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71" r:id="rId5"/>
  </p:sldMasterIdLst>
  <p:notesMasterIdLst>
    <p:notesMasterId r:id="rId61"/>
  </p:notesMasterIdLst>
  <p:sldIdLst>
    <p:sldId id="272" r:id="rId6"/>
    <p:sldId id="287" r:id="rId7"/>
    <p:sldId id="333" r:id="rId8"/>
    <p:sldId id="339" r:id="rId9"/>
    <p:sldId id="334" r:id="rId10"/>
    <p:sldId id="341" r:id="rId11"/>
    <p:sldId id="340" r:id="rId12"/>
    <p:sldId id="327" r:id="rId13"/>
    <p:sldId id="400" r:id="rId14"/>
    <p:sldId id="384" r:id="rId15"/>
    <p:sldId id="258" r:id="rId16"/>
    <p:sldId id="297" r:id="rId17"/>
    <p:sldId id="312" r:id="rId18"/>
    <p:sldId id="313" r:id="rId19"/>
    <p:sldId id="310" r:id="rId20"/>
    <p:sldId id="385" r:id="rId21"/>
    <p:sldId id="386" r:id="rId22"/>
    <p:sldId id="387" r:id="rId23"/>
    <p:sldId id="388" r:id="rId24"/>
    <p:sldId id="389" r:id="rId25"/>
    <p:sldId id="390" r:id="rId26"/>
    <p:sldId id="391" r:id="rId27"/>
    <p:sldId id="392" r:id="rId28"/>
    <p:sldId id="393" r:id="rId29"/>
    <p:sldId id="394" r:id="rId30"/>
    <p:sldId id="395" r:id="rId31"/>
    <p:sldId id="396" r:id="rId32"/>
    <p:sldId id="397" r:id="rId33"/>
    <p:sldId id="398" r:id="rId34"/>
    <p:sldId id="399" r:id="rId35"/>
    <p:sldId id="403" r:id="rId36"/>
    <p:sldId id="404" r:id="rId37"/>
    <p:sldId id="405" r:id="rId38"/>
    <p:sldId id="406" r:id="rId39"/>
    <p:sldId id="407" r:id="rId40"/>
    <p:sldId id="408" r:id="rId41"/>
    <p:sldId id="409" r:id="rId42"/>
    <p:sldId id="410" r:id="rId43"/>
    <p:sldId id="411" r:id="rId44"/>
    <p:sldId id="352" r:id="rId45"/>
    <p:sldId id="353" r:id="rId46"/>
    <p:sldId id="354" r:id="rId47"/>
    <p:sldId id="355" r:id="rId48"/>
    <p:sldId id="356" r:id="rId49"/>
    <p:sldId id="357" r:id="rId50"/>
    <p:sldId id="358" r:id="rId51"/>
    <p:sldId id="359" r:id="rId52"/>
    <p:sldId id="401" r:id="rId53"/>
    <p:sldId id="402" r:id="rId54"/>
    <p:sldId id="360" r:id="rId55"/>
    <p:sldId id="361" r:id="rId56"/>
    <p:sldId id="362" r:id="rId57"/>
    <p:sldId id="382" r:id="rId58"/>
    <p:sldId id="284" r:id="rId59"/>
    <p:sldId id="383" r:id="rId60"/>
  </p:sldIdLst>
  <p:sldSz cx="9144000" cy="6858000" type="screen4x3"/>
  <p:notesSz cx="7102475" cy="9388475"/>
  <p:custDataLst>
    <p:tags r:id="rId6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E76B89-8F38-4EFC-88A3-E8C84C7C66E6}" v="43" dt="2019-09-24T17:59:09.5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55" autoAdjust="0"/>
    <p:restoredTop sz="87984" autoAdjust="0"/>
  </p:normalViewPr>
  <p:slideViewPr>
    <p:cSldViewPr snapToGrid="0">
      <p:cViewPr varScale="1">
        <p:scale>
          <a:sx n="87" d="100"/>
          <a:sy n="87" d="100"/>
        </p:scale>
        <p:origin x="1243" y="58"/>
      </p:cViewPr>
      <p:guideLst/>
    </p:cSldViewPr>
  </p:slideViewPr>
  <p:notesTextViewPr>
    <p:cViewPr>
      <p:scale>
        <a:sx n="1" d="1"/>
        <a:sy n="1" d="1"/>
      </p:scale>
      <p:origin x="0" y="0"/>
    </p:cViewPr>
  </p:notesTextViewPr>
  <p:sorterViewPr>
    <p:cViewPr varScale="1">
      <p:scale>
        <a:sx n="1" d="1"/>
        <a:sy n="1" d="1"/>
      </p:scale>
      <p:origin x="0" y="-559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ee Browne" userId="61ba9b6b2b846779" providerId="LiveId" clId="{FB8E0020-44BE-4A5F-BE48-09D3408F27B3}"/>
    <pc:docChg chg="undo custSel addSld delSld modSld sldOrd">
      <pc:chgData name="Renee Browne" userId="61ba9b6b2b846779" providerId="LiveId" clId="{FB8E0020-44BE-4A5F-BE48-09D3408F27B3}" dt="2019-09-24T18:07:01.270" v="1556" actId="113"/>
      <pc:docMkLst>
        <pc:docMk/>
      </pc:docMkLst>
      <pc:sldChg chg="modSp del">
        <pc:chgData name="Renee Browne" userId="61ba9b6b2b846779" providerId="LiveId" clId="{FB8E0020-44BE-4A5F-BE48-09D3408F27B3}" dt="2019-09-24T17:00:16.890" v="1156" actId="2696"/>
        <pc:sldMkLst>
          <pc:docMk/>
          <pc:sldMk cId="3268244303" sldId="286"/>
        </pc:sldMkLst>
        <pc:spChg chg="mod">
          <ac:chgData name="Renee Browne" userId="61ba9b6b2b846779" providerId="LiveId" clId="{FB8E0020-44BE-4A5F-BE48-09D3408F27B3}" dt="2019-09-24T16:54:04.663" v="1154" actId="20577"/>
          <ac:spMkLst>
            <pc:docMk/>
            <pc:sldMk cId="3268244303" sldId="286"/>
            <ac:spMk id="2" creationId="{47E22188-D1D2-45BA-AC90-706C412C915B}"/>
          </ac:spMkLst>
        </pc:spChg>
      </pc:sldChg>
      <pc:sldChg chg="add del">
        <pc:chgData name="Renee Browne" userId="61ba9b6b2b846779" providerId="LiveId" clId="{FB8E0020-44BE-4A5F-BE48-09D3408F27B3}" dt="2019-09-24T16:34:27.109" v="1140"/>
        <pc:sldMkLst>
          <pc:docMk/>
          <pc:sldMk cId="3764629374" sldId="289"/>
        </pc:sldMkLst>
      </pc:sldChg>
      <pc:sldChg chg="addSp delSp modSp">
        <pc:chgData name="Renee Browne" userId="61ba9b6b2b846779" providerId="LiveId" clId="{FB8E0020-44BE-4A5F-BE48-09D3408F27B3}" dt="2019-09-24T17:44:45.888" v="1373" actId="14100"/>
        <pc:sldMkLst>
          <pc:docMk/>
          <pc:sldMk cId="3737692555" sldId="304"/>
        </pc:sldMkLst>
        <pc:spChg chg="mod">
          <ac:chgData name="Renee Browne" userId="61ba9b6b2b846779" providerId="LiveId" clId="{FB8E0020-44BE-4A5F-BE48-09D3408F27B3}" dt="2019-09-24T17:44:45.888" v="1373" actId="14100"/>
          <ac:spMkLst>
            <pc:docMk/>
            <pc:sldMk cId="3737692555" sldId="304"/>
            <ac:spMk id="2" creationId="{7654DBA2-D9EC-47CA-9FCB-8A7984E20CBB}"/>
          </ac:spMkLst>
        </pc:spChg>
        <pc:spChg chg="add mod">
          <ac:chgData name="Renee Browne" userId="61ba9b6b2b846779" providerId="LiveId" clId="{FB8E0020-44BE-4A5F-BE48-09D3408F27B3}" dt="2019-09-24T17:36:42.921" v="1323" actId="1076"/>
          <ac:spMkLst>
            <pc:docMk/>
            <pc:sldMk cId="3737692555" sldId="304"/>
            <ac:spMk id="3" creationId="{C91B00D4-B272-42FB-9622-DD0F49F35911}"/>
          </ac:spMkLst>
        </pc:spChg>
        <pc:spChg chg="add mod">
          <ac:chgData name="Renee Browne" userId="61ba9b6b2b846779" providerId="LiveId" clId="{FB8E0020-44BE-4A5F-BE48-09D3408F27B3}" dt="2019-09-24T17:40:07.376" v="1342" actId="1076"/>
          <ac:spMkLst>
            <pc:docMk/>
            <pc:sldMk cId="3737692555" sldId="304"/>
            <ac:spMk id="5" creationId="{64FB8A85-526D-44A0-BF5B-1715E0B53B6F}"/>
          </ac:spMkLst>
        </pc:spChg>
        <pc:spChg chg="del">
          <ac:chgData name="Renee Browne" userId="61ba9b6b2b846779" providerId="LiveId" clId="{FB8E0020-44BE-4A5F-BE48-09D3408F27B3}" dt="2019-09-24T17:01:03.270" v="1157"/>
          <ac:spMkLst>
            <pc:docMk/>
            <pc:sldMk cId="3737692555" sldId="304"/>
            <ac:spMk id="6" creationId="{3D01BFE1-1EED-4ABA-8CDA-17BF024BB172}"/>
          </ac:spMkLst>
        </pc:spChg>
        <pc:spChg chg="mod">
          <ac:chgData name="Renee Browne" userId="61ba9b6b2b846779" providerId="LiveId" clId="{FB8E0020-44BE-4A5F-BE48-09D3408F27B3}" dt="2019-09-24T17:40:18.617" v="1343" actId="1076"/>
          <ac:spMkLst>
            <pc:docMk/>
            <pc:sldMk cId="3737692555" sldId="304"/>
            <ac:spMk id="8" creationId="{91DF8F74-5C0C-4FF9-B6D8-933092E29160}"/>
          </ac:spMkLst>
        </pc:spChg>
        <pc:spChg chg="mod">
          <ac:chgData name="Renee Browne" userId="61ba9b6b2b846779" providerId="LiveId" clId="{FB8E0020-44BE-4A5F-BE48-09D3408F27B3}" dt="2019-09-24T17:35:04.722" v="1311" actId="255"/>
          <ac:spMkLst>
            <pc:docMk/>
            <pc:sldMk cId="3737692555" sldId="304"/>
            <ac:spMk id="11" creationId="{BF42DAAA-0265-4A12-A495-75F7AAA49AFF}"/>
          </ac:spMkLst>
        </pc:spChg>
        <pc:spChg chg="add mod">
          <ac:chgData name="Renee Browne" userId="61ba9b6b2b846779" providerId="LiveId" clId="{FB8E0020-44BE-4A5F-BE48-09D3408F27B3}" dt="2019-09-24T17:39:59.744" v="1341" actId="1076"/>
          <ac:spMkLst>
            <pc:docMk/>
            <pc:sldMk cId="3737692555" sldId="304"/>
            <ac:spMk id="20" creationId="{0A16D53B-824B-4B7A-9ADC-A5BCA6B66600}"/>
          </ac:spMkLst>
        </pc:spChg>
        <pc:spChg chg="add mod">
          <ac:chgData name="Renee Browne" userId="61ba9b6b2b846779" providerId="LiveId" clId="{FB8E0020-44BE-4A5F-BE48-09D3408F27B3}" dt="2019-09-24T17:42:23.776" v="1353" actId="1076"/>
          <ac:spMkLst>
            <pc:docMk/>
            <pc:sldMk cId="3737692555" sldId="304"/>
            <ac:spMk id="21" creationId="{20060523-BD1F-4A73-8B9D-6F663F8DCCDD}"/>
          </ac:spMkLst>
        </pc:spChg>
        <pc:spChg chg="add mod">
          <ac:chgData name="Renee Browne" userId="61ba9b6b2b846779" providerId="LiveId" clId="{FB8E0020-44BE-4A5F-BE48-09D3408F27B3}" dt="2019-09-24T17:41:30.865" v="1350" actId="1076"/>
          <ac:spMkLst>
            <pc:docMk/>
            <pc:sldMk cId="3737692555" sldId="304"/>
            <ac:spMk id="22" creationId="{D5AF3778-34A6-4AFE-B516-A584B8291A14}"/>
          </ac:spMkLst>
        </pc:spChg>
        <pc:spChg chg="add mod">
          <ac:chgData name="Renee Browne" userId="61ba9b6b2b846779" providerId="LiveId" clId="{FB8E0020-44BE-4A5F-BE48-09D3408F27B3}" dt="2019-09-24T17:41:37.176" v="1351" actId="1076"/>
          <ac:spMkLst>
            <pc:docMk/>
            <pc:sldMk cId="3737692555" sldId="304"/>
            <ac:spMk id="23" creationId="{F1859AC6-C184-41E6-8427-11C81AEA956A}"/>
          </ac:spMkLst>
        </pc:spChg>
        <pc:picChg chg="del mod">
          <ac:chgData name="Renee Browne" userId="61ba9b6b2b846779" providerId="LiveId" clId="{FB8E0020-44BE-4A5F-BE48-09D3408F27B3}" dt="2019-09-24T17:16:48.742" v="1221"/>
          <ac:picMkLst>
            <pc:docMk/>
            <pc:sldMk cId="3737692555" sldId="304"/>
            <ac:picMk id="7" creationId="{4DF441CD-7FDC-4143-9677-A5DD254626B5}"/>
          </ac:picMkLst>
        </pc:picChg>
        <pc:picChg chg="add mod">
          <ac:chgData name="Renee Browne" userId="61ba9b6b2b846779" providerId="LiveId" clId="{FB8E0020-44BE-4A5F-BE48-09D3408F27B3}" dt="2019-09-24T17:37:20.865" v="1328" actId="1076"/>
          <ac:picMkLst>
            <pc:docMk/>
            <pc:sldMk cId="3737692555" sldId="304"/>
            <ac:picMk id="9" creationId="{F2B54E5F-8FFB-49E8-965C-72AEFF439403}"/>
          </ac:picMkLst>
        </pc:picChg>
        <pc:picChg chg="del mod">
          <ac:chgData name="Renee Browne" userId="61ba9b6b2b846779" providerId="LiveId" clId="{FB8E0020-44BE-4A5F-BE48-09D3408F27B3}" dt="2019-09-24T17:18:13.878" v="1225"/>
          <ac:picMkLst>
            <pc:docMk/>
            <pc:sldMk cId="3737692555" sldId="304"/>
            <ac:picMk id="10" creationId="{C76B63F9-C773-4E4A-9097-400395FC519E}"/>
          </ac:picMkLst>
        </pc:picChg>
        <pc:picChg chg="add mod">
          <ac:chgData name="Renee Browne" userId="61ba9b6b2b846779" providerId="LiveId" clId="{FB8E0020-44BE-4A5F-BE48-09D3408F27B3}" dt="2019-09-24T17:38:03.312" v="1332" actId="14100"/>
          <ac:picMkLst>
            <pc:docMk/>
            <pc:sldMk cId="3737692555" sldId="304"/>
            <ac:picMk id="12" creationId="{70740CB3-E279-4BD5-80CB-58D5C8515036}"/>
          </ac:picMkLst>
        </pc:picChg>
        <pc:picChg chg="add mod">
          <ac:chgData name="Renee Browne" userId="61ba9b6b2b846779" providerId="LiveId" clId="{FB8E0020-44BE-4A5F-BE48-09D3408F27B3}" dt="2019-09-24T17:39:39.353" v="1339" actId="1076"/>
          <ac:picMkLst>
            <pc:docMk/>
            <pc:sldMk cId="3737692555" sldId="304"/>
            <ac:picMk id="13" creationId="{5726CCE1-D99D-49BA-8C7B-D78BAD303003}"/>
          </ac:picMkLst>
        </pc:picChg>
        <pc:picChg chg="add mod">
          <ac:chgData name="Renee Browne" userId="61ba9b6b2b846779" providerId="LiveId" clId="{FB8E0020-44BE-4A5F-BE48-09D3408F27B3}" dt="2019-09-24T17:39:45.753" v="1340" actId="1076"/>
          <ac:picMkLst>
            <pc:docMk/>
            <pc:sldMk cId="3737692555" sldId="304"/>
            <ac:picMk id="14" creationId="{67B3E090-669C-4E10-B1A2-602B1EFF891B}"/>
          </ac:picMkLst>
        </pc:picChg>
        <pc:picChg chg="add mod">
          <ac:chgData name="Renee Browne" userId="61ba9b6b2b846779" providerId="LiveId" clId="{FB8E0020-44BE-4A5F-BE48-09D3408F27B3}" dt="2019-09-24T17:38:00.105" v="1331" actId="14100"/>
          <ac:picMkLst>
            <pc:docMk/>
            <pc:sldMk cId="3737692555" sldId="304"/>
            <ac:picMk id="15" creationId="{48BDC900-7786-49DC-9AA8-E0CD2CFC7EC4}"/>
          </ac:picMkLst>
        </pc:picChg>
        <pc:picChg chg="add mod">
          <ac:chgData name="Renee Browne" userId="61ba9b6b2b846779" providerId="LiveId" clId="{FB8E0020-44BE-4A5F-BE48-09D3408F27B3}" dt="2019-09-24T17:35:58.954" v="1318" actId="1076"/>
          <ac:picMkLst>
            <pc:docMk/>
            <pc:sldMk cId="3737692555" sldId="304"/>
            <ac:picMk id="16" creationId="{DEFE6959-3598-401B-A1AB-9D802E288027}"/>
          </ac:picMkLst>
        </pc:picChg>
        <pc:picChg chg="add del">
          <ac:chgData name="Renee Browne" userId="61ba9b6b2b846779" providerId="LiveId" clId="{FB8E0020-44BE-4A5F-BE48-09D3408F27B3}" dt="2019-09-24T17:19:57.611" v="1233"/>
          <ac:picMkLst>
            <pc:docMk/>
            <pc:sldMk cId="3737692555" sldId="304"/>
            <ac:picMk id="17" creationId="{DF48CFD3-2AF5-4858-AF38-D637E11F3286}"/>
          </ac:picMkLst>
        </pc:picChg>
        <pc:picChg chg="add mod">
          <ac:chgData name="Renee Browne" userId="61ba9b6b2b846779" providerId="LiveId" clId="{FB8E0020-44BE-4A5F-BE48-09D3408F27B3}" dt="2019-09-24T17:34:11.753" v="1302" actId="1076"/>
          <ac:picMkLst>
            <pc:docMk/>
            <pc:sldMk cId="3737692555" sldId="304"/>
            <ac:picMk id="18" creationId="{8E9E6EC0-CC55-4081-B71C-E5CA4467F231}"/>
          </ac:picMkLst>
        </pc:picChg>
        <pc:picChg chg="add mod">
          <ac:chgData name="Renee Browne" userId="61ba9b6b2b846779" providerId="LiveId" clId="{FB8E0020-44BE-4A5F-BE48-09D3408F27B3}" dt="2019-09-24T17:42:18.264" v="1352" actId="1076"/>
          <ac:picMkLst>
            <pc:docMk/>
            <pc:sldMk cId="3737692555" sldId="304"/>
            <ac:picMk id="19" creationId="{45F67329-9A2D-47E5-A43A-96C185D861EE}"/>
          </ac:picMkLst>
        </pc:picChg>
      </pc:sldChg>
      <pc:sldChg chg="add del">
        <pc:chgData name="Renee Browne" userId="61ba9b6b2b846779" providerId="LiveId" clId="{FB8E0020-44BE-4A5F-BE48-09D3408F27B3}" dt="2019-09-24T16:34:27.109" v="1140"/>
        <pc:sldMkLst>
          <pc:docMk/>
          <pc:sldMk cId="2510662926" sldId="307"/>
        </pc:sldMkLst>
      </pc:sldChg>
      <pc:sldChg chg="addSp delSp modSp">
        <pc:chgData name="Renee Browne" userId="61ba9b6b2b846779" providerId="LiveId" clId="{FB8E0020-44BE-4A5F-BE48-09D3408F27B3}" dt="2019-09-24T18:01:38.807" v="1534" actId="1076"/>
        <pc:sldMkLst>
          <pc:docMk/>
          <pc:sldMk cId="3738826057" sldId="314"/>
        </pc:sldMkLst>
        <pc:spChg chg="mod">
          <ac:chgData name="Renee Browne" userId="61ba9b6b2b846779" providerId="LiveId" clId="{FB8E0020-44BE-4A5F-BE48-09D3408F27B3}" dt="2019-09-24T17:50:34.127" v="1457" actId="20577"/>
          <ac:spMkLst>
            <pc:docMk/>
            <pc:sldMk cId="3738826057" sldId="314"/>
            <ac:spMk id="2" creationId="{7654DBA2-D9EC-47CA-9FCB-8A7984E20CBB}"/>
          </ac:spMkLst>
        </pc:spChg>
        <pc:spChg chg="add mod">
          <ac:chgData name="Renee Browne" userId="61ba9b6b2b846779" providerId="LiveId" clId="{FB8E0020-44BE-4A5F-BE48-09D3408F27B3}" dt="2019-09-24T18:00:26.342" v="1522" actId="1076"/>
          <ac:spMkLst>
            <pc:docMk/>
            <pc:sldMk cId="3738826057" sldId="314"/>
            <ac:spMk id="3" creationId="{D4072B98-8FB6-4530-A37C-E729F6ACB21C}"/>
          </ac:spMkLst>
        </pc:spChg>
        <pc:spChg chg="add mod">
          <ac:chgData name="Renee Browne" userId="61ba9b6b2b846779" providerId="LiveId" clId="{FB8E0020-44BE-4A5F-BE48-09D3408F27B3}" dt="2019-09-24T18:01:03.702" v="1527" actId="1076"/>
          <ac:spMkLst>
            <pc:docMk/>
            <pc:sldMk cId="3738826057" sldId="314"/>
            <ac:spMk id="5" creationId="{CF408756-1FF4-48B5-B67B-7FBE8BF7AA7C}"/>
          </ac:spMkLst>
        </pc:spChg>
        <pc:spChg chg="del">
          <ac:chgData name="Renee Browne" userId="61ba9b6b2b846779" providerId="LiveId" clId="{FB8E0020-44BE-4A5F-BE48-09D3408F27B3}" dt="2019-09-24T17:46:48.743" v="1374"/>
          <ac:spMkLst>
            <pc:docMk/>
            <pc:sldMk cId="3738826057" sldId="314"/>
            <ac:spMk id="6" creationId="{3D01BFE1-1EED-4ABA-8CDA-17BF024BB172}"/>
          </ac:spMkLst>
        </pc:spChg>
        <pc:spChg chg="mod">
          <ac:chgData name="Renee Browne" userId="61ba9b6b2b846779" providerId="LiveId" clId="{FB8E0020-44BE-4A5F-BE48-09D3408F27B3}" dt="2019-09-24T17:43:45.835" v="1365"/>
          <ac:spMkLst>
            <pc:docMk/>
            <pc:sldMk cId="3738826057" sldId="314"/>
            <ac:spMk id="8" creationId="{91DF8F74-5C0C-4FF9-B6D8-933092E29160}"/>
          </ac:spMkLst>
        </pc:spChg>
        <pc:spChg chg="del mod">
          <ac:chgData name="Renee Browne" userId="61ba9b6b2b846779" providerId="LiveId" clId="{FB8E0020-44BE-4A5F-BE48-09D3408F27B3}" dt="2019-09-24T17:44:25.803" v="1371"/>
          <ac:spMkLst>
            <pc:docMk/>
            <pc:sldMk cId="3738826057" sldId="314"/>
            <ac:spMk id="11" creationId="{BF42DAAA-0265-4A12-A495-75F7AAA49AFF}"/>
          </ac:spMkLst>
        </pc:spChg>
        <pc:spChg chg="add mod">
          <ac:chgData name="Renee Browne" userId="61ba9b6b2b846779" providerId="LiveId" clId="{FB8E0020-44BE-4A5F-BE48-09D3408F27B3}" dt="2019-09-24T18:01:38.807" v="1534" actId="1076"/>
          <ac:spMkLst>
            <pc:docMk/>
            <pc:sldMk cId="3738826057" sldId="314"/>
            <ac:spMk id="14" creationId="{8C1E88A5-3461-46CB-A8CF-244C2058B432}"/>
          </ac:spMkLst>
        </pc:spChg>
        <pc:spChg chg="add mod">
          <ac:chgData name="Renee Browne" userId="61ba9b6b2b846779" providerId="LiveId" clId="{FB8E0020-44BE-4A5F-BE48-09D3408F27B3}" dt="2019-09-24T17:59:37.670" v="1519" actId="1076"/>
          <ac:spMkLst>
            <pc:docMk/>
            <pc:sldMk cId="3738826057" sldId="314"/>
            <ac:spMk id="16" creationId="{A8554881-B608-4743-B92F-E1A5653DC536}"/>
          </ac:spMkLst>
        </pc:spChg>
        <pc:spChg chg="add mod">
          <ac:chgData name="Renee Browne" userId="61ba9b6b2b846779" providerId="LiveId" clId="{FB8E0020-44BE-4A5F-BE48-09D3408F27B3}" dt="2019-09-24T18:01:08.374" v="1528" actId="1076"/>
          <ac:spMkLst>
            <pc:docMk/>
            <pc:sldMk cId="3738826057" sldId="314"/>
            <ac:spMk id="18" creationId="{7E31A601-E67B-4F91-A547-6F2E28583441}"/>
          </ac:spMkLst>
        </pc:spChg>
        <pc:spChg chg="add mod">
          <ac:chgData name="Renee Browne" userId="61ba9b6b2b846779" providerId="LiveId" clId="{FB8E0020-44BE-4A5F-BE48-09D3408F27B3}" dt="2019-09-24T18:01:24.358" v="1532" actId="1076"/>
          <ac:spMkLst>
            <pc:docMk/>
            <pc:sldMk cId="3738826057" sldId="314"/>
            <ac:spMk id="20" creationId="{1F572C60-2F63-4D98-A0F0-D4EB35532E0E}"/>
          </ac:spMkLst>
        </pc:spChg>
        <pc:picChg chg="del">
          <ac:chgData name="Renee Browne" userId="61ba9b6b2b846779" providerId="LiveId" clId="{FB8E0020-44BE-4A5F-BE48-09D3408F27B3}" dt="2019-09-24T17:43:14.034" v="1354"/>
          <ac:picMkLst>
            <pc:docMk/>
            <pc:sldMk cId="3738826057" sldId="314"/>
            <ac:picMk id="7" creationId="{4DF441CD-7FDC-4143-9677-A5DD254626B5}"/>
          </ac:picMkLst>
        </pc:picChg>
        <pc:picChg chg="add mod">
          <ac:chgData name="Renee Browne" userId="61ba9b6b2b846779" providerId="LiveId" clId="{FB8E0020-44BE-4A5F-BE48-09D3408F27B3}" dt="2019-09-24T17:56:26.967" v="1497" actId="1076"/>
          <ac:picMkLst>
            <pc:docMk/>
            <pc:sldMk cId="3738826057" sldId="314"/>
            <ac:picMk id="9" creationId="{27FC7FD1-FFC6-4D7D-A0B8-767E0F47BE8E}"/>
          </ac:picMkLst>
        </pc:picChg>
        <pc:picChg chg="del">
          <ac:chgData name="Renee Browne" userId="61ba9b6b2b846779" providerId="LiveId" clId="{FB8E0020-44BE-4A5F-BE48-09D3408F27B3}" dt="2019-09-24T17:43:24.074" v="1357"/>
          <ac:picMkLst>
            <pc:docMk/>
            <pc:sldMk cId="3738826057" sldId="314"/>
            <ac:picMk id="10" creationId="{C76B63F9-C773-4E4A-9097-400395FC519E}"/>
          </ac:picMkLst>
        </pc:picChg>
        <pc:picChg chg="add mod">
          <ac:chgData name="Renee Browne" userId="61ba9b6b2b846779" providerId="LiveId" clId="{FB8E0020-44BE-4A5F-BE48-09D3408F27B3}" dt="2019-09-24T18:00:48.719" v="1525" actId="1076"/>
          <ac:picMkLst>
            <pc:docMk/>
            <pc:sldMk cId="3738826057" sldId="314"/>
            <ac:picMk id="12" creationId="{AF4B12E1-EABC-494D-97E6-4B62C99DC718}"/>
          </ac:picMkLst>
        </pc:picChg>
        <pc:picChg chg="add mod">
          <ac:chgData name="Renee Browne" userId="61ba9b6b2b846779" providerId="LiveId" clId="{FB8E0020-44BE-4A5F-BE48-09D3408F27B3}" dt="2019-09-24T18:01:27.654" v="1533" actId="1076"/>
          <ac:picMkLst>
            <pc:docMk/>
            <pc:sldMk cId="3738826057" sldId="314"/>
            <ac:picMk id="13" creationId="{DB7DE4E6-AD6C-4F8C-A793-95123A34433D}"/>
          </ac:picMkLst>
        </pc:picChg>
        <pc:picChg chg="add mod">
          <ac:chgData name="Renee Browne" userId="61ba9b6b2b846779" providerId="LiveId" clId="{FB8E0020-44BE-4A5F-BE48-09D3408F27B3}" dt="2019-09-24T18:01:13.222" v="1529" actId="1076"/>
          <ac:picMkLst>
            <pc:docMk/>
            <pc:sldMk cId="3738826057" sldId="314"/>
            <ac:picMk id="15" creationId="{BACC8EAF-4CE9-444A-BA02-DB5813A7E483}"/>
          </ac:picMkLst>
        </pc:picChg>
        <pc:picChg chg="add mod">
          <ac:chgData name="Renee Browne" userId="61ba9b6b2b846779" providerId="LiveId" clId="{FB8E0020-44BE-4A5F-BE48-09D3408F27B3}" dt="2019-09-24T18:01:16.254" v="1530" actId="1076"/>
          <ac:picMkLst>
            <pc:docMk/>
            <pc:sldMk cId="3738826057" sldId="314"/>
            <ac:picMk id="17" creationId="{9CAB8058-F940-4FE1-81E9-21B3A1D440BA}"/>
          </ac:picMkLst>
        </pc:picChg>
        <pc:picChg chg="add mod">
          <ac:chgData name="Renee Browne" userId="61ba9b6b2b846779" providerId="LiveId" clId="{FB8E0020-44BE-4A5F-BE48-09D3408F27B3}" dt="2019-09-24T18:01:20.326" v="1531" actId="1076"/>
          <ac:picMkLst>
            <pc:docMk/>
            <pc:sldMk cId="3738826057" sldId="314"/>
            <ac:picMk id="19" creationId="{C52A5341-A327-4CF2-A3B5-D9250FB6B7CF}"/>
          </ac:picMkLst>
        </pc:picChg>
      </pc:sldChg>
      <pc:sldChg chg="add del">
        <pc:chgData name="Renee Browne" userId="61ba9b6b2b846779" providerId="LiveId" clId="{FB8E0020-44BE-4A5F-BE48-09D3408F27B3}" dt="2019-09-24T16:34:27.109" v="1140"/>
        <pc:sldMkLst>
          <pc:docMk/>
          <pc:sldMk cId="3280588376" sldId="321"/>
        </pc:sldMkLst>
      </pc:sldChg>
      <pc:sldChg chg="add del">
        <pc:chgData name="Renee Browne" userId="61ba9b6b2b846779" providerId="LiveId" clId="{FB8E0020-44BE-4A5F-BE48-09D3408F27B3}" dt="2019-09-24T16:34:27.109" v="1140"/>
        <pc:sldMkLst>
          <pc:docMk/>
          <pc:sldMk cId="4215658183" sldId="322"/>
        </pc:sldMkLst>
      </pc:sldChg>
      <pc:sldChg chg="modSp">
        <pc:chgData name="Renee Browne" userId="61ba9b6b2b846779" providerId="LiveId" clId="{FB8E0020-44BE-4A5F-BE48-09D3408F27B3}" dt="2019-09-24T18:06:20.451" v="1552" actId="27636"/>
        <pc:sldMkLst>
          <pc:docMk/>
          <pc:sldMk cId="784754097" sldId="324"/>
        </pc:sldMkLst>
        <pc:spChg chg="mod">
          <ac:chgData name="Renee Browne" userId="61ba9b6b2b846779" providerId="LiveId" clId="{FB8E0020-44BE-4A5F-BE48-09D3408F27B3}" dt="2019-09-24T18:06:20.451" v="1552" actId="27636"/>
          <ac:spMkLst>
            <pc:docMk/>
            <pc:sldMk cId="784754097" sldId="324"/>
            <ac:spMk id="3" creationId="{86DBC194-036C-48E3-A9ED-CD220065A785}"/>
          </ac:spMkLst>
        </pc:spChg>
      </pc:sldChg>
      <pc:sldChg chg="modSp">
        <pc:chgData name="Renee Browne" userId="61ba9b6b2b846779" providerId="LiveId" clId="{FB8E0020-44BE-4A5F-BE48-09D3408F27B3}" dt="2019-09-24T18:07:01.270" v="1556" actId="113"/>
        <pc:sldMkLst>
          <pc:docMk/>
          <pc:sldMk cId="3855799421" sldId="326"/>
        </pc:sldMkLst>
        <pc:spChg chg="mod">
          <ac:chgData name="Renee Browne" userId="61ba9b6b2b846779" providerId="LiveId" clId="{FB8E0020-44BE-4A5F-BE48-09D3408F27B3}" dt="2019-09-24T18:07:01.270" v="1556" actId="113"/>
          <ac:spMkLst>
            <pc:docMk/>
            <pc:sldMk cId="3855799421" sldId="326"/>
            <ac:spMk id="3" creationId="{E1CFB497-A588-4278-A00E-A8B4865B0D5B}"/>
          </ac:spMkLst>
        </pc:spChg>
      </pc:sldChg>
      <pc:sldChg chg="ord">
        <pc:chgData name="Renee Browne" userId="61ba9b6b2b846779" providerId="LiveId" clId="{FB8E0020-44BE-4A5F-BE48-09D3408F27B3}" dt="2019-09-24T16:34:19.424" v="1138"/>
        <pc:sldMkLst>
          <pc:docMk/>
          <pc:sldMk cId="2263135289" sldId="328"/>
        </pc:sldMkLst>
      </pc:sldChg>
      <pc:sldChg chg="modSp">
        <pc:chgData name="Renee Browne" userId="61ba9b6b2b846779" providerId="LiveId" clId="{FB8E0020-44BE-4A5F-BE48-09D3408F27B3}" dt="2019-09-24T18:05:20.297" v="1541" actId="27636"/>
        <pc:sldMkLst>
          <pc:docMk/>
          <pc:sldMk cId="3713231886" sldId="330"/>
        </pc:sldMkLst>
        <pc:spChg chg="mod">
          <ac:chgData name="Renee Browne" userId="61ba9b6b2b846779" providerId="LiveId" clId="{FB8E0020-44BE-4A5F-BE48-09D3408F27B3}" dt="2019-09-24T18:05:20.297" v="1541" actId="27636"/>
          <ac:spMkLst>
            <pc:docMk/>
            <pc:sldMk cId="3713231886" sldId="330"/>
            <ac:spMk id="3" creationId="{5AD0F6A3-C3C7-4382-88BF-B1681B36E831}"/>
          </ac:spMkLst>
        </pc:spChg>
      </pc:sldChg>
      <pc:sldChg chg="del">
        <pc:chgData name="Renee Browne" userId="61ba9b6b2b846779" providerId="LiveId" clId="{FB8E0020-44BE-4A5F-BE48-09D3408F27B3}" dt="2019-09-24T15:32:30.037" v="0" actId="2696"/>
        <pc:sldMkLst>
          <pc:docMk/>
          <pc:sldMk cId="3959554697" sldId="331"/>
        </pc:sldMkLst>
      </pc:sldChg>
      <pc:sldChg chg="add del">
        <pc:chgData name="Renee Browne" userId="61ba9b6b2b846779" providerId="LiveId" clId="{FB8E0020-44BE-4A5F-BE48-09D3408F27B3}" dt="2019-09-24T16:34:22.027" v="1139"/>
        <pc:sldMkLst>
          <pc:docMk/>
          <pc:sldMk cId="2136913482" sldId="335"/>
        </pc:sldMkLst>
      </pc:sldChg>
      <pc:sldChg chg="add">
        <pc:chgData name="Renee Browne" userId="61ba9b6b2b846779" providerId="LiveId" clId="{FB8E0020-44BE-4A5F-BE48-09D3408F27B3}" dt="2019-09-24T16:34:27.109" v="1140"/>
        <pc:sldMkLst>
          <pc:docMk/>
          <pc:sldMk cId="3083082392" sldId="335"/>
        </pc:sldMkLst>
      </pc:sldChg>
      <pc:sldChg chg="add">
        <pc:chgData name="Renee Browne" userId="61ba9b6b2b846779" providerId="LiveId" clId="{FB8E0020-44BE-4A5F-BE48-09D3408F27B3}" dt="2019-09-24T16:34:27.109" v="1140"/>
        <pc:sldMkLst>
          <pc:docMk/>
          <pc:sldMk cId="3472482706" sldId="336"/>
        </pc:sldMkLst>
      </pc:sldChg>
      <pc:sldChg chg="add del">
        <pc:chgData name="Renee Browne" userId="61ba9b6b2b846779" providerId="LiveId" clId="{FB8E0020-44BE-4A5F-BE48-09D3408F27B3}" dt="2019-09-24T16:34:22.027" v="1139"/>
        <pc:sldMkLst>
          <pc:docMk/>
          <pc:sldMk cId="4068774246" sldId="336"/>
        </pc:sldMkLst>
      </pc:sldChg>
      <pc:sldChg chg="add">
        <pc:chgData name="Renee Browne" userId="61ba9b6b2b846779" providerId="LiveId" clId="{FB8E0020-44BE-4A5F-BE48-09D3408F27B3}" dt="2019-09-24T16:34:27.109" v="1140"/>
        <pc:sldMkLst>
          <pc:docMk/>
          <pc:sldMk cId="516570974" sldId="337"/>
        </pc:sldMkLst>
      </pc:sldChg>
      <pc:sldChg chg="add del">
        <pc:chgData name="Renee Browne" userId="61ba9b6b2b846779" providerId="LiveId" clId="{FB8E0020-44BE-4A5F-BE48-09D3408F27B3}" dt="2019-09-24T16:34:22.027" v="1139"/>
        <pc:sldMkLst>
          <pc:docMk/>
          <pc:sldMk cId="3776188345" sldId="337"/>
        </pc:sldMkLst>
      </pc:sldChg>
      <pc:sldChg chg="modSp add">
        <pc:chgData name="Renee Browne" userId="61ba9b6b2b846779" providerId="LiveId" clId="{FB8E0020-44BE-4A5F-BE48-09D3408F27B3}" dt="2019-09-24T18:04:50.702" v="1539" actId="14100"/>
        <pc:sldMkLst>
          <pc:docMk/>
          <pc:sldMk cId="967141364" sldId="338"/>
        </pc:sldMkLst>
        <pc:spChg chg="mod">
          <ac:chgData name="Renee Browne" userId="61ba9b6b2b846779" providerId="LiveId" clId="{FB8E0020-44BE-4A5F-BE48-09D3408F27B3}" dt="2019-09-24T18:04:50.702" v="1539" actId="14100"/>
          <ac:spMkLst>
            <pc:docMk/>
            <pc:sldMk cId="967141364" sldId="338"/>
            <ac:spMk id="3" creationId="{E1CFB497-A588-4278-A00E-A8B4865B0D5B}"/>
          </ac:spMkLst>
        </pc:spChg>
      </pc:sldChg>
      <pc:sldChg chg="add del">
        <pc:chgData name="Renee Browne" userId="61ba9b6b2b846779" providerId="LiveId" clId="{FB8E0020-44BE-4A5F-BE48-09D3408F27B3}" dt="2019-09-24T16:34:22.027" v="1139"/>
        <pc:sldMkLst>
          <pc:docMk/>
          <pc:sldMk cId="1015474850" sldId="338"/>
        </pc:sldMkLst>
      </pc:sldChg>
      <pc:sldChg chg="add">
        <pc:chgData name="Renee Browne" userId="61ba9b6b2b846779" providerId="LiveId" clId="{FB8E0020-44BE-4A5F-BE48-09D3408F27B3}" dt="2019-09-24T17:00:10.481" v="1155"/>
        <pc:sldMkLst>
          <pc:docMk/>
          <pc:sldMk cId="4008996858" sldId="339"/>
        </pc:sldMkLst>
      </pc:sldChg>
    </pc:docChg>
  </pc:docChgLst>
  <pc:docChgLst>
    <pc:chgData name="Renee Browne" userId="61ba9b6b2b846779" providerId="LiveId" clId="{3AE76B89-8F38-4EFC-88A3-E8C84C7C66E6}"/>
    <pc:docChg chg="custSel delSld">
      <pc:chgData name="Renee Browne" userId="61ba9b6b2b846779" providerId="LiveId" clId="{3AE76B89-8F38-4EFC-88A3-E8C84C7C66E6}" dt="2019-09-24T18:14:54.055" v="21" actId="2696"/>
      <pc:docMkLst>
        <pc:docMk/>
      </pc:docMkLst>
      <pc:sldChg chg="del">
        <pc:chgData name="Renee Browne" userId="61ba9b6b2b846779" providerId="LiveId" clId="{3AE76B89-8F38-4EFC-88A3-E8C84C7C66E6}" dt="2019-09-24T18:14:54.019" v="3" actId="2696"/>
        <pc:sldMkLst>
          <pc:docMk/>
          <pc:sldMk cId="2123901564" sldId="271"/>
        </pc:sldMkLst>
      </pc:sldChg>
      <pc:sldChg chg="del">
        <pc:chgData name="Renee Browne" userId="61ba9b6b2b846779" providerId="LiveId" clId="{3AE76B89-8F38-4EFC-88A3-E8C84C7C66E6}" dt="2019-09-24T18:14:54.023" v="5" actId="2696"/>
        <pc:sldMkLst>
          <pc:docMk/>
          <pc:sldMk cId="4245420145" sldId="275"/>
        </pc:sldMkLst>
      </pc:sldChg>
      <pc:sldChg chg="del">
        <pc:chgData name="Renee Browne" userId="61ba9b6b2b846779" providerId="LiveId" clId="{3AE76B89-8F38-4EFC-88A3-E8C84C7C66E6}" dt="2019-09-24T18:14:54.021" v="4" actId="2696"/>
        <pc:sldMkLst>
          <pc:docMk/>
          <pc:sldMk cId="1489470994" sldId="281"/>
        </pc:sldMkLst>
      </pc:sldChg>
      <pc:sldChg chg="del">
        <pc:chgData name="Renee Browne" userId="61ba9b6b2b846779" providerId="LiveId" clId="{3AE76B89-8F38-4EFC-88A3-E8C84C7C66E6}" dt="2019-09-24T18:14:54.026" v="7" actId="2696"/>
        <pc:sldMkLst>
          <pc:docMk/>
          <pc:sldMk cId="1488783023" sldId="282"/>
        </pc:sldMkLst>
      </pc:sldChg>
      <pc:sldChg chg="del">
        <pc:chgData name="Renee Browne" userId="61ba9b6b2b846779" providerId="LiveId" clId="{3AE76B89-8F38-4EFC-88A3-E8C84C7C66E6}" dt="2019-09-24T18:14:54.046" v="18" actId="2696"/>
        <pc:sldMkLst>
          <pc:docMk/>
          <pc:sldMk cId="3764629374" sldId="289"/>
        </pc:sldMkLst>
      </pc:sldChg>
      <pc:sldChg chg="del">
        <pc:chgData name="Renee Browne" userId="61ba9b6b2b846779" providerId="LiveId" clId="{3AE76B89-8F38-4EFC-88A3-E8C84C7C66E6}" dt="2019-09-24T18:14:54.055" v="21" actId="2696"/>
        <pc:sldMkLst>
          <pc:docMk/>
          <pc:sldMk cId="3737692555" sldId="304"/>
        </pc:sldMkLst>
      </pc:sldChg>
      <pc:sldChg chg="del">
        <pc:chgData name="Renee Browne" userId="61ba9b6b2b846779" providerId="LiveId" clId="{3AE76B89-8F38-4EFC-88A3-E8C84C7C66E6}" dt="2019-09-24T18:14:54.048" v="19" actId="2696"/>
        <pc:sldMkLst>
          <pc:docMk/>
          <pc:sldMk cId="2510662926" sldId="307"/>
        </pc:sldMkLst>
      </pc:sldChg>
      <pc:sldChg chg="del">
        <pc:chgData name="Renee Browne" userId="61ba9b6b2b846779" providerId="LiveId" clId="{3AE76B89-8F38-4EFC-88A3-E8C84C7C66E6}" dt="2019-09-24T18:14:54.051" v="20" actId="2696"/>
        <pc:sldMkLst>
          <pc:docMk/>
          <pc:sldMk cId="3738826057" sldId="314"/>
        </pc:sldMkLst>
      </pc:sldChg>
      <pc:sldChg chg="del">
        <pc:chgData name="Renee Browne" userId="61ba9b6b2b846779" providerId="LiveId" clId="{3AE76B89-8F38-4EFC-88A3-E8C84C7C66E6}" dt="2019-09-24T18:14:54.025" v="6" actId="2696"/>
        <pc:sldMkLst>
          <pc:docMk/>
          <pc:sldMk cId="1998413342" sldId="320"/>
        </pc:sldMkLst>
      </pc:sldChg>
      <pc:sldChg chg="del">
        <pc:chgData name="Renee Browne" userId="61ba9b6b2b846779" providerId="LiveId" clId="{3AE76B89-8F38-4EFC-88A3-E8C84C7C66E6}" dt="2019-09-24T18:14:54.044" v="17" actId="2696"/>
        <pc:sldMkLst>
          <pc:docMk/>
          <pc:sldMk cId="3280588376" sldId="321"/>
        </pc:sldMkLst>
      </pc:sldChg>
      <pc:sldChg chg="del">
        <pc:chgData name="Renee Browne" userId="61ba9b6b2b846779" providerId="LiveId" clId="{3AE76B89-8F38-4EFC-88A3-E8C84C7C66E6}" dt="2019-09-24T18:14:54.042" v="16" actId="2696"/>
        <pc:sldMkLst>
          <pc:docMk/>
          <pc:sldMk cId="4215658183" sldId="322"/>
        </pc:sldMkLst>
      </pc:sldChg>
      <pc:sldChg chg="del">
        <pc:chgData name="Renee Browne" userId="61ba9b6b2b846779" providerId="LiveId" clId="{3AE76B89-8F38-4EFC-88A3-E8C84C7C66E6}" dt="2019-09-24T18:14:54.028" v="8" actId="2696"/>
        <pc:sldMkLst>
          <pc:docMk/>
          <pc:sldMk cId="3946812933" sldId="323"/>
        </pc:sldMkLst>
      </pc:sldChg>
      <pc:sldChg chg="del">
        <pc:chgData name="Renee Browne" userId="61ba9b6b2b846779" providerId="LiveId" clId="{3AE76B89-8F38-4EFC-88A3-E8C84C7C66E6}" dt="2019-09-24T18:14:54.015" v="1" actId="2696"/>
        <pc:sldMkLst>
          <pc:docMk/>
          <pc:sldMk cId="784754097" sldId="324"/>
        </pc:sldMkLst>
      </pc:sldChg>
      <pc:sldChg chg="del">
        <pc:chgData name="Renee Browne" userId="61ba9b6b2b846779" providerId="LiveId" clId="{3AE76B89-8F38-4EFC-88A3-E8C84C7C66E6}" dt="2019-09-24T18:14:54.012" v="0" actId="2696"/>
        <pc:sldMkLst>
          <pc:docMk/>
          <pc:sldMk cId="1151464668" sldId="325"/>
        </pc:sldMkLst>
      </pc:sldChg>
      <pc:sldChg chg="del">
        <pc:chgData name="Renee Browne" userId="61ba9b6b2b846779" providerId="LiveId" clId="{3AE76B89-8F38-4EFC-88A3-E8C84C7C66E6}" dt="2019-09-24T18:14:54.017" v="2" actId="2696"/>
        <pc:sldMkLst>
          <pc:docMk/>
          <pc:sldMk cId="3855799421" sldId="326"/>
        </pc:sldMkLst>
      </pc:sldChg>
      <pc:sldChg chg="del">
        <pc:chgData name="Renee Browne" userId="61ba9b6b2b846779" providerId="LiveId" clId="{3AE76B89-8F38-4EFC-88A3-E8C84C7C66E6}" dt="2019-09-24T18:14:54.033" v="11" actId="2696"/>
        <pc:sldMkLst>
          <pc:docMk/>
          <pc:sldMk cId="2263135289" sldId="328"/>
        </pc:sldMkLst>
      </pc:sldChg>
      <pc:sldChg chg="del">
        <pc:chgData name="Renee Browne" userId="61ba9b6b2b846779" providerId="LiveId" clId="{3AE76B89-8F38-4EFC-88A3-E8C84C7C66E6}" dt="2019-09-24T18:14:54.032" v="10" actId="2696"/>
        <pc:sldMkLst>
          <pc:docMk/>
          <pc:sldMk cId="789760164" sldId="329"/>
        </pc:sldMkLst>
      </pc:sldChg>
      <pc:sldChg chg="del">
        <pc:chgData name="Renee Browne" userId="61ba9b6b2b846779" providerId="LiveId" clId="{3AE76B89-8F38-4EFC-88A3-E8C84C7C66E6}" dt="2019-09-24T18:14:54.030" v="9" actId="2696"/>
        <pc:sldMkLst>
          <pc:docMk/>
          <pc:sldMk cId="3713231886" sldId="330"/>
        </pc:sldMkLst>
      </pc:sldChg>
      <pc:sldChg chg="del">
        <pc:chgData name="Renee Browne" userId="61ba9b6b2b846779" providerId="LiveId" clId="{3AE76B89-8F38-4EFC-88A3-E8C84C7C66E6}" dt="2019-09-24T18:14:54.041" v="15" actId="2696"/>
        <pc:sldMkLst>
          <pc:docMk/>
          <pc:sldMk cId="3083082392" sldId="335"/>
        </pc:sldMkLst>
      </pc:sldChg>
      <pc:sldChg chg="del">
        <pc:chgData name="Renee Browne" userId="61ba9b6b2b846779" providerId="LiveId" clId="{3AE76B89-8F38-4EFC-88A3-E8C84C7C66E6}" dt="2019-09-24T18:14:54.039" v="14" actId="2696"/>
        <pc:sldMkLst>
          <pc:docMk/>
          <pc:sldMk cId="3472482706" sldId="336"/>
        </pc:sldMkLst>
      </pc:sldChg>
      <pc:sldChg chg="del">
        <pc:chgData name="Renee Browne" userId="61ba9b6b2b846779" providerId="LiveId" clId="{3AE76B89-8F38-4EFC-88A3-E8C84C7C66E6}" dt="2019-09-24T18:14:54.037" v="13" actId="2696"/>
        <pc:sldMkLst>
          <pc:docMk/>
          <pc:sldMk cId="516570974" sldId="337"/>
        </pc:sldMkLst>
      </pc:sldChg>
      <pc:sldChg chg="del">
        <pc:chgData name="Renee Browne" userId="61ba9b6b2b846779" providerId="LiveId" clId="{3AE76B89-8F38-4EFC-88A3-E8C84C7C66E6}" dt="2019-09-24T18:14:54.035" v="12" actId="2696"/>
        <pc:sldMkLst>
          <pc:docMk/>
          <pc:sldMk cId="967141364" sldId="33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75788989-C4F2-419E-8CC5-53E2453B8A9F}" type="datetimeFigureOut">
              <a:rPr lang="en-US" smtClean="0"/>
              <a:t>10/9/2019</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0DB0D2C8-4E9D-4ABA-936B-5E500A1B423B}" type="slidenum">
              <a:rPr lang="en-US" smtClean="0"/>
              <a:t>‹#›</a:t>
            </a:fld>
            <a:endParaRPr lang="en-US"/>
          </a:p>
        </p:txBody>
      </p:sp>
    </p:spTree>
    <p:extLst>
      <p:ext uri="{BB962C8B-B14F-4D97-AF65-F5344CB8AC3E}">
        <p14:creationId xmlns:p14="http://schemas.microsoft.com/office/powerpoint/2010/main" val="3026740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B0D2C8-4E9D-4ABA-936B-5E500A1B423B}" type="slidenum">
              <a:rPr lang="en-US" smtClean="0"/>
              <a:t>8</a:t>
            </a:fld>
            <a:endParaRPr lang="en-US"/>
          </a:p>
        </p:txBody>
      </p:sp>
    </p:spTree>
    <p:extLst>
      <p:ext uri="{BB962C8B-B14F-4D97-AF65-F5344CB8AC3E}">
        <p14:creationId xmlns:p14="http://schemas.microsoft.com/office/powerpoint/2010/main" val="2536756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B0D2C8-4E9D-4ABA-936B-5E500A1B423B}" type="slidenum">
              <a:rPr lang="en-US" smtClean="0"/>
              <a:t>22</a:t>
            </a:fld>
            <a:endParaRPr lang="en-US"/>
          </a:p>
        </p:txBody>
      </p:sp>
    </p:spTree>
    <p:extLst>
      <p:ext uri="{BB962C8B-B14F-4D97-AF65-F5344CB8AC3E}">
        <p14:creationId xmlns:p14="http://schemas.microsoft.com/office/powerpoint/2010/main" val="3858044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0DB0D2C8-4E9D-4ABA-936B-5E500A1B423B}" type="slidenum">
              <a:rPr lang="en-US" smtClean="0"/>
              <a:t>23</a:t>
            </a:fld>
            <a:endParaRPr lang="en-US"/>
          </a:p>
        </p:txBody>
      </p:sp>
    </p:spTree>
    <p:extLst>
      <p:ext uri="{BB962C8B-B14F-4D97-AF65-F5344CB8AC3E}">
        <p14:creationId xmlns:p14="http://schemas.microsoft.com/office/powerpoint/2010/main" val="2321430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B0D2C8-4E9D-4ABA-936B-5E500A1B423B}" type="slidenum">
              <a:rPr lang="en-US" smtClean="0"/>
              <a:t>24</a:t>
            </a:fld>
            <a:endParaRPr lang="en-US"/>
          </a:p>
        </p:txBody>
      </p:sp>
    </p:spTree>
    <p:extLst>
      <p:ext uri="{BB962C8B-B14F-4D97-AF65-F5344CB8AC3E}">
        <p14:creationId xmlns:p14="http://schemas.microsoft.com/office/powerpoint/2010/main" val="70282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B0D2C8-4E9D-4ABA-936B-5E500A1B423B}" type="slidenum">
              <a:rPr lang="en-US" smtClean="0"/>
              <a:t>25</a:t>
            </a:fld>
            <a:endParaRPr lang="en-US"/>
          </a:p>
        </p:txBody>
      </p:sp>
    </p:spTree>
    <p:extLst>
      <p:ext uri="{BB962C8B-B14F-4D97-AF65-F5344CB8AC3E}">
        <p14:creationId xmlns:p14="http://schemas.microsoft.com/office/powerpoint/2010/main" val="3038780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DB0D2C8-4E9D-4ABA-936B-5E500A1B423B}" type="slidenum">
              <a:rPr lang="en-US" smtClean="0"/>
              <a:t>26</a:t>
            </a:fld>
            <a:endParaRPr lang="en-US"/>
          </a:p>
        </p:txBody>
      </p:sp>
    </p:spTree>
    <p:extLst>
      <p:ext uri="{BB962C8B-B14F-4D97-AF65-F5344CB8AC3E}">
        <p14:creationId xmlns:p14="http://schemas.microsoft.com/office/powerpoint/2010/main" val="2471153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B0D2C8-4E9D-4ABA-936B-5E500A1B423B}" type="slidenum">
              <a:rPr lang="en-US" smtClean="0"/>
              <a:t>27</a:t>
            </a:fld>
            <a:endParaRPr lang="en-US"/>
          </a:p>
        </p:txBody>
      </p:sp>
    </p:spTree>
    <p:extLst>
      <p:ext uri="{BB962C8B-B14F-4D97-AF65-F5344CB8AC3E}">
        <p14:creationId xmlns:p14="http://schemas.microsoft.com/office/powerpoint/2010/main" val="321595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B0D2C8-4E9D-4ABA-936B-5E500A1B423B}" type="slidenum">
              <a:rPr lang="en-US" smtClean="0"/>
              <a:t>28</a:t>
            </a:fld>
            <a:endParaRPr lang="en-US"/>
          </a:p>
        </p:txBody>
      </p:sp>
    </p:spTree>
    <p:extLst>
      <p:ext uri="{BB962C8B-B14F-4D97-AF65-F5344CB8AC3E}">
        <p14:creationId xmlns:p14="http://schemas.microsoft.com/office/powerpoint/2010/main" val="3544886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B0D2C8-4E9D-4ABA-936B-5E500A1B423B}" type="slidenum">
              <a:rPr lang="en-US" smtClean="0"/>
              <a:t>29</a:t>
            </a:fld>
            <a:endParaRPr lang="en-US"/>
          </a:p>
        </p:txBody>
      </p:sp>
    </p:spTree>
    <p:extLst>
      <p:ext uri="{BB962C8B-B14F-4D97-AF65-F5344CB8AC3E}">
        <p14:creationId xmlns:p14="http://schemas.microsoft.com/office/powerpoint/2010/main" val="368602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B0D2C8-4E9D-4ABA-936B-5E500A1B423B}" type="slidenum">
              <a:rPr lang="en-US" smtClean="0"/>
              <a:t>31</a:t>
            </a:fld>
            <a:endParaRPr lang="en-US"/>
          </a:p>
        </p:txBody>
      </p:sp>
    </p:spTree>
    <p:extLst>
      <p:ext uri="{BB962C8B-B14F-4D97-AF65-F5344CB8AC3E}">
        <p14:creationId xmlns:p14="http://schemas.microsoft.com/office/powerpoint/2010/main" val="1370264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0D2C8-4E9D-4ABA-936B-5E500A1B423B}" type="slidenum">
              <a:rPr lang="en-US" smtClean="0"/>
              <a:t>53</a:t>
            </a:fld>
            <a:endParaRPr lang="en-US"/>
          </a:p>
        </p:txBody>
      </p:sp>
    </p:spTree>
    <p:extLst>
      <p:ext uri="{BB962C8B-B14F-4D97-AF65-F5344CB8AC3E}">
        <p14:creationId xmlns:p14="http://schemas.microsoft.com/office/powerpoint/2010/main" val="1592950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9660" y="4518600"/>
            <a:ext cx="5681980" cy="3696712"/>
          </a:xfrm>
        </p:spPr>
        <p:txBody>
          <a:bodyPr/>
          <a:lstStyle/>
          <a:p>
            <a:endParaRPr lang="en-US" dirty="0"/>
          </a:p>
        </p:txBody>
      </p:sp>
      <p:sp>
        <p:nvSpPr>
          <p:cNvPr id="4" name="Slide Number Placeholder 3"/>
          <p:cNvSpPr>
            <a:spLocks noGrp="1"/>
          </p:cNvSpPr>
          <p:nvPr>
            <p:ph type="sldNum" sz="quarter" idx="10"/>
          </p:nvPr>
        </p:nvSpPr>
        <p:spPr/>
        <p:txBody>
          <a:bodyPr/>
          <a:lstStyle/>
          <a:p>
            <a:fld id="{0DB0D2C8-4E9D-4ABA-936B-5E500A1B423B}" type="slidenum">
              <a:rPr lang="en-US" smtClean="0"/>
              <a:t>12</a:t>
            </a:fld>
            <a:endParaRPr lang="en-US"/>
          </a:p>
        </p:txBody>
      </p:sp>
    </p:spTree>
    <p:extLst>
      <p:ext uri="{BB962C8B-B14F-4D97-AF65-F5344CB8AC3E}">
        <p14:creationId xmlns:p14="http://schemas.microsoft.com/office/powerpoint/2010/main" val="2105615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0D2C8-4E9D-4ABA-936B-5E500A1B423B}" type="slidenum">
              <a:rPr lang="en-US" smtClean="0"/>
              <a:t>55</a:t>
            </a:fld>
            <a:endParaRPr lang="en-US"/>
          </a:p>
        </p:txBody>
      </p:sp>
    </p:spTree>
    <p:extLst>
      <p:ext uri="{BB962C8B-B14F-4D97-AF65-F5344CB8AC3E}">
        <p14:creationId xmlns:p14="http://schemas.microsoft.com/office/powerpoint/2010/main" val="200055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9660" y="4518600"/>
            <a:ext cx="5681980" cy="3696712"/>
          </a:xfrm>
        </p:spPr>
        <p:txBody>
          <a:bodyPr/>
          <a:lstStyle/>
          <a:p>
            <a:endParaRPr lang="en-US" dirty="0"/>
          </a:p>
        </p:txBody>
      </p:sp>
      <p:sp>
        <p:nvSpPr>
          <p:cNvPr id="4" name="Slide Number Placeholder 3"/>
          <p:cNvSpPr>
            <a:spLocks noGrp="1"/>
          </p:cNvSpPr>
          <p:nvPr>
            <p:ph type="sldNum" sz="quarter" idx="10"/>
          </p:nvPr>
        </p:nvSpPr>
        <p:spPr/>
        <p:txBody>
          <a:bodyPr/>
          <a:lstStyle/>
          <a:p>
            <a:fld id="{0DB0D2C8-4E9D-4ABA-936B-5E500A1B423B}" type="slidenum">
              <a:rPr lang="en-US" smtClean="0"/>
              <a:t>15</a:t>
            </a:fld>
            <a:endParaRPr lang="en-US"/>
          </a:p>
        </p:txBody>
      </p:sp>
    </p:spTree>
    <p:extLst>
      <p:ext uri="{BB962C8B-B14F-4D97-AF65-F5344CB8AC3E}">
        <p14:creationId xmlns:p14="http://schemas.microsoft.com/office/powerpoint/2010/main" val="709521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B0D2C8-4E9D-4ABA-936B-5E500A1B423B}" type="slidenum">
              <a:rPr lang="en-US" smtClean="0"/>
              <a:t>16</a:t>
            </a:fld>
            <a:endParaRPr lang="en-US"/>
          </a:p>
        </p:txBody>
      </p:sp>
    </p:spTree>
    <p:extLst>
      <p:ext uri="{BB962C8B-B14F-4D97-AF65-F5344CB8AC3E}">
        <p14:creationId xmlns:p14="http://schemas.microsoft.com/office/powerpoint/2010/main" val="3235470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B0D2C8-4E9D-4ABA-936B-5E500A1B423B}" type="slidenum">
              <a:rPr lang="en-US" smtClean="0"/>
              <a:t>17</a:t>
            </a:fld>
            <a:endParaRPr lang="en-US"/>
          </a:p>
        </p:txBody>
      </p:sp>
    </p:spTree>
    <p:extLst>
      <p:ext uri="{BB962C8B-B14F-4D97-AF65-F5344CB8AC3E}">
        <p14:creationId xmlns:p14="http://schemas.microsoft.com/office/powerpoint/2010/main" val="2455446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B0D2C8-4E9D-4ABA-936B-5E500A1B423B}" type="slidenum">
              <a:rPr lang="en-US" smtClean="0"/>
              <a:t>18</a:t>
            </a:fld>
            <a:endParaRPr lang="en-US"/>
          </a:p>
        </p:txBody>
      </p:sp>
    </p:spTree>
    <p:extLst>
      <p:ext uri="{BB962C8B-B14F-4D97-AF65-F5344CB8AC3E}">
        <p14:creationId xmlns:p14="http://schemas.microsoft.com/office/powerpoint/2010/main" val="1662592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B0D2C8-4E9D-4ABA-936B-5E500A1B423B}" type="slidenum">
              <a:rPr lang="en-US" smtClean="0"/>
              <a:t>19</a:t>
            </a:fld>
            <a:endParaRPr lang="en-US"/>
          </a:p>
        </p:txBody>
      </p:sp>
    </p:spTree>
    <p:extLst>
      <p:ext uri="{BB962C8B-B14F-4D97-AF65-F5344CB8AC3E}">
        <p14:creationId xmlns:p14="http://schemas.microsoft.com/office/powerpoint/2010/main" val="2701705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DB0D2C8-4E9D-4ABA-936B-5E500A1B423B}" type="slidenum">
              <a:rPr lang="en-US" smtClean="0"/>
              <a:t>20</a:t>
            </a:fld>
            <a:endParaRPr lang="en-US"/>
          </a:p>
        </p:txBody>
      </p:sp>
    </p:spTree>
    <p:extLst>
      <p:ext uri="{BB962C8B-B14F-4D97-AF65-F5344CB8AC3E}">
        <p14:creationId xmlns:p14="http://schemas.microsoft.com/office/powerpoint/2010/main" val="3646313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B0D2C8-4E9D-4ABA-936B-5E500A1B423B}" type="slidenum">
              <a:rPr lang="en-US" smtClean="0"/>
              <a:t>21</a:t>
            </a:fld>
            <a:endParaRPr lang="en-US"/>
          </a:p>
        </p:txBody>
      </p:sp>
    </p:spTree>
    <p:extLst>
      <p:ext uri="{BB962C8B-B14F-4D97-AF65-F5344CB8AC3E}">
        <p14:creationId xmlns:p14="http://schemas.microsoft.com/office/powerpoint/2010/main" val="35598352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7" name="Group 6"/>
          <p:cNvGrpSpPr>
            <a:grpSpLocks noChangeAspect="1"/>
          </p:cNvGrpSpPr>
          <p:nvPr userDrawn="1"/>
        </p:nvGrpSpPr>
        <p:grpSpPr>
          <a:xfrm>
            <a:off x="8023226" y="2924758"/>
            <a:ext cx="1120774" cy="3933242"/>
            <a:chOff x="8023226" y="2924758"/>
            <a:chExt cx="1120774" cy="3933242"/>
          </a:xfrm>
        </p:grpSpPr>
        <p:sp>
          <p:nvSpPr>
            <p:cNvPr id="8" name="Isosceles Triangle 7"/>
            <p:cNvSpPr/>
            <p:nvPr userDrawn="1"/>
          </p:nvSpPr>
          <p:spPr>
            <a:xfrm>
              <a:off x="8023226" y="2924758"/>
              <a:ext cx="1120774" cy="3933242"/>
            </a:xfrm>
            <a:prstGeom prst="triangle">
              <a:avLst>
                <a:gd name="adj" fmla="val 100000"/>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userDrawn="1"/>
          </p:nvSpPr>
          <p:spPr>
            <a:xfrm>
              <a:off x="8239885" y="3685101"/>
              <a:ext cx="904115" cy="3172899"/>
            </a:xfrm>
            <a:prstGeom prst="triangle">
              <a:avLst>
                <a:gd name="adj" fmla="val 10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a:grpSpLocks noChangeAspect="1"/>
          </p:cNvGrpSpPr>
          <p:nvPr userDrawn="1"/>
        </p:nvGrpSpPr>
        <p:grpSpPr>
          <a:xfrm rot="16200000" flipV="1">
            <a:off x="2158718" y="-2158721"/>
            <a:ext cx="1720507" cy="6037943"/>
            <a:chOff x="8150764" y="3372336"/>
            <a:chExt cx="993237" cy="3485664"/>
          </a:xfrm>
        </p:grpSpPr>
        <p:sp>
          <p:nvSpPr>
            <p:cNvPr id="11" name="Isosceles Triangle 10"/>
            <p:cNvSpPr/>
            <p:nvPr userDrawn="1"/>
          </p:nvSpPr>
          <p:spPr>
            <a:xfrm>
              <a:off x="8150764" y="3372336"/>
              <a:ext cx="993237" cy="3485663"/>
            </a:xfrm>
            <a:prstGeom prst="triangle">
              <a:avLst>
                <a:gd name="adj" fmla="val 100000"/>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userDrawn="1"/>
          </p:nvSpPr>
          <p:spPr>
            <a:xfrm>
              <a:off x="8239885" y="3685101"/>
              <a:ext cx="904115" cy="3172899"/>
            </a:xfrm>
            <a:prstGeom prst="triangle">
              <a:avLst>
                <a:gd name="adj" fmla="val 10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p:cNvPicPr>
            <a:picLocks noChangeAspect="1"/>
          </p:cNvPicPr>
          <p:nvPr userDrawn="1"/>
        </p:nvPicPr>
        <p:blipFill>
          <a:blip r:embed="rId2" cstate="screen">
            <a:clrChange>
              <a:clrFrom>
                <a:srgbClr val="231F20"/>
              </a:clrFrom>
              <a:clrTo>
                <a:srgbClr val="231F20">
                  <a:alpha val="0"/>
                </a:srgbClr>
              </a:clrTo>
            </a:clrChange>
            <a:extLst>
              <a:ext uri="{28A0092B-C50C-407E-A947-70E740481C1C}">
                <a14:useLocalDpi xmlns:a14="http://schemas.microsoft.com/office/drawing/2010/main"/>
              </a:ext>
            </a:extLst>
          </a:blip>
          <a:stretch>
            <a:fillRect/>
          </a:stretch>
        </p:blipFill>
        <p:spPr>
          <a:xfrm>
            <a:off x="360324" y="121812"/>
            <a:ext cx="996650" cy="983981"/>
          </a:xfrm>
          <a:prstGeom prst="rect">
            <a:avLst/>
          </a:prstGeom>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0324" y="4512772"/>
            <a:ext cx="2952750" cy="997405"/>
          </a:xfrm>
          <a:prstGeom prst="rect">
            <a:avLst/>
          </a:prstGeom>
        </p:spPr>
      </p:pic>
      <p:sp>
        <p:nvSpPr>
          <p:cNvPr id="15" name="Rectangle 14"/>
          <p:cNvSpPr/>
          <p:nvPr userDrawn="1"/>
        </p:nvSpPr>
        <p:spPr>
          <a:xfrm>
            <a:off x="3572635" y="4425121"/>
            <a:ext cx="45720" cy="1409699"/>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0324" y="6424484"/>
            <a:ext cx="1890650" cy="228857"/>
          </a:xfrm>
          <a:prstGeom prst="rect">
            <a:avLst/>
          </a:prstGeom>
        </p:spPr>
      </p:pic>
      <p:sp>
        <p:nvSpPr>
          <p:cNvPr id="17" name="Text Placeholder 4"/>
          <p:cNvSpPr>
            <a:spLocks noGrp="1"/>
          </p:cNvSpPr>
          <p:nvPr>
            <p:ph type="body" sz="quarter" idx="12" hasCustomPrompt="1"/>
          </p:nvPr>
        </p:nvSpPr>
        <p:spPr>
          <a:xfrm>
            <a:off x="1591081" y="113503"/>
            <a:ext cx="2221861" cy="356956"/>
          </a:xfrm>
        </p:spPr>
        <p:txBody>
          <a:bodyPr anchor="ctr">
            <a:normAutofit/>
          </a:bodyPr>
          <a:lstStyle>
            <a:lvl1pPr marL="0" indent="0" algn="l">
              <a:buNone/>
              <a:defRPr sz="1200" spc="50" baseline="0">
                <a:solidFill>
                  <a:schemeClr val="bg1">
                    <a:alpha val="85000"/>
                  </a:schemeClr>
                </a:solidFill>
              </a:defRPr>
            </a:lvl1pPr>
            <a:lvl2pPr marL="457200" indent="0">
              <a:buNone/>
              <a:defRPr/>
            </a:lvl2pPr>
          </a:lstStyle>
          <a:p>
            <a:r>
              <a:rPr lang="en-US"/>
              <a:t>Month ##, 2017</a:t>
            </a:r>
            <a:endParaRPr lang="en-US" dirty="0"/>
          </a:p>
        </p:txBody>
      </p:sp>
      <p:sp>
        <p:nvSpPr>
          <p:cNvPr id="2" name="Title 1"/>
          <p:cNvSpPr>
            <a:spLocks noGrp="1"/>
          </p:cNvSpPr>
          <p:nvPr>
            <p:ph type="ctrTitle"/>
          </p:nvPr>
        </p:nvSpPr>
        <p:spPr>
          <a:xfrm>
            <a:off x="685800" y="1311836"/>
            <a:ext cx="7772400" cy="2387600"/>
          </a:xfrm>
        </p:spPr>
        <p:txBody>
          <a:bodyPr anchor="b">
            <a:normAutofit/>
          </a:bodyPr>
          <a:lstStyle>
            <a:lvl1pPr algn="ctr" defTabSz="914400" rtl="0" eaLnBrk="1" latinLnBrk="0" hangingPunct="1">
              <a:lnSpc>
                <a:spcPct val="90000"/>
              </a:lnSpc>
              <a:spcBef>
                <a:spcPct val="0"/>
              </a:spcBef>
              <a:buNone/>
              <a:defRPr lang="en-US" sz="60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stStyle>
          <a:p>
            <a:r>
              <a:rPr lang="en-US" dirty="0"/>
              <a:t>Click to edit Master title style</a:t>
            </a:r>
          </a:p>
        </p:txBody>
      </p:sp>
      <p:sp>
        <p:nvSpPr>
          <p:cNvPr id="3" name="Subtitle 2"/>
          <p:cNvSpPr>
            <a:spLocks noGrp="1"/>
          </p:cNvSpPr>
          <p:nvPr>
            <p:ph type="subTitle" idx="1"/>
          </p:nvPr>
        </p:nvSpPr>
        <p:spPr>
          <a:xfrm>
            <a:off x="3659544" y="4425121"/>
            <a:ext cx="4798656" cy="1392508"/>
          </a:xfrm>
        </p:spPr>
        <p:txBody>
          <a:bodyPr vert="horz" lIns="182880" tIns="45720" rIns="91440" bIns="45720" rtlCol="0" anchor="ctr">
            <a:normAutofit/>
          </a:bodyPr>
          <a:lstStyle>
            <a:lvl1pPr marL="0" indent="0">
              <a:lnSpc>
                <a:spcPct val="100000"/>
              </a:lnSpc>
              <a:spcBef>
                <a:spcPts val="1200"/>
              </a:spcBef>
              <a:buNone/>
              <a:defRPr lang="en-US" sz="2300" dirty="0"/>
            </a:lvl1pPr>
            <a:lvl2pPr marL="457200" indent="-182880">
              <a:buClr>
                <a:schemeClr val="accent1"/>
              </a:buClr>
              <a:defRPr sz="1800"/>
            </a:lvl2pPr>
            <a:lvl3pPr>
              <a:defRPr/>
            </a:lvl3pPr>
          </a:lstStyle>
          <a:p>
            <a:pPr marL="274320" lvl="0" indent="-274320">
              <a:buSzPct val="101000"/>
            </a:pPr>
            <a:r>
              <a:rPr lang="en-US" dirty="0"/>
              <a:t>Click to edit Master subtitle style</a:t>
            </a:r>
          </a:p>
          <a:p>
            <a:pPr marL="960120" lvl="1" indent="-274320">
              <a:buSzPct val="101000"/>
            </a:pPr>
            <a:r>
              <a:rPr lang="en-US" dirty="0"/>
              <a:t>If a note is needed, list here</a:t>
            </a:r>
          </a:p>
        </p:txBody>
      </p:sp>
    </p:spTree>
    <p:extLst>
      <p:ext uri="{BB962C8B-B14F-4D97-AF65-F5344CB8AC3E}">
        <p14:creationId xmlns:p14="http://schemas.microsoft.com/office/powerpoint/2010/main" val="1414540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oderator">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B35F6F-244A-4CAD-AEAB-1171AE328AA0}"/>
              </a:ext>
            </a:extLst>
          </p:cNvPr>
          <p:cNvSpPr txBox="1"/>
          <p:nvPr userDrawn="1"/>
        </p:nvSpPr>
        <p:spPr>
          <a:xfrm>
            <a:off x="628650" y="365126"/>
            <a:ext cx="7955280" cy="1051560"/>
          </a:xfrm>
          <a:prstGeom prst="rect">
            <a:avLst/>
          </a:prstGeom>
        </p:spPr>
        <p:txBody>
          <a:bodyPr vert="horz" lIns="91440" tIns="45720" rIns="91440" bIns="45720" rtlCol="0" anchor="b">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r>
              <a:rPr lang="en-US"/>
              <a:t>Your Moderator:</a:t>
            </a:r>
            <a:endParaRPr lang="en-US" dirty="0"/>
          </a:p>
        </p:txBody>
      </p:sp>
      <p:sp>
        <p:nvSpPr>
          <p:cNvPr id="3" name="Content Placeholder 2"/>
          <p:cNvSpPr>
            <a:spLocks noGrp="1"/>
          </p:cNvSpPr>
          <p:nvPr>
            <p:ph idx="1" hasCustomPrompt="1"/>
          </p:nvPr>
        </p:nvSpPr>
        <p:spPr>
          <a:xfrm>
            <a:off x="4190999" y="2483662"/>
            <a:ext cx="3983355" cy="1818203"/>
          </a:xfrm>
        </p:spPr>
        <p:txBody>
          <a:bodyPr anchor="ctr"/>
          <a:lstStyle>
            <a:lvl1pPr marL="0" indent="0">
              <a:buNone/>
              <a:defRPr lang="en-US" sz="24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274320" indent="0">
              <a:spcBef>
                <a:spcPts val="500"/>
              </a:spcBef>
              <a:buNone/>
              <a:defRPr sz="2000" i="1"/>
            </a:lvl2pPr>
            <a:lvl3pPr marL="457200" indent="0">
              <a:spcBef>
                <a:spcPts val="800"/>
              </a:spcBef>
              <a:buFontTx/>
              <a:buNone/>
              <a:defRPr sz="1800">
                <a:solidFill>
                  <a:schemeClr val="tx1"/>
                </a:solidFill>
              </a:defRPr>
            </a:lvl3pPr>
            <a:lvl4pPr marL="822960" indent="-365760">
              <a:spcBef>
                <a:spcPts val="300"/>
              </a:spcBef>
              <a:buClr>
                <a:schemeClr val="accent6"/>
              </a:buClr>
              <a:buSzPct val="90000"/>
              <a:buFont typeface="Wingdings" panose="05000000000000000000" pitchFamily="2" charset="2"/>
              <a:buChar char=""/>
              <a:defRPr i="1">
                <a:solidFill>
                  <a:schemeClr val="accent1"/>
                </a:solidFill>
              </a:defRPr>
            </a:lvl4pPr>
          </a:lstStyle>
          <a:p>
            <a:pPr lvl="0"/>
            <a:r>
              <a:rPr lang="en-US" dirty="0"/>
              <a:t>Moderator Name</a:t>
            </a:r>
          </a:p>
          <a:p>
            <a:pPr lvl="1"/>
            <a:r>
              <a:rPr lang="en-US" dirty="0"/>
              <a:t>Position</a:t>
            </a:r>
          </a:p>
          <a:p>
            <a:pPr lvl="2"/>
            <a:r>
              <a:rPr lang="en-US" dirty="0"/>
              <a:t>Organization</a:t>
            </a:r>
          </a:p>
          <a:p>
            <a:pPr lvl="3"/>
            <a:r>
              <a:rPr lang="en-US" dirty="0"/>
              <a:t>email</a:t>
            </a:r>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6" name="Picture Placeholder 2">
            <a:extLst>
              <a:ext uri="{FF2B5EF4-FFF2-40B4-BE49-F238E27FC236}">
                <a16:creationId xmlns:a16="http://schemas.microsoft.com/office/drawing/2014/main" id="{C0C6114B-D2AA-4229-BCFB-04B0363D87F6}"/>
              </a:ext>
            </a:extLst>
          </p:cNvPr>
          <p:cNvSpPr>
            <a:spLocks noGrp="1" noChangeAspect="1"/>
          </p:cNvSpPr>
          <p:nvPr>
            <p:ph type="pic" idx="11"/>
          </p:nvPr>
        </p:nvSpPr>
        <p:spPr>
          <a:xfrm>
            <a:off x="1827005" y="2483663"/>
            <a:ext cx="1573420" cy="1818203"/>
          </a:xfr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p:spPr>
        <p:txBody>
          <a:bodyPr anchor="t">
            <a:normAutofit/>
          </a:bodyPr>
          <a:lstStyle>
            <a:lvl1pPr marL="0" indent="0" algn="ctr">
              <a:lnSpc>
                <a:spcPct val="100000"/>
              </a:lnSpc>
              <a:buNone/>
              <a:defRPr sz="20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2983630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esenter">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B35F6F-244A-4CAD-AEAB-1171AE328AA0}"/>
              </a:ext>
            </a:extLst>
          </p:cNvPr>
          <p:cNvSpPr txBox="1"/>
          <p:nvPr userDrawn="1"/>
        </p:nvSpPr>
        <p:spPr>
          <a:xfrm>
            <a:off x="628650" y="365126"/>
            <a:ext cx="7955280" cy="1051560"/>
          </a:xfrm>
          <a:prstGeom prst="rect">
            <a:avLst/>
          </a:prstGeom>
        </p:spPr>
        <p:txBody>
          <a:bodyPr vert="horz" lIns="91440" tIns="45720" rIns="91440" bIns="45720" rtlCol="0" anchor="b">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r>
              <a:rPr lang="en-US" dirty="0"/>
              <a:t>Your Presenter:</a:t>
            </a:r>
          </a:p>
        </p:txBody>
      </p:sp>
      <p:sp>
        <p:nvSpPr>
          <p:cNvPr id="3" name="Content Placeholder 2"/>
          <p:cNvSpPr>
            <a:spLocks noGrp="1"/>
          </p:cNvSpPr>
          <p:nvPr>
            <p:ph idx="1" hasCustomPrompt="1"/>
          </p:nvPr>
        </p:nvSpPr>
        <p:spPr>
          <a:xfrm>
            <a:off x="4190999" y="2483662"/>
            <a:ext cx="3983355" cy="1818203"/>
          </a:xfrm>
        </p:spPr>
        <p:txBody>
          <a:bodyPr anchor="ctr"/>
          <a:lstStyle>
            <a:lvl1pPr marL="0" indent="0">
              <a:buNone/>
              <a:defRPr lang="en-US" sz="24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274320" indent="0">
              <a:spcBef>
                <a:spcPts val="500"/>
              </a:spcBef>
              <a:buNone/>
              <a:defRPr sz="2000" i="1"/>
            </a:lvl2pPr>
            <a:lvl3pPr marL="457200" indent="0">
              <a:spcBef>
                <a:spcPts val="800"/>
              </a:spcBef>
              <a:buFontTx/>
              <a:buNone/>
              <a:defRPr sz="1800">
                <a:solidFill>
                  <a:schemeClr val="tx1"/>
                </a:solidFill>
              </a:defRPr>
            </a:lvl3pPr>
            <a:lvl4pPr marL="822960" indent="-365760">
              <a:spcBef>
                <a:spcPts val="300"/>
              </a:spcBef>
              <a:buClr>
                <a:schemeClr val="accent6"/>
              </a:buClr>
              <a:buSzPct val="90000"/>
              <a:buFont typeface="Wingdings" panose="05000000000000000000" pitchFamily="2" charset="2"/>
              <a:buChar char=""/>
              <a:defRPr i="1">
                <a:solidFill>
                  <a:schemeClr val="accent1"/>
                </a:solidFill>
              </a:defRPr>
            </a:lvl4pPr>
          </a:lstStyle>
          <a:p>
            <a:pPr lvl="0"/>
            <a:r>
              <a:rPr lang="en-US" dirty="0"/>
              <a:t>Presenter Name</a:t>
            </a:r>
          </a:p>
          <a:p>
            <a:pPr lvl="1"/>
            <a:r>
              <a:rPr lang="en-US" dirty="0"/>
              <a:t>Position</a:t>
            </a:r>
          </a:p>
          <a:p>
            <a:pPr lvl="2"/>
            <a:r>
              <a:rPr lang="en-US" dirty="0"/>
              <a:t>Organization</a:t>
            </a:r>
          </a:p>
          <a:p>
            <a:pPr lvl="3"/>
            <a:r>
              <a:rPr lang="en-US" dirty="0"/>
              <a:t>email</a:t>
            </a:r>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6" name="Picture Placeholder 2">
            <a:extLst>
              <a:ext uri="{FF2B5EF4-FFF2-40B4-BE49-F238E27FC236}">
                <a16:creationId xmlns:a16="http://schemas.microsoft.com/office/drawing/2014/main" id="{C0C6114B-D2AA-4229-BCFB-04B0363D87F6}"/>
              </a:ext>
            </a:extLst>
          </p:cNvPr>
          <p:cNvSpPr>
            <a:spLocks noGrp="1" noChangeAspect="1"/>
          </p:cNvSpPr>
          <p:nvPr>
            <p:ph type="pic" idx="11"/>
          </p:nvPr>
        </p:nvSpPr>
        <p:spPr>
          <a:xfrm>
            <a:off x="1827005" y="2483663"/>
            <a:ext cx="1573420" cy="1818203"/>
          </a:xfr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p:spPr>
        <p:txBody>
          <a:bodyPr anchor="t">
            <a:normAutofit/>
          </a:bodyPr>
          <a:lstStyle>
            <a:lvl1pPr marL="0" indent="0" algn="ctr">
              <a:lnSpc>
                <a:spcPct val="100000"/>
              </a:lnSpc>
              <a:buNone/>
              <a:defRPr sz="20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4084530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esenters (2)">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B35F6F-244A-4CAD-AEAB-1171AE328AA0}"/>
              </a:ext>
            </a:extLst>
          </p:cNvPr>
          <p:cNvSpPr txBox="1"/>
          <p:nvPr userDrawn="1"/>
        </p:nvSpPr>
        <p:spPr>
          <a:xfrm>
            <a:off x="628650" y="365126"/>
            <a:ext cx="7955280" cy="1051560"/>
          </a:xfrm>
          <a:prstGeom prst="rect">
            <a:avLst/>
          </a:prstGeom>
        </p:spPr>
        <p:txBody>
          <a:bodyPr vert="horz" lIns="91440" tIns="45720" rIns="91440" bIns="45720" rtlCol="0" anchor="b">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r>
              <a:rPr lang="en-US" dirty="0"/>
              <a:t>Your Presenters:</a:t>
            </a:r>
          </a:p>
        </p:txBody>
      </p:sp>
      <p:sp>
        <p:nvSpPr>
          <p:cNvPr id="3" name="Content Placeholder 2"/>
          <p:cNvSpPr>
            <a:spLocks noGrp="1"/>
          </p:cNvSpPr>
          <p:nvPr>
            <p:ph idx="1" hasCustomPrompt="1"/>
          </p:nvPr>
        </p:nvSpPr>
        <p:spPr>
          <a:xfrm>
            <a:off x="4190999" y="1769287"/>
            <a:ext cx="3983355" cy="1818203"/>
          </a:xfrm>
        </p:spPr>
        <p:txBody>
          <a:bodyPr anchor="ctr"/>
          <a:lstStyle>
            <a:lvl1pPr marL="0" indent="0">
              <a:buNone/>
              <a:defRPr lang="en-US" sz="24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274320" indent="0">
              <a:spcBef>
                <a:spcPts val="500"/>
              </a:spcBef>
              <a:buNone/>
              <a:defRPr sz="2000" i="1"/>
            </a:lvl2pPr>
            <a:lvl3pPr marL="457200" indent="0">
              <a:spcBef>
                <a:spcPts val="800"/>
              </a:spcBef>
              <a:buFontTx/>
              <a:buNone/>
              <a:defRPr sz="1800">
                <a:solidFill>
                  <a:schemeClr val="tx1"/>
                </a:solidFill>
              </a:defRPr>
            </a:lvl3pPr>
            <a:lvl4pPr marL="822960" indent="-365760">
              <a:spcBef>
                <a:spcPts val="300"/>
              </a:spcBef>
              <a:buClr>
                <a:schemeClr val="accent6"/>
              </a:buClr>
              <a:buSzPct val="90000"/>
              <a:buFont typeface="Wingdings" panose="05000000000000000000" pitchFamily="2" charset="2"/>
              <a:buChar char=""/>
              <a:defRPr i="1">
                <a:solidFill>
                  <a:schemeClr val="accent1"/>
                </a:solidFill>
              </a:defRPr>
            </a:lvl4pPr>
          </a:lstStyle>
          <a:p>
            <a:pPr lvl="0"/>
            <a:r>
              <a:rPr lang="en-US" dirty="0"/>
              <a:t>Presenter Name</a:t>
            </a:r>
          </a:p>
          <a:p>
            <a:pPr lvl="1"/>
            <a:r>
              <a:rPr lang="en-US" dirty="0"/>
              <a:t>Position</a:t>
            </a:r>
          </a:p>
          <a:p>
            <a:pPr lvl="2"/>
            <a:r>
              <a:rPr lang="en-US" dirty="0"/>
              <a:t>Organization</a:t>
            </a:r>
          </a:p>
          <a:p>
            <a:pPr lvl="3"/>
            <a:r>
              <a:rPr lang="en-US" dirty="0"/>
              <a:t>email</a:t>
            </a:r>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6" name="Picture Placeholder 2">
            <a:extLst>
              <a:ext uri="{FF2B5EF4-FFF2-40B4-BE49-F238E27FC236}">
                <a16:creationId xmlns:a16="http://schemas.microsoft.com/office/drawing/2014/main" id="{C0C6114B-D2AA-4229-BCFB-04B0363D87F6}"/>
              </a:ext>
            </a:extLst>
          </p:cNvPr>
          <p:cNvSpPr>
            <a:spLocks noGrp="1" noChangeAspect="1"/>
          </p:cNvSpPr>
          <p:nvPr>
            <p:ph type="pic" idx="11"/>
          </p:nvPr>
        </p:nvSpPr>
        <p:spPr>
          <a:xfrm>
            <a:off x="1827005" y="1769288"/>
            <a:ext cx="1573420" cy="1818203"/>
          </a:xfr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p:spPr>
        <p:txBody>
          <a:bodyPr anchor="t">
            <a:normAutofit/>
          </a:bodyPr>
          <a:lstStyle>
            <a:lvl1pPr marL="0" indent="0" algn="ctr">
              <a:lnSpc>
                <a:spcPct val="100000"/>
              </a:lnSpc>
              <a:buNone/>
              <a:defRPr sz="20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Content Placeholder 2">
            <a:extLst>
              <a:ext uri="{FF2B5EF4-FFF2-40B4-BE49-F238E27FC236}">
                <a16:creationId xmlns:a16="http://schemas.microsoft.com/office/drawing/2014/main" id="{6D0BB0CF-FF39-4644-864F-D1DE162FCA0A}"/>
              </a:ext>
            </a:extLst>
          </p:cNvPr>
          <p:cNvSpPr>
            <a:spLocks noGrp="1"/>
          </p:cNvSpPr>
          <p:nvPr>
            <p:ph idx="12" hasCustomPrompt="1"/>
          </p:nvPr>
        </p:nvSpPr>
        <p:spPr>
          <a:xfrm>
            <a:off x="4190999" y="4115205"/>
            <a:ext cx="3983355" cy="1818203"/>
          </a:xfrm>
        </p:spPr>
        <p:txBody>
          <a:bodyPr anchor="ctr"/>
          <a:lstStyle>
            <a:lvl1pPr marL="0" indent="0">
              <a:buNone/>
              <a:defRPr lang="en-US" sz="24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274320" indent="0">
              <a:spcBef>
                <a:spcPts val="500"/>
              </a:spcBef>
              <a:buNone/>
              <a:defRPr sz="2000" i="1"/>
            </a:lvl2pPr>
            <a:lvl3pPr marL="457200" indent="0">
              <a:spcBef>
                <a:spcPts val="800"/>
              </a:spcBef>
              <a:buFontTx/>
              <a:buNone/>
              <a:defRPr sz="1800">
                <a:solidFill>
                  <a:schemeClr val="tx1"/>
                </a:solidFill>
              </a:defRPr>
            </a:lvl3pPr>
            <a:lvl4pPr marL="822960" indent="-365760">
              <a:spcBef>
                <a:spcPts val="300"/>
              </a:spcBef>
              <a:buClr>
                <a:schemeClr val="accent6"/>
              </a:buClr>
              <a:buSzPct val="90000"/>
              <a:buFont typeface="Wingdings" panose="05000000000000000000" pitchFamily="2" charset="2"/>
              <a:buChar char=""/>
              <a:defRPr i="1">
                <a:solidFill>
                  <a:schemeClr val="accent1"/>
                </a:solidFill>
              </a:defRPr>
            </a:lvl4pPr>
          </a:lstStyle>
          <a:p>
            <a:pPr lvl="0"/>
            <a:r>
              <a:rPr lang="en-US" dirty="0"/>
              <a:t>Presenter Name</a:t>
            </a:r>
          </a:p>
          <a:p>
            <a:pPr lvl="1"/>
            <a:r>
              <a:rPr lang="en-US" dirty="0"/>
              <a:t>Position</a:t>
            </a:r>
          </a:p>
          <a:p>
            <a:pPr lvl="2"/>
            <a:r>
              <a:rPr lang="en-US" dirty="0"/>
              <a:t>Organization</a:t>
            </a:r>
          </a:p>
          <a:p>
            <a:pPr lvl="3"/>
            <a:r>
              <a:rPr lang="en-US" dirty="0"/>
              <a:t>email</a:t>
            </a:r>
          </a:p>
        </p:txBody>
      </p:sp>
      <p:sp>
        <p:nvSpPr>
          <p:cNvPr id="8" name="Picture Placeholder 2">
            <a:extLst>
              <a:ext uri="{FF2B5EF4-FFF2-40B4-BE49-F238E27FC236}">
                <a16:creationId xmlns:a16="http://schemas.microsoft.com/office/drawing/2014/main" id="{F2CEA25B-149F-4B0D-99E1-EB15B6122285}"/>
              </a:ext>
            </a:extLst>
          </p:cNvPr>
          <p:cNvSpPr>
            <a:spLocks noGrp="1" noChangeAspect="1"/>
          </p:cNvSpPr>
          <p:nvPr>
            <p:ph type="pic" idx="13"/>
          </p:nvPr>
        </p:nvSpPr>
        <p:spPr>
          <a:xfrm>
            <a:off x="1827005" y="4115206"/>
            <a:ext cx="1573420" cy="1818203"/>
          </a:xfr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p:spPr>
        <p:txBody>
          <a:bodyPr anchor="t">
            <a:normAutofit/>
          </a:bodyPr>
          <a:lstStyle>
            <a:lvl1pPr marL="0" indent="0" algn="ctr">
              <a:lnSpc>
                <a:spcPct val="100000"/>
              </a:lnSpc>
              <a:buNone/>
              <a:defRPr sz="20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27865609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esenters (3)">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B35F6F-244A-4CAD-AEAB-1171AE328AA0}"/>
              </a:ext>
            </a:extLst>
          </p:cNvPr>
          <p:cNvSpPr txBox="1"/>
          <p:nvPr userDrawn="1"/>
        </p:nvSpPr>
        <p:spPr>
          <a:xfrm>
            <a:off x="628650" y="365126"/>
            <a:ext cx="7955280" cy="1051560"/>
          </a:xfrm>
          <a:prstGeom prst="rect">
            <a:avLst/>
          </a:prstGeom>
        </p:spPr>
        <p:txBody>
          <a:bodyPr vert="horz" lIns="91440" tIns="45720" rIns="91440" bIns="45720" rtlCol="0" anchor="ctr">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r>
              <a:rPr lang="en-US" dirty="0"/>
              <a:t>Your Presenters:</a:t>
            </a:r>
          </a:p>
        </p:txBody>
      </p:sp>
      <p:sp>
        <p:nvSpPr>
          <p:cNvPr id="3" name="Content Placeholder 2"/>
          <p:cNvSpPr>
            <a:spLocks noGrp="1"/>
          </p:cNvSpPr>
          <p:nvPr>
            <p:ph idx="1" hasCustomPrompt="1"/>
          </p:nvPr>
        </p:nvSpPr>
        <p:spPr>
          <a:xfrm>
            <a:off x="4104211" y="1550213"/>
            <a:ext cx="3983355" cy="1183871"/>
          </a:xfrm>
        </p:spPr>
        <p:txBody>
          <a:bodyPr anchor="ctr"/>
          <a:lstStyle>
            <a:lvl1pPr marL="0" indent="0">
              <a:buNone/>
              <a:defRPr lang="en-US" sz="22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274320" indent="0">
              <a:spcBef>
                <a:spcPts val="300"/>
              </a:spcBef>
              <a:buNone/>
              <a:defRPr sz="1800" i="1"/>
            </a:lvl2pPr>
            <a:lvl3pPr marL="274320" indent="0">
              <a:spcBef>
                <a:spcPts val="600"/>
              </a:spcBef>
              <a:buFontTx/>
              <a:buNone/>
              <a:defRPr sz="1600">
                <a:solidFill>
                  <a:schemeClr val="tx1"/>
                </a:solidFill>
              </a:defRPr>
            </a:lvl3pPr>
            <a:lvl4pPr marL="640080" indent="-365760">
              <a:spcBef>
                <a:spcPts val="300"/>
              </a:spcBef>
              <a:buClr>
                <a:schemeClr val="accent6"/>
              </a:buClr>
              <a:buSzPct val="90000"/>
              <a:buFont typeface="Wingdings" panose="05000000000000000000" pitchFamily="2" charset="2"/>
              <a:buChar char=""/>
              <a:defRPr sz="1600" i="1">
                <a:solidFill>
                  <a:schemeClr val="accent1"/>
                </a:solidFill>
              </a:defRPr>
            </a:lvl4pPr>
          </a:lstStyle>
          <a:p>
            <a:pPr lvl="0"/>
            <a:r>
              <a:rPr lang="en-US" dirty="0"/>
              <a:t>Presenter Name</a:t>
            </a:r>
          </a:p>
          <a:p>
            <a:pPr lvl="1"/>
            <a:r>
              <a:rPr lang="en-US" dirty="0"/>
              <a:t>Position</a:t>
            </a:r>
          </a:p>
          <a:p>
            <a:pPr lvl="2"/>
            <a:r>
              <a:rPr lang="en-US" dirty="0"/>
              <a:t>Organization</a:t>
            </a:r>
          </a:p>
          <a:p>
            <a:pPr lvl="3"/>
            <a:r>
              <a:rPr lang="en-US" dirty="0"/>
              <a:t>email</a:t>
            </a:r>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6" name="Picture Placeholder 2">
            <a:extLst>
              <a:ext uri="{FF2B5EF4-FFF2-40B4-BE49-F238E27FC236}">
                <a16:creationId xmlns:a16="http://schemas.microsoft.com/office/drawing/2014/main" id="{C0C6114B-D2AA-4229-BCFB-04B0363D87F6}"/>
              </a:ext>
            </a:extLst>
          </p:cNvPr>
          <p:cNvSpPr>
            <a:spLocks noGrp="1" noChangeAspect="1"/>
          </p:cNvSpPr>
          <p:nvPr>
            <p:ph type="pic" idx="11"/>
          </p:nvPr>
        </p:nvSpPr>
        <p:spPr>
          <a:xfrm>
            <a:off x="2289149" y="1550214"/>
            <a:ext cx="1024487" cy="1183870"/>
          </a:xfr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p:spPr>
        <p:txBody>
          <a:bodyPr anchor="t">
            <a:noAutofit/>
          </a:bodyPr>
          <a:lstStyle>
            <a:lvl1pPr marL="0" indent="0" algn="ctr">
              <a:lnSpc>
                <a:spcPct val="100000"/>
              </a:lnSpc>
              <a:buNone/>
              <a:defRPr sz="16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Content Placeholder 2">
            <a:extLst>
              <a:ext uri="{FF2B5EF4-FFF2-40B4-BE49-F238E27FC236}">
                <a16:creationId xmlns:a16="http://schemas.microsoft.com/office/drawing/2014/main" id="{6D0BB0CF-FF39-4644-864F-D1DE162FCA0A}"/>
              </a:ext>
            </a:extLst>
          </p:cNvPr>
          <p:cNvSpPr>
            <a:spLocks noGrp="1"/>
          </p:cNvSpPr>
          <p:nvPr>
            <p:ph idx="12" hasCustomPrompt="1"/>
          </p:nvPr>
        </p:nvSpPr>
        <p:spPr>
          <a:xfrm>
            <a:off x="3603599" y="3169259"/>
            <a:ext cx="3983355" cy="1183871"/>
          </a:xfrm>
        </p:spPr>
        <p:txBody>
          <a:bodyPr anchor="ctr"/>
          <a:lstStyle>
            <a:lvl1pPr marL="0" indent="0">
              <a:buNone/>
              <a:defRPr lang="en-US" sz="22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274320" indent="0">
              <a:spcBef>
                <a:spcPts val="300"/>
              </a:spcBef>
              <a:buNone/>
              <a:defRPr sz="1800" i="1"/>
            </a:lvl2pPr>
            <a:lvl3pPr marL="274320" indent="0">
              <a:spcBef>
                <a:spcPts val="600"/>
              </a:spcBef>
              <a:buFontTx/>
              <a:buNone/>
              <a:defRPr sz="1600">
                <a:solidFill>
                  <a:schemeClr val="tx1"/>
                </a:solidFill>
              </a:defRPr>
            </a:lvl3pPr>
            <a:lvl4pPr marL="640080" indent="-365760">
              <a:spcBef>
                <a:spcPts val="300"/>
              </a:spcBef>
              <a:buClr>
                <a:schemeClr val="accent6"/>
              </a:buClr>
              <a:buSzPct val="90000"/>
              <a:buFont typeface="Wingdings" panose="05000000000000000000" pitchFamily="2" charset="2"/>
              <a:buChar char=""/>
              <a:defRPr sz="1600" i="1">
                <a:solidFill>
                  <a:schemeClr val="accent1"/>
                </a:solidFill>
              </a:defRPr>
            </a:lvl4pPr>
          </a:lstStyle>
          <a:p>
            <a:pPr lvl="0"/>
            <a:r>
              <a:rPr lang="en-US" dirty="0"/>
              <a:t>Presenter Name</a:t>
            </a:r>
          </a:p>
          <a:p>
            <a:pPr lvl="1"/>
            <a:r>
              <a:rPr lang="en-US" dirty="0"/>
              <a:t>Position</a:t>
            </a:r>
          </a:p>
          <a:p>
            <a:pPr lvl="2"/>
            <a:r>
              <a:rPr lang="en-US" dirty="0"/>
              <a:t>Organization</a:t>
            </a:r>
          </a:p>
          <a:p>
            <a:pPr lvl="3"/>
            <a:r>
              <a:rPr lang="en-US" dirty="0"/>
              <a:t>email</a:t>
            </a:r>
          </a:p>
        </p:txBody>
      </p:sp>
      <p:sp>
        <p:nvSpPr>
          <p:cNvPr id="8" name="Picture Placeholder 2">
            <a:extLst>
              <a:ext uri="{FF2B5EF4-FFF2-40B4-BE49-F238E27FC236}">
                <a16:creationId xmlns:a16="http://schemas.microsoft.com/office/drawing/2014/main" id="{F2CEA25B-149F-4B0D-99E1-EB15B6122285}"/>
              </a:ext>
            </a:extLst>
          </p:cNvPr>
          <p:cNvSpPr>
            <a:spLocks noGrp="1" noChangeAspect="1"/>
          </p:cNvSpPr>
          <p:nvPr>
            <p:ph type="pic" idx="13"/>
          </p:nvPr>
        </p:nvSpPr>
        <p:spPr>
          <a:xfrm>
            <a:off x="1788537" y="3169260"/>
            <a:ext cx="1024487" cy="1183870"/>
          </a:xfr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p:spPr>
        <p:txBody>
          <a:bodyPr anchor="t">
            <a:noAutofit/>
          </a:bodyPr>
          <a:lstStyle>
            <a:lvl1pPr marL="0" indent="0" algn="ctr">
              <a:lnSpc>
                <a:spcPct val="100000"/>
              </a:lnSpc>
              <a:buNone/>
              <a:defRPr sz="16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9" name="Content Placeholder 2">
            <a:extLst>
              <a:ext uri="{FF2B5EF4-FFF2-40B4-BE49-F238E27FC236}">
                <a16:creationId xmlns:a16="http://schemas.microsoft.com/office/drawing/2014/main" id="{5F412FA4-B02E-44E6-8B54-8C543AF12548}"/>
              </a:ext>
            </a:extLst>
          </p:cNvPr>
          <p:cNvSpPr>
            <a:spLocks noGrp="1"/>
          </p:cNvSpPr>
          <p:nvPr>
            <p:ph idx="14" hasCustomPrompt="1"/>
          </p:nvPr>
        </p:nvSpPr>
        <p:spPr>
          <a:xfrm>
            <a:off x="3041624" y="4788305"/>
            <a:ext cx="3983355" cy="1183871"/>
          </a:xfrm>
        </p:spPr>
        <p:txBody>
          <a:bodyPr anchor="ctr"/>
          <a:lstStyle>
            <a:lvl1pPr marL="0" indent="0">
              <a:buNone/>
              <a:defRPr lang="en-US" sz="22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274320" indent="0">
              <a:spcBef>
                <a:spcPts val="300"/>
              </a:spcBef>
              <a:buNone/>
              <a:defRPr sz="1800" i="1"/>
            </a:lvl2pPr>
            <a:lvl3pPr marL="274320" indent="0">
              <a:spcBef>
                <a:spcPts val="600"/>
              </a:spcBef>
              <a:buFontTx/>
              <a:buNone/>
              <a:defRPr sz="1600">
                <a:solidFill>
                  <a:schemeClr val="tx1"/>
                </a:solidFill>
              </a:defRPr>
            </a:lvl3pPr>
            <a:lvl4pPr marL="640080" indent="-365760">
              <a:spcBef>
                <a:spcPts val="300"/>
              </a:spcBef>
              <a:buClr>
                <a:schemeClr val="accent6"/>
              </a:buClr>
              <a:buSzPct val="90000"/>
              <a:buFont typeface="Wingdings" panose="05000000000000000000" pitchFamily="2" charset="2"/>
              <a:buChar char=""/>
              <a:defRPr sz="1600" i="1">
                <a:solidFill>
                  <a:schemeClr val="accent1"/>
                </a:solidFill>
              </a:defRPr>
            </a:lvl4pPr>
          </a:lstStyle>
          <a:p>
            <a:pPr lvl="0"/>
            <a:r>
              <a:rPr lang="en-US" dirty="0"/>
              <a:t>Presenter Name</a:t>
            </a:r>
          </a:p>
          <a:p>
            <a:pPr lvl="1"/>
            <a:r>
              <a:rPr lang="en-US" dirty="0"/>
              <a:t>Position</a:t>
            </a:r>
          </a:p>
          <a:p>
            <a:pPr lvl="2"/>
            <a:r>
              <a:rPr lang="en-US" dirty="0"/>
              <a:t>Organization</a:t>
            </a:r>
          </a:p>
          <a:p>
            <a:pPr lvl="3"/>
            <a:r>
              <a:rPr lang="en-US" dirty="0"/>
              <a:t>email</a:t>
            </a:r>
          </a:p>
        </p:txBody>
      </p:sp>
      <p:sp>
        <p:nvSpPr>
          <p:cNvPr id="10" name="Picture Placeholder 2">
            <a:extLst>
              <a:ext uri="{FF2B5EF4-FFF2-40B4-BE49-F238E27FC236}">
                <a16:creationId xmlns:a16="http://schemas.microsoft.com/office/drawing/2014/main" id="{681D4FF5-6288-4D27-802B-1F68F7152C8A}"/>
              </a:ext>
            </a:extLst>
          </p:cNvPr>
          <p:cNvSpPr>
            <a:spLocks noGrp="1" noChangeAspect="1"/>
          </p:cNvSpPr>
          <p:nvPr>
            <p:ph type="pic" idx="15"/>
          </p:nvPr>
        </p:nvSpPr>
        <p:spPr>
          <a:xfrm>
            <a:off x="1226562" y="4788306"/>
            <a:ext cx="1024487" cy="1183870"/>
          </a:xfr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p:spPr>
        <p:txBody>
          <a:bodyPr anchor="t">
            <a:noAutofit/>
          </a:bodyPr>
          <a:lstStyle>
            <a:lvl1pPr marL="0" indent="0" algn="ctr">
              <a:lnSpc>
                <a:spcPct val="100000"/>
              </a:lnSpc>
              <a:buNone/>
              <a:defRPr sz="16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38518790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62100"/>
            <a:ext cx="7955280" cy="4614863"/>
          </a:xfrm>
        </p:spPr>
        <p:txBody>
          <a:bodyPr anchor="ctr"/>
          <a:lstStyle>
            <a:lvl1pPr marL="274320" indent="-274320">
              <a:buSzPct val="130000"/>
              <a:buFont typeface="Wingdings 2" panose="05020102010507070707" pitchFamily="18" charset="2"/>
              <a:buChar cha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5" name="TextBox 4">
            <a:extLst>
              <a:ext uri="{FF2B5EF4-FFF2-40B4-BE49-F238E27FC236}">
                <a16:creationId xmlns:a16="http://schemas.microsoft.com/office/drawing/2014/main" id="{4EFF1AEB-41C4-4F09-A84E-76A8A2E5FB0C}"/>
              </a:ext>
            </a:extLst>
          </p:cNvPr>
          <p:cNvSpPr txBox="1"/>
          <p:nvPr userDrawn="1"/>
        </p:nvSpPr>
        <p:spPr>
          <a:xfrm>
            <a:off x="628650" y="365126"/>
            <a:ext cx="7955280" cy="1051560"/>
          </a:xfrm>
          <a:prstGeom prst="rect">
            <a:avLst/>
          </a:prstGeom>
        </p:spPr>
        <p:txBody>
          <a:bodyPr vert="horz" lIns="91440" tIns="45720" rIns="91440" bIns="45720" rtlCol="0" anchor="b">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r>
              <a:rPr lang="en-US"/>
              <a:t>Today’s Objectives:</a:t>
            </a:r>
            <a:endParaRPr lang="en-US" dirty="0"/>
          </a:p>
        </p:txBody>
      </p:sp>
      <p:pic>
        <p:nvPicPr>
          <p:cNvPr id="7" name="Picture 6">
            <a:extLst>
              <a:ext uri="{FF2B5EF4-FFF2-40B4-BE49-F238E27FC236}">
                <a16:creationId xmlns:a16="http://schemas.microsoft.com/office/drawing/2014/main" id="{3A1BC28C-8AF2-4940-BDB9-E673A86117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582823" y="365126"/>
            <a:ext cx="2206570" cy="1095374"/>
          </a:xfrm>
          <a:prstGeom prst="rect">
            <a:avLst/>
          </a:prstGeom>
        </p:spPr>
      </p:pic>
      <p:sp>
        <p:nvSpPr>
          <p:cNvPr id="8" name="Rectangle 7">
            <a:extLst>
              <a:ext uri="{FF2B5EF4-FFF2-40B4-BE49-F238E27FC236}">
                <a16:creationId xmlns:a16="http://schemas.microsoft.com/office/drawing/2014/main" id="{B39BDA01-EE61-49D4-8FAA-01389FC14AC8}"/>
              </a:ext>
            </a:extLst>
          </p:cNvPr>
          <p:cNvSpPr/>
          <p:nvPr userDrawn="1"/>
        </p:nvSpPr>
        <p:spPr>
          <a:xfrm rot="5400000">
            <a:off x="4558282" y="-3103312"/>
            <a:ext cx="27432" cy="9144003"/>
          </a:xfrm>
          <a:prstGeom prst="rect">
            <a:avLst/>
          </a:prstGeom>
          <a:solidFill>
            <a:schemeClr val="bg1">
              <a:lumMod val="9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86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ries Set">
    <p:spTree>
      <p:nvGrpSpPr>
        <p:cNvPr id="1" name=""/>
        <p:cNvGrpSpPr/>
        <p:nvPr/>
      </p:nvGrpSpPr>
      <p:grpSpPr>
        <a:xfrm>
          <a:off x="0" y="0"/>
          <a:ext cx="0" cy="0"/>
          <a:chOff x="0" y="0"/>
          <a:chExt cx="0" cy="0"/>
        </a:xfrm>
      </p:grpSpPr>
      <p:sp>
        <p:nvSpPr>
          <p:cNvPr id="2" name="Title 1"/>
          <p:cNvSpPr>
            <a:spLocks noGrp="1"/>
          </p:cNvSpPr>
          <p:nvPr>
            <p:ph type="title"/>
          </p:nvPr>
        </p:nvSpPr>
        <p:spPr>
          <a:xfrm>
            <a:off x="1473200" y="365126"/>
            <a:ext cx="7110730" cy="1051560"/>
          </a:xfrm>
        </p:spPr>
        <p:txBody>
          <a:bodyPr anchor="ct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grpSp>
        <p:nvGrpSpPr>
          <p:cNvPr id="9" name="Group 8">
            <a:extLst>
              <a:ext uri="{FF2B5EF4-FFF2-40B4-BE49-F238E27FC236}">
                <a16:creationId xmlns:a16="http://schemas.microsoft.com/office/drawing/2014/main" id="{C748CE21-7AFE-4E43-95C7-CE54C7F8E328}"/>
              </a:ext>
            </a:extLst>
          </p:cNvPr>
          <p:cNvGrpSpPr/>
          <p:nvPr userDrawn="1"/>
        </p:nvGrpSpPr>
        <p:grpSpPr>
          <a:xfrm>
            <a:off x="408972" y="0"/>
            <a:ext cx="796952" cy="1591228"/>
            <a:chOff x="628648" y="-1"/>
            <a:chExt cx="1019624" cy="1591228"/>
          </a:xfrm>
          <a:effectLst>
            <a:outerShdw blurRad="50800" dist="25400" dir="8100000" algn="tr" rotWithShape="0">
              <a:prstClr val="black">
                <a:alpha val="30000"/>
              </a:prstClr>
            </a:outerShdw>
          </a:effectLst>
        </p:grpSpPr>
        <p:sp>
          <p:nvSpPr>
            <p:cNvPr id="8" name="Pentagon 3">
              <a:extLst>
                <a:ext uri="{FF2B5EF4-FFF2-40B4-BE49-F238E27FC236}">
                  <a16:creationId xmlns:a16="http://schemas.microsoft.com/office/drawing/2014/main" id="{66EF78EF-7007-4AD8-B0B0-9D842402A112}"/>
                </a:ext>
              </a:extLst>
            </p:cNvPr>
            <p:cNvSpPr/>
            <p:nvPr userDrawn="1"/>
          </p:nvSpPr>
          <p:spPr>
            <a:xfrm rot="5400000">
              <a:off x="342847" y="285802"/>
              <a:ext cx="1591227" cy="1019623"/>
            </a:xfrm>
            <a:prstGeom prst="homePlate">
              <a:avLst>
                <a:gd name="adj" fmla="val 44467"/>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path path="circle">
                <a:fillToRect l="100000" t="100000"/>
              </a:path>
              <a:tileRect r="-100000" b="-100000"/>
            </a:gradFill>
            <a:ln w="25400">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Pentagon 3">
              <a:extLst>
                <a:ext uri="{FF2B5EF4-FFF2-40B4-BE49-F238E27FC236}">
                  <a16:creationId xmlns:a16="http://schemas.microsoft.com/office/drawing/2014/main" id="{D523D052-BBAD-4207-B109-48CB7A77CC9E}"/>
                </a:ext>
              </a:extLst>
            </p:cNvPr>
            <p:cNvSpPr/>
            <p:nvPr userDrawn="1"/>
          </p:nvSpPr>
          <p:spPr>
            <a:xfrm rot="5400000">
              <a:off x="430116" y="198531"/>
              <a:ext cx="1416687" cy="1019623"/>
            </a:xfrm>
            <a:prstGeom prst="homePlate">
              <a:avLst>
                <a:gd name="adj" fmla="val 41756"/>
              </a:avLst>
            </a:prstGeom>
            <a:gradFill flip="none" rotWithShape="1">
              <a:gsLst>
                <a:gs pos="0">
                  <a:schemeClr val="bg1">
                    <a:lumMod val="75000"/>
                  </a:schemeClr>
                </a:gs>
                <a:gs pos="53000">
                  <a:srgbClr val="F1F1F1"/>
                </a:gs>
                <a:gs pos="25000">
                  <a:schemeClr val="bg1">
                    <a:lumMod val="95000"/>
                  </a:schemeClr>
                </a:gs>
                <a:gs pos="6000">
                  <a:schemeClr val="bg1">
                    <a:lumMod val="85000"/>
                  </a:schemeClr>
                </a:gs>
                <a:gs pos="77000">
                  <a:srgbClr val="E3E3E3"/>
                </a:gs>
                <a:gs pos="97345">
                  <a:schemeClr val="bg1">
                    <a:lumMod val="75000"/>
                  </a:schemeClr>
                </a:gs>
              </a:gsLst>
              <a:lin ang="0" scaled="1"/>
              <a:tileRect/>
            </a:gradFill>
            <a:ln w="25400">
              <a:gradFill flip="none" rotWithShape="1">
                <a:gsLst>
                  <a:gs pos="100000">
                    <a:schemeClr val="bg1">
                      <a:lumMod val="75000"/>
                    </a:schemeClr>
                  </a:gs>
                  <a:gs pos="0">
                    <a:schemeClr val="accent4">
                      <a:lumMod val="67000"/>
                    </a:schemeClr>
                  </a:gs>
                  <a:gs pos="48000">
                    <a:schemeClr val="accent4">
                      <a:lumMod val="97000"/>
                      <a:lumOff val="3000"/>
                    </a:schemeClr>
                  </a:gs>
                  <a:gs pos="85000">
                    <a:schemeClr val="accent4">
                      <a:lumMod val="60000"/>
                      <a:lumOff val="40000"/>
                    </a:schemeClr>
                  </a:gs>
                </a:gsLst>
                <a:lin ang="10800000" scaled="1"/>
                <a:tileRect/>
              </a:gra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10" name="Text Placeholder 3">
            <a:extLst>
              <a:ext uri="{FF2B5EF4-FFF2-40B4-BE49-F238E27FC236}">
                <a16:creationId xmlns:a16="http://schemas.microsoft.com/office/drawing/2014/main" id="{121EAC3E-DB16-448B-9877-1345E9FF81BC}"/>
              </a:ext>
            </a:extLst>
          </p:cNvPr>
          <p:cNvSpPr>
            <a:spLocks noGrp="1"/>
          </p:cNvSpPr>
          <p:nvPr>
            <p:ph type="body" sz="half" idx="2" hasCustomPrompt="1"/>
          </p:nvPr>
        </p:nvSpPr>
        <p:spPr>
          <a:xfrm>
            <a:off x="339424" y="528805"/>
            <a:ext cx="921646" cy="804862"/>
          </a:xfrm>
        </p:spPr>
        <p:txBody>
          <a:bodyPr tIns="73152">
            <a:normAutofit/>
          </a:bodyPr>
          <a:lstStyle>
            <a:lvl1pPr marL="0" indent="0" algn="ctr">
              <a:buNone/>
              <a:defRPr lang="en-US" sz="4000" b="1" i="0" kern="1200" cap="small" spc="40" baseline="0" dirty="0" smtClean="0">
                <a:ln w="15875">
                  <a:gradFill flip="none" rotWithShape="1">
                    <a:gsLst>
                      <a:gs pos="0">
                        <a:schemeClr val="accent2"/>
                      </a:gs>
                      <a:gs pos="100000">
                        <a:schemeClr val="accent5"/>
                      </a:gs>
                    </a:gsLst>
                    <a:lin ang="16200000" scaled="1"/>
                    <a:tileRect/>
                  </a:gradFill>
                </a:ln>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effectLst>
                  <a:innerShdw blurRad="101600" dist="76200" dir="18900000">
                    <a:prstClr val="black">
                      <a:alpha val="30000"/>
                    </a:prstClr>
                  </a:innerShdw>
                </a:effectLst>
                <a:latin typeface="+mj-lt"/>
                <a:ea typeface="+mj-ea"/>
                <a:cs typeface="Impact" panose="020B080603090205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t>
            </a:r>
            <a:endParaRPr lang="en-US" dirty="0"/>
          </a:p>
        </p:txBody>
      </p:sp>
    </p:spTree>
    <p:extLst>
      <p:ext uri="{BB962C8B-B14F-4D97-AF65-F5344CB8AC3E}">
        <p14:creationId xmlns:p14="http://schemas.microsoft.com/office/powerpoint/2010/main" val="39725188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2025" y="4800600"/>
            <a:ext cx="6724083" cy="566738"/>
          </a:xfrm>
        </p:spPr>
        <p:txBody>
          <a:bodyPr anchor="b">
            <a:normAutofit/>
          </a:bodyPr>
          <a:lstStyle>
            <a:lvl1pPr marL="457200" indent="-457200" algn="r">
              <a:buClr>
                <a:srgbClr val="7A232E"/>
              </a:buClr>
              <a:buFont typeface="Wingdings" panose="05000000000000000000" pitchFamily="2" charset="2"/>
              <a:buChar char="Ø"/>
              <a:defRPr sz="3200" b="0" spc="40" baseline="0">
                <a:gradFill>
                  <a:gsLst>
                    <a:gs pos="0">
                      <a:schemeClr val="accent6">
                        <a:lumMod val="50000"/>
                      </a:schemeClr>
                    </a:gs>
                    <a:gs pos="100000">
                      <a:schemeClr val="accent1">
                        <a:lumMod val="50000"/>
                      </a:schemeClr>
                    </a:gs>
                  </a:gsLst>
                  <a:lin ang="5400000" scaled="1"/>
                </a:gradFill>
              </a:defRPr>
            </a:lvl1pPr>
          </a:lstStyle>
          <a:p>
            <a:r>
              <a:rPr lang="en-US" dirty="0" err="1"/>
              <a:t>FirstName</a:t>
            </a:r>
            <a:r>
              <a:rPr lang="en-US" dirty="0"/>
              <a:t> </a:t>
            </a:r>
            <a:r>
              <a:rPr lang="en-US" dirty="0" err="1"/>
              <a:t>LastName</a:t>
            </a:r>
            <a:endParaRPr lang="en-US" dirty="0"/>
          </a:p>
        </p:txBody>
      </p:sp>
      <p:sp>
        <p:nvSpPr>
          <p:cNvPr id="4" name="Text Placeholder 3"/>
          <p:cNvSpPr>
            <a:spLocks noGrp="1"/>
          </p:cNvSpPr>
          <p:nvPr>
            <p:ph type="body" sz="half" idx="2" hasCustomPrompt="1"/>
          </p:nvPr>
        </p:nvSpPr>
        <p:spPr>
          <a:xfrm>
            <a:off x="962026" y="1076325"/>
            <a:ext cx="6724650" cy="2962275"/>
          </a:xfrm>
        </p:spPr>
        <p:txBody>
          <a:bodyPr anchor="ctr" anchorCtr="0">
            <a:normAutofit/>
          </a:bodyPr>
          <a:lstStyle>
            <a:lvl1pPr marL="0" indent="0">
              <a:buNone/>
              <a:defRPr sz="2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Type quote here</a:t>
            </a:r>
          </a:p>
        </p:txBody>
      </p:sp>
      <p:sp>
        <p:nvSpPr>
          <p:cNvPr id="6" name="Text Placeholder 3"/>
          <p:cNvSpPr>
            <a:spLocks noGrp="1"/>
          </p:cNvSpPr>
          <p:nvPr>
            <p:ph type="body" sz="half" idx="10" hasCustomPrompt="1"/>
          </p:nvPr>
        </p:nvSpPr>
        <p:spPr>
          <a:xfrm>
            <a:off x="962025" y="5398235"/>
            <a:ext cx="6724083" cy="354865"/>
          </a:xfrm>
        </p:spPr>
        <p:txBody>
          <a:bodyPr anchor="ctr" anchorCtr="0">
            <a:noAutofit/>
          </a:bodyPr>
          <a:lstStyle>
            <a:lvl1pPr marL="0" indent="0" algn="r">
              <a:buNone/>
              <a:defRPr sz="1800" i="1" baseline="0">
                <a:solidFill>
                  <a:schemeClr val="accent3">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Additional info if applicable</a:t>
            </a:r>
          </a:p>
        </p:txBody>
      </p:sp>
      <p:sp>
        <p:nvSpPr>
          <p:cNvPr id="7" name="Title 1"/>
          <p:cNvSpPr txBox="1">
            <a:spLocks/>
          </p:cNvSpPr>
          <p:nvPr userDrawn="1"/>
        </p:nvSpPr>
        <p:spPr>
          <a:xfrm>
            <a:off x="0" y="729116"/>
            <a:ext cx="962025" cy="1897061"/>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11500" dirty="0">
                <a:gradFill flip="none" rotWithShape="1">
                  <a:gsLst>
                    <a:gs pos="24000">
                      <a:schemeClr val="accent6">
                        <a:lumMod val="75000"/>
                      </a:schemeClr>
                    </a:gs>
                    <a:gs pos="83000">
                      <a:schemeClr val="accent1">
                        <a:lumMod val="50000"/>
                      </a:schemeClr>
                    </a:gs>
                  </a:gsLst>
                  <a:lin ang="2700000" scaled="1"/>
                  <a:tileRect/>
                </a:gradFill>
                <a:latin typeface="Times New Roman" panose="02020603050405020304" pitchFamily="18" charset="0"/>
                <a:cs typeface="Times New Roman" panose="02020603050405020304" pitchFamily="18" charset="0"/>
              </a:rPr>
              <a:t>“</a:t>
            </a:r>
          </a:p>
        </p:txBody>
      </p:sp>
      <p:sp>
        <p:nvSpPr>
          <p:cNvPr id="9" name="Title 1"/>
          <p:cNvSpPr txBox="1">
            <a:spLocks/>
          </p:cNvSpPr>
          <p:nvPr userDrawn="1"/>
        </p:nvSpPr>
        <p:spPr>
          <a:xfrm rot="10800000">
            <a:off x="7686675" y="2155824"/>
            <a:ext cx="971550" cy="1897061"/>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11500" dirty="0">
                <a:gradFill flip="none" rotWithShape="1">
                  <a:gsLst>
                    <a:gs pos="24000">
                      <a:schemeClr val="accent6">
                        <a:lumMod val="75000"/>
                      </a:schemeClr>
                    </a:gs>
                    <a:gs pos="83000">
                      <a:schemeClr val="accent1">
                        <a:lumMod val="50000"/>
                      </a:schemeClr>
                    </a:gs>
                  </a:gsLst>
                  <a:lin ang="2700000" scaled="1"/>
                  <a:tileRect/>
                </a:gradFill>
                <a:latin typeface="Times New Roman" panose="02020603050405020304" pitchFamily="18" charset="0"/>
                <a:cs typeface="Times New Roman" panose="02020603050405020304" pitchFamily="18" charset="0"/>
              </a:rPr>
              <a:t>“</a:t>
            </a:r>
          </a:p>
        </p:txBody>
      </p:sp>
      <p:sp>
        <p:nvSpPr>
          <p:cNvPr id="3" name="Slide Number Placeholder 2">
            <a:extLst>
              <a:ext uri="{FF2B5EF4-FFF2-40B4-BE49-F238E27FC236}">
                <a16:creationId xmlns:a16="http://schemas.microsoft.com/office/drawing/2014/main" id="{3B5A52FF-C423-4C33-BA52-0EE5F11EA94C}"/>
              </a:ext>
            </a:extLst>
          </p:cNvPr>
          <p:cNvSpPr>
            <a:spLocks noGrp="1"/>
          </p:cNvSpPr>
          <p:nvPr>
            <p:ph type="sldNum" sz="quarter" idx="11"/>
          </p:nvPr>
        </p:nvSpPr>
        <p:spPr/>
        <p:txBody>
          <a:bodyPr/>
          <a:lstStyle/>
          <a:p>
            <a:fld id="{706D636C-90A3-4979-BA37-BAB384B22101}" type="slidenum">
              <a:rPr lang="en-US" smtClean="0"/>
              <a:pPr/>
              <a:t>‹#›</a:t>
            </a:fld>
            <a:endParaRPr lang="en-US"/>
          </a:p>
        </p:txBody>
      </p:sp>
      <p:sp>
        <p:nvSpPr>
          <p:cNvPr id="8" name="Rectangle 7">
            <a:extLst>
              <a:ext uri="{FF2B5EF4-FFF2-40B4-BE49-F238E27FC236}">
                <a16:creationId xmlns:a16="http://schemas.microsoft.com/office/drawing/2014/main" id="{43D77594-847C-4D9F-8E9C-BA000729C35F}"/>
              </a:ext>
            </a:extLst>
          </p:cNvPr>
          <p:cNvSpPr/>
          <p:nvPr userDrawn="1"/>
        </p:nvSpPr>
        <p:spPr>
          <a:xfrm rot="5400000">
            <a:off x="4311972" y="1309431"/>
            <a:ext cx="27432" cy="6720840"/>
          </a:xfrm>
          <a:prstGeom prst="rect">
            <a:avLst/>
          </a:prstGeom>
          <a:solidFill>
            <a:schemeClr val="bg1">
              <a:lumMod val="9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73017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gal Languag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1B4496C-42F2-4A52-9C95-651EE67206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5725" y="693411"/>
            <a:ext cx="2343150" cy="761532"/>
          </a:xfrm>
          <a:prstGeom prst="rect">
            <a:avLst/>
          </a:prstGeom>
        </p:spPr>
      </p:pic>
      <p:sp>
        <p:nvSpPr>
          <p:cNvPr id="4" name="Text Placeholder 3"/>
          <p:cNvSpPr>
            <a:spLocks noGrp="1"/>
          </p:cNvSpPr>
          <p:nvPr>
            <p:ph type="body" sz="half" idx="2" hasCustomPrompt="1"/>
          </p:nvPr>
        </p:nvSpPr>
        <p:spPr>
          <a:xfrm>
            <a:off x="390525" y="1756800"/>
            <a:ext cx="8307704" cy="3251942"/>
          </a:xfrm>
        </p:spPr>
        <p:txBody>
          <a:bodyPr anchor="ctr" anchorCtr="0">
            <a:normAutofit/>
          </a:bodyPr>
          <a:lstStyle>
            <a:lvl1pPr marL="0" indent="0">
              <a:lnSpc>
                <a:spcPct val="95000"/>
              </a:lnSpc>
              <a:spcBef>
                <a:spcPts val="1000"/>
              </a:spcBef>
              <a:buNone/>
              <a:defRPr sz="2200" b="0">
                <a:latin typeface="Times New Roman" panose="02020603050405020304" pitchFamily="18" charset="0"/>
                <a:cs typeface="Times New Roman" panose="02020603050405020304"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This slide format is to draw attention to precise legal language.  Place legal language here.</a:t>
            </a:r>
            <a:endParaRPr lang="en-US" dirty="0"/>
          </a:p>
        </p:txBody>
      </p:sp>
      <p:sp>
        <p:nvSpPr>
          <p:cNvPr id="6" name="Text Placeholder 3"/>
          <p:cNvSpPr>
            <a:spLocks noGrp="1"/>
          </p:cNvSpPr>
          <p:nvPr>
            <p:ph type="body" sz="half" idx="10" hasCustomPrompt="1"/>
          </p:nvPr>
        </p:nvSpPr>
        <p:spPr>
          <a:xfrm>
            <a:off x="2543174" y="1064168"/>
            <a:ext cx="6155055" cy="354865"/>
          </a:xfrm>
        </p:spPr>
        <p:txBody>
          <a:bodyPr anchor="ctr" anchorCtr="0">
            <a:noAutofit/>
          </a:bodyPr>
          <a:lstStyle>
            <a:lvl1pPr marL="0" indent="0" algn="l">
              <a:buNone/>
              <a:defRPr sz="1800" i="1" baseline="0">
                <a:solidFill>
                  <a:schemeClr val="accent3">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Additional info if applicable</a:t>
            </a:r>
          </a:p>
        </p:txBody>
      </p:sp>
      <p:sp>
        <p:nvSpPr>
          <p:cNvPr id="3" name="Slide Number Placeholder 2">
            <a:extLst>
              <a:ext uri="{FF2B5EF4-FFF2-40B4-BE49-F238E27FC236}">
                <a16:creationId xmlns:a16="http://schemas.microsoft.com/office/drawing/2014/main" id="{3B5A52FF-C423-4C33-BA52-0EE5F11EA94C}"/>
              </a:ext>
            </a:extLst>
          </p:cNvPr>
          <p:cNvSpPr>
            <a:spLocks noGrp="1"/>
          </p:cNvSpPr>
          <p:nvPr>
            <p:ph type="sldNum" sz="quarter" idx="11"/>
          </p:nvPr>
        </p:nvSpPr>
        <p:spPr/>
        <p:txBody>
          <a:bodyPr/>
          <a:lstStyle/>
          <a:p>
            <a:fld id="{706D636C-90A3-4979-BA37-BAB384B22101}" type="slidenum">
              <a:rPr lang="en-US" smtClean="0"/>
              <a:pPr/>
              <a:t>‹#›</a:t>
            </a:fld>
            <a:endParaRPr lang="en-US"/>
          </a:p>
        </p:txBody>
      </p:sp>
      <p:sp>
        <p:nvSpPr>
          <p:cNvPr id="8" name="Rectangle 7">
            <a:extLst>
              <a:ext uri="{FF2B5EF4-FFF2-40B4-BE49-F238E27FC236}">
                <a16:creationId xmlns:a16="http://schemas.microsoft.com/office/drawing/2014/main" id="{4768B8A7-EB81-4FD2-82D4-E645AB5DA130}"/>
              </a:ext>
            </a:extLst>
          </p:cNvPr>
          <p:cNvSpPr/>
          <p:nvPr userDrawn="1"/>
        </p:nvSpPr>
        <p:spPr>
          <a:xfrm rot="5400000">
            <a:off x="4558282" y="-3103312"/>
            <a:ext cx="27432" cy="9144003"/>
          </a:xfrm>
          <a:prstGeom prst="rect">
            <a:avLst/>
          </a:prstGeom>
          <a:solidFill>
            <a:schemeClr val="bg1">
              <a:lumMod val="9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A81F1B3-A836-409F-B9E6-2E2CAEB1F57F}"/>
              </a:ext>
            </a:extLst>
          </p:cNvPr>
          <p:cNvSpPr>
            <a:spLocks noGrp="1"/>
          </p:cNvSpPr>
          <p:nvPr>
            <p:ph type="title" hasCustomPrompt="1"/>
          </p:nvPr>
        </p:nvSpPr>
        <p:spPr>
          <a:xfrm>
            <a:off x="2324100" y="119319"/>
            <a:ext cx="6374129" cy="862470"/>
          </a:xfrm>
        </p:spPr>
        <p:txBody>
          <a:bodyPr>
            <a:normAutofit/>
          </a:bodyPr>
          <a:lstStyle>
            <a:lvl1pPr>
              <a:defRPr sz="2600"/>
            </a:lvl1pPr>
          </a:lstStyle>
          <a:p>
            <a:r>
              <a:rPr lang="en-US"/>
              <a:t>Section name / Title / Reference Info</a:t>
            </a:r>
          </a:p>
        </p:txBody>
      </p:sp>
      <p:sp>
        <p:nvSpPr>
          <p:cNvPr id="13" name="Text Placeholder 3">
            <a:extLst>
              <a:ext uri="{FF2B5EF4-FFF2-40B4-BE49-F238E27FC236}">
                <a16:creationId xmlns:a16="http://schemas.microsoft.com/office/drawing/2014/main" id="{73153095-E629-4333-A9E6-44B7EAB756CC}"/>
              </a:ext>
            </a:extLst>
          </p:cNvPr>
          <p:cNvSpPr>
            <a:spLocks noGrp="1"/>
          </p:cNvSpPr>
          <p:nvPr>
            <p:ph type="body" sz="half" idx="12" hasCustomPrompt="1"/>
          </p:nvPr>
        </p:nvSpPr>
        <p:spPr>
          <a:xfrm>
            <a:off x="390526" y="5095875"/>
            <a:ext cx="7905749" cy="1197102"/>
          </a:xfrm>
        </p:spPr>
        <p:txBody>
          <a:bodyPr anchor="ctr" anchorCtr="0">
            <a:noAutofit/>
          </a:bodyPr>
          <a:lstStyle>
            <a:lvl1pPr marL="0" indent="0" algn="ctr">
              <a:buNone/>
              <a:defRPr lang="en-US" sz="22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If needed, include a callout note about the legal language here.</a:t>
            </a:r>
            <a:endParaRPr lang="en-US" dirty="0"/>
          </a:p>
        </p:txBody>
      </p:sp>
    </p:spTree>
    <p:extLst>
      <p:ext uri="{BB962C8B-B14F-4D97-AF65-F5344CB8AC3E}">
        <p14:creationId xmlns:p14="http://schemas.microsoft.com/office/powerpoint/2010/main" val="25050596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11892" y="1120346"/>
            <a:ext cx="4032473" cy="5056617"/>
          </a:xfrm>
        </p:spPr>
        <p:txBody>
          <a:bodyPr>
            <a:noAutofit/>
          </a:bodyPr>
          <a:lstStyle>
            <a:lvl1pPr>
              <a:spcBef>
                <a:spcPts val="3000"/>
              </a:spcBef>
              <a:defRPr sz="2000"/>
            </a:lvl1pPr>
            <a:lvl2pPr marL="292608" indent="0">
              <a:spcBef>
                <a:spcPts val="600"/>
              </a:spcBef>
              <a:spcAft>
                <a:spcPts val="200"/>
              </a:spcAft>
              <a:buNone/>
              <a:defRPr sz="1400" i="1">
                <a:solidFill>
                  <a:schemeClr val="accent3">
                    <a:lumMod val="75000"/>
                    <a:lumOff val="25000"/>
                  </a:schemeClr>
                </a:solidFill>
              </a:defRPr>
            </a:lvl2pPr>
            <a:lvl3pPr marL="576072" indent="-274320">
              <a:spcBef>
                <a:spcPts val="400"/>
              </a:spcBef>
              <a:buClr>
                <a:schemeClr val="accent3">
                  <a:lumMod val="75000"/>
                  <a:lumOff val="25000"/>
                </a:schemeClr>
              </a:buClr>
              <a:buFont typeface="Wingdings" panose="05000000000000000000" pitchFamily="2" charset="2"/>
              <a:buChar char=""/>
              <a:defRPr sz="1300" u="sng">
                <a:solidFill>
                  <a:schemeClr val="accent6"/>
                </a:solidFill>
              </a:defRPr>
            </a:lvl3pPr>
          </a:lstStyle>
          <a:p>
            <a:pPr lvl="0"/>
            <a:r>
              <a:rPr lang="en-US" dirty="0"/>
              <a:t>Name of Resource</a:t>
            </a:r>
          </a:p>
          <a:p>
            <a:pPr lvl="1"/>
            <a:r>
              <a:rPr lang="en-US" dirty="0"/>
              <a:t>Details about resource listed here.</a:t>
            </a:r>
          </a:p>
          <a:p>
            <a:pPr lvl="2"/>
            <a:r>
              <a:rPr lang="en-US" dirty="0"/>
              <a:t>web address</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95824" y="1120346"/>
            <a:ext cx="4032504" cy="5056617"/>
          </a:xfrm>
        </p:spPr>
        <p:txBody>
          <a:bodyPr>
            <a:noAutofit/>
          </a:bodyPr>
          <a:lstStyle>
            <a:lvl1pPr>
              <a:spcBef>
                <a:spcPts val="3000"/>
              </a:spcBef>
              <a:defRPr sz="2000"/>
            </a:lvl1pPr>
            <a:lvl2pPr marL="274320" indent="0" algn="l" defTabSz="914400" rtl="0" eaLnBrk="1" latinLnBrk="0" hangingPunct="1">
              <a:lnSpc>
                <a:spcPct val="90000"/>
              </a:lnSpc>
              <a:spcBef>
                <a:spcPts val="800"/>
              </a:spcBef>
              <a:spcAft>
                <a:spcPts val="200"/>
              </a:spcAft>
              <a:buClr>
                <a:schemeClr val="bg1">
                  <a:lumMod val="65000"/>
                </a:schemeClr>
              </a:buClr>
              <a:buFont typeface="Arial" panose="020B0604020202020204" pitchFamily="34" charset="0"/>
              <a:buNone/>
              <a:defRPr lang="en-US" sz="1400" i="1" kern="1200" dirty="0">
                <a:solidFill>
                  <a:schemeClr val="accent3">
                    <a:lumMod val="75000"/>
                    <a:lumOff val="25000"/>
                  </a:schemeClr>
                </a:solidFill>
                <a:latin typeface="+mn-lt"/>
                <a:ea typeface="+mn-ea"/>
                <a:cs typeface="+mn-cs"/>
              </a:defRPr>
            </a:lvl2pPr>
            <a:lvl3pPr marL="587502" indent="-285750">
              <a:spcBef>
                <a:spcPts val="400"/>
              </a:spcBef>
              <a:buClr>
                <a:schemeClr val="accent3">
                  <a:lumMod val="75000"/>
                  <a:lumOff val="25000"/>
                </a:schemeClr>
              </a:buClr>
              <a:buFont typeface="Wingdings" panose="05000000000000000000" pitchFamily="2" charset="2"/>
              <a:buChar char=""/>
              <a:defRPr lang="en-US" sz="1300" u="sng" kern="1200" baseline="0" dirty="0">
                <a:solidFill>
                  <a:schemeClr val="accent6"/>
                </a:solidFill>
                <a:latin typeface="+mn-lt"/>
                <a:ea typeface="+mn-ea"/>
                <a:cs typeface="+mn-cs"/>
              </a:defRPr>
            </a:lvl3pPr>
          </a:lstStyle>
          <a:p>
            <a:pPr lvl="0"/>
            <a:r>
              <a:rPr lang="en-US" dirty="0"/>
              <a:t>Name of Resource</a:t>
            </a:r>
          </a:p>
          <a:p>
            <a:pPr marL="560070" lvl="1" indent="-285750" algn="l" defTabSz="914400" rtl="0" eaLnBrk="1" latinLnBrk="0" hangingPunct="1">
              <a:lnSpc>
                <a:spcPct val="90000"/>
              </a:lnSpc>
              <a:spcBef>
                <a:spcPts val="800"/>
              </a:spcBef>
              <a:buClr>
                <a:schemeClr val="bg1">
                  <a:lumMod val="65000"/>
                </a:schemeClr>
              </a:buClr>
            </a:pPr>
            <a:r>
              <a:rPr lang="en-US" dirty="0"/>
              <a:t>Details about resource listed here.</a:t>
            </a:r>
          </a:p>
          <a:p>
            <a:pPr marL="587502" lvl="2" indent="-285750" algn="l" defTabSz="914400" rtl="0" eaLnBrk="1" latinLnBrk="0" hangingPunct="1">
              <a:lnSpc>
                <a:spcPct val="90000"/>
              </a:lnSpc>
              <a:spcBef>
                <a:spcPts val="800"/>
              </a:spcBef>
              <a:buClr>
                <a:schemeClr val="bg1">
                  <a:lumMod val="65000"/>
                </a:schemeClr>
              </a:buClr>
            </a:pPr>
            <a:r>
              <a:rPr lang="en-US" dirty="0"/>
              <a:t>Web address</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F7FD6786-8F98-43F6-B24B-3F32CA90C529}"/>
              </a:ext>
            </a:extLst>
          </p:cNvPr>
          <p:cNvSpPr/>
          <p:nvPr userDrawn="1"/>
        </p:nvSpPr>
        <p:spPr>
          <a:xfrm>
            <a:off x="4540808" y="1003986"/>
            <a:ext cx="45720" cy="585216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3A54BF1-953C-4479-BA14-05D786F8768E}"/>
              </a:ext>
            </a:extLst>
          </p:cNvPr>
          <p:cNvSpPr/>
          <p:nvPr userDrawn="1"/>
        </p:nvSpPr>
        <p:spPr>
          <a:xfrm rot="5400000">
            <a:off x="4558284" y="-3576807"/>
            <a:ext cx="27432" cy="9144003"/>
          </a:xfrm>
          <a:prstGeom prst="rect">
            <a:avLst/>
          </a:prstGeom>
          <a:solidFill>
            <a:schemeClr val="bg1">
              <a:lumMod val="9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89D9F95-E05B-461F-9AB6-FCC469E64AE0}"/>
              </a:ext>
            </a:extLst>
          </p:cNvPr>
          <p:cNvSpPr txBox="1"/>
          <p:nvPr userDrawn="1"/>
        </p:nvSpPr>
        <p:spPr>
          <a:xfrm>
            <a:off x="1309816" y="365126"/>
            <a:ext cx="6880779" cy="616352"/>
          </a:xfrm>
          <a:prstGeom prst="rect">
            <a:avLst/>
          </a:prstGeom>
        </p:spPr>
        <p:txBody>
          <a:bodyPr vert="horz" lIns="91440" tIns="45720" rIns="91440" bIns="45720" rtlCol="0" anchor="b">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lgn="ctr"/>
            <a:r>
              <a:rPr lang="en-US" dirty="0"/>
              <a:t>Resources:</a:t>
            </a:r>
          </a:p>
        </p:txBody>
      </p:sp>
      <p:sp>
        <p:nvSpPr>
          <p:cNvPr id="11" name="TextBox 10">
            <a:extLst>
              <a:ext uri="{FF2B5EF4-FFF2-40B4-BE49-F238E27FC236}">
                <a16:creationId xmlns:a16="http://schemas.microsoft.com/office/drawing/2014/main" id="{3C7C2AD0-E385-4C6D-9FC1-7C6479504B69}"/>
              </a:ext>
            </a:extLst>
          </p:cNvPr>
          <p:cNvSpPr txBox="1"/>
          <p:nvPr userDrawn="1"/>
        </p:nvSpPr>
        <p:spPr>
          <a:xfrm>
            <a:off x="2509079" y="205945"/>
            <a:ext cx="1318054" cy="947351"/>
          </a:xfrm>
          <a:prstGeom prst="rect">
            <a:avLst/>
          </a:prstGeom>
          <a:noFill/>
        </p:spPr>
        <p:txBody>
          <a:bodyPr wrap="none" rtlCol="0">
            <a:noAutofit/>
          </a:bodyPr>
          <a:lstStyle/>
          <a:p>
            <a:pPr algn="l">
              <a:lnSpc>
                <a:spcPct val="85000"/>
              </a:lnSpc>
            </a:pPr>
            <a:r>
              <a:rPr lang="en-US" sz="6600" dirty="0">
                <a:solidFill>
                  <a:schemeClr val="bg1">
                    <a:lumMod val="75000"/>
                  </a:schemeClr>
                </a:solidFill>
                <a:sym typeface="Webdings" panose="05030102010509060703" pitchFamily="18" charset="2"/>
              </a:rPr>
              <a:t></a:t>
            </a:r>
            <a:endParaRPr lang="en-US" sz="6600" dirty="0">
              <a:solidFill>
                <a:schemeClr val="bg1">
                  <a:lumMod val="75000"/>
                </a:schemeClr>
              </a:solidFill>
            </a:endParaRPr>
          </a:p>
        </p:txBody>
      </p:sp>
      <p:sp>
        <p:nvSpPr>
          <p:cNvPr id="2" name="Slide Number Placeholder 1">
            <a:extLst>
              <a:ext uri="{FF2B5EF4-FFF2-40B4-BE49-F238E27FC236}">
                <a16:creationId xmlns:a16="http://schemas.microsoft.com/office/drawing/2014/main" id="{5A246DD3-D6C3-4914-8E87-5DA06C7256DC}"/>
              </a:ext>
            </a:extLst>
          </p:cNvPr>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30758134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695825" y="1190625"/>
            <a:ext cx="3697604" cy="5165726"/>
          </a:xfrm>
        </p:spPr>
        <p:txBody>
          <a:bodyPr anchor="ctr"/>
          <a:lstStyle>
            <a:lvl1pPr marL="0" indent="0">
              <a:spcBef>
                <a:spcPts val="3000"/>
              </a:spcBef>
              <a:buNone/>
              <a:defRPr lang="en-US" sz="22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365760" indent="0">
              <a:spcBef>
                <a:spcPts val="300"/>
              </a:spcBef>
              <a:buNone/>
              <a:defRPr sz="1600" i="1"/>
            </a:lvl2pPr>
            <a:lvl3pPr marL="365760" indent="0">
              <a:spcBef>
                <a:spcPts val="400"/>
              </a:spcBef>
              <a:buFontTx/>
              <a:buNone/>
              <a:defRPr sz="1400" b="1">
                <a:solidFill>
                  <a:schemeClr val="tx1"/>
                </a:solidFill>
              </a:defRPr>
            </a:lvl3pPr>
            <a:lvl4pPr marL="914400" indent="-274320">
              <a:spcBef>
                <a:spcPts val="1200"/>
              </a:spcBef>
              <a:buClr>
                <a:schemeClr val="accent6"/>
              </a:buClr>
              <a:buSzPct val="90000"/>
              <a:buFont typeface="Wingdings" panose="05000000000000000000" pitchFamily="2" charset="2"/>
              <a:buChar char=""/>
              <a:defRPr sz="1300" i="1">
                <a:solidFill>
                  <a:schemeClr val="accent1"/>
                </a:solidFill>
              </a:defRPr>
            </a:lvl4pPr>
            <a:lvl5pPr marL="914400" indent="-274320">
              <a:spcBef>
                <a:spcPts val="200"/>
              </a:spcBef>
              <a:buClr>
                <a:schemeClr val="accent2"/>
              </a:buClr>
              <a:buSzPct val="120000"/>
              <a:buFont typeface="Wingdings" panose="05000000000000000000" pitchFamily="2" charset="2"/>
              <a:buChar char=""/>
              <a:defRPr sz="1300" b="0" i="0" spc="50" baseline="0">
                <a:solidFill>
                  <a:schemeClr val="accent3">
                    <a:lumMod val="75000"/>
                    <a:lumOff val="25000"/>
                  </a:schemeClr>
                </a:solidFill>
              </a:defRPr>
            </a:lvl5pPr>
          </a:lstStyle>
          <a:p>
            <a:pPr lvl="0"/>
            <a:r>
              <a:rPr lang="en-US" dirty="0"/>
              <a:t>Presenter Name</a:t>
            </a:r>
          </a:p>
          <a:p>
            <a:pPr lvl="1"/>
            <a:r>
              <a:rPr lang="en-US" dirty="0"/>
              <a:t>Position</a:t>
            </a:r>
          </a:p>
          <a:p>
            <a:pPr lvl="2"/>
            <a:r>
              <a:rPr lang="en-US" dirty="0"/>
              <a:t>Organization</a:t>
            </a:r>
          </a:p>
          <a:p>
            <a:pPr lvl="3"/>
            <a:r>
              <a:rPr lang="en-US" dirty="0"/>
              <a:t>Email</a:t>
            </a:r>
          </a:p>
          <a:p>
            <a:pPr lvl="4"/>
            <a:r>
              <a:rPr lang="en-US" dirty="0"/>
              <a:t>Phone</a:t>
            </a:r>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8" name="TextBox 7">
            <a:extLst>
              <a:ext uri="{FF2B5EF4-FFF2-40B4-BE49-F238E27FC236}">
                <a16:creationId xmlns:a16="http://schemas.microsoft.com/office/drawing/2014/main" id="{5E098955-8651-419E-86A8-56788A65E260}"/>
              </a:ext>
            </a:extLst>
          </p:cNvPr>
          <p:cNvSpPr txBox="1"/>
          <p:nvPr userDrawn="1"/>
        </p:nvSpPr>
        <p:spPr>
          <a:xfrm>
            <a:off x="628650" y="365126"/>
            <a:ext cx="7955280" cy="1051560"/>
          </a:xfrm>
          <a:prstGeom prst="rect">
            <a:avLst/>
          </a:prstGeom>
        </p:spPr>
        <p:txBody>
          <a:bodyPr vert="horz" lIns="91440" tIns="45720" rIns="91440" bIns="45720" rtlCol="0" anchor="ctr">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r>
              <a:rPr lang="en-US"/>
              <a:t>Contact Information:</a:t>
            </a:r>
            <a:endParaRPr lang="en-US" dirty="0"/>
          </a:p>
        </p:txBody>
      </p:sp>
      <p:pic>
        <p:nvPicPr>
          <p:cNvPr id="6" name="Picture 5">
            <a:extLst>
              <a:ext uri="{FF2B5EF4-FFF2-40B4-BE49-F238E27FC236}">
                <a16:creationId xmlns:a16="http://schemas.microsoft.com/office/drawing/2014/main" id="{184F4F1A-CF95-4957-953C-C908BBDF284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6285" y="2543613"/>
            <a:ext cx="2974602" cy="1389773"/>
          </a:xfrm>
          <a:prstGeom prst="rect">
            <a:avLst/>
          </a:prstGeom>
        </p:spPr>
      </p:pic>
    </p:spTree>
    <p:extLst>
      <p:ext uri="{BB962C8B-B14F-4D97-AF65-F5344CB8AC3E}">
        <p14:creationId xmlns:p14="http://schemas.microsoft.com/office/powerpoint/2010/main" val="3956525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31159551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hank You">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1E19837-98EC-4FB4-8EB6-9858802534A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91469" y="2270681"/>
            <a:ext cx="7180494" cy="1590924"/>
          </a:xfrm>
          <a:prstGeom prst="rect">
            <a:avLst/>
          </a:prstGeom>
        </p:spPr>
      </p:pic>
      <p:sp>
        <p:nvSpPr>
          <p:cNvPr id="2" name="Slide Number Placeholder 1">
            <a:extLst>
              <a:ext uri="{FF2B5EF4-FFF2-40B4-BE49-F238E27FC236}">
                <a16:creationId xmlns:a16="http://schemas.microsoft.com/office/drawing/2014/main" id="{A3F84F2E-6236-45E4-BF4A-77147E579450}"/>
              </a:ext>
            </a:extLst>
          </p:cNvPr>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3351136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emplate Information">
    <p:bg>
      <p:bgPr>
        <a:solidFill>
          <a:schemeClr val="bg1"/>
        </a:solidFill>
        <a:effectLst/>
      </p:bgPr>
    </p:bg>
    <p:spTree>
      <p:nvGrpSpPr>
        <p:cNvPr id="1" name=""/>
        <p:cNvGrpSpPr/>
        <p:nvPr/>
      </p:nvGrpSpPr>
      <p:grpSpPr>
        <a:xfrm>
          <a:off x="0" y="0"/>
          <a:ext cx="0" cy="0"/>
          <a:chOff x="0" y="0"/>
          <a:chExt cx="0" cy="0"/>
        </a:xfrm>
      </p:grpSpPr>
      <p:cxnSp>
        <p:nvCxnSpPr>
          <p:cNvPr id="41" name="Straight Connector 40">
            <a:extLst>
              <a:ext uri="{FF2B5EF4-FFF2-40B4-BE49-F238E27FC236}">
                <a16:creationId xmlns:a16="http://schemas.microsoft.com/office/drawing/2014/main" id="{8D146980-D8A2-4012-978A-9289360E76CE}"/>
              </a:ext>
            </a:extLst>
          </p:cNvPr>
          <p:cNvCxnSpPr>
            <a:cxnSpLocks/>
          </p:cNvCxnSpPr>
          <p:nvPr userDrawn="1"/>
        </p:nvCxnSpPr>
        <p:spPr>
          <a:xfrm>
            <a:off x="4568467" y="5377715"/>
            <a:ext cx="4572000" cy="0"/>
          </a:xfrm>
          <a:prstGeom prst="line">
            <a:avLst/>
          </a:prstGeom>
          <a:ln w="7620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33" name="Rectangle 32"/>
          <p:cNvSpPr/>
          <p:nvPr userDrawn="1"/>
        </p:nvSpPr>
        <p:spPr>
          <a:xfrm>
            <a:off x="0" y="3981452"/>
            <a:ext cx="4429402" cy="295275"/>
          </a:xfrm>
          <a:prstGeom prst="rect">
            <a:avLst/>
          </a:prstGeom>
          <a:gradFill flip="none" rotWithShape="1">
            <a:gsLst>
              <a:gs pos="0">
                <a:schemeClr val="accent2">
                  <a:lumMod val="67000"/>
                </a:schemeClr>
              </a:gs>
              <a:gs pos="100000">
                <a:schemeClr val="accent2">
                  <a:lumMod val="97000"/>
                  <a:lumOff val="3000"/>
                </a:schemeClr>
              </a:gs>
            </a:gsLst>
            <a:lin ang="1620000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4" name="Rectangle 33"/>
          <p:cNvSpPr/>
          <p:nvPr userDrawn="1"/>
        </p:nvSpPr>
        <p:spPr>
          <a:xfrm>
            <a:off x="0" y="5513221"/>
            <a:ext cx="4429402" cy="295275"/>
          </a:xfrm>
          <a:prstGeom prst="rect">
            <a:avLst/>
          </a:prstGeom>
          <a:gradFill flip="none" rotWithShape="1">
            <a:gsLst>
              <a:gs pos="0">
                <a:schemeClr val="accent1">
                  <a:lumMod val="67000"/>
                </a:schemeClr>
              </a:gs>
              <a:gs pos="100000">
                <a:schemeClr val="accent1">
                  <a:lumMod val="97000"/>
                  <a:lumOff val="3000"/>
                </a:schemeClr>
              </a:gs>
            </a:gsLst>
            <a:lin ang="16200000" scaled="1"/>
            <a:tileRect/>
          </a:gra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4" name="TextBox 13"/>
          <p:cNvSpPr txBox="1"/>
          <p:nvPr userDrawn="1"/>
        </p:nvSpPr>
        <p:spPr>
          <a:xfrm>
            <a:off x="4695825" y="1480004"/>
            <a:ext cx="4297680" cy="5191126"/>
          </a:xfrm>
          <a:prstGeom prst="rect">
            <a:avLst/>
          </a:prstGeom>
          <a:noFill/>
        </p:spPr>
        <p:txBody>
          <a:bodyPr wrap="square" rtlCol="0">
            <a:noAutofit/>
          </a:bodyPr>
          <a:lstStyle/>
          <a:p>
            <a:pPr marL="0" indent="0">
              <a:spcAft>
                <a:spcPts val="0"/>
              </a:spcAft>
              <a:buFont typeface="Arial" panose="020B0604020202020204" pitchFamily="34" charset="0"/>
              <a:buNone/>
            </a:pPr>
            <a:r>
              <a:rPr lang="en-US" sz="2000" b="1" dirty="0">
                <a:solidFill>
                  <a:schemeClr val="accent1"/>
                </a:solidFill>
                <a:latin typeface="Arial" panose="020B0604020202020204" pitchFamily="34" charset="0"/>
                <a:cs typeface="Arial" panose="020B0604020202020204" pitchFamily="34" charset="0"/>
              </a:rPr>
              <a:t>Beyond</a:t>
            </a:r>
            <a:r>
              <a:rPr lang="en-US" sz="2000" b="1" baseline="0" dirty="0">
                <a:solidFill>
                  <a:schemeClr val="accent1"/>
                </a:solidFill>
                <a:latin typeface="Arial" panose="020B0604020202020204" pitchFamily="34" charset="0"/>
                <a:cs typeface="Arial" panose="020B0604020202020204" pitchFamily="34" charset="0"/>
              </a:rPr>
              <a:t> the </a:t>
            </a:r>
            <a:r>
              <a:rPr lang="en-US" sz="2000" b="1" baseline="0">
                <a:solidFill>
                  <a:schemeClr val="accent1"/>
                </a:solidFill>
                <a:latin typeface="Arial" panose="020B0604020202020204" pitchFamily="34" charset="0"/>
                <a:cs typeface="Arial" panose="020B0604020202020204" pitchFamily="34" charset="0"/>
              </a:rPr>
              <a:t>standard offerings,</a:t>
            </a:r>
          </a:p>
          <a:p>
            <a:pPr marL="0" indent="0">
              <a:spcAft>
                <a:spcPts val="1000"/>
              </a:spcAft>
              <a:buFont typeface="Arial" panose="020B0604020202020204" pitchFamily="34" charset="0"/>
              <a:buNone/>
            </a:pPr>
            <a:r>
              <a:rPr lang="en-US" sz="1150" b="0" baseline="0">
                <a:latin typeface="Arial" panose="020B0604020202020204" pitchFamily="34" charset="0"/>
                <a:cs typeface="Arial" panose="020B0604020202020204" pitchFamily="34" charset="0"/>
              </a:rPr>
              <a:t>t</a:t>
            </a:r>
            <a:r>
              <a:rPr lang="en-US" sz="1150" b="0">
                <a:latin typeface="Arial" panose="020B0604020202020204" pitchFamily="34" charset="0"/>
                <a:cs typeface="Arial" panose="020B0604020202020204" pitchFamily="34" charset="0"/>
              </a:rPr>
              <a:t>his</a:t>
            </a:r>
            <a:r>
              <a:rPr lang="en-US" sz="1150" b="0" baseline="0">
                <a:latin typeface="Arial" panose="020B0604020202020204" pitchFamily="34" charset="0"/>
                <a:cs typeface="Arial" panose="020B0604020202020204" pitchFamily="34" charset="0"/>
              </a:rPr>
              <a:t> </a:t>
            </a:r>
            <a:r>
              <a:rPr lang="en-US" sz="1150" b="0" baseline="0" dirty="0">
                <a:latin typeface="Arial" panose="020B0604020202020204" pitchFamily="34" charset="0"/>
                <a:cs typeface="Arial" panose="020B0604020202020204" pitchFamily="34" charset="0"/>
              </a:rPr>
              <a:t>template contains a set of custom slides built to help you prepare your presentation.  Included are:</a:t>
            </a:r>
          </a:p>
          <a:p>
            <a:pPr marL="628650" lvl="1" indent="-171450">
              <a:lnSpc>
                <a:spcPct val="90000"/>
              </a:lnSpc>
              <a:spcAft>
                <a:spcPts val="400"/>
              </a:spcAft>
              <a:buFont typeface="Arial" panose="020B0604020202020204" pitchFamily="34" charset="0"/>
              <a:buChar char="•"/>
            </a:pPr>
            <a:r>
              <a:rPr lang="en-US" sz="1100" b="0" baseline="0">
                <a:latin typeface="Arial" panose="020B0604020202020204" pitchFamily="34" charset="0"/>
                <a:cs typeface="Arial" panose="020B0604020202020204" pitchFamily="34" charset="0"/>
              </a:rPr>
              <a:t>Your Moderator</a:t>
            </a:r>
          </a:p>
          <a:p>
            <a:pPr marL="628650" lvl="1" indent="-171450">
              <a:lnSpc>
                <a:spcPct val="90000"/>
              </a:lnSpc>
              <a:spcAft>
                <a:spcPts val="400"/>
              </a:spcAft>
              <a:buFont typeface="Arial" panose="020B0604020202020204" pitchFamily="34" charset="0"/>
              <a:buChar char="•"/>
            </a:pPr>
            <a:r>
              <a:rPr lang="en-US" sz="1100" b="0" baseline="0">
                <a:latin typeface="Arial" panose="020B0604020202020204" pitchFamily="34" charset="0"/>
                <a:cs typeface="Arial" panose="020B0604020202020204" pitchFamily="34" charset="0"/>
              </a:rPr>
              <a:t>3 </a:t>
            </a:r>
            <a:r>
              <a:rPr lang="en-US" sz="1100" b="0" baseline="0" dirty="0">
                <a:latin typeface="Arial" panose="020B0604020202020204" pitchFamily="34" charset="0"/>
                <a:cs typeface="Arial" panose="020B0604020202020204" pitchFamily="34" charset="0"/>
              </a:rPr>
              <a:t>Speaker </a:t>
            </a:r>
            <a:r>
              <a:rPr lang="en-US" sz="1100" b="0" baseline="0">
                <a:latin typeface="Arial" panose="020B0604020202020204" pitchFamily="34" charset="0"/>
                <a:cs typeface="Arial" panose="020B0604020202020204" pitchFamily="34" charset="0"/>
              </a:rPr>
              <a:t>Slide choices</a:t>
            </a:r>
            <a:endParaRPr lang="en-US" sz="1100" b="0" baseline="0" dirty="0">
              <a:latin typeface="Arial" panose="020B0604020202020204" pitchFamily="34" charset="0"/>
              <a:cs typeface="Arial" panose="020B0604020202020204" pitchFamily="34" charset="0"/>
            </a:endParaRPr>
          </a:p>
          <a:p>
            <a:pPr marL="628650" lvl="1" indent="-171450">
              <a:lnSpc>
                <a:spcPct val="90000"/>
              </a:lnSpc>
              <a:spcAft>
                <a:spcPts val="400"/>
              </a:spcAft>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Where Are You?  </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  </a:t>
            </a:r>
            <a:r>
              <a:rPr lang="en-US" sz="1000" b="0" i="1" baseline="0" dirty="0">
                <a:solidFill>
                  <a:schemeClr val="tx1">
                    <a:lumMod val="75000"/>
                    <a:lumOff val="25000"/>
                  </a:schemeClr>
                </a:solidFill>
                <a:latin typeface="Arial" panose="020B0604020202020204" pitchFamily="34" charset="0"/>
                <a:cs typeface="Arial" panose="020B0604020202020204" pitchFamily="34" charset="0"/>
              </a:rPr>
              <a:t>(location slide)</a:t>
            </a:r>
          </a:p>
          <a:p>
            <a:pPr marL="628650" lvl="1" indent="-171450">
              <a:lnSpc>
                <a:spcPct val="90000"/>
              </a:lnSpc>
              <a:spcAft>
                <a:spcPts val="400"/>
              </a:spcAft>
              <a:buFont typeface="Arial" panose="020B0604020202020204" pitchFamily="34" charset="0"/>
              <a:buChar char="•"/>
            </a:pPr>
            <a:r>
              <a:rPr lang="en-US" sz="1100" b="0" baseline="0">
                <a:latin typeface="Arial" panose="020B0604020202020204" pitchFamily="34" charset="0"/>
                <a:cs typeface="Arial" panose="020B0604020202020204" pitchFamily="34" charset="0"/>
              </a:rPr>
              <a:t>Today’s Objectives</a:t>
            </a:r>
            <a:endParaRPr lang="en-US" sz="1100" b="0" baseline="0" dirty="0">
              <a:latin typeface="Arial" panose="020B0604020202020204" pitchFamily="34" charset="0"/>
              <a:cs typeface="Arial" panose="020B0604020202020204" pitchFamily="34" charset="0"/>
            </a:endParaRPr>
          </a:p>
          <a:p>
            <a:pPr marL="628650" lvl="1" indent="-171450">
              <a:lnSpc>
                <a:spcPct val="90000"/>
              </a:lnSpc>
              <a:spcAft>
                <a:spcPts val="400"/>
              </a:spcAft>
              <a:buFont typeface="Arial" panose="020B0604020202020204" pitchFamily="34" charset="0"/>
              <a:buChar char="•"/>
            </a:pPr>
            <a:r>
              <a:rPr lang="en-US" sz="1100" b="0" baseline="0">
                <a:latin typeface="Arial" panose="020B0604020202020204" pitchFamily="34" charset="0"/>
                <a:cs typeface="Arial" panose="020B0604020202020204" pitchFamily="34" charset="0"/>
              </a:rPr>
              <a:t>Series Set</a:t>
            </a:r>
          </a:p>
          <a:p>
            <a:pPr marL="628650" lvl="1" indent="-171450">
              <a:lnSpc>
                <a:spcPct val="90000"/>
              </a:lnSpc>
              <a:spcAft>
                <a:spcPts val="400"/>
              </a:spcAft>
              <a:buFont typeface="Arial" panose="020B0604020202020204" pitchFamily="34" charset="0"/>
              <a:buChar char="•"/>
            </a:pPr>
            <a:r>
              <a:rPr lang="en-US" sz="1100" b="0" baseline="0">
                <a:latin typeface="Arial" panose="020B0604020202020204" pitchFamily="34" charset="0"/>
                <a:cs typeface="Arial" panose="020B0604020202020204" pitchFamily="34" charset="0"/>
              </a:rPr>
              <a:t>Quote</a:t>
            </a:r>
          </a:p>
          <a:p>
            <a:pPr marL="0" indent="0">
              <a:spcBef>
                <a:spcPts val="3000"/>
              </a:spcBef>
              <a:spcAft>
                <a:spcPts val="0"/>
              </a:spcAft>
              <a:buFont typeface="Arial" panose="020B0604020202020204" pitchFamily="34" charset="0"/>
              <a:buNone/>
            </a:pPr>
            <a:r>
              <a:rPr lang="en-US" sz="1500" b="1" baseline="0">
                <a:solidFill>
                  <a:schemeClr val="accent1"/>
                </a:solidFill>
                <a:latin typeface="Arial" panose="020B0604020202020204" pitchFamily="34" charset="0"/>
                <a:cs typeface="Arial" panose="020B0604020202020204" pitchFamily="34" charset="0"/>
              </a:rPr>
              <a:t>Resources &amp; Name / Occupation / Org boxes:</a:t>
            </a:r>
            <a:endParaRPr lang="en-US" sz="1500" b="1" baseline="0" dirty="0">
              <a:solidFill>
                <a:schemeClr val="accent1"/>
              </a:solidFill>
              <a:latin typeface="Arial" panose="020B0604020202020204" pitchFamily="34" charset="0"/>
              <a:cs typeface="Arial" panose="020B0604020202020204" pitchFamily="34" charset="0"/>
            </a:endParaRPr>
          </a:p>
          <a:p>
            <a:pPr marL="0" indent="0">
              <a:spcBef>
                <a:spcPts val="400"/>
              </a:spcBef>
              <a:spcAft>
                <a:spcPts val="800"/>
              </a:spcAft>
              <a:buFont typeface="Arial" panose="020B0604020202020204" pitchFamily="34" charset="0"/>
              <a:buNone/>
            </a:pPr>
            <a:r>
              <a:rPr lang="en-US" sz="1050" baseline="0">
                <a:latin typeface="Arial" panose="020B0604020202020204" pitchFamily="34" charset="0"/>
                <a:cs typeface="Arial" panose="020B0604020202020204" pitchFamily="34" charset="0"/>
              </a:rPr>
              <a:t>This </a:t>
            </a:r>
            <a:r>
              <a:rPr lang="en-US" sz="1050" baseline="0" dirty="0">
                <a:latin typeface="Arial" panose="020B0604020202020204" pitchFamily="34" charset="0"/>
                <a:cs typeface="Arial" panose="020B0604020202020204" pitchFamily="34" charset="0"/>
              </a:rPr>
              <a:t>works like a multi-level bulleted list</a:t>
            </a:r>
            <a:r>
              <a:rPr lang="en-US" sz="1050" baseline="0">
                <a:latin typeface="Arial" panose="020B0604020202020204" pitchFamily="34" charset="0"/>
                <a:cs typeface="Arial" panose="020B0604020202020204" pitchFamily="34" charset="0"/>
              </a:rPr>
              <a:t>.  Use </a:t>
            </a:r>
            <a:r>
              <a:rPr lang="en-US" sz="1050" baseline="0" dirty="0">
                <a:latin typeface="Arial" panose="020B0604020202020204" pitchFamily="34" charset="0"/>
                <a:cs typeface="Arial" panose="020B0604020202020204" pitchFamily="34" charset="0"/>
              </a:rPr>
              <a:t>the list level buttons on your “Home” tab to</a:t>
            </a:r>
            <a:br>
              <a:rPr lang="en-US" sz="1050" baseline="0">
                <a:latin typeface="Arial" panose="020B0604020202020204" pitchFamily="34" charset="0"/>
                <a:cs typeface="Arial" panose="020B0604020202020204" pitchFamily="34" charset="0"/>
              </a:rPr>
            </a:br>
            <a:r>
              <a:rPr lang="en-US" sz="1050" baseline="0">
                <a:latin typeface="Arial" panose="020B0604020202020204" pitchFamily="34" charset="0"/>
                <a:cs typeface="Arial" panose="020B0604020202020204" pitchFamily="34" charset="0"/>
              </a:rPr>
              <a:t>change formatting levels.</a:t>
            </a:r>
            <a:endParaRPr lang="en-US" sz="1050" baseline="0" dirty="0">
              <a:latin typeface="Arial" panose="020B0604020202020204" pitchFamily="34" charset="0"/>
              <a:cs typeface="Arial" panose="020B0604020202020204" pitchFamily="34" charset="0"/>
            </a:endParaRPr>
          </a:p>
          <a:p>
            <a:pPr marL="0" indent="0">
              <a:spcAft>
                <a:spcPts val="600"/>
              </a:spcAft>
              <a:buFont typeface="Arial" panose="020B0604020202020204" pitchFamily="34" charset="0"/>
              <a:buNone/>
            </a:pPr>
            <a:endParaRPr lang="en-US" sz="1050" dirty="0">
              <a:latin typeface="Arial" panose="020B0604020202020204" pitchFamily="34" charset="0"/>
              <a:cs typeface="Arial" panose="020B0604020202020204" pitchFamily="34" charset="0"/>
            </a:endParaRPr>
          </a:p>
        </p:txBody>
      </p:sp>
      <p:grpSp>
        <p:nvGrpSpPr>
          <p:cNvPr id="18" name="Group 17"/>
          <p:cNvGrpSpPr/>
          <p:nvPr userDrawn="1"/>
        </p:nvGrpSpPr>
        <p:grpSpPr>
          <a:xfrm>
            <a:off x="7084799" y="4562930"/>
            <a:ext cx="1734243" cy="644333"/>
            <a:chOff x="6721200" y="5603662"/>
            <a:chExt cx="1296075" cy="481538"/>
          </a:xfrm>
        </p:grpSpPr>
        <p:grpSp>
          <p:nvGrpSpPr>
            <p:cNvPr id="8" name="Group 7"/>
            <p:cNvGrpSpPr/>
            <p:nvPr userDrawn="1"/>
          </p:nvGrpSpPr>
          <p:grpSpPr>
            <a:xfrm>
              <a:off x="6721200" y="5603662"/>
              <a:ext cx="881689" cy="481538"/>
              <a:chOff x="6721200" y="5603662"/>
              <a:chExt cx="881689" cy="481538"/>
            </a:xfrm>
          </p:grpSpPr>
          <p:pic>
            <p:nvPicPr>
              <p:cNvPr id="4" name="Picture 3"/>
              <p:cNvPicPr>
                <a:picLocks noChangeAspect="1"/>
              </p:cNvPicPr>
              <p:nvPr userDrawn="1"/>
            </p:nvPicPr>
            <p:blipFill>
              <a:blip r:embed="rId2"/>
              <a:stretch>
                <a:fillRect/>
              </a:stretch>
            </p:blipFill>
            <p:spPr>
              <a:xfrm>
                <a:off x="6721200" y="5603662"/>
                <a:ext cx="881689" cy="481538"/>
              </a:xfrm>
              <a:prstGeom prst="rect">
                <a:avLst/>
              </a:prstGeom>
            </p:spPr>
          </p:pic>
          <p:sp>
            <p:nvSpPr>
              <p:cNvPr id="5" name="Rectangle 4"/>
              <p:cNvSpPr/>
              <p:nvPr userDrawn="1"/>
            </p:nvSpPr>
            <p:spPr>
              <a:xfrm>
                <a:off x="7236000" y="5644800"/>
                <a:ext cx="366889" cy="178031"/>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
          <p:nvSpPr>
            <p:cNvPr id="17" name="Left Arrow 16"/>
            <p:cNvSpPr/>
            <p:nvPr userDrawn="1"/>
          </p:nvSpPr>
          <p:spPr>
            <a:xfrm>
              <a:off x="7642875" y="5644800"/>
              <a:ext cx="374400" cy="178031"/>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
        <p:nvSpPr>
          <p:cNvPr id="28" name="Rectangle 27"/>
          <p:cNvSpPr/>
          <p:nvPr userDrawn="1"/>
        </p:nvSpPr>
        <p:spPr>
          <a:xfrm>
            <a:off x="5040000" y="1"/>
            <a:ext cx="278130" cy="1376380"/>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 name="Rectangle 26"/>
          <p:cNvSpPr/>
          <p:nvPr userDrawn="1"/>
        </p:nvSpPr>
        <p:spPr>
          <a:xfrm>
            <a:off x="4429402" y="1376381"/>
            <a:ext cx="278130" cy="5481620"/>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TextBox 6"/>
          <p:cNvSpPr txBox="1"/>
          <p:nvPr userDrawn="1"/>
        </p:nvSpPr>
        <p:spPr>
          <a:xfrm>
            <a:off x="91736" y="1480004"/>
            <a:ext cx="4337666" cy="5352299"/>
          </a:xfrm>
          <a:prstGeom prst="rect">
            <a:avLst/>
          </a:prstGeom>
          <a:noFill/>
        </p:spPr>
        <p:txBody>
          <a:bodyPr wrap="square" rtlCol="0">
            <a:noAutofit/>
          </a:bodyPr>
          <a:lstStyle/>
          <a:p>
            <a:pPr>
              <a:spcAft>
                <a:spcPts val="300"/>
              </a:spcAft>
            </a:pPr>
            <a:r>
              <a:rPr lang="en-US" sz="2000" b="1" dirty="0">
                <a:solidFill>
                  <a:schemeClr val="accent1"/>
                </a:solidFill>
                <a:latin typeface="Arial" panose="020B0604020202020204" pitchFamily="34" charset="0"/>
                <a:cs typeface="Arial" panose="020B0604020202020204" pitchFamily="34" charset="0"/>
              </a:rPr>
              <a:t>How to use</a:t>
            </a:r>
            <a:r>
              <a:rPr lang="en-US" sz="2000" b="1" baseline="0" dirty="0">
                <a:solidFill>
                  <a:schemeClr val="accent1"/>
                </a:solidFill>
                <a:latin typeface="Arial" panose="020B0604020202020204" pitchFamily="34" charset="0"/>
                <a:cs typeface="Arial" panose="020B0604020202020204" pitchFamily="34" charset="0"/>
              </a:rPr>
              <a:t> this template:</a:t>
            </a:r>
          </a:p>
          <a:p>
            <a:pPr marL="171450" indent="-171450">
              <a:buFont typeface="Arial" panose="020B0604020202020204" pitchFamily="34" charset="0"/>
              <a:buChar char="•"/>
            </a:pPr>
            <a:r>
              <a:rPr lang="en-US" sz="1050" b="0" baseline="0" dirty="0">
                <a:latin typeface="Arial" panose="020B0604020202020204" pitchFamily="34" charset="0"/>
                <a:cs typeface="Arial" panose="020B0604020202020204" pitchFamily="34" charset="0"/>
              </a:rPr>
              <a:t>When creating a new slide, click the arrow under the “New Slide” button.  This will display the template master slides </a:t>
            </a:r>
            <a:r>
              <a:rPr lang="en-US" sz="1050" b="0" baseline="0">
                <a:latin typeface="Arial" panose="020B0604020202020204" pitchFamily="34" charset="0"/>
                <a:cs typeface="Arial" panose="020B0604020202020204" pitchFamily="34" charset="0"/>
              </a:rPr>
              <a:t>available.</a:t>
            </a:r>
          </a:p>
          <a:p>
            <a:pPr marL="171450" indent="-171450">
              <a:spcBef>
                <a:spcPts val="600"/>
              </a:spcBef>
              <a:buFont typeface="Arial" panose="020B0604020202020204" pitchFamily="34" charset="0"/>
              <a:buChar char="•"/>
            </a:pPr>
            <a:r>
              <a:rPr lang="en-US" sz="1050" b="0" baseline="0">
                <a:latin typeface="Arial" panose="020B0604020202020204" pitchFamily="34" charset="0"/>
                <a:cs typeface="Arial" panose="020B0604020202020204" pitchFamily="34" charset="0"/>
              </a:rPr>
              <a:t>Select </a:t>
            </a:r>
            <a:r>
              <a:rPr lang="en-US" sz="1050" b="0" baseline="0" dirty="0">
                <a:latin typeface="Arial" panose="020B0604020202020204" pitchFamily="34" charset="0"/>
                <a:cs typeface="Arial" panose="020B0604020202020204" pitchFamily="34" charset="0"/>
              </a:rPr>
              <a:t>the layout you </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need from the list.</a:t>
            </a:r>
          </a:p>
          <a:p>
            <a:pPr marL="171450" indent="-171450">
              <a:spcBef>
                <a:spcPts val="600"/>
              </a:spcBef>
              <a:buFont typeface="Arial" panose="020B0604020202020204" pitchFamily="34" charset="0"/>
              <a:buChar char="•"/>
            </a:pPr>
            <a:r>
              <a:rPr lang="en-US" sz="1050" b="0" baseline="0" dirty="0">
                <a:latin typeface="Arial" panose="020B0604020202020204" pitchFamily="34" charset="0"/>
                <a:cs typeface="Arial" panose="020B0604020202020204" pitchFamily="34" charset="0"/>
              </a:rPr>
              <a:t>Likewise, to </a:t>
            </a:r>
            <a:r>
              <a:rPr lang="en-US" sz="1050" b="0" i="1" baseline="0" dirty="0">
                <a:latin typeface="Arial" panose="020B0604020202020204" pitchFamily="34" charset="0"/>
                <a:cs typeface="Arial" panose="020B0604020202020204" pitchFamily="34" charset="0"/>
              </a:rPr>
              <a:t>change</a:t>
            </a:r>
            <a:r>
              <a:rPr lang="en-US" sz="1050" b="0" baseline="0" dirty="0">
                <a:latin typeface="Arial" panose="020B0604020202020204" pitchFamily="34" charset="0"/>
                <a:cs typeface="Arial" panose="020B0604020202020204" pitchFamily="34" charset="0"/>
              </a:rPr>
              <a:t> the </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template master </a:t>
            </a:r>
            <a:r>
              <a:rPr lang="en-US" sz="1050" b="0" baseline="0">
                <a:latin typeface="Arial" panose="020B0604020202020204" pitchFamily="34" charset="0"/>
                <a:cs typeface="Arial" panose="020B0604020202020204" pitchFamily="34" charset="0"/>
              </a:rPr>
              <a:t>of an </a:t>
            </a:r>
            <a:br>
              <a:rPr lang="en-US" sz="1050" b="0" baseline="0">
                <a:latin typeface="Arial" panose="020B0604020202020204" pitchFamily="34" charset="0"/>
                <a:cs typeface="Arial" panose="020B0604020202020204" pitchFamily="34" charset="0"/>
              </a:rPr>
            </a:br>
            <a:r>
              <a:rPr lang="en-US" sz="1050" b="0" baseline="0">
                <a:latin typeface="Arial" panose="020B0604020202020204" pitchFamily="34" charset="0"/>
                <a:cs typeface="Arial" panose="020B0604020202020204" pitchFamily="34" charset="0"/>
              </a:rPr>
              <a:t>existing slide, click the </a:t>
            </a:r>
            <a:br>
              <a:rPr lang="en-US" sz="1050" b="0" baseline="0">
                <a:latin typeface="Arial" panose="020B0604020202020204" pitchFamily="34" charset="0"/>
                <a:cs typeface="Arial" panose="020B0604020202020204" pitchFamily="34" charset="0"/>
              </a:rPr>
            </a:br>
            <a:r>
              <a:rPr lang="en-US" sz="1050" b="0" baseline="0">
                <a:latin typeface="Arial" panose="020B0604020202020204" pitchFamily="34" charset="0"/>
                <a:cs typeface="Arial" panose="020B0604020202020204" pitchFamily="34" charset="0"/>
              </a:rPr>
              <a:t>“</a:t>
            </a:r>
            <a:r>
              <a:rPr lang="en-US" sz="1050" b="0" baseline="0" dirty="0">
                <a:latin typeface="Arial" panose="020B0604020202020204" pitchFamily="34" charset="0"/>
                <a:cs typeface="Arial" panose="020B0604020202020204" pitchFamily="34" charset="0"/>
              </a:rPr>
              <a:t>Layout” </a:t>
            </a:r>
            <a:r>
              <a:rPr lang="en-US" sz="1050" b="0" baseline="0">
                <a:latin typeface="Arial" panose="020B0604020202020204" pitchFamily="34" charset="0"/>
                <a:cs typeface="Arial" panose="020B0604020202020204" pitchFamily="34" charset="0"/>
              </a:rPr>
              <a:t>button right </a:t>
            </a:r>
            <a:br>
              <a:rPr lang="en-US" sz="1050" b="0" baseline="0">
                <a:latin typeface="Arial" panose="020B0604020202020204" pitchFamily="34" charset="0"/>
                <a:cs typeface="Arial" panose="020B0604020202020204" pitchFamily="34" charset="0"/>
              </a:rPr>
            </a:br>
            <a:r>
              <a:rPr lang="en-US" sz="1050" b="0" baseline="0">
                <a:latin typeface="Arial" panose="020B0604020202020204" pitchFamily="34" charset="0"/>
                <a:cs typeface="Arial" panose="020B0604020202020204" pitchFamily="34" charset="0"/>
              </a:rPr>
              <a:t>next </a:t>
            </a:r>
            <a:r>
              <a:rPr lang="en-US" sz="1050" b="0" baseline="0" dirty="0">
                <a:latin typeface="Arial" panose="020B0604020202020204" pitchFamily="34" charset="0"/>
                <a:cs typeface="Arial" panose="020B0604020202020204" pitchFamily="34" charset="0"/>
              </a:rPr>
              <a:t>to </a:t>
            </a:r>
            <a:r>
              <a:rPr lang="en-US" sz="1050" b="0" baseline="0">
                <a:latin typeface="Arial" panose="020B0604020202020204" pitchFamily="34" charset="0"/>
                <a:cs typeface="Arial" panose="020B0604020202020204" pitchFamily="34" charset="0"/>
              </a:rPr>
              <a:t>the “</a:t>
            </a:r>
            <a:r>
              <a:rPr lang="en-US" sz="1050" b="0" baseline="0" dirty="0">
                <a:latin typeface="Arial" panose="020B0604020202020204" pitchFamily="34" charset="0"/>
                <a:cs typeface="Arial" panose="020B0604020202020204" pitchFamily="34" charset="0"/>
              </a:rPr>
              <a:t>New Slide” button.</a:t>
            </a:r>
          </a:p>
          <a:p>
            <a:pPr marL="0" marR="0" lvl="0" indent="0" algn="l" defTabSz="457200" rtl="0" eaLnBrk="1" fontAlgn="auto" latinLnBrk="0" hangingPunct="1">
              <a:lnSpc>
                <a:spcPct val="100000"/>
              </a:lnSpc>
              <a:spcBef>
                <a:spcPts val="1200"/>
              </a:spcBef>
              <a:spcAft>
                <a:spcPts val="300"/>
              </a:spcAft>
              <a:buClrTx/>
              <a:buSzTx/>
              <a:buFontTx/>
              <a:buNone/>
              <a:tabLst/>
              <a:defRPr/>
            </a:pPr>
            <a:r>
              <a:rPr kumimoji="0" lang="en-US" sz="20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General Template Notes:</a:t>
            </a:r>
          </a:p>
          <a:p>
            <a:pPr marL="91440" lvl="0" indent="0">
              <a:spcAft>
                <a:spcPts val="600"/>
              </a:spcAft>
              <a:buFont typeface="Arial" panose="020B0604020202020204" pitchFamily="34" charset="0"/>
              <a:buNone/>
            </a:pPr>
            <a:r>
              <a:rPr lang="en-US" sz="1800" b="0" u="none" spc="60" baseline="0">
                <a:solidFill>
                  <a:schemeClr val="accent5">
                    <a:lumMod val="20000"/>
                    <a:lumOff val="80000"/>
                  </a:schemeClr>
                </a:solidFill>
                <a:effectLst>
                  <a:outerShdw blurRad="76200" dist="38100" dir="8100000" algn="tr" rotWithShape="0">
                    <a:prstClr val="black">
                      <a:alpha val="60000"/>
                    </a:prstClr>
                  </a:outerShdw>
                </a:effectLst>
                <a:latin typeface="+mj-lt"/>
                <a:cs typeface="Arial" panose="020B0604020202020204" pitchFamily="34" charset="0"/>
                <a:sym typeface="Wingdings" panose="05000000000000000000" pitchFamily="2" charset="2"/>
              </a:rPr>
              <a:t></a:t>
            </a:r>
            <a:r>
              <a:rPr lang="en-US" sz="1800" b="1" u="none" spc="60" baseline="0">
                <a:solidFill>
                  <a:schemeClr val="bg1"/>
                </a:solidFill>
                <a:effectLst>
                  <a:outerShdw blurRad="76200" dist="38100" dir="8100000" algn="tr" rotWithShape="0">
                    <a:prstClr val="black">
                      <a:alpha val="60000"/>
                    </a:prstClr>
                  </a:outerShdw>
                </a:effectLst>
                <a:latin typeface="+mj-lt"/>
                <a:cs typeface="Arial" panose="020B0604020202020204" pitchFamily="34" charset="0"/>
              </a:rPr>
              <a:t> </a:t>
            </a:r>
            <a:r>
              <a:rPr lang="en-US" sz="1800" b="1" u="sng" spc="60" baseline="0">
                <a:solidFill>
                  <a:schemeClr val="bg1"/>
                </a:solidFill>
                <a:effectLst>
                  <a:outerShdw blurRad="76200" dist="38100" dir="8100000" algn="tr" rotWithShape="0">
                    <a:prstClr val="black">
                      <a:alpha val="60000"/>
                    </a:prstClr>
                  </a:outerShdw>
                </a:effectLst>
                <a:latin typeface="+mj-lt"/>
                <a:cs typeface="Arial" panose="020B0604020202020204" pitchFamily="34" charset="0"/>
              </a:rPr>
              <a:t>DO </a:t>
            </a:r>
            <a:r>
              <a:rPr lang="en-US" sz="1800" b="1" u="sng" spc="60" baseline="0" dirty="0">
                <a:solidFill>
                  <a:schemeClr val="bg1"/>
                </a:solidFill>
                <a:effectLst>
                  <a:outerShdw blurRad="76200" dist="38100" dir="8100000" algn="tr" rotWithShape="0">
                    <a:prstClr val="black">
                      <a:alpha val="60000"/>
                    </a:prstClr>
                  </a:outerShdw>
                </a:effectLst>
                <a:latin typeface="+mj-lt"/>
                <a:cs typeface="Arial" panose="020B0604020202020204" pitchFamily="34" charset="0"/>
              </a:rPr>
              <a:t>NOT</a:t>
            </a:r>
            <a:r>
              <a:rPr lang="en-US" sz="1800" b="1" u="none" spc="60" baseline="0" dirty="0">
                <a:solidFill>
                  <a:schemeClr val="bg1"/>
                </a:solidFill>
                <a:effectLst>
                  <a:outerShdw blurRad="76200" dist="38100" dir="8100000" algn="tr" rotWithShape="0">
                    <a:prstClr val="black">
                      <a:alpha val="60000"/>
                    </a:prstClr>
                  </a:outerShdw>
                </a:effectLst>
                <a:latin typeface="+mj-lt"/>
                <a:cs typeface="Arial" panose="020B0604020202020204" pitchFamily="34" charset="0"/>
              </a:rPr>
              <a:t>:</a:t>
            </a:r>
          </a:p>
          <a:p>
            <a:pPr marL="457200" marR="0" lvl="1" indent="-171450" algn="l" defTabSz="457200" rtl="0" eaLnBrk="1" fontAlgn="auto" latinLnBrk="0" hangingPunct="1">
              <a:lnSpc>
                <a:spcPct val="100000"/>
              </a:lnSpc>
              <a:spcBef>
                <a:spcPts val="0"/>
              </a:spcBef>
              <a:spcAft>
                <a:spcPts val="600"/>
              </a:spcAft>
              <a:buClr>
                <a:schemeClr val="accent2"/>
              </a:buClr>
              <a:buSzTx/>
              <a:buFont typeface="Wingdings" panose="05000000000000000000" pitchFamily="2" charset="2"/>
              <a:buChar char="ý"/>
              <a:tabLst/>
              <a:defRPr/>
            </a:pPr>
            <a:r>
              <a:rPr lang="en-US" sz="1050" b="1" baseline="0" dirty="0">
                <a:latin typeface="Arial" panose="020B0604020202020204" pitchFamily="34" charset="0"/>
                <a:cs typeface="Arial" panose="020B0604020202020204" pitchFamily="34" charset="0"/>
              </a:rPr>
              <a:t>Space out your bullets using the “enter” key</a:t>
            </a:r>
            <a:r>
              <a:rPr lang="en-US" sz="1050" b="0" baseline="0">
                <a:latin typeface="Arial" panose="020B0604020202020204" pitchFamily="34" charset="0"/>
                <a:cs typeface="Arial" panose="020B0604020202020204" pitchFamily="34" charset="0"/>
              </a:rPr>
              <a:t>.  Please note if a spacing adjustment is required.</a:t>
            </a:r>
            <a:endParaRPr lang="en-US" sz="1050" b="0" dirty="0">
              <a:latin typeface="Arial" panose="020B0604020202020204" pitchFamily="34" charset="0"/>
              <a:cs typeface="Arial" panose="020B0604020202020204" pitchFamily="34" charset="0"/>
            </a:endParaRPr>
          </a:p>
          <a:p>
            <a:pPr marL="457200" lvl="1" indent="-171450">
              <a:spcAft>
                <a:spcPts val="600"/>
              </a:spcAft>
              <a:buClr>
                <a:schemeClr val="accent2"/>
              </a:buClr>
              <a:buFont typeface="Wingdings" panose="05000000000000000000" pitchFamily="2" charset="2"/>
              <a:buChar char="ý"/>
            </a:pPr>
            <a:r>
              <a:rPr lang="en-US" sz="1050" b="1" baseline="0" dirty="0">
                <a:latin typeface="Arial" panose="020B0604020202020204" pitchFamily="34" charset="0"/>
                <a:cs typeface="Arial" panose="020B0604020202020204" pitchFamily="34" charset="0"/>
              </a:rPr>
              <a:t>Type any titles in all uppercase or with caps lock on</a:t>
            </a:r>
            <a:r>
              <a:rPr lang="en-US" sz="1050" b="0" baseline="0" dirty="0">
                <a:latin typeface="Arial" panose="020B0604020202020204" pitchFamily="34" charset="0"/>
                <a:cs typeface="Arial" panose="020B0604020202020204" pitchFamily="34" charset="0"/>
              </a:rPr>
              <a:t>, as formatting is automatic. Type using standard title caps.</a:t>
            </a:r>
          </a:p>
          <a:p>
            <a:pPr marL="457200" lvl="1" indent="-171450">
              <a:spcAft>
                <a:spcPts val="600"/>
              </a:spcAft>
              <a:buClr>
                <a:schemeClr val="accent2"/>
              </a:buClr>
              <a:buFont typeface="Wingdings" panose="05000000000000000000" pitchFamily="2" charset="2"/>
              <a:buChar char="ý"/>
            </a:pPr>
            <a:r>
              <a:rPr lang="en-US" sz="1050" b="1" baseline="0" dirty="0">
                <a:latin typeface="Arial" panose="020B0604020202020204" pitchFamily="34" charset="0"/>
                <a:cs typeface="Arial" panose="020B0604020202020204" pitchFamily="34" charset="0"/>
              </a:rPr>
              <a:t>Change heading alignment </a:t>
            </a:r>
            <a:r>
              <a:rPr lang="en-US" sz="1050" b="1" baseline="0">
                <a:latin typeface="Arial" panose="020B0604020202020204" pitchFamily="34" charset="0"/>
                <a:cs typeface="Arial" panose="020B0604020202020204" pitchFamily="34" charset="0"/>
              </a:rPr>
              <a:t>or location for standard content slide material</a:t>
            </a:r>
            <a:r>
              <a:rPr lang="en-US" sz="1050" b="0" baseline="0">
                <a:latin typeface="Arial" panose="020B0604020202020204" pitchFamily="34" charset="0"/>
                <a:cs typeface="Arial" panose="020B0604020202020204" pitchFamily="34" charset="0"/>
              </a:rPr>
              <a:t>.</a:t>
            </a:r>
          </a:p>
          <a:p>
            <a:pPr marL="9144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800" b="0" u="none" kern="1200" spc="60" baseline="0">
                <a:solidFill>
                  <a:srgbClr val="92D050"/>
                </a:solidFill>
                <a:effectLst>
                  <a:outerShdw blurRad="76200" dist="38100" dir="8100000" algn="tr" rotWithShape="0">
                    <a:prstClr val="black">
                      <a:alpha val="60000"/>
                    </a:prstClr>
                  </a:outerShdw>
                </a:effectLst>
                <a:latin typeface="+mn-lt"/>
                <a:ea typeface="+mn-ea"/>
                <a:cs typeface="Arial" panose="020B0604020202020204" pitchFamily="34" charset="0"/>
                <a:sym typeface="Wingdings" panose="05000000000000000000" pitchFamily="2" charset="2"/>
              </a:rPr>
              <a:t></a:t>
            </a:r>
            <a:r>
              <a:rPr kumimoji="0" lang="en-US" sz="1800" b="1" i="0" u="none" strike="noStrike" kern="1200" cap="none" spc="60" normalizeH="0" baseline="0" noProof="0">
                <a:ln>
                  <a:noFill/>
                </a:ln>
                <a:solidFill>
                  <a:schemeClr val="bg1"/>
                </a:solidFill>
                <a:effectLst>
                  <a:outerShdw blurRad="76200" dist="38100" dir="8100000" algn="tr" rotWithShape="0">
                    <a:prstClr val="black">
                      <a:alpha val="60000"/>
                    </a:prstClr>
                  </a:outerShdw>
                </a:effectLst>
                <a:uLnTx/>
                <a:uFillTx/>
                <a:latin typeface="+mj-lt"/>
                <a:ea typeface="+mn-ea"/>
                <a:cs typeface="Arial" panose="020B0604020202020204" pitchFamily="34" charset="0"/>
              </a:rPr>
              <a:t> </a:t>
            </a:r>
            <a:r>
              <a:rPr kumimoji="0" lang="en-US" sz="1800" b="1" i="0" u="sng" strike="noStrike" kern="1200" cap="none" spc="60" normalizeH="0" baseline="0" noProof="0">
                <a:ln>
                  <a:noFill/>
                </a:ln>
                <a:solidFill>
                  <a:schemeClr val="bg1"/>
                </a:solidFill>
                <a:effectLst>
                  <a:outerShdw blurRad="76200" dist="38100" dir="8100000" algn="tr" rotWithShape="0">
                    <a:prstClr val="black">
                      <a:alpha val="60000"/>
                    </a:prstClr>
                  </a:outerShdw>
                </a:effectLst>
                <a:uLnTx/>
                <a:uFillTx/>
                <a:latin typeface="+mj-lt"/>
                <a:ea typeface="+mn-ea"/>
                <a:cs typeface="Arial" panose="020B0604020202020204" pitchFamily="34" charset="0"/>
              </a:rPr>
              <a:t>DO</a:t>
            </a:r>
            <a:r>
              <a:rPr kumimoji="0" lang="en-US" sz="1800" b="1" i="0" u="none" strike="noStrike" kern="1200" cap="none" spc="60" normalizeH="0" baseline="0" noProof="0">
                <a:ln>
                  <a:noFill/>
                </a:ln>
                <a:solidFill>
                  <a:schemeClr val="bg1"/>
                </a:solidFill>
                <a:effectLst>
                  <a:outerShdw blurRad="76200" dist="38100" dir="8100000" algn="tr" rotWithShape="0">
                    <a:prstClr val="black">
                      <a:alpha val="60000"/>
                    </a:prstClr>
                  </a:outerShdw>
                </a:effectLst>
                <a:uLnTx/>
                <a:uFillTx/>
                <a:latin typeface="+mj-lt"/>
                <a:ea typeface="+mn-ea"/>
                <a:cs typeface="Arial" panose="020B0604020202020204" pitchFamily="34" charset="0"/>
              </a:rPr>
              <a:t>:</a:t>
            </a:r>
          </a:p>
          <a:p>
            <a:pPr marL="457200" marR="0" lvl="1" indent="-171450" algn="l" defTabSz="457200" rtl="0" eaLnBrk="1" fontAlgn="auto" latinLnBrk="0" hangingPunct="1">
              <a:lnSpc>
                <a:spcPct val="100000"/>
              </a:lnSpc>
              <a:spcBef>
                <a:spcPts val="0"/>
              </a:spcBef>
              <a:spcAft>
                <a:spcPts val="600"/>
              </a:spcAft>
              <a:buClr>
                <a:srgbClr val="72AF2F"/>
              </a:buClr>
              <a:buSzTx/>
              <a:buFont typeface="Wingdings" panose="05000000000000000000" pitchFamily="2" charset="2"/>
              <a:buChar char="þ"/>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Reference </a:t>
            </a: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graphics</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Add a note at the top of the “Slide notes” section that indicates where your graphic </a:t>
            </a:r>
            <a:r>
              <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originated.</a:t>
            </a:r>
          </a:p>
          <a:p>
            <a:pPr marL="457200" marR="0" lvl="1"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Note </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that any graphics not referenced or in violation of </a:t>
            </a:r>
            <a:r>
              <a:rPr kumimoji="0" lang="en-US" sz="1050" b="1" i="0" u="none" strike="noStrike" kern="1200" cap="none" spc="0" normalizeH="0" baseline="0" noProof="0" dirty="0">
                <a:ln>
                  <a:noFill/>
                </a:ln>
                <a:solidFill>
                  <a:schemeClr val="accent4">
                    <a:lumMod val="25000"/>
                  </a:schemeClr>
                </a:solidFill>
                <a:effectLst/>
                <a:uLnTx/>
                <a:uFillTx/>
                <a:latin typeface="Arial" panose="020B0604020202020204" pitchFamily="34" charset="0"/>
                <a:ea typeface="+mn-ea"/>
                <a:cs typeface="Arial" panose="020B0604020202020204" pitchFamily="34" charset="0"/>
              </a:rPr>
              <a:t>US Copyright Law, Title 17 </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will be replaced to ensure your protection.</a:t>
            </a:r>
          </a:p>
          <a:p>
            <a:pPr marL="0" indent="0">
              <a:spcBef>
                <a:spcPts val="600"/>
              </a:spcBef>
              <a:buFont typeface="Arial" panose="020B0604020202020204" pitchFamily="34" charset="0"/>
              <a:buNone/>
            </a:pPr>
            <a:endParaRPr lang="en-US" sz="1100" b="0" baseline="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10" name="TextBox 9"/>
          <p:cNvSpPr txBox="1"/>
          <p:nvPr userDrawn="1"/>
        </p:nvSpPr>
        <p:spPr>
          <a:xfrm>
            <a:off x="5308798" y="88691"/>
            <a:ext cx="3245631" cy="1102812"/>
          </a:xfrm>
          <a:prstGeom prst="rect">
            <a:avLst/>
          </a:prstGeom>
          <a:noFill/>
        </p:spPr>
        <p:txBody>
          <a:bodyPr wrap="square" rtlCol="0" anchor="ctr">
            <a:noAutofit/>
          </a:bodyPr>
          <a:lstStyle/>
          <a:p>
            <a:pPr algn="l"/>
            <a:r>
              <a:rPr lang="en-US" sz="1400" i="1" kern="1200" dirty="0">
                <a:solidFill>
                  <a:schemeClr val="tx1">
                    <a:lumMod val="65000"/>
                    <a:lumOff val="35000"/>
                  </a:schemeClr>
                </a:solidFill>
                <a:latin typeface="Arial" panose="020B0604020202020204" pitchFamily="34" charset="0"/>
                <a:ea typeface="+mn-ea"/>
                <a:cs typeface="Arial" panose="020B0604020202020204" pitchFamily="34" charset="0"/>
              </a:rPr>
              <a:t>This slide contains information on how to use </a:t>
            </a:r>
            <a:r>
              <a:rPr lang="en-US" sz="1400" i="1" kern="1200">
                <a:solidFill>
                  <a:schemeClr val="tx1">
                    <a:lumMod val="65000"/>
                    <a:lumOff val="35000"/>
                  </a:schemeClr>
                </a:solidFill>
                <a:latin typeface="Arial" panose="020B0604020202020204" pitchFamily="34" charset="0"/>
                <a:ea typeface="+mn-ea"/>
                <a:cs typeface="Arial" panose="020B0604020202020204" pitchFamily="34" charset="0"/>
              </a:rPr>
              <a:t>this template, and is hidden. </a:t>
            </a:r>
          </a:p>
          <a:p>
            <a:pPr algn="l">
              <a:spcBef>
                <a:spcPts val="300"/>
              </a:spcBef>
            </a:pPr>
            <a:r>
              <a:rPr lang="en-US" sz="1400" i="1" kern="1200">
                <a:solidFill>
                  <a:schemeClr val="tx1">
                    <a:lumMod val="65000"/>
                    <a:lumOff val="35000"/>
                  </a:schemeClr>
                </a:solidFill>
                <a:latin typeface="Arial" panose="020B0604020202020204" pitchFamily="34" charset="0"/>
                <a:ea typeface="+mn-ea"/>
                <a:cs typeface="Arial" panose="020B0604020202020204" pitchFamily="34" charset="0"/>
              </a:rPr>
              <a:t>It is not a part of </a:t>
            </a:r>
            <a:br>
              <a:rPr lang="en-US" sz="1400" i="1" kern="1200">
                <a:solidFill>
                  <a:schemeClr val="tx1">
                    <a:lumMod val="65000"/>
                    <a:lumOff val="35000"/>
                  </a:schemeClr>
                </a:solidFill>
                <a:latin typeface="Arial" panose="020B0604020202020204" pitchFamily="34" charset="0"/>
                <a:ea typeface="+mn-ea"/>
                <a:cs typeface="Arial" panose="020B0604020202020204" pitchFamily="34" charset="0"/>
              </a:rPr>
            </a:br>
            <a:r>
              <a:rPr lang="en-US" sz="1400" i="1" kern="1200">
                <a:solidFill>
                  <a:schemeClr val="tx1">
                    <a:lumMod val="65000"/>
                    <a:lumOff val="35000"/>
                  </a:schemeClr>
                </a:solidFill>
                <a:latin typeface="Arial" panose="020B0604020202020204" pitchFamily="34" charset="0"/>
                <a:ea typeface="+mn-ea"/>
                <a:cs typeface="Arial" panose="020B0604020202020204" pitchFamily="34" charset="0"/>
              </a:rPr>
              <a:t>the presentation.</a:t>
            </a:r>
            <a:endParaRPr lang="en-US" sz="1400" i="1" kern="1200" dirty="0">
              <a:solidFill>
                <a:schemeClr val="tx1">
                  <a:lumMod val="65000"/>
                  <a:lumOff val="35000"/>
                </a:schemeClr>
              </a:solidFill>
              <a:latin typeface="Arial" panose="020B0604020202020204" pitchFamily="34" charset="0"/>
              <a:ea typeface="+mn-ea"/>
              <a:cs typeface="Arial" panose="020B0604020202020204" pitchFamily="34" charset="0"/>
            </a:endParaRPr>
          </a:p>
        </p:txBody>
      </p:sp>
      <p:cxnSp>
        <p:nvCxnSpPr>
          <p:cNvPr id="9" name="Straight Connector 8"/>
          <p:cNvCxnSpPr/>
          <p:nvPr userDrawn="1"/>
        </p:nvCxnSpPr>
        <p:spPr>
          <a:xfrm>
            <a:off x="0" y="1376381"/>
            <a:ext cx="9144000" cy="0"/>
          </a:xfrm>
          <a:prstGeom prst="line">
            <a:avLst/>
          </a:prstGeom>
          <a:ln w="10160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15" name="TextBox 14"/>
          <p:cNvSpPr txBox="1"/>
          <p:nvPr userDrawn="1"/>
        </p:nvSpPr>
        <p:spPr>
          <a:xfrm>
            <a:off x="7084799" y="2286069"/>
            <a:ext cx="1619719" cy="1620538"/>
          </a:xfrm>
          <a:prstGeom prst="rect">
            <a:avLst/>
          </a:prstGeom>
          <a:noFill/>
        </p:spPr>
        <p:txBody>
          <a:bodyPr wrap="square" rtlCol="0">
            <a:noAutofit/>
          </a:bodyPr>
          <a:lstStyle/>
          <a:p>
            <a:pPr marL="0" marR="0" lvl="1" indent="-171450" algn="l" defTabSz="457200" rtl="0" eaLnBrk="1" fontAlgn="auto" latinLnBrk="0" hangingPunct="1">
              <a:lnSpc>
                <a:spcPct val="90000"/>
              </a:lnSpc>
              <a:spcBef>
                <a:spcPts val="0"/>
              </a:spcBef>
              <a:spcAft>
                <a:spcPts val="400"/>
              </a:spcAft>
              <a:buClrTx/>
              <a:buSzTx/>
              <a:buFont typeface="Arial" panose="020B0604020202020204" pitchFamily="34" charset="0"/>
              <a:buChar char="•"/>
              <a:tabLst/>
              <a:defRPr/>
            </a:pPr>
            <a:r>
              <a:rPr lang="en-US" sz="1100" b="0" baseline="0">
                <a:latin typeface="Arial" panose="020B0604020202020204" pitchFamily="34" charset="0"/>
                <a:cs typeface="Arial" panose="020B0604020202020204" pitchFamily="34" charset="0"/>
              </a:rPr>
              <a:t>Legal Language</a:t>
            </a:r>
            <a:endParaRPr lang="en-US" sz="1100" b="0" baseline="0"/>
          </a:p>
          <a:p>
            <a:pPr marL="0" lvl="1" indent="-171450">
              <a:lnSpc>
                <a:spcPct val="90000"/>
              </a:lnSpc>
              <a:spcAft>
                <a:spcPts val="400"/>
              </a:spcAft>
              <a:buFont typeface="Arial" panose="020B0604020202020204" pitchFamily="34" charset="0"/>
              <a:buChar char="•"/>
            </a:pPr>
            <a:r>
              <a:rPr lang="en-US" sz="1100" b="0" baseline="0"/>
              <a:t>Poll</a:t>
            </a:r>
          </a:p>
          <a:p>
            <a:pPr marL="0" lvl="1" indent="-171450">
              <a:lnSpc>
                <a:spcPct val="90000"/>
              </a:lnSpc>
              <a:spcAft>
                <a:spcPts val="400"/>
              </a:spcAft>
              <a:buFont typeface="Arial" panose="020B0604020202020204" pitchFamily="34" charset="0"/>
              <a:buChar char="•"/>
            </a:pPr>
            <a:r>
              <a:rPr lang="en-US" sz="1100" b="0" baseline="0"/>
              <a:t>Save the Date</a:t>
            </a:r>
          </a:p>
          <a:p>
            <a:pPr marL="0" lvl="1" indent="-171450">
              <a:lnSpc>
                <a:spcPct val="90000"/>
              </a:lnSpc>
              <a:spcAft>
                <a:spcPts val="400"/>
              </a:spcAft>
              <a:buFont typeface="Arial" panose="020B0604020202020204" pitchFamily="34" charset="0"/>
              <a:buChar char="•"/>
            </a:pPr>
            <a:r>
              <a:rPr lang="en-US" sz="1100" b="0" baseline="0"/>
              <a:t>Questions</a:t>
            </a:r>
            <a:endParaRPr lang="en-US" sz="1100" b="0" baseline="0" dirty="0"/>
          </a:p>
          <a:p>
            <a:pPr marL="0" lvl="1" indent="-171450">
              <a:lnSpc>
                <a:spcPct val="90000"/>
              </a:lnSpc>
              <a:spcAft>
                <a:spcPts val="400"/>
              </a:spcAft>
              <a:buFont typeface="Arial" panose="020B0604020202020204" pitchFamily="34" charset="0"/>
              <a:buChar char="•"/>
            </a:pPr>
            <a:r>
              <a:rPr lang="en-US" sz="1100" b="0" baseline="0" dirty="0"/>
              <a:t>Resources</a:t>
            </a:r>
          </a:p>
          <a:p>
            <a:pPr marL="0" lvl="1" indent="-171450">
              <a:lnSpc>
                <a:spcPct val="90000"/>
              </a:lnSpc>
              <a:spcAft>
                <a:spcPts val="400"/>
              </a:spcAft>
              <a:buFont typeface="Arial" panose="020B0604020202020204" pitchFamily="34" charset="0"/>
              <a:buChar char="•"/>
            </a:pPr>
            <a:r>
              <a:rPr lang="en-US" sz="1100" b="0" baseline="0" dirty="0"/>
              <a:t>Contact</a:t>
            </a:r>
          </a:p>
          <a:p>
            <a:pPr marL="0" lvl="1" indent="-171450">
              <a:lnSpc>
                <a:spcPct val="90000"/>
              </a:lnSpc>
              <a:spcAft>
                <a:spcPts val="400"/>
              </a:spcAft>
              <a:buFont typeface="Arial" panose="020B0604020202020204" pitchFamily="34" charset="0"/>
              <a:buChar char="•"/>
            </a:pPr>
            <a:r>
              <a:rPr lang="en-US" sz="1100" b="0" baseline="0" dirty="0"/>
              <a:t>Thank You</a:t>
            </a:r>
            <a:endParaRPr lang="en-US" sz="1100" b="0" dirty="0"/>
          </a:p>
        </p:txBody>
      </p:sp>
      <p:cxnSp>
        <p:nvCxnSpPr>
          <p:cNvPr id="3" name="Straight Connector 2"/>
          <p:cNvCxnSpPr/>
          <p:nvPr userDrawn="1"/>
        </p:nvCxnSpPr>
        <p:spPr>
          <a:xfrm>
            <a:off x="5040000" y="2252580"/>
            <a:ext cx="33624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a:off x="5040000" y="3766530"/>
            <a:ext cx="33624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nvGrpSpPr>
          <p:cNvPr id="40" name="Group 39">
            <a:extLst>
              <a:ext uri="{FF2B5EF4-FFF2-40B4-BE49-F238E27FC236}">
                <a16:creationId xmlns:a16="http://schemas.microsoft.com/office/drawing/2014/main" id="{54EBE4A4-93BC-4F5F-96D7-3EB1B9477815}"/>
              </a:ext>
            </a:extLst>
          </p:cNvPr>
          <p:cNvGrpSpPr/>
          <p:nvPr userDrawn="1"/>
        </p:nvGrpSpPr>
        <p:grpSpPr>
          <a:xfrm>
            <a:off x="5101094" y="5519741"/>
            <a:ext cx="3776420" cy="1204516"/>
            <a:chOff x="9823451" y="-913608"/>
            <a:chExt cx="3776420" cy="1204516"/>
          </a:xfrm>
        </p:grpSpPr>
        <p:sp>
          <p:nvSpPr>
            <p:cNvPr id="23" name="TextBox 22"/>
            <p:cNvSpPr txBox="1"/>
            <p:nvPr userDrawn="1"/>
          </p:nvSpPr>
          <p:spPr>
            <a:xfrm>
              <a:off x="11200962" y="-833368"/>
              <a:ext cx="2398909" cy="1044036"/>
            </a:xfrm>
            <a:prstGeom prst="rect">
              <a:avLst/>
            </a:prstGeom>
            <a:noFill/>
          </p:spPr>
          <p:txBody>
            <a:bodyPr wrap="square" rtlCol="0" anchor="ctr">
              <a:noAutofit/>
            </a:bodyPr>
            <a:lstStyle/>
            <a:p>
              <a:pPr algn="l">
                <a:lnSpc>
                  <a:spcPct val="90000"/>
                </a:lnSpc>
              </a:pPr>
              <a:r>
                <a:rPr lang="en-US" sz="1200" b="1" i="0" spc="40">
                  <a:solidFill>
                    <a:schemeClr val="tx1">
                      <a:lumMod val="85000"/>
                      <a:lumOff val="15000"/>
                    </a:schemeClr>
                  </a:solidFill>
                  <a:latin typeface="+mj-lt"/>
                </a:rPr>
                <a:t>Don’t delete </a:t>
              </a:r>
              <a:r>
                <a:rPr lang="en-US" sz="1200" b="1" i="0" spc="40" dirty="0">
                  <a:solidFill>
                    <a:schemeClr val="tx1">
                      <a:lumMod val="85000"/>
                      <a:lumOff val="15000"/>
                    </a:schemeClr>
                  </a:solidFill>
                  <a:latin typeface="+mj-lt"/>
                </a:rPr>
                <a:t>this slide until the presentation is final.</a:t>
              </a:r>
              <a:endParaRPr lang="en-US" sz="1200" b="1" i="0" spc="40" baseline="0" dirty="0">
                <a:solidFill>
                  <a:schemeClr val="tx1">
                    <a:lumMod val="85000"/>
                    <a:lumOff val="15000"/>
                  </a:schemeClr>
                </a:solidFill>
                <a:latin typeface="+mj-lt"/>
              </a:endParaRPr>
            </a:p>
            <a:p>
              <a:pPr algn="ctr">
                <a:lnSpc>
                  <a:spcPct val="90000"/>
                </a:lnSpc>
                <a:spcBef>
                  <a:spcPts val="600"/>
                </a:spcBef>
              </a:pPr>
              <a:r>
                <a:rPr lang="en-US" sz="1500" b="1" i="0" spc="40" baseline="0" dirty="0">
                  <a:solidFill>
                    <a:srgbClr val="9D1C30"/>
                  </a:solidFill>
                  <a:latin typeface="+mj-lt"/>
                </a:rPr>
                <a:t>Keep it </a:t>
              </a:r>
              <a:r>
                <a:rPr lang="en-US" sz="1500" b="1" i="0" spc="40" baseline="0">
                  <a:solidFill>
                    <a:srgbClr val="9D1C30"/>
                  </a:solidFill>
                  <a:latin typeface="+mj-lt"/>
                </a:rPr>
                <a:t>in the template</a:t>
              </a:r>
              <a:r>
                <a:rPr lang="en-US" sz="1500" b="1" i="0" spc="40" baseline="0" dirty="0">
                  <a:solidFill>
                    <a:srgbClr val="9D1C30"/>
                  </a:solidFill>
                  <a:latin typeface="+mj-lt"/>
                </a:rPr>
                <a:t>.</a:t>
              </a:r>
              <a:endParaRPr lang="en-US" sz="1500" b="1" i="0" spc="40" dirty="0">
                <a:solidFill>
                  <a:srgbClr val="9D1C30"/>
                </a:solidFill>
                <a:latin typeface="+mj-lt"/>
              </a:endParaRPr>
            </a:p>
          </p:txBody>
        </p:sp>
        <p:grpSp>
          <p:nvGrpSpPr>
            <p:cNvPr id="39" name="Group 38">
              <a:extLst>
                <a:ext uri="{FF2B5EF4-FFF2-40B4-BE49-F238E27FC236}">
                  <a16:creationId xmlns:a16="http://schemas.microsoft.com/office/drawing/2014/main" id="{C27DF8FF-D711-4A8A-8948-673270B8AE9D}"/>
                </a:ext>
              </a:extLst>
            </p:cNvPr>
            <p:cNvGrpSpPr/>
            <p:nvPr userDrawn="1"/>
          </p:nvGrpSpPr>
          <p:grpSpPr>
            <a:xfrm>
              <a:off x="9823451" y="-913608"/>
              <a:ext cx="1204516" cy="1204516"/>
              <a:chOff x="9823451" y="-913608"/>
              <a:chExt cx="1204516" cy="1204516"/>
            </a:xfrm>
          </p:grpSpPr>
          <p:grpSp>
            <p:nvGrpSpPr>
              <p:cNvPr id="24" name="Group 23"/>
              <p:cNvGrpSpPr/>
              <p:nvPr userDrawn="1"/>
            </p:nvGrpSpPr>
            <p:grpSpPr>
              <a:xfrm>
                <a:off x="9823451" y="-913608"/>
                <a:ext cx="1204516" cy="1204516"/>
                <a:chOff x="1714500" y="4547858"/>
                <a:chExt cx="1262157" cy="1262157"/>
              </a:xfrm>
            </p:grpSpPr>
            <p:sp>
              <p:nvSpPr>
                <p:cNvPr id="21" name="8-Point Star 20"/>
                <p:cNvSpPr/>
                <p:nvPr userDrawn="1"/>
              </p:nvSpPr>
              <p:spPr>
                <a:xfrm rot="20240074">
                  <a:off x="1714500" y="4547858"/>
                  <a:ext cx="1262157" cy="1262157"/>
                </a:xfrm>
                <a:prstGeom prst="star8">
                  <a:avLst>
                    <a:gd name="adj" fmla="val 45801"/>
                  </a:avLst>
                </a:prstGeom>
                <a:gradFill>
                  <a:gsLst>
                    <a:gs pos="0">
                      <a:srgbClr val="7A232E"/>
                    </a:gs>
                    <a:gs pos="100000">
                      <a:srgbClr val="B85759"/>
                    </a:gs>
                    <a:gs pos="55000">
                      <a:srgbClr val="9D1C3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8-Point Star 21"/>
                <p:cNvSpPr/>
                <p:nvPr userDrawn="1"/>
              </p:nvSpPr>
              <p:spPr>
                <a:xfrm rot="20240074">
                  <a:off x="1776599" y="4609957"/>
                  <a:ext cx="1137960" cy="1137960"/>
                </a:xfrm>
                <a:prstGeom prst="star8">
                  <a:avLst>
                    <a:gd name="adj" fmla="val 45801"/>
                  </a:avLst>
                </a:prstGeom>
                <a:noFill/>
                <a:ln w="44450">
                  <a:solidFill>
                    <a:schemeClr val="bg1"/>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9" name="TextBox 18"/>
              <p:cNvSpPr txBox="1"/>
              <p:nvPr userDrawn="1"/>
            </p:nvSpPr>
            <p:spPr>
              <a:xfrm>
                <a:off x="9929466" y="-730460"/>
                <a:ext cx="992486" cy="838221"/>
              </a:xfrm>
              <a:prstGeom prst="rect">
                <a:avLst/>
              </a:prstGeom>
              <a:noFill/>
              <a:effectLst>
                <a:outerShdw blurRad="50800" dist="25400" dir="8100000" algn="tr" rotWithShape="0">
                  <a:prstClr val="black">
                    <a:alpha val="40000"/>
                  </a:prstClr>
                </a:outerShdw>
              </a:effectLst>
            </p:spPr>
            <p:txBody>
              <a:bodyPr wrap="square" rtlCol="0" anchor="ctr">
                <a:noAutofit/>
              </a:bodyPr>
              <a:lstStyle/>
              <a:p>
                <a:pPr algn="ctr"/>
                <a:r>
                  <a:rPr lang="en-US" sz="2000" b="0" i="0" spc="40" baseline="0" dirty="0">
                    <a:solidFill>
                      <a:schemeClr val="bg1"/>
                    </a:solidFill>
                    <a:latin typeface="Impact" panose="020B0806030902050204" pitchFamily="34" charset="0"/>
                  </a:rPr>
                  <a:t>DON’T</a:t>
                </a:r>
                <a:br>
                  <a:rPr lang="en-US" sz="2000" b="0" i="0" spc="40" baseline="0" dirty="0">
                    <a:solidFill>
                      <a:schemeClr val="bg1"/>
                    </a:solidFill>
                    <a:latin typeface="Impact" panose="020B0806030902050204" pitchFamily="34" charset="0"/>
                  </a:rPr>
                </a:br>
                <a:r>
                  <a:rPr lang="en-US" sz="2000" b="0" i="0" spc="40" baseline="0" dirty="0">
                    <a:solidFill>
                      <a:schemeClr val="bg1"/>
                    </a:solidFill>
                    <a:latin typeface="Impact" panose="020B0806030902050204" pitchFamily="34" charset="0"/>
                  </a:rPr>
                  <a:t>DELETE</a:t>
                </a:r>
              </a:p>
            </p:txBody>
          </p:sp>
        </p:grpSp>
      </p:grpSp>
      <p:grpSp>
        <p:nvGrpSpPr>
          <p:cNvPr id="20" name="Group 19"/>
          <p:cNvGrpSpPr/>
          <p:nvPr userDrawn="1"/>
        </p:nvGrpSpPr>
        <p:grpSpPr>
          <a:xfrm>
            <a:off x="1939046" y="2247590"/>
            <a:ext cx="2645179" cy="1166059"/>
            <a:chOff x="1534687" y="2189208"/>
            <a:chExt cx="3049009" cy="1344077"/>
          </a:xfrm>
        </p:grpSpPr>
        <p:pic>
          <p:nvPicPr>
            <p:cNvPr id="2" name="Picture 1"/>
            <p:cNvPicPr>
              <a:picLocks noChangeAspect="1"/>
            </p:cNvPicPr>
            <p:nvPr userDrawn="1"/>
          </p:nvPicPr>
          <p:blipFill>
            <a:blip r:embed="rId3"/>
            <a:stretch>
              <a:fillRect/>
            </a:stretch>
          </p:blipFill>
          <p:spPr>
            <a:xfrm>
              <a:off x="1534687" y="2189208"/>
              <a:ext cx="2695575" cy="1162050"/>
            </a:xfrm>
            <a:prstGeom prst="rect">
              <a:avLst/>
            </a:prstGeom>
          </p:spPr>
        </p:pic>
        <p:sp>
          <p:nvSpPr>
            <p:cNvPr id="29" name="Rectangle 28"/>
            <p:cNvSpPr/>
            <p:nvPr userDrawn="1"/>
          </p:nvSpPr>
          <p:spPr>
            <a:xfrm>
              <a:off x="3454181" y="2483307"/>
              <a:ext cx="736819" cy="221793"/>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0" name="Left Arrow 29"/>
            <p:cNvSpPr/>
            <p:nvPr userDrawn="1"/>
          </p:nvSpPr>
          <p:spPr>
            <a:xfrm>
              <a:off x="4209296" y="2514699"/>
              <a:ext cx="374400" cy="178031"/>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1" name="Rectangle 30"/>
            <p:cNvSpPr/>
            <p:nvPr userDrawn="1"/>
          </p:nvSpPr>
          <p:spPr>
            <a:xfrm>
              <a:off x="3061701" y="2843369"/>
              <a:ext cx="382955" cy="322936"/>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2" name="Left Arrow 31"/>
            <p:cNvSpPr/>
            <p:nvPr userDrawn="1"/>
          </p:nvSpPr>
          <p:spPr>
            <a:xfrm rot="7656475">
              <a:off x="3026394" y="3257070"/>
              <a:ext cx="374400" cy="178030"/>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
        <p:nvSpPr>
          <p:cNvPr id="37" name="TextBox 36">
            <a:extLst>
              <a:ext uri="{FF2B5EF4-FFF2-40B4-BE49-F238E27FC236}">
                <a16:creationId xmlns:a16="http://schemas.microsoft.com/office/drawing/2014/main" id="{8F6D14EF-EBC7-433A-8C95-1D2C470B7DF1}"/>
              </a:ext>
            </a:extLst>
          </p:cNvPr>
          <p:cNvSpPr txBox="1"/>
          <p:nvPr userDrawn="1"/>
        </p:nvSpPr>
        <p:spPr>
          <a:xfrm>
            <a:off x="7427" y="161985"/>
            <a:ext cx="5040000" cy="1051560"/>
          </a:xfrm>
          <a:prstGeom prst="rect">
            <a:avLst/>
          </a:prstGeom>
        </p:spPr>
        <p:txBody>
          <a:bodyPr vert="horz" lIns="91440" tIns="45720" rIns="91440" bIns="45720" rtlCol="0" anchor="ctr">
            <a:no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lgn="ctr">
              <a:lnSpc>
                <a:spcPct val="85000"/>
              </a:lnSpc>
            </a:pPr>
            <a:r>
              <a:rPr lang="en-US" sz="5000" b="1" kern="120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rPr>
              <a:t>2017 Template</a:t>
            </a:r>
          </a:p>
          <a:p>
            <a:pPr lvl="0" algn="ctr">
              <a:lnSpc>
                <a:spcPct val="85000"/>
              </a:lnSpc>
            </a:pPr>
            <a:r>
              <a:rPr lang="en-US" sz="4000" b="0" spc="60" baseline="0" dirty="0"/>
              <a:t>Usage Instructions</a:t>
            </a:r>
          </a:p>
        </p:txBody>
      </p:sp>
      <p:pic>
        <p:nvPicPr>
          <p:cNvPr id="44" name="Picture 43">
            <a:extLst>
              <a:ext uri="{FF2B5EF4-FFF2-40B4-BE49-F238E27FC236}">
                <a16:creationId xmlns:a16="http://schemas.microsoft.com/office/drawing/2014/main" id="{5AAE9CEC-A7E3-43C1-AC4A-1C3889F3666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257143" y="626792"/>
            <a:ext cx="1736362" cy="586522"/>
          </a:xfrm>
          <a:prstGeom prst="rect">
            <a:avLst/>
          </a:prstGeom>
        </p:spPr>
      </p:pic>
    </p:spTree>
    <p:extLst>
      <p:ext uri="{BB962C8B-B14F-4D97-AF65-F5344CB8AC3E}">
        <p14:creationId xmlns:p14="http://schemas.microsoft.com/office/powerpoint/2010/main" val="2258890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grpSp>
        <p:nvGrpSpPr>
          <p:cNvPr id="7" name="Group 6"/>
          <p:cNvGrpSpPr>
            <a:grpSpLocks noChangeAspect="1"/>
          </p:cNvGrpSpPr>
          <p:nvPr userDrawn="1"/>
        </p:nvGrpSpPr>
        <p:grpSpPr>
          <a:xfrm>
            <a:off x="8023227" y="2924758"/>
            <a:ext cx="1120774" cy="3933242"/>
            <a:chOff x="8023226" y="2924758"/>
            <a:chExt cx="1120774" cy="3933242"/>
          </a:xfrm>
        </p:grpSpPr>
        <p:sp>
          <p:nvSpPr>
            <p:cNvPr id="8" name="Isosceles Triangle 7"/>
            <p:cNvSpPr/>
            <p:nvPr userDrawn="1"/>
          </p:nvSpPr>
          <p:spPr>
            <a:xfrm>
              <a:off x="8023226" y="2924758"/>
              <a:ext cx="1120774" cy="3933242"/>
            </a:xfrm>
            <a:prstGeom prst="triangle">
              <a:avLst>
                <a:gd name="adj" fmla="val 100000"/>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Isosceles Triangle 8"/>
            <p:cNvSpPr/>
            <p:nvPr userDrawn="1"/>
          </p:nvSpPr>
          <p:spPr>
            <a:xfrm>
              <a:off x="8239885" y="3685101"/>
              <a:ext cx="904115" cy="3172899"/>
            </a:xfrm>
            <a:prstGeom prst="triangle">
              <a:avLst>
                <a:gd name="adj" fmla="val 10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0" name="Group 9"/>
          <p:cNvGrpSpPr>
            <a:grpSpLocks noChangeAspect="1"/>
          </p:cNvGrpSpPr>
          <p:nvPr userDrawn="1"/>
        </p:nvGrpSpPr>
        <p:grpSpPr>
          <a:xfrm rot="16200000" flipV="1">
            <a:off x="2158719" y="-2158721"/>
            <a:ext cx="1720507" cy="6037943"/>
            <a:chOff x="8150764" y="3372336"/>
            <a:chExt cx="993237" cy="3485664"/>
          </a:xfrm>
        </p:grpSpPr>
        <p:sp>
          <p:nvSpPr>
            <p:cNvPr id="11" name="Isosceles Triangle 10"/>
            <p:cNvSpPr/>
            <p:nvPr userDrawn="1"/>
          </p:nvSpPr>
          <p:spPr>
            <a:xfrm>
              <a:off x="8150764" y="3372336"/>
              <a:ext cx="993237" cy="3485663"/>
            </a:xfrm>
            <a:prstGeom prst="triangle">
              <a:avLst>
                <a:gd name="adj" fmla="val 100000"/>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Isosceles Triangle 11"/>
            <p:cNvSpPr/>
            <p:nvPr userDrawn="1"/>
          </p:nvSpPr>
          <p:spPr>
            <a:xfrm>
              <a:off x="8239885" y="3685101"/>
              <a:ext cx="904115" cy="3172899"/>
            </a:xfrm>
            <a:prstGeom prst="triangle">
              <a:avLst>
                <a:gd name="adj" fmla="val 10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13" name="Picture 12"/>
          <p:cNvPicPr>
            <a:picLocks noChangeAspect="1"/>
          </p:cNvPicPr>
          <p:nvPr userDrawn="1"/>
        </p:nvPicPr>
        <p:blipFill>
          <a:blip r:embed="rId2" cstate="screen">
            <a:clrChange>
              <a:clrFrom>
                <a:srgbClr val="231F20"/>
              </a:clrFrom>
              <a:clrTo>
                <a:srgbClr val="231F20">
                  <a:alpha val="0"/>
                </a:srgbClr>
              </a:clrTo>
            </a:clrChange>
            <a:extLst>
              <a:ext uri="{28A0092B-C50C-407E-A947-70E740481C1C}">
                <a14:useLocalDpi xmlns:a14="http://schemas.microsoft.com/office/drawing/2010/main"/>
              </a:ext>
            </a:extLst>
          </a:blip>
          <a:stretch>
            <a:fillRect/>
          </a:stretch>
        </p:blipFill>
        <p:spPr>
          <a:xfrm>
            <a:off x="360325" y="121814"/>
            <a:ext cx="996650" cy="983981"/>
          </a:xfrm>
          <a:prstGeom prst="rect">
            <a:avLst/>
          </a:prstGeom>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0324" y="4512774"/>
            <a:ext cx="2952750" cy="997405"/>
          </a:xfrm>
          <a:prstGeom prst="rect">
            <a:avLst/>
          </a:prstGeom>
        </p:spPr>
      </p:pic>
      <p:sp>
        <p:nvSpPr>
          <p:cNvPr id="15" name="Rectangle 14"/>
          <p:cNvSpPr/>
          <p:nvPr userDrawn="1"/>
        </p:nvSpPr>
        <p:spPr>
          <a:xfrm>
            <a:off x="3572635" y="4425123"/>
            <a:ext cx="45720" cy="1409699"/>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pic>
        <p:nvPicPr>
          <p:cNvPr id="16" name="Picture 1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0325" y="6424486"/>
            <a:ext cx="1890650" cy="228857"/>
          </a:xfrm>
          <a:prstGeom prst="rect">
            <a:avLst/>
          </a:prstGeom>
        </p:spPr>
      </p:pic>
      <p:sp>
        <p:nvSpPr>
          <p:cNvPr id="17" name="Text Placeholder 4"/>
          <p:cNvSpPr>
            <a:spLocks noGrp="1"/>
          </p:cNvSpPr>
          <p:nvPr>
            <p:ph type="body" sz="quarter" idx="12" hasCustomPrompt="1"/>
          </p:nvPr>
        </p:nvSpPr>
        <p:spPr>
          <a:xfrm>
            <a:off x="1591082" y="113503"/>
            <a:ext cx="2221861" cy="356956"/>
          </a:xfrm>
        </p:spPr>
        <p:txBody>
          <a:bodyPr anchor="ctr">
            <a:normAutofit/>
          </a:bodyPr>
          <a:lstStyle>
            <a:lvl1pPr marL="0" indent="0" algn="l">
              <a:buNone/>
              <a:defRPr sz="900" spc="38" baseline="0">
                <a:solidFill>
                  <a:schemeClr val="bg1">
                    <a:alpha val="85000"/>
                  </a:schemeClr>
                </a:solidFill>
              </a:defRPr>
            </a:lvl1pPr>
            <a:lvl2pPr marL="342900" indent="0">
              <a:buNone/>
              <a:defRPr/>
            </a:lvl2pPr>
          </a:lstStyle>
          <a:p>
            <a:r>
              <a:rPr lang="en-US"/>
              <a:t>Month ##, 2017</a:t>
            </a:r>
            <a:endParaRPr lang="en-US" dirty="0"/>
          </a:p>
        </p:txBody>
      </p:sp>
      <p:sp>
        <p:nvSpPr>
          <p:cNvPr id="2" name="Title 1"/>
          <p:cNvSpPr>
            <a:spLocks noGrp="1"/>
          </p:cNvSpPr>
          <p:nvPr>
            <p:ph type="ctrTitle"/>
          </p:nvPr>
        </p:nvSpPr>
        <p:spPr>
          <a:xfrm>
            <a:off x="685800" y="1311836"/>
            <a:ext cx="7772400" cy="2387600"/>
          </a:xfrm>
        </p:spPr>
        <p:txBody>
          <a:bodyPr anchor="b">
            <a:normAutofit/>
          </a:bodyPr>
          <a:lstStyle>
            <a:lvl1pPr algn="ctr" defTabSz="685800" rtl="0" eaLnBrk="1" latinLnBrk="0" hangingPunct="1">
              <a:lnSpc>
                <a:spcPct val="90000"/>
              </a:lnSpc>
              <a:spcBef>
                <a:spcPct val="0"/>
              </a:spcBef>
              <a:buNone/>
              <a:defRPr lang="en-US" sz="45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stStyle>
          <a:p>
            <a:r>
              <a:rPr lang="en-US" dirty="0"/>
              <a:t>Click to edit Master title style</a:t>
            </a:r>
          </a:p>
        </p:txBody>
      </p:sp>
      <p:sp>
        <p:nvSpPr>
          <p:cNvPr id="3" name="Subtitle 2"/>
          <p:cNvSpPr>
            <a:spLocks noGrp="1"/>
          </p:cNvSpPr>
          <p:nvPr>
            <p:ph type="subTitle" idx="1"/>
          </p:nvPr>
        </p:nvSpPr>
        <p:spPr>
          <a:xfrm>
            <a:off x="3659544" y="4425121"/>
            <a:ext cx="4798656" cy="1392508"/>
          </a:xfrm>
        </p:spPr>
        <p:txBody>
          <a:bodyPr vert="horz" lIns="182880" tIns="45720" rIns="91440" bIns="45720" rtlCol="0" anchor="ctr">
            <a:normAutofit/>
          </a:bodyPr>
          <a:lstStyle>
            <a:lvl1pPr marL="0" indent="0">
              <a:lnSpc>
                <a:spcPct val="100000"/>
              </a:lnSpc>
              <a:spcBef>
                <a:spcPts val="900"/>
              </a:spcBef>
              <a:buNone/>
              <a:defRPr lang="en-US" sz="1725" dirty="0"/>
            </a:lvl1pPr>
            <a:lvl2pPr marL="342900" indent="-137160">
              <a:buClr>
                <a:schemeClr val="accent1"/>
              </a:buClr>
              <a:defRPr sz="1350"/>
            </a:lvl2pPr>
            <a:lvl3pPr>
              <a:defRPr/>
            </a:lvl3pPr>
          </a:lstStyle>
          <a:p>
            <a:pPr marL="205740" lvl="0" indent="-205740">
              <a:buSzPct val="101000"/>
            </a:pPr>
            <a:r>
              <a:rPr lang="en-US" dirty="0"/>
              <a:t>Click to edit Master subtitle style</a:t>
            </a:r>
          </a:p>
          <a:p>
            <a:pPr marL="720090" lvl="1" indent="-205740">
              <a:buSzPct val="101000"/>
            </a:pPr>
            <a:r>
              <a:rPr lang="en-US" dirty="0"/>
              <a:t>If a note is needed, list here</a:t>
            </a:r>
          </a:p>
        </p:txBody>
      </p:sp>
    </p:spTree>
    <p:extLst>
      <p:ext uri="{BB962C8B-B14F-4D97-AF65-F5344CB8AC3E}">
        <p14:creationId xmlns:p14="http://schemas.microsoft.com/office/powerpoint/2010/main" val="1094654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Question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59A1E24-4FA0-4F98-8BF9-EB39417922D0}"/>
              </a:ext>
            </a:extLst>
          </p:cNvPr>
          <p:cNvGrpSpPr/>
          <p:nvPr userDrawn="1"/>
        </p:nvGrpSpPr>
        <p:grpSpPr>
          <a:xfrm>
            <a:off x="1037844" y="4477393"/>
            <a:ext cx="7068312" cy="380873"/>
            <a:chOff x="1435608" y="1207559"/>
            <a:chExt cx="7068312" cy="380873"/>
          </a:xfrm>
        </p:grpSpPr>
        <p:sp>
          <p:nvSpPr>
            <p:cNvPr id="8" name="Rectangle 7">
              <a:extLst>
                <a:ext uri="{FF2B5EF4-FFF2-40B4-BE49-F238E27FC236}">
                  <a16:creationId xmlns:a16="http://schemas.microsoft.com/office/drawing/2014/main" id="{8449B1C7-376C-4588-9479-8B7FD89AEA1C}"/>
                </a:ext>
              </a:extLst>
            </p:cNvPr>
            <p:cNvSpPr/>
            <p:nvPr userDrawn="1"/>
          </p:nvSpPr>
          <p:spPr>
            <a:xfrm rot="5400000">
              <a:off x="4946904" y="-2303737"/>
              <a:ext cx="45720" cy="706831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7" name="TextBox 6">
              <a:extLst>
                <a:ext uri="{FF2B5EF4-FFF2-40B4-BE49-F238E27FC236}">
                  <a16:creationId xmlns:a16="http://schemas.microsoft.com/office/drawing/2014/main" id="{CE9049AB-A84D-4A1B-AD47-FEAF1B009A4D}"/>
                </a:ext>
              </a:extLst>
            </p:cNvPr>
            <p:cNvSpPr txBox="1"/>
            <p:nvPr userDrawn="1"/>
          </p:nvSpPr>
          <p:spPr>
            <a:xfrm>
              <a:off x="3396199" y="1207559"/>
              <a:ext cx="3126329" cy="380873"/>
            </a:xfrm>
            <a:prstGeom prst="rect">
              <a:avLst/>
            </a:prstGeom>
            <a:noFill/>
          </p:spPr>
          <p:txBody>
            <a:bodyPr wrap="square" rtlCol="0">
              <a:spAutoFit/>
            </a:bodyPr>
            <a:lstStyle/>
            <a:p>
              <a:pPr marL="445770" indent="-445770" algn="ctr"/>
              <a:r>
                <a:rPr lang="en-US" sz="975" i="1" dirty="0">
                  <a:solidFill>
                    <a:schemeClr val="accent3">
                      <a:lumMod val="75000"/>
                      <a:lumOff val="25000"/>
                    </a:schemeClr>
                  </a:solidFill>
                </a:rPr>
                <a:t>Enter your questions in the chat window</a:t>
              </a:r>
              <a:br>
                <a:rPr lang="en-US" sz="975" i="1" dirty="0">
                  <a:solidFill>
                    <a:schemeClr val="accent3">
                      <a:lumMod val="75000"/>
                      <a:lumOff val="25000"/>
                    </a:schemeClr>
                  </a:solidFill>
                </a:rPr>
              </a:br>
              <a:r>
                <a:rPr lang="en-US" sz="900" i="1" spc="38" baseline="0" dirty="0">
                  <a:solidFill>
                    <a:schemeClr val="accent3">
                      <a:lumMod val="50000"/>
                      <a:lumOff val="50000"/>
                    </a:schemeClr>
                  </a:solidFill>
                </a:rPr>
                <a:t>(lower left of screen)</a:t>
              </a:r>
            </a:p>
          </p:txBody>
        </p:sp>
      </p:grpSp>
      <p:pic>
        <p:nvPicPr>
          <p:cNvPr id="20" name="Picture 19">
            <a:extLst>
              <a:ext uri="{FF2B5EF4-FFF2-40B4-BE49-F238E27FC236}">
                <a16:creationId xmlns:a16="http://schemas.microsoft.com/office/drawing/2014/main" id="{042EA7E5-CDEF-40A6-89F7-A9078661101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32754" y="2"/>
            <a:ext cx="3535388" cy="6150355"/>
          </a:xfrm>
          <a:prstGeom prst="rect">
            <a:avLst/>
          </a:prstGeom>
        </p:spPr>
      </p:pic>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6" name="TextBox 5">
            <a:extLst>
              <a:ext uri="{FF2B5EF4-FFF2-40B4-BE49-F238E27FC236}">
                <a16:creationId xmlns:a16="http://schemas.microsoft.com/office/drawing/2014/main" id="{CAB2B6C5-95AC-4CCF-A316-BB4F7630FA47}"/>
              </a:ext>
            </a:extLst>
          </p:cNvPr>
          <p:cNvSpPr txBox="1"/>
          <p:nvPr userDrawn="1"/>
        </p:nvSpPr>
        <p:spPr>
          <a:xfrm>
            <a:off x="594360" y="2394251"/>
            <a:ext cx="5730240" cy="2120786"/>
          </a:xfrm>
          <a:prstGeom prst="rect">
            <a:avLst/>
          </a:prstGeom>
        </p:spPr>
        <p:txBody>
          <a:bodyPr vert="horz" lIns="68580" tIns="34290" rIns="68580" bIns="34290" rtlCol="0" anchor="ctr">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lgn="ctr"/>
            <a:r>
              <a:rPr lang="en-US" sz="5400" b="1" kern="120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rPr>
              <a:t>Any</a:t>
            </a:r>
          </a:p>
          <a:p>
            <a:pPr lvl="0" algn="ctr"/>
            <a:r>
              <a:rPr lang="en-US" sz="5400" b="1" kern="120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rPr>
              <a:t>Questions?</a:t>
            </a:r>
            <a:endParaRPr lang="en-US" sz="54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endParaRPr>
          </a:p>
        </p:txBody>
      </p:sp>
    </p:spTree>
    <p:extLst>
      <p:ext uri="{BB962C8B-B14F-4D97-AF65-F5344CB8AC3E}">
        <p14:creationId xmlns:p14="http://schemas.microsoft.com/office/powerpoint/2010/main" val="34705712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ave the Da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6A5BAF-C39D-44C3-B998-7CF83B21A06F}"/>
              </a:ext>
            </a:extLst>
          </p:cNvPr>
          <p:cNvPicPr>
            <a:picLocks noChangeAspect="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0" y="1500059"/>
            <a:ext cx="4955638" cy="5357941"/>
          </a:xfrm>
          <a:prstGeom prst="rect">
            <a:avLst/>
          </a:prstGeom>
        </p:spPr>
      </p:pic>
      <p:sp>
        <p:nvSpPr>
          <p:cNvPr id="5" name="TextBox 4">
            <a:extLst>
              <a:ext uri="{FF2B5EF4-FFF2-40B4-BE49-F238E27FC236}">
                <a16:creationId xmlns:a16="http://schemas.microsoft.com/office/drawing/2014/main" id="{98B35F6F-244A-4CAD-AEAB-1171AE328AA0}"/>
              </a:ext>
            </a:extLst>
          </p:cNvPr>
          <p:cNvSpPr txBox="1"/>
          <p:nvPr userDrawn="1"/>
        </p:nvSpPr>
        <p:spPr>
          <a:xfrm>
            <a:off x="628650" y="365126"/>
            <a:ext cx="7955280" cy="1051560"/>
          </a:xfrm>
          <a:prstGeom prst="rect">
            <a:avLst/>
          </a:prstGeom>
        </p:spPr>
        <p:txBody>
          <a:bodyPr vert="horz" lIns="91440" tIns="45720" rIns="91440" bIns="45720" rtlCol="0" anchor="b">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r>
              <a:rPr lang="en-US"/>
              <a:t>Save the Date:</a:t>
            </a:r>
            <a:endParaRPr lang="en-US" dirty="0"/>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9" name="Text Placeholder 8">
            <a:extLst>
              <a:ext uri="{FF2B5EF4-FFF2-40B4-BE49-F238E27FC236}">
                <a16:creationId xmlns:a16="http://schemas.microsoft.com/office/drawing/2014/main" id="{8F3C4352-E632-483B-9D34-319AB807FBFB}"/>
              </a:ext>
            </a:extLst>
          </p:cNvPr>
          <p:cNvSpPr>
            <a:spLocks noGrp="1"/>
          </p:cNvSpPr>
          <p:nvPr>
            <p:ph type="body" sz="quarter" idx="11" hasCustomPrompt="1"/>
          </p:nvPr>
        </p:nvSpPr>
        <p:spPr>
          <a:xfrm>
            <a:off x="1112107" y="1699826"/>
            <a:ext cx="7661189" cy="4505325"/>
          </a:xfrm>
        </p:spPr>
        <p:txBody>
          <a:bodyPr/>
          <a:lstStyle>
            <a:lvl1pPr marL="91440" indent="-365760">
              <a:buSzPct val="130000"/>
              <a:buFont typeface="Webdings" panose="05030102010509060703" pitchFamily="18" charset="2"/>
              <a:buChar char=""/>
              <a:defRPr sz="2600"/>
            </a:lvl1pPr>
            <a:lvl2pPr marL="685800" indent="0">
              <a:spcBef>
                <a:spcPts val="0"/>
              </a:spcBef>
              <a:buNone/>
              <a:defRPr sz="1700">
                <a:solidFill>
                  <a:schemeClr val="accent3">
                    <a:lumMod val="75000"/>
                    <a:lumOff val="25000"/>
                  </a:schemeClr>
                </a:solidFill>
              </a:defRPr>
            </a:lvl2pPr>
            <a:lvl3pPr marL="1005840" indent="-365760" algn="l">
              <a:spcAft>
                <a:spcPts val="1200"/>
              </a:spcAft>
              <a:buFont typeface="Webdings" panose="05030102010509060703" pitchFamily="18" charset="2"/>
              <a:buChar char=""/>
              <a:defRPr b="1">
                <a:solidFill>
                  <a:schemeClr val="accent1"/>
                </a:solidFill>
              </a:defRPr>
            </a:lvl3pPr>
          </a:lstStyle>
          <a:p>
            <a:pPr lvl="0"/>
            <a:r>
              <a:rPr lang="en-US"/>
              <a:t>Event Title Here</a:t>
            </a:r>
          </a:p>
          <a:p>
            <a:pPr lvl="1"/>
            <a:r>
              <a:rPr lang="en-US"/>
              <a:t>Event summary goes here</a:t>
            </a:r>
          </a:p>
          <a:p>
            <a:pPr lvl="2"/>
            <a:r>
              <a:rPr lang="en-US"/>
              <a:t>Event date</a:t>
            </a:r>
          </a:p>
          <a:p>
            <a:pPr lvl="3"/>
            <a:r>
              <a:rPr lang="en-US"/>
              <a:t>Fourth level</a:t>
            </a:r>
          </a:p>
          <a:p>
            <a:pPr lvl="4"/>
            <a:r>
              <a:rPr lang="en-US"/>
              <a:t>Fifth level</a:t>
            </a:r>
          </a:p>
        </p:txBody>
      </p:sp>
    </p:spTree>
    <p:extLst>
      <p:ext uri="{BB962C8B-B14F-4D97-AF65-F5344CB8AC3E}">
        <p14:creationId xmlns:p14="http://schemas.microsoft.com/office/powerpoint/2010/main" val="13878025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reakout Room List">
    <p:bg>
      <p:bgPr>
        <a:solidFill>
          <a:schemeClr val="bg1"/>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AA60EFC-21EF-4756-ABD1-14D137A0BAC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84103" y="-1"/>
            <a:ext cx="3379489" cy="3456222"/>
          </a:xfrm>
          <a:prstGeom prst="ellipse">
            <a:avLst/>
          </a:prstGeom>
          <a:ln>
            <a:noFill/>
          </a:ln>
          <a:effectLst>
            <a:softEdge rad="112500"/>
          </a:effectLst>
        </p:spPr>
      </p:pic>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9" name="Text Placeholder 8">
            <a:extLst>
              <a:ext uri="{FF2B5EF4-FFF2-40B4-BE49-F238E27FC236}">
                <a16:creationId xmlns:a16="http://schemas.microsoft.com/office/drawing/2014/main" id="{8F3C4352-E632-483B-9D34-319AB807FBFB}"/>
              </a:ext>
            </a:extLst>
          </p:cNvPr>
          <p:cNvSpPr>
            <a:spLocks noGrp="1"/>
          </p:cNvSpPr>
          <p:nvPr>
            <p:ph type="body" sz="quarter" idx="11" hasCustomPrompt="1"/>
          </p:nvPr>
        </p:nvSpPr>
        <p:spPr>
          <a:xfrm>
            <a:off x="628655" y="1319429"/>
            <a:ext cx="7528945" cy="1448602"/>
          </a:xfrm>
          <a:prstGeom prst="rect">
            <a:avLst/>
          </a:prstGeom>
          <a:noFill/>
          <a:ln w="9525">
            <a:gradFill flip="none" rotWithShape="1">
              <a:gsLst>
                <a:gs pos="0">
                  <a:schemeClr val="tx1">
                    <a:alpha val="15000"/>
                  </a:schemeClr>
                </a:gs>
                <a:gs pos="2000">
                  <a:schemeClr val="tx1">
                    <a:alpha val="0"/>
                  </a:schemeClr>
                </a:gs>
                <a:gs pos="100000">
                  <a:schemeClr val="tx1">
                    <a:alpha val="0"/>
                  </a:schemeClr>
                </a:gs>
              </a:gsLst>
              <a:lin ang="16200000" scaled="0"/>
              <a:tileRect/>
            </a:gradFill>
          </a:ln>
        </p:spPr>
        <p:style>
          <a:lnRef idx="2">
            <a:schemeClr val="accent4"/>
          </a:lnRef>
          <a:fillRef idx="1">
            <a:schemeClr val="lt1"/>
          </a:fillRef>
          <a:effectRef idx="0">
            <a:schemeClr val="accent4"/>
          </a:effectRef>
          <a:fontRef idx="minor">
            <a:schemeClr val="dk1"/>
          </a:fontRef>
        </p:style>
        <p:txBody>
          <a:bodyPr wrap="square" lIns="91440" tIns="0" rIns="0" bIns="91440" anchor="ctr">
            <a:spAutoFit/>
          </a:bodyPr>
          <a:lstStyle>
            <a:lvl1pPr marL="914400" indent="-914400">
              <a:lnSpc>
                <a:spcPct val="100000"/>
              </a:lnSpc>
              <a:spcBef>
                <a:spcPts val="0"/>
              </a:spcBef>
              <a:spcAft>
                <a:spcPts val="0"/>
              </a:spcAft>
              <a:buSzPct val="140000"/>
              <a:buFont typeface="Wingdings" panose="05000000000000000000" pitchFamily="2" charset="2"/>
              <a:buChar char=""/>
              <a:defRPr sz="4000" b="0" cap="none" spc="0" baseline="26000">
                <a:ln/>
                <a:pattFill prst="dkUpDiag">
                  <a:fgClr>
                    <a:schemeClr val="tx1"/>
                  </a:fgClr>
                  <a:bgClr>
                    <a:schemeClr val="tx1">
                      <a:lumMod val="90000"/>
                      <a:lumOff val="10000"/>
                    </a:schemeClr>
                  </a:bgClr>
                </a:pattFill>
                <a:effectLst>
                  <a:outerShdw blurRad="38100" dist="19050" dir="2700000" algn="tl" rotWithShape="0">
                    <a:schemeClr val="dk1">
                      <a:lumMod val="50000"/>
                      <a:alpha val="40000"/>
                    </a:schemeClr>
                  </a:outerShdw>
                </a:effectLst>
              </a:defRPr>
            </a:lvl1pPr>
            <a:lvl2pPr marL="0" indent="0">
              <a:spcBef>
                <a:spcPts val="600"/>
              </a:spcBef>
              <a:buNone/>
              <a:defRPr sz="1600" i="1" spc="20" baseline="0">
                <a:solidFill>
                  <a:schemeClr val="accent4">
                    <a:lumMod val="50000"/>
                  </a:schemeClr>
                </a:solidFill>
              </a:defRPr>
            </a:lvl2pPr>
            <a:lvl3pPr marL="0" indent="-320040" algn="ctr">
              <a:spcBef>
                <a:spcPts val="1200"/>
              </a:spcBef>
              <a:spcAft>
                <a:spcPts val="0"/>
              </a:spcAft>
              <a:buFont typeface="Wingdings" panose="05000000000000000000" pitchFamily="2" charset="2"/>
              <a:buChar char=""/>
              <a:defRPr sz="1700" b="0">
                <a:solidFill>
                  <a:schemeClr val="accent1"/>
                </a:solidFill>
              </a:defRPr>
            </a:lvl3pPr>
            <a:lvl4pPr marL="91440" indent="0">
              <a:spcAft>
                <a:spcPts val="1500"/>
              </a:spcAft>
              <a:buNone/>
              <a:defRPr sz="1200" b="1" i="0" cap="all" baseline="0">
                <a:solidFill>
                  <a:schemeClr val="accent5"/>
                </a:solidFill>
              </a:defRPr>
            </a:lvl4pPr>
          </a:lstStyle>
          <a:p>
            <a:pPr lvl="0"/>
            <a:r>
              <a:rPr lang="en-US" dirty="0"/>
              <a:t>Breakout Room Title</a:t>
            </a:r>
          </a:p>
          <a:p>
            <a:pPr lvl="1"/>
            <a:r>
              <a:rPr lang="en-US" dirty="0"/>
              <a:t>Breakout Room Summary / Description</a:t>
            </a:r>
          </a:p>
          <a:p>
            <a:pPr lvl="2"/>
            <a:r>
              <a:rPr lang="en-US" dirty="0"/>
              <a:t>Phone Keypad Instructions</a:t>
            </a:r>
          </a:p>
          <a:p>
            <a:pPr lvl="3"/>
            <a:r>
              <a:rPr lang="en-US" dirty="0"/>
              <a:t>Room</a:t>
            </a:r>
          </a:p>
        </p:txBody>
      </p:sp>
      <p:grpSp>
        <p:nvGrpSpPr>
          <p:cNvPr id="20" name="Group 19">
            <a:extLst>
              <a:ext uri="{FF2B5EF4-FFF2-40B4-BE49-F238E27FC236}">
                <a16:creationId xmlns:a16="http://schemas.microsoft.com/office/drawing/2014/main" id="{57C394F9-EFD5-42F9-891E-4F9A50F08A68}"/>
              </a:ext>
            </a:extLst>
          </p:cNvPr>
          <p:cNvGrpSpPr/>
          <p:nvPr userDrawn="1"/>
        </p:nvGrpSpPr>
        <p:grpSpPr>
          <a:xfrm>
            <a:off x="4848225" y="193023"/>
            <a:ext cx="4019550" cy="1264286"/>
            <a:chOff x="4895850" y="193023"/>
            <a:chExt cx="4019550" cy="1264286"/>
          </a:xfrm>
        </p:grpSpPr>
        <p:sp>
          <p:nvSpPr>
            <p:cNvPr id="18" name="Speech Bubble: Rectangle with Corners Rounded 17">
              <a:extLst>
                <a:ext uri="{FF2B5EF4-FFF2-40B4-BE49-F238E27FC236}">
                  <a16:creationId xmlns:a16="http://schemas.microsoft.com/office/drawing/2014/main" id="{CFC41472-478F-4A01-9B2E-B66290F9B7CB}"/>
                </a:ext>
              </a:extLst>
            </p:cNvPr>
            <p:cNvSpPr/>
            <p:nvPr userDrawn="1"/>
          </p:nvSpPr>
          <p:spPr>
            <a:xfrm>
              <a:off x="4895850" y="193023"/>
              <a:ext cx="4019550" cy="1264286"/>
            </a:xfrm>
            <a:prstGeom prst="wedgeRoundRectCallout">
              <a:avLst>
                <a:gd name="adj1" fmla="val 1245"/>
                <a:gd name="adj2" fmla="val 95649"/>
                <a:gd name="adj3" fmla="val 16667"/>
              </a:avLst>
            </a:prstGeom>
            <a:solidFill>
              <a:schemeClr val="bg1">
                <a:lumMod val="95000"/>
              </a:schemeClr>
            </a:solidFill>
            <a:ln>
              <a:solidFill>
                <a:schemeClr val="tx1">
                  <a:lumMod val="10000"/>
                  <a:lumOff val="90000"/>
                </a:schemeClr>
              </a:solidFill>
            </a:ln>
          </p:spPr>
          <p:style>
            <a:lnRef idx="0">
              <a:scrgbClr r="0" g="0" b="0"/>
            </a:lnRef>
            <a:fillRef idx="0">
              <a:scrgbClr r="0" g="0" b="0"/>
            </a:fillRef>
            <a:effectRef idx="0">
              <a:scrgbClr r="0" g="0" b="0"/>
            </a:effectRef>
            <a:fontRef idx="minor">
              <a:schemeClr val="lt1"/>
            </a:fontRef>
          </p:style>
          <p:txBody>
            <a:bodyPr rtlCol="0" anchor="b"/>
            <a:lstStyle/>
            <a:p>
              <a:pPr marL="0" marR="0" lvl="0" indent="0" algn="ctr" defTabSz="914400" rtl="0" eaLnBrk="1" fontAlgn="auto" latinLnBrk="0" hangingPunct="1">
                <a:lnSpc>
                  <a:spcPct val="110000"/>
                </a:lnSpc>
                <a:spcBef>
                  <a:spcPct val="0"/>
                </a:spcBef>
                <a:spcAft>
                  <a:spcPts val="0"/>
                </a:spcAft>
                <a:buClrTx/>
                <a:buSzTx/>
                <a:buFontTx/>
                <a:buNone/>
                <a:tabLst/>
                <a:defRPr/>
              </a:pPr>
              <a:r>
                <a:rPr lang="en-US" sz="3300" b="1" kern="1200" cap="none" spc="0" baseline="0" noProof="0"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rPr>
                <a:t>Breakout Room</a:t>
              </a:r>
              <a:r>
                <a:rPr lang="en-US" sz="3300" b="1" kern="1200" cap="none" spc="0" noProof="0"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rPr>
                <a:t> </a:t>
              </a:r>
              <a:r>
                <a:rPr lang="en-US" sz="3200" b="0" kern="1200" cap="all" spc="220" baseline="0" noProof="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rPr>
                <a:t>Discussions</a:t>
              </a:r>
              <a:endParaRPr lang="en-US" sz="3400" b="0" kern="1200" cap="all" spc="220" baseline="0" noProof="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endParaRPr>
            </a:p>
          </p:txBody>
        </p:sp>
        <p:sp>
          <p:nvSpPr>
            <p:cNvPr id="19" name="Rectangle 18">
              <a:extLst>
                <a:ext uri="{FF2B5EF4-FFF2-40B4-BE49-F238E27FC236}">
                  <a16:creationId xmlns:a16="http://schemas.microsoft.com/office/drawing/2014/main" id="{7AD30ECD-A8EE-4AE1-AE33-FD6E6D3A1A06}"/>
                </a:ext>
              </a:extLst>
            </p:cNvPr>
            <p:cNvSpPr/>
            <p:nvPr userDrawn="1"/>
          </p:nvSpPr>
          <p:spPr>
            <a:xfrm rot="5400000">
              <a:off x="6882765" y="-738460"/>
              <a:ext cx="45720" cy="3081528"/>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29" name="Text Placeholder 8">
            <a:extLst>
              <a:ext uri="{FF2B5EF4-FFF2-40B4-BE49-F238E27FC236}">
                <a16:creationId xmlns:a16="http://schemas.microsoft.com/office/drawing/2014/main" id="{D5AA38BA-BC5A-4469-A67D-0B1D8AF2EB5E}"/>
              </a:ext>
            </a:extLst>
          </p:cNvPr>
          <p:cNvSpPr>
            <a:spLocks noGrp="1"/>
          </p:cNvSpPr>
          <p:nvPr>
            <p:ph type="body" sz="quarter" idx="12" hasCustomPrompt="1"/>
          </p:nvPr>
        </p:nvSpPr>
        <p:spPr>
          <a:xfrm>
            <a:off x="628655" y="3037379"/>
            <a:ext cx="7528945" cy="1371658"/>
          </a:xfrm>
          <a:prstGeom prst="rect">
            <a:avLst/>
          </a:prstGeom>
          <a:noFill/>
          <a:ln w="9525">
            <a:gradFill flip="none" rotWithShape="1">
              <a:gsLst>
                <a:gs pos="0">
                  <a:schemeClr val="tx1">
                    <a:alpha val="15000"/>
                  </a:schemeClr>
                </a:gs>
                <a:gs pos="2000">
                  <a:schemeClr val="tx1">
                    <a:alpha val="0"/>
                  </a:schemeClr>
                </a:gs>
                <a:gs pos="100000">
                  <a:schemeClr val="tx1">
                    <a:alpha val="0"/>
                  </a:schemeClr>
                </a:gs>
              </a:gsLst>
              <a:lin ang="16200000" scaled="0"/>
              <a:tileRect/>
            </a:gradFill>
          </a:ln>
        </p:spPr>
        <p:style>
          <a:lnRef idx="2">
            <a:schemeClr val="accent4"/>
          </a:lnRef>
          <a:fillRef idx="1">
            <a:schemeClr val="lt1"/>
          </a:fillRef>
          <a:effectRef idx="0">
            <a:schemeClr val="accent4"/>
          </a:effectRef>
          <a:fontRef idx="minor">
            <a:schemeClr val="dk1"/>
          </a:fontRef>
        </p:style>
        <p:txBody>
          <a:bodyPr wrap="square" lIns="91440" tIns="0" rIns="0" bIns="91440" anchor="ctr">
            <a:spAutoFit/>
          </a:bodyPr>
          <a:lstStyle>
            <a:lvl1pPr marL="914400" indent="-914400">
              <a:lnSpc>
                <a:spcPct val="100000"/>
              </a:lnSpc>
              <a:spcBef>
                <a:spcPts val="0"/>
              </a:spcBef>
              <a:spcAft>
                <a:spcPts val="0"/>
              </a:spcAft>
              <a:buSzPct val="140000"/>
              <a:buFont typeface="Wingdings" panose="05000000000000000000" pitchFamily="2" charset="2"/>
              <a:buChar char=""/>
              <a:defRPr sz="4000" b="0" cap="none" spc="0" baseline="26000">
                <a:ln/>
                <a:pattFill prst="dkUpDiag">
                  <a:fgClr>
                    <a:schemeClr val="tx1"/>
                  </a:fgClr>
                  <a:bgClr>
                    <a:schemeClr val="tx1">
                      <a:lumMod val="90000"/>
                      <a:lumOff val="10000"/>
                    </a:schemeClr>
                  </a:bgClr>
                </a:pattFill>
                <a:effectLst>
                  <a:outerShdw blurRad="38100" dist="19050" dir="2700000" algn="tl" rotWithShape="0">
                    <a:schemeClr val="dk1">
                      <a:lumMod val="50000"/>
                      <a:alpha val="40000"/>
                    </a:schemeClr>
                  </a:outerShdw>
                </a:effectLst>
              </a:defRPr>
            </a:lvl1pPr>
            <a:lvl2pPr marL="0" indent="0">
              <a:spcBef>
                <a:spcPts val="0"/>
              </a:spcBef>
              <a:buNone/>
              <a:defRPr sz="1600" i="1" spc="20" baseline="0">
                <a:solidFill>
                  <a:schemeClr val="accent4">
                    <a:lumMod val="50000"/>
                  </a:schemeClr>
                </a:solidFill>
              </a:defRPr>
            </a:lvl2pPr>
            <a:lvl3pPr marL="0" indent="-320040" algn="ctr">
              <a:spcBef>
                <a:spcPts val="1200"/>
              </a:spcBef>
              <a:spcAft>
                <a:spcPts val="0"/>
              </a:spcAft>
              <a:buFont typeface="Wingdings" panose="05000000000000000000" pitchFamily="2" charset="2"/>
              <a:buChar char=""/>
              <a:defRPr sz="1700" b="0">
                <a:solidFill>
                  <a:schemeClr val="accent1"/>
                </a:solidFill>
              </a:defRPr>
            </a:lvl3pPr>
            <a:lvl4pPr marL="91440" indent="0">
              <a:spcAft>
                <a:spcPts val="1500"/>
              </a:spcAft>
              <a:buNone/>
              <a:defRPr sz="1200" b="1" cap="all" baseline="0">
                <a:solidFill>
                  <a:schemeClr val="accent5"/>
                </a:solidFill>
              </a:defRPr>
            </a:lvl4pPr>
          </a:lstStyle>
          <a:p>
            <a:pPr lvl="0"/>
            <a:r>
              <a:rPr lang="en-US" dirty="0"/>
              <a:t>Breakout Room Title</a:t>
            </a:r>
          </a:p>
          <a:p>
            <a:pPr lvl="1"/>
            <a:r>
              <a:rPr lang="en-US" dirty="0"/>
              <a:t>Breakout Room Summary / Description</a:t>
            </a:r>
          </a:p>
          <a:p>
            <a:pPr lvl="2"/>
            <a:r>
              <a:rPr lang="en-US" dirty="0"/>
              <a:t>Phone Keypad Instructions</a:t>
            </a:r>
          </a:p>
          <a:p>
            <a:pPr lvl="3"/>
            <a:r>
              <a:rPr lang="en-US" dirty="0"/>
              <a:t>Room</a:t>
            </a:r>
          </a:p>
        </p:txBody>
      </p:sp>
      <p:sp>
        <p:nvSpPr>
          <p:cNvPr id="30" name="Text Placeholder 8">
            <a:extLst>
              <a:ext uri="{FF2B5EF4-FFF2-40B4-BE49-F238E27FC236}">
                <a16:creationId xmlns:a16="http://schemas.microsoft.com/office/drawing/2014/main" id="{09447CD6-F586-496A-B33A-672175DDF8C4}"/>
              </a:ext>
            </a:extLst>
          </p:cNvPr>
          <p:cNvSpPr>
            <a:spLocks noGrp="1"/>
          </p:cNvSpPr>
          <p:nvPr>
            <p:ph type="body" sz="quarter" idx="13" hasCustomPrompt="1"/>
          </p:nvPr>
        </p:nvSpPr>
        <p:spPr>
          <a:xfrm>
            <a:off x="628655" y="4678385"/>
            <a:ext cx="7528945" cy="1371658"/>
          </a:xfrm>
          <a:prstGeom prst="rect">
            <a:avLst/>
          </a:prstGeom>
          <a:noFill/>
          <a:ln w="9525">
            <a:noFill/>
          </a:ln>
        </p:spPr>
        <p:style>
          <a:lnRef idx="2">
            <a:schemeClr val="accent4"/>
          </a:lnRef>
          <a:fillRef idx="1">
            <a:schemeClr val="lt1"/>
          </a:fillRef>
          <a:effectRef idx="0">
            <a:schemeClr val="accent4"/>
          </a:effectRef>
          <a:fontRef idx="minor">
            <a:schemeClr val="dk1"/>
          </a:fontRef>
        </p:style>
        <p:txBody>
          <a:bodyPr wrap="square" lIns="91440" tIns="0" rIns="0" bIns="91440" anchor="ctr">
            <a:spAutoFit/>
          </a:bodyPr>
          <a:lstStyle>
            <a:lvl1pPr marL="914400" indent="-914400">
              <a:lnSpc>
                <a:spcPct val="100000"/>
              </a:lnSpc>
              <a:spcBef>
                <a:spcPts val="0"/>
              </a:spcBef>
              <a:spcAft>
                <a:spcPts val="0"/>
              </a:spcAft>
              <a:buSzPct val="140000"/>
              <a:buFont typeface="Wingdings" panose="05000000000000000000" pitchFamily="2" charset="2"/>
              <a:buChar char=""/>
              <a:defRPr sz="4000" b="0" cap="none" spc="0" baseline="26000">
                <a:ln/>
                <a:pattFill prst="dkUpDiag">
                  <a:fgClr>
                    <a:schemeClr val="tx1"/>
                  </a:fgClr>
                  <a:bgClr>
                    <a:schemeClr val="tx1">
                      <a:lumMod val="90000"/>
                      <a:lumOff val="10000"/>
                    </a:schemeClr>
                  </a:bgClr>
                </a:pattFill>
                <a:effectLst>
                  <a:outerShdw blurRad="38100" dist="19050" dir="2700000" algn="tl" rotWithShape="0">
                    <a:schemeClr val="dk1">
                      <a:lumMod val="50000"/>
                      <a:alpha val="40000"/>
                    </a:schemeClr>
                  </a:outerShdw>
                </a:effectLst>
              </a:defRPr>
            </a:lvl1pPr>
            <a:lvl2pPr marL="0" indent="0">
              <a:spcBef>
                <a:spcPts val="0"/>
              </a:spcBef>
              <a:buNone/>
              <a:defRPr sz="1600" i="1" spc="20" baseline="0">
                <a:solidFill>
                  <a:schemeClr val="accent4">
                    <a:lumMod val="50000"/>
                  </a:schemeClr>
                </a:solidFill>
              </a:defRPr>
            </a:lvl2pPr>
            <a:lvl3pPr marL="0" indent="-320040" algn="ctr">
              <a:spcBef>
                <a:spcPts val="1200"/>
              </a:spcBef>
              <a:spcAft>
                <a:spcPts val="0"/>
              </a:spcAft>
              <a:buFont typeface="Wingdings" panose="05000000000000000000" pitchFamily="2" charset="2"/>
              <a:buChar char=""/>
              <a:defRPr sz="1700" b="0">
                <a:solidFill>
                  <a:schemeClr val="accent1"/>
                </a:solidFill>
              </a:defRPr>
            </a:lvl3pPr>
            <a:lvl4pPr marL="91440" indent="0">
              <a:spcAft>
                <a:spcPts val="1500"/>
              </a:spcAft>
              <a:buNone/>
              <a:defRPr sz="1200" b="1" cap="all" baseline="0">
                <a:solidFill>
                  <a:schemeClr val="accent5"/>
                </a:solidFill>
              </a:defRPr>
            </a:lvl4pPr>
          </a:lstStyle>
          <a:p>
            <a:pPr lvl="0"/>
            <a:r>
              <a:rPr lang="en-US" dirty="0"/>
              <a:t>Breakout Room Title</a:t>
            </a:r>
          </a:p>
          <a:p>
            <a:pPr lvl="1"/>
            <a:r>
              <a:rPr lang="en-US" dirty="0"/>
              <a:t>Breakout Room Summary / Description</a:t>
            </a:r>
          </a:p>
          <a:p>
            <a:pPr lvl="2"/>
            <a:r>
              <a:rPr lang="en-US" dirty="0"/>
              <a:t>Phone Keypad Instructions</a:t>
            </a:r>
          </a:p>
          <a:p>
            <a:pPr lvl="3"/>
            <a:r>
              <a:rPr lang="en-US" dirty="0"/>
              <a:t>Room</a:t>
            </a:r>
          </a:p>
        </p:txBody>
      </p:sp>
    </p:spTree>
    <p:extLst>
      <p:ext uri="{BB962C8B-B14F-4D97-AF65-F5344CB8AC3E}">
        <p14:creationId xmlns:p14="http://schemas.microsoft.com/office/powerpoint/2010/main" val="3732768000"/>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1000"/>
                                  </p:stCondLst>
                                  <p:childTnLst>
                                    <p:set>
                                      <p:cBhvr>
                                        <p:cTn id="6" dur="1" fill="hold">
                                          <p:stCondLst>
                                            <p:cond delay="0"/>
                                          </p:stCondLst>
                                        </p:cTn>
                                        <p:tgtEl>
                                          <p:spTgt spid="28"/>
                                        </p:tgtEl>
                                        <p:attrNameLst>
                                          <p:attrName>style.visibility</p:attrName>
                                        </p:attrNameLst>
                                      </p:cBhvr>
                                      <p:to>
                                        <p:strVal val="visible"/>
                                      </p:to>
                                    </p:set>
                                    <p:animEffect transition="in" filter="circle(out)">
                                      <p:cBhvr>
                                        <p:cTn id="7" dur="1000"/>
                                        <p:tgtEl>
                                          <p:spTgt spid="28"/>
                                        </p:tgtEl>
                                      </p:cBhvr>
                                    </p:animEffect>
                                  </p:childTnLst>
                                </p:cTn>
                              </p:par>
                            </p:childTnLst>
                          </p:cTn>
                        </p:par>
                        <p:par>
                          <p:cTn id="8" fill="hold">
                            <p:stCondLst>
                              <p:cond delay="2000"/>
                            </p:stCondLst>
                            <p:childTnLst>
                              <p:par>
                                <p:cTn id="9" presetID="10" presetClass="exit" presetSubtype="0" fill="hold" nodeType="afterEffect">
                                  <p:stCondLst>
                                    <p:cond delay="1500"/>
                                  </p:stCondLst>
                                  <p:childTnLst>
                                    <p:animEffect transition="out" filter="fade">
                                      <p:cBhvr>
                                        <p:cTn id="10" dur="3000"/>
                                        <p:tgtEl>
                                          <p:spTgt spid="28"/>
                                        </p:tgtEl>
                                      </p:cBhvr>
                                    </p:animEffect>
                                    <p:set>
                                      <p:cBhvr>
                                        <p:cTn id="11" dur="1" fill="hold">
                                          <p:stCondLst>
                                            <p:cond delay="2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6" name="TextBox 5">
            <a:extLst>
              <a:ext uri="{FF2B5EF4-FFF2-40B4-BE49-F238E27FC236}">
                <a16:creationId xmlns:a16="http://schemas.microsoft.com/office/drawing/2014/main" id="{CAB2B6C5-95AC-4CCF-A316-BB4F7630FA47}"/>
              </a:ext>
            </a:extLst>
          </p:cNvPr>
          <p:cNvSpPr txBox="1"/>
          <p:nvPr userDrawn="1"/>
        </p:nvSpPr>
        <p:spPr>
          <a:xfrm>
            <a:off x="628650" y="365126"/>
            <a:ext cx="7955279" cy="1051560"/>
          </a:xfrm>
          <a:prstGeom prst="rect">
            <a:avLst/>
          </a:prstGeom>
        </p:spPr>
        <p:txBody>
          <a:bodyPr vert="horz" lIns="91440" tIns="45720" rIns="91440" bIns="45720" rtlCol="0" anchor="ctr">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lgn="r"/>
            <a:r>
              <a:rPr lang="en-US" sz="38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rPr>
              <a:t>Where Are You?</a:t>
            </a:r>
          </a:p>
        </p:txBody>
      </p:sp>
      <p:sp>
        <p:nvSpPr>
          <p:cNvPr id="8" name="Rectangle 7">
            <a:extLst>
              <a:ext uri="{FF2B5EF4-FFF2-40B4-BE49-F238E27FC236}">
                <a16:creationId xmlns:a16="http://schemas.microsoft.com/office/drawing/2014/main" id="{8449B1C7-376C-4588-9479-8B7FD89AEA1C}"/>
              </a:ext>
            </a:extLst>
          </p:cNvPr>
          <p:cNvSpPr/>
          <p:nvPr userDrawn="1"/>
        </p:nvSpPr>
        <p:spPr>
          <a:xfrm rot="5400000">
            <a:off x="4946904" y="-2303737"/>
            <a:ext cx="45720" cy="706831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2BB10FC-1879-4D54-9DBF-A84DD166091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7150" y="636507"/>
            <a:ext cx="8295970" cy="5656619"/>
          </a:xfrm>
          <a:prstGeom prst="rect">
            <a:avLst/>
          </a:prstGeom>
          <a:effectLst>
            <a:innerShdw blurRad="63500" dist="25400" dir="18900000">
              <a:schemeClr val="accent1">
                <a:lumMod val="50000"/>
                <a:alpha val="50000"/>
              </a:schemeClr>
            </a:innerShdw>
          </a:effectLst>
        </p:spPr>
      </p:pic>
      <p:sp>
        <p:nvSpPr>
          <p:cNvPr id="9" name="TextBox 8">
            <a:extLst>
              <a:ext uri="{FF2B5EF4-FFF2-40B4-BE49-F238E27FC236}">
                <a16:creationId xmlns:a16="http://schemas.microsoft.com/office/drawing/2014/main" id="{4F6D1450-DC26-4EDD-BBBC-73EB1D776CF7}"/>
              </a:ext>
            </a:extLst>
          </p:cNvPr>
          <p:cNvSpPr txBox="1"/>
          <p:nvPr userDrawn="1"/>
        </p:nvSpPr>
        <p:spPr>
          <a:xfrm>
            <a:off x="5601600" y="1207559"/>
            <a:ext cx="2982329" cy="492443"/>
          </a:xfrm>
          <a:prstGeom prst="rect">
            <a:avLst/>
          </a:prstGeom>
          <a:noFill/>
        </p:spPr>
        <p:txBody>
          <a:bodyPr wrap="square" rtlCol="0">
            <a:spAutoFit/>
          </a:bodyPr>
          <a:lstStyle/>
          <a:p>
            <a:pPr marL="457200" indent="-457200" algn="ctr"/>
            <a:r>
              <a:rPr lang="en-US" sz="1300" i="1">
                <a:solidFill>
                  <a:schemeClr val="accent3">
                    <a:lumMod val="75000"/>
                    <a:lumOff val="25000"/>
                  </a:schemeClr>
                </a:solidFill>
              </a:rPr>
              <a:t>Enter your location in the chat window</a:t>
            </a:r>
            <a:br>
              <a:rPr lang="en-US" sz="1300" i="1">
                <a:solidFill>
                  <a:schemeClr val="accent3">
                    <a:lumMod val="75000"/>
                    <a:lumOff val="25000"/>
                  </a:schemeClr>
                </a:solidFill>
              </a:rPr>
            </a:br>
            <a:r>
              <a:rPr lang="en-US" sz="1200" i="1">
                <a:solidFill>
                  <a:schemeClr val="accent3">
                    <a:lumMod val="50000"/>
                    <a:lumOff val="50000"/>
                  </a:schemeClr>
                </a:solidFill>
              </a:rPr>
              <a:t>(lower left of screen)</a:t>
            </a:r>
            <a:endParaRPr lang="en-US" sz="1200" i="1" dirty="0">
              <a:solidFill>
                <a:schemeClr val="accent3">
                  <a:lumMod val="50000"/>
                  <a:lumOff val="50000"/>
                </a:schemeClr>
              </a:solidFill>
            </a:endParaRPr>
          </a:p>
        </p:txBody>
      </p:sp>
    </p:spTree>
    <p:extLst>
      <p:ext uri="{BB962C8B-B14F-4D97-AF65-F5344CB8AC3E}">
        <p14:creationId xmlns:p14="http://schemas.microsoft.com/office/powerpoint/2010/main" val="22033544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59A1E24-4FA0-4F98-8BF9-EB39417922D0}"/>
              </a:ext>
            </a:extLst>
          </p:cNvPr>
          <p:cNvGrpSpPr/>
          <p:nvPr userDrawn="1"/>
        </p:nvGrpSpPr>
        <p:grpSpPr>
          <a:xfrm>
            <a:off x="1037844" y="4477392"/>
            <a:ext cx="7068312" cy="477054"/>
            <a:chOff x="1435608" y="1207559"/>
            <a:chExt cx="7068312" cy="477054"/>
          </a:xfrm>
        </p:grpSpPr>
        <p:sp>
          <p:nvSpPr>
            <p:cNvPr id="8" name="Rectangle 7">
              <a:extLst>
                <a:ext uri="{FF2B5EF4-FFF2-40B4-BE49-F238E27FC236}">
                  <a16:creationId xmlns:a16="http://schemas.microsoft.com/office/drawing/2014/main" id="{8449B1C7-376C-4588-9479-8B7FD89AEA1C}"/>
                </a:ext>
              </a:extLst>
            </p:cNvPr>
            <p:cNvSpPr/>
            <p:nvPr userDrawn="1"/>
          </p:nvSpPr>
          <p:spPr>
            <a:xfrm rot="5400000">
              <a:off x="4946904" y="-2303737"/>
              <a:ext cx="45720" cy="706831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E9049AB-A84D-4A1B-AD47-FEAF1B009A4D}"/>
                </a:ext>
              </a:extLst>
            </p:cNvPr>
            <p:cNvSpPr txBox="1"/>
            <p:nvPr userDrawn="1"/>
          </p:nvSpPr>
          <p:spPr>
            <a:xfrm>
              <a:off x="3396199" y="1207559"/>
              <a:ext cx="3126329" cy="477054"/>
            </a:xfrm>
            <a:prstGeom prst="rect">
              <a:avLst/>
            </a:prstGeom>
            <a:noFill/>
          </p:spPr>
          <p:txBody>
            <a:bodyPr wrap="square" rtlCol="0">
              <a:spAutoFit/>
            </a:bodyPr>
            <a:lstStyle/>
            <a:p>
              <a:pPr marL="594360" indent="-594360" algn="ctr"/>
              <a:r>
                <a:rPr lang="en-US" sz="1300" i="1" dirty="0">
                  <a:solidFill>
                    <a:schemeClr val="accent3">
                      <a:lumMod val="75000"/>
                      <a:lumOff val="25000"/>
                    </a:schemeClr>
                  </a:solidFill>
                </a:rPr>
                <a:t>Enter your questions in the chat window</a:t>
              </a:r>
              <a:br>
                <a:rPr lang="en-US" sz="1300" i="1" dirty="0">
                  <a:solidFill>
                    <a:schemeClr val="accent3">
                      <a:lumMod val="75000"/>
                      <a:lumOff val="25000"/>
                    </a:schemeClr>
                  </a:solidFill>
                </a:rPr>
              </a:br>
              <a:r>
                <a:rPr lang="en-US" sz="1200" i="1" spc="50" baseline="0" dirty="0">
                  <a:solidFill>
                    <a:schemeClr val="accent3">
                      <a:lumMod val="50000"/>
                      <a:lumOff val="50000"/>
                    </a:schemeClr>
                  </a:solidFill>
                </a:rPr>
                <a:t>(lower left of screen)</a:t>
              </a:r>
            </a:p>
          </p:txBody>
        </p:sp>
      </p:grpSp>
      <p:pic>
        <p:nvPicPr>
          <p:cNvPr id="20" name="Picture 19">
            <a:extLst>
              <a:ext uri="{FF2B5EF4-FFF2-40B4-BE49-F238E27FC236}">
                <a16:creationId xmlns:a16="http://schemas.microsoft.com/office/drawing/2014/main" id="{042EA7E5-CDEF-40A6-89F7-A9078661101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32754" y="0"/>
            <a:ext cx="3535388" cy="6150355"/>
          </a:xfrm>
          <a:prstGeom prst="rect">
            <a:avLst/>
          </a:prstGeom>
        </p:spPr>
      </p:pic>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6" name="TextBox 5">
            <a:extLst>
              <a:ext uri="{FF2B5EF4-FFF2-40B4-BE49-F238E27FC236}">
                <a16:creationId xmlns:a16="http://schemas.microsoft.com/office/drawing/2014/main" id="{CAB2B6C5-95AC-4CCF-A316-BB4F7630FA47}"/>
              </a:ext>
            </a:extLst>
          </p:cNvPr>
          <p:cNvSpPr txBox="1"/>
          <p:nvPr userDrawn="1"/>
        </p:nvSpPr>
        <p:spPr>
          <a:xfrm>
            <a:off x="594360" y="2394251"/>
            <a:ext cx="5730240" cy="2120786"/>
          </a:xfrm>
          <a:prstGeom prst="rect">
            <a:avLst/>
          </a:prstGeom>
        </p:spPr>
        <p:txBody>
          <a:bodyPr vert="horz" lIns="91440" tIns="45720" rIns="91440" bIns="45720" rtlCol="0" anchor="ctr">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lgn="ctr"/>
            <a:r>
              <a:rPr lang="en-US" sz="7200" b="1" kern="120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rPr>
              <a:t>Any</a:t>
            </a:r>
          </a:p>
          <a:p>
            <a:pPr lvl="0" algn="ctr"/>
            <a:r>
              <a:rPr lang="en-US" sz="7200" b="1" kern="120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rPr>
              <a:t>Questions?</a:t>
            </a:r>
            <a:endParaRPr lang="en-US" sz="72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endParaRPr>
          </a:p>
        </p:txBody>
      </p:sp>
    </p:spTree>
    <p:extLst>
      <p:ext uri="{BB962C8B-B14F-4D97-AF65-F5344CB8AC3E}">
        <p14:creationId xmlns:p14="http://schemas.microsoft.com/office/powerpoint/2010/main" val="9665325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Poll">
    <p:spTree>
      <p:nvGrpSpPr>
        <p:cNvPr id="1" name=""/>
        <p:cNvGrpSpPr/>
        <p:nvPr/>
      </p:nvGrpSpPr>
      <p:grpSpPr>
        <a:xfrm>
          <a:off x="0" y="0"/>
          <a:ext cx="0" cy="0"/>
          <a:chOff x="0" y="0"/>
          <a:chExt cx="0" cy="0"/>
        </a:xfrm>
      </p:grpSpPr>
      <p:sp>
        <p:nvSpPr>
          <p:cNvPr id="8" name="Arrow: Down 7">
            <a:extLst>
              <a:ext uri="{FF2B5EF4-FFF2-40B4-BE49-F238E27FC236}">
                <a16:creationId xmlns:a16="http://schemas.microsoft.com/office/drawing/2014/main" id="{8D1EBE43-28AC-4EDE-922C-0DEE355DCAF4}"/>
              </a:ext>
            </a:extLst>
          </p:cNvPr>
          <p:cNvSpPr/>
          <p:nvPr userDrawn="1"/>
        </p:nvSpPr>
        <p:spPr>
          <a:xfrm>
            <a:off x="795232" y="1197034"/>
            <a:ext cx="640080" cy="5046431"/>
          </a:xfrm>
          <a:prstGeom prst="downArrow">
            <a:avLst>
              <a:gd name="adj1" fmla="val 100000"/>
              <a:gd name="adj2" fmla="val 50000"/>
            </a:avLst>
          </a:prstGeom>
          <a:gradFill flip="none" rotWithShape="1">
            <a:gsLst>
              <a:gs pos="49000">
                <a:schemeClr val="bg1">
                  <a:lumMod val="95000"/>
                  <a:alpha val="65000"/>
                </a:schemeClr>
              </a:gs>
              <a:gs pos="51000">
                <a:schemeClr val="bg1">
                  <a:lumMod val="85000"/>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787234" y="571074"/>
            <a:ext cx="6796695" cy="1051560"/>
          </a:xfrm>
        </p:spPr>
        <p:txBody>
          <a:bodyPr anchor="ctr"/>
          <a:lstStyle>
            <a:lvl1pPr>
              <a:defRPr/>
            </a:lvl1pPr>
          </a:lstStyle>
          <a:p>
            <a:r>
              <a:rPr lang="en-US" dirty="0"/>
              <a:t>Type your polling question here. </a:t>
            </a:r>
          </a:p>
        </p:txBody>
      </p:sp>
      <p:sp>
        <p:nvSpPr>
          <p:cNvPr id="3" name="Content Placeholder 2"/>
          <p:cNvSpPr>
            <a:spLocks noGrp="1"/>
          </p:cNvSpPr>
          <p:nvPr>
            <p:ph idx="1" hasCustomPrompt="1"/>
          </p:nvPr>
        </p:nvSpPr>
        <p:spPr>
          <a:xfrm>
            <a:off x="939114" y="2188127"/>
            <a:ext cx="7364627" cy="3693690"/>
          </a:xfrm>
        </p:spPr>
        <p:txBody>
          <a:bodyPr anchor="ctr"/>
          <a:lstStyle>
            <a:lvl1pPr marL="514350" indent="-514350">
              <a:spcBef>
                <a:spcPts val="1800"/>
              </a:spcBef>
              <a:buFont typeface="+mj-lt"/>
              <a:buAutoNum type="arabicPeriod"/>
              <a:defRPr sz="2400"/>
            </a:lvl1pPr>
            <a:lvl2pPr marL="777240" indent="-228600">
              <a:lnSpc>
                <a:spcPct val="95000"/>
              </a:lnSpc>
              <a:spcBef>
                <a:spcPts val="200"/>
              </a:spcBef>
              <a:buSzPct val="70000"/>
              <a:buFont typeface="+mj-lt"/>
              <a:buAutoNum type="alphaLcParenR"/>
              <a:defRPr sz="2100"/>
            </a:lvl2pPr>
            <a:lvl3pPr marL="1143000" indent="-228600">
              <a:spcBef>
                <a:spcPts val="200"/>
              </a:spcBef>
              <a:buClr>
                <a:schemeClr val="accent1">
                  <a:lumMod val="60000"/>
                  <a:lumOff val="40000"/>
                </a:schemeClr>
              </a:buClr>
              <a:buSzPct val="70000"/>
              <a:buFont typeface="+mj-lt"/>
              <a:buAutoNum type="romanLcPeriod"/>
              <a:defRPr sz="1900"/>
            </a:lvl3pPr>
            <a:lvl4pPr marL="1417320" indent="-228600">
              <a:spcBef>
                <a:spcPts val="200"/>
              </a:spcBef>
              <a:buSzPct val="70000"/>
              <a:buFont typeface="+mj-lt"/>
              <a:buAutoNum type="arabicPeriod"/>
              <a:defRPr/>
            </a:lvl4pPr>
            <a:lvl5pPr marL="1645920" indent="-201168">
              <a:spcBef>
                <a:spcPts val="200"/>
              </a:spcBef>
              <a:buSzPct val="70000"/>
              <a:buFont typeface="+mj-lt"/>
              <a:buAutoNum type="arabicPeriod"/>
              <a:defRPr/>
            </a:lvl5pPr>
          </a:lstStyle>
          <a:p>
            <a:pPr lvl="0"/>
            <a:r>
              <a:rPr lang="en-US" dirty="0"/>
              <a:t>Type your possible choices/answers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5" name="Rectangle 4">
            <a:extLst>
              <a:ext uri="{FF2B5EF4-FFF2-40B4-BE49-F238E27FC236}">
                <a16:creationId xmlns:a16="http://schemas.microsoft.com/office/drawing/2014/main" id="{EA14D85F-6F7F-45C7-83F3-FD9113F0E7CB}"/>
              </a:ext>
            </a:extLst>
          </p:cNvPr>
          <p:cNvSpPr/>
          <p:nvPr userDrawn="1"/>
        </p:nvSpPr>
        <p:spPr>
          <a:xfrm rot="5400000">
            <a:off x="4946904" y="-1628776"/>
            <a:ext cx="45720" cy="706831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6728CEE-638E-4D8A-8127-346A257906FE}"/>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aturation sat="660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443310" y="449939"/>
            <a:ext cx="1343925" cy="1343925"/>
          </a:xfrm>
          <a:prstGeom prst="rect">
            <a:avLst/>
          </a:prstGeom>
        </p:spPr>
      </p:pic>
      <p:sp>
        <p:nvSpPr>
          <p:cNvPr id="7" name="TextBox 6">
            <a:extLst>
              <a:ext uri="{FF2B5EF4-FFF2-40B4-BE49-F238E27FC236}">
                <a16:creationId xmlns:a16="http://schemas.microsoft.com/office/drawing/2014/main" id="{53571A4E-C4B0-4CA2-936E-E627457E6BED}"/>
              </a:ext>
            </a:extLst>
          </p:cNvPr>
          <p:cNvSpPr txBox="1"/>
          <p:nvPr userDrawn="1"/>
        </p:nvSpPr>
        <p:spPr>
          <a:xfrm>
            <a:off x="2630804" y="1882520"/>
            <a:ext cx="5953125" cy="292388"/>
          </a:xfrm>
          <a:prstGeom prst="rect">
            <a:avLst/>
          </a:prstGeom>
          <a:noFill/>
        </p:spPr>
        <p:txBody>
          <a:bodyPr wrap="square" rtlCol="0">
            <a:spAutoFit/>
          </a:bodyPr>
          <a:lstStyle/>
          <a:p>
            <a:pPr algn="r"/>
            <a:r>
              <a:rPr lang="en-US" sz="1300" i="1">
                <a:solidFill>
                  <a:schemeClr val="accent3">
                    <a:lumMod val="75000"/>
                    <a:lumOff val="25000"/>
                  </a:schemeClr>
                </a:solidFill>
              </a:rPr>
              <a:t>Choose the answer that best reflects you (or your organization)</a:t>
            </a:r>
          </a:p>
        </p:txBody>
      </p:sp>
    </p:spTree>
    <p:extLst>
      <p:ext uri="{BB962C8B-B14F-4D97-AF65-F5344CB8AC3E}">
        <p14:creationId xmlns:p14="http://schemas.microsoft.com/office/powerpoint/2010/main" val="1289106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842964"/>
            <a:ext cx="7863840" cy="2852737"/>
          </a:xfrm>
        </p:spPr>
        <p:txBody>
          <a:bodyPr anchor="b">
            <a:normAutofit/>
          </a:bodyPr>
          <a:lstStyle>
            <a:lvl1pPr algn="ctr" defTabSz="914400" rtl="0" eaLnBrk="1" latinLnBrk="0" hangingPunct="1">
              <a:lnSpc>
                <a:spcPct val="90000"/>
              </a:lnSpc>
              <a:spcBef>
                <a:spcPct val="0"/>
              </a:spcBef>
              <a:buNone/>
              <a:defRPr lang="en-US" sz="48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stStyle>
          <a:p>
            <a:r>
              <a:rPr lang="en-US" dirty="0"/>
              <a:t>Click </a:t>
            </a:r>
            <a:r>
              <a:rPr lang="en-US"/>
              <a:t>to add section heading</a:t>
            </a:r>
            <a:endParaRPr lang="en-US" dirty="0"/>
          </a:p>
        </p:txBody>
      </p:sp>
      <p:sp>
        <p:nvSpPr>
          <p:cNvPr id="3" name="Text Placeholder 2"/>
          <p:cNvSpPr>
            <a:spLocks noGrp="1"/>
          </p:cNvSpPr>
          <p:nvPr>
            <p:ph type="body" idx="1" hasCustomPrompt="1"/>
          </p:nvPr>
        </p:nvSpPr>
        <p:spPr>
          <a:xfrm>
            <a:off x="921021" y="4064000"/>
            <a:ext cx="7269574" cy="1866900"/>
          </a:xfrm>
        </p:spPr>
        <p:txBody>
          <a:bodyPr>
            <a:normAutofit/>
          </a:bodyPr>
          <a:lstStyle>
            <a:lvl1pPr marL="0" indent="0">
              <a:lnSpc>
                <a:spcPct val="100000"/>
              </a:lnSpc>
              <a:spcBef>
                <a:spcPts val="1200"/>
              </a:spcBef>
              <a:buNone/>
              <a:defRPr sz="2600" i="1">
                <a:solidFill>
                  <a:schemeClr val="accent3">
                    <a:lumMod val="90000"/>
                    <a:lumOff val="1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section subheading</a:t>
            </a:r>
          </a:p>
        </p:txBody>
      </p:sp>
      <p:sp>
        <p:nvSpPr>
          <p:cNvPr id="8" name="Rectangle 7"/>
          <p:cNvSpPr/>
          <p:nvPr userDrawn="1"/>
        </p:nvSpPr>
        <p:spPr>
          <a:xfrm rot="5400000">
            <a:off x="4549140" y="-68775"/>
            <a:ext cx="45720" cy="786384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2C001FC9-B0F6-44E9-9D41-A14F6DF4100A}"/>
              </a:ext>
            </a:extLst>
          </p:cNvPr>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2229910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5325" y="1825625"/>
            <a:ext cx="3749040" cy="4351338"/>
          </a:xfrm>
        </p:spPr>
        <p:txBody>
          <a:bodyPr/>
          <a:lstStyle>
            <a:lvl1pPr>
              <a:defRPr sz="2400"/>
            </a:lvl1pPr>
            <a:lvl2pPr>
              <a:defRPr sz="2100"/>
            </a:lvl2pPr>
            <a:lvl3pPr>
              <a:defRPr sz="19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95825" y="1825625"/>
            <a:ext cx="3749040" cy="4351338"/>
          </a:xfrm>
        </p:spPr>
        <p:txBody>
          <a:bodyPr/>
          <a:lstStyle>
            <a:lvl1pPr>
              <a:defRPr sz="2400"/>
            </a:lvl1pPr>
            <a:lvl2pPr>
              <a:defRPr sz="2100"/>
            </a:lvl2pPr>
            <a:lvl3pPr>
              <a:defRPr sz="19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F7FD6786-8F98-43F6-B24B-3F32CA90C529}"/>
              </a:ext>
            </a:extLst>
          </p:cNvPr>
          <p:cNvSpPr/>
          <p:nvPr userDrawn="1"/>
        </p:nvSpPr>
        <p:spPr>
          <a:xfrm>
            <a:off x="4540806" y="1658456"/>
            <a:ext cx="45720" cy="521208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3A54BF1-953C-4479-BA14-05D786F8768E}"/>
              </a:ext>
            </a:extLst>
          </p:cNvPr>
          <p:cNvSpPr/>
          <p:nvPr userDrawn="1"/>
        </p:nvSpPr>
        <p:spPr>
          <a:xfrm rot="5400000">
            <a:off x="4558282" y="-2922337"/>
            <a:ext cx="27432" cy="9144003"/>
          </a:xfrm>
          <a:prstGeom prst="rect">
            <a:avLst/>
          </a:prstGeom>
          <a:solidFill>
            <a:schemeClr val="bg1">
              <a:lumMod val="9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3857564-4952-4BB3-8D17-85D07E8E4219}"/>
              </a:ext>
            </a:extLst>
          </p:cNvPr>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464673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10C90F-ED6C-4D1B-A25F-8C9CF9B83DA2}"/>
              </a:ext>
            </a:extLst>
          </p:cNvPr>
          <p:cNvSpPr/>
          <p:nvPr userDrawn="1"/>
        </p:nvSpPr>
        <p:spPr>
          <a:xfrm rot="5400000">
            <a:off x="4321982" y="-2686037"/>
            <a:ext cx="500034" cy="9144003"/>
          </a:xfrm>
          <a:prstGeom prst="rect">
            <a:avLst/>
          </a:prstGeom>
          <a:solidFill>
            <a:schemeClr val="bg1">
              <a:lumMod val="9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9841" y="365126"/>
            <a:ext cx="7886700" cy="1051560"/>
          </a:xfrm>
        </p:spPr>
        <p:txBody>
          <a:bodyPr vert="horz" lIns="91440" tIns="45720" rIns="91440" bIns="45720" rtlCol="0" anchor="b">
            <a:normAutofit/>
          </a:bodyPr>
          <a:lstStyle>
            <a:lvl1pPr>
              <a:defRPr lang="en-US"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defRPr>
            </a:lvl1pPr>
          </a:lstStyle>
          <a:p>
            <a:pPr lvl="0"/>
            <a:r>
              <a:rPr lang="en-US"/>
              <a:t>Click to edit Master title style</a:t>
            </a:r>
            <a:endParaRPr lang="en-US" dirty="0"/>
          </a:p>
        </p:txBody>
      </p:sp>
      <p:sp>
        <p:nvSpPr>
          <p:cNvPr id="3" name="Text Placeholder 2"/>
          <p:cNvSpPr>
            <a:spLocks noGrp="1"/>
          </p:cNvSpPr>
          <p:nvPr>
            <p:ph type="body" idx="1" hasCustomPrompt="1"/>
          </p:nvPr>
        </p:nvSpPr>
        <p:spPr>
          <a:xfrm>
            <a:off x="629842" y="1668895"/>
            <a:ext cx="3868340" cy="429348"/>
          </a:xfrm>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ln w="25400">
            <a:solidFill>
              <a:schemeClr val="bg1">
                <a:lumMod val="85000"/>
              </a:schemeClr>
            </a:solidFill>
            <a:miter lim="800000"/>
          </a:ln>
        </p:spPr>
        <p:txBody>
          <a:bodyPr lIns="45720" tIns="54864" rIns="45720" bIns="54864" anchor="ctr">
            <a:spAutoFit/>
          </a:bodyPr>
          <a:lstStyle>
            <a:lvl1pPr marL="0" indent="0" algn="ctr">
              <a:spcBef>
                <a:spcPts val="0"/>
              </a:spcBef>
              <a:buNone/>
              <a:defRPr sz="2300" b="1">
                <a:solidFill>
                  <a:schemeClr val="bg1"/>
                </a:solidFill>
                <a:effectLst>
                  <a:outerShdw blurRad="50800" dist="25400" dir="8100000" algn="tr" rotWithShape="0">
                    <a:prstClr val="black">
                      <a:alpha val="40000"/>
                    </a:prstClr>
                  </a:out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Type Section Header Here</a:t>
            </a:r>
          </a:p>
        </p:txBody>
      </p:sp>
      <p:sp>
        <p:nvSpPr>
          <p:cNvPr id="4" name="Content Placeholder 3"/>
          <p:cNvSpPr>
            <a:spLocks noGrp="1"/>
          </p:cNvSpPr>
          <p:nvPr>
            <p:ph sz="half" idx="2"/>
          </p:nvPr>
        </p:nvSpPr>
        <p:spPr>
          <a:xfrm>
            <a:off x="715567" y="2350452"/>
            <a:ext cx="3749040" cy="3839211"/>
          </a:xfrm>
        </p:spPr>
        <p:txBody>
          <a:bodyPr/>
          <a:lstStyle>
            <a:lvl1pPr>
              <a:defRPr sz="2300"/>
            </a:lvl1pPr>
            <a:lvl2pPr>
              <a:defRPr sz="2100"/>
            </a:lvl2pPr>
            <a:lvl3pPr>
              <a:defRPr sz="19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29150" y="1668895"/>
            <a:ext cx="3887391" cy="429348"/>
          </a:xfrm>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ln w="25400">
            <a:solidFill>
              <a:schemeClr val="bg1">
                <a:lumMod val="85000"/>
              </a:schemeClr>
            </a:solidFill>
            <a:miter lim="800000"/>
          </a:ln>
        </p:spPr>
        <p:txBody>
          <a:bodyPr lIns="45720" tIns="54864" rIns="45720" bIns="54864" anchor="ctr">
            <a:spAutoFit/>
          </a:bodyPr>
          <a:lstStyle>
            <a:lvl1pPr marL="0" indent="0" algn="ctr">
              <a:spcBef>
                <a:spcPts val="0"/>
              </a:spcBef>
              <a:buNone/>
              <a:defRPr sz="2300" b="1">
                <a:solidFill>
                  <a:schemeClr val="bg1"/>
                </a:solidFill>
                <a:effectLst>
                  <a:outerShdw blurRad="50800" dist="25400" dir="8100000" algn="tr" rotWithShape="0">
                    <a:prstClr val="black">
                      <a:alpha val="40000"/>
                    </a:prstClr>
                  </a:out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Type Section Header Here</a:t>
            </a:r>
          </a:p>
        </p:txBody>
      </p:sp>
      <p:sp>
        <p:nvSpPr>
          <p:cNvPr id="6" name="Content Placeholder 5"/>
          <p:cNvSpPr>
            <a:spLocks noGrp="1"/>
          </p:cNvSpPr>
          <p:nvPr>
            <p:ph sz="quarter" idx="4"/>
          </p:nvPr>
        </p:nvSpPr>
        <p:spPr>
          <a:xfrm>
            <a:off x="4714875" y="2350452"/>
            <a:ext cx="3749040" cy="3839211"/>
          </a:xfrm>
        </p:spPr>
        <p:txBody>
          <a:bodyPr/>
          <a:lstStyle>
            <a:lvl1pPr>
              <a:defRPr sz="2300"/>
            </a:lvl1pPr>
            <a:lvl2pPr>
              <a:defRPr sz="2100"/>
            </a:lvl2pPr>
            <a:lvl3pPr>
              <a:defRPr sz="19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A0B3D28B-CE3D-4466-9666-609B2668EC89}"/>
              </a:ext>
            </a:extLst>
          </p:cNvPr>
          <p:cNvSpPr/>
          <p:nvPr userDrawn="1"/>
        </p:nvSpPr>
        <p:spPr>
          <a:xfrm>
            <a:off x="4540806" y="1658456"/>
            <a:ext cx="45720" cy="521208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BC407D7D-3897-4B51-871B-6518969A743B}"/>
              </a:ext>
            </a:extLst>
          </p:cNvPr>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191392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77BD7B24-A705-44C8-8854-0D01A5CB6C9F}"/>
              </a:ext>
            </a:extLst>
          </p:cNvPr>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990625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71510A-CF9F-4994-9B30-C2AB139BB631}"/>
              </a:ext>
            </a:extLst>
          </p:cNvPr>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3579945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2286000"/>
          </a:xfrm>
        </p:spPr>
        <p:txBody>
          <a:bodyPr lIns="0" rIns="0" anchor="ctr"/>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457200"/>
            <a:ext cx="4629150" cy="5403851"/>
          </a:xfrm>
        </p:spPr>
        <p:txBody>
          <a:bodyPr anchor="ctr"/>
          <a:lstStyle>
            <a:lvl1pPr>
              <a:defRPr sz="2400"/>
            </a:lvl1pPr>
            <a:lvl2pPr>
              <a:defRPr sz="2200"/>
            </a:lvl2pPr>
            <a:lvl3pPr>
              <a:defRPr sz="1900"/>
            </a:lvl3pPr>
            <a:lvl4pPr>
              <a:defRPr sz="1800"/>
            </a:lvl4pPr>
            <a:lvl5pPr>
              <a:defRPr sz="18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641390" y="3089276"/>
            <a:ext cx="2926080" cy="2743200"/>
          </a:xfrm>
          <a:solidFill>
            <a:schemeClr val="bg1">
              <a:lumMod val="95000"/>
            </a:schemeClr>
          </a:solidFill>
          <a:ln w="88900">
            <a:solidFill>
              <a:schemeClr val="bg1">
                <a:lumMod val="85000"/>
              </a:schemeClr>
            </a:solidFill>
            <a:miter lim="800000"/>
          </a:ln>
        </p:spPr>
        <p:txBody>
          <a:bodyPr vert="horz" lIns="182880" tIns="137160" rIns="182880" bIns="137160" rtlCol="0" anchor="ctr">
            <a:normAutofit/>
          </a:bodyPr>
          <a:lstStyle>
            <a:lvl1pPr>
              <a:lnSpc>
                <a:spcPct val="110000"/>
              </a:lnSpc>
              <a:defRPr lang="en-US" sz="1800" i="0" dirty="0">
                <a:solidFill>
                  <a:schemeClr val="accent2"/>
                </a:solidFill>
              </a:defRPr>
            </a:lvl1pPr>
          </a:lstStyle>
          <a:p>
            <a:pPr marL="0" lvl="0" indent="0">
              <a:buNone/>
            </a:pPr>
            <a:r>
              <a:rPr lang="en-US" dirty="0"/>
              <a:t>Click to add caption</a:t>
            </a:r>
          </a:p>
        </p:txBody>
      </p:sp>
      <p:sp>
        <p:nvSpPr>
          <p:cNvPr id="5" name="Slide Number Placeholder 4">
            <a:extLst>
              <a:ext uri="{FF2B5EF4-FFF2-40B4-BE49-F238E27FC236}">
                <a16:creationId xmlns:a16="http://schemas.microsoft.com/office/drawing/2014/main" id="{F48D562C-A495-48E7-A662-90C4D7E5E3FB}"/>
              </a:ext>
            </a:extLst>
          </p:cNvPr>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3951283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2286000"/>
          </a:xfrm>
        </p:spPr>
        <p:txBody>
          <a:bodyPr lIns="0" rIns="0" anchor="ct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494950"/>
            <a:ext cx="4629150" cy="5349323"/>
          </a:xfr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p:spPr>
        <p:txBody>
          <a:bodyPr anchor="t">
            <a:normAutofit/>
          </a:bodyPr>
          <a:lstStyle>
            <a:lvl1pPr marL="0" indent="0" algn="ctr">
              <a:lnSpc>
                <a:spcPct val="200000"/>
              </a:lnSpc>
              <a:buNone/>
              <a:defRPr sz="28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hasCustomPrompt="1"/>
          </p:nvPr>
        </p:nvSpPr>
        <p:spPr>
          <a:xfrm>
            <a:off x="641390" y="3089276"/>
            <a:ext cx="2926080" cy="2743200"/>
          </a:xfrm>
          <a:prstGeom prst="rect">
            <a:avLst/>
          </a:prstGeom>
          <a:solidFill>
            <a:schemeClr val="bg1">
              <a:lumMod val="95000"/>
            </a:schemeClr>
          </a:solidFill>
          <a:ln w="88900">
            <a:solidFill>
              <a:schemeClr val="bg1">
                <a:lumMod val="85000"/>
              </a:schemeClr>
            </a:solidFill>
            <a:miter lim="800000"/>
          </a:ln>
        </p:spPr>
        <p:txBody>
          <a:bodyPr vert="horz" lIns="182880" tIns="137160" rIns="182880" bIns="137160" rtlCol="0" anchor="ctr">
            <a:normAutofit/>
          </a:bodyPr>
          <a:lstStyle>
            <a:lvl1pPr>
              <a:lnSpc>
                <a:spcPct val="110000"/>
              </a:lnSpc>
              <a:defRPr lang="en-US" sz="1800" i="0">
                <a:solidFill>
                  <a:schemeClr val="accent2"/>
                </a:solidFill>
              </a:defRPr>
            </a:lvl1pPr>
          </a:lstStyle>
          <a:p>
            <a:pPr marL="0" lvl="0" indent="0">
              <a:buNone/>
            </a:pPr>
            <a:r>
              <a:rPr lang="en-US"/>
              <a:t>Click to add caption</a:t>
            </a:r>
          </a:p>
        </p:txBody>
      </p:sp>
      <p:sp>
        <p:nvSpPr>
          <p:cNvPr id="5" name="Slide Number Placeholder 4">
            <a:extLst>
              <a:ext uri="{FF2B5EF4-FFF2-40B4-BE49-F238E27FC236}">
                <a16:creationId xmlns:a16="http://schemas.microsoft.com/office/drawing/2014/main" id="{EB6008F9-D6D9-4EDB-9511-1995786E12DA}"/>
              </a:ext>
            </a:extLst>
          </p:cNvPr>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2807628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image" Target="../media/image1.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2.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 name="Group 11"/>
          <p:cNvGrpSpPr>
            <a:grpSpLocks noChangeAspect="1"/>
          </p:cNvGrpSpPr>
          <p:nvPr userDrawn="1"/>
        </p:nvGrpSpPr>
        <p:grpSpPr>
          <a:xfrm>
            <a:off x="8023226" y="2924758"/>
            <a:ext cx="1120774" cy="3933242"/>
            <a:chOff x="8023226" y="2924758"/>
            <a:chExt cx="1120774" cy="3933242"/>
          </a:xfrm>
        </p:grpSpPr>
        <p:sp>
          <p:nvSpPr>
            <p:cNvPr id="13" name="Isosceles Triangle 12"/>
            <p:cNvSpPr/>
            <p:nvPr userDrawn="1"/>
          </p:nvSpPr>
          <p:spPr>
            <a:xfrm>
              <a:off x="8023226" y="2924758"/>
              <a:ext cx="1120774" cy="3933242"/>
            </a:xfrm>
            <a:prstGeom prst="triangle">
              <a:avLst>
                <a:gd name="adj" fmla="val 10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userDrawn="1"/>
          </p:nvSpPr>
          <p:spPr>
            <a:xfrm>
              <a:off x="8239885" y="3685101"/>
              <a:ext cx="904115" cy="3172899"/>
            </a:xfrm>
            <a:prstGeom prst="triangle">
              <a:avLst>
                <a:gd name="adj" fmla="val 10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a:grpSpLocks noChangeAspect="1"/>
          </p:cNvGrpSpPr>
          <p:nvPr userDrawn="1"/>
        </p:nvGrpSpPr>
        <p:grpSpPr>
          <a:xfrm rot="16200000" flipV="1">
            <a:off x="837624" y="-837625"/>
            <a:ext cx="667903" cy="2343153"/>
            <a:chOff x="8023226" y="2924758"/>
            <a:chExt cx="1120774" cy="3933243"/>
          </a:xfrm>
        </p:grpSpPr>
        <p:sp>
          <p:nvSpPr>
            <p:cNvPr id="16" name="Isosceles Triangle 15"/>
            <p:cNvSpPr/>
            <p:nvPr userDrawn="1"/>
          </p:nvSpPr>
          <p:spPr>
            <a:xfrm>
              <a:off x="8023226" y="2924758"/>
              <a:ext cx="1120774" cy="3933242"/>
            </a:xfrm>
            <a:prstGeom prst="triangle">
              <a:avLst>
                <a:gd name="adj" fmla="val 10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userDrawn="1"/>
          </p:nvSpPr>
          <p:spPr>
            <a:xfrm>
              <a:off x="8314926" y="3948449"/>
              <a:ext cx="829074" cy="2909552"/>
            </a:xfrm>
            <a:prstGeom prst="triangle">
              <a:avLst>
                <a:gd name="adj" fmla="val 10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6783296" y="6332817"/>
            <a:ext cx="1190641" cy="402184"/>
          </a:xfrm>
          <a:prstGeom prst="rect">
            <a:avLst/>
          </a:prstGeom>
        </p:spPr>
      </p:pic>
      <p:sp>
        <p:nvSpPr>
          <p:cNvPr id="2" name="Title Placeholder 1"/>
          <p:cNvSpPr>
            <a:spLocks noGrp="1"/>
          </p:cNvSpPr>
          <p:nvPr>
            <p:ph type="title"/>
          </p:nvPr>
        </p:nvSpPr>
        <p:spPr>
          <a:xfrm>
            <a:off x="628650" y="365126"/>
            <a:ext cx="7955280" cy="105156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28650" y="1770615"/>
            <a:ext cx="7955280" cy="440634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1" name="Picture 20"/>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360324" y="6424484"/>
            <a:ext cx="1890650" cy="228857"/>
          </a:xfrm>
          <a:prstGeom prst="rect">
            <a:avLst/>
          </a:prstGeom>
        </p:spPr>
      </p:pic>
      <p:sp>
        <p:nvSpPr>
          <p:cNvPr id="4" name="Slide Number Placeholder 3"/>
          <p:cNvSpPr>
            <a:spLocks noGrp="1"/>
          </p:cNvSpPr>
          <p:nvPr>
            <p:ph type="sldNum" sz="quarter" idx="4"/>
          </p:nvPr>
        </p:nvSpPr>
        <p:spPr>
          <a:xfrm>
            <a:off x="7686108" y="6356350"/>
            <a:ext cx="1277484" cy="365125"/>
          </a:xfrm>
          <a:prstGeom prst="rect">
            <a:avLst/>
          </a:prstGeom>
        </p:spPr>
        <p:txBody>
          <a:bodyPr vert="horz" lIns="91440" tIns="45720" rIns="91440" bIns="45720" rtlCol="0" anchor="ctr"/>
          <a:lstStyle>
            <a:lvl1pPr algn="r">
              <a:defRPr sz="1400">
                <a:solidFill>
                  <a:schemeClr val="accent3">
                    <a:lumMod val="75000"/>
                    <a:lumOff val="25000"/>
                  </a:schemeClr>
                </a:solidFill>
              </a:defRPr>
            </a:lvl1pPr>
          </a:lstStyle>
          <a:p>
            <a:fld id="{706D636C-90A3-4979-BA37-BAB384B22101}" type="slidenum">
              <a:rPr lang="en-US" smtClean="0"/>
              <a:pPr/>
              <a:t>‹#›</a:t>
            </a:fld>
            <a:endParaRPr lang="en-US"/>
          </a:p>
        </p:txBody>
      </p:sp>
    </p:spTree>
    <p:extLst>
      <p:ext uri="{BB962C8B-B14F-4D97-AF65-F5344CB8AC3E}">
        <p14:creationId xmlns:p14="http://schemas.microsoft.com/office/powerpoint/2010/main" val="2577997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93" r:id="rId10"/>
    <p:sldLayoutId id="2147483684" r:id="rId11"/>
    <p:sldLayoutId id="2147483685" r:id="rId12"/>
    <p:sldLayoutId id="2147483686" r:id="rId13"/>
    <p:sldLayoutId id="2147483702" r:id="rId14"/>
    <p:sldLayoutId id="2147483696" r:id="rId15"/>
    <p:sldLayoutId id="2147483689" r:id="rId16"/>
    <p:sldLayoutId id="2147483701" r:id="rId17"/>
    <p:sldLayoutId id="2147483700" r:id="rId18"/>
    <p:sldLayoutId id="2147483690" r:id="rId19"/>
    <p:sldLayoutId id="2147483695" r:id="rId20"/>
    <p:sldLayoutId id="2147483704" r:id="rId21"/>
    <p:sldLayoutId id="2147483706" r:id="rId22"/>
    <p:sldLayoutId id="2147483707" r:id="rId23"/>
  </p:sldLayoutIdLst>
  <p:hf hdr="0" ftr="0" dt="0"/>
  <p:txStyles>
    <p:titleStyle>
      <a:lvl1pPr algn="l" defTabSz="914400" rtl="0" eaLnBrk="1" latinLnBrk="0" hangingPunct="1">
        <a:lnSpc>
          <a:spcPct val="90000"/>
        </a:lnSpc>
        <a:spcBef>
          <a:spcPct val="0"/>
        </a:spcBef>
        <a:buNone/>
        <a:defRPr lang="en-US" sz="3400" b="1" i="0" u="none" kern="1200"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p:titleStyle>
    <p:bodyStyle>
      <a:lvl1pPr marL="274320" indent="-274320" algn="l" defTabSz="914400" rtl="0" eaLnBrk="1" latinLnBrk="0" hangingPunct="1">
        <a:lnSpc>
          <a:spcPct val="90000"/>
        </a:lnSpc>
        <a:spcBef>
          <a:spcPts val="1800"/>
        </a:spcBef>
        <a:buClr>
          <a:schemeClr val="accent2"/>
        </a:buClr>
        <a:buFont typeface="Wingdings 2" panose="05020102010507070707"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800"/>
        </a:spcBef>
        <a:buClr>
          <a:schemeClr val="bg1">
            <a:lumMod val="65000"/>
          </a:schemeClr>
        </a:buClr>
        <a:buFont typeface="Wingdings 3" panose="05040102010807070707" pitchFamily="18" charset="2"/>
        <a:buChar char="}"/>
        <a:defRPr sz="2400" kern="1200">
          <a:solidFill>
            <a:schemeClr val="accent3">
              <a:lumMod val="90000"/>
              <a:lumOff val="10000"/>
            </a:schemeClr>
          </a:solidFill>
          <a:latin typeface="+mn-lt"/>
          <a:ea typeface="+mn-ea"/>
          <a:cs typeface="+mn-cs"/>
        </a:defRPr>
      </a:lvl2pPr>
      <a:lvl3pPr marL="1097280" indent="-182880" algn="l" defTabSz="914400" rtl="0" eaLnBrk="1" latinLnBrk="0" hangingPunct="1">
        <a:lnSpc>
          <a:spcPct val="90000"/>
        </a:lnSpc>
        <a:spcBef>
          <a:spcPts val="600"/>
        </a:spcBef>
        <a:buClr>
          <a:schemeClr val="accent1"/>
        </a:buClr>
        <a:buFont typeface="Wingdings 3" panose="05040102010807070707" pitchFamily="18" charset="2"/>
        <a:buChar char="ê"/>
        <a:defRPr sz="2000" kern="1200">
          <a:solidFill>
            <a:schemeClr val="accent3">
              <a:lumMod val="90000"/>
              <a:lumOff val="10000"/>
            </a:schemeClr>
          </a:solidFill>
          <a:latin typeface="+mn-lt"/>
          <a:ea typeface="+mn-ea"/>
          <a:cs typeface="+mn-cs"/>
        </a:defRPr>
      </a:lvl3pPr>
      <a:lvl4pPr marL="1554480" indent="-182880" algn="l" defTabSz="914400" rtl="0" eaLnBrk="1" latinLnBrk="0" hangingPunct="1">
        <a:lnSpc>
          <a:spcPct val="90000"/>
        </a:lnSpc>
        <a:spcBef>
          <a:spcPts val="500"/>
        </a:spcBef>
        <a:buClr>
          <a:schemeClr val="accent5"/>
        </a:buClr>
        <a:buFont typeface="Wingdings 3" panose="05040102010807070707" pitchFamily="18" charset="2"/>
        <a:buChar char="ê"/>
        <a:defRPr sz="1800" kern="1200">
          <a:solidFill>
            <a:schemeClr val="accent3">
              <a:lumMod val="90000"/>
              <a:lumOff val="10000"/>
            </a:schemeClr>
          </a:solidFill>
          <a:latin typeface="+mn-lt"/>
          <a:ea typeface="+mn-ea"/>
          <a:cs typeface="+mn-cs"/>
        </a:defRPr>
      </a:lvl4pPr>
      <a:lvl5pPr marL="2011680" indent="-182880" algn="l" defTabSz="914400" rtl="0" eaLnBrk="1" latinLnBrk="0" hangingPunct="1">
        <a:lnSpc>
          <a:spcPct val="90000"/>
        </a:lnSpc>
        <a:spcBef>
          <a:spcPts val="500"/>
        </a:spcBef>
        <a:buFont typeface="Wingdings 3" panose="05040102010807070707" pitchFamily="18" charset="2"/>
        <a:buChar char="ê"/>
        <a:defRPr sz="1800" kern="1200">
          <a:solidFill>
            <a:schemeClr val="accent3">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3BC8923-5990-4505-8338-F181A486DCBA}"/>
              </a:ext>
            </a:extLst>
          </p:cNvPr>
          <p:cNvGrpSpPr/>
          <p:nvPr userDrawn="1"/>
        </p:nvGrpSpPr>
        <p:grpSpPr>
          <a:xfrm>
            <a:off x="-1" y="0"/>
            <a:ext cx="9144001" cy="6858000"/>
            <a:chOff x="-1" y="0"/>
            <a:chExt cx="9144001" cy="6858000"/>
          </a:xfrm>
        </p:grpSpPr>
        <p:grpSp>
          <p:nvGrpSpPr>
            <p:cNvPr id="12" name="Group 11"/>
            <p:cNvGrpSpPr>
              <a:grpSpLocks noChangeAspect="1"/>
            </p:cNvGrpSpPr>
            <p:nvPr userDrawn="1"/>
          </p:nvGrpSpPr>
          <p:grpSpPr>
            <a:xfrm>
              <a:off x="8023226" y="2924758"/>
              <a:ext cx="1120774" cy="3933242"/>
              <a:chOff x="8023226" y="2924758"/>
              <a:chExt cx="1120774" cy="3933242"/>
            </a:xfrm>
          </p:grpSpPr>
          <p:sp>
            <p:nvSpPr>
              <p:cNvPr id="13" name="Isosceles Triangle 12"/>
              <p:cNvSpPr/>
              <p:nvPr userDrawn="1"/>
            </p:nvSpPr>
            <p:spPr>
              <a:xfrm>
                <a:off x="8023226" y="2924758"/>
                <a:ext cx="1120774" cy="3933242"/>
              </a:xfrm>
              <a:prstGeom prst="triangle">
                <a:avLst>
                  <a:gd name="adj" fmla="val 100000"/>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userDrawn="1"/>
            </p:nvSpPr>
            <p:spPr>
              <a:xfrm>
                <a:off x="8239885" y="3685101"/>
                <a:ext cx="904115" cy="3172899"/>
              </a:xfrm>
              <a:prstGeom prst="triangle">
                <a:avLst>
                  <a:gd name="adj" fmla="val 10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a:grpSpLocks noChangeAspect="1"/>
            </p:cNvGrpSpPr>
            <p:nvPr userDrawn="1"/>
          </p:nvGrpSpPr>
          <p:grpSpPr>
            <a:xfrm rot="16200000" flipV="1">
              <a:off x="837624" y="-837625"/>
              <a:ext cx="667903" cy="2343153"/>
              <a:chOff x="8023226" y="2924758"/>
              <a:chExt cx="1120774" cy="3933243"/>
            </a:xfrm>
          </p:grpSpPr>
          <p:sp>
            <p:nvSpPr>
              <p:cNvPr id="16" name="Isosceles Triangle 15"/>
              <p:cNvSpPr/>
              <p:nvPr userDrawn="1"/>
            </p:nvSpPr>
            <p:spPr>
              <a:xfrm>
                <a:off x="8023226" y="2924758"/>
                <a:ext cx="1120774" cy="3933242"/>
              </a:xfrm>
              <a:prstGeom prst="triangle">
                <a:avLst>
                  <a:gd name="adj" fmla="val 100000"/>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userDrawn="1"/>
            </p:nvSpPr>
            <p:spPr>
              <a:xfrm>
                <a:off x="8314926" y="3948449"/>
                <a:ext cx="829074" cy="2909552"/>
              </a:xfrm>
              <a:prstGeom prst="triangle">
                <a:avLst>
                  <a:gd name="adj" fmla="val 10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8" name="Picture 17"/>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783296" y="6332817"/>
            <a:ext cx="1190641" cy="402184"/>
          </a:xfrm>
          <a:prstGeom prst="rect">
            <a:avLst/>
          </a:prstGeom>
        </p:spPr>
      </p:pic>
      <p:sp>
        <p:nvSpPr>
          <p:cNvPr id="2" name="Title Placeholder 1"/>
          <p:cNvSpPr>
            <a:spLocks noGrp="1"/>
          </p:cNvSpPr>
          <p:nvPr>
            <p:ph type="title"/>
          </p:nvPr>
        </p:nvSpPr>
        <p:spPr>
          <a:xfrm>
            <a:off x="628650" y="365126"/>
            <a:ext cx="7955280" cy="105156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28650" y="1770615"/>
            <a:ext cx="7955280" cy="440634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1" name="Picture 20"/>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60324" y="6424484"/>
            <a:ext cx="1890650" cy="228857"/>
          </a:xfrm>
          <a:prstGeom prst="rect">
            <a:avLst/>
          </a:prstGeom>
        </p:spPr>
      </p:pic>
      <p:sp>
        <p:nvSpPr>
          <p:cNvPr id="4" name="Slide Number Placeholder 3"/>
          <p:cNvSpPr>
            <a:spLocks noGrp="1"/>
          </p:cNvSpPr>
          <p:nvPr>
            <p:ph type="sldNum" sz="quarter" idx="4"/>
          </p:nvPr>
        </p:nvSpPr>
        <p:spPr>
          <a:xfrm>
            <a:off x="7686108" y="6356350"/>
            <a:ext cx="1277484" cy="365125"/>
          </a:xfrm>
          <a:prstGeom prst="rect">
            <a:avLst/>
          </a:prstGeom>
        </p:spPr>
        <p:txBody>
          <a:bodyPr vert="horz" lIns="91440" tIns="45720" rIns="91440" bIns="45720" rtlCol="0" anchor="ctr"/>
          <a:lstStyle>
            <a:lvl1pPr algn="r">
              <a:defRPr sz="1400">
                <a:solidFill>
                  <a:schemeClr val="accent1">
                    <a:lumMod val="40000"/>
                    <a:lumOff val="60000"/>
                  </a:schemeClr>
                </a:solidFill>
              </a:defRPr>
            </a:lvl1pPr>
          </a:lstStyle>
          <a:p>
            <a:fld id="{706D636C-90A3-4979-BA37-BAB384B22101}" type="slidenum">
              <a:rPr lang="en-US" smtClean="0"/>
              <a:pPr/>
              <a:t>‹#›</a:t>
            </a:fld>
            <a:endParaRPr lang="en-US"/>
          </a:p>
        </p:txBody>
      </p:sp>
    </p:spTree>
    <p:extLst>
      <p:ext uri="{BB962C8B-B14F-4D97-AF65-F5344CB8AC3E}">
        <p14:creationId xmlns:p14="http://schemas.microsoft.com/office/powerpoint/2010/main" val="1584901017"/>
      </p:ext>
    </p:extLst>
  </p:cSld>
  <p:clrMap bg1="lt1" tx1="dk1" bg2="lt2" tx2="dk2" accent1="accent1" accent2="accent2" accent3="accent3" accent4="accent4" accent5="accent5" accent6="accent6" hlink="hlink" folHlink="folHlink"/>
  <p:sldLayoutIdLst>
    <p:sldLayoutId id="2147483697" r:id="rId1"/>
    <p:sldLayoutId id="2147483699" r:id="rId2"/>
    <p:sldLayoutId id="2147483687" r:id="rId3"/>
    <p:sldLayoutId id="2147483692" r:id="rId4"/>
    <p:sldLayoutId id="2147483683" r:id="rId5"/>
  </p:sldLayoutIdLst>
  <p:hf hdr="0" ftr="0" dt="0"/>
  <p:txStyles>
    <p:titleStyle>
      <a:lvl1pPr algn="l" defTabSz="914400" rtl="0" eaLnBrk="1" latinLnBrk="0" hangingPunct="1">
        <a:lnSpc>
          <a:spcPct val="90000"/>
        </a:lnSpc>
        <a:spcBef>
          <a:spcPct val="0"/>
        </a:spcBef>
        <a:buNone/>
        <a:defRPr lang="en-US" sz="3400" b="1" kern="1200"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p:titleStyle>
    <p:bodyStyle>
      <a:lvl1pPr marL="274320" indent="-274320" algn="l" defTabSz="914400" rtl="0" eaLnBrk="1" latinLnBrk="0" hangingPunct="1">
        <a:lnSpc>
          <a:spcPct val="90000"/>
        </a:lnSpc>
        <a:spcBef>
          <a:spcPts val="1800"/>
        </a:spcBef>
        <a:buClr>
          <a:schemeClr val="accent2"/>
        </a:buClr>
        <a:buFont typeface="Wingdings 2" panose="05020102010507070707"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800"/>
        </a:spcBef>
        <a:buClr>
          <a:schemeClr val="bg1">
            <a:lumMod val="65000"/>
          </a:schemeClr>
        </a:buClr>
        <a:buFont typeface="Wingdings 3" panose="05040102010807070707" pitchFamily="18" charset="2"/>
        <a:buChar char="}"/>
        <a:defRPr sz="2400" kern="1200">
          <a:solidFill>
            <a:schemeClr val="accent3">
              <a:lumMod val="90000"/>
              <a:lumOff val="10000"/>
            </a:schemeClr>
          </a:solidFill>
          <a:latin typeface="+mn-lt"/>
          <a:ea typeface="+mn-ea"/>
          <a:cs typeface="+mn-cs"/>
        </a:defRPr>
      </a:lvl2pPr>
      <a:lvl3pPr marL="1097280" indent="-182880" algn="l" defTabSz="914400" rtl="0" eaLnBrk="1" latinLnBrk="0" hangingPunct="1">
        <a:lnSpc>
          <a:spcPct val="90000"/>
        </a:lnSpc>
        <a:spcBef>
          <a:spcPts val="600"/>
        </a:spcBef>
        <a:buClr>
          <a:schemeClr val="accent1"/>
        </a:buClr>
        <a:buFont typeface="Wingdings 3" panose="05040102010807070707" pitchFamily="18" charset="2"/>
        <a:buChar char="ê"/>
        <a:defRPr sz="2000" kern="1200">
          <a:solidFill>
            <a:schemeClr val="accent3">
              <a:lumMod val="90000"/>
              <a:lumOff val="10000"/>
            </a:schemeClr>
          </a:solidFill>
          <a:latin typeface="+mn-lt"/>
          <a:ea typeface="+mn-ea"/>
          <a:cs typeface="+mn-cs"/>
        </a:defRPr>
      </a:lvl3pPr>
      <a:lvl4pPr marL="1554480" indent="-182880" algn="l" defTabSz="914400" rtl="0" eaLnBrk="1" latinLnBrk="0" hangingPunct="1">
        <a:lnSpc>
          <a:spcPct val="90000"/>
        </a:lnSpc>
        <a:spcBef>
          <a:spcPts val="500"/>
        </a:spcBef>
        <a:buClr>
          <a:schemeClr val="accent5"/>
        </a:buClr>
        <a:buFont typeface="Wingdings 3" panose="05040102010807070707" pitchFamily="18" charset="2"/>
        <a:buChar char="ê"/>
        <a:defRPr sz="1800" kern="1200">
          <a:solidFill>
            <a:schemeClr val="accent3">
              <a:lumMod val="90000"/>
              <a:lumOff val="10000"/>
            </a:schemeClr>
          </a:solidFill>
          <a:latin typeface="+mn-lt"/>
          <a:ea typeface="+mn-ea"/>
          <a:cs typeface="+mn-cs"/>
        </a:defRPr>
      </a:lvl4pPr>
      <a:lvl5pPr marL="2011680" indent="-182880" algn="l" defTabSz="914400" rtl="0" eaLnBrk="1" latinLnBrk="0" hangingPunct="1">
        <a:lnSpc>
          <a:spcPct val="90000"/>
        </a:lnSpc>
        <a:spcBef>
          <a:spcPts val="500"/>
        </a:spcBef>
        <a:buFont typeface="Wingdings 3" panose="05040102010807070707" pitchFamily="18" charset="2"/>
        <a:buChar char="ê"/>
        <a:defRPr sz="1800" kern="1200">
          <a:solidFill>
            <a:schemeClr val="accent3">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48.tmp"/><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hyperlink" Target="https://wdr.doleta.gov/directives/corr_doc.cfm?docn=7159" TargetMode="External"/><Relationship Id="rId2" Type="http://schemas.openxmlformats.org/officeDocument/2006/relationships/hyperlink" Target="https://youth.workforcegps.org/resources/2018/10/30/15/56/Work-Experience-Activities" TargetMode="External"/><Relationship Id="rId1" Type="http://schemas.openxmlformats.org/officeDocument/2006/relationships/slideLayout" Target="../slideLayouts/slideLayout18.xml"/><Relationship Id="rId4" Type="http://schemas.openxmlformats.org/officeDocument/2006/relationships/hyperlink" Target="https://corpsnetwork.org/wp-content/uploads/2015/07/Snapshot_Youth20Corps20and20Workforce20Partnerships_2.pdf"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D68BA9-AB21-4A23-988F-B0FEAE20B66E}"/>
              </a:ext>
            </a:extLst>
          </p:cNvPr>
          <p:cNvSpPr>
            <a:spLocks noGrp="1"/>
          </p:cNvSpPr>
          <p:nvPr>
            <p:ph type="sldNum" sz="quarter" idx="10"/>
          </p:nvPr>
        </p:nvSpPr>
        <p:spPr/>
        <p:txBody>
          <a:bodyPr/>
          <a:lstStyle/>
          <a:p>
            <a:fld id="{706D636C-90A3-4979-BA37-BAB384B22101}" type="slidenum">
              <a:rPr lang="en-US" smtClean="0"/>
              <a:pPr/>
              <a:t>1</a:t>
            </a:fld>
            <a:endParaRPr lang="en-US"/>
          </a:p>
        </p:txBody>
      </p:sp>
    </p:spTree>
    <p:extLst>
      <p:ext uri="{BB962C8B-B14F-4D97-AF65-F5344CB8AC3E}">
        <p14:creationId xmlns:p14="http://schemas.microsoft.com/office/powerpoint/2010/main" val="2904282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Partnership	</a:t>
            </a:r>
          </a:p>
        </p:txBody>
      </p:sp>
      <p:sp>
        <p:nvSpPr>
          <p:cNvPr id="3" name="Content Placeholder 2"/>
          <p:cNvSpPr>
            <a:spLocks noGrp="1"/>
          </p:cNvSpPr>
          <p:nvPr>
            <p:ph idx="1"/>
          </p:nvPr>
        </p:nvSpPr>
        <p:spPr/>
        <p:txBody>
          <a:bodyPr/>
          <a:lstStyle/>
          <a:p>
            <a:r>
              <a:rPr lang="en-US" dirty="0"/>
              <a:t>Leverage resources to provide 14 program elements, including helping youth gain work experiences</a:t>
            </a:r>
          </a:p>
          <a:p>
            <a:endParaRPr lang="en-US" dirty="0"/>
          </a:p>
          <a:p>
            <a:r>
              <a:rPr lang="en-US" dirty="0"/>
              <a:t>Achieve Performance Outcomes </a:t>
            </a:r>
          </a:p>
          <a:p>
            <a:endParaRPr lang="en-US" dirty="0"/>
          </a:p>
          <a:p>
            <a:r>
              <a:rPr lang="en-US" dirty="0"/>
              <a:t>Create Career Pathway Opportunities</a:t>
            </a:r>
          </a:p>
        </p:txBody>
      </p:sp>
      <p:sp>
        <p:nvSpPr>
          <p:cNvPr id="4" name="Slide Number Placeholder 3"/>
          <p:cNvSpPr>
            <a:spLocks noGrp="1"/>
          </p:cNvSpPr>
          <p:nvPr>
            <p:ph type="sldNum" sz="quarter" idx="10"/>
          </p:nvPr>
        </p:nvSpPr>
        <p:spPr/>
        <p:txBody>
          <a:bodyPr/>
          <a:lstStyle/>
          <a:p>
            <a:fld id="{706D636C-90A3-4979-BA37-BAB384B22101}" type="slidenum">
              <a:rPr lang="en-US" smtClean="0"/>
              <a:pPr/>
              <a:t>10</a:t>
            </a:fld>
            <a:endParaRPr lang="en-US"/>
          </a:p>
        </p:txBody>
      </p:sp>
    </p:spTree>
    <p:extLst>
      <p:ext uri="{BB962C8B-B14F-4D97-AF65-F5344CB8AC3E}">
        <p14:creationId xmlns:p14="http://schemas.microsoft.com/office/powerpoint/2010/main" val="1255033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WIOA Work Experience</a:t>
            </a:r>
            <a:br>
              <a:rPr lang="en-US" dirty="0"/>
            </a:br>
            <a:endParaRPr lang="en-US" dirty="0"/>
          </a:p>
        </p:txBody>
      </p:sp>
      <p:sp>
        <p:nvSpPr>
          <p:cNvPr id="7" name="Text Placeholder 6"/>
          <p:cNvSpPr>
            <a:spLocks noGrp="1"/>
          </p:cNvSpPr>
          <p:nvPr>
            <p:ph type="body" idx="1"/>
          </p:nvPr>
        </p:nvSpPr>
        <p:spPr>
          <a:xfrm>
            <a:off x="623888" y="4017964"/>
            <a:ext cx="7863840" cy="1912936"/>
          </a:xfrm>
        </p:spPr>
        <p:txBody>
          <a:bodyPr/>
          <a:lstStyle/>
          <a:p>
            <a:endParaRPr lang="en-US" dirty="0"/>
          </a:p>
        </p:txBody>
      </p:sp>
      <p:sp>
        <p:nvSpPr>
          <p:cNvPr id="8" name="Slide Number Placeholder 7"/>
          <p:cNvSpPr>
            <a:spLocks noGrp="1"/>
          </p:cNvSpPr>
          <p:nvPr>
            <p:ph type="sldNum" sz="quarter" idx="10"/>
          </p:nvPr>
        </p:nvSpPr>
        <p:spPr>
          <a:xfrm>
            <a:off x="8190595" y="6356351"/>
            <a:ext cx="753001" cy="365125"/>
          </a:xfrm>
        </p:spPr>
        <p:txBody>
          <a:bodyPr/>
          <a:lstStyle/>
          <a:p>
            <a:fld id="{78651A17-9376-40A4-9325-34268FB0E92D}" type="slidenum">
              <a:rPr lang="en-US" smtClean="0"/>
              <a:pPr/>
              <a:t>11</a:t>
            </a:fld>
            <a:endParaRPr lang="en-US" dirty="0"/>
          </a:p>
        </p:txBody>
      </p:sp>
    </p:spTree>
    <p:extLst>
      <p:ext uri="{BB962C8B-B14F-4D97-AF65-F5344CB8AC3E}">
        <p14:creationId xmlns:p14="http://schemas.microsoft.com/office/powerpoint/2010/main" val="4054832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F4902-FC6D-4077-A0D6-DEDD5BB4D68F}"/>
              </a:ext>
            </a:extLst>
          </p:cNvPr>
          <p:cNvSpPr>
            <a:spLocks noGrp="1"/>
          </p:cNvSpPr>
          <p:nvPr>
            <p:ph type="title"/>
          </p:nvPr>
        </p:nvSpPr>
        <p:spPr/>
        <p:txBody>
          <a:bodyPr/>
          <a:lstStyle/>
          <a:p>
            <a:r>
              <a:rPr lang="en-US" dirty="0"/>
              <a:t>What is Work Experience?</a:t>
            </a:r>
          </a:p>
        </p:txBody>
      </p:sp>
      <p:sp>
        <p:nvSpPr>
          <p:cNvPr id="3" name="Content Placeholder 2">
            <a:extLst>
              <a:ext uri="{FF2B5EF4-FFF2-40B4-BE49-F238E27FC236}">
                <a16:creationId xmlns:a16="http://schemas.microsoft.com/office/drawing/2014/main" id="{60CA55F7-BD11-448E-B18E-1043CBC91C59}"/>
              </a:ext>
            </a:extLst>
          </p:cNvPr>
          <p:cNvSpPr>
            <a:spLocks noGrp="1"/>
          </p:cNvSpPr>
          <p:nvPr>
            <p:ph idx="1"/>
          </p:nvPr>
        </p:nvSpPr>
        <p:spPr>
          <a:xfrm>
            <a:off x="628650" y="1416686"/>
            <a:ext cx="7955280" cy="4638283"/>
          </a:xfrm>
        </p:spPr>
        <p:txBody>
          <a:bodyPr>
            <a:normAutofit fontScale="92500" lnSpcReduction="10000"/>
          </a:bodyPr>
          <a:lstStyle/>
          <a:p>
            <a:endParaRPr lang="en-US" dirty="0"/>
          </a:p>
          <a:p>
            <a:r>
              <a:rPr lang="en-US" dirty="0"/>
              <a:t>Under WIOA, work experience is one of the fourteen (14) required elements local programs must offer youth </a:t>
            </a:r>
          </a:p>
          <a:p>
            <a:pPr lvl="1"/>
            <a:r>
              <a:rPr lang="en-US" dirty="0"/>
              <a:t>Work experience is a planned, structured learning experience that takes place in a workplace for a limited period of time. 20 CFR 681.600</a:t>
            </a:r>
          </a:p>
          <a:p>
            <a:r>
              <a:rPr lang="en-US" dirty="0"/>
              <a:t>A work experience may take place in the private for profit sector, non-profit sector, or public sector</a:t>
            </a:r>
          </a:p>
          <a:p>
            <a:r>
              <a:rPr lang="en-US" dirty="0"/>
              <a:t>WIOA youth work experiences should be  entry points to progress along the youth’s career pathway</a:t>
            </a:r>
          </a:p>
          <a:p>
            <a:endParaRPr lang="en-US" dirty="0"/>
          </a:p>
          <a:p>
            <a:pPr lvl="1"/>
            <a:endParaRPr lang="en-US" dirty="0"/>
          </a:p>
          <a:p>
            <a:pPr lvl="2"/>
            <a:endParaRPr lang="en-US" dirty="0"/>
          </a:p>
          <a:p>
            <a:pPr lvl="2"/>
            <a:endParaRPr lang="en-US" dirty="0"/>
          </a:p>
        </p:txBody>
      </p:sp>
      <p:sp>
        <p:nvSpPr>
          <p:cNvPr id="4" name="Slide Number Placeholder 3">
            <a:extLst>
              <a:ext uri="{FF2B5EF4-FFF2-40B4-BE49-F238E27FC236}">
                <a16:creationId xmlns:a16="http://schemas.microsoft.com/office/drawing/2014/main" id="{D503216B-1DD6-4156-BF3D-CB362F093AE3}"/>
              </a:ext>
            </a:extLst>
          </p:cNvPr>
          <p:cNvSpPr>
            <a:spLocks noGrp="1"/>
          </p:cNvSpPr>
          <p:nvPr>
            <p:ph type="sldNum" sz="quarter" idx="10"/>
          </p:nvPr>
        </p:nvSpPr>
        <p:spPr/>
        <p:txBody>
          <a:bodyPr/>
          <a:lstStyle/>
          <a:p>
            <a:fld id="{706D636C-90A3-4979-BA37-BAB384B22101}" type="slidenum">
              <a:rPr lang="en-US" smtClean="0"/>
              <a:pPr/>
              <a:t>12</a:t>
            </a:fld>
            <a:endParaRPr lang="en-US"/>
          </a:p>
        </p:txBody>
      </p:sp>
    </p:spTree>
    <p:extLst>
      <p:ext uri="{BB962C8B-B14F-4D97-AF65-F5344CB8AC3E}">
        <p14:creationId xmlns:p14="http://schemas.microsoft.com/office/powerpoint/2010/main" val="4037648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8F470-B0E5-4303-9F92-9A3A89064BB1}"/>
              </a:ext>
            </a:extLst>
          </p:cNvPr>
          <p:cNvSpPr>
            <a:spLocks noGrp="1"/>
          </p:cNvSpPr>
          <p:nvPr>
            <p:ph type="title"/>
          </p:nvPr>
        </p:nvSpPr>
        <p:spPr/>
        <p:txBody>
          <a:bodyPr/>
          <a:lstStyle/>
          <a:p>
            <a:r>
              <a:rPr lang="en-US" dirty="0"/>
              <a:t>Paid and Unpaid Work Experiences</a:t>
            </a:r>
          </a:p>
        </p:txBody>
      </p:sp>
      <p:sp>
        <p:nvSpPr>
          <p:cNvPr id="3" name="Content Placeholder 2">
            <a:extLst>
              <a:ext uri="{FF2B5EF4-FFF2-40B4-BE49-F238E27FC236}">
                <a16:creationId xmlns:a16="http://schemas.microsoft.com/office/drawing/2014/main" id="{08C3B78A-41BB-4E88-BFE8-36CDCD0E8CE8}"/>
              </a:ext>
            </a:extLst>
          </p:cNvPr>
          <p:cNvSpPr>
            <a:spLocks noGrp="1"/>
          </p:cNvSpPr>
          <p:nvPr>
            <p:ph idx="1"/>
          </p:nvPr>
        </p:nvSpPr>
        <p:spPr/>
        <p:txBody>
          <a:bodyPr>
            <a:normAutofit fontScale="92500"/>
          </a:bodyPr>
          <a:lstStyle/>
          <a:p>
            <a:r>
              <a:rPr lang="en-US" dirty="0"/>
              <a:t>The work experience program element consists of paid and unpaid work experiences which may include:</a:t>
            </a:r>
          </a:p>
          <a:p>
            <a:pPr lvl="1"/>
            <a:r>
              <a:rPr lang="en-US" dirty="0"/>
              <a:t>1) summer employment opportunities and other work experiences available throughout the school year </a:t>
            </a:r>
          </a:p>
          <a:p>
            <a:pPr lvl="1"/>
            <a:r>
              <a:rPr lang="en-US" dirty="0"/>
              <a:t>2) pre-apprenticeship programs </a:t>
            </a:r>
          </a:p>
          <a:p>
            <a:pPr lvl="1"/>
            <a:r>
              <a:rPr lang="en-US" dirty="0"/>
              <a:t>3) internships and job shadowing </a:t>
            </a:r>
          </a:p>
          <a:p>
            <a:pPr lvl="1"/>
            <a:r>
              <a:rPr lang="en-US" dirty="0"/>
              <a:t>4) on-the-job training opportunities</a:t>
            </a:r>
          </a:p>
          <a:p>
            <a:r>
              <a:rPr lang="en-US" dirty="0"/>
              <a:t>Compensation including wages, stipends, and incentives may be treated as income subject to IRS guidelines</a:t>
            </a:r>
          </a:p>
          <a:p>
            <a:pPr lvl="1"/>
            <a:endParaRPr lang="en-US" dirty="0"/>
          </a:p>
          <a:p>
            <a:pPr lvl="2"/>
            <a:endParaRPr lang="en-US" dirty="0"/>
          </a:p>
        </p:txBody>
      </p:sp>
      <p:sp>
        <p:nvSpPr>
          <p:cNvPr id="4" name="Slide Number Placeholder 3">
            <a:extLst>
              <a:ext uri="{FF2B5EF4-FFF2-40B4-BE49-F238E27FC236}">
                <a16:creationId xmlns:a16="http://schemas.microsoft.com/office/drawing/2014/main" id="{FD424EFF-2419-4207-A981-273E8707C836}"/>
              </a:ext>
            </a:extLst>
          </p:cNvPr>
          <p:cNvSpPr>
            <a:spLocks noGrp="1"/>
          </p:cNvSpPr>
          <p:nvPr>
            <p:ph type="sldNum" sz="quarter" idx="10"/>
          </p:nvPr>
        </p:nvSpPr>
        <p:spPr/>
        <p:txBody>
          <a:bodyPr/>
          <a:lstStyle/>
          <a:p>
            <a:fld id="{706D636C-90A3-4979-BA37-BAB384B22101}" type="slidenum">
              <a:rPr lang="en-US" smtClean="0"/>
              <a:pPr/>
              <a:t>13</a:t>
            </a:fld>
            <a:endParaRPr lang="en-US"/>
          </a:p>
        </p:txBody>
      </p:sp>
    </p:spTree>
    <p:extLst>
      <p:ext uri="{BB962C8B-B14F-4D97-AF65-F5344CB8AC3E}">
        <p14:creationId xmlns:p14="http://schemas.microsoft.com/office/powerpoint/2010/main" val="1495429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8C4D6-69C7-4B17-82B2-9FFFD46E0B69}"/>
              </a:ext>
            </a:extLst>
          </p:cNvPr>
          <p:cNvSpPr>
            <a:spLocks noGrp="1"/>
          </p:cNvSpPr>
          <p:nvPr>
            <p:ph type="title"/>
          </p:nvPr>
        </p:nvSpPr>
        <p:spPr/>
        <p:txBody>
          <a:bodyPr/>
          <a:lstStyle/>
          <a:p>
            <a:r>
              <a:rPr lang="en-US" dirty="0"/>
              <a:t>Academic and Education Component</a:t>
            </a:r>
          </a:p>
        </p:txBody>
      </p:sp>
      <p:sp>
        <p:nvSpPr>
          <p:cNvPr id="3" name="Content Placeholder 2">
            <a:extLst>
              <a:ext uri="{FF2B5EF4-FFF2-40B4-BE49-F238E27FC236}">
                <a16:creationId xmlns:a16="http://schemas.microsoft.com/office/drawing/2014/main" id="{00CB2C1C-8A68-4EE4-B08C-A390D5158895}"/>
              </a:ext>
            </a:extLst>
          </p:cNvPr>
          <p:cNvSpPr>
            <a:spLocks noGrp="1"/>
          </p:cNvSpPr>
          <p:nvPr>
            <p:ph idx="1"/>
          </p:nvPr>
        </p:nvSpPr>
        <p:spPr/>
        <p:txBody>
          <a:bodyPr/>
          <a:lstStyle/>
          <a:p>
            <a:pPr lvl="1"/>
            <a:r>
              <a:rPr lang="en-US" dirty="0"/>
              <a:t>Work experience must include an academic and occupational education component</a:t>
            </a:r>
          </a:p>
          <a:p>
            <a:pPr lvl="2"/>
            <a:r>
              <a:rPr lang="en-US" dirty="0"/>
              <a:t>The educational component may occur concurrently or sequentially with the work experience.</a:t>
            </a:r>
          </a:p>
          <a:p>
            <a:pPr lvl="2"/>
            <a:r>
              <a:rPr lang="en-US" dirty="0"/>
              <a:t>Academic and occupation education may occur inside or outside the work site</a:t>
            </a:r>
          </a:p>
          <a:p>
            <a:pPr lvl="3"/>
            <a:r>
              <a:rPr lang="en-US" dirty="0"/>
              <a:t>It may be provided by the employer or separately in the classroom or by other means</a:t>
            </a:r>
          </a:p>
          <a:p>
            <a:pPr lvl="2"/>
            <a:r>
              <a:rPr lang="en-US" dirty="0"/>
              <a:t>This component may also include learning which is industry- and occupation- specific</a:t>
            </a:r>
          </a:p>
          <a:p>
            <a:pPr marL="914400" lvl="2" indent="0">
              <a:buNone/>
            </a:pPr>
            <a:endParaRPr lang="en-US" dirty="0"/>
          </a:p>
          <a:p>
            <a:endParaRPr lang="en-US" dirty="0"/>
          </a:p>
        </p:txBody>
      </p:sp>
      <p:sp>
        <p:nvSpPr>
          <p:cNvPr id="4" name="Slide Number Placeholder 3">
            <a:extLst>
              <a:ext uri="{FF2B5EF4-FFF2-40B4-BE49-F238E27FC236}">
                <a16:creationId xmlns:a16="http://schemas.microsoft.com/office/drawing/2014/main" id="{82913F29-49FB-4D80-9948-4244DA5C4401}"/>
              </a:ext>
            </a:extLst>
          </p:cNvPr>
          <p:cNvSpPr>
            <a:spLocks noGrp="1"/>
          </p:cNvSpPr>
          <p:nvPr>
            <p:ph type="sldNum" sz="quarter" idx="10"/>
          </p:nvPr>
        </p:nvSpPr>
        <p:spPr/>
        <p:txBody>
          <a:bodyPr/>
          <a:lstStyle/>
          <a:p>
            <a:fld id="{706D636C-90A3-4979-BA37-BAB384B22101}" type="slidenum">
              <a:rPr lang="en-US" smtClean="0"/>
              <a:pPr/>
              <a:t>14</a:t>
            </a:fld>
            <a:endParaRPr lang="en-US"/>
          </a:p>
        </p:txBody>
      </p:sp>
    </p:spTree>
    <p:extLst>
      <p:ext uri="{BB962C8B-B14F-4D97-AF65-F5344CB8AC3E}">
        <p14:creationId xmlns:p14="http://schemas.microsoft.com/office/powerpoint/2010/main" val="2994836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F4902-FC6D-4077-A0D6-DEDD5BB4D68F}"/>
              </a:ext>
            </a:extLst>
          </p:cNvPr>
          <p:cNvSpPr>
            <a:spLocks noGrp="1"/>
          </p:cNvSpPr>
          <p:nvPr>
            <p:ph type="title"/>
          </p:nvPr>
        </p:nvSpPr>
        <p:spPr/>
        <p:txBody>
          <a:bodyPr/>
          <a:lstStyle/>
          <a:p>
            <a:r>
              <a:rPr lang="en-US" dirty="0"/>
              <a:t>WIOA Priority for Work Experience</a:t>
            </a:r>
          </a:p>
        </p:txBody>
      </p:sp>
      <p:sp>
        <p:nvSpPr>
          <p:cNvPr id="3" name="Content Placeholder 2">
            <a:extLst>
              <a:ext uri="{FF2B5EF4-FFF2-40B4-BE49-F238E27FC236}">
                <a16:creationId xmlns:a16="http://schemas.microsoft.com/office/drawing/2014/main" id="{60CA55F7-BD11-448E-B18E-1043CBC91C59}"/>
              </a:ext>
            </a:extLst>
          </p:cNvPr>
          <p:cNvSpPr>
            <a:spLocks noGrp="1"/>
          </p:cNvSpPr>
          <p:nvPr>
            <p:ph idx="1"/>
          </p:nvPr>
        </p:nvSpPr>
        <p:spPr>
          <a:xfrm>
            <a:off x="628650" y="1035050"/>
            <a:ext cx="7955280" cy="5562600"/>
          </a:xfrm>
        </p:spPr>
        <p:txBody>
          <a:bodyPr>
            <a:normAutofit/>
          </a:bodyPr>
          <a:lstStyle/>
          <a:p>
            <a:pPr marL="457200" lvl="1" indent="0">
              <a:buNone/>
            </a:pPr>
            <a:r>
              <a:rPr lang="en-US" dirty="0"/>
              <a:t> </a:t>
            </a:r>
          </a:p>
          <a:p>
            <a:r>
              <a:rPr lang="en-US" dirty="0"/>
              <a:t>Expenditure requirement </a:t>
            </a:r>
          </a:p>
          <a:p>
            <a:pPr lvl="1"/>
            <a:r>
              <a:rPr lang="en-US" dirty="0"/>
              <a:t>Not less than 20% of local youth formula funds must be used for this program element </a:t>
            </a:r>
          </a:p>
          <a:p>
            <a:pPr lvl="1"/>
            <a:r>
              <a:rPr lang="en-US" dirty="0"/>
              <a:t>Tracking of funds?</a:t>
            </a:r>
          </a:p>
          <a:p>
            <a:pPr lvl="1"/>
            <a:r>
              <a:rPr lang="en-US" dirty="0"/>
              <a:t>Allowable expenditures</a:t>
            </a:r>
          </a:p>
          <a:p>
            <a:pPr lvl="2"/>
            <a:r>
              <a:rPr lang="en-US" dirty="0"/>
              <a:t>Employability skills or job readiness training</a:t>
            </a:r>
          </a:p>
          <a:p>
            <a:pPr lvl="2"/>
            <a:r>
              <a:rPr lang="en-US" dirty="0"/>
              <a:t>Participant work experience orientation sessions</a:t>
            </a:r>
          </a:p>
          <a:p>
            <a:pPr lvl="2"/>
            <a:r>
              <a:rPr lang="en-US" dirty="0"/>
              <a:t>Class room training or required academic component</a:t>
            </a:r>
          </a:p>
          <a:p>
            <a:pPr lvl="2"/>
            <a:r>
              <a:rPr lang="en-US" dirty="0"/>
              <a:t>Wages and stipends </a:t>
            </a:r>
          </a:p>
          <a:p>
            <a:pPr lvl="2"/>
            <a:r>
              <a:rPr lang="en-US" dirty="0"/>
              <a:t>Staff time for identifying and developing work experience opportunities, employer engagement, and evaluating the work experience </a:t>
            </a:r>
          </a:p>
          <a:p>
            <a:pPr lvl="2"/>
            <a:r>
              <a:rPr lang="en-US" dirty="0"/>
              <a:t>Incentive payments</a:t>
            </a:r>
          </a:p>
          <a:p>
            <a:pPr marL="914400" lvl="2" indent="0">
              <a:buNone/>
            </a:pPr>
            <a:endParaRPr lang="en-US" dirty="0"/>
          </a:p>
          <a:p>
            <a:pPr lvl="2"/>
            <a:endParaRPr lang="en-US" dirty="0"/>
          </a:p>
          <a:p>
            <a:pPr lvl="2"/>
            <a:endParaRPr lang="en-US" dirty="0"/>
          </a:p>
          <a:p>
            <a:pPr lvl="2"/>
            <a:endParaRPr lang="en-US" dirty="0"/>
          </a:p>
          <a:p>
            <a:pPr lvl="2"/>
            <a:endParaRPr lang="en-US" dirty="0"/>
          </a:p>
          <a:p>
            <a:pPr lvl="2"/>
            <a:endParaRPr lang="en-US" dirty="0"/>
          </a:p>
          <a:p>
            <a:pPr lvl="1"/>
            <a:endParaRPr lang="en-US" dirty="0"/>
          </a:p>
          <a:p>
            <a:pPr lvl="1"/>
            <a:endParaRPr lang="en-US" dirty="0"/>
          </a:p>
          <a:p>
            <a:pPr lvl="1"/>
            <a:endParaRPr lang="en-US" dirty="0"/>
          </a:p>
          <a:p>
            <a:pPr lvl="1"/>
            <a:endParaRPr lang="en-US" dirty="0"/>
          </a:p>
          <a:p>
            <a:pPr lvl="2"/>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D503216B-1DD6-4156-BF3D-CB362F093AE3}"/>
              </a:ext>
            </a:extLst>
          </p:cNvPr>
          <p:cNvSpPr>
            <a:spLocks noGrp="1"/>
          </p:cNvSpPr>
          <p:nvPr>
            <p:ph type="sldNum" sz="quarter" idx="10"/>
          </p:nvPr>
        </p:nvSpPr>
        <p:spPr/>
        <p:txBody>
          <a:bodyPr/>
          <a:lstStyle/>
          <a:p>
            <a:fld id="{706D636C-90A3-4979-BA37-BAB384B22101}" type="slidenum">
              <a:rPr lang="en-US" smtClean="0"/>
              <a:pPr/>
              <a:t>15</a:t>
            </a:fld>
            <a:endParaRPr lang="en-US"/>
          </a:p>
        </p:txBody>
      </p:sp>
    </p:spTree>
    <p:extLst>
      <p:ext uri="{BB962C8B-B14F-4D97-AF65-F5344CB8AC3E}">
        <p14:creationId xmlns:p14="http://schemas.microsoft.com/office/powerpoint/2010/main" val="2781546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054CB-D3E0-49A3-A75A-55AC967634EE}"/>
              </a:ext>
            </a:extLst>
          </p:cNvPr>
          <p:cNvSpPr>
            <a:spLocks noGrp="1"/>
          </p:cNvSpPr>
          <p:nvPr>
            <p:ph type="title"/>
          </p:nvPr>
        </p:nvSpPr>
        <p:spPr/>
        <p:txBody>
          <a:bodyPr/>
          <a:lstStyle/>
          <a:p>
            <a:r>
              <a:rPr lang="en-US" dirty="0"/>
              <a:t>The Corps Network</a:t>
            </a:r>
          </a:p>
        </p:txBody>
      </p:sp>
      <p:sp>
        <p:nvSpPr>
          <p:cNvPr id="3" name="Text Placeholder 2">
            <a:extLst>
              <a:ext uri="{FF2B5EF4-FFF2-40B4-BE49-F238E27FC236}">
                <a16:creationId xmlns:a16="http://schemas.microsoft.com/office/drawing/2014/main" id="{7CC1EBC5-448B-42B2-9B33-2AFEA0F857C3}"/>
              </a:ext>
            </a:extLst>
          </p:cNvPr>
          <p:cNvSpPr>
            <a:spLocks noGrp="1"/>
          </p:cNvSpPr>
          <p:nvPr>
            <p:ph type="body" idx="1"/>
          </p:nvPr>
        </p:nvSpPr>
        <p:spPr/>
        <p:txBody>
          <a:bodyPr/>
          <a:lstStyle/>
          <a:p>
            <a:r>
              <a:rPr lang="en-US" dirty="0"/>
              <a:t>Overview and Partnerships</a:t>
            </a:r>
          </a:p>
        </p:txBody>
      </p:sp>
      <p:sp>
        <p:nvSpPr>
          <p:cNvPr id="4" name="Slide Number Placeholder 3">
            <a:extLst>
              <a:ext uri="{FF2B5EF4-FFF2-40B4-BE49-F238E27FC236}">
                <a16:creationId xmlns:a16="http://schemas.microsoft.com/office/drawing/2014/main" id="{7CAACA9C-2865-480D-81DA-E2BD0EC11626}"/>
              </a:ext>
            </a:extLst>
          </p:cNvPr>
          <p:cNvSpPr>
            <a:spLocks noGrp="1"/>
          </p:cNvSpPr>
          <p:nvPr>
            <p:ph type="sldNum" sz="quarter" idx="10"/>
          </p:nvPr>
        </p:nvSpPr>
        <p:spPr/>
        <p:txBody>
          <a:bodyPr/>
          <a:lstStyle/>
          <a:p>
            <a:fld id="{706D636C-90A3-4979-BA37-BAB384B22101}" type="slidenum">
              <a:rPr lang="en-US" smtClean="0"/>
              <a:pPr/>
              <a:t>16</a:t>
            </a:fld>
            <a:endParaRPr lang="en-US"/>
          </a:p>
        </p:txBody>
      </p:sp>
    </p:spTree>
    <p:extLst>
      <p:ext uri="{BB962C8B-B14F-4D97-AF65-F5344CB8AC3E}">
        <p14:creationId xmlns:p14="http://schemas.microsoft.com/office/powerpoint/2010/main" val="1646375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9D2E625-C319-4674-83F8-EFD2977E4D60}"/>
              </a:ext>
            </a:extLst>
          </p:cNvPr>
          <p:cNvSpPr>
            <a:spLocks noGrp="1"/>
          </p:cNvSpPr>
          <p:nvPr>
            <p:ph idx="1"/>
          </p:nvPr>
        </p:nvSpPr>
        <p:spPr>
          <a:xfrm>
            <a:off x="628650" y="1770615"/>
            <a:ext cx="7847135" cy="4108508"/>
          </a:xfrm>
        </p:spPr>
        <p:txBody>
          <a:bodyPr>
            <a:normAutofit/>
          </a:bodyPr>
          <a:lstStyle/>
          <a:p>
            <a:pPr>
              <a:spcBef>
                <a:spcPts val="600"/>
              </a:spcBef>
              <a:buClrTx/>
            </a:pPr>
            <a:r>
              <a:rPr lang="en-US" sz="2000" dirty="0">
                <a:latin typeface="Arial" panose="020B0604020202020204" pitchFamily="34" charset="0"/>
                <a:cs typeface="Arial" panose="020B0604020202020204" pitchFamily="34" charset="0"/>
              </a:rPr>
              <a:t>The Corps Network is the membership association for America’s 130 Service and Conservation Corps </a:t>
            </a:r>
            <a:endParaRPr lang="en-US" sz="2000" dirty="0">
              <a:solidFill>
                <a:schemeClr val="accent3">
                  <a:lumMod val="90000"/>
                  <a:lumOff val="10000"/>
                </a:schemeClr>
              </a:solidFill>
              <a:latin typeface="Arial" panose="020B0604020202020204" pitchFamily="34" charset="0"/>
              <a:cs typeface="Arial" panose="020B0604020202020204" pitchFamily="34" charset="0"/>
            </a:endParaRPr>
          </a:p>
          <a:p>
            <a:pPr>
              <a:spcBef>
                <a:spcPts val="600"/>
              </a:spcBef>
            </a:pPr>
            <a:endParaRPr lang="en-US" sz="2400" dirty="0">
              <a:solidFill>
                <a:schemeClr val="accent3">
                  <a:lumMod val="90000"/>
                  <a:lumOff val="10000"/>
                </a:schemeClr>
              </a:solidFill>
              <a:latin typeface="Arial" panose="020B0604020202020204" pitchFamily="34" charset="0"/>
              <a:cs typeface="Arial" panose="020B0604020202020204" pitchFamily="34" charset="0"/>
            </a:endParaRPr>
          </a:p>
          <a:p>
            <a:pPr>
              <a:spcBef>
                <a:spcPts val="600"/>
              </a:spcBef>
              <a:buClrTx/>
            </a:pPr>
            <a:r>
              <a:rPr lang="en-US" sz="2000" dirty="0">
                <a:solidFill>
                  <a:schemeClr val="tx1"/>
                </a:solidFill>
                <a:latin typeface="Arial" panose="020B0604020202020204" pitchFamily="34" charset="0"/>
                <a:cs typeface="Arial" panose="020B0604020202020204" pitchFamily="34" charset="0"/>
              </a:rPr>
              <a:t>We support Corps by advocating on their behalf, providing access to funding and projects, and offering expertise in Corps operations and programming</a:t>
            </a:r>
            <a:endParaRPr lang="en-US" sz="1600" dirty="0">
              <a:latin typeface="Arial" panose="020B0604020202020204" pitchFamily="34" charset="0"/>
              <a:cs typeface="Arial" panose="020B0604020202020204" pitchFamily="34" charset="0"/>
            </a:endParaRPr>
          </a:p>
          <a:p>
            <a:pPr>
              <a:spcBef>
                <a:spcPts val="600"/>
              </a:spcBef>
            </a:pPr>
            <a:endParaRPr lang="en-US" sz="1600" dirty="0">
              <a:solidFill>
                <a:schemeClr val="tx1"/>
              </a:solidFill>
              <a:latin typeface="Arial" panose="020B0604020202020204" pitchFamily="34" charset="0"/>
              <a:cs typeface="Arial" panose="020B0604020202020204" pitchFamily="34" charset="0"/>
            </a:endParaRPr>
          </a:p>
          <a:p>
            <a:pPr>
              <a:spcBef>
                <a:spcPts val="600"/>
              </a:spcBef>
              <a:buClrTx/>
            </a:pPr>
            <a:r>
              <a:rPr lang="en-US" sz="2000" dirty="0">
                <a:latin typeface="Arial" panose="020B0604020202020204" pitchFamily="34" charset="0"/>
                <a:cs typeface="Arial" panose="020B0604020202020204" pitchFamily="34" charset="0"/>
              </a:rPr>
              <a:t>Our work helps Corps strengthen communities, address national needs, and engage over 25,000 young people annually</a:t>
            </a:r>
            <a:endParaRPr lang="en-US" sz="1600" dirty="0">
              <a:solidFill>
                <a:schemeClr val="tx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A898836-9ABF-4E10-896A-C24724D63955}"/>
              </a:ext>
            </a:extLst>
          </p:cNvPr>
          <p:cNvSpPr>
            <a:spLocks noGrp="1"/>
          </p:cNvSpPr>
          <p:nvPr>
            <p:ph type="sldNum" sz="quarter" idx="10"/>
          </p:nvPr>
        </p:nvSpPr>
        <p:spPr/>
        <p:txBody>
          <a:bodyPr/>
          <a:lstStyle/>
          <a:p>
            <a:fld id="{706D636C-90A3-4979-BA37-BAB384B22101}" type="slidenum">
              <a:rPr lang="en-US" smtClean="0"/>
              <a:pPr/>
              <a:t>17</a:t>
            </a:fld>
            <a:endParaRPr lang="en-US"/>
          </a:p>
        </p:txBody>
      </p:sp>
      <p:sp>
        <p:nvSpPr>
          <p:cNvPr id="2" name="AutoShape 2">
            <a:extLst>
              <a:ext uri="{FF2B5EF4-FFF2-40B4-BE49-F238E27FC236}">
                <a16:creationId xmlns:a16="http://schemas.microsoft.com/office/drawing/2014/main" id="{DE556F31-25FD-474E-8280-9693C2219F6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a:extLst>
              <a:ext uri="{FF2B5EF4-FFF2-40B4-BE49-F238E27FC236}">
                <a16:creationId xmlns:a16="http://schemas.microsoft.com/office/drawing/2014/main" id="{7B91E393-F68A-4584-A4AE-B1D4D15C7DB5}"/>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11">
            <a:extLst>
              <a:ext uri="{FF2B5EF4-FFF2-40B4-BE49-F238E27FC236}">
                <a16:creationId xmlns:a16="http://schemas.microsoft.com/office/drawing/2014/main" id="{A1628E99-9778-41FF-B3CD-30307ECAF9B7}"/>
              </a:ext>
            </a:extLst>
          </p:cNvPr>
          <p:cNvSpPr/>
          <p:nvPr/>
        </p:nvSpPr>
        <p:spPr>
          <a:xfrm>
            <a:off x="1157608" y="408992"/>
            <a:ext cx="7986392" cy="963827"/>
          </a:xfrm>
          <a:prstGeom prst="rect">
            <a:avLst/>
          </a:prstGeom>
          <a:solidFill>
            <a:srgbClr val="02568F"/>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Title 8">
            <a:extLst>
              <a:ext uri="{FF2B5EF4-FFF2-40B4-BE49-F238E27FC236}">
                <a16:creationId xmlns:a16="http://schemas.microsoft.com/office/drawing/2014/main" id="{C99A6C55-2E57-426A-B88E-7BFD6FE3BAE7}"/>
              </a:ext>
            </a:extLst>
          </p:cNvPr>
          <p:cNvSpPr>
            <a:spLocks noGrp="1"/>
          </p:cNvSpPr>
          <p:nvPr>
            <p:ph type="title"/>
          </p:nvPr>
        </p:nvSpPr>
        <p:spPr>
          <a:xfrm>
            <a:off x="1157608" y="408992"/>
            <a:ext cx="7986392" cy="963827"/>
          </a:xfrm>
        </p:spPr>
        <p:txBody>
          <a:bodyPr>
            <a:normAutofit/>
          </a:bodyPr>
          <a:lstStyle/>
          <a:p>
            <a:r>
              <a:rPr lang="en-US" sz="2800" dirty="0">
                <a:solidFill>
                  <a:schemeClr val="bg1">
                    <a:lumMod val="95000"/>
                  </a:schemeClr>
                </a:solidFill>
              </a:rPr>
              <a:t>The Corps Network</a:t>
            </a:r>
          </a:p>
        </p:txBody>
      </p:sp>
      <p:sp>
        <p:nvSpPr>
          <p:cNvPr id="14" name="Rectangle 13">
            <a:extLst>
              <a:ext uri="{FF2B5EF4-FFF2-40B4-BE49-F238E27FC236}">
                <a16:creationId xmlns:a16="http://schemas.microsoft.com/office/drawing/2014/main" id="{FF176599-806C-4527-821B-D74643D0BB1A}"/>
              </a:ext>
            </a:extLst>
          </p:cNvPr>
          <p:cNvSpPr/>
          <p:nvPr/>
        </p:nvSpPr>
        <p:spPr>
          <a:xfrm>
            <a:off x="1157608" y="1361219"/>
            <a:ext cx="7986392" cy="164000"/>
          </a:xfrm>
          <a:prstGeom prst="rect">
            <a:avLst/>
          </a:prstGeom>
          <a:solidFill>
            <a:srgbClr val="4F98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2A20A56-E3EC-4619-ACF6-26F85B57EA8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52700" y="4629496"/>
            <a:ext cx="3733800" cy="1647423"/>
          </a:xfrm>
          <a:prstGeom prst="rect">
            <a:avLst/>
          </a:prstGeom>
        </p:spPr>
      </p:pic>
    </p:spTree>
    <p:extLst>
      <p:ext uri="{BB962C8B-B14F-4D97-AF65-F5344CB8AC3E}">
        <p14:creationId xmlns:p14="http://schemas.microsoft.com/office/powerpoint/2010/main" val="306874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9D2E625-C319-4674-83F8-EFD2977E4D60}"/>
              </a:ext>
            </a:extLst>
          </p:cNvPr>
          <p:cNvSpPr>
            <a:spLocks noGrp="1"/>
          </p:cNvSpPr>
          <p:nvPr>
            <p:ph idx="1"/>
          </p:nvPr>
        </p:nvSpPr>
        <p:spPr>
          <a:xfrm>
            <a:off x="628650" y="1770615"/>
            <a:ext cx="7847135" cy="4108508"/>
          </a:xfrm>
        </p:spPr>
        <p:txBody>
          <a:bodyPr>
            <a:normAutofit/>
          </a:bodyPr>
          <a:lstStyle/>
          <a:p>
            <a:pPr>
              <a:spcBef>
                <a:spcPts val="600"/>
              </a:spcBef>
              <a:buClrTx/>
            </a:pPr>
            <a:r>
              <a:rPr lang="en-US" sz="2000" dirty="0">
                <a:latin typeface="Arial" panose="020B0604020202020204" pitchFamily="34" charset="0"/>
                <a:cs typeface="Arial" panose="020B0604020202020204" pitchFamily="34" charset="0"/>
              </a:rPr>
              <a:t>Corps are locally-based organizations engaging young adults (generally ages 16 – 30) and veterans (up to age 35) to serve their country, advance their education, and obtain in-demand skills</a:t>
            </a:r>
          </a:p>
          <a:p>
            <a:pPr>
              <a:spcBef>
                <a:spcPts val="600"/>
              </a:spcBef>
              <a:buClrTx/>
            </a:pPr>
            <a:endParaRPr lang="en-US" sz="2000" dirty="0">
              <a:solidFill>
                <a:schemeClr val="accent3">
                  <a:lumMod val="90000"/>
                  <a:lumOff val="10000"/>
                </a:schemeClr>
              </a:solidFill>
              <a:latin typeface="Arial" panose="020B0604020202020204" pitchFamily="34" charset="0"/>
              <a:cs typeface="Arial" panose="020B0604020202020204" pitchFamily="34" charset="0"/>
            </a:endParaRPr>
          </a:p>
          <a:p>
            <a:pPr>
              <a:spcBef>
                <a:spcPts val="600"/>
              </a:spcBef>
              <a:buClrTx/>
            </a:pPr>
            <a:r>
              <a:rPr lang="en-US" sz="2000" dirty="0">
                <a:latin typeface="Arial" panose="020B0604020202020204" pitchFamily="34" charset="0"/>
                <a:cs typeface="Arial" panose="020B0604020202020204" pitchFamily="34" charset="0"/>
              </a:rPr>
              <a:t>Corps engage participants (</a:t>
            </a:r>
            <a:r>
              <a:rPr lang="en-US" sz="2000" dirty="0" err="1">
                <a:latin typeface="Arial" panose="020B0604020202020204" pitchFamily="34" charset="0"/>
                <a:cs typeface="Arial" panose="020B0604020202020204" pitchFamily="34" charset="0"/>
              </a:rPr>
              <a:t>Corpsmembers</a:t>
            </a:r>
            <a:r>
              <a:rPr lang="en-US" sz="2000" dirty="0">
                <a:latin typeface="Arial" panose="020B0604020202020204" pitchFamily="34" charset="0"/>
                <a:cs typeface="Arial" panose="020B0604020202020204" pitchFamily="34" charset="0"/>
              </a:rPr>
              <a:t>) in crews or individual placements on work-based service-learning projects on public lands, and in rural and urban communities</a:t>
            </a:r>
            <a:endParaRPr lang="en-US" sz="1600" dirty="0">
              <a:latin typeface="Arial" panose="020B0604020202020204" pitchFamily="34" charset="0"/>
              <a:cs typeface="Arial" panose="020B0604020202020204" pitchFamily="34" charset="0"/>
            </a:endParaRPr>
          </a:p>
          <a:p>
            <a:pPr marL="0" indent="0">
              <a:spcBef>
                <a:spcPts val="600"/>
              </a:spcBef>
              <a:buNone/>
            </a:pPr>
            <a:endParaRPr lang="en-US" sz="1600" dirty="0">
              <a:latin typeface="Arial" panose="020B0604020202020204" pitchFamily="34" charset="0"/>
              <a:cs typeface="Arial" panose="020B0604020202020204" pitchFamily="34" charset="0"/>
            </a:endParaRPr>
          </a:p>
          <a:p>
            <a:pPr>
              <a:spcBef>
                <a:spcPts val="600"/>
              </a:spcBef>
              <a:buClrTx/>
            </a:pPr>
            <a:r>
              <a:rPr lang="en-US" sz="2000" dirty="0" err="1">
                <a:latin typeface="Arial" panose="020B0604020202020204" pitchFamily="34" charset="0"/>
                <a:cs typeface="Arial" panose="020B0604020202020204" pitchFamily="34" charset="0"/>
              </a:rPr>
              <a:t>Corpsmembers</a:t>
            </a:r>
            <a:r>
              <a:rPr lang="en-US" sz="2000" dirty="0">
                <a:latin typeface="Arial" panose="020B0604020202020204" pitchFamily="34" charset="0"/>
                <a:cs typeface="Arial" panose="020B0604020202020204" pitchFamily="34" charset="0"/>
              </a:rPr>
              <a:t> perform important conservation, recreation, infrastructure, wildfire, disaster response, and community development work</a:t>
            </a:r>
            <a:endParaRPr lang="en-US" sz="16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A898836-9ABF-4E10-896A-C24724D63955}"/>
              </a:ext>
            </a:extLst>
          </p:cNvPr>
          <p:cNvSpPr>
            <a:spLocks noGrp="1"/>
          </p:cNvSpPr>
          <p:nvPr>
            <p:ph type="sldNum" sz="quarter" idx="10"/>
          </p:nvPr>
        </p:nvSpPr>
        <p:spPr/>
        <p:txBody>
          <a:bodyPr/>
          <a:lstStyle/>
          <a:p>
            <a:fld id="{706D636C-90A3-4979-BA37-BAB384B22101}" type="slidenum">
              <a:rPr lang="en-US" smtClean="0"/>
              <a:pPr/>
              <a:t>18</a:t>
            </a:fld>
            <a:endParaRPr lang="en-US"/>
          </a:p>
        </p:txBody>
      </p:sp>
      <p:sp>
        <p:nvSpPr>
          <p:cNvPr id="2" name="AutoShape 2">
            <a:extLst>
              <a:ext uri="{FF2B5EF4-FFF2-40B4-BE49-F238E27FC236}">
                <a16:creationId xmlns:a16="http://schemas.microsoft.com/office/drawing/2014/main" id="{DE556F31-25FD-474E-8280-9693C2219F6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a:extLst>
              <a:ext uri="{FF2B5EF4-FFF2-40B4-BE49-F238E27FC236}">
                <a16:creationId xmlns:a16="http://schemas.microsoft.com/office/drawing/2014/main" id="{7B91E393-F68A-4584-A4AE-B1D4D15C7DB5}"/>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11">
            <a:extLst>
              <a:ext uri="{FF2B5EF4-FFF2-40B4-BE49-F238E27FC236}">
                <a16:creationId xmlns:a16="http://schemas.microsoft.com/office/drawing/2014/main" id="{A1628E99-9778-41FF-B3CD-30307ECAF9B7}"/>
              </a:ext>
            </a:extLst>
          </p:cNvPr>
          <p:cNvSpPr/>
          <p:nvPr/>
        </p:nvSpPr>
        <p:spPr>
          <a:xfrm>
            <a:off x="1157608" y="408992"/>
            <a:ext cx="7986392" cy="963827"/>
          </a:xfrm>
          <a:prstGeom prst="rect">
            <a:avLst/>
          </a:prstGeom>
          <a:solidFill>
            <a:srgbClr val="02568F"/>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Title 8">
            <a:extLst>
              <a:ext uri="{FF2B5EF4-FFF2-40B4-BE49-F238E27FC236}">
                <a16:creationId xmlns:a16="http://schemas.microsoft.com/office/drawing/2014/main" id="{C99A6C55-2E57-426A-B88E-7BFD6FE3BAE7}"/>
              </a:ext>
            </a:extLst>
          </p:cNvPr>
          <p:cNvSpPr>
            <a:spLocks noGrp="1"/>
          </p:cNvSpPr>
          <p:nvPr>
            <p:ph type="title"/>
          </p:nvPr>
        </p:nvSpPr>
        <p:spPr>
          <a:xfrm>
            <a:off x="1157608" y="408992"/>
            <a:ext cx="7986392" cy="963827"/>
          </a:xfrm>
        </p:spPr>
        <p:txBody>
          <a:bodyPr>
            <a:normAutofit/>
          </a:bodyPr>
          <a:lstStyle/>
          <a:p>
            <a:r>
              <a:rPr lang="en-US" sz="2800" dirty="0">
                <a:solidFill>
                  <a:schemeClr val="bg1">
                    <a:lumMod val="95000"/>
                  </a:schemeClr>
                </a:solidFill>
              </a:rPr>
              <a:t>What is a Service and Conservation Corps?</a:t>
            </a:r>
          </a:p>
        </p:txBody>
      </p:sp>
      <p:sp>
        <p:nvSpPr>
          <p:cNvPr id="14" name="Rectangle 13">
            <a:extLst>
              <a:ext uri="{FF2B5EF4-FFF2-40B4-BE49-F238E27FC236}">
                <a16:creationId xmlns:a16="http://schemas.microsoft.com/office/drawing/2014/main" id="{FF176599-806C-4527-821B-D74643D0BB1A}"/>
              </a:ext>
            </a:extLst>
          </p:cNvPr>
          <p:cNvSpPr/>
          <p:nvPr/>
        </p:nvSpPr>
        <p:spPr>
          <a:xfrm>
            <a:off x="1157608" y="1361219"/>
            <a:ext cx="7986392" cy="164000"/>
          </a:xfrm>
          <a:prstGeom prst="rect">
            <a:avLst/>
          </a:prstGeom>
          <a:solidFill>
            <a:srgbClr val="4F98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1526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898836-9ABF-4E10-896A-C24724D63955}"/>
              </a:ext>
            </a:extLst>
          </p:cNvPr>
          <p:cNvSpPr>
            <a:spLocks noGrp="1"/>
          </p:cNvSpPr>
          <p:nvPr>
            <p:ph type="sldNum" sz="quarter" idx="10"/>
          </p:nvPr>
        </p:nvSpPr>
        <p:spPr/>
        <p:txBody>
          <a:bodyPr/>
          <a:lstStyle/>
          <a:p>
            <a:fld id="{706D636C-90A3-4979-BA37-BAB384B22101}" type="slidenum">
              <a:rPr lang="en-US" smtClean="0"/>
              <a:pPr/>
              <a:t>19</a:t>
            </a:fld>
            <a:endParaRPr lang="en-US"/>
          </a:p>
        </p:txBody>
      </p:sp>
      <p:sp>
        <p:nvSpPr>
          <p:cNvPr id="2" name="AutoShape 2">
            <a:extLst>
              <a:ext uri="{FF2B5EF4-FFF2-40B4-BE49-F238E27FC236}">
                <a16:creationId xmlns:a16="http://schemas.microsoft.com/office/drawing/2014/main" id="{DE556F31-25FD-474E-8280-9693C2219F6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a:extLst>
              <a:ext uri="{FF2B5EF4-FFF2-40B4-BE49-F238E27FC236}">
                <a16:creationId xmlns:a16="http://schemas.microsoft.com/office/drawing/2014/main" id="{7B91E393-F68A-4584-A4AE-B1D4D15C7DB5}"/>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11">
            <a:extLst>
              <a:ext uri="{FF2B5EF4-FFF2-40B4-BE49-F238E27FC236}">
                <a16:creationId xmlns:a16="http://schemas.microsoft.com/office/drawing/2014/main" id="{A1628E99-9778-41FF-B3CD-30307ECAF9B7}"/>
              </a:ext>
            </a:extLst>
          </p:cNvPr>
          <p:cNvSpPr/>
          <p:nvPr/>
        </p:nvSpPr>
        <p:spPr>
          <a:xfrm>
            <a:off x="1157608" y="408992"/>
            <a:ext cx="7986392" cy="963827"/>
          </a:xfrm>
          <a:prstGeom prst="rect">
            <a:avLst/>
          </a:prstGeom>
          <a:solidFill>
            <a:srgbClr val="02568F"/>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Title 8">
            <a:extLst>
              <a:ext uri="{FF2B5EF4-FFF2-40B4-BE49-F238E27FC236}">
                <a16:creationId xmlns:a16="http://schemas.microsoft.com/office/drawing/2014/main" id="{C99A6C55-2E57-426A-B88E-7BFD6FE3BAE7}"/>
              </a:ext>
            </a:extLst>
          </p:cNvPr>
          <p:cNvSpPr>
            <a:spLocks noGrp="1"/>
          </p:cNvSpPr>
          <p:nvPr>
            <p:ph type="title"/>
          </p:nvPr>
        </p:nvSpPr>
        <p:spPr>
          <a:xfrm>
            <a:off x="1157608" y="408992"/>
            <a:ext cx="7986392" cy="963827"/>
          </a:xfrm>
        </p:spPr>
        <p:txBody>
          <a:bodyPr>
            <a:normAutofit/>
          </a:bodyPr>
          <a:lstStyle/>
          <a:p>
            <a:r>
              <a:rPr lang="en-US" sz="2800" dirty="0">
                <a:solidFill>
                  <a:schemeClr val="bg1">
                    <a:lumMod val="95000"/>
                  </a:schemeClr>
                </a:solidFill>
              </a:rPr>
              <a:t>The Service and Conservation Corps History</a:t>
            </a:r>
          </a:p>
        </p:txBody>
      </p:sp>
      <p:sp>
        <p:nvSpPr>
          <p:cNvPr id="14" name="Rectangle 13">
            <a:extLst>
              <a:ext uri="{FF2B5EF4-FFF2-40B4-BE49-F238E27FC236}">
                <a16:creationId xmlns:a16="http://schemas.microsoft.com/office/drawing/2014/main" id="{FF176599-806C-4527-821B-D74643D0BB1A}"/>
              </a:ext>
            </a:extLst>
          </p:cNvPr>
          <p:cNvSpPr/>
          <p:nvPr/>
        </p:nvSpPr>
        <p:spPr>
          <a:xfrm>
            <a:off x="1157608" y="1361219"/>
            <a:ext cx="7986392" cy="164000"/>
          </a:xfrm>
          <a:prstGeom prst="rect">
            <a:avLst/>
          </a:prstGeom>
          <a:solidFill>
            <a:srgbClr val="4F98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5A7B567-3AEA-491F-8DD6-6E0472F799C3}"/>
              </a:ext>
            </a:extLst>
          </p:cNvPr>
          <p:cNvSpPr/>
          <p:nvPr/>
        </p:nvSpPr>
        <p:spPr>
          <a:xfrm>
            <a:off x="4416552" y="1719072"/>
            <a:ext cx="4476750" cy="5093208"/>
          </a:xfrm>
          <a:prstGeom prst="rect">
            <a:avLst/>
          </a:prstGeom>
        </p:spPr>
        <p:txBody>
          <a:bodyPr wrap="square">
            <a:noAutofit/>
          </a:bodyPr>
          <a:lstStyle/>
          <a:p>
            <a:pPr lvl="0" defTabSz="914400">
              <a:lnSpc>
                <a:spcPct val="90000"/>
              </a:lnSpc>
              <a:spcBef>
                <a:spcPts val="600"/>
              </a:spcBef>
            </a:pPr>
            <a:r>
              <a:rPr lang="en-US" sz="1600" dirty="0">
                <a:latin typeface="Arial" panose="020B0604020202020204" pitchFamily="34" charset="0"/>
                <a:cs typeface="Arial" panose="020B0604020202020204" pitchFamily="34" charset="0"/>
              </a:rPr>
              <a:t>Modern Service and Conservation Corps descend from the Civilian Conservation Corps…</a:t>
            </a:r>
          </a:p>
          <a:p>
            <a:pPr marL="742950" lvl="1" indent="-285750" defTabSz="914400">
              <a:lnSpc>
                <a:spcPct val="90000"/>
              </a:lnSpc>
              <a:spcBef>
                <a:spcPts val="600"/>
              </a:spcBef>
              <a:buFont typeface="Wingdings" panose="05000000000000000000" pitchFamily="2" charset="2"/>
              <a:buChar char="§"/>
            </a:pPr>
            <a:r>
              <a:rPr lang="en-US" sz="1400" dirty="0">
                <a:latin typeface="Arial" panose="020B0604020202020204" pitchFamily="34" charset="0"/>
                <a:cs typeface="Arial" panose="020B0604020202020204" pitchFamily="34" charset="0"/>
              </a:rPr>
              <a:t>The CCC put &gt;3 million young men to work improving public lands infrastructure during the Great Depression</a:t>
            </a:r>
          </a:p>
          <a:p>
            <a:pPr marL="742950" lvl="1" indent="-285750" defTabSz="914400">
              <a:lnSpc>
                <a:spcPct val="90000"/>
              </a:lnSpc>
              <a:spcBef>
                <a:spcPts val="600"/>
              </a:spcBef>
              <a:buFont typeface="Wingdings" panose="05000000000000000000" pitchFamily="2" charset="2"/>
              <a:buChar char="§"/>
            </a:pPr>
            <a:r>
              <a:rPr lang="en-US" sz="1400" dirty="0">
                <a:latin typeface="Arial" panose="020B0604020202020204" pitchFamily="34" charset="0"/>
                <a:cs typeface="Arial" panose="020B0604020202020204" pitchFamily="34" charset="0"/>
              </a:rPr>
              <a:t>The CCC planted &gt;3 billion trees and built park infrastructure still in use today</a:t>
            </a:r>
          </a:p>
          <a:p>
            <a:pPr marL="742950" lvl="1" indent="-285750" defTabSz="914400">
              <a:lnSpc>
                <a:spcPct val="90000"/>
              </a:lnSpc>
              <a:spcBef>
                <a:spcPts val="600"/>
              </a:spcBef>
              <a:buFont typeface="Wingdings" panose="05000000000000000000" pitchFamily="2" charset="2"/>
              <a:buChar char="§"/>
            </a:pPr>
            <a:r>
              <a:rPr lang="en-US" sz="1400" dirty="0">
                <a:latin typeface="Arial" panose="020B0604020202020204" pitchFamily="34" charset="0"/>
                <a:cs typeface="Arial" panose="020B0604020202020204" pitchFamily="34" charset="0"/>
              </a:rPr>
              <a:t>Participants were provided a stipend, education, and job training</a:t>
            </a:r>
          </a:p>
          <a:p>
            <a:pPr lvl="0" defTabSz="914400">
              <a:lnSpc>
                <a:spcPct val="90000"/>
              </a:lnSpc>
              <a:spcBef>
                <a:spcPts val="600"/>
              </a:spcBef>
            </a:pPr>
            <a:endParaRPr lang="en-US" sz="800" dirty="0">
              <a:solidFill>
                <a:srgbClr val="303030">
                  <a:lumMod val="90000"/>
                  <a:lumOff val="10000"/>
                </a:srgbClr>
              </a:solidFill>
              <a:latin typeface="Arial" panose="020B0604020202020204" pitchFamily="34" charset="0"/>
              <a:cs typeface="Arial" panose="020B0604020202020204" pitchFamily="34" charset="0"/>
            </a:endParaRPr>
          </a:p>
          <a:p>
            <a:pPr lvl="0" defTabSz="914400">
              <a:lnSpc>
                <a:spcPct val="90000"/>
              </a:lnSpc>
              <a:spcBef>
                <a:spcPts val="600"/>
              </a:spcBef>
            </a:pPr>
            <a:r>
              <a:rPr lang="en-US" sz="1600" dirty="0">
                <a:solidFill>
                  <a:srgbClr val="242021"/>
                </a:solidFill>
                <a:latin typeface="Arial" panose="020B0604020202020204" pitchFamily="34" charset="0"/>
                <a:cs typeface="Arial" panose="020B0604020202020204" pitchFamily="34" charset="0"/>
              </a:rPr>
              <a:t>The CCC officially disbanded with the end of the Great Depression, but The Corps Model persisted</a:t>
            </a:r>
          </a:p>
          <a:p>
            <a:pPr marL="742950" lvl="1" indent="-285750" defTabSz="914400">
              <a:lnSpc>
                <a:spcPct val="90000"/>
              </a:lnSpc>
              <a:spcBef>
                <a:spcPts val="600"/>
              </a:spcBef>
              <a:buFont typeface="Wingdings" panose="05000000000000000000" pitchFamily="2" charset="2"/>
              <a:buChar char="§"/>
            </a:pPr>
            <a:r>
              <a:rPr lang="en-US" sz="1400" dirty="0">
                <a:solidFill>
                  <a:srgbClr val="242021"/>
                </a:solidFill>
                <a:latin typeface="Arial" panose="020B0604020202020204" pitchFamily="34" charset="0"/>
                <a:cs typeface="Arial" panose="020B0604020202020204" pitchFamily="34" charset="0"/>
              </a:rPr>
              <a:t>State Conservation Corps</a:t>
            </a:r>
          </a:p>
          <a:p>
            <a:pPr marL="742950" lvl="1" indent="-285750" defTabSz="914400">
              <a:lnSpc>
                <a:spcPct val="90000"/>
              </a:lnSpc>
              <a:spcBef>
                <a:spcPts val="600"/>
              </a:spcBef>
              <a:buFont typeface="Wingdings" panose="05000000000000000000" pitchFamily="2" charset="2"/>
              <a:buChar char="§"/>
            </a:pPr>
            <a:r>
              <a:rPr lang="en-US" sz="1400" dirty="0">
                <a:solidFill>
                  <a:srgbClr val="242021"/>
                </a:solidFill>
                <a:latin typeface="Arial" panose="020B0604020202020204" pitchFamily="34" charset="0"/>
                <a:cs typeface="Arial" panose="020B0604020202020204" pitchFamily="34" charset="0"/>
              </a:rPr>
              <a:t>Urban Conservation and Service Corps</a:t>
            </a:r>
          </a:p>
          <a:p>
            <a:pPr marL="742950" lvl="1" indent="-285750" defTabSz="914400">
              <a:lnSpc>
                <a:spcPct val="90000"/>
              </a:lnSpc>
              <a:spcBef>
                <a:spcPts val="600"/>
              </a:spcBef>
              <a:buFont typeface="Wingdings" panose="05000000000000000000" pitchFamily="2" charset="2"/>
              <a:buChar char="§"/>
            </a:pPr>
            <a:r>
              <a:rPr lang="en-US" sz="1400" dirty="0">
                <a:solidFill>
                  <a:srgbClr val="242021"/>
                </a:solidFill>
                <a:latin typeface="Arial" panose="020B0604020202020204" pitchFamily="34" charset="0"/>
                <a:cs typeface="Arial" panose="020B0604020202020204" pitchFamily="34" charset="0"/>
              </a:rPr>
              <a:t>Federal National and Community Service Funds</a:t>
            </a:r>
          </a:p>
          <a:p>
            <a:pPr marL="742950" lvl="1" indent="-285750" defTabSz="914400">
              <a:lnSpc>
                <a:spcPct val="90000"/>
              </a:lnSpc>
              <a:spcBef>
                <a:spcPts val="600"/>
              </a:spcBef>
              <a:buFont typeface="Wingdings" panose="05000000000000000000" pitchFamily="2" charset="2"/>
              <a:buChar char="§"/>
            </a:pPr>
            <a:r>
              <a:rPr lang="en-US" sz="1400" dirty="0">
                <a:solidFill>
                  <a:srgbClr val="242021"/>
                </a:solidFill>
                <a:latin typeface="Arial" panose="020B0604020202020204" pitchFamily="34" charset="0"/>
                <a:cs typeface="Arial" panose="020B0604020202020204" pitchFamily="34" charset="0"/>
              </a:rPr>
              <a:t>21CSC</a:t>
            </a:r>
          </a:p>
          <a:p>
            <a:pPr marL="742950" lvl="1" indent="-285750" defTabSz="914400">
              <a:lnSpc>
                <a:spcPct val="90000"/>
              </a:lnSpc>
              <a:spcBef>
                <a:spcPts val="600"/>
              </a:spcBef>
              <a:buFont typeface="Wingdings" panose="05000000000000000000" pitchFamily="2" charset="2"/>
              <a:buChar char="§"/>
            </a:pPr>
            <a:endParaRPr lang="en-US" sz="1400" dirty="0">
              <a:solidFill>
                <a:srgbClr val="242021"/>
              </a:solidFill>
              <a:latin typeface="Arial" panose="020B0604020202020204" pitchFamily="34" charset="0"/>
              <a:cs typeface="Arial" panose="020B0604020202020204" pitchFamily="34" charset="0"/>
            </a:endParaRPr>
          </a:p>
          <a:p>
            <a:pPr lvl="0" defTabSz="914400">
              <a:lnSpc>
                <a:spcPct val="90000"/>
              </a:lnSpc>
              <a:spcBef>
                <a:spcPts val="600"/>
              </a:spcBef>
              <a:buClr>
                <a:srgbClr val="9E1C30"/>
              </a:buClr>
            </a:pPr>
            <a:endParaRPr lang="en-US" sz="2000" dirty="0">
              <a:solidFill>
                <a:srgbClr val="242021"/>
              </a:solidFill>
              <a:latin typeface="Arial" panose="020B0604020202020204" pitchFamily="34" charset="0"/>
              <a:cs typeface="Arial" panose="020B0604020202020204" pitchFamily="34" charset="0"/>
            </a:endParaRPr>
          </a:p>
        </p:txBody>
      </p:sp>
      <p:pic>
        <p:nvPicPr>
          <p:cNvPr id="11" name="Content Placeholder 1">
            <a:extLst>
              <a:ext uri="{FF2B5EF4-FFF2-40B4-BE49-F238E27FC236}">
                <a16:creationId xmlns:a16="http://schemas.microsoft.com/office/drawing/2014/main" id="{EFC99B92-A01A-4FB3-8F62-047B8D446912}"/>
              </a:ext>
            </a:extLst>
          </p:cNvPr>
          <p:cNvPicPr>
            <a:picLocks noGrp="1" noChangeAspect="1"/>
          </p:cNvPicPr>
          <p:nvPr>
            <p:ph idx="1"/>
          </p:nvPr>
        </p:nvPicPr>
        <p:blipFill>
          <a:blip r:embed="rId3"/>
          <a:stretch>
            <a:fillRect/>
          </a:stretch>
        </p:blipFill>
        <p:spPr>
          <a:xfrm>
            <a:off x="425075" y="1719072"/>
            <a:ext cx="3474720" cy="2265556"/>
          </a:xfrm>
          <a:prstGeom prst="rect">
            <a:avLst/>
          </a:prstGeom>
        </p:spPr>
      </p:pic>
      <p:pic>
        <p:nvPicPr>
          <p:cNvPr id="16" name="Picture 15">
            <a:extLst>
              <a:ext uri="{FF2B5EF4-FFF2-40B4-BE49-F238E27FC236}">
                <a16:creationId xmlns:a16="http://schemas.microsoft.com/office/drawing/2014/main" id="{59026FF1-DE93-465A-A91B-58C05151901E}"/>
              </a:ext>
            </a:extLst>
          </p:cNvPr>
          <p:cNvPicPr>
            <a:picLocks noChangeAspect="1"/>
          </p:cNvPicPr>
          <p:nvPr/>
        </p:nvPicPr>
        <p:blipFill>
          <a:blip r:embed="rId4"/>
          <a:stretch>
            <a:fillRect/>
          </a:stretch>
        </p:blipFill>
        <p:spPr>
          <a:xfrm>
            <a:off x="530351" y="4178481"/>
            <a:ext cx="3474720" cy="2219324"/>
          </a:xfrm>
          <a:prstGeom prst="rect">
            <a:avLst/>
          </a:prstGeom>
        </p:spPr>
      </p:pic>
    </p:spTree>
    <p:extLst>
      <p:ext uri="{BB962C8B-B14F-4D97-AF65-F5344CB8AC3E}">
        <p14:creationId xmlns:p14="http://schemas.microsoft.com/office/powerpoint/2010/main" val="3696047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7FF2BB-E1BF-49EA-A117-CAD4FED05404}"/>
              </a:ext>
            </a:extLst>
          </p:cNvPr>
          <p:cNvSpPr>
            <a:spLocks noGrp="1"/>
          </p:cNvSpPr>
          <p:nvPr>
            <p:ph type="body" sz="quarter" idx="12"/>
          </p:nvPr>
        </p:nvSpPr>
        <p:spPr/>
        <p:txBody>
          <a:bodyPr/>
          <a:lstStyle/>
          <a:p>
            <a:fld id="{F9B4886A-ACCF-4465-9905-FF6BD48FB85A}" type="datetime4">
              <a:rPr lang="en-US" smtClean="0"/>
              <a:t>October 9, 2019</a:t>
            </a:fld>
            <a:endParaRPr lang="en-US"/>
          </a:p>
        </p:txBody>
      </p:sp>
      <p:sp>
        <p:nvSpPr>
          <p:cNvPr id="3" name="Title 2">
            <a:extLst>
              <a:ext uri="{FF2B5EF4-FFF2-40B4-BE49-F238E27FC236}">
                <a16:creationId xmlns:a16="http://schemas.microsoft.com/office/drawing/2014/main" id="{EBF54E9F-EE23-4326-AFBD-5DC41FCD0D5C}"/>
              </a:ext>
            </a:extLst>
          </p:cNvPr>
          <p:cNvSpPr>
            <a:spLocks noGrp="1"/>
          </p:cNvSpPr>
          <p:nvPr>
            <p:ph type="ctrTitle"/>
          </p:nvPr>
        </p:nvSpPr>
        <p:spPr>
          <a:xfrm>
            <a:off x="685799" y="1311835"/>
            <a:ext cx="8041433" cy="2843397"/>
          </a:xfrm>
        </p:spPr>
        <p:txBody>
          <a:bodyPr>
            <a:noAutofit/>
          </a:bodyPr>
          <a:lstStyle/>
          <a:p>
            <a:r>
              <a:rPr lang="en-US" sz="4800" dirty="0"/>
              <a:t>Partnering with Conservation Corps for Out-of-School Youth and Young Adult Outcomes</a:t>
            </a:r>
          </a:p>
        </p:txBody>
      </p:sp>
      <p:sp>
        <p:nvSpPr>
          <p:cNvPr id="4" name="Subtitle 3">
            <a:extLst>
              <a:ext uri="{FF2B5EF4-FFF2-40B4-BE49-F238E27FC236}">
                <a16:creationId xmlns:a16="http://schemas.microsoft.com/office/drawing/2014/main" id="{93B88AC5-1443-4329-92A3-834FF78723F4}"/>
              </a:ext>
            </a:extLst>
          </p:cNvPr>
          <p:cNvSpPr>
            <a:spLocks noGrp="1"/>
          </p:cNvSpPr>
          <p:nvPr>
            <p:ph type="subTitle" idx="1"/>
          </p:nvPr>
        </p:nvSpPr>
        <p:spPr/>
        <p:txBody>
          <a:bodyPr>
            <a:normAutofit/>
          </a:bodyPr>
          <a:lstStyle/>
          <a:p>
            <a:r>
              <a:rPr lang="en-US" sz="2800" dirty="0"/>
              <a:t>Corps and Workforce Partnerships</a:t>
            </a:r>
          </a:p>
        </p:txBody>
      </p:sp>
    </p:spTree>
    <p:extLst>
      <p:ext uri="{BB962C8B-B14F-4D97-AF65-F5344CB8AC3E}">
        <p14:creationId xmlns:p14="http://schemas.microsoft.com/office/powerpoint/2010/main" val="3579039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898836-9ABF-4E10-896A-C24724D63955}"/>
              </a:ext>
            </a:extLst>
          </p:cNvPr>
          <p:cNvSpPr>
            <a:spLocks noGrp="1"/>
          </p:cNvSpPr>
          <p:nvPr>
            <p:ph type="sldNum" sz="quarter" idx="10"/>
          </p:nvPr>
        </p:nvSpPr>
        <p:spPr>
          <a:xfrm>
            <a:off x="7716253" y="6356350"/>
            <a:ext cx="1277484" cy="365125"/>
          </a:xfrm>
        </p:spPr>
        <p:txBody>
          <a:bodyPr/>
          <a:lstStyle/>
          <a:p>
            <a:fld id="{706D636C-90A3-4979-BA37-BAB384B22101}" type="slidenum">
              <a:rPr lang="en-US" smtClean="0"/>
              <a:pPr/>
              <a:t>20</a:t>
            </a:fld>
            <a:endParaRPr lang="en-US"/>
          </a:p>
        </p:txBody>
      </p:sp>
      <p:sp>
        <p:nvSpPr>
          <p:cNvPr id="2" name="AutoShape 2">
            <a:extLst>
              <a:ext uri="{FF2B5EF4-FFF2-40B4-BE49-F238E27FC236}">
                <a16:creationId xmlns:a16="http://schemas.microsoft.com/office/drawing/2014/main" id="{DE556F31-25FD-474E-8280-9693C2219F6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a:extLst>
              <a:ext uri="{FF2B5EF4-FFF2-40B4-BE49-F238E27FC236}">
                <a16:creationId xmlns:a16="http://schemas.microsoft.com/office/drawing/2014/main" id="{7B91E393-F68A-4584-A4AE-B1D4D15C7DB5}"/>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11">
            <a:extLst>
              <a:ext uri="{FF2B5EF4-FFF2-40B4-BE49-F238E27FC236}">
                <a16:creationId xmlns:a16="http://schemas.microsoft.com/office/drawing/2014/main" id="{A1628E99-9778-41FF-B3CD-30307ECAF9B7}"/>
              </a:ext>
            </a:extLst>
          </p:cNvPr>
          <p:cNvSpPr/>
          <p:nvPr/>
        </p:nvSpPr>
        <p:spPr>
          <a:xfrm>
            <a:off x="1157608" y="408992"/>
            <a:ext cx="7986392" cy="963827"/>
          </a:xfrm>
          <a:prstGeom prst="rect">
            <a:avLst/>
          </a:prstGeom>
          <a:solidFill>
            <a:srgbClr val="02568F"/>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Title 8">
            <a:extLst>
              <a:ext uri="{FF2B5EF4-FFF2-40B4-BE49-F238E27FC236}">
                <a16:creationId xmlns:a16="http://schemas.microsoft.com/office/drawing/2014/main" id="{C99A6C55-2E57-426A-B88E-7BFD6FE3BAE7}"/>
              </a:ext>
            </a:extLst>
          </p:cNvPr>
          <p:cNvSpPr>
            <a:spLocks noGrp="1"/>
          </p:cNvSpPr>
          <p:nvPr>
            <p:ph type="title"/>
          </p:nvPr>
        </p:nvSpPr>
        <p:spPr>
          <a:xfrm>
            <a:off x="1157608" y="408992"/>
            <a:ext cx="7986392" cy="963827"/>
          </a:xfrm>
        </p:spPr>
        <p:txBody>
          <a:bodyPr>
            <a:normAutofit/>
          </a:bodyPr>
          <a:lstStyle/>
          <a:p>
            <a:r>
              <a:rPr lang="en-US" sz="2800" dirty="0">
                <a:solidFill>
                  <a:schemeClr val="bg1">
                    <a:lumMod val="95000"/>
                  </a:schemeClr>
                </a:solidFill>
              </a:rPr>
              <a:t>The Service and Conservation Corps Model</a:t>
            </a:r>
          </a:p>
        </p:txBody>
      </p:sp>
      <p:sp>
        <p:nvSpPr>
          <p:cNvPr id="14" name="Rectangle 13">
            <a:extLst>
              <a:ext uri="{FF2B5EF4-FFF2-40B4-BE49-F238E27FC236}">
                <a16:creationId xmlns:a16="http://schemas.microsoft.com/office/drawing/2014/main" id="{FF176599-806C-4527-821B-D74643D0BB1A}"/>
              </a:ext>
            </a:extLst>
          </p:cNvPr>
          <p:cNvSpPr/>
          <p:nvPr/>
        </p:nvSpPr>
        <p:spPr>
          <a:xfrm>
            <a:off x="1157608" y="1361219"/>
            <a:ext cx="7986392" cy="164000"/>
          </a:xfrm>
          <a:prstGeom prst="rect">
            <a:avLst/>
          </a:prstGeom>
          <a:solidFill>
            <a:srgbClr val="4F98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 name="Content Placeholder 1">
            <a:extLst>
              <a:ext uri="{FF2B5EF4-FFF2-40B4-BE49-F238E27FC236}">
                <a16:creationId xmlns:a16="http://schemas.microsoft.com/office/drawing/2014/main" id="{BC13AFAF-A84B-4190-B655-2AE3A414FEB9}"/>
              </a:ext>
            </a:extLst>
          </p:cNvPr>
          <p:cNvPicPr>
            <a:picLocks noChangeAspect="1"/>
          </p:cNvPicPr>
          <p:nvPr/>
        </p:nvPicPr>
        <p:blipFill>
          <a:blip r:embed="rId3"/>
          <a:stretch>
            <a:fillRect/>
          </a:stretch>
        </p:blipFill>
        <p:spPr>
          <a:xfrm>
            <a:off x="530352" y="1719072"/>
            <a:ext cx="3419856" cy="4332898"/>
          </a:xfrm>
          <a:prstGeom prst="rect">
            <a:avLst/>
          </a:prstGeom>
        </p:spPr>
      </p:pic>
      <p:sp>
        <p:nvSpPr>
          <p:cNvPr id="11" name="Rectangle 10">
            <a:extLst>
              <a:ext uri="{FF2B5EF4-FFF2-40B4-BE49-F238E27FC236}">
                <a16:creationId xmlns:a16="http://schemas.microsoft.com/office/drawing/2014/main" id="{62BBE610-803E-4F57-9542-049AFC3979AF}"/>
              </a:ext>
            </a:extLst>
          </p:cNvPr>
          <p:cNvSpPr/>
          <p:nvPr/>
        </p:nvSpPr>
        <p:spPr>
          <a:xfrm>
            <a:off x="4220572" y="1627773"/>
            <a:ext cx="4476750" cy="5093702"/>
          </a:xfrm>
          <a:prstGeom prst="rect">
            <a:avLst/>
          </a:prstGeom>
        </p:spPr>
        <p:txBody>
          <a:bodyPr wrap="square">
            <a:spAutoFit/>
          </a:bodyPr>
          <a:lstStyle/>
          <a:p>
            <a:pPr lvl="0">
              <a:lnSpc>
                <a:spcPct val="120000"/>
              </a:lnSpc>
            </a:pPr>
            <a:r>
              <a:rPr lang="en-US" sz="2000" b="1" dirty="0">
                <a:solidFill>
                  <a:srgbClr val="4F9844"/>
                </a:solidFill>
                <a:latin typeface="Arial" panose="020B0604020202020204" pitchFamily="34" charset="0"/>
                <a:cs typeface="Arial" panose="020B0604020202020204" pitchFamily="34" charset="0"/>
              </a:rPr>
              <a:t>Service &amp; Work-based Learning</a:t>
            </a:r>
          </a:p>
          <a:p>
            <a:pPr marL="742950" lvl="1" indent="-285750" defTabSz="914400">
              <a:lnSpc>
                <a:spcPct val="90000"/>
              </a:lnSpc>
              <a:spcBef>
                <a:spcPts val="600"/>
              </a:spcBef>
              <a:buFont typeface="Wingdings" panose="05000000000000000000" pitchFamily="2" charset="2"/>
              <a:buChar char="§"/>
            </a:pPr>
            <a:r>
              <a:rPr lang="en-US" sz="1600" dirty="0">
                <a:latin typeface="Arial" panose="020B0604020202020204" pitchFamily="34" charset="0"/>
                <a:cs typeface="Arial" panose="020B0604020202020204" pitchFamily="34" charset="0"/>
              </a:rPr>
              <a:t>Accomplishing important projects </a:t>
            </a:r>
          </a:p>
          <a:p>
            <a:pPr marL="342900" lvl="0" indent="-342900" defTabSz="914400">
              <a:lnSpc>
                <a:spcPct val="90000"/>
              </a:lnSpc>
              <a:spcBef>
                <a:spcPts val="600"/>
              </a:spcBef>
              <a:buFont typeface="Wingdings" panose="05000000000000000000" pitchFamily="2" charset="2"/>
              <a:buChar char="§"/>
            </a:pPr>
            <a:endParaRPr lang="en-US" sz="2000" dirty="0">
              <a:solidFill>
                <a:srgbClr val="303030">
                  <a:lumMod val="90000"/>
                  <a:lumOff val="10000"/>
                </a:srgbClr>
              </a:solidFill>
              <a:latin typeface="Arial" panose="020B0604020202020204" pitchFamily="34" charset="0"/>
              <a:cs typeface="Arial" panose="020B0604020202020204" pitchFamily="34" charset="0"/>
            </a:endParaRPr>
          </a:p>
          <a:p>
            <a:pPr lvl="0">
              <a:lnSpc>
                <a:spcPct val="120000"/>
              </a:lnSpc>
            </a:pPr>
            <a:r>
              <a:rPr lang="en-US" sz="2000" b="1" dirty="0">
                <a:solidFill>
                  <a:srgbClr val="4F9844"/>
                </a:solidFill>
                <a:latin typeface="Arial" panose="020B0604020202020204" pitchFamily="34" charset="0"/>
                <a:cs typeface="Arial" panose="020B0604020202020204" pitchFamily="34" charset="0"/>
              </a:rPr>
              <a:t>Workforce Development </a:t>
            </a:r>
          </a:p>
          <a:p>
            <a:pPr marL="742950" lvl="1" indent="-285750" defTabSz="914400">
              <a:lnSpc>
                <a:spcPct val="90000"/>
              </a:lnSpc>
              <a:spcBef>
                <a:spcPts val="600"/>
              </a:spcBef>
              <a:buFont typeface="Wingdings" panose="05000000000000000000" pitchFamily="2" charset="2"/>
              <a:buChar char="§"/>
            </a:pPr>
            <a:r>
              <a:rPr lang="en-US" sz="1600" dirty="0">
                <a:solidFill>
                  <a:srgbClr val="242021"/>
                </a:solidFill>
                <a:latin typeface="Arial" panose="020B0604020202020204" pitchFamily="34" charset="0"/>
                <a:cs typeface="Arial" panose="020B0604020202020204" pitchFamily="34" charset="0"/>
              </a:rPr>
              <a:t>Hands-on work experience and in-demand skill development</a:t>
            </a:r>
          </a:p>
          <a:p>
            <a:pPr marL="742950" lvl="1" indent="-285750" defTabSz="914400">
              <a:lnSpc>
                <a:spcPct val="90000"/>
              </a:lnSpc>
              <a:spcBef>
                <a:spcPts val="600"/>
              </a:spcBef>
              <a:buFont typeface="Wingdings" panose="05000000000000000000" pitchFamily="2" charset="2"/>
              <a:buChar char="§"/>
            </a:pPr>
            <a:r>
              <a:rPr lang="en-US" sz="1600" dirty="0">
                <a:solidFill>
                  <a:srgbClr val="242021"/>
                </a:solidFill>
                <a:latin typeface="Arial" panose="020B0604020202020204" pitchFamily="34" charset="0"/>
                <a:cs typeface="Arial" panose="020B0604020202020204" pitchFamily="34" charset="0"/>
              </a:rPr>
              <a:t>Credentials/certifications</a:t>
            </a:r>
          </a:p>
          <a:p>
            <a:pPr marL="742950" lvl="1" indent="-285750" defTabSz="914400">
              <a:lnSpc>
                <a:spcPct val="90000"/>
              </a:lnSpc>
              <a:spcBef>
                <a:spcPts val="600"/>
              </a:spcBef>
              <a:buFont typeface="Wingdings" panose="05000000000000000000" pitchFamily="2" charset="2"/>
              <a:buChar char="§"/>
            </a:pPr>
            <a:r>
              <a:rPr lang="en-US" sz="1600" dirty="0">
                <a:solidFill>
                  <a:srgbClr val="242021"/>
                </a:solidFill>
                <a:latin typeface="Arial" panose="020B0604020202020204" pitchFamily="34" charset="0"/>
                <a:cs typeface="Arial" panose="020B0604020202020204" pitchFamily="34" charset="0"/>
              </a:rPr>
              <a:t>Career development services</a:t>
            </a:r>
          </a:p>
          <a:p>
            <a:pPr marL="342900" lvl="0" indent="-342900" defTabSz="914400">
              <a:lnSpc>
                <a:spcPct val="90000"/>
              </a:lnSpc>
              <a:spcBef>
                <a:spcPts val="600"/>
              </a:spcBef>
              <a:buFont typeface="Wingdings" panose="05000000000000000000" pitchFamily="2" charset="2"/>
              <a:buChar char="§"/>
            </a:pPr>
            <a:endParaRPr lang="en-US" sz="2000" dirty="0">
              <a:solidFill>
                <a:srgbClr val="242021"/>
              </a:solidFill>
              <a:latin typeface="Arial" panose="020B0604020202020204" pitchFamily="34" charset="0"/>
              <a:cs typeface="Arial" panose="020B0604020202020204" pitchFamily="34" charset="0"/>
            </a:endParaRPr>
          </a:p>
          <a:p>
            <a:pPr lvl="0">
              <a:lnSpc>
                <a:spcPct val="120000"/>
              </a:lnSpc>
            </a:pPr>
            <a:r>
              <a:rPr lang="en-US" sz="2000" b="1" dirty="0">
                <a:solidFill>
                  <a:srgbClr val="4F9844"/>
                </a:solidFill>
                <a:latin typeface="Arial" panose="020B0604020202020204" pitchFamily="34" charset="0"/>
                <a:cs typeface="Arial" panose="020B0604020202020204" pitchFamily="34" charset="0"/>
              </a:rPr>
              <a:t>Education</a:t>
            </a:r>
          </a:p>
          <a:p>
            <a:pPr marL="742950" lvl="1" indent="-285750" defTabSz="914400">
              <a:lnSpc>
                <a:spcPct val="90000"/>
              </a:lnSpc>
              <a:spcBef>
                <a:spcPts val="600"/>
              </a:spcBef>
              <a:buFont typeface="Wingdings" panose="05000000000000000000" pitchFamily="2" charset="2"/>
              <a:buChar char="§"/>
            </a:pPr>
            <a:r>
              <a:rPr lang="en-US" sz="1600" dirty="0">
                <a:solidFill>
                  <a:srgbClr val="242021"/>
                </a:solidFill>
                <a:latin typeface="Arial" panose="020B0604020202020204" pitchFamily="34" charset="0"/>
                <a:cs typeface="Arial" panose="020B0604020202020204" pitchFamily="34" charset="0"/>
              </a:rPr>
              <a:t>HS diploma/GED</a:t>
            </a:r>
          </a:p>
          <a:p>
            <a:pPr marL="742950" lvl="1" indent="-285750" defTabSz="914400">
              <a:lnSpc>
                <a:spcPct val="90000"/>
              </a:lnSpc>
              <a:spcBef>
                <a:spcPts val="600"/>
              </a:spcBef>
              <a:buFont typeface="Wingdings" panose="05000000000000000000" pitchFamily="2" charset="2"/>
              <a:buChar char="§"/>
            </a:pPr>
            <a:r>
              <a:rPr lang="en-US" sz="1600" dirty="0">
                <a:solidFill>
                  <a:srgbClr val="242021"/>
                </a:solidFill>
                <a:latin typeface="Arial" panose="020B0604020202020204" pitchFamily="34" charset="0"/>
                <a:cs typeface="Arial" panose="020B0604020202020204" pitchFamily="34" charset="0"/>
              </a:rPr>
              <a:t>College readiness curriculum</a:t>
            </a:r>
          </a:p>
          <a:p>
            <a:pPr marL="742950" lvl="1" indent="-285750" defTabSz="914400">
              <a:lnSpc>
                <a:spcPct val="90000"/>
              </a:lnSpc>
              <a:spcBef>
                <a:spcPts val="600"/>
              </a:spcBef>
              <a:buFont typeface="Wingdings" panose="05000000000000000000" pitchFamily="2" charset="2"/>
              <a:buChar char="§"/>
            </a:pPr>
            <a:r>
              <a:rPr lang="en-US" sz="1600" dirty="0">
                <a:solidFill>
                  <a:srgbClr val="242021"/>
                </a:solidFill>
                <a:latin typeface="Arial" panose="020B0604020202020204" pitchFamily="34" charset="0"/>
                <a:cs typeface="Arial" panose="020B0604020202020204" pitchFamily="34" charset="0"/>
              </a:rPr>
              <a:t>Career development training</a:t>
            </a:r>
          </a:p>
          <a:p>
            <a:pPr marL="742950" lvl="1" indent="-285750" defTabSz="914400">
              <a:lnSpc>
                <a:spcPct val="90000"/>
              </a:lnSpc>
              <a:spcBef>
                <a:spcPts val="600"/>
              </a:spcBef>
              <a:buFont typeface="Wingdings" panose="05000000000000000000" pitchFamily="2" charset="2"/>
              <a:buChar char="§"/>
            </a:pPr>
            <a:r>
              <a:rPr lang="en-US" sz="1600" dirty="0">
                <a:solidFill>
                  <a:srgbClr val="242021"/>
                </a:solidFill>
                <a:latin typeface="Arial" panose="020B0604020202020204" pitchFamily="34" charset="0"/>
                <a:cs typeface="Arial" panose="020B0604020202020204" pitchFamily="34" charset="0"/>
              </a:rPr>
              <a:t>Post-secondary placement and transition supports</a:t>
            </a:r>
          </a:p>
          <a:p>
            <a:pPr marL="274320" lvl="0" indent="-274320" defTabSz="914400">
              <a:lnSpc>
                <a:spcPct val="90000"/>
              </a:lnSpc>
              <a:spcBef>
                <a:spcPts val="600"/>
              </a:spcBef>
              <a:buClr>
                <a:srgbClr val="9E1C30"/>
              </a:buClr>
              <a:buFont typeface="Wingdings 2" panose="05020102010507070707" pitchFamily="18" charset="2"/>
              <a:buChar char="¡"/>
            </a:pPr>
            <a:endParaRPr lang="en-US" sz="2000" dirty="0">
              <a:solidFill>
                <a:srgbClr val="24202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44908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898836-9ABF-4E10-896A-C24724D63955}"/>
              </a:ext>
            </a:extLst>
          </p:cNvPr>
          <p:cNvSpPr>
            <a:spLocks noGrp="1"/>
          </p:cNvSpPr>
          <p:nvPr>
            <p:ph type="sldNum" sz="quarter" idx="10"/>
          </p:nvPr>
        </p:nvSpPr>
        <p:spPr/>
        <p:txBody>
          <a:bodyPr/>
          <a:lstStyle/>
          <a:p>
            <a:fld id="{706D636C-90A3-4979-BA37-BAB384B22101}" type="slidenum">
              <a:rPr lang="en-US" smtClean="0"/>
              <a:pPr/>
              <a:t>21</a:t>
            </a:fld>
            <a:endParaRPr lang="en-US"/>
          </a:p>
        </p:txBody>
      </p:sp>
      <p:sp>
        <p:nvSpPr>
          <p:cNvPr id="2" name="AutoShape 2">
            <a:extLst>
              <a:ext uri="{FF2B5EF4-FFF2-40B4-BE49-F238E27FC236}">
                <a16:creationId xmlns:a16="http://schemas.microsoft.com/office/drawing/2014/main" id="{DE556F31-25FD-474E-8280-9693C2219F6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a:extLst>
              <a:ext uri="{FF2B5EF4-FFF2-40B4-BE49-F238E27FC236}">
                <a16:creationId xmlns:a16="http://schemas.microsoft.com/office/drawing/2014/main" id="{7B91E393-F68A-4584-A4AE-B1D4D15C7DB5}"/>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11">
            <a:extLst>
              <a:ext uri="{FF2B5EF4-FFF2-40B4-BE49-F238E27FC236}">
                <a16:creationId xmlns:a16="http://schemas.microsoft.com/office/drawing/2014/main" id="{A1628E99-9778-41FF-B3CD-30307ECAF9B7}"/>
              </a:ext>
            </a:extLst>
          </p:cNvPr>
          <p:cNvSpPr/>
          <p:nvPr/>
        </p:nvSpPr>
        <p:spPr>
          <a:xfrm>
            <a:off x="1157608" y="408992"/>
            <a:ext cx="7986392" cy="963827"/>
          </a:xfrm>
          <a:prstGeom prst="rect">
            <a:avLst/>
          </a:prstGeom>
          <a:solidFill>
            <a:srgbClr val="02568F"/>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Title 8">
            <a:extLst>
              <a:ext uri="{FF2B5EF4-FFF2-40B4-BE49-F238E27FC236}">
                <a16:creationId xmlns:a16="http://schemas.microsoft.com/office/drawing/2014/main" id="{C99A6C55-2E57-426A-B88E-7BFD6FE3BAE7}"/>
              </a:ext>
            </a:extLst>
          </p:cNvPr>
          <p:cNvSpPr>
            <a:spLocks noGrp="1"/>
          </p:cNvSpPr>
          <p:nvPr>
            <p:ph type="title"/>
          </p:nvPr>
        </p:nvSpPr>
        <p:spPr>
          <a:xfrm>
            <a:off x="1157608" y="408992"/>
            <a:ext cx="7986392" cy="963827"/>
          </a:xfrm>
        </p:spPr>
        <p:txBody>
          <a:bodyPr>
            <a:normAutofit/>
          </a:bodyPr>
          <a:lstStyle/>
          <a:p>
            <a:r>
              <a:rPr lang="en-US" sz="2800" dirty="0">
                <a:solidFill>
                  <a:schemeClr val="bg1">
                    <a:lumMod val="95000"/>
                  </a:schemeClr>
                </a:solidFill>
              </a:rPr>
              <a:t>The Service and Conservation Corps Model</a:t>
            </a:r>
          </a:p>
        </p:txBody>
      </p:sp>
      <p:sp>
        <p:nvSpPr>
          <p:cNvPr id="14" name="Rectangle 13">
            <a:extLst>
              <a:ext uri="{FF2B5EF4-FFF2-40B4-BE49-F238E27FC236}">
                <a16:creationId xmlns:a16="http://schemas.microsoft.com/office/drawing/2014/main" id="{FF176599-806C-4527-821B-D74643D0BB1A}"/>
              </a:ext>
            </a:extLst>
          </p:cNvPr>
          <p:cNvSpPr/>
          <p:nvPr/>
        </p:nvSpPr>
        <p:spPr>
          <a:xfrm>
            <a:off x="1157608" y="1361219"/>
            <a:ext cx="7986392" cy="164000"/>
          </a:xfrm>
          <a:prstGeom prst="rect">
            <a:avLst/>
          </a:prstGeom>
          <a:solidFill>
            <a:srgbClr val="4F98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Content Placeholder 5">
            <a:extLst>
              <a:ext uri="{FF2B5EF4-FFF2-40B4-BE49-F238E27FC236}">
                <a16:creationId xmlns:a16="http://schemas.microsoft.com/office/drawing/2014/main" id="{B66952B6-855B-42DA-ABDC-68E9984CF565}"/>
              </a:ext>
            </a:extLst>
          </p:cNvPr>
          <p:cNvPicPr>
            <a:picLocks noChangeAspect="1"/>
          </p:cNvPicPr>
          <p:nvPr/>
        </p:nvPicPr>
        <p:blipFill>
          <a:blip r:embed="rId3"/>
          <a:stretch>
            <a:fillRect/>
          </a:stretch>
        </p:blipFill>
        <p:spPr>
          <a:xfrm>
            <a:off x="530352" y="1719072"/>
            <a:ext cx="3423811" cy="4384013"/>
          </a:xfrm>
          <a:prstGeom prst="rect">
            <a:avLst/>
          </a:prstGeom>
        </p:spPr>
      </p:pic>
      <p:sp>
        <p:nvSpPr>
          <p:cNvPr id="15" name="Rectangle 14">
            <a:extLst>
              <a:ext uri="{FF2B5EF4-FFF2-40B4-BE49-F238E27FC236}">
                <a16:creationId xmlns:a16="http://schemas.microsoft.com/office/drawing/2014/main" id="{282643BF-DE8D-4123-A6B1-BED857E73C70}"/>
              </a:ext>
            </a:extLst>
          </p:cNvPr>
          <p:cNvSpPr/>
          <p:nvPr/>
        </p:nvSpPr>
        <p:spPr>
          <a:xfrm>
            <a:off x="4416552" y="1719072"/>
            <a:ext cx="4476750" cy="5093208"/>
          </a:xfrm>
          <a:prstGeom prst="rect">
            <a:avLst/>
          </a:prstGeom>
        </p:spPr>
        <p:txBody>
          <a:bodyPr wrap="square">
            <a:noAutofit/>
          </a:bodyPr>
          <a:lstStyle/>
          <a:p>
            <a:pPr lvl="0">
              <a:lnSpc>
                <a:spcPct val="120000"/>
              </a:lnSpc>
            </a:pPr>
            <a:r>
              <a:rPr lang="en-US" sz="2000" b="1" dirty="0">
                <a:solidFill>
                  <a:srgbClr val="4F9844"/>
                </a:solidFill>
                <a:latin typeface="Arial" panose="020B0604020202020204" pitchFamily="34" charset="0"/>
                <a:cs typeface="Arial" panose="020B0604020202020204" pitchFamily="34" charset="0"/>
              </a:rPr>
              <a:t>Wraparound Supports</a:t>
            </a:r>
          </a:p>
          <a:p>
            <a:pPr marL="731520" lvl="1" indent="-274320" defTabSz="914400">
              <a:lnSpc>
                <a:spcPct val="90000"/>
              </a:lnSpc>
              <a:spcBef>
                <a:spcPts val="600"/>
              </a:spcBef>
              <a:buFont typeface="Wingdings 2" panose="05020102010507070707" pitchFamily="18" charset="2"/>
              <a:buChar char="¡"/>
            </a:pPr>
            <a:r>
              <a:rPr lang="en-US" sz="1600" dirty="0">
                <a:latin typeface="Arial" panose="020B0604020202020204" pitchFamily="34" charset="0"/>
                <a:cs typeface="Arial" panose="020B0604020202020204" pitchFamily="34" charset="0"/>
              </a:rPr>
              <a:t>Transportation</a:t>
            </a:r>
          </a:p>
          <a:p>
            <a:pPr marL="731520" lvl="1" indent="-274320" defTabSz="914400">
              <a:lnSpc>
                <a:spcPct val="90000"/>
              </a:lnSpc>
              <a:spcBef>
                <a:spcPts val="600"/>
              </a:spcBef>
              <a:buFont typeface="Wingdings 2" panose="05020102010507070707" pitchFamily="18" charset="2"/>
              <a:buChar char="¡"/>
            </a:pPr>
            <a:r>
              <a:rPr lang="en-US" sz="1600" dirty="0">
                <a:latin typeface="Arial" panose="020B0604020202020204" pitchFamily="34" charset="0"/>
                <a:cs typeface="Arial" panose="020B0604020202020204" pitchFamily="34" charset="0"/>
              </a:rPr>
              <a:t>Childcare</a:t>
            </a:r>
          </a:p>
          <a:p>
            <a:pPr marL="731520" lvl="1" indent="-274320" defTabSz="914400">
              <a:lnSpc>
                <a:spcPct val="90000"/>
              </a:lnSpc>
              <a:spcBef>
                <a:spcPts val="600"/>
              </a:spcBef>
              <a:buFont typeface="Wingdings 2" panose="05020102010507070707" pitchFamily="18" charset="2"/>
              <a:buChar char="¡"/>
            </a:pPr>
            <a:r>
              <a:rPr lang="en-US" sz="1600" dirty="0">
                <a:latin typeface="Arial" panose="020B0604020202020204" pitchFamily="34" charset="0"/>
                <a:cs typeface="Arial" panose="020B0604020202020204" pitchFamily="34" charset="0"/>
              </a:rPr>
              <a:t>Case management </a:t>
            </a:r>
          </a:p>
          <a:p>
            <a:pPr marL="274320" lvl="0" indent="-274320" defTabSz="914400">
              <a:lnSpc>
                <a:spcPct val="90000"/>
              </a:lnSpc>
              <a:spcBef>
                <a:spcPts val="600"/>
              </a:spcBef>
              <a:buFont typeface="Wingdings 2" panose="05020102010507070707" pitchFamily="18" charset="2"/>
              <a:buChar char="¡"/>
            </a:pPr>
            <a:endParaRPr lang="en-US" sz="2000" dirty="0">
              <a:solidFill>
                <a:srgbClr val="303030">
                  <a:lumMod val="90000"/>
                  <a:lumOff val="10000"/>
                </a:srgbClr>
              </a:solidFill>
              <a:latin typeface="Arial" panose="020B0604020202020204" pitchFamily="34" charset="0"/>
              <a:cs typeface="Arial" panose="020B0604020202020204" pitchFamily="34" charset="0"/>
            </a:endParaRPr>
          </a:p>
          <a:p>
            <a:pPr lvl="0">
              <a:lnSpc>
                <a:spcPct val="120000"/>
              </a:lnSpc>
            </a:pPr>
            <a:r>
              <a:rPr lang="en-US" sz="2000" b="1" dirty="0">
                <a:solidFill>
                  <a:srgbClr val="4F9844"/>
                </a:solidFill>
                <a:latin typeface="Arial" panose="020B0604020202020204" pitchFamily="34" charset="0"/>
                <a:cs typeface="Arial" panose="020B0604020202020204" pitchFamily="34" charset="0"/>
              </a:rPr>
              <a:t>Compensation</a:t>
            </a:r>
          </a:p>
          <a:p>
            <a:pPr marL="731520" lvl="1" indent="-274320" defTabSz="914400">
              <a:lnSpc>
                <a:spcPct val="90000"/>
              </a:lnSpc>
              <a:spcBef>
                <a:spcPts val="600"/>
              </a:spcBef>
              <a:buFont typeface="Wingdings 2" panose="05020102010507070707" pitchFamily="18" charset="2"/>
              <a:buChar char="¡"/>
            </a:pPr>
            <a:r>
              <a:rPr lang="en-US" sz="1600" dirty="0">
                <a:solidFill>
                  <a:srgbClr val="242021"/>
                </a:solidFill>
                <a:latin typeface="Arial" panose="020B0604020202020204" pitchFamily="34" charset="0"/>
                <a:cs typeface="Arial" panose="020B0604020202020204" pitchFamily="34" charset="0"/>
              </a:rPr>
              <a:t>Stipend/living allowance</a:t>
            </a:r>
          </a:p>
          <a:p>
            <a:pPr marL="731520" lvl="1" indent="-274320" defTabSz="914400">
              <a:lnSpc>
                <a:spcPct val="90000"/>
              </a:lnSpc>
              <a:spcBef>
                <a:spcPts val="600"/>
              </a:spcBef>
              <a:buFont typeface="Wingdings 2" panose="05020102010507070707" pitchFamily="18" charset="2"/>
              <a:buChar char="¡"/>
            </a:pPr>
            <a:r>
              <a:rPr lang="en-US" sz="1600" dirty="0">
                <a:solidFill>
                  <a:srgbClr val="242021"/>
                </a:solidFill>
                <a:latin typeface="Arial" panose="020B0604020202020204" pitchFamily="34" charset="0"/>
                <a:cs typeface="Arial" panose="020B0604020202020204" pitchFamily="34" charset="0"/>
              </a:rPr>
              <a:t>AmeriCorps Education Award</a:t>
            </a:r>
          </a:p>
          <a:p>
            <a:pPr marL="274320" lvl="0" indent="-274320" defTabSz="914400">
              <a:lnSpc>
                <a:spcPct val="90000"/>
              </a:lnSpc>
              <a:spcBef>
                <a:spcPts val="600"/>
              </a:spcBef>
              <a:buClr>
                <a:srgbClr val="9E1C30"/>
              </a:buClr>
              <a:buFont typeface="Wingdings 2" panose="05020102010507070707" pitchFamily="18" charset="2"/>
              <a:buChar char="¡"/>
            </a:pPr>
            <a:endParaRPr lang="en-US" sz="2000" dirty="0">
              <a:solidFill>
                <a:srgbClr val="24202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39308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898836-9ABF-4E10-896A-C24724D63955}"/>
              </a:ext>
            </a:extLst>
          </p:cNvPr>
          <p:cNvSpPr>
            <a:spLocks noGrp="1"/>
          </p:cNvSpPr>
          <p:nvPr>
            <p:ph type="sldNum" sz="quarter" idx="10"/>
          </p:nvPr>
        </p:nvSpPr>
        <p:spPr/>
        <p:txBody>
          <a:bodyPr/>
          <a:lstStyle/>
          <a:p>
            <a:fld id="{706D636C-90A3-4979-BA37-BAB384B22101}" type="slidenum">
              <a:rPr lang="en-US" smtClean="0"/>
              <a:pPr/>
              <a:t>22</a:t>
            </a:fld>
            <a:endParaRPr lang="en-US"/>
          </a:p>
        </p:txBody>
      </p:sp>
      <p:sp>
        <p:nvSpPr>
          <p:cNvPr id="2" name="AutoShape 2">
            <a:extLst>
              <a:ext uri="{FF2B5EF4-FFF2-40B4-BE49-F238E27FC236}">
                <a16:creationId xmlns:a16="http://schemas.microsoft.com/office/drawing/2014/main" id="{DE556F31-25FD-474E-8280-9693C2219F6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a:extLst>
              <a:ext uri="{FF2B5EF4-FFF2-40B4-BE49-F238E27FC236}">
                <a16:creationId xmlns:a16="http://schemas.microsoft.com/office/drawing/2014/main" id="{7B91E393-F68A-4584-A4AE-B1D4D15C7DB5}"/>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11">
            <a:extLst>
              <a:ext uri="{FF2B5EF4-FFF2-40B4-BE49-F238E27FC236}">
                <a16:creationId xmlns:a16="http://schemas.microsoft.com/office/drawing/2014/main" id="{A1628E99-9778-41FF-B3CD-30307ECAF9B7}"/>
              </a:ext>
            </a:extLst>
          </p:cNvPr>
          <p:cNvSpPr/>
          <p:nvPr/>
        </p:nvSpPr>
        <p:spPr>
          <a:xfrm>
            <a:off x="1157608" y="408992"/>
            <a:ext cx="7986392" cy="963827"/>
          </a:xfrm>
          <a:prstGeom prst="rect">
            <a:avLst/>
          </a:prstGeom>
          <a:solidFill>
            <a:srgbClr val="02568F"/>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Title 8">
            <a:extLst>
              <a:ext uri="{FF2B5EF4-FFF2-40B4-BE49-F238E27FC236}">
                <a16:creationId xmlns:a16="http://schemas.microsoft.com/office/drawing/2014/main" id="{C99A6C55-2E57-426A-B88E-7BFD6FE3BAE7}"/>
              </a:ext>
            </a:extLst>
          </p:cNvPr>
          <p:cNvSpPr>
            <a:spLocks noGrp="1"/>
          </p:cNvSpPr>
          <p:nvPr>
            <p:ph type="title"/>
          </p:nvPr>
        </p:nvSpPr>
        <p:spPr>
          <a:xfrm>
            <a:off x="1157608" y="408992"/>
            <a:ext cx="7986392" cy="963827"/>
          </a:xfrm>
        </p:spPr>
        <p:txBody>
          <a:bodyPr>
            <a:normAutofit/>
          </a:bodyPr>
          <a:lstStyle/>
          <a:p>
            <a:r>
              <a:rPr lang="en-US" sz="2800" dirty="0">
                <a:solidFill>
                  <a:schemeClr val="bg1">
                    <a:lumMod val="95000"/>
                  </a:schemeClr>
                </a:solidFill>
              </a:rPr>
              <a:t>Project Examples #</a:t>
            </a:r>
            <a:r>
              <a:rPr lang="en-US" sz="2800" dirty="0" err="1">
                <a:solidFill>
                  <a:schemeClr val="bg1">
                    <a:lumMod val="95000"/>
                  </a:schemeClr>
                </a:solidFill>
              </a:rPr>
              <a:t>CorpsWork</a:t>
            </a:r>
            <a:endParaRPr lang="en-US" sz="2800" dirty="0">
              <a:solidFill>
                <a:schemeClr val="bg1">
                  <a:lumMod val="95000"/>
                </a:schemeClr>
              </a:solidFill>
            </a:endParaRPr>
          </a:p>
        </p:txBody>
      </p:sp>
      <p:sp>
        <p:nvSpPr>
          <p:cNvPr id="14" name="Rectangle 13">
            <a:extLst>
              <a:ext uri="{FF2B5EF4-FFF2-40B4-BE49-F238E27FC236}">
                <a16:creationId xmlns:a16="http://schemas.microsoft.com/office/drawing/2014/main" id="{FF176599-806C-4527-821B-D74643D0BB1A}"/>
              </a:ext>
            </a:extLst>
          </p:cNvPr>
          <p:cNvSpPr/>
          <p:nvPr/>
        </p:nvSpPr>
        <p:spPr>
          <a:xfrm>
            <a:off x="1157608" y="1361219"/>
            <a:ext cx="7986392" cy="164000"/>
          </a:xfrm>
          <a:prstGeom prst="rect">
            <a:avLst/>
          </a:prstGeom>
          <a:solidFill>
            <a:srgbClr val="4F98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6">
            <a:extLst>
              <a:ext uri="{FF2B5EF4-FFF2-40B4-BE49-F238E27FC236}">
                <a16:creationId xmlns:a16="http://schemas.microsoft.com/office/drawing/2014/main" id="{03CF8329-DB1E-45D0-955B-FF2A6D829591}"/>
              </a:ext>
            </a:extLst>
          </p:cNvPr>
          <p:cNvSpPr>
            <a:spLocks noGrp="1"/>
          </p:cNvSpPr>
          <p:nvPr>
            <p:ph idx="1"/>
          </p:nvPr>
        </p:nvSpPr>
        <p:spPr>
          <a:xfrm>
            <a:off x="628650" y="1770614"/>
            <a:ext cx="3943350" cy="4585735"/>
          </a:xfrm>
        </p:spPr>
        <p:txBody>
          <a:bodyPr>
            <a:normAutofit/>
          </a:bodyPr>
          <a:lstStyle/>
          <a:p>
            <a:pPr marL="0" lvl="0" indent="0">
              <a:lnSpc>
                <a:spcPct val="120000"/>
              </a:lnSpc>
              <a:spcBef>
                <a:spcPts val="0"/>
              </a:spcBef>
              <a:buClrTx/>
              <a:buNone/>
            </a:pPr>
            <a:r>
              <a:rPr lang="en-US" sz="1100" b="1" dirty="0">
                <a:solidFill>
                  <a:srgbClr val="4F9844"/>
                </a:solidFill>
                <a:latin typeface="Arial" panose="020B0604020202020204" pitchFamily="34" charset="0"/>
                <a:cs typeface="Arial" panose="020B0604020202020204" pitchFamily="34" charset="0"/>
              </a:rPr>
              <a:t>Outdoor Stewardship &amp; Infrastructure  </a:t>
            </a:r>
          </a:p>
          <a:p>
            <a:pPr lvl="0">
              <a:lnSpc>
                <a:spcPct val="120000"/>
              </a:lnSpc>
              <a:spcBef>
                <a:spcPts val="0"/>
              </a:spcBef>
              <a:buClrTx/>
              <a:buFont typeface="Wingdings" panose="05000000000000000000" pitchFamily="2" charset="2"/>
              <a:buChar char="§"/>
            </a:pPr>
            <a:r>
              <a:rPr lang="en-US" sz="1100" dirty="0">
                <a:solidFill>
                  <a:srgbClr val="242021"/>
                </a:solidFill>
                <a:latin typeface="Arial" panose="020B0604020202020204" pitchFamily="34" charset="0"/>
                <a:cs typeface="Arial" panose="020B0604020202020204" pitchFamily="34" charset="0"/>
              </a:rPr>
              <a:t>Construct &amp; maintain multi-use trails &amp; transportation infrastructure </a:t>
            </a:r>
          </a:p>
          <a:p>
            <a:pPr lvl="0">
              <a:lnSpc>
                <a:spcPct val="120000"/>
              </a:lnSpc>
              <a:spcBef>
                <a:spcPts val="0"/>
              </a:spcBef>
              <a:buClrTx/>
              <a:buFont typeface="Wingdings" panose="05000000000000000000" pitchFamily="2" charset="2"/>
              <a:buChar char="§"/>
            </a:pPr>
            <a:r>
              <a:rPr lang="en-US" sz="1100" dirty="0">
                <a:solidFill>
                  <a:srgbClr val="242021"/>
                </a:solidFill>
                <a:latin typeface="Arial" panose="020B0604020202020204" pitchFamily="34" charset="0"/>
                <a:cs typeface="Arial" panose="020B0604020202020204" pitchFamily="34" charset="0"/>
              </a:rPr>
              <a:t>Public lands access &amp; development </a:t>
            </a:r>
          </a:p>
          <a:p>
            <a:pPr lvl="0">
              <a:lnSpc>
                <a:spcPct val="120000"/>
              </a:lnSpc>
              <a:spcBef>
                <a:spcPts val="0"/>
              </a:spcBef>
              <a:buClrTx/>
              <a:buFont typeface="Wingdings" panose="05000000000000000000" pitchFamily="2" charset="2"/>
              <a:buChar char="§"/>
            </a:pPr>
            <a:r>
              <a:rPr lang="en-US" sz="1100" dirty="0">
                <a:solidFill>
                  <a:srgbClr val="242021"/>
                </a:solidFill>
                <a:latin typeface="Arial" panose="020B0604020202020204" pitchFamily="34" charset="0"/>
                <a:cs typeface="Arial" panose="020B0604020202020204" pitchFamily="34" charset="0"/>
              </a:rPr>
              <a:t>Invasive species remediation </a:t>
            </a:r>
          </a:p>
          <a:p>
            <a:pPr lvl="0">
              <a:lnSpc>
                <a:spcPct val="120000"/>
              </a:lnSpc>
              <a:spcBef>
                <a:spcPts val="0"/>
              </a:spcBef>
              <a:buClrTx/>
              <a:buFont typeface="Wingdings" panose="05000000000000000000" pitchFamily="2" charset="2"/>
              <a:buChar char="§"/>
            </a:pPr>
            <a:r>
              <a:rPr lang="en-US" sz="1100" dirty="0">
                <a:solidFill>
                  <a:srgbClr val="242021"/>
                </a:solidFill>
                <a:latin typeface="Arial" panose="020B0604020202020204" pitchFamily="34" charset="0"/>
                <a:cs typeface="Arial" panose="020B0604020202020204" pitchFamily="34" charset="0"/>
              </a:rPr>
              <a:t>Fish &amp; wildlife habitat improvements </a:t>
            </a:r>
          </a:p>
          <a:p>
            <a:pPr lvl="0">
              <a:lnSpc>
                <a:spcPct val="120000"/>
              </a:lnSpc>
              <a:spcBef>
                <a:spcPts val="0"/>
              </a:spcBef>
              <a:buClrTx/>
              <a:buFont typeface="Wingdings" panose="05000000000000000000" pitchFamily="2" charset="2"/>
              <a:buChar char="§"/>
            </a:pPr>
            <a:r>
              <a:rPr lang="en-US" sz="1100" dirty="0">
                <a:solidFill>
                  <a:srgbClr val="242021"/>
                </a:solidFill>
                <a:latin typeface="Arial" panose="020B0604020202020204" pitchFamily="34" charset="0"/>
                <a:cs typeface="Arial" panose="020B0604020202020204" pitchFamily="34" charset="0"/>
              </a:rPr>
              <a:t>Water quality and species monitoring </a:t>
            </a:r>
          </a:p>
          <a:p>
            <a:pPr lvl="0">
              <a:lnSpc>
                <a:spcPct val="120000"/>
              </a:lnSpc>
              <a:spcBef>
                <a:spcPts val="0"/>
              </a:spcBef>
              <a:buClrTx/>
              <a:buFont typeface="Wingdings" panose="05000000000000000000" pitchFamily="2" charset="2"/>
              <a:buChar char="§"/>
            </a:pPr>
            <a:r>
              <a:rPr lang="en-US" sz="1100" dirty="0">
                <a:solidFill>
                  <a:srgbClr val="242021"/>
                </a:solidFill>
                <a:latin typeface="Arial" panose="020B0604020202020204" pitchFamily="34" charset="0"/>
                <a:cs typeface="Arial" panose="020B0604020202020204" pitchFamily="34" charset="0"/>
              </a:rPr>
              <a:t>Watershed &amp; coastal restoration</a:t>
            </a:r>
          </a:p>
          <a:p>
            <a:pPr lvl="0">
              <a:lnSpc>
                <a:spcPct val="120000"/>
              </a:lnSpc>
              <a:spcBef>
                <a:spcPts val="0"/>
              </a:spcBef>
              <a:buClrTx/>
              <a:buFont typeface="Wingdings" panose="05000000000000000000" pitchFamily="2" charset="2"/>
              <a:buChar char="§"/>
            </a:pPr>
            <a:r>
              <a:rPr lang="en-US" sz="1100" dirty="0">
                <a:solidFill>
                  <a:srgbClr val="242021"/>
                </a:solidFill>
                <a:latin typeface="Arial" panose="020B0604020202020204" pitchFamily="34" charset="0"/>
                <a:cs typeface="Arial" panose="020B0604020202020204" pitchFamily="34" charset="0"/>
              </a:rPr>
              <a:t>Fencing installation</a:t>
            </a:r>
          </a:p>
          <a:p>
            <a:pPr lvl="0">
              <a:lnSpc>
                <a:spcPct val="120000"/>
              </a:lnSpc>
              <a:spcBef>
                <a:spcPts val="0"/>
              </a:spcBef>
              <a:buClrTx/>
              <a:buFont typeface="Wingdings" panose="05000000000000000000" pitchFamily="2" charset="2"/>
              <a:buChar char="§"/>
            </a:pPr>
            <a:r>
              <a:rPr lang="en-US" sz="1100" dirty="0">
                <a:solidFill>
                  <a:srgbClr val="242021"/>
                </a:solidFill>
                <a:latin typeface="Arial" panose="020B0604020202020204" pitchFamily="34" charset="0"/>
                <a:cs typeface="Arial" panose="020B0604020202020204" pitchFamily="34" charset="0"/>
              </a:rPr>
              <a:t>Wildlife management &amp; development </a:t>
            </a:r>
          </a:p>
          <a:p>
            <a:pPr lvl="0">
              <a:lnSpc>
                <a:spcPct val="120000"/>
              </a:lnSpc>
              <a:spcBef>
                <a:spcPts val="0"/>
              </a:spcBef>
              <a:buClrTx/>
              <a:buFont typeface="Wingdings" panose="05000000000000000000" pitchFamily="2" charset="2"/>
              <a:buChar char="§"/>
            </a:pPr>
            <a:r>
              <a:rPr lang="en-US" sz="1100" dirty="0">
                <a:solidFill>
                  <a:srgbClr val="242021"/>
                </a:solidFill>
                <a:latin typeface="Arial" panose="020B0604020202020204" pitchFamily="34" charset="0"/>
                <a:cs typeface="Arial" panose="020B0604020202020204" pitchFamily="34" charset="0"/>
              </a:rPr>
              <a:t>GIS &amp; environmental monitoring </a:t>
            </a:r>
          </a:p>
          <a:p>
            <a:pPr lvl="0">
              <a:lnSpc>
                <a:spcPct val="120000"/>
              </a:lnSpc>
              <a:spcBef>
                <a:spcPts val="0"/>
              </a:spcBef>
              <a:buClrTx/>
              <a:buFont typeface="Wingdings" panose="05000000000000000000" pitchFamily="2" charset="2"/>
              <a:buChar char="§"/>
            </a:pPr>
            <a:endParaRPr lang="en-US" sz="1100" b="1" dirty="0">
              <a:solidFill>
                <a:srgbClr val="4F9844"/>
              </a:solidFill>
              <a:latin typeface="Arial" panose="020B0604020202020204" pitchFamily="34" charset="0"/>
              <a:cs typeface="Arial" panose="020B0604020202020204" pitchFamily="34" charset="0"/>
            </a:endParaRPr>
          </a:p>
          <a:p>
            <a:pPr marL="0" lvl="0" indent="0">
              <a:lnSpc>
                <a:spcPct val="120000"/>
              </a:lnSpc>
              <a:spcBef>
                <a:spcPts val="0"/>
              </a:spcBef>
              <a:buClrTx/>
              <a:buNone/>
            </a:pPr>
            <a:r>
              <a:rPr lang="en-US" sz="1100" b="1" dirty="0">
                <a:solidFill>
                  <a:srgbClr val="4F9844"/>
                </a:solidFill>
                <a:latin typeface="Arial" panose="020B0604020202020204" pitchFamily="34" charset="0"/>
                <a:cs typeface="Arial" panose="020B0604020202020204" pitchFamily="34" charset="0"/>
              </a:rPr>
              <a:t>Enhancing Communities &amp; Economic Development </a:t>
            </a:r>
          </a:p>
          <a:p>
            <a:pPr lvl="0">
              <a:lnSpc>
                <a:spcPct val="120000"/>
              </a:lnSpc>
              <a:spcBef>
                <a:spcPts val="0"/>
              </a:spcBef>
              <a:buClrTx/>
              <a:buFont typeface="Wingdings" panose="05000000000000000000" pitchFamily="2" charset="2"/>
              <a:buChar char="§"/>
            </a:pPr>
            <a:r>
              <a:rPr lang="en-US" sz="1100" dirty="0">
                <a:solidFill>
                  <a:srgbClr val="242021"/>
                </a:solidFill>
                <a:latin typeface="Arial" panose="020B0604020202020204" pitchFamily="34" charset="0"/>
                <a:cs typeface="Arial" panose="020B0604020202020204" pitchFamily="34" charset="0"/>
              </a:rPr>
              <a:t>Build &amp; maintain parks/playgrounds</a:t>
            </a:r>
          </a:p>
          <a:p>
            <a:pPr lvl="0">
              <a:lnSpc>
                <a:spcPct val="120000"/>
              </a:lnSpc>
              <a:spcBef>
                <a:spcPts val="0"/>
              </a:spcBef>
              <a:buClrTx/>
              <a:buFont typeface="Wingdings" panose="05000000000000000000" pitchFamily="2" charset="2"/>
              <a:buChar char="§"/>
            </a:pPr>
            <a:r>
              <a:rPr lang="en-US" sz="1100" dirty="0">
                <a:solidFill>
                  <a:srgbClr val="242021"/>
                </a:solidFill>
                <a:latin typeface="Arial" panose="020B0604020202020204" pitchFamily="34" charset="0"/>
                <a:cs typeface="Arial" panose="020B0604020202020204" pitchFamily="34" charset="0"/>
              </a:rPr>
              <a:t>Urban forestry </a:t>
            </a:r>
          </a:p>
          <a:p>
            <a:pPr lvl="0">
              <a:lnSpc>
                <a:spcPct val="120000"/>
              </a:lnSpc>
              <a:spcBef>
                <a:spcPts val="0"/>
              </a:spcBef>
              <a:buClrTx/>
              <a:buFont typeface="Wingdings" panose="05000000000000000000" pitchFamily="2" charset="2"/>
              <a:buChar char="§"/>
            </a:pPr>
            <a:r>
              <a:rPr lang="en-US" sz="1100" dirty="0">
                <a:solidFill>
                  <a:srgbClr val="242021"/>
                </a:solidFill>
                <a:latin typeface="Arial" panose="020B0604020202020204" pitchFamily="34" charset="0"/>
                <a:cs typeface="Arial" panose="020B0604020202020204" pitchFamily="34" charset="0"/>
              </a:rPr>
              <a:t>Reclaim abandoned lots, brownfield remediation</a:t>
            </a:r>
          </a:p>
          <a:p>
            <a:pPr lvl="0">
              <a:lnSpc>
                <a:spcPct val="120000"/>
              </a:lnSpc>
              <a:spcBef>
                <a:spcPts val="0"/>
              </a:spcBef>
              <a:buClrTx/>
              <a:buFont typeface="Wingdings" panose="05000000000000000000" pitchFamily="2" charset="2"/>
              <a:buChar char="§"/>
            </a:pPr>
            <a:r>
              <a:rPr lang="en-US" sz="1100" dirty="0">
                <a:solidFill>
                  <a:srgbClr val="242021"/>
                </a:solidFill>
                <a:latin typeface="Arial" panose="020B0604020202020204" pitchFamily="34" charset="0"/>
                <a:cs typeface="Arial" panose="020B0604020202020204" pitchFamily="34" charset="0"/>
              </a:rPr>
              <a:t>Build &amp; maintain urban farms and food systems</a:t>
            </a:r>
          </a:p>
          <a:p>
            <a:pPr lvl="0">
              <a:lnSpc>
                <a:spcPct val="120000"/>
              </a:lnSpc>
              <a:spcBef>
                <a:spcPts val="0"/>
              </a:spcBef>
              <a:buClrTx/>
              <a:buFont typeface="Wingdings" panose="05000000000000000000" pitchFamily="2" charset="2"/>
              <a:buChar char="§"/>
            </a:pPr>
            <a:r>
              <a:rPr lang="en-US" sz="1100" dirty="0">
                <a:solidFill>
                  <a:srgbClr val="242021"/>
                </a:solidFill>
                <a:latin typeface="Arial" panose="020B0604020202020204" pitchFamily="34" charset="0"/>
                <a:cs typeface="Arial" panose="020B0604020202020204" pitchFamily="34" charset="0"/>
              </a:rPr>
              <a:t>Recycling management </a:t>
            </a:r>
          </a:p>
          <a:p>
            <a:pPr lvl="0">
              <a:lnSpc>
                <a:spcPct val="120000"/>
              </a:lnSpc>
              <a:spcBef>
                <a:spcPts val="0"/>
              </a:spcBef>
              <a:buClrTx/>
              <a:buFont typeface="Wingdings" panose="05000000000000000000" pitchFamily="2" charset="2"/>
              <a:buChar char="§"/>
            </a:pPr>
            <a:r>
              <a:rPr lang="en-US" sz="1100" dirty="0">
                <a:solidFill>
                  <a:srgbClr val="242021"/>
                </a:solidFill>
                <a:latin typeface="Arial" panose="020B0604020202020204" pitchFamily="34" charset="0"/>
                <a:cs typeface="Arial" panose="020B0604020202020204" pitchFamily="34" charset="0"/>
              </a:rPr>
              <a:t>Constructing/improving park shelters, benches, signage</a:t>
            </a:r>
          </a:p>
          <a:p>
            <a:endParaRPr lang="en-US" dirty="0"/>
          </a:p>
        </p:txBody>
      </p:sp>
      <p:sp>
        <p:nvSpPr>
          <p:cNvPr id="13" name="Content Placeholder 6">
            <a:extLst>
              <a:ext uri="{FF2B5EF4-FFF2-40B4-BE49-F238E27FC236}">
                <a16:creationId xmlns:a16="http://schemas.microsoft.com/office/drawing/2014/main" id="{07185587-D36E-4D04-8AA1-3AE8F7A06F92}"/>
              </a:ext>
            </a:extLst>
          </p:cNvPr>
          <p:cNvSpPr txBox="1">
            <a:spLocks/>
          </p:cNvSpPr>
          <p:nvPr/>
        </p:nvSpPr>
        <p:spPr>
          <a:xfrm>
            <a:off x="4724400" y="1770614"/>
            <a:ext cx="3943350" cy="4585735"/>
          </a:xfrm>
          <a:prstGeom prst="rect">
            <a:avLst/>
          </a:prstGeom>
        </p:spPr>
        <p:txBody>
          <a:bodyPr vert="horz" lIns="91440" tIns="45720" rIns="91440" bIns="45720" rtlCol="0">
            <a:normAutofit fontScale="92500"/>
          </a:bodyPr>
          <a:lstStyle>
            <a:lvl1pPr marL="274320" indent="-274320" algn="l" defTabSz="914400" rtl="0" eaLnBrk="1" latinLnBrk="0" hangingPunct="1">
              <a:lnSpc>
                <a:spcPct val="90000"/>
              </a:lnSpc>
              <a:spcBef>
                <a:spcPts val="1800"/>
              </a:spcBef>
              <a:buClr>
                <a:schemeClr val="accent2"/>
              </a:buClr>
              <a:buFont typeface="Wingdings 2" panose="05020102010507070707"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800"/>
              </a:spcBef>
              <a:buClr>
                <a:schemeClr val="bg1">
                  <a:lumMod val="65000"/>
                </a:schemeClr>
              </a:buClr>
              <a:buFont typeface="Wingdings 3" panose="05040102010807070707" pitchFamily="18" charset="2"/>
              <a:buChar char="}"/>
              <a:defRPr sz="2400" kern="1200">
                <a:solidFill>
                  <a:schemeClr val="accent3">
                    <a:lumMod val="90000"/>
                    <a:lumOff val="10000"/>
                  </a:schemeClr>
                </a:solidFill>
                <a:latin typeface="+mn-lt"/>
                <a:ea typeface="+mn-ea"/>
                <a:cs typeface="+mn-cs"/>
              </a:defRPr>
            </a:lvl2pPr>
            <a:lvl3pPr marL="1097280" indent="-182880" algn="l" defTabSz="914400" rtl="0" eaLnBrk="1" latinLnBrk="0" hangingPunct="1">
              <a:lnSpc>
                <a:spcPct val="90000"/>
              </a:lnSpc>
              <a:spcBef>
                <a:spcPts val="600"/>
              </a:spcBef>
              <a:buClr>
                <a:schemeClr val="accent1"/>
              </a:buClr>
              <a:buFont typeface="Wingdings 3" panose="05040102010807070707" pitchFamily="18" charset="2"/>
              <a:buChar char="ê"/>
              <a:defRPr sz="2000" kern="1200">
                <a:solidFill>
                  <a:schemeClr val="accent3">
                    <a:lumMod val="90000"/>
                    <a:lumOff val="10000"/>
                  </a:schemeClr>
                </a:solidFill>
                <a:latin typeface="+mn-lt"/>
                <a:ea typeface="+mn-ea"/>
                <a:cs typeface="+mn-cs"/>
              </a:defRPr>
            </a:lvl3pPr>
            <a:lvl4pPr marL="1554480" indent="-182880" algn="l" defTabSz="914400" rtl="0" eaLnBrk="1" latinLnBrk="0" hangingPunct="1">
              <a:lnSpc>
                <a:spcPct val="90000"/>
              </a:lnSpc>
              <a:spcBef>
                <a:spcPts val="500"/>
              </a:spcBef>
              <a:buClr>
                <a:schemeClr val="accent5"/>
              </a:buClr>
              <a:buFont typeface="Wingdings 3" panose="05040102010807070707" pitchFamily="18" charset="2"/>
              <a:buChar char="ê"/>
              <a:defRPr sz="1800" kern="1200">
                <a:solidFill>
                  <a:schemeClr val="accent3">
                    <a:lumMod val="90000"/>
                    <a:lumOff val="10000"/>
                  </a:schemeClr>
                </a:solidFill>
                <a:latin typeface="+mn-lt"/>
                <a:ea typeface="+mn-ea"/>
                <a:cs typeface="+mn-cs"/>
              </a:defRPr>
            </a:lvl4pPr>
            <a:lvl5pPr marL="2011680" indent="-182880" algn="l" defTabSz="914400" rtl="0" eaLnBrk="1" latinLnBrk="0" hangingPunct="1">
              <a:lnSpc>
                <a:spcPct val="90000"/>
              </a:lnSpc>
              <a:spcBef>
                <a:spcPts val="500"/>
              </a:spcBef>
              <a:buFont typeface="Wingdings 3" panose="05040102010807070707" pitchFamily="18" charset="2"/>
              <a:buChar char="ê"/>
              <a:defRPr sz="1800" kern="1200">
                <a:solidFill>
                  <a:schemeClr val="accent3">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ClrTx/>
              <a:buNone/>
            </a:pPr>
            <a:r>
              <a:rPr lang="en-US" sz="1200" b="1" dirty="0">
                <a:solidFill>
                  <a:srgbClr val="4F9844"/>
                </a:solidFill>
                <a:latin typeface="Arial" panose="020B0604020202020204" pitchFamily="34" charset="0"/>
                <a:cs typeface="Arial" panose="020B0604020202020204" pitchFamily="34" charset="0"/>
              </a:rPr>
              <a:t>Disaster Resiliency, Response, Recovery  </a:t>
            </a:r>
          </a:p>
          <a:p>
            <a:pPr>
              <a:lnSpc>
                <a:spcPct val="120000"/>
              </a:lnSpc>
              <a:spcBef>
                <a:spcPts val="0"/>
              </a:spcBef>
              <a:buClrTx/>
              <a:buFont typeface="Wingdings" panose="05000000000000000000" pitchFamily="2" charset="2"/>
              <a:buChar char="§"/>
            </a:pPr>
            <a:r>
              <a:rPr lang="en-US" sz="1200" dirty="0">
                <a:solidFill>
                  <a:srgbClr val="242021"/>
                </a:solidFill>
                <a:latin typeface="Arial" panose="020B0604020202020204" pitchFamily="34" charset="0"/>
                <a:cs typeface="Arial" panose="020B0604020202020204" pitchFamily="34" charset="0"/>
              </a:rPr>
              <a:t>Erosion and flood control measures</a:t>
            </a:r>
          </a:p>
          <a:p>
            <a:pPr>
              <a:lnSpc>
                <a:spcPct val="120000"/>
              </a:lnSpc>
              <a:spcBef>
                <a:spcPts val="0"/>
              </a:spcBef>
              <a:buClrTx/>
              <a:buFont typeface="Wingdings" panose="05000000000000000000" pitchFamily="2" charset="2"/>
              <a:buChar char="§"/>
            </a:pPr>
            <a:r>
              <a:rPr lang="en-US" sz="1200" dirty="0">
                <a:solidFill>
                  <a:srgbClr val="242021"/>
                </a:solidFill>
                <a:latin typeface="Arial" panose="020B0604020202020204" pitchFamily="34" charset="0"/>
                <a:cs typeface="Arial" panose="020B0604020202020204" pitchFamily="34" charset="0"/>
              </a:rPr>
              <a:t>Installing/maintaining storm water management infrastructure</a:t>
            </a:r>
          </a:p>
          <a:p>
            <a:pPr>
              <a:lnSpc>
                <a:spcPct val="120000"/>
              </a:lnSpc>
              <a:spcBef>
                <a:spcPts val="0"/>
              </a:spcBef>
              <a:buClrTx/>
              <a:buFont typeface="Wingdings" panose="05000000000000000000" pitchFamily="2" charset="2"/>
              <a:buChar char="§"/>
            </a:pPr>
            <a:r>
              <a:rPr lang="en-US" sz="1200" dirty="0">
                <a:solidFill>
                  <a:srgbClr val="242021"/>
                </a:solidFill>
                <a:latin typeface="Arial" panose="020B0604020202020204" pitchFamily="34" charset="0"/>
                <a:cs typeface="Arial" panose="020B0604020202020204" pitchFamily="34" charset="0"/>
              </a:rPr>
              <a:t>Infrastructure resiliency and recovery</a:t>
            </a:r>
          </a:p>
          <a:p>
            <a:pPr>
              <a:lnSpc>
                <a:spcPct val="120000"/>
              </a:lnSpc>
              <a:spcBef>
                <a:spcPts val="0"/>
              </a:spcBef>
              <a:buClrTx/>
              <a:buFont typeface="Wingdings" panose="05000000000000000000" pitchFamily="2" charset="2"/>
              <a:buChar char="§"/>
            </a:pPr>
            <a:r>
              <a:rPr lang="en-US" sz="1200" dirty="0">
                <a:solidFill>
                  <a:srgbClr val="242021"/>
                </a:solidFill>
                <a:latin typeface="Arial" panose="020B0604020202020204" pitchFamily="34" charset="0"/>
                <a:cs typeface="Arial" panose="020B0604020202020204" pitchFamily="34" charset="0"/>
              </a:rPr>
              <a:t>Wildfire mitigation and response</a:t>
            </a:r>
          </a:p>
          <a:p>
            <a:pPr>
              <a:lnSpc>
                <a:spcPct val="120000"/>
              </a:lnSpc>
              <a:spcBef>
                <a:spcPts val="0"/>
              </a:spcBef>
              <a:buClrTx/>
              <a:buFont typeface="Wingdings" panose="05000000000000000000" pitchFamily="2" charset="2"/>
              <a:buChar char="§"/>
            </a:pPr>
            <a:r>
              <a:rPr lang="en-US" sz="1200" dirty="0">
                <a:solidFill>
                  <a:srgbClr val="242021"/>
                </a:solidFill>
                <a:latin typeface="Arial" panose="020B0604020202020204" pitchFamily="34" charset="0"/>
                <a:cs typeface="Arial" panose="020B0604020202020204" pitchFamily="34" charset="0"/>
              </a:rPr>
              <a:t>Debris removal, mucking/gutting</a:t>
            </a:r>
          </a:p>
          <a:p>
            <a:pPr>
              <a:lnSpc>
                <a:spcPct val="120000"/>
              </a:lnSpc>
              <a:spcBef>
                <a:spcPts val="0"/>
              </a:spcBef>
              <a:buClrTx/>
              <a:buFont typeface="Wingdings" panose="05000000000000000000" pitchFamily="2" charset="2"/>
              <a:buChar char="§"/>
            </a:pPr>
            <a:endParaRPr lang="en-US" sz="1200" b="1" dirty="0">
              <a:solidFill>
                <a:srgbClr val="4F9844"/>
              </a:solidFill>
              <a:latin typeface="Arial" panose="020B0604020202020204" pitchFamily="34" charset="0"/>
              <a:cs typeface="Arial" panose="020B0604020202020204" pitchFamily="34" charset="0"/>
            </a:endParaRPr>
          </a:p>
          <a:p>
            <a:pPr marL="0" indent="0">
              <a:lnSpc>
                <a:spcPct val="120000"/>
              </a:lnSpc>
              <a:spcBef>
                <a:spcPts val="0"/>
              </a:spcBef>
              <a:buClrTx/>
              <a:buNone/>
            </a:pPr>
            <a:r>
              <a:rPr lang="en-US" sz="1200" b="1" dirty="0">
                <a:solidFill>
                  <a:srgbClr val="4F9844"/>
                </a:solidFill>
                <a:latin typeface="Arial" panose="020B0604020202020204" pitchFamily="34" charset="0"/>
                <a:cs typeface="Arial" panose="020B0604020202020204" pitchFamily="34" charset="0"/>
              </a:rPr>
              <a:t>Conserving Natural Resources</a:t>
            </a:r>
          </a:p>
          <a:p>
            <a:pPr>
              <a:lnSpc>
                <a:spcPct val="120000"/>
              </a:lnSpc>
              <a:spcBef>
                <a:spcPts val="0"/>
              </a:spcBef>
              <a:buClrTx/>
              <a:buFont typeface="Wingdings" panose="05000000000000000000" pitchFamily="2" charset="2"/>
              <a:buChar char="§"/>
            </a:pPr>
            <a:r>
              <a:rPr lang="en-US" sz="1200" dirty="0">
                <a:solidFill>
                  <a:srgbClr val="242021"/>
                </a:solidFill>
                <a:latin typeface="Arial" panose="020B0604020202020204" pitchFamily="34" charset="0"/>
                <a:cs typeface="Arial" panose="020B0604020202020204" pitchFamily="34" charset="0"/>
              </a:rPr>
              <a:t>Water infrastructure d</a:t>
            </a:r>
            <a:r>
              <a:rPr lang="en-US" sz="1200" dirty="0">
                <a:latin typeface="Arial" panose="020B0604020202020204" pitchFamily="34" charset="0"/>
                <a:cs typeface="Arial" panose="020B0604020202020204" pitchFamily="34" charset="0"/>
              </a:rPr>
              <a:t>evelopment</a:t>
            </a:r>
          </a:p>
          <a:p>
            <a:pPr>
              <a:lnSpc>
                <a:spcPct val="120000"/>
              </a:lnSpc>
              <a:spcBef>
                <a:spcPts val="0"/>
              </a:spcBef>
              <a:buClrTx/>
              <a:buFont typeface="Wingdings" panose="05000000000000000000" pitchFamily="2" charset="2"/>
              <a:buChar char="§"/>
            </a:pPr>
            <a:r>
              <a:rPr lang="en-US" sz="1200" dirty="0">
                <a:latin typeface="Arial" panose="020B0604020202020204" pitchFamily="34" charset="0"/>
                <a:cs typeface="Arial" panose="020B0604020202020204" pitchFamily="34" charset="0"/>
              </a:rPr>
              <a:t>Weatherizing/retrofitting homes and public infrastructure</a:t>
            </a:r>
          </a:p>
          <a:p>
            <a:pPr>
              <a:lnSpc>
                <a:spcPct val="120000"/>
              </a:lnSpc>
              <a:spcBef>
                <a:spcPts val="0"/>
              </a:spcBef>
              <a:buClrTx/>
              <a:buFont typeface="Wingdings" panose="05000000000000000000" pitchFamily="2" charset="2"/>
              <a:buChar char="§"/>
            </a:pPr>
            <a:r>
              <a:rPr lang="en-US" sz="1200" dirty="0">
                <a:latin typeface="Arial" panose="020B0604020202020204" pitchFamily="34" charset="0"/>
                <a:cs typeface="Arial" panose="020B0604020202020204" pitchFamily="34" charset="0"/>
              </a:rPr>
              <a:t>Conducting energy audits</a:t>
            </a:r>
          </a:p>
          <a:p>
            <a:pPr>
              <a:lnSpc>
                <a:spcPct val="120000"/>
              </a:lnSpc>
              <a:spcBef>
                <a:spcPts val="0"/>
              </a:spcBef>
              <a:buClrTx/>
              <a:buFont typeface="Wingdings" panose="05000000000000000000" pitchFamily="2" charset="2"/>
              <a:buChar char="§"/>
            </a:pPr>
            <a:r>
              <a:rPr lang="en-US" sz="1200" dirty="0">
                <a:latin typeface="Arial" panose="020B0604020202020204" pitchFamily="34" charset="0"/>
                <a:cs typeface="Arial" panose="020B0604020202020204" pitchFamily="34" charset="0"/>
              </a:rPr>
              <a:t>Installing insulation, sealing air flow, replacing windows</a:t>
            </a:r>
          </a:p>
          <a:p>
            <a:pPr>
              <a:lnSpc>
                <a:spcPct val="120000"/>
              </a:lnSpc>
              <a:spcBef>
                <a:spcPts val="0"/>
              </a:spcBef>
              <a:buClrTx/>
              <a:buFont typeface="Wingdings" panose="05000000000000000000" pitchFamily="2" charset="2"/>
              <a:buChar char="§"/>
            </a:pPr>
            <a:r>
              <a:rPr lang="en-US" sz="1200" dirty="0">
                <a:latin typeface="Arial" panose="020B0604020202020204" pitchFamily="34" charset="0"/>
                <a:cs typeface="Arial" panose="020B0604020202020204" pitchFamily="34" charset="0"/>
              </a:rPr>
              <a:t>Installing solar panels</a:t>
            </a:r>
          </a:p>
          <a:p>
            <a:pPr>
              <a:lnSpc>
                <a:spcPct val="120000"/>
              </a:lnSpc>
              <a:spcBef>
                <a:spcPts val="0"/>
              </a:spcBef>
              <a:buClrTx/>
              <a:buFont typeface="Wingdings" panose="05000000000000000000" pitchFamily="2" charset="2"/>
              <a:buChar char="§"/>
            </a:pPr>
            <a:endParaRPr lang="en-US" sz="1200" dirty="0">
              <a:solidFill>
                <a:srgbClr val="4F9844"/>
              </a:solidFill>
              <a:latin typeface="Arial" panose="020B0604020202020204" pitchFamily="34" charset="0"/>
              <a:cs typeface="Arial" panose="020B0604020202020204" pitchFamily="34" charset="0"/>
            </a:endParaRPr>
          </a:p>
          <a:p>
            <a:pPr marL="0" indent="0">
              <a:lnSpc>
                <a:spcPct val="120000"/>
              </a:lnSpc>
              <a:spcBef>
                <a:spcPts val="0"/>
              </a:spcBef>
              <a:buClrTx/>
              <a:buNone/>
            </a:pPr>
            <a:r>
              <a:rPr lang="en-US" sz="1200" b="1" dirty="0">
                <a:solidFill>
                  <a:srgbClr val="4F9844"/>
                </a:solidFill>
                <a:latin typeface="Arial" panose="020B0604020202020204" pitchFamily="34" charset="0"/>
                <a:cs typeface="Arial" panose="020B0604020202020204" pitchFamily="34" charset="0"/>
              </a:rPr>
              <a:t>Historic Preservation </a:t>
            </a:r>
          </a:p>
          <a:p>
            <a:pPr>
              <a:lnSpc>
                <a:spcPct val="120000"/>
              </a:lnSpc>
              <a:spcBef>
                <a:spcPts val="0"/>
              </a:spcBef>
              <a:buClrTx/>
              <a:buFont typeface="Wingdings" panose="05000000000000000000" pitchFamily="2" charset="2"/>
              <a:buChar char="§"/>
            </a:pPr>
            <a:r>
              <a:rPr lang="en-US" sz="1200" dirty="0">
                <a:solidFill>
                  <a:srgbClr val="242021"/>
                </a:solidFill>
                <a:latin typeface="Arial" panose="020B0604020202020204" pitchFamily="34" charset="0"/>
                <a:cs typeface="Arial" panose="020B0604020202020204" pitchFamily="34" charset="0"/>
              </a:rPr>
              <a:t>Construction</a:t>
            </a:r>
          </a:p>
          <a:p>
            <a:pPr>
              <a:lnSpc>
                <a:spcPct val="120000"/>
              </a:lnSpc>
              <a:spcBef>
                <a:spcPts val="0"/>
              </a:spcBef>
              <a:buClrTx/>
              <a:buFont typeface="Wingdings" panose="05000000000000000000" pitchFamily="2" charset="2"/>
              <a:buChar char="§"/>
            </a:pPr>
            <a:r>
              <a:rPr lang="en-US" sz="1200" dirty="0">
                <a:solidFill>
                  <a:srgbClr val="242021"/>
                </a:solidFill>
                <a:latin typeface="Arial" panose="020B0604020202020204" pitchFamily="34" charset="0"/>
                <a:cs typeface="Arial" panose="020B0604020202020204" pitchFamily="34" charset="0"/>
              </a:rPr>
              <a:t>Foundation stabilization</a:t>
            </a:r>
          </a:p>
          <a:p>
            <a:pPr>
              <a:lnSpc>
                <a:spcPct val="120000"/>
              </a:lnSpc>
              <a:spcBef>
                <a:spcPts val="0"/>
              </a:spcBef>
              <a:buClrTx/>
              <a:buFont typeface="Wingdings" panose="05000000000000000000" pitchFamily="2" charset="2"/>
              <a:buChar char="§"/>
            </a:pPr>
            <a:r>
              <a:rPr lang="en-US" sz="1200" dirty="0">
                <a:solidFill>
                  <a:srgbClr val="242021"/>
                </a:solidFill>
                <a:latin typeface="Arial" panose="020B0604020202020204" pitchFamily="34" charset="0"/>
                <a:cs typeface="Arial" panose="020B0604020202020204" pitchFamily="34" charset="0"/>
              </a:rPr>
              <a:t>Masonry</a:t>
            </a:r>
          </a:p>
          <a:p>
            <a:pPr>
              <a:lnSpc>
                <a:spcPct val="120000"/>
              </a:lnSpc>
              <a:spcBef>
                <a:spcPts val="0"/>
              </a:spcBef>
              <a:buClrTx/>
              <a:buFont typeface="Wingdings" panose="05000000000000000000" pitchFamily="2" charset="2"/>
              <a:buChar char="§"/>
            </a:pPr>
            <a:r>
              <a:rPr lang="en-US" sz="1200" dirty="0">
                <a:solidFill>
                  <a:srgbClr val="242021"/>
                </a:solidFill>
                <a:latin typeface="Arial" panose="020B0604020202020204" pitchFamily="34" charset="0"/>
                <a:cs typeface="Arial" panose="020B0604020202020204" pitchFamily="34" charset="0"/>
              </a:rPr>
              <a:t>Carpentry</a:t>
            </a:r>
          </a:p>
          <a:p>
            <a:pPr>
              <a:lnSpc>
                <a:spcPct val="120000"/>
              </a:lnSpc>
              <a:spcBef>
                <a:spcPts val="0"/>
              </a:spcBef>
              <a:buClrTx/>
              <a:buFont typeface="Wingdings" panose="05000000000000000000" pitchFamily="2" charset="2"/>
              <a:buChar char="§"/>
            </a:pPr>
            <a:r>
              <a:rPr lang="en-US" sz="1200" dirty="0">
                <a:solidFill>
                  <a:srgbClr val="242021"/>
                </a:solidFill>
                <a:latin typeface="Arial" panose="020B0604020202020204" pitchFamily="34" charset="0"/>
                <a:cs typeface="Arial" panose="020B0604020202020204" pitchFamily="34" charset="0"/>
              </a:rPr>
              <a:t>Tuckpointing</a:t>
            </a:r>
          </a:p>
          <a:p>
            <a:endParaRPr lang="en-US" dirty="0"/>
          </a:p>
        </p:txBody>
      </p:sp>
    </p:spTree>
    <p:extLst>
      <p:ext uri="{BB962C8B-B14F-4D97-AF65-F5344CB8AC3E}">
        <p14:creationId xmlns:p14="http://schemas.microsoft.com/office/powerpoint/2010/main" val="2964298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96252" y="2213366"/>
            <a:ext cx="1361515" cy="923330"/>
          </a:xfrm>
          <a:prstGeom prst="rect">
            <a:avLst/>
          </a:prstGeom>
          <a:noFill/>
        </p:spPr>
        <p:txBody>
          <a:bodyPr wrap="square" rtlCol="0">
            <a:spAutoFit/>
          </a:bodyPr>
          <a:lstStyle/>
          <a:p>
            <a:pPr defTabSz="685800"/>
            <a:r>
              <a:rPr lang="en-US" b="1" dirty="0">
                <a:solidFill>
                  <a:srgbClr val="4F9844"/>
                </a:solidFill>
                <a:latin typeface="Calibri" panose="020F0502020204030204"/>
              </a:rPr>
              <a:t>13,284</a:t>
            </a:r>
            <a:br>
              <a:rPr lang="en-US" sz="1350" dirty="0">
                <a:solidFill>
                  <a:prstClr val="black"/>
                </a:solidFill>
                <a:latin typeface="Calibri" panose="020F0502020204030204"/>
              </a:rPr>
            </a:br>
            <a:r>
              <a:rPr lang="en-US" sz="1200" dirty="0">
                <a:solidFill>
                  <a:prstClr val="black"/>
                </a:solidFill>
                <a:latin typeface="Calibri" panose="020F0502020204030204"/>
              </a:rPr>
              <a:t>Miles of trail constructed/</a:t>
            </a:r>
            <a:br>
              <a:rPr lang="en-US" sz="1200" dirty="0">
                <a:solidFill>
                  <a:prstClr val="black"/>
                </a:solidFill>
                <a:latin typeface="Calibri" panose="020F0502020204030204"/>
              </a:rPr>
            </a:br>
            <a:r>
              <a:rPr lang="en-US" sz="1200" dirty="0">
                <a:solidFill>
                  <a:prstClr val="black"/>
                </a:solidFill>
                <a:latin typeface="Calibri" panose="020F0502020204030204"/>
              </a:rPr>
              <a:t>improved</a:t>
            </a:r>
          </a:p>
        </p:txBody>
      </p:sp>
      <p:sp>
        <p:nvSpPr>
          <p:cNvPr id="16" name="TextBox 15"/>
          <p:cNvSpPr txBox="1"/>
          <p:nvPr/>
        </p:nvSpPr>
        <p:spPr>
          <a:xfrm>
            <a:off x="1692726" y="4803177"/>
            <a:ext cx="1764456" cy="992579"/>
          </a:xfrm>
          <a:prstGeom prst="rect">
            <a:avLst/>
          </a:prstGeom>
          <a:noFill/>
        </p:spPr>
        <p:txBody>
          <a:bodyPr wrap="square" rtlCol="0">
            <a:spAutoFit/>
          </a:bodyPr>
          <a:lstStyle/>
          <a:p>
            <a:pPr defTabSz="685800"/>
            <a:r>
              <a:rPr lang="en-US" b="1" dirty="0">
                <a:solidFill>
                  <a:srgbClr val="4F9844"/>
                </a:solidFill>
                <a:latin typeface="Calibri" panose="020F0502020204030204"/>
              </a:rPr>
              <a:t>14,230</a:t>
            </a:r>
            <a:br>
              <a:rPr lang="en-US" sz="1350" dirty="0">
                <a:solidFill>
                  <a:prstClr val="black"/>
                </a:solidFill>
                <a:latin typeface="Calibri" panose="020F0502020204030204"/>
              </a:rPr>
            </a:br>
            <a:r>
              <a:rPr lang="en-US" sz="1350" dirty="0">
                <a:solidFill>
                  <a:prstClr val="black"/>
                </a:solidFill>
                <a:latin typeface="Calibri" panose="020F0502020204030204"/>
              </a:rPr>
              <a:t>low-income homes/public bldgs. audited/retrofitted</a:t>
            </a:r>
            <a:endParaRPr lang="en-US" sz="1200" dirty="0">
              <a:solidFill>
                <a:prstClr val="black"/>
              </a:solidFill>
              <a:latin typeface="Calibri" panose="020F0502020204030204"/>
            </a:endParaRPr>
          </a:p>
        </p:txBody>
      </p:sp>
      <p:sp>
        <p:nvSpPr>
          <p:cNvPr id="17" name="TextBox 16"/>
          <p:cNvSpPr txBox="1"/>
          <p:nvPr/>
        </p:nvSpPr>
        <p:spPr>
          <a:xfrm>
            <a:off x="1715223" y="3618799"/>
            <a:ext cx="1361515" cy="553998"/>
          </a:xfrm>
          <a:prstGeom prst="rect">
            <a:avLst/>
          </a:prstGeom>
          <a:noFill/>
        </p:spPr>
        <p:txBody>
          <a:bodyPr wrap="square" rtlCol="0">
            <a:spAutoFit/>
          </a:bodyPr>
          <a:lstStyle/>
          <a:p>
            <a:pPr defTabSz="685800"/>
            <a:r>
              <a:rPr lang="en-US" b="1" dirty="0">
                <a:solidFill>
                  <a:srgbClr val="4F9844"/>
                </a:solidFill>
                <a:latin typeface="Calibri" panose="020F0502020204030204"/>
              </a:rPr>
              <a:t>1,663,143</a:t>
            </a:r>
            <a:endParaRPr lang="en-US" sz="1350" dirty="0">
              <a:solidFill>
                <a:prstClr val="black"/>
              </a:solidFill>
              <a:latin typeface="Calibri" panose="020F0502020204030204"/>
            </a:endParaRPr>
          </a:p>
          <a:p>
            <a:pPr defTabSz="685800"/>
            <a:r>
              <a:rPr lang="en-US" sz="1200" dirty="0">
                <a:solidFill>
                  <a:prstClr val="black"/>
                </a:solidFill>
                <a:latin typeface="Calibri" panose="020F0502020204030204"/>
              </a:rPr>
              <a:t>Trees planted</a:t>
            </a:r>
          </a:p>
        </p:txBody>
      </p:sp>
      <p:sp>
        <p:nvSpPr>
          <p:cNvPr id="18" name="TextBox 17"/>
          <p:cNvSpPr txBox="1"/>
          <p:nvPr/>
        </p:nvSpPr>
        <p:spPr>
          <a:xfrm>
            <a:off x="4498618" y="2204672"/>
            <a:ext cx="1361515" cy="738664"/>
          </a:xfrm>
          <a:prstGeom prst="rect">
            <a:avLst/>
          </a:prstGeom>
          <a:noFill/>
        </p:spPr>
        <p:txBody>
          <a:bodyPr wrap="square" rtlCol="0">
            <a:spAutoFit/>
          </a:bodyPr>
          <a:lstStyle/>
          <a:p>
            <a:pPr defTabSz="685800"/>
            <a:r>
              <a:rPr lang="en-US" b="1" dirty="0">
                <a:solidFill>
                  <a:srgbClr val="4F9844"/>
                </a:solidFill>
                <a:latin typeface="Calibri" panose="020F0502020204030204"/>
              </a:rPr>
              <a:t>42,804</a:t>
            </a:r>
            <a:endParaRPr lang="en-US" sz="1350" dirty="0">
              <a:solidFill>
                <a:prstClr val="black"/>
              </a:solidFill>
              <a:latin typeface="Calibri" panose="020F0502020204030204"/>
            </a:endParaRPr>
          </a:p>
          <a:p>
            <a:pPr defTabSz="685800"/>
            <a:r>
              <a:rPr lang="en-US" sz="1200" dirty="0">
                <a:solidFill>
                  <a:prstClr val="black"/>
                </a:solidFill>
                <a:latin typeface="Calibri" panose="020F0502020204030204"/>
              </a:rPr>
              <a:t>Acres of erosion and flood control</a:t>
            </a:r>
          </a:p>
        </p:txBody>
      </p:sp>
      <p:sp>
        <p:nvSpPr>
          <p:cNvPr id="19" name="TextBox 18"/>
          <p:cNvSpPr txBox="1"/>
          <p:nvPr/>
        </p:nvSpPr>
        <p:spPr>
          <a:xfrm>
            <a:off x="4498618" y="3385880"/>
            <a:ext cx="1456314" cy="923330"/>
          </a:xfrm>
          <a:prstGeom prst="rect">
            <a:avLst/>
          </a:prstGeom>
          <a:noFill/>
        </p:spPr>
        <p:txBody>
          <a:bodyPr wrap="square" rtlCol="0">
            <a:spAutoFit/>
          </a:bodyPr>
          <a:lstStyle/>
          <a:p>
            <a:pPr defTabSz="685800"/>
            <a:r>
              <a:rPr lang="en-US" b="1" dirty="0">
                <a:solidFill>
                  <a:srgbClr val="4F9844"/>
                </a:solidFill>
                <a:latin typeface="Calibri" panose="020F0502020204030204"/>
              </a:rPr>
              <a:t>150,300</a:t>
            </a:r>
            <a:endParaRPr lang="en-US" sz="1350" dirty="0">
              <a:solidFill>
                <a:prstClr val="black"/>
              </a:solidFill>
              <a:latin typeface="Calibri" panose="020F0502020204030204"/>
            </a:endParaRPr>
          </a:p>
          <a:p>
            <a:pPr defTabSz="685800"/>
            <a:r>
              <a:rPr lang="en-US" sz="1200" dirty="0">
                <a:solidFill>
                  <a:prstClr val="black"/>
                </a:solidFill>
                <a:latin typeface="Calibri" panose="020F0502020204030204"/>
              </a:rPr>
              <a:t>Acres of invasive species &amp; hazardous fire fuels treated</a:t>
            </a:r>
          </a:p>
        </p:txBody>
      </p:sp>
      <p:sp>
        <p:nvSpPr>
          <p:cNvPr id="20" name="TextBox 19"/>
          <p:cNvSpPr txBox="1"/>
          <p:nvPr/>
        </p:nvSpPr>
        <p:spPr>
          <a:xfrm>
            <a:off x="4593417" y="4803177"/>
            <a:ext cx="1361515" cy="738664"/>
          </a:xfrm>
          <a:prstGeom prst="rect">
            <a:avLst/>
          </a:prstGeom>
          <a:noFill/>
        </p:spPr>
        <p:txBody>
          <a:bodyPr wrap="square" rtlCol="0">
            <a:spAutoFit/>
          </a:bodyPr>
          <a:lstStyle/>
          <a:p>
            <a:pPr defTabSz="685800"/>
            <a:r>
              <a:rPr lang="en-US" b="1" dirty="0">
                <a:solidFill>
                  <a:srgbClr val="4F9844"/>
                </a:solidFill>
                <a:latin typeface="Calibri" panose="020F0502020204030204"/>
              </a:rPr>
              <a:t>311,378</a:t>
            </a:r>
            <a:endParaRPr lang="en-US" sz="1350" dirty="0">
              <a:solidFill>
                <a:prstClr val="black"/>
              </a:solidFill>
              <a:latin typeface="Calibri" panose="020F0502020204030204"/>
            </a:endParaRPr>
          </a:p>
          <a:p>
            <a:pPr defTabSz="685800"/>
            <a:r>
              <a:rPr lang="en-US" sz="1200" dirty="0">
                <a:solidFill>
                  <a:prstClr val="black"/>
                </a:solidFill>
                <a:latin typeface="Calibri" panose="020F0502020204030204"/>
              </a:rPr>
              <a:t>Acres of habitat restored</a:t>
            </a:r>
          </a:p>
        </p:txBody>
      </p:sp>
      <p:sp>
        <p:nvSpPr>
          <p:cNvPr id="21" name="TextBox 20"/>
          <p:cNvSpPr txBox="1"/>
          <p:nvPr/>
        </p:nvSpPr>
        <p:spPr>
          <a:xfrm>
            <a:off x="7309083" y="2213365"/>
            <a:ext cx="1361515" cy="738664"/>
          </a:xfrm>
          <a:prstGeom prst="rect">
            <a:avLst/>
          </a:prstGeom>
          <a:noFill/>
        </p:spPr>
        <p:txBody>
          <a:bodyPr wrap="square" rtlCol="0">
            <a:spAutoFit/>
          </a:bodyPr>
          <a:lstStyle/>
          <a:p>
            <a:pPr defTabSz="685800"/>
            <a:r>
              <a:rPr lang="en-US" b="1" dirty="0">
                <a:solidFill>
                  <a:srgbClr val="4F9844"/>
                </a:solidFill>
                <a:latin typeface="Calibri" panose="020F0502020204030204"/>
              </a:rPr>
              <a:t>31,440,000</a:t>
            </a:r>
            <a:endParaRPr lang="en-US" sz="1350" dirty="0">
              <a:solidFill>
                <a:prstClr val="black"/>
              </a:solidFill>
              <a:latin typeface="Calibri" panose="020F0502020204030204"/>
            </a:endParaRPr>
          </a:p>
          <a:p>
            <a:pPr defTabSz="685800"/>
            <a:r>
              <a:rPr lang="en-US" sz="1200" dirty="0">
                <a:solidFill>
                  <a:prstClr val="black"/>
                </a:solidFill>
                <a:latin typeface="Calibri" panose="020F0502020204030204"/>
              </a:rPr>
              <a:t>Pounds of waste collected</a:t>
            </a:r>
          </a:p>
        </p:txBody>
      </p:sp>
      <p:sp>
        <p:nvSpPr>
          <p:cNvPr id="22" name="TextBox 21"/>
          <p:cNvSpPr txBox="1"/>
          <p:nvPr/>
        </p:nvSpPr>
        <p:spPr>
          <a:xfrm>
            <a:off x="7309083" y="3434134"/>
            <a:ext cx="1361515" cy="738664"/>
          </a:xfrm>
          <a:prstGeom prst="rect">
            <a:avLst/>
          </a:prstGeom>
          <a:noFill/>
        </p:spPr>
        <p:txBody>
          <a:bodyPr wrap="square" rtlCol="0">
            <a:spAutoFit/>
          </a:bodyPr>
          <a:lstStyle/>
          <a:p>
            <a:pPr defTabSz="685800"/>
            <a:r>
              <a:rPr lang="en-US" b="1" dirty="0">
                <a:solidFill>
                  <a:srgbClr val="4F9844"/>
                </a:solidFill>
                <a:latin typeface="Calibri" panose="020F0502020204030204"/>
              </a:rPr>
              <a:t>2,551</a:t>
            </a:r>
            <a:endParaRPr lang="en-US" sz="1350" dirty="0">
              <a:solidFill>
                <a:prstClr val="black"/>
              </a:solidFill>
              <a:latin typeface="Calibri" panose="020F0502020204030204"/>
            </a:endParaRPr>
          </a:p>
          <a:p>
            <a:pPr defTabSz="685800"/>
            <a:r>
              <a:rPr lang="en-US" sz="1200" dirty="0">
                <a:solidFill>
                  <a:prstClr val="black"/>
                </a:solidFill>
                <a:latin typeface="Calibri" panose="020F0502020204030204"/>
              </a:rPr>
              <a:t>Miles of waterway restored</a:t>
            </a:r>
          </a:p>
        </p:txBody>
      </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18886" y="1984583"/>
            <a:ext cx="1263036" cy="1263036"/>
          </a:xfrm>
          <a:prstGeom prst="rect">
            <a:avLst/>
          </a:prstGeom>
        </p:spPr>
      </p:pic>
      <p:pic>
        <p:nvPicPr>
          <p:cNvPr id="24" name="Picture 2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74812" y="4594018"/>
            <a:ext cx="1255019" cy="1255019"/>
          </a:xfrm>
          <a:prstGeom prst="rect">
            <a:avLst/>
          </a:prstGeom>
        </p:spPr>
      </p:pic>
      <p:pic>
        <p:nvPicPr>
          <p:cNvPr id="25" name="Picture 2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168535" y="4614984"/>
            <a:ext cx="1305467" cy="1305467"/>
          </a:xfrm>
          <a:prstGeom prst="rect">
            <a:avLst/>
          </a:prstGeom>
        </p:spPr>
      </p:pic>
      <p:pic>
        <p:nvPicPr>
          <p:cNvPr id="26" name="Picture 2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16800" y="3385879"/>
            <a:ext cx="1267208" cy="1267208"/>
          </a:xfrm>
          <a:prstGeom prst="rect">
            <a:avLst/>
          </a:prstGeom>
        </p:spPr>
      </p:pic>
      <p:pic>
        <p:nvPicPr>
          <p:cNvPr id="27" name="Picture 26"/>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136291" y="3380074"/>
            <a:ext cx="1314989" cy="1314989"/>
          </a:xfrm>
          <a:prstGeom prst="rect">
            <a:avLst/>
          </a:prstGeom>
        </p:spPr>
      </p:pic>
      <p:pic>
        <p:nvPicPr>
          <p:cNvPr id="28" name="Picture 27"/>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080723" y="2008949"/>
            <a:ext cx="1181021" cy="1181021"/>
          </a:xfrm>
          <a:prstGeom prst="rect">
            <a:avLst/>
          </a:prstGeom>
        </p:spPr>
      </p:pic>
      <p:pic>
        <p:nvPicPr>
          <p:cNvPr id="29" name="Picture 28"/>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036489" y="1961439"/>
            <a:ext cx="1385320" cy="1385320"/>
          </a:xfrm>
          <a:prstGeom prst="rect">
            <a:avLst/>
          </a:prstGeom>
        </p:spPr>
      </p:pic>
      <p:pic>
        <p:nvPicPr>
          <p:cNvPr id="30" name="Picture 29"/>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080723" y="3346759"/>
            <a:ext cx="1247259" cy="1247259"/>
          </a:xfrm>
          <a:prstGeom prst="rect">
            <a:avLst/>
          </a:prstGeom>
        </p:spPr>
      </p:pic>
      <p:sp>
        <p:nvSpPr>
          <p:cNvPr id="5" name="Slide Number Placeholder 4"/>
          <p:cNvSpPr>
            <a:spLocks noGrp="1"/>
          </p:cNvSpPr>
          <p:nvPr>
            <p:ph type="sldNum" sz="quarter" idx="4294967295"/>
          </p:nvPr>
        </p:nvSpPr>
        <p:spPr/>
        <p:txBody>
          <a:bodyPr/>
          <a:lstStyle/>
          <a:p>
            <a:pPr defTabSz="685800"/>
            <a:fld id="{AD4AA6BA-5039-9C42-AC09-B39CD46BC9C4}" type="slidenum">
              <a:rPr lang="en-US">
                <a:solidFill>
                  <a:prstClr val="black">
                    <a:tint val="75000"/>
                  </a:prstClr>
                </a:solidFill>
                <a:latin typeface="Calibri" panose="020F0502020204030204"/>
              </a:rPr>
              <a:pPr defTabSz="685800"/>
              <a:t>23</a:t>
            </a:fld>
            <a:endParaRPr lang="en-US">
              <a:solidFill>
                <a:prstClr val="black">
                  <a:tint val="75000"/>
                </a:prstClr>
              </a:solidFill>
              <a:latin typeface="Calibri" panose="020F0502020204030204"/>
            </a:endParaRPr>
          </a:p>
        </p:txBody>
      </p:sp>
      <p:sp>
        <p:nvSpPr>
          <p:cNvPr id="31" name="Rectangle 30">
            <a:extLst>
              <a:ext uri="{FF2B5EF4-FFF2-40B4-BE49-F238E27FC236}">
                <a16:creationId xmlns:a16="http://schemas.microsoft.com/office/drawing/2014/main" id="{11AA9C2E-1AC6-4953-A9C0-A553428858BF}"/>
              </a:ext>
            </a:extLst>
          </p:cNvPr>
          <p:cNvSpPr/>
          <p:nvPr/>
        </p:nvSpPr>
        <p:spPr>
          <a:xfrm>
            <a:off x="1157608" y="408992"/>
            <a:ext cx="7986392" cy="963827"/>
          </a:xfrm>
          <a:prstGeom prst="rect">
            <a:avLst/>
          </a:prstGeom>
          <a:solidFill>
            <a:srgbClr val="02568F"/>
          </a:solidFill>
          <a:ln w="12700" cap="flat" cmpd="sng" algn="ctr">
            <a:solidFill>
              <a:srgbClr val="4472C4">
                <a:shade val="50000"/>
              </a:srgbClr>
            </a:solidFill>
            <a:prstDash val="solid"/>
            <a:miter lim="800000"/>
          </a:ln>
          <a:effectLst/>
        </p:spPr>
        <p:txBody>
          <a:bodyPr rtlCol="0" anchor="b" anchorCtr="0"/>
          <a:lstStyle/>
          <a:p>
            <a:pPr lvl="0" defTabSz="914400">
              <a:defRPr/>
            </a:pPr>
            <a:r>
              <a:rPr kumimoji="0" lang="en-US" sz="2800" b="1" i="0" u="none" strike="noStrike" kern="0" cap="none" spc="0" normalizeH="0" baseline="0" noProof="0" dirty="0">
                <a:ln>
                  <a:noFill/>
                </a:ln>
                <a:solidFill>
                  <a:schemeClr val="bg1">
                    <a:lumMod val="95000"/>
                  </a:schemeClr>
                </a:solidFill>
                <a:effectLst/>
                <a:uLnTx/>
                <a:uFillTx/>
                <a:latin typeface="Calibri" panose="020F0502020204030204"/>
                <a:ea typeface="+mn-ea"/>
                <a:cs typeface="+mn-cs"/>
              </a:rPr>
              <a:t>Corps Conservation, Recreation, and Infrastructure Outcomes - 2017</a:t>
            </a:r>
            <a:endParaRPr kumimoji="0" lang="en-US" sz="2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8A5AE4E5-2397-4BB6-9202-E990D2C97293}"/>
              </a:ext>
            </a:extLst>
          </p:cNvPr>
          <p:cNvSpPr/>
          <p:nvPr/>
        </p:nvSpPr>
        <p:spPr>
          <a:xfrm>
            <a:off x="1157608" y="1361219"/>
            <a:ext cx="7986392" cy="164000"/>
          </a:xfrm>
          <a:prstGeom prst="rect">
            <a:avLst/>
          </a:prstGeom>
          <a:solidFill>
            <a:srgbClr val="4F98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63417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82934" y="963595"/>
            <a:ext cx="8331401" cy="461665"/>
          </a:xfrm>
          <a:prstGeom prst="rect">
            <a:avLst/>
          </a:prstGeom>
          <a:noFill/>
        </p:spPr>
        <p:txBody>
          <a:bodyPr wrap="square" rtlCol="0">
            <a:spAutoFit/>
          </a:bodyPr>
          <a:lstStyle/>
          <a:p>
            <a:r>
              <a:rPr lang="en-US" sz="2400" b="1" dirty="0">
                <a:solidFill>
                  <a:schemeClr val="bg1"/>
                </a:solidFill>
                <a:latin typeface="Arial" panose="020B0604020202020204" pitchFamily="34" charset="0"/>
                <a:ea typeface="Arial" charset="0"/>
                <a:cs typeface="Arial" panose="020B0604020202020204" pitchFamily="34" charset="0"/>
              </a:rPr>
              <a:t>Community Development &amp; Response Outcomes - 2017</a:t>
            </a:r>
          </a:p>
        </p:txBody>
      </p:sp>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2934" y="2130972"/>
            <a:ext cx="983907" cy="983907"/>
          </a:xfrm>
          <a:prstGeom prst="rect">
            <a:avLst/>
          </a:prstGeom>
        </p:spPr>
      </p:pic>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23449" y="3879510"/>
            <a:ext cx="991630" cy="987261"/>
          </a:xfrm>
          <a:prstGeom prst="rect">
            <a:avLst/>
          </a:prstGeom>
        </p:spPr>
      </p:pic>
      <p:pic>
        <p:nvPicPr>
          <p:cNvPr id="11" name="Picture 1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21762" y="2130972"/>
            <a:ext cx="993969" cy="993969"/>
          </a:xfrm>
          <a:prstGeom prst="rect">
            <a:avLst/>
          </a:prstGeom>
        </p:spPr>
      </p:pic>
      <p:pic>
        <p:nvPicPr>
          <p:cNvPr id="15" name="Picture 1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3161" y="3893762"/>
            <a:ext cx="1116323" cy="1116323"/>
          </a:xfrm>
          <a:prstGeom prst="rect">
            <a:avLst/>
          </a:prstGeom>
        </p:spPr>
      </p:pic>
      <p:sp>
        <p:nvSpPr>
          <p:cNvPr id="3" name="TextBox 2"/>
          <p:cNvSpPr txBox="1"/>
          <p:nvPr/>
        </p:nvSpPr>
        <p:spPr>
          <a:xfrm>
            <a:off x="4625882" y="3879510"/>
            <a:ext cx="1361515" cy="738664"/>
          </a:xfrm>
          <a:prstGeom prst="rect">
            <a:avLst/>
          </a:prstGeom>
          <a:noFill/>
        </p:spPr>
        <p:txBody>
          <a:bodyPr wrap="square" rtlCol="0">
            <a:spAutoFit/>
          </a:bodyPr>
          <a:lstStyle/>
          <a:p>
            <a:r>
              <a:rPr lang="en-US" b="1" dirty="0">
                <a:solidFill>
                  <a:srgbClr val="4F9844"/>
                </a:solidFill>
              </a:rPr>
              <a:t>1,393,082</a:t>
            </a:r>
            <a:br>
              <a:rPr lang="en-US" sz="1350" dirty="0"/>
            </a:br>
            <a:r>
              <a:rPr lang="en-US" sz="1200" dirty="0"/>
              <a:t>Square feet of graffiti removed</a:t>
            </a:r>
          </a:p>
        </p:txBody>
      </p:sp>
      <p:sp>
        <p:nvSpPr>
          <p:cNvPr id="16" name="TextBox 15"/>
          <p:cNvSpPr txBox="1"/>
          <p:nvPr/>
        </p:nvSpPr>
        <p:spPr>
          <a:xfrm>
            <a:off x="1760956" y="3882390"/>
            <a:ext cx="1543457" cy="1615827"/>
          </a:xfrm>
          <a:prstGeom prst="rect">
            <a:avLst/>
          </a:prstGeom>
          <a:noFill/>
        </p:spPr>
        <p:txBody>
          <a:bodyPr wrap="square" rtlCol="0">
            <a:spAutoFit/>
          </a:bodyPr>
          <a:lstStyle/>
          <a:p>
            <a:r>
              <a:rPr lang="en-US" b="1" dirty="0">
                <a:solidFill>
                  <a:srgbClr val="4F9844"/>
                </a:solidFill>
              </a:rPr>
              <a:t>923,484</a:t>
            </a:r>
            <a:br>
              <a:rPr lang="en-US" sz="1350" dirty="0"/>
            </a:br>
            <a:r>
              <a:rPr lang="en-US" sz="1350" dirty="0"/>
              <a:t>community members who benefitted from education programs provided by Corps</a:t>
            </a:r>
            <a:endParaRPr lang="en-US" sz="1200" dirty="0"/>
          </a:p>
        </p:txBody>
      </p:sp>
      <p:sp>
        <p:nvSpPr>
          <p:cNvPr id="17" name="TextBox 16"/>
          <p:cNvSpPr txBox="1"/>
          <p:nvPr/>
        </p:nvSpPr>
        <p:spPr>
          <a:xfrm>
            <a:off x="1729674" y="2276069"/>
            <a:ext cx="1361515" cy="738664"/>
          </a:xfrm>
          <a:prstGeom prst="rect">
            <a:avLst/>
          </a:prstGeom>
          <a:noFill/>
        </p:spPr>
        <p:txBody>
          <a:bodyPr wrap="square" rtlCol="0">
            <a:spAutoFit/>
          </a:bodyPr>
          <a:lstStyle/>
          <a:p>
            <a:r>
              <a:rPr lang="en-US" b="1" dirty="0">
                <a:solidFill>
                  <a:srgbClr val="4F9844"/>
                </a:solidFill>
              </a:rPr>
              <a:t>7,598</a:t>
            </a:r>
            <a:endParaRPr lang="en-US" sz="1350" dirty="0"/>
          </a:p>
          <a:p>
            <a:r>
              <a:rPr lang="en-US" sz="1200" dirty="0"/>
              <a:t>Community spaces built/improved</a:t>
            </a:r>
          </a:p>
        </p:txBody>
      </p:sp>
      <p:sp>
        <p:nvSpPr>
          <p:cNvPr id="19" name="TextBox 18"/>
          <p:cNvSpPr txBox="1"/>
          <p:nvPr/>
        </p:nvSpPr>
        <p:spPr>
          <a:xfrm>
            <a:off x="4498618" y="2209912"/>
            <a:ext cx="1361515" cy="1107996"/>
          </a:xfrm>
          <a:prstGeom prst="rect">
            <a:avLst/>
          </a:prstGeom>
          <a:noFill/>
        </p:spPr>
        <p:txBody>
          <a:bodyPr wrap="square" rtlCol="0">
            <a:spAutoFit/>
          </a:bodyPr>
          <a:lstStyle/>
          <a:p>
            <a:r>
              <a:rPr lang="en-US" b="1" dirty="0">
                <a:solidFill>
                  <a:srgbClr val="4F9844"/>
                </a:solidFill>
              </a:rPr>
              <a:t>513,707</a:t>
            </a:r>
            <a:endParaRPr lang="en-US" sz="1350" dirty="0"/>
          </a:p>
          <a:p>
            <a:r>
              <a:rPr lang="en-US" sz="1200" dirty="0"/>
              <a:t>Volunteer hours through Corps-organized service opportunities</a:t>
            </a:r>
          </a:p>
        </p:txBody>
      </p:sp>
      <p:sp>
        <p:nvSpPr>
          <p:cNvPr id="20" name="TextBox 19"/>
          <p:cNvSpPr txBox="1"/>
          <p:nvPr/>
        </p:nvSpPr>
        <p:spPr>
          <a:xfrm>
            <a:off x="7393303" y="2209912"/>
            <a:ext cx="1361515" cy="1107996"/>
          </a:xfrm>
          <a:prstGeom prst="rect">
            <a:avLst/>
          </a:prstGeom>
          <a:noFill/>
        </p:spPr>
        <p:txBody>
          <a:bodyPr wrap="square" rtlCol="0">
            <a:spAutoFit/>
          </a:bodyPr>
          <a:lstStyle/>
          <a:p>
            <a:r>
              <a:rPr lang="en-US" b="1" dirty="0">
                <a:solidFill>
                  <a:srgbClr val="4F9844"/>
                </a:solidFill>
              </a:rPr>
              <a:t>566</a:t>
            </a:r>
            <a:endParaRPr lang="en-US" sz="1350" dirty="0"/>
          </a:p>
          <a:p>
            <a:r>
              <a:rPr lang="en-US" sz="1200" dirty="0"/>
              <a:t>Disasters responded to, including fires, floods &amp; storms</a:t>
            </a:r>
          </a:p>
        </p:txBody>
      </p:sp>
      <p:sp>
        <p:nvSpPr>
          <p:cNvPr id="23" name="TextBox 22"/>
          <p:cNvSpPr txBox="1"/>
          <p:nvPr/>
        </p:nvSpPr>
        <p:spPr>
          <a:xfrm>
            <a:off x="7309082" y="3903900"/>
            <a:ext cx="1361515" cy="738664"/>
          </a:xfrm>
          <a:prstGeom prst="rect">
            <a:avLst/>
          </a:prstGeom>
          <a:noFill/>
        </p:spPr>
        <p:txBody>
          <a:bodyPr wrap="square" rtlCol="0">
            <a:spAutoFit/>
          </a:bodyPr>
          <a:lstStyle/>
          <a:p>
            <a:r>
              <a:rPr lang="en-US" b="1" dirty="0">
                <a:solidFill>
                  <a:srgbClr val="4F9844"/>
                </a:solidFill>
              </a:rPr>
              <a:t>150</a:t>
            </a:r>
            <a:endParaRPr lang="en-US" sz="1350" dirty="0"/>
          </a:p>
          <a:p>
            <a:r>
              <a:rPr lang="en-US" sz="1200" dirty="0"/>
              <a:t>Historic structures restored</a:t>
            </a:r>
          </a:p>
        </p:txBody>
      </p:sp>
      <p:pic>
        <p:nvPicPr>
          <p:cNvPr id="4" name="Picture 3"/>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987396" y="2000969"/>
            <a:ext cx="1265778" cy="1265778"/>
          </a:xfrm>
          <a:prstGeom prst="rect">
            <a:avLst/>
          </a:prstGeom>
        </p:spPr>
      </p:pic>
      <p:pic>
        <p:nvPicPr>
          <p:cNvPr id="24" name="Picture 23"/>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221762" y="3733229"/>
            <a:ext cx="1276856" cy="1276856"/>
          </a:xfrm>
          <a:prstGeom prst="rect">
            <a:avLst/>
          </a:prstGeom>
        </p:spPr>
      </p:pic>
      <p:sp>
        <p:nvSpPr>
          <p:cNvPr id="5" name="Slide Number Placeholder 4"/>
          <p:cNvSpPr>
            <a:spLocks noGrp="1"/>
          </p:cNvSpPr>
          <p:nvPr>
            <p:ph type="sldNum" sz="quarter" idx="4294967295"/>
          </p:nvPr>
        </p:nvSpPr>
        <p:spPr/>
        <p:txBody>
          <a:bodyPr/>
          <a:lstStyle/>
          <a:p>
            <a:fld id="{AD4AA6BA-5039-9C42-AC09-B39CD46BC9C4}" type="slidenum">
              <a:rPr lang="en-US" smtClean="0"/>
              <a:t>24</a:t>
            </a:fld>
            <a:endParaRPr lang="en-US"/>
          </a:p>
        </p:txBody>
      </p:sp>
      <p:sp>
        <p:nvSpPr>
          <p:cNvPr id="21" name="Rectangle 20">
            <a:extLst>
              <a:ext uri="{FF2B5EF4-FFF2-40B4-BE49-F238E27FC236}">
                <a16:creationId xmlns:a16="http://schemas.microsoft.com/office/drawing/2014/main" id="{16214721-DE50-4804-8740-2F06F201F388}"/>
              </a:ext>
            </a:extLst>
          </p:cNvPr>
          <p:cNvSpPr/>
          <p:nvPr/>
        </p:nvSpPr>
        <p:spPr>
          <a:xfrm>
            <a:off x="1157608" y="408992"/>
            <a:ext cx="7986392" cy="963827"/>
          </a:xfrm>
          <a:prstGeom prst="rect">
            <a:avLst/>
          </a:prstGeom>
          <a:solidFill>
            <a:srgbClr val="02568F"/>
          </a:solidFill>
          <a:ln w="12700" cap="flat" cmpd="sng" algn="ctr">
            <a:solidFill>
              <a:srgbClr val="4472C4">
                <a:shade val="50000"/>
              </a:srgbClr>
            </a:solidFill>
            <a:prstDash val="solid"/>
            <a:miter lim="800000"/>
          </a:ln>
          <a:effectLst/>
        </p:spPr>
        <p:txBody>
          <a:bodyPr rtlCol="0" anchor="b" anchorCtr="0"/>
          <a:lstStyle/>
          <a:p>
            <a:pPr lvl="0" defTabSz="914400">
              <a:defRPr/>
            </a:pPr>
            <a:r>
              <a:rPr kumimoji="0" lang="en-US" sz="2800" b="1" i="0" u="none" strike="noStrike" kern="0" cap="none" spc="0" normalizeH="0" baseline="0" noProof="0" dirty="0">
                <a:ln>
                  <a:noFill/>
                </a:ln>
                <a:solidFill>
                  <a:prstClr val="white">
                    <a:lumMod val="95000"/>
                  </a:prstClr>
                </a:solidFill>
                <a:effectLst>
                  <a:innerShdw blurRad="101600" dist="50800" dir="18900000">
                    <a:srgbClr val="124D95">
                      <a:lumMod val="50000"/>
                      <a:alpha val="70000"/>
                    </a:srgbClr>
                  </a:innerShdw>
                </a:effectLst>
                <a:uLnTx/>
                <a:uFillTx/>
                <a:latin typeface="Arial" panose="020B0604020202020204"/>
                <a:ea typeface="+mj-ea"/>
                <a:cs typeface="+mj-cs"/>
              </a:rPr>
              <a:t>Community Development &amp; Disaster Resp</a:t>
            </a:r>
            <a:r>
              <a:rPr lang="en-US" sz="2800" b="1" kern="0" dirty="0" err="1">
                <a:solidFill>
                  <a:prstClr val="white">
                    <a:lumMod val="95000"/>
                  </a:prstClr>
                </a:solidFill>
                <a:effectLst>
                  <a:innerShdw blurRad="101600" dist="50800" dir="18900000">
                    <a:srgbClr val="124D95">
                      <a:lumMod val="50000"/>
                      <a:alpha val="70000"/>
                    </a:srgbClr>
                  </a:innerShdw>
                </a:effectLst>
                <a:latin typeface="Arial" panose="020B0604020202020204"/>
                <a:ea typeface="+mj-ea"/>
                <a:cs typeface="+mj-cs"/>
              </a:rPr>
              <a:t>onse</a:t>
            </a:r>
            <a:r>
              <a:rPr lang="en-US" sz="2800" b="1" kern="0" dirty="0">
                <a:solidFill>
                  <a:prstClr val="white">
                    <a:lumMod val="95000"/>
                  </a:prstClr>
                </a:solidFill>
                <a:effectLst>
                  <a:innerShdw blurRad="101600" dist="50800" dir="18900000">
                    <a:srgbClr val="124D95">
                      <a:lumMod val="50000"/>
                      <a:alpha val="70000"/>
                    </a:srgbClr>
                  </a:innerShdw>
                </a:effectLst>
                <a:latin typeface="Arial" panose="020B0604020202020204"/>
                <a:ea typeface="+mj-ea"/>
                <a:cs typeface="+mj-cs"/>
              </a:rPr>
              <a:t> Outcomes - 2017</a:t>
            </a: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1FBDB941-7947-40D8-887D-1B1DD2005F48}"/>
              </a:ext>
            </a:extLst>
          </p:cNvPr>
          <p:cNvSpPr/>
          <p:nvPr/>
        </p:nvSpPr>
        <p:spPr>
          <a:xfrm>
            <a:off x="1157608" y="1361219"/>
            <a:ext cx="7986392" cy="164000"/>
          </a:xfrm>
          <a:prstGeom prst="rect">
            <a:avLst/>
          </a:prstGeom>
          <a:solidFill>
            <a:srgbClr val="4F98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8763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898836-9ABF-4E10-896A-C24724D63955}"/>
              </a:ext>
            </a:extLst>
          </p:cNvPr>
          <p:cNvSpPr>
            <a:spLocks noGrp="1"/>
          </p:cNvSpPr>
          <p:nvPr>
            <p:ph type="sldNum" sz="quarter" idx="10"/>
          </p:nvPr>
        </p:nvSpPr>
        <p:spPr/>
        <p:txBody>
          <a:bodyPr/>
          <a:lstStyle/>
          <a:p>
            <a:fld id="{706D636C-90A3-4979-BA37-BAB384B22101}" type="slidenum">
              <a:rPr lang="en-US" smtClean="0"/>
              <a:pPr/>
              <a:t>25</a:t>
            </a:fld>
            <a:endParaRPr lang="en-US"/>
          </a:p>
        </p:txBody>
      </p:sp>
      <p:sp>
        <p:nvSpPr>
          <p:cNvPr id="2" name="AutoShape 2">
            <a:extLst>
              <a:ext uri="{FF2B5EF4-FFF2-40B4-BE49-F238E27FC236}">
                <a16:creationId xmlns:a16="http://schemas.microsoft.com/office/drawing/2014/main" id="{DE556F31-25FD-474E-8280-9693C2219F6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a:extLst>
              <a:ext uri="{FF2B5EF4-FFF2-40B4-BE49-F238E27FC236}">
                <a16:creationId xmlns:a16="http://schemas.microsoft.com/office/drawing/2014/main" id="{7B91E393-F68A-4584-A4AE-B1D4D15C7DB5}"/>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11">
            <a:extLst>
              <a:ext uri="{FF2B5EF4-FFF2-40B4-BE49-F238E27FC236}">
                <a16:creationId xmlns:a16="http://schemas.microsoft.com/office/drawing/2014/main" id="{A1628E99-9778-41FF-B3CD-30307ECAF9B7}"/>
              </a:ext>
            </a:extLst>
          </p:cNvPr>
          <p:cNvSpPr/>
          <p:nvPr/>
        </p:nvSpPr>
        <p:spPr>
          <a:xfrm>
            <a:off x="1157608" y="408992"/>
            <a:ext cx="7986392" cy="963827"/>
          </a:xfrm>
          <a:prstGeom prst="rect">
            <a:avLst/>
          </a:prstGeom>
          <a:solidFill>
            <a:srgbClr val="02568F"/>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Title 8">
            <a:extLst>
              <a:ext uri="{FF2B5EF4-FFF2-40B4-BE49-F238E27FC236}">
                <a16:creationId xmlns:a16="http://schemas.microsoft.com/office/drawing/2014/main" id="{C99A6C55-2E57-426A-B88E-7BFD6FE3BAE7}"/>
              </a:ext>
            </a:extLst>
          </p:cNvPr>
          <p:cNvSpPr>
            <a:spLocks noGrp="1"/>
          </p:cNvSpPr>
          <p:nvPr>
            <p:ph type="title"/>
          </p:nvPr>
        </p:nvSpPr>
        <p:spPr>
          <a:xfrm>
            <a:off x="1157608" y="408992"/>
            <a:ext cx="7986392" cy="963827"/>
          </a:xfrm>
        </p:spPr>
        <p:txBody>
          <a:bodyPr>
            <a:normAutofit/>
          </a:bodyPr>
          <a:lstStyle/>
          <a:p>
            <a:r>
              <a:rPr lang="en-US" sz="2800" dirty="0">
                <a:solidFill>
                  <a:schemeClr val="bg1">
                    <a:lumMod val="95000"/>
                  </a:schemeClr>
                </a:solidFill>
              </a:rPr>
              <a:t>Service and Conservation Corps Serving Specific Populations</a:t>
            </a:r>
          </a:p>
        </p:txBody>
      </p:sp>
      <p:sp>
        <p:nvSpPr>
          <p:cNvPr id="14" name="Rectangle 13">
            <a:extLst>
              <a:ext uri="{FF2B5EF4-FFF2-40B4-BE49-F238E27FC236}">
                <a16:creationId xmlns:a16="http://schemas.microsoft.com/office/drawing/2014/main" id="{FF176599-806C-4527-821B-D74643D0BB1A}"/>
              </a:ext>
            </a:extLst>
          </p:cNvPr>
          <p:cNvSpPr/>
          <p:nvPr/>
        </p:nvSpPr>
        <p:spPr>
          <a:xfrm>
            <a:off x="1157608" y="1361219"/>
            <a:ext cx="7986392" cy="164000"/>
          </a:xfrm>
          <a:prstGeom prst="rect">
            <a:avLst/>
          </a:prstGeom>
          <a:solidFill>
            <a:srgbClr val="4F98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C0F5336-9E04-4963-ABC5-579AE9110FFE}"/>
              </a:ext>
            </a:extLst>
          </p:cNvPr>
          <p:cNvSpPr/>
          <p:nvPr/>
        </p:nvSpPr>
        <p:spPr>
          <a:xfrm>
            <a:off x="4416552" y="1719072"/>
            <a:ext cx="4389120" cy="5093208"/>
          </a:xfrm>
          <a:prstGeom prst="rect">
            <a:avLst/>
          </a:prstGeom>
        </p:spPr>
        <p:txBody>
          <a:bodyPr wrap="square">
            <a:noAutofit/>
          </a:bodyPr>
          <a:lstStyle/>
          <a:p>
            <a:pPr lvl="0">
              <a:lnSpc>
                <a:spcPct val="120000"/>
              </a:lnSpc>
            </a:pPr>
            <a:r>
              <a:rPr lang="en-US" b="1" dirty="0">
                <a:solidFill>
                  <a:srgbClr val="4F9844"/>
                </a:solidFill>
                <a:latin typeface="Arial" panose="020B0604020202020204" pitchFamily="34" charset="0"/>
                <a:cs typeface="Arial" panose="020B0604020202020204" pitchFamily="34" charset="0"/>
              </a:rPr>
              <a:t>Opportunity Youth-serving Corps</a:t>
            </a:r>
          </a:p>
          <a:p>
            <a:pPr marL="731520" lvl="1" indent="-274320" defTabSz="914400">
              <a:lnSpc>
                <a:spcPct val="90000"/>
              </a:lnSpc>
              <a:spcBef>
                <a:spcPts val="600"/>
              </a:spcBef>
              <a:buFont typeface="Wingdings 2" panose="05020102010507070707" pitchFamily="18" charset="2"/>
              <a:buChar char="¡"/>
            </a:pPr>
            <a:r>
              <a:rPr lang="en-US" sz="1600" dirty="0">
                <a:latin typeface="Arial" panose="020B0604020202020204" pitchFamily="34" charset="0"/>
                <a:cs typeface="Arial" panose="020B0604020202020204" pitchFamily="34" charset="0"/>
              </a:rPr>
              <a:t>Recruitment</a:t>
            </a:r>
          </a:p>
          <a:p>
            <a:pPr marL="731520" lvl="1" indent="-274320" defTabSz="914400">
              <a:lnSpc>
                <a:spcPct val="90000"/>
              </a:lnSpc>
              <a:spcBef>
                <a:spcPts val="600"/>
              </a:spcBef>
              <a:buFont typeface="Wingdings 2" panose="05020102010507070707" pitchFamily="18" charset="2"/>
              <a:buChar char="¡"/>
            </a:pPr>
            <a:r>
              <a:rPr lang="en-US" sz="1600" dirty="0">
                <a:latin typeface="Arial" panose="020B0604020202020204" pitchFamily="34" charset="0"/>
                <a:cs typeface="Arial" panose="020B0604020202020204" pitchFamily="34" charset="0"/>
              </a:rPr>
              <a:t>Assessments and work experience</a:t>
            </a:r>
          </a:p>
          <a:p>
            <a:pPr marL="731520" lvl="1" indent="-274320" defTabSz="914400">
              <a:lnSpc>
                <a:spcPct val="90000"/>
              </a:lnSpc>
              <a:spcBef>
                <a:spcPts val="600"/>
              </a:spcBef>
              <a:buFont typeface="Wingdings 2" panose="05020102010507070707" pitchFamily="18" charset="2"/>
              <a:buChar char="¡"/>
            </a:pPr>
            <a:r>
              <a:rPr lang="en-US" sz="1600" dirty="0">
                <a:latin typeface="Arial" panose="020B0604020202020204" pitchFamily="34" charset="0"/>
                <a:cs typeface="Arial" panose="020B0604020202020204" pitchFamily="34" charset="0"/>
              </a:rPr>
              <a:t>HSD/GED attainment</a:t>
            </a:r>
          </a:p>
          <a:p>
            <a:pPr marL="731520" lvl="1" indent="-274320" defTabSz="914400">
              <a:lnSpc>
                <a:spcPct val="90000"/>
              </a:lnSpc>
              <a:spcBef>
                <a:spcPts val="600"/>
              </a:spcBef>
              <a:buFont typeface="Wingdings 2" panose="05020102010507070707" pitchFamily="18" charset="2"/>
              <a:buChar char="¡"/>
            </a:pPr>
            <a:r>
              <a:rPr lang="en-US" sz="1600" dirty="0">
                <a:latin typeface="Arial" panose="020B0604020202020204" pitchFamily="34" charset="0"/>
                <a:cs typeface="Arial" panose="020B0604020202020204" pitchFamily="34" charset="0"/>
              </a:rPr>
              <a:t>Wraparound supports</a:t>
            </a:r>
          </a:p>
          <a:p>
            <a:pPr marL="731520" lvl="1" indent="-274320" defTabSz="914400">
              <a:lnSpc>
                <a:spcPct val="90000"/>
              </a:lnSpc>
              <a:spcBef>
                <a:spcPts val="600"/>
              </a:spcBef>
              <a:buFont typeface="Wingdings 2" panose="05020102010507070707" pitchFamily="18" charset="2"/>
              <a:buChar char="¡"/>
            </a:pPr>
            <a:r>
              <a:rPr lang="en-US" sz="1600" dirty="0">
                <a:latin typeface="Arial" panose="020B0604020202020204" pitchFamily="34" charset="0"/>
                <a:cs typeface="Arial" panose="020B0604020202020204" pitchFamily="34" charset="0"/>
              </a:rPr>
              <a:t>Skill development and credential attainment</a:t>
            </a:r>
            <a:endParaRPr lang="en-US" sz="1100" dirty="0">
              <a:latin typeface="Arial" panose="020B0604020202020204" pitchFamily="34" charset="0"/>
              <a:cs typeface="Arial" panose="020B0604020202020204" pitchFamily="34" charset="0"/>
            </a:endParaRPr>
          </a:p>
          <a:p>
            <a:pPr lvl="0">
              <a:lnSpc>
                <a:spcPct val="120000"/>
              </a:lnSpc>
            </a:pPr>
            <a:r>
              <a:rPr lang="en-US" b="1" dirty="0">
                <a:solidFill>
                  <a:srgbClr val="4F9844"/>
                </a:solidFill>
                <a:latin typeface="Arial" panose="020B0604020202020204" pitchFamily="34" charset="0"/>
                <a:cs typeface="Arial" panose="020B0604020202020204" pitchFamily="34" charset="0"/>
              </a:rPr>
              <a:t>Veterans Corps</a:t>
            </a:r>
          </a:p>
          <a:p>
            <a:pPr marL="731520" lvl="1" indent="-274320" defTabSz="914400">
              <a:lnSpc>
                <a:spcPct val="90000"/>
              </a:lnSpc>
              <a:spcBef>
                <a:spcPts val="600"/>
              </a:spcBef>
              <a:buClr>
                <a:schemeClr val="tx1"/>
              </a:buClr>
              <a:buFont typeface="Wingdings 2" panose="05020102010507070707" pitchFamily="18" charset="2"/>
              <a:buChar char="¡"/>
            </a:pPr>
            <a:r>
              <a:rPr lang="en-US" sz="1600" dirty="0">
                <a:latin typeface="Arial" panose="020B0604020202020204" pitchFamily="34" charset="0"/>
                <a:cs typeface="Arial" panose="020B0604020202020204" pitchFamily="34" charset="0"/>
              </a:rPr>
              <a:t>Veterans serving with veterans</a:t>
            </a:r>
          </a:p>
          <a:p>
            <a:pPr marL="731520" lvl="1" indent="-274320" defTabSz="914400">
              <a:lnSpc>
                <a:spcPct val="90000"/>
              </a:lnSpc>
              <a:spcBef>
                <a:spcPts val="600"/>
              </a:spcBef>
              <a:buClr>
                <a:schemeClr val="tx1"/>
              </a:buClr>
              <a:buFont typeface="Wingdings 2" panose="05020102010507070707" pitchFamily="18" charset="2"/>
              <a:buChar char="¡"/>
            </a:pPr>
            <a:r>
              <a:rPr lang="en-US" sz="1600" dirty="0">
                <a:latin typeface="Arial" panose="020B0604020202020204" pitchFamily="34" charset="0"/>
                <a:cs typeface="Arial" panose="020B0604020202020204" pitchFamily="34" charset="0"/>
              </a:rPr>
              <a:t>Partnerships with organizations providing veteran-specific services</a:t>
            </a:r>
          </a:p>
          <a:p>
            <a:pPr marL="731520" lvl="1" indent="-274320" defTabSz="914400">
              <a:lnSpc>
                <a:spcPct val="90000"/>
              </a:lnSpc>
              <a:spcBef>
                <a:spcPts val="600"/>
              </a:spcBef>
              <a:buClr>
                <a:schemeClr val="tx1"/>
              </a:buClr>
              <a:buFont typeface="Wingdings 2" panose="05020102010507070707" pitchFamily="18" charset="2"/>
              <a:buChar char="¡"/>
            </a:pPr>
            <a:r>
              <a:rPr lang="en-US" sz="1600" dirty="0">
                <a:latin typeface="Arial" panose="020B0604020202020204" pitchFamily="34" charset="0"/>
                <a:cs typeface="Arial" panose="020B0604020202020204" pitchFamily="34" charset="0"/>
              </a:rPr>
              <a:t>Therapeutic benefits of the outdoors</a:t>
            </a:r>
          </a:p>
          <a:p>
            <a:pPr marL="731520" lvl="1" indent="-274320" defTabSz="914400">
              <a:lnSpc>
                <a:spcPct val="90000"/>
              </a:lnSpc>
              <a:spcBef>
                <a:spcPts val="600"/>
              </a:spcBef>
              <a:buClr>
                <a:schemeClr val="tx1"/>
              </a:buClr>
              <a:buFont typeface="Wingdings 2" panose="05020102010507070707" pitchFamily="18" charset="2"/>
              <a:buChar char="¡"/>
            </a:pPr>
            <a:r>
              <a:rPr lang="en-US" sz="1600" dirty="0">
                <a:latin typeface="Arial" panose="020B0604020202020204" pitchFamily="34" charset="0"/>
                <a:cs typeface="Arial" panose="020B0604020202020204" pitchFamily="34" charset="0"/>
              </a:rPr>
              <a:t>Intentional training and credential attainment (e.g. Wildland Firefighting)</a:t>
            </a:r>
          </a:p>
          <a:p>
            <a:pPr lvl="0" defTabSz="914400">
              <a:lnSpc>
                <a:spcPct val="90000"/>
              </a:lnSpc>
              <a:spcBef>
                <a:spcPts val="600"/>
              </a:spcBef>
              <a:buClr>
                <a:srgbClr val="9E1C30"/>
              </a:buClr>
            </a:pPr>
            <a:r>
              <a:rPr lang="en-US" sz="2000" dirty="0">
                <a:solidFill>
                  <a:srgbClr val="242021"/>
                </a:solidFill>
                <a:latin typeface="Arial" panose="020B0604020202020204" pitchFamily="34" charset="0"/>
                <a:cs typeface="Arial" panose="020B0604020202020204" pitchFamily="34" charset="0"/>
              </a:rPr>
              <a:t> </a:t>
            </a:r>
          </a:p>
        </p:txBody>
      </p:sp>
      <p:pic>
        <p:nvPicPr>
          <p:cNvPr id="15" name="Content Placeholder 5">
            <a:extLst>
              <a:ext uri="{FF2B5EF4-FFF2-40B4-BE49-F238E27FC236}">
                <a16:creationId xmlns:a16="http://schemas.microsoft.com/office/drawing/2014/main" id="{AABA4EE2-8781-46A8-AC84-D0C539534555}"/>
              </a:ext>
            </a:extLst>
          </p:cNvPr>
          <p:cNvPicPr>
            <a:picLocks noGrp="1" noChangeAspect="1"/>
          </p:cNvPicPr>
          <p:nvPr>
            <p:ph idx="1"/>
          </p:nvPr>
        </p:nvPicPr>
        <p:blipFill>
          <a:blip r:embed="rId3"/>
          <a:stretch>
            <a:fillRect/>
          </a:stretch>
        </p:blipFill>
        <p:spPr>
          <a:xfrm>
            <a:off x="530352" y="1719072"/>
            <a:ext cx="3474720" cy="2490978"/>
          </a:xfrm>
          <a:prstGeom prst="rect">
            <a:avLst/>
          </a:prstGeom>
        </p:spPr>
      </p:pic>
      <p:pic>
        <p:nvPicPr>
          <p:cNvPr id="18" name="Picture 17">
            <a:extLst>
              <a:ext uri="{FF2B5EF4-FFF2-40B4-BE49-F238E27FC236}">
                <a16:creationId xmlns:a16="http://schemas.microsoft.com/office/drawing/2014/main" id="{7E01BB2F-B752-49D0-BF63-CD4ACBC2207C}"/>
              </a:ext>
            </a:extLst>
          </p:cNvPr>
          <p:cNvPicPr>
            <a:picLocks noChangeAspect="1"/>
          </p:cNvPicPr>
          <p:nvPr/>
        </p:nvPicPr>
        <p:blipFill>
          <a:blip r:embed="rId4"/>
          <a:stretch>
            <a:fillRect/>
          </a:stretch>
        </p:blipFill>
        <p:spPr>
          <a:xfrm>
            <a:off x="530352" y="4403904"/>
            <a:ext cx="3474720" cy="2290004"/>
          </a:xfrm>
          <a:prstGeom prst="rect">
            <a:avLst/>
          </a:prstGeom>
        </p:spPr>
      </p:pic>
    </p:spTree>
    <p:extLst>
      <p:ext uri="{BB962C8B-B14F-4D97-AF65-F5344CB8AC3E}">
        <p14:creationId xmlns:p14="http://schemas.microsoft.com/office/powerpoint/2010/main" val="34190554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898836-9ABF-4E10-896A-C24724D63955}"/>
              </a:ext>
            </a:extLst>
          </p:cNvPr>
          <p:cNvSpPr>
            <a:spLocks noGrp="1"/>
          </p:cNvSpPr>
          <p:nvPr>
            <p:ph type="sldNum" sz="quarter" idx="10"/>
          </p:nvPr>
        </p:nvSpPr>
        <p:spPr/>
        <p:txBody>
          <a:bodyPr/>
          <a:lstStyle/>
          <a:p>
            <a:fld id="{706D636C-90A3-4979-BA37-BAB384B22101}" type="slidenum">
              <a:rPr lang="en-US" smtClean="0"/>
              <a:pPr/>
              <a:t>26</a:t>
            </a:fld>
            <a:endParaRPr lang="en-US"/>
          </a:p>
        </p:txBody>
      </p:sp>
      <p:sp>
        <p:nvSpPr>
          <p:cNvPr id="2" name="AutoShape 2">
            <a:extLst>
              <a:ext uri="{FF2B5EF4-FFF2-40B4-BE49-F238E27FC236}">
                <a16:creationId xmlns:a16="http://schemas.microsoft.com/office/drawing/2014/main" id="{DE556F31-25FD-474E-8280-9693C2219F6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a:extLst>
              <a:ext uri="{FF2B5EF4-FFF2-40B4-BE49-F238E27FC236}">
                <a16:creationId xmlns:a16="http://schemas.microsoft.com/office/drawing/2014/main" id="{7B91E393-F68A-4584-A4AE-B1D4D15C7DB5}"/>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11">
            <a:extLst>
              <a:ext uri="{FF2B5EF4-FFF2-40B4-BE49-F238E27FC236}">
                <a16:creationId xmlns:a16="http://schemas.microsoft.com/office/drawing/2014/main" id="{A1628E99-9778-41FF-B3CD-30307ECAF9B7}"/>
              </a:ext>
            </a:extLst>
          </p:cNvPr>
          <p:cNvSpPr/>
          <p:nvPr/>
        </p:nvSpPr>
        <p:spPr>
          <a:xfrm>
            <a:off x="1157608" y="408992"/>
            <a:ext cx="7986392" cy="963827"/>
          </a:xfrm>
          <a:prstGeom prst="rect">
            <a:avLst/>
          </a:prstGeom>
          <a:solidFill>
            <a:srgbClr val="02568F"/>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Title 8">
            <a:extLst>
              <a:ext uri="{FF2B5EF4-FFF2-40B4-BE49-F238E27FC236}">
                <a16:creationId xmlns:a16="http://schemas.microsoft.com/office/drawing/2014/main" id="{C99A6C55-2E57-426A-B88E-7BFD6FE3BAE7}"/>
              </a:ext>
            </a:extLst>
          </p:cNvPr>
          <p:cNvSpPr>
            <a:spLocks noGrp="1"/>
          </p:cNvSpPr>
          <p:nvPr>
            <p:ph type="title"/>
          </p:nvPr>
        </p:nvSpPr>
        <p:spPr>
          <a:xfrm>
            <a:off x="1157608" y="408992"/>
            <a:ext cx="7986392" cy="963827"/>
          </a:xfrm>
        </p:spPr>
        <p:txBody>
          <a:bodyPr>
            <a:normAutofit/>
          </a:bodyPr>
          <a:lstStyle/>
          <a:p>
            <a:r>
              <a:rPr lang="en-US" sz="2800" dirty="0">
                <a:solidFill>
                  <a:schemeClr val="bg1">
                    <a:lumMod val="95000"/>
                  </a:schemeClr>
                </a:solidFill>
              </a:rPr>
              <a:t>Service and Conservation Corps and the Workforce System</a:t>
            </a:r>
          </a:p>
        </p:txBody>
      </p:sp>
      <p:sp>
        <p:nvSpPr>
          <p:cNvPr id="14" name="Rectangle 13">
            <a:extLst>
              <a:ext uri="{FF2B5EF4-FFF2-40B4-BE49-F238E27FC236}">
                <a16:creationId xmlns:a16="http://schemas.microsoft.com/office/drawing/2014/main" id="{FF176599-806C-4527-821B-D74643D0BB1A}"/>
              </a:ext>
            </a:extLst>
          </p:cNvPr>
          <p:cNvSpPr/>
          <p:nvPr/>
        </p:nvSpPr>
        <p:spPr>
          <a:xfrm>
            <a:off x="1157608" y="1361219"/>
            <a:ext cx="7986392" cy="164000"/>
          </a:xfrm>
          <a:prstGeom prst="rect">
            <a:avLst/>
          </a:prstGeom>
          <a:solidFill>
            <a:srgbClr val="4F98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E38FBEBD-5ACA-4819-AB5D-18714C333207}"/>
              </a:ext>
            </a:extLst>
          </p:cNvPr>
          <p:cNvSpPr>
            <a:spLocks noGrp="1"/>
          </p:cNvSpPr>
          <p:nvPr>
            <p:ph idx="1"/>
          </p:nvPr>
        </p:nvSpPr>
        <p:spPr/>
        <p:txBody>
          <a:bodyPr>
            <a:normAutofit/>
          </a:bodyPr>
          <a:lstStyle/>
          <a:p>
            <a:pPr marL="0" lvl="0" indent="0">
              <a:lnSpc>
                <a:spcPct val="120000"/>
              </a:lnSpc>
              <a:buClr>
                <a:srgbClr val="9E1C30"/>
              </a:buClr>
              <a:buNone/>
            </a:pPr>
            <a:r>
              <a:rPr lang="en-US" sz="2000" b="1" dirty="0">
                <a:solidFill>
                  <a:srgbClr val="4F9844"/>
                </a:solidFill>
                <a:latin typeface="Arial" panose="020B0604020202020204" pitchFamily="34" charset="0"/>
                <a:cs typeface="Arial" panose="020B0604020202020204" pitchFamily="34" charset="0"/>
              </a:rPr>
              <a:t>Why Partner?</a:t>
            </a:r>
          </a:p>
          <a:p>
            <a:pPr marL="0" lvl="0" indent="0">
              <a:lnSpc>
                <a:spcPct val="120000"/>
              </a:lnSpc>
              <a:buClr>
                <a:srgbClr val="9E1C30"/>
              </a:buClr>
              <a:buNone/>
            </a:pPr>
            <a:endParaRPr lang="en-US" sz="800" b="1" dirty="0">
              <a:solidFill>
                <a:srgbClr val="4F9844"/>
              </a:solidFill>
              <a:latin typeface="Arial" panose="020B0604020202020204" pitchFamily="34" charset="0"/>
              <a:cs typeface="Arial" panose="020B0604020202020204" pitchFamily="34" charset="0"/>
            </a:endParaRPr>
          </a:p>
          <a:p>
            <a:pPr>
              <a:spcBef>
                <a:spcPts val="600"/>
              </a:spcBef>
              <a:buClrTx/>
            </a:pPr>
            <a:r>
              <a:rPr lang="en-US" sz="2000" dirty="0">
                <a:latin typeface="Arial" panose="020B0604020202020204" pitchFamily="34" charset="0"/>
                <a:cs typeface="Arial" panose="020B0604020202020204" pitchFamily="34" charset="0"/>
              </a:rPr>
              <a:t>Significant workforce shortages across the country and 4.5 million Opportunity Youth</a:t>
            </a:r>
          </a:p>
          <a:p>
            <a:pPr>
              <a:spcBef>
                <a:spcPts val="600"/>
              </a:spcBef>
              <a:buClrTx/>
            </a:pPr>
            <a:endParaRPr lang="en-US" sz="2000" dirty="0">
              <a:latin typeface="Arial" panose="020B0604020202020204" pitchFamily="34" charset="0"/>
              <a:cs typeface="Arial" panose="020B0604020202020204" pitchFamily="34" charset="0"/>
            </a:endParaRPr>
          </a:p>
          <a:p>
            <a:pPr>
              <a:spcBef>
                <a:spcPts val="600"/>
              </a:spcBef>
              <a:buClrTx/>
            </a:pPr>
            <a:r>
              <a:rPr lang="en-US" sz="2000" dirty="0">
                <a:latin typeface="Arial" panose="020B0604020202020204" pitchFamily="34" charset="0"/>
                <a:cs typeface="Arial" panose="020B0604020202020204" pitchFamily="34" charset="0"/>
              </a:rPr>
              <a:t>A mutual benefit…</a:t>
            </a:r>
          </a:p>
          <a:p>
            <a:pPr marL="457200" lvl="1" indent="0">
              <a:spcBef>
                <a:spcPts val="600"/>
              </a:spcBef>
              <a:buClrTx/>
              <a:buNone/>
            </a:pPr>
            <a:endParaRPr lang="en-US" sz="1600" dirty="0">
              <a:solidFill>
                <a:schemeClr val="tx1"/>
              </a:solidFill>
              <a:latin typeface="Arial" panose="020B0604020202020204" pitchFamily="34" charset="0"/>
              <a:cs typeface="Arial" panose="020B0604020202020204" pitchFamily="34" charset="0"/>
            </a:endParaRPr>
          </a:p>
          <a:p>
            <a:pPr lvl="1">
              <a:spcBef>
                <a:spcPts val="600"/>
              </a:spcBef>
              <a:buClrTx/>
              <a:buFont typeface="Wingdings" panose="05000000000000000000" pitchFamily="2" charset="2"/>
              <a:buChar char="§"/>
            </a:pPr>
            <a:r>
              <a:rPr lang="en-US" sz="1600" dirty="0">
                <a:solidFill>
                  <a:schemeClr val="tx1"/>
                </a:solidFill>
                <a:latin typeface="Arial" panose="020B0604020202020204" pitchFamily="34" charset="0"/>
                <a:cs typeface="Arial" panose="020B0604020202020204" pitchFamily="34" charset="0"/>
              </a:rPr>
              <a:t>Corps can help WDBs meet enrollment requirements, and help WDBs provide a variety of required education and workforce development experiences</a:t>
            </a:r>
          </a:p>
          <a:p>
            <a:pPr>
              <a:spcBef>
                <a:spcPts val="600"/>
              </a:spcBef>
              <a:buClrTx/>
            </a:pPr>
            <a:endParaRPr lang="en-US" sz="2000" dirty="0">
              <a:latin typeface="Arial" panose="020B0604020202020204" pitchFamily="34" charset="0"/>
              <a:cs typeface="Arial" panose="020B0604020202020204" pitchFamily="34" charset="0"/>
            </a:endParaRPr>
          </a:p>
          <a:p>
            <a:pPr lvl="1">
              <a:spcBef>
                <a:spcPts val="600"/>
              </a:spcBef>
              <a:buClrTx/>
              <a:buFont typeface="Wingdings" panose="05000000000000000000" pitchFamily="2" charset="2"/>
              <a:buChar char="§"/>
            </a:pPr>
            <a:r>
              <a:rPr lang="en-US" sz="1600" dirty="0">
                <a:solidFill>
                  <a:schemeClr val="tx1"/>
                </a:solidFill>
                <a:latin typeface="Arial" panose="020B0604020202020204" pitchFamily="34" charset="0"/>
                <a:cs typeface="Arial" panose="020B0604020202020204" pitchFamily="34" charset="0"/>
              </a:rPr>
              <a:t>WDBs can help fund Corps programming, provide support services, and help connect </a:t>
            </a:r>
            <a:r>
              <a:rPr lang="en-US" sz="1600" dirty="0" err="1">
                <a:solidFill>
                  <a:schemeClr val="tx1"/>
                </a:solidFill>
                <a:latin typeface="Arial" panose="020B0604020202020204" pitchFamily="34" charset="0"/>
                <a:cs typeface="Arial" panose="020B0604020202020204" pitchFamily="34" charset="0"/>
              </a:rPr>
              <a:t>Corpsmembers</a:t>
            </a:r>
            <a:r>
              <a:rPr lang="en-US" sz="1600" dirty="0">
                <a:solidFill>
                  <a:schemeClr val="tx1"/>
                </a:solidFill>
                <a:latin typeface="Arial" panose="020B0604020202020204" pitchFamily="34" charset="0"/>
                <a:cs typeface="Arial" panose="020B0604020202020204" pitchFamily="34" charset="0"/>
              </a:rPr>
              <a:t> to education and employment opportunities</a:t>
            </a:r>
          </a:p>
          <a:p>
            <a:endParaRPr lang="en-US" dirty="0"/>
          </a:p>
        </p:txBody>
      </p:sp>
    </p:spTree>
    <p:extLst>
      <p:ext uri="{BB962C8B-B14F-4D97-AF65-F5344CB8AC3E}">
        <p14:creationId xmlns:p14="http://schemas.microsoft.com/office/powerpoint/2010/main" val="19482937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898836-9ABF-4E10-896A-C24724D63955}"/>
              </a:ext>
            </a:extLst>
          </p:cNvPr>
          <p:cNvSpPr>
            <a:spLocks noGrp="1"/>
          </p:cNvSpPr>
          <p:nvPr>
            <p:ph type="sldNum" sz="quarter" idx="10"/>
          </p:nvPr>
        </p:nvSpPr>
        <p:spPr/>
        <p:txBody>
          <a:bodyPr/>
          <a:lstStyle/>
          <a:p>
            <a:fld id="{706D636C-90A3-4979-BA37-BAB384B22101}" type="slidenum">
              <a:rPr lang="en-US" smtClean="0"/>
              <a:pPr/>
              <a:t>27</a:t>
            </a:fld>
            <a:endParaRPr lang="en-US"/>
          </a:p>
        </p:txBody>
      </p:sp>
      <p:sp>
        <p:nvSpPr>
          <p:cNvPr id="2" name="AutoShape 2">
            <a:extLst>
              <a:ext uri="{FF2B5EF4-FFF2-40B4-BE49-F238E27FC236}">
                <a16:creationId xmlns:a16="http://schemas.microsoft.com/office/drawing/2014/main" id="{DE556F31-25FD-474E-8280-9693C2219F6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a:extLst>
              <a:ext uri="{FF2B5EF4-FFF2-40B4-BE49-F238E27FC236}">
                <a16:creationId xmlns:a16="http://schemas.microsoft.com/office/drawing/2014/main" id="{7B91E393-F68A-4584-A4AE-B1D4D15C7DB5}"/>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11">
            <a:extLst>
              <a:ext uri="{FF2B5EF4-FFF2-40B4-BE49-F238E27FC236}">
                <a16:creationId xmlns:a16="http://schemas.microsoft.com/office/drawing/2014/main" id="{A1628E99-9778-41FF-B3CD-30307ECAF9B7}"/>
              </a:ext>
            </a:extLst>
          </p:cNvPr>
          <p:cNvSpPr/>
          <p:nvPr/>
        </p:nvSpPr>
        <p:spPr>
          <a:xfrm>
            <a:off x="1157608" y="408992"/>
            <a:ext cx="7986392" cy="963827"/>
          </a:xfrm>
          <a:prstGeom prst="rect">
            <a:avLst/>
          </a:prstGeom>
          <a:solidFill>
            <a:srgbClr val="02568F"/>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Title 8">
            <a:extLst>
              <a:ext uri="{FF2B5EF4-FFF2-40B4-BE49-F238E27FC236}">
                <a16:creationId xmlns:a16="http://schemas.microsoft.com/office/drawing/2014/main" id="{C99A6C55-2E57-426A-B88E-7BFD6FE3BAE7}"/>
              </a:ext>
            </a:extLst>
          </p:cNvPr>
          <p:cNvSpPr>
            <a:spLocks noGrp="1"/>
          </p:cNvSpPr>
          <p:nvPr>
            <p:ph type="title"/>
          </p:nvPr>
        </p:nvSpPr>
        <p:spPr>
          <a:xfrm>
            <a:off x="1157608" y="408992"/>
            <a:ext cx="7986392" cy="963827"/>
          </a:xfrm>
        </p:spPr>
        <p:txBody>
          <a:bodyPr>
            <a:normAutofit/>
          </a:bodyPr>
          <a:lstStyle/>
          <a:p>
            <a:r>
              <a:rPr lang="en-US" sz="2800" dirty="0">
                <a:solidFill>
                  <a:schemeClr val="bg1">
                    <a:lumMod val="95000"/>
                  </a:schemeClr>
                </a:solidFill>
              </a:rPr>
              <a:t>Service and Conservation Corps and the Workforce System</a:t>
            </a:r>
          </a:p>
        </p:txBody>
      </p:sp>
      <p:sp>
        <p:nvSpPr>
          <p:cNvPr id="14" name="Rectangle 13">
            <a:extLst>
              <a:ext uri="{FF2B5EF4-FFF2-40B4-BE49-F238E27FC236}">
                <a16:creationId xmlns:a16="http://schemas.microsoft.com/office/drawing/2014/main" id="{FF176599-806C-4527-821B-D74643D0BB1A}"/>
              </a:ext>
            </a:extLst>
          </p:cNvPr>
          <p:cNvSpPr/>
          <p:nvPr/>
        </p:nvSpPr>
        <p:spPr>
          <a:xfrm>
            <a:off x="1157608" y="1361219"/>
            <a:ext cx="7986392" cy="164000"/>
          </a:xfrm>
          <a:prstGeom prst="rect">
            <a:avLst/>
          </a:prstGeom>
          <a:solidFill>
            <a:srgbClr val="4F98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8624F5A0-94D2-4677-9C3B-75F098EA28A0}"/>
              </a:ext>
            </a:extLst>
          </p:cNvPr>
          <p:cNvPicPr>
            <a:picLocks noChangeAspect="1"/>
          </p:cNvPicPr>
          <p:nvPr/>
        </p:nvPicPr>
        <p:blipFill>
          <a:blip r:embed="rId3"/>
          <a:stretch>
            <a:fillRect/>
          </a:stretch>
        </p:blipFill>
        <p:spPr>
          <a:xfrm>
            <a:off x="530352" y="1719071"/>
            <a:ext cx="3474720" cy="2300478"/>
          </a:xfrm>
          <a:prstGeom prst="rect">
            <a:avLst/>
          </a:prstGeom>
        </p:spPr>
      </p:pic>
      <p:pic>
        <p:nvPicPr>
          <p:cNvPr id="13" name="Picture 12">
            <a:extLst>
              <a:ext uri="{FF2B5EF4-FFF2-40B4-BE49-F238E27FC236}">
                <a16:creationId xmlns:a16="http://schemas.microsoft.com/office/drawing/2014/main" id="{F48303DC-8F57-42D0-98DC-5069AF9FDFC0}"/>
              </a:ext>
            </a:extLst>
          </p:cNvPr>
          <p:cNvPicPr>
            <a:picLocks noChangeAspect="1"/>
          </p:cNvPicPr>
          <p:nvPr/>
        </p:nvPicPr>
        <p:blipFill>
          <a:blip r:embed="rId4"/>
          <a:stretch>
            <a:fillRect/>
          </a:stretch>
        </p:blipFill>
        <p:spPr>
          <a:xfrm>
            <a:off x="530352" y="4213401"/>
            <a:ext cx="3474720" cy="2142949"/>
          </a:xfrm>
          <a:prstGeom prst="rect">
            <a:avLst/>
          </a:prstGeom>
        </p:spPr>
      </p:pic>
      <p:sp>
        <p:nvSpPr>
          <p:cNvPr id="15" name="Rectangle 14">
            <a:extLst>
              <a:ext uri="{FF2B5EF4-FFF2-40B4-BE49-F238E27FC236}">
                <a16:creationId xmlns:a16="http://schemas.microsoft.com/office/drawing/2014/main" id="{69B4234B-B48F-400D-ABEE-4232658277EE}"/>
              </a:ext>
            </a:extLst>
          </p:cNvPr>
          <p:cNvSpPr/>
          <p:nvPr/>
        </p:nvSpPr>
        <p:spPr>
          <a:xfrm>
            <a:off x="4416552" y="1719072"/>
            <a:ext cx="4389120" cy="5093208"/>
          </a:xfrm>
          <a:prstGeom prst="rect">
            <a:avLst/>
          </a:prstGeom>
        </p:spPr>
        <p:txBody>
          <a:bodyPr wrap="square">
            <a:noAutofit/>
          </a:bodyPr>
          <a:lstStyle/>
          <a:p>
            <a:pPr lvl="0">
              <a:lnSpc>
                <a:spcPct val="120000"/>
              </a:lnSpc>
              <a:buClr>
                <a:srgbClr val="9E1C30"/>
              </a:buClr>
            </a:pPr>
            <a:r>
              <a:rPr lang="en-US" b="1" dirty="0">
                <a:solidFill>
                  <a:srgbClr val="4F9844"/>
                </a:solidFill>
                <a:latin typeface="Arial" panose="020B0604020202020204" pitchFamily="34" charset="0"/>
                <a:cs typeface="Arial" panose="020B0604020202020204" pitchFamily="34" charset="0"/>
              </a:rPr>
              <a:t>Co-enrollment: Heart of Oregon Corps - Bend, OR</a:t>
            </a:r>
          </a:p>
          <a:p>
            <a:pPr marL="731520" lvl="1" indent="-274320" defTabSz="914400">
              <a:lnSpc>
                <a:spcPct val="90000"/>
              </a:lnSpc>
              <a:spcBef>
                <a:spcPts val="600"/>
              </a:spcBef>
              <a:buClr>
                <a:schemeClr val="tx1"/>
              </a:buClr>
              <a:buFont typeface="Wingdings 2" panose="05020102010507070707" pitchFamily="18" charset="2"/>
              <a:buChar char="¡"/>
            </a:pPr>
            <a:r>
              <a:rPr lang="en-US" sz="1600" dirty="0">
                <a:latin typeface="Arial" panose="020B0604020202020204" pitchFamily="34" charset="0"/>
                <a:cs typeface="Arial" panose="020B0604020202020204" pitchFamily="34" charset="0"/>
              </a:rPr>
              <a:t>Heart of Oregon Corps (HOC) partners with its local Workforce Investment Board and the associate </a:t>
            </a:r>
            <a:r>
              <a:rPr lang="en-US" sz="1600" dirty="0" err="1">
                <a:latin typeface="Arial" panose="020B0604020202020204" pitchFamily="34" charset="0"/>
                <a:cs typeface="Arial" panose="020B0604020202020204" pitchFamily="34" charset="0"/>
              </a:rPr>
              <a:t>WorkSource</a:t>
            </a:r>
            <a:r>
              <a:rPr lang="en-US" sz="1600" dirty="0">
                <a:latin typeface="Arial" panose="020B0604020202020204" pitchFamily="34" charset="0"/>
                <a:cs typeface="Arial" panose="020B0604020202020204" pitchFamily="34" charset="0"/>
              </a:rPr>
              <a:t> One-Stops in rural Oregon</a:t>
            </a:r>
          </a:p>
          <a:p>
            <a:pPr marL="731520" lvl="1" indent="-274320" defTabSz="914400">
              <a:lnSpc>
                <a:spcPct val="90000"/>
              </a:lnSpc>
              <a:spcBef>
                <a:spcPts val="600"/>
              </a:spcBef>
              <a:buClr>
                <a:schemeClr val="tx1"/>
              </a:buClr>
              <a:buFont typeface="Wingdings 2" panose="05020102010507070707" pitchFamily="18" charset="2"/>
              <a:buChar char="¡"/>
            </a:pPr>
            <a:endParaRPr lang="en-US" sz="800" dirty="0">
              <a:latin typeface="Arial" panose="020B0604020202020204" pitchFamily="34" charset="0"/>
              <a:cs typeface="Arial" panose="020B0604020202020204" pitchFamily="34" charset="0"/>
            </a:endParaRPr>
          </a:p>
          <a:p>
            <a:pPr marL="731520" lvl="1" indent="-274320" defTabSz="914400">
              <a:lnSpc>
                <a:spcPct val="90000"/>
              </a:lnSpc>
              <a:spcBef>
                <a:spcPts val="600"/>
              </a:spcBef>
              <a:buClr>
                <a:schemeClr val="tx1"/>
              </a:buClr>
              <a:buFont typeface="Wingdings 2" panose="05020102010507070707" pitchFamily="18" charset="2"/>
              <a:buChar char="¡"/>
            </a:pPr>
            <a:r>
              <a:rPr lang="en-US" sz="1600" dirty="0">
                <a:latin typeface="Arial" panose="020B0604020202020204" pitchFamily="34" charset="0"/>
                <a:cs typeface="Arial" panose="020B0604020202020204" pitchFamily="34" charset="0"/>
              </a:rPr>
              <a:t>The One-Stops refer young people to the Corps if the person could benefit from participation in HOC</a:t>
            </a:r>
          </a:p>
          <a:p>
            <a:pPr marL="731520" lvl="1" indent="-274320" defTabSz="914400">
              <a:lnSpc>
                <a:spcPct val="90000"/>
              </a:lnSpc>
              <a:spcBef>
                <a:spcPts val="600"/>
              </a:spcBef>
              <a:buClr>
                <a:schemeClr val="tx1"/>
              </a:buClr>
              <a:buFont typeface="Wingdings 2" panose="05020102010507070707" pitchFamily="18" charset="2"/>
              <a:buChar char="¡"/>
            </a:pPr>
            <a:endParaRPr lang="en-US" sz="800" dirty="0">
              <a:latin typeface="Arial" panose="020B0604020202020204" pitchFamily="34" charset="0"/>
              <a:cs typeface="Arial" panose="020B0604020202020204" pitchFamily="34" charset="0"/>
            </a:endParaRPr>
          </a:p>
          <a:p>
            <a:pPr marL="731520" lvl="1" indent="-274320" defTabSz="914400">
              <a:lnSpc>
                <a:spcPct val="90000"/>
              </a:lnSpc>
              <a:spcBef>
                <a:spcPts val="600"/>
              </a:spcBef>
              <a:buClr>
                <a:schemeClr val="tx1"/>
              </a:buClr>
              <a:buFont typeface="Wingdings 2" panose="05020102010507070707" pitchFamily="18" charset="2"/>
              <a:buChar char="¡"/>
            </a:pPr>
            <a:r>
              <a:rPr lang="en-US" sz="1600" dirty="0">
                <a:latin typeface="Arial" panose="020B0604020202020204" pitchFamily="34" charset="0"/>
                <a:cs typeface="Arial" panose="020B0604020202020204" pitchFamily="34" charset="0"/>
              </a:rPr>
              <a:t>HOC refers young people needing more intensive services to the workforce system’s service providers</a:t>
            </a:r>
          </a:p>
          <a:p>
            <a:pPr marL="731520" lvl="1" indent="-274320" defTabSz="914400">
              <a:lnSpc>
                <a:spcPct val="90000"/>
              </a:lnSpc>
              <a:spcBef>
                <a:spcPts val="600"/>
              </a:spcBef>
              <a:buClr>
                <a:schemeClr val="tx1"/>
              </a:buClr>
              <a:buFont typeface="Wingdings 2" panose="05020102010507070707" pitchFamily="18" charset="2"/>
              <a:buChar char="¡"/>
            </a:pPr>
            <a:endParaRPr lang="en-US" sz="800" dirty="0">
              <a:latin typeface="Arial" panose="020B0604020202020204" pitchFamily="34" charset="0"/>
              <a:cs typeface="Arial" panose="020B0604020202020204" pitchFamily="34" charset="0"/>
            </a:endParaRPr>
          </a:p>
          <a:p>
            <a:pPr marL="731520" lvl="1" indent="-274320" defTabSz="914400">
              <a:lnSpc>
                <a:spcPct val="90000"/>
              </a:lnSpc>
              <a:spcBef>
                <a:spcPts val="600"/>
              </a:spcBef>
              <a:buClr>
                <a:schemeClr val="tx1"/>
              </a:buClr>
              <a:buFont typeface="Wingdings 2" panose="05020102010507070707" pitchFamily="18" charset="2"/>
              <a:buChar char="¡"/>
            </a:pPr>
            <a:r>
              <a:rPr lang="en-US" sz="1600" dirty="0">
                <a:latin typeface="Arial" panose="020B0604020202020204" pitchFamily="34" charset="0"/>
                <a:cs typeface="Arial" panose="020B0604020202020204" pitchFamily="34" charset="0"/>
              </a:rPr>
              <a:t>Young people benefit from both the Corps experience and workforce system engagement</a:t>
            </a:r>
          </a:p>
          <a:p>
            <a:pPr marL="274320" lvl="0" indent="-274320" defTabSz="914400">
              <a:lnSpc>
                <a:spcPct val="90000"/>
              </a:lnSpc>
              <a:spcBef>
                <a:spcPts val="600"/>
              </a:spcBef>
              <a:buClr>
                <a:srgbClr val="9E1C30"/>
              </a:buClr>
              <a:buFont typeface="Wingdings 2" panose="05020102010507070707" pitchFamily="18" charset="2"/>
              <a:buChar char="¡"/>
            </a:pPr>
            <a:endParaRPr lang="en-US" sz="2000" dirty="0">
              <a:solidFill>
                <a:srgbClr val="24202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15929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898836-9ABF-4E10-896A-C24724D63955}"/>
              </a:ext>
            </a:extLst>
          </p:cNvPr>
          <p:cNvSpPr>
            <a:spLocks noGrp="1"/>
          </p:cNvSpPr>
          <p:nvPr>
            <p:ph type="sldNum" sz="quarter" idx="10"/>
          </p:nvPr>
        </p:nvSpPr>
        <p:spPr/>
        <p:txBody>
          <a:bodyPr/>
          <a:lstStyle/>
          <a:p>
            <a:fld id="{706D636C-90A3-4979-BA37-BAB384B22101}" type="slidenum">
              <a:rPr lang="en-US" smtClean="0"/>
              <a:pPr/>
              <a:t>28</a:t>
            </a:fld>
            <a:endParaRPr lang="en-US"/>
          </a:p>
        </p:txBody>
      </p:sp>
      <p:sp>
        <p:nvSpPr>
          <p:cNvPr id="2" name="AutoShape 2">
            <a:extLst>
              <a:ext uri="{FF2B5EF4-FFF2-40B4-BE49-F238E27FC236}">
                <a16:creationId xmlns:a16="http://schemas.microsoft.com/office/drawing/2014/main" id="{DE556F31-25FD-474E-8280-9693C2219F6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a:extLst>
              <a:ext uri="{FF2B5EF4-FFF2-40B4-BE49-F238E27FC236}">
                <a16:creationId xmlns:a16="http://schemas.microsoft.com/office/drawing/2014/main" id="{7B91E393-F68A-4584-A4AE-B1D4D15C7DB5}"/>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11">
            <a:extLst>
              <a:ext uri="{FF2B5EF4-FFF2-40B4-BE49-F238E27FC236}">
                <a16:creationId xmlns:a16="http://schemas.microsoft.com/office/drawing/2014/main" id="{A1628E99-9778-41FF-B3CD-30307ECAF9B7}"/>
              </a:ext>
            </a:extLst>
          </p:cNvPr>
          <p:cNvSpPr/>
          <p:nvPr/>
        </p:nvSpPr>
        <p:spPr>
          <a:xfrm>
            <a:off x="1157608" y="408992"/>
            <a:ext cx="7986392" cy="963827"/>
          </a:xfrm>
          <a:prstGeom prst="rect">
            <a:avLst/>
          </a:prstGeom>
          <a:solidFill>
            <a:srgbClr val="02568F"/>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Title 8">
            <a:extLst>
              <a:ext uri="{FF2B5EF4-FFF2-40B4-BE49-F238E27FC236}">
                <a16:creationId xmlns:a16="http://schemas.microsoft.com/office/drawing/2014/main" id="{C99A6C55-2E57-426A-B88E-7BFD6FE3BAE7}"/>
              </a:ext>
            </a:extLst>
          </p:cNvPr>
          <p:cNvSpPr>
            <a:spLocks noGrp="1"/>
          </p:cNvSpPr>
          <p:nvPr>
            <p:ph type="title"/>
          </p:nvPr>
        </p:nvSpPr>
        <p:spPr>
          <a:xfrm>
            <a:off x="1157608" y="408992"/>
            <a:ext cx="7986392" cy="963827"/>
          </a:xfrm>
        </p:spPr>
        <p:txBody>
          <a:bodyPr>
            <a:normAutofit/>
          </a:bodyPr>
          <a:lstStyle/>
          <a:p>
            <a:r>
              <a:rPr lang="en-US" sz="2800" dirty="0">
                <a:solidFill>
                  <a:schemeClr val="bg1">
                    <a:lumMod val="95000"/>
                  </a:schemeClr>
                </a:solidFill>
              </a:rPr>
              <a:t>Service and Conservation Corps and the Workforce System </a:t>
            </a:r>
          </a:p>
        </p:txBody>
      </p:sp>
      <p:sp>
        <p:nvSpPr>
          <p:cNvPr id="14" name="Rectangle 13">
            <a:extLst>
              <a:ext uri="{FF2B5EF4-FFF2-40B4-BE49-F238E27FC236}">
                <a16:creationId xmlns:a16="http://schemas.microsoft.com/office/drawing/2014/main" id="{FF176599-806C-4527-821B-D74643D0BB1A}"/>
              </a:ext>
            </a:extLst>
          </p:cNvPr>
          <p:cNvSpPr/>
          <p:nvPr/>
        </p:nvSpPr>
        <p:spPr>
          <a:xfrm>
            <a:off x="1157608" y="1361219"/>
            <a:ext cx="7986392" cy="164000"/>
          </a:xfrm>
          <a:prstGeom prst="rect">
            <a:avLst/>
          </a:prstGeom>
          <a:solidFill>
            <a:srgbClr val="4F98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9B4234B-B48F-400D-ABEE-4232658277EE}"/>
              </a:ext>
            </a:extLst>
          </p:cNvPr>
          <p:cNvSpPr/>
          <p:nvPr/>
        </p:nvSpPr>
        <p:spPr>
          <a:xfrm>
            <a:off x="4416552" y="1719072"/>
            <a:ext cx="4389120" cy="5093208"/>
          </a:xfrm>
          <a:prstGeom prst="rect">
            <a:avLst/>
          </a:prstGeom>
        </p:spPr>
        <p:txBody>
          <a:bodyPr wrap="square">
            <a:noAutofit/>
          </a:bodyPr>
          <a:lstStyle/>
          <a:p>
            <a:pPr lvl="0">
              <a:lnSpc>
                <a:spcPct val="120000"/>
              </a:lnSpc>
              <a:buClr>
                <a:srgbClr val="9E1C30"/>
              </a:buClr>
            </a:pPr>
            <a:r>
              <a:rPr lang="en-US" b="1" dirty="0">
                <a:solidFill>
                  <a:srgbClr val="4F9844"/>
                </a:solidFill>
                <a:latin typeface="Arial" panose="020B0604020202020204" pitchFamily="34" charset="0"/>
                <a:cs typeface="Arial" panose="020B0604020202020204" pitchFamily="34" charset="0"/>
              </a:rPr>
              <a:t>Leveraging Funding &amp; Partnership: California Corps North Bay – San Rafael, CA</a:t>
            </a:r>
          </a:p>
          <a:p>
            <a:pPr marL="731520" lvl="1" indent="-274320" defTabSz="914400">
              <a:lnSpc>
                <a:spcPct val="90000"/>
              </a:lnSpc>
              <a:spcBef>
                <a:spcPts val="600"/>
              </a:spcBef>
              <a:buClr>
                <a:schemeClr val="tx1"/>
              </a:buClr>
              <a:buFont typeface="Wingdings 2" panose="05020102010507070707" pitchFamily="18" charset="2"/>
              <a:buChar char="¡"/>
            </a:pPr>
            <a:r>
              <a:rPr lang="en-US" sz="1600" dirty="0">
                <a:latin typeface="Arial" panose="020B0604020202020204" pitchFamily="34" charset="0"/>
                <a:cs typeface="Arial" panose="020B0604020202020204" pitchFamily="34" charset="0"/>
              </a:rPr>
              <a:t>California Corps North Bay (CCNB) partners with its WIB for its Youth Ecology Corps</a:t>
            </a:r>
          </a:p>
          <a:p>
            <a:pPr marL="731520" lvl="1" indent="-274320" defTabSz="914400">
              <a:lnSpc>
                <a:spcPct val="90000"/>
              </a:lnSpc>
              <a:spcBef>
                <a:spcPts val="600"/>
              </a:spcBef>
              <a:buClr>
                <a:schemeClr val="tx1"/>
              </a:buClr>
              <a:buFont typeface="Wingdings 2" panose="05020102010507070707" pitchFamily="18" charset="2"/>
              <a:buChar char="¡"/>
            </a:pPr>
            <a:endParaRPr lang="en-US" sz="700" dirty="0">
              <a:latin typeface="Arial" panose="020B0604020202020204" pitchFamily="34" charset="0"/>
              <a:cs typeface="Arial" panose="020B0604020202020204" pitchFamily="34" charset="0"/>
            </a:endParaRPr>
          </a:p>
          <a:p>
            <a:pPr marL="731520" lvl="1" indent="-274320" defTabSz="914400">
              <a:lnSpc>
                <a:spcPct val="90000"/>
              </a:lnSpc>
              <a:spcBef>
                <a:spcPts val="600"/>
              </a:spcBef>
              <a:buClr>
                <a:schemeClr val="tx1"/>
              </a:buClr>
              <a:buFont typeface="Wingdings 2" panose="05020102010507070707" pitchFamily="18" charset="2"/>
              <a:buChar char="¡"/>
            </a:pPr>
            <a:r>
              <a:rPr lang="en-US" sz="1600" dirty="0">
                <a:latin typeface="Arial" panose="020B0604020202020204" pitchFamily="34" charset="0"/>
                <a:cs typeface="Arial" panose="020B0604020202020204" pitchFamily="34" charset="0"/>
              </a:rPr>
              <a:t>CCNB provides compensated workforce development through stream restoration and maintenance projects</a:t>
            </a:r>
          </a:p>
          <a:p>
            <a:pPr marL="731520" lvl="1" indent="-274320" defTabSz="914400">
              <a:lnSpc>
                <a:spcPct val="90000"/>
              </a:lnSpc>
              <a:spcBef>
                <a:spcPts val="600"/>
              </a:spcBef>
              <a:buClr>
                <a:schemeClr val="tx1"/>
              </a:buClr>
              <a:buFont typeface="Wingdings 2" panose="05020102010507070707" pitchFamily="18" charset="2"/>
              <a:buChar char="¡"/>
            </a:pPr>
            <a:endParaRPr lang="en-US" sz="700" dirty="0">
              <a:latin typeface="Arial" panose="020B0604020202020204" pitchFamily="34" charset="0"/>
              <a:cs typeface="Arial" panose="020B0604020202020204" pitchFamily="34" charset="0"/>
            </a:endParaRPr>
          </a:p>
          <a:p>
            <a:pPr marL="731520" lvl="1" indent="-274320" defTabSz="914400">
              <a:lnSpc>
                <a:spcPct val="90000"/>
              </a:lnSpc>
              <a:spcBef>
                <a:spcPts val="600"/>
              </a:spcBef>
              <a:buClr>
                <a:schemeClr val="tx1"/>
              </a:buClr>
              <a:buFont typeface="Wingdings 2" panose="05020102010507070707" pitchFamily="18" charset="2"/>
              <a:buChar char="¡"/>
            </a:pPr>
            <a:r>
              <a:rPr lang="en-US" sz="1600" dirty="0">
                <a:latin typeface="Arial" panose="020B0604020202020204" pitchFamily="34" charset="0"/>
                <a:cs typeface="Arial" panose="020B0604020202020204" pitchFamily="34" charset="0"/>
              </a:rPr>
              <a:t>CCNB helps members obtain a Work Readiness Certificate through WIB-approved training. </a:t>
            </a:r>
          </a:p>
          <a:p>
            <a:pPr marL="731520" lvl="1" indent="-274320" defTabSz="914400">
              <a:lnSpc>
                <a:spcPct val="90000"/>
              </a:lnSpc>
              <a:spcBef>
                <a:spcPts val="600"/>
              </a:spcBef>
              <a:buClr>
                <a:schemeClr val="tx1"/>
              </a:buClr>
              <a:buFont typeface="Wingdings 2" panose="05020102010507070707" pitchFamily="18" charset="2"/>
              <a:buChar char="¡"/>
            </a:pPr>
            <a:endParaRPr lang="en-US" sz="700" dirty="0">
              <a:latin typeface="Arial" panose="020B0604020202020204" pitchFamily="34" charset="0"/>
              <a:cs typeface="Arial" panose="020B0604020202020204" pitchFamily="34" charset="0"/>
            </a:endParaRPr>
          </a:p>
          <a:p>
            <a:pPr marL="731520" lvl="1" indent="-274320" defTabSz="914400">
              <a:lnSpc>
                <a:spcPct val="90000"/>
              </a:lnSpc>
              <a:spcBef>
                <a:spcPts val="600"/>
              </a:spcBef>
              <a:buClr>
                <a:schemeClr val="tx1"/>
              </a:buClr>
              <a:buFont typeface="Wingdings 2" panose="05020102010507070707" pitchFamily="18" charset="2"/>
              <a:buChar char="¡"/>
            </a:pPr>
            <a:r>
              <a:rPr lang="en-US" sz="1600" dirty="0">
                <a:latin typeface="Arial" panose="020B0604020202020204" pitchFamily="34" charset="0"/>
                <a:cs typeface="Arial" panose="020B0604020202020204" pitchFamily="34" charset="0"/>
              </a:rPr>
              <a:t>The WIB helps fund the program, and provides mentoring and career exploration activities</a:t>
            </a:r>
            <a:endParaRPr lang="en-US" sz="2000" dirty="0">
              <a:solidFill>
                <a:srgbClr val="242021"/>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24FB46CC-26C1-4498-8BF5-50C4D771627F}"/>
              </a:ext>
            </a:extLst>
          </p:cNvPr>
          <p:cNvPicPr>
            <a:picLocks noChangeAspect="1"/>
          </p:cNvPicPr>
          <p:nvPr/>
        </p:nvPicPr>
        <p:blipFill>
          <a:blip r:embed="rId3"/>
          <a:stretch>
            <a:fillRect/>
          </a:stretch>
        </p:blipFill>
        <p:spPr>
          <a:xfrm>
            <a:off x="530352" y="1719072"/>
            <a:ext cx="3474720" cy="4632960"/>
          </a:xfrm>
          <a:prstGeom prst="rect">
            <a:avLst/>
          </a:prstGeom>
        </p:spPr>
      </p:pic>
    </p:spTree>
    <p:extLst>
      <p:ext uri="{BB962C8B-B14F-4D97-AF65-F5344CB8AC3E}">
        <p14:creationId xmlns:p14="http://schemas.microsoft.com/office/powerpoint/2010/main" val="40278473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9D2E625-C319-4674-83F8-EFD2977E4D60}"/>
              </a:ext>
            </a:extLst>
          </p:cNvPr>
          <p:cNvSpPr>
            <a:spLocks noGrp="1"/>
          </p:cNvSpPr>
          <p:nvPr>
            <p:ph idx="1"/>
          </p:nvPr>
        </p:nvSpPr>
        <p:spPr>
          <a:xfrm>
            <a:off x="628650" y="1770615"/>
            <a:ext cx="7847135" cy="4108508"/>
          </a:xfrm>
        </p:spPr>
        <p:txBody>
          <a:bodyPr>
            <a:normAutofit/>
          </a:bodyPr>
          <a:lstStyle/>
          <a:p>
            <a:pPr marL="342900" indent="-342900">
              <a:spcBef>
                <a:spcPts val="600"/>
              </a:spcBef>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A898836-9ABF-4E10-896A-C24724D63955}"/>
              </a:ext>
            </a:extLst>
          </p:cNvPr>
          <p:cNvSpPr>
            <a:spLocks noGrp="1"/>
          </p:cNvSpPr>
          <p:nvPr>
            <p:ph type="sldNum" sz="quarter" idx="10"/>
          </p:nvPr>
        </p:nvSpPr>
        <p:spPr/>
        <p:txBody>
          <a:bodyPr/>
          <a:lstStyle/>
          <a:p>
            <a:fld id="{706D636C-90A3-4979-BA37-BAB384B22101}" type="slidenum">
              <a:rPr lang="en-US" smtClean="0"/>
              <a:pPr/>
              <a:t>29</a:t>
            </a:fld>
            <a:endParaRPr lang="en-US"/>
          </a:p>
        </p:txBody>
      </p:sp>
      <p:sp>
        <p:nvSpPr>
          <p:cNvPr id="10" name="Title 9">
            <a:extLst>
              <a:ext uri="{FF2B5EF4-FFF2-40B4-BE49-F238E27FC236}">
                <a16:creationId xmlns:a16="http://schemas.microsoft.com/office/drawing/2014/main" id="{A8D9D294-75FC-4645-A27A-B7B85FFEE806}"/>
              </a:ext>
            </a:extLst>
          </p:cNvPr>
          <p:cNvSpPr txBox="1">
            <a:spLocks noGrp="1"/>
          </p:cNvSpPr>
          <p:nvPr>
            <p:ph type="title"/>
          </p:nvPr>
        </p:nvSpPr>
        <p:spPr>
          <a:xfrm>
            <a:off x="628650" y="632869"/>
            <a:ext cx="7954963" cy="535531"/>
          </a:xfrm>
          <a:prstGeom prst="rect">
            <a:avLst/>
          </a:prstGeom>
          <a:solidFill>
            <a:schemeClr val="accent6"/>
          </a:solidFill>
        </p:spPr>
        <p:txBody>
          <a:bodyPr wrap="square" rtlCol="0">
            <a:spAutoFit/>
          </a:bodyPr>
          <a:lstStyle/>
          <a:p>
            <a:r>
              <a:rPr lang="en-US" sz="3200" b="1" dirty="0">
                <a:solidFill>
                  <a:schemeClr val="bg1"/>
                </a:solidFill>
                <a:latin typeface="Arial" panose="020B0604020202020204" pitchFamily="34" charset="0"/>
                <a:ea typeface="Arial" charset="0"/>
                <a:cs typeface="Arial" panose="020B0604020202020204" pitchFamily="34" charset="0"/>
              </a:rPr>
              <a:t>What is The Corps Network?</a:t>
            </a:r>
          </a:p>
        </p:txBody>
      </p:sp>
      <p:sp>
        <p:nvSpPr>
          <p:cNvPr id="16" name="TextBox 15">
            <a:extLst>
              <a:ext uri="{FF2B5EF4-FFF2-40B4-BE49-F238E27FC236}">
                <a16:creationId xmlns:a16="http://schemas.microsoft.com/office/drawing/2014/main" id="{C4F9A4CB-1E83-4579-B4F9-6F9A8B5808C2}"/>
              </a:ext>
            </a:extLst>
          </p:cNvPr>
          <p:cNvSpPr txBox="1"/>
          <p:nvPr/>
        </p:nvSpPr>
        <p:spPr>
          <a:xfrm>
            <a:off x="628651" y="1168400"/>
            <a:ext cx="7954962" cy="124988"/>
          </a:xfrm>
          <a:prstGeom prst="rect">
            <a:avLst/>
          </a:prstGeom>
          <a:solidFill>
            <a:srgbClr val="92D050"/>
          </a:solidFill>
        </p:spPr>
        <p:txBody>
          <a:bodyPr wrap="square" rtlCol="0">
            <a:spAutoFit/>
          </a:bodyPr>
          <a:lstStyle/>
          <a:p>
            <a:endParaRPr lang="en-US" dirty="0"/>
          </a:p>
        </p:txBody>
      </p:sp>
      <p:pic>
        <p:nvPicPr>
          <p:cNvPr id="5" name="Picture 4" descr="A screenshot of a cell phone&#10;&#10;Description automatically generated">
            <a:extLst>
              <a:ext uri="{FF2B5EF4-FFF2-40B4-BE49-F238E27FC236}">
                <a16:creationId xmlns:a16="http://schemas.microsoft.com/office/drawing/2014/main" id="{D16C26C8-1507-45E7-B4FA-57991C0C74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53525" cy="6865144"/>
          </a:xfrm>
          <a:prstGeom prst="rect">
            <a:avLst/>
          </a:prstGeom>
        </p:spPr>
      </p:pic>
    </p:spTree>
    <p:extLst>
      <p:ext uri="{BB962C8B-B14F-4D97-AF65-F5344CB8AC3E}">
        <p14:creationId xmlns:p14="http://schemas.microsoft.com/office/powerpoint/2010/main" val="4204276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B2B5F8-C527-4BF3-B8B1-A7BB3A24D9AF}"/>
              </a:ext>
            </a:extLst>
          </p:cNvPr>
          <p:cNvSpPr>
            <a:spLocks noGrp="1"/>
          </p:cNvSpPr>
          <p:nvPr>
            <p:ph idx="1"/>
          </p:nvPr>
        </p:nvSpPr>
        <p:spPr/>
        <p:txBody>
          <a:bodyPr>
            <a:normAutofit lnSpcReduction="10000"/>
          </a:bodyPr>
          <a:lstStyle/>
          <a:p>
            <a:r>
              <a:rPr lang="en-US" dirty="0"/>
              <a:t>Sara Hastings, Unit Chief</a:t>
            </a:r>
          </a:p>
          <a:p>
            <a:r>
              <a:rPr lang="en-US" dirty="0"/>
              <a:t>Youth Policy and Performance</a:t>
            </a:r>
          </a:p>
          <a:p>
            <a:r>
              <a:rPr lang="en-US" dirty="0"/>
              <a:t>U.S. Department of Labor</a:t>
            </a:r>
          </a:p>
        </p:txBody>
      </p:sp>
      <p:sp>
        <p:nvSpPr>
          <p:cNvPr id="3" name="Slide Number Placeholder 2">
            <a:extLst>
              <a:ext uri="{FF2B5EF4-FFF2-40B4-BE49-F238E27FC236}">
                <a16:creationId xmlns:a16="http://schemas.microsoft.com/office/drawing/2014/main" id="{0B069B57-EAA3-4150-9BC4-AFFA0BFD4E53}"/>
              </a:ext>
            </a:extLst>
          </p:cNvPr>
          <p:cNvSpPr>
            <a:spLocks noGrp="1"/>
          </p:cNvSpPr>
          <p:nvPr>
            <p:ph type="sldNum" sz="quarter" idx="10"/>
          </p:nvPr>
        </p:nvSpPr>
        <p:spPr/>
        <p:txBody>
          <a:bodyPr/>
          <a:lstStyle/>
          <a:p>
            <a:fld id="{706D636C-90A3-4979-BA37-BAB384B22101}" type="slidenum">
              <a:rPr lang="en-US" smtClean="0"/>
              <a:pPr/>
              <a:t>3</a:t>
            </a:fld>
            <a:endParaRPr lang="en-US"/>
          </a:p>
        </p:txBody>
      </p:sp>
      <p:pic>
        <p:nvPicPr>
          <p:cNvPr id="5" name="Picture Placeholder 3"/>
          <p:cNvPicPr>
            <a:picLocks noGrp="1" noChangeAspect="1"/>
          </p:cNvPicPr>
          <p:nvPr>
            <p:ph type="pic" idx="11"/>
          </p:nvPr>
        </p:nvPicPr>
        <p:blipFill>
          <a:blip r:embed="rId2"/>
          <a:srcRect l="630" r="630"/>
          <a:stretch>
            <a:fillRect/>
          </a:stretch>
        </p:blipFill>
        <p:spPr>
          <a:prstGeom prst="rect">
            <a:avLst/>
          </a:prstGeom>
        </p:spPr>
      </p:pic>
    </p:spTree>
    <p:extLst>
      <p:ext uri="{BB962C8B-B14F-4D97-AF65-F5344CB8AC3E}">
        <p14:creationId xmlns:p14="http://schemas.microsoft.com/office/powerpoint/2010/main" val="3347545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9D2E625-C319-4674-83F8-EFD2977E4D60}"/>
              </a:ext>
            </a:extLst>
          </p:cNvPr>
          <p:cNvSpPr>
            <a:spLocks noGrp="1"/>
          </p:cNvSpPr>
          <p:nvPr>
            <p:ph idx="1"/>
          </p:nvPr>
        </p:nvSpPr>
        <p:spPr>
          <a:xfrm>
            <a:off x="628650" y="1770615"/>
            <a:ext cx="7847135" cy="4108508"/>
          </a:xfrm>
        </p:spPr>
        <p:txBody>
          <a:bodyPr>
            <a:normAutofit/>
          </a:bodyPr>
          <a:lstStyle/>
          <a:p>
            <a:pPr>
              <a:spcBef>
                <a:spcPts val="600"/>
              </a:spcBef>
            </a:pPr>
            <a:endParaRPr lang="en-US" sz="2000" dirty="0">
              <a:latin typeface="Arial" panose="020B0604020202020204" pitchFamily="34" charset="0"/>
              <a:cs typeface="Arial" panose="020B0604020202020204" pitchFamily="34" charset="0"/>
            </a:endParaRPr>
          </a:p>
          <a:p>
            <a:pPr marL="342900" indent="-342900">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Corps operate in all 50 states, the District of Columbia, and multiple US territories. </a:t>
            </a:r>
          </a:p>
          <a:p>
            <a:pPr marL="342900" indent="-342900">
              <a:spcBef>
                <a:spcPts val="600"/>
              </a:spcBef>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A898836-9ABF-4E10-896A-C24724D63955}"/>
              </a:ext>
            </a:extLst>
          </p:cNvPr>
          <p:cNvSpPr>
            <a:spLocks noGrp="1"/>
          </p:cNvSpPr>
          <p:nvPr>
            <p:ph type="sldNum" sz="quarter" idx="10"/>
          </p:nvPr>
        </p:nvSpPr>
        <p:spPr/>
        <p:txBody>
          <a:bodyPr/>
          <a:lstStyle/>
          <a:p>
            <a:fld id="{706D636C-90A3-4979-BA37-BAB384B22101}" type="slidenum">
              <a:rPr lang="en-US" smtClean="0"/>
              <a:pPr/>
              <a:t>30</a:t>
            </a:fld>
            <a:endParaRPr lang="en-US"/>
          </a:p>
        </p:txBody>
      </p:sp>
      <p:sp>
        <p:nvSpPr>
          <p:cNvPr id="10" name="Title 9">
            <a:extLst>
              <a:ext uri="{FF2B5EF4-FFF2-40B4-BE49-F238E27FC236}">
                <a16:creationId xmlns:a16="http://schemas.microsoft.com/office/drawing/2014/main" id="{A8D9D294-75FC-4645-A27A-B7B85FFEE806}"/>
              </a:ext>
            </a:extLst>
          </p:cNvPr>
          <p:cNvSpPr txBox="1">
            <a:spLocks noGrp="1"/>
          </p:cNvSpPr>
          <p:nvPr>
            <p:ph type="title"/>
          </p:nvPr>
        </p:nvSpPr>
        <p:spPr>
          <a:xfrm>
            <a:off x="628650" y="632869"/>
            <a:ext cx="7954963" cy="535531"/>
          </a:xfrm>
          <a:prstGeom prst="rect">
            <a:avLst/>
          </a:prstGeom>
          <a:solidFill>
            <a:schemeClr val="accent6"/>
          </a:solidFill>
        </p:spPr>
        <p:txBody>
          <a:bodyPr wrap="square" rtlCol="0">
            <a:spAutoFit/>
          </a:bodyPr>
          <a:lstStyle/>
          <a:p>
            <a:r>
              <a:rPr lang="en-US" sz="3200" b="1" dirty="0">
                <a:solidFill>
                  <a:schemeClr val="bg1"/>
                </a:solidFill>
                <a:latin typeface="Arial" panose="020B0604020202020204" pitchFamily="34" charset="0"/>
                <a:ea typeface="Arial" charset="0"/>
                <a:cs typeface="Arial" panose="020B0604020202020204" pitchFamily="34" charset="0"/>
              </a:rPr>
              <a:t>What is The Corps Network?</a:t>
            </a:r>
          </a:p>
        </p:txBody>
      </p:sp>
      <p:sp>
        <p:nvSpPr>
          <p:cNvPr id="16" name="TextBox 15">
            <a:extLst>
              <a:ext uri="{FF2B5EF4-FFF2-40B4-BE49-F238E27FC236}">
                <a16:creationId xmlns:a16="http://schemas.microsoft.com/office/drawing/2014/main" id="{C4F9A4CB-1E83-4579-B4F9-6F9A8B5808C2}"/>
              </a:ext>
            </a:extLst>
          </p:cNvPr>
          <p:cNvSpPr txBox="1"/>
          <p:nvPr/>
        </p:nvSpPr>
        <p:spPr>
          <a:xfrm>
            <a:off x="628651" y="1168400"/>
            <a:ext cx="7954962" cy="124988"/>
          </a:xfrm>
          <a:prstGeom prst="rect">
            <a:avLst/>
          </a:prstGeom>
          <a:solidFill>
            <a:srgbClr val="92D050"/>
          </a:solidFill>
        </p:spPr>
        <p:txBody>
          <a:bodyPr wrap="square" rtlCol="0">
            <a:spAutoFit/>
          </a:bodyPr>
          <a:lstStyle/>
          <a:p>
            <a:endParaRPr lang="en-US" dirty="0"/>
          </a:p>
        </p:txBody>
      </p:sp>
      <p:pic>
        <p:nvPicPr>
          <p:cNvPr id="3" name="Picture 2" descr="A screen shot of a person&#10;&#10;Description automatically generated">
            <a:extLst>
              <a:ext uri="{FF2B5EF4-FFF2-40B4-BE49-F238E27FC236}">
                <a16:creationId xmlns:a16="http://schemas.microsoft.com/office/drawing/2014/main" id="{D995ECF1-73B2-490D-AE1C-F3524505BC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239408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054CB-D3E0-49A3-A75A-55AC967634EE}"/>
              </a:ext>
            </a:extLst>
          </p:cNvPr>
          <p:cNvSpPr>
            <a:spLocks noGrp="1"/>
          </p:cNvSpPr>
          <p:nvPr>
            <p:ph type="title"/>
          </p:nvPr>
        </p:nvSpPr>
        <p:spPr/>
        <p:txBody>
          <a:bodyPr/>
          <a:lstStyle/>
          <a:p>
            <a:r>
              <a:rPr lang="en-US" dirty="0"/>
              <a:t>Larimer County Conservation Corps</a:t>
            </a:r>
          </a:p>
        </p:txBody>
      </p:sp>
      <p:sp>
        <p:nvSpPr>
          <p:cNvPr id="3" name="Text Placeholder 2">
            <a:extLst>
              <a:ext uri="{FF2B5EF4-FFF2-40B4-BE49-F238E27FC236}">
                <a16:creationId xmlns:a16="http://schemas.microsoft.com/office/drawing/2014/main" id="{7CC1EBC5-448B-42B2-9B33-2AFEA0F857C3}"/>
              </a:ext>
            </a:extLst>
          </p:cNvPr>
          <p:cNvSpPr>
            <a:spLocks noGrp="1"/>
          </p:cNvSpPr>
          <p:nvPr>
            <p:ph type="body" idx="1"/>
          </p:nvPr>
        </p:nvSpPr>
        <p:spPr/>
        <p:txBody>
          <a:bodyPr/>
          <a:lstStyle/>
          <a:p>
            <a:r>
              <a:rPr lang="en-US" dirty="0"/>
              <a:t>Local example of successful partnering and work experiences</a:t>
            </a:r>
          </a:p>
        </p:txBody>
      </p:sp>
      <p:sp>
        <p:nvSpPr>
          <p:cNvPr id="4" name="Slide Number Placeholder 3">
            <a:extLst>
              <a:ext uri="{FF2B5EF4-FFF2-40B4-BE49-F238E27FC236}">
                <a16:creationId xmlns:a16="http://schemas.microsoft.com/office/drawing/2014/main" id="{7CAACA9C-2865-480D-81DA-E2BD0EC11626}"/>
              </a:ext>
            </a:extLst>
          </p:cNvPr>
          <p:cNvSpPr>
            <a:spLocks noGrp="1"/>
          </p:cNvSpPr>
          <p:nvPr>
            <p:ph type="sldNum" sz="quarter" idx="10"/>
          </p:nvPr>
        </p:nvSpPr>
        <p:spPr/>
        <p:txBody>
          <a:bodyPr/>
          <a:lstStyle/>
          <a:p>
            <a:fld id="{706D636C-90A3-4979-BA37-BAB384B22101}" type="slidenum">
              <a:rPr lang="en-US" smtClean="0"/>
              <a:pPr/>
              <a:t>31</a:t>
            </a:fld>
            <a:endParaRPr lang="en-US"/>
          </a:p>
        </p:txBody>
      </p:sp>
    </p:spTree>
    <p:extLst>
      <p:ext uri="{BB962C8B-B14F-4D97-AF65-F5344CB8AC3E}">
        <p14:creationId xmlns:p14="http://schemas.microsoft.com/office/powerpoint/2010/main" val="34195515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ED9CA6F-2901-4752-B0D0-B3360A5C3DD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39412" y="1382315"/>
            <a:ext cx="3797258" cy="2836224"/>
          </a:xfrm>
          <a:prstGeom prst="rect">
            <a:avLst/>
          </a:prstGeom>
        </p:spPr>
      </p:pic>
      <p:sp>
        <p:nvSpPr>
          <p:cNvPr id="2" name="Text Placeholder 1">
            <a:extLst>
              <a:ext uri="{FF2B5EF4-FFF2-40B4-BE49-F238E27FC236}">
                <a16:creationId xmlns:a16="http://schemas.microsoft.com/office/drawing/2014/main" id="{CF711F46-80EC-40D4-8519-EEF5F39E2FBF}"/>
              </a:ext>
            </a:extLst>
          </p:cNvPr>
          <p:cNvSpPr>
            <a:spLocks noGrp="1"/>
          </p:cNvSpPr>
          <p:nvPr>
            <p:ph type="body" sz="quarter" idx="12"/>
          </p:nvPr>
        </p:nvSpPr>
        <p:spPr/>
        <p:txBody>
          <a:bodyPr/>
          <a:lstStyle/>
          <a:p>
            <a:r>
              <a:rPr lang="en-US" dirty="0"/>
              <a:t>November 2018</a:t>
            </a:r>
          </a:p>
        </p:txBody>
      </p:sp>
      <p:pic>
        <p:nvPicPr>
          <p:cNvPr id="6" name="Picture 5">
            <a:extLst>
              <a:ext uri="{FF2B5EF4-FFF2-40B4-BE49-F238E27FC236}">
                <a16:creationId xmlns:a16="http://schemas.microsoft.com/office/drawing/2014/main" id="{B3B54DF1-6B3A-467E-9D4E-D0D73478F6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957762" y="4582655"/>
            <a:ext cx="1753994" cy="893030"/>
          </a:xfrm>
          <a:prstGeom prst="rect">
            <a:avLst/>
          </a:prstGeom>
        </p:spPr>
      </p:pic>
      <p:pic>
        <p:nvPicPr>
          <p:cNvPr id="4" name="Picture 3">
            <a:extLst>
              <a:ext uri="{FF2B5EF4-FFF2-40B4-BE49-F238E27FC236}">
                <a16:creationId xmlns:a16="http://schemas.microsoft.com/office/drawing/2014/main" id="{13635B34-F30C-495D-9568-FF2194AF302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49606" y="2427711"/>
            <a:ext cx="3346349" cy="1001289"/>
          </a:xfrm>
          <a:prstGeom prst="rect">
            <a:avLst/>
          </a:prstGeom>
        </p:spPr>
      </p:pic>
    </p:spTree>
    <p:extLst>
      <p:ext uri="{BB962C8B-B14F-4D97-AF65-F5344CB8AC3E}">
        <p14:creationId xmlns:p14="http://schemas.microsoft.com/office/powerpoint/2010/main" val="30930878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383A0-7682-4D68-B75E-37D7212BBBA3}"/>
              </a:ext>
            </a:extLst>
          </p:cNvPr>
          <p:cNvSpPr>
            <a:spLocks noGrp="1"/>
          </p:cNvSpPr>
          <p:nvPr>
            <p:ph type="title"/>
          </p:nvPr>
        </p:nvSpPr>
        <p:spPr/>
        <p:txBody>
          <a:bodyPr>
            <a:normAutofit/>
          </a:bodyPr>
          <a:lstStyle/>
          <a:p>
            <a:r>
              <a:rPr lang="en-US" sz="2800" dirty="0"/>
              <a:t>Larimer County Conservation Corps (LCCC)</a:t>
            </a:r>
          </a:p>
        </p:txBody>
      </p:sp>
      <p:pic>
        <p:nvPicPr>
          <p:cNvPr id="5" name="Content Placeholder 4">
            <a:extLst>
              <a:ext uri="{FF2B5EF4-FFF2-40B4-BE49-F238E27FC236}">
                <a16:creationId xmlns:a16="http://schemas.microsoft.com/office/drawing/2014/main" id="{E428AF7B-4E56-4D0A-AB84-16F8C9212B20}"/>
              </a:ext>
            </a:extLst>
          </p:cNvPr>
          <p:cNvPicPr>
            <a:picLocks noGrp="1" noChangeAspect="1"/>
          </p:cNvPicPr>
          <p:nvPr>
            <p:ph idx="1"/>
          </p:nvPr>
        </p:nvPicPr>
        <p:blipFill>
          <a:blip r:embed="rId2"/>
          <a:stretch>
            <a:fillRect/>
          </a:stretch>
        </p:blipFill>
        <p:spPr>
          <a:xfrm>
            <a:off x="1139031" y="1949450"/>
            <a:ext cx="6934200" cy="4048125"/>
          </a:xfrm>
          <a:prstGeom prst="rect">
            <a:avLst/>
          </a:prstGeom>
        </p:spPr>
      </p:pic>
      <p:sp>
        <p:nvSpPr>
          <p:cNvPr id="4" name="Slide Number Placeholder 3">
            <a:extLst>
              <a:ext uri="{FF2B5EF4-FFF2-40B4-BE49-F238E27FC236}">
                <a16:creationId xmlns:a16="http://schemas.microsoft.com/office/drawing/2014/main" id="{44AE1F95-7BF8-44E7-8F1C-A236FE574B55}"/>
              </a:ext>
            </a:extLst>
          </p:cNvPr>
          <p:cNvSpPr>
            <a:spLocks noGrp="1"/>
          </p:cNvSpPr>
          <p:nvPr>
            <p:ph type="sldNum" sz="quarter" idx="10"/>
          </p:nvPr>
        </p:nvSpPr>
        <p:spPr/>
        <p:txBody>
          <a:bodyPr/>
          <a:lstStyle/>
          <a:p>
            <a:fld id="{706D636C-90A3-4979-BA37-BAB384B22101}" type="slidenum">
              <a:rPr lang="en-US" smtClean="0"/>
              <a:pPr/>
              <a:t>33</a:t>
            </a:fld>
            <a:endParaRPr lang="en-US"/>
          </a:p>
        </p:txBody>
      </p:sp>
    </p:spTree>
    <p:extLst>
      <p:ext uri="{BB962C8B-B14F-4D97-AF65-F5344CB8AC3E}">
        <p14:creationId xmlns:p14="http://schemas.microsoft.com/office/powerpoint/2010/main" val="33662395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C734B-DD0B-4FF2-8CE5-DDE2507805B4}"/>
              </a:ext>
            </a:extLst>
          </p:cNvPr>
          <p:cNvSpPr>
            <a:spLocks noGrp="1"/>
          </p:cNvSpPr>
          <p:nvPr>
            <p:ph type="title"/>
          </p:nvPr>
        </p:nvSpPr>
        <p:spPr/>
        <p:txBody>
          <a:bodyPr/>
          <a:lstStyle/>
          <a:p>
            <a:r>
              <a:rPr lang="en-US" dirty="0"/>
              <a:t>Program Structure</a:t>
            </a:r>
          </a:p>
        </p:txBody>
      </p:sp>
      <p:sp>
        <p:nvSpPr>
          <p:cNvPr id="3" name="Content Placeholder 2">
            <a:extLst>
              <a:ext uri="{FF2B5EF4-FFF2-40B4-BE49-F238E27FC236}">
                <a16:creationId xmlns:a16="http://schemas.microsoft.com/office/drawing/2014/main" id="{5AD0F6A3-C3C7-4382-88BF-B1681B36E831}"/>
              </a:ext>
            </a:extLst>
          </p:cNvPr>
          <p:cNvSpPr>
            <a:spLocks noGrp="1"/>
          </p:cNvSpPr>
          <p:nvPr>
            <p:ph idx="1"/>
          </p:nvPr>
        </p:nvSpPr>
        <p:spPr>
          <a:xfrm>
            <a:off x="560917" y="1416686"/>
            <a:ext cx="7955280" cy="4406348"/>
          </a:xfrm>
        </p:spPr>
        <p:txBody>
          <a:bodyPr>
            <a:normAutofit/>
          </a:bodyPr>
          <a:lstStyle/>
          <a:p>
            <a:pPr>
              <a:buFont typeface="Arial" pitchFamily="34" charset="0"/>
              <a:buChar char="•"/>
            </a:pPr>
            <a:endParaRPr lang="en-US" sz="2000" dirty="0">
              <a:latin typeface="Arial" pitchFamily="34" charset="0"/>
              <a:cs typeface="Arial" pitchFamily="34" charset="0"/>
            </a:endParaRPr>
          </a:p>
          <a:p>
            <a:pPr>
              <a:buFont typeface="Arial" pitchFamily="34" charset="0"/>
              <a:buChar char="•"/>
            </a:pPr>
            <a:r>
              <a:rPr lang="en-US" sz="2000" dirty="0">
                <a:latin typeface="Arial" pitchFamily="34" charset="0"/>
                <a:cs typeface="Arial" pitchFamily="34" charset="0"/>
              </a:rPr>
              <a:t>Operated and supported by Larimer County Economic and Workforce Development (LCEWD) Fort Collins, Colorado.</a:t>
            </a:r>
          </a:p>
          <a:p>
            <a:pPr>
              <a:buFont typeface="Arial" pitchFamily="34" charset="0"/>
              <a:buChar char="•"/>
            </a:pPr>
            <a:r>
              <a:rPr lang="en-US" sz="2000" dirty="0">
                <a:latin typeface="Arial" pitchFamily="34" charset="0"/>
                <a:cs typeface="Arial" pitchFamily="34" charset="0"/>
              </a:rPr>
              <a:t>Accredited by The Corps Network (TCN) and Colorado Youth Corps Association (CYCA).</a:t>
            </a:r>
          </a:p>
          <a:p>
            <a:pPr>
              <a:buFont typeface="Arial" pitchFamily="34" charset="0"/>
              <a:buChar char="•"/>
            </a:pPr>
            <a:r>
              <a:rPr lang="en-US" sz="2000" dirty="0">
                <a:latin typeface="Arial" pitchFamily="34" charset="0"/>
                <a:cs typeface="Arial" pitchFamily="34" charset="0"/>
              </a:rPr>
              <a:t>Started in 1988 through initial resource investment from employer, Anheuser-Busch.</a:t>
            </a:r>
          </a:p>
          <a:p>
            <a:pPr>
              <a:buFont typeface="Arial" pitchFamily="34" charset="0"/>
              <a:buChar char="•"/>
            </a:pPr>
            <a:r>
              <a:rPr lang="en-US" sz="2000" dirty="0">
                <a:latin typeface="Arial" pitchFamily="34" charset="0"/>
                <a:cs typeface="Arial" pitchFamily="34" charset="0"/>
              </a:rPr>
              <a:t>Featured program of LCEWD </a:t>
            </a:r>
            <a:r>
              <a:rPr lang="en-US" sz="2000" dirty="0" err="1">
                <a:latin typeface="Arial" pitchFamily="34" charset="0"/>
                <a:cs typeface="Arial" pitchFamily="34" charset="0"/>
              </a:rPr>
              <a:t>CareerRise</a:t>
            </a:r>
            <a:r>
              <a:rPr lang="en-US" sz="2000" dirty="0">
                <a:latin typeface="Arial" pitchFamily="34" charset="0"/>
                <a:cs typeface="Arial" pitchFamily="34" charset="0"/>
              </a:rPr>
              <a:t> Young Adult Team (WIOA Title I and Title III administrator).</a:t>
            </a:r>
          </a:p>
          <a:p>
            <a:pPr>
              <a:buFont typeface="Arial" pitchFamily="34" charset="0"/>
              <a:buChar char="•"/>
            </a:pPr>
            <a:r>
              <a:rPr lang="en-US" sz="2000" dirty="0">
                <a:latin typeface="Arial" pitchFamily="34" charset="0"/>
                <a:cs typeface="Arial" pitchFamily="34" charset="0"/>
              </a:rPr>
              <a:t>Workforce Innovation and Opportunity Act (WIOA) Program Element provider.</a:t>
            </a:r>
          </a:p>
          <a:p>
            <a:endParaRPr lang="en-US" dirty="0"/>
          </a:p>
        </p:txBody>
      </p:sp>
      <p:sp>
        <p:nvSpPr>
          <p:cNvPr id="4" name="Slide Number Placeholder 3">
            <a:extLst>
              <a:ext uri="{FF2B5EF4-FFF2-40B4-BE49-F238E27FC236}">
                <a16:creationId xmlns:a16="http://schemas.microsoft.com/office/drawing/2014/main" id="{B2635D23-3F5D-471D-99ED-4DD1309E3453}"/>
              </a:ext>
            </a:extLst>
          </p:cNvPr>
          <p:cNvSpPr>
            <a:spLocks noGrp="1"/>
          </p:cNvSpPr>
          <p:nvPr>
            <p:ph type="sldNum" sz="quarter" idx="10"/>
          </p:nvPr>
        </p:nvSpPr>
        <p:spPr/>
        <p:txBody>
          <a:bodyPr/>
          <a:lstStyle/>
          <a:p>
            <a:fld id="{706D636C-90A3-4979-BA37-BAB384B22101}" type="slidenum">
              <a:rPr lang="en-US" smtClean="0"/>
              <a:pPr/>
              <a:t>34</a:t>
            </a:fld>
            <a:endParaRPr lang="en-US"/>
          </a:p>
        </p:txBody>
      </p:sp>
    </p:spTree>
    <p:extLst>
      <p:ext uri="{BB962C8B-B14F-4D97-AF65-F5344CB8AC3E}">
        <p14:creationId xmlns:p14="http://schemas.microsoft.com/office/powerpoint/2010/main" val="29326742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7AE1B-20B7-4FC0-8F9E-012F05F4F2F8}"/>
              </a:ext>
            </a:extLst>
          </p:cNvPr>
          <p:cNvSpPr>
            <a:spLocks noGrp="1"/>
          </p:cNvSpPr>
          <p:nvPr>
            <p:ph type="title"/>
          </p:nvPr>
        </p:nvSpPr>
        <p:spPr>
          <a:xfrm>
            <a:off x="628650" y="365126"/>
            <a:ext cx="7955280" cy="1051560"/>
          </a:xfrm>
        </p:spPr>
        <p:txBody>
          <a:bodyPr/>
          <a:lstStyle/>
          <a:p>
            <a:pPr algn="ctr"/>
            <a:r>
              <a:rPr lang="en-US" sz="2400">
                <a:latin typeface="Arial" pitchFamily="34" charset="0"/>
                <a:cs typeface="Arial" pitchFamily="34" charset="0"/>
              </a:rPr>
              <a:t>Larimer County Conservation Corps </a:t>
            </a:r>
            <a:r>
              <a:rPr lang="en-US" sz="2100">
                <a:latin typeface="Arial" pitchFamily="34" charset="0"/>
                <a:cs typeface="Arial" pitchFamily="34" charset="0"/>
              </a:rPr>
              <a:t>(LCCC)</a:t>
            </a:r>
            <a:endParaRPr lang="en-US" dirty="0"/>
          </a:p>
        </p:txBody>
      </p:sp>
      <p:sp>
        <p:nvSpPr>
          <p:cNvPr id="4" name="Slide Number Placeholder 3">
            <a:extLst>
              <a:ext uri="{FF2B5EF4-FFF2-40B4-BE49-F238E27FC236}">
                <a16:creationId xmlns:a16="http://schemas.microsoft.com/office/drawing/2014/main" id="{D775F780-E82B-4490-97CE-621014E0BBE9}"/>
              </a:ext>
            </a:extLst>
          </p:cNvPr>
          <p:cNvSpPr>
            <a:spLocks noGrp="1"/>
          </p:cNvSpPr>
          <p:nvPr>
            <p:ph type="sldNum" sz="quarter" idx="10"/>
          </p:nvPr>
        </p:nvSpPr>
        <p:spPr>
          <a:xfrm>
            <a:off x="7686108" y="6356350"/>
            <a:ext cx="1277484" cy="365125"/>
          </a:xfrm>
        </p:spPr>
        <p:txBody>
          <a:bodyPr/>
          <a:lstStyle/>
          <a:p>
            <a:fld id="{706D636C-90A3-4979-BA37-BAB384B22101}" type="slidenum">
              <a:rPr lang="en-US" smtClean="0"/>
              <a:pPr/>
              <a:t>35</a:t>
            </a:fld>
            <a:endParaRPr lang="en-US"/>
          </a:p>
        </p:txBody>
      </p:sp>
      <p:pic>
        <p:nvPicPr>
          <p:cNvPr id="1026" name="Picture 2">
            <a:extLst>
              <a:ext uri="{FF2B5EF4-FFF2-40B4-BE49-F238E27FC236}">
                <a16:creationId xmlns:a16="http://schemas.microsoft.com/office/drawing/2014/main" id="{5FEC6EA4-5446-4CE2-8A4E-369678D9ACB7}"/>
              </a:ext>
            </a:extLst>
          </p:cNvPr>
          <p:cNvPicPr>
            <a:picLocks noGrp="1" noChangeAspect="1" noChangeArrowheads="1"/>
          </p:cNvPicPr>
          <p:nvPr>
            <p:ph idx="1"/>
          </p:nvPr>
        </p:nvPicPr>
        <p:blipFill>
          <a:blip r:embed="rId2" cstate="hqprint">
            <a:extLst>
              <a:ext uri="{28A0092B-C50C-407E-A947-70E740481C1C}">
                <a14:useLocalDpi xmlns:a14="http://schemas.microsoft.com/office/drawing/2010/main" val="0"/>
              </a:ext>
            </a:extLst>
          </a:blip>
          <a:srcRect/>
          <a:stretch>
            <a:fillRect/>
          </a:stretch>
        </p:blipFill>
        <p:spPr bwMode="auto">
          <a:xfrm>
            <a:off x="1497732" y="1623600"/>
            <a:ext cx="2732927" cy="20496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714C718-034D-4A1A-A9AD-7403E7DD43E9}"/>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800954" y="1624072"/>
            <a:ext cx="2732927" cy="204922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A8706D6-A42F-463D-A5A2-E87F50B43B65}"/>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489753" y="4021949"/>
            <a:ext cx="2732926" cy="204922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0F825C3-4790-4988-BF11-918C5C98B58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800954" y="4026644"/>
            <a:ext cx="2669065" cy="2001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0516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2911E-3711-4D1B-892C-51D7772607DF}"/>
              </a:ext>
            </a:extLst>
          </p:cNvPr>
          <p:cNvSpPr>
            <a:spLocks noGrp="1"/>
          </p:cNvSpPr>
          <p:nvPr>
            <p:ph type="title"/>
          </p:nvPr>
        </p:nvSpPr>
        <p:spPr>
          <a:xfrm>
            <a:off x="628650" y="103582"/>
            <a:ext cx="7955280" cy="1051560"/>
          </a:xfrm>
        </p:spPr>
        <p:txBody>
          <a:bodyPr/>
          <a:lstStyle/>
          <a:p>
            <a:r>
              <a:rPr lang="en-US" dirty="0"/>
              <a:t>Menu of Programming</a:t>
            </a:r>
          </a:p>
        </p:txBody>
      </p:sp>
      <p:sp>
        <p:nvSpPr>
          <p:cNvPr id="3" name="Content Placeholder 2">
            <a:extLst>
              <a:ext uri="{FF2B5EF4-FFF2-40B4-BE49-F238E27FC236}">
                <a16:creationId xmlns:a16="http://schemas.microsoft.com/office/drawing/2014/main" id="{67670DE8-678F-4937-BF35-683EF9B09661}"/>
              </a:ext>
            </a:extLst>
          </p:cNvPr>
          <p:cNvSpPr>
            <a:spLocks noGrp="1"/>
          </p:cNvSpPr>
          <p:nvPr>
            <p:ph idx="1"/>
          </p:nvPr>
        </p:nvSpPr>
        <p:spPr>
          <a:xfrm>
            <a:off x="560917" y="1155142"/>
            <a:ext cx="7955280" cy="4406348"/>
          </a:xfrm>
        </p:spPr>
        <p:txBody>
          <a:bodyPr>
            <a:normAutofit fontScale="77500" lnSpcReduction="20000"/>
          </a:bodyPr>
          <a:lstStyle/>
          <a:p>
            <a:pPr marL="377190" lvl="1" indent="0">
              <a:buNone/>
            </a:pPr>
            <a:endParaRPr lang="en-US" sz="1900" b="1" u="sng" dirty="0">
              <a:latin typeface="Arial" pitchFamily="34" charset="0"/>
              <a:cs typeface="Arial" pitchFamily="34" charset="0"/>
            </a:endParaRPr>
          </a:p>
          <a:p>
            <a:pPr marL="377190" lvl="1" indent="0">
              <a:buNone/>
            </a:pPr>
            <a:r>
              <a:rPr lang="en-US" sz="1900" b="1" u="sng" dirty="0" err="1">
                <a:latin typeface="Arial" pitchFamily="34" charset="0"/>
                <a:cs typeface="Arial" pitchFamily="34" charset="0"/>
              </a:rPr>
              <a:t>AgriCorps</a:t>
            </a:r>
            <a:endParaRPr lang="en-US" sz="1900" b="1" u="sng" dirty="0">
              <a:latin typeface="Arial" pitchFamily="34" charset="0"/>
              <a:cs typeface="Arial" pitchFamily="34" charset="0"/>
            </a:endParaRPr>
          </a:p>
          <a:p>
            <a:pPr lvl="3">
              <a:buFont typeface="Arial" pitchFamily="34" charset="0"/>
              <a:buChar char="•"/>
            </a:pPr>
            <a:r>
              <a:rPr lang="en-US" sz="1900" dirty="0">
                <a:latin typeface="Arial" pitchFamily="34" charset="0"/>
                <a:cs typeface="Arial" pitchFamily="34" charset="0"/>
              </a:rPr>
              <a:t>4 week volunteer service learning/training model </a:t>
            </a:r>
          </a:p>
          <a:p>
            <a:pPr lvl="3">
              <a:buFont typeface="Arial" pitchFamily="34" charset="0"/>
              <a:buChar char="•"/>
            </a:pPr>
            <a:r>
              <a:rPr lang="en-US" sz="1900" dirty="0">
                <a:latin typeface="Arial" pitchFamily="34" charset="0"/>
                <a:cs typeface="Arial" pitchFamily="34" charset="0"/>
              </a:rPr>
              <a:t>Agriculture and Horticulture focus</a:t>
            </a:r>
          </a:p>
          <a:p>
            <a:pPr lvl="3">
              <a:buFont typeface="Arial" pitchFamily="34" charset="0"/>
              <a:buChar char="•"/>
            </a:pPr>
            <a:r>
              <a:rPr lang="en-US" sz="1900" dirty="0">
                <a:latin typeface="Arial" pitchFamily="34" charset="0"/>
                <a:cs typeface="Arial" pitchFamily="34" charset="0"/>
              </a:rPr>
              <a:t>Incentive based</a:t>
            </a:r>
          </a:p>
          <a:p>
            <a:pPr lvl="3">
              <a:buFont typeface="Arial" pitchFamily="34" charset="0"/>
              <a:buChar char="•"/>
            </a:pPr>
            <a:r>
              <a:rPr lang="en-US" sz="1900" dirty="0">
                <a:latin typeface="Arial" pitchFamily="34" charset="0"/>
                <a:cs typeface="Arial" pitchFamily="34" charset="0"/>
              </a:rPr>
              <a:t>Ages 14-16</a:t>
            </a:r>
          </a:p>
          <a:p>
            <a:pPr marL="1371600" lvl="3" indent="0">
              <a:buNone/>
            </a:pPr>
            <a:endParaRPr lang="en-US" sz="1900" dirty="0">
              <a:latin typeface="Arial" pitchFamily="34" charset="0"/>
              <a:cs typeface="Arial" pitchFamily="34" charset="0"/>
            </a:endParaRPr>
          </a:p>
          <a:p>
            <a:pPr marL="377190" lvl="1" indent="0">
              <a:buNone/>
            </a:pPr>
            <a:r>
              <a:rPr lang="en-US" sz="1900" b="1" u="sng" dirty="0">
                <a:latin typeface="Arial" pitchFamily="34" charset="0"/>
                <a:cs typeface="Arial" pitchFamily="34" charset="0"/>
              </a:rPr>
              <a:t>Land</a:t>
            </a:r>
          </a:p>
          <a:p>
            <a:pPr lvl="3">
              <a:buFont typeface="Arial" pitchFamily="34" charset="0"/>
              <a:buChar char="•"/>
            </a:pPr>
            <a:r>
              <a:rPr lang="en-US" sz="1900" dirty="0">
                <a:latin typeface="Arial" pitchFamily="34" charset="0"/>
                <a:cs typeface="Arial" pitchFamily="34" charset="0"/>
              </a:rPr>
              <a:t>10 week work based learning model</a:t>
            </a:r>
          </a:p>
          <a:p>
            <a:pPr lvl="3">
              <a:buFont typeface="Arial" pitchFamily="34" charset="0"/>
              <a:buChar char="•"/>
            </a:pPr>
            <a:r>
              <a:rPr lang="en-US" sz="1900" dirty="0">
                <a:latin typeface="Arial" pitchFamily="34" charset="0"/>
                <a:cs typeface="Arial" pitchFamily="34" charset="0"/>
              </a:rPr>
              <a:t>Recreation and Wildlife Management focus</a:t>
            </a:r>
          </a:p>
          <a:p>
            <a:pPr lvl="3">
              <a:buFont typeface="Arial" pitchFamily="34" charset="0"/>
              <a:buChar char="•"/>
            </a:pPr>
            <a:r>
              <a:rPr lang="en-US" sz="1900" dirty="0">
                <a:latin typeface="Arial" pitchFamily="34" charset="0"/>
                <a:cs typeface="Arial" pitchFamily="34" charset="0"/>
              </a:rPr>
              <a:t>Wage based</a:t>
            </a:r>
          </a:p>
          <a:p>
            <a:pPr lvl="3">
              <a:buFont typeface="Arial" pitchFamily="34" charset="0"/>
              <a:buChar char="•"/>
            </a:pPr>
            <a:r>
              <a:rPr lang="en-US" sz="1900" dirty="0">
                <a:latin typeface="Arial" pitchFamily="34" charset="0"/>
                <a:cs typeface="Arial" pitchFamily="34" charset="0"/>
              </a:rPr>
              <a:t>Ages 16-18</a:t>
            </a:r>
          </a:p>
          <a:p>
            <a:pPr marL="1371600" lvl="3" indent="0">
              <a:buNone/>
            </a:pPr>
            <a:endParaRPr lang="en-US" sz="1900" dirty="0">
              <a:latin typeface="Arial" pitchFamily="34" charset="0"/>
              <a:cs typeface="Arial" pitchFamily="34" charset="0"/>
            </a:endParaRPr>
          </a:p>
          <a:p>
            <a:pPr marL="342900" lvl="1" indent="0">
              <a:buNone/>
            </a:pPr>
            <a:r>
              <a:rPr lang="en-US" sz="1900" b="1" u="sng" dirty="0">
                <a:latin typeface="Arial" pitchFamily="34" charset="0"/>
                <a:cs typeface="Arial" pitchFamily="34" charset="0"/>
              </a:rPr>
              <a:t>Forestry</a:t>
            </a:r>
          </a:p>
          <a:p>
            <a:pPr lvl="3">
              <a:buFont typeface="Arial" pitchFamily="34" charset="0"/>
              <a:buChar char="•"/>
            </a:pPr>
            <a:r>
              <a:rPr lang="en-US" sz="1900" dirty="0">
                <a:latin typeface="Arial" pitchFamily="34" charset="0"/>
                <a:cs typeface="Arial" pitchFamily="34" charset="0"/>
              </a:rPr>
              <a:t>10 week work based learning model</a:t>
            </a:r>
          </a:p>
          <a:p>
            <a:pPr lvl="3">
              <a:buFont typeface="Arial" pitchFamily="34" charset="0"/>
              <a:buChar char="•"/>
            </a:pPr>
            <a:r>
              <a:rPr lang="en-US" sz="1900" dirty="0">
                <a:latin typeface="Arial" pitchFamily="34" charset="0"/>
                <a:cs typeface="Arial" pitchFamily="34" charset="0"/>
              </a:rPr>
              <a:t>Fire Mitigation and Watershed focus</a:t>
            </a:r>
          </a:p>
          <a:p>
            <a:pPr lvl="3">
              <a:buFont typeface="Arial" pitchFamily="34" charset="0"/>
              <a:buChar char="•"/>
            </a:pPr>
            <a:r>
              <a:rPr lang="en-US" sz="1900" dirty="0">
                <a:latin typeface="Arial" pitchFamily="34" charset="0"/>
                <a:cs typeface="Arial" pitchFamily="34" charset="0"/>
              </a:rPr>
              <a:t>Stipend based</a:t>
            </a:r>
          </a:p>
          <a:p>
            <a:pPr lvl="3">
              <a:buFont typeface="Arial" pitchFamily="34" charset="0"/>
              <a:buChar char="•"/>
            </a:pPr>
            <a:r>
              <a:rPr lang="en-US" sz="1900" dirty="0">
                <a:latin typeface="Arial" pitchFamily="34" charset="0"/>
                <a:cs typeface="Arial" pitchFamily="34" charset="0"/>
              </a:rPr>
              <a:t>Ages 18-25 </a:t>
            </a:r>
          </a:p>
          <a:p>
            <a:pPr lvl="3">
              <a:buFont typeface="Arial" pitchFamily="34" charset="0"/>
              <a:buChar char="•"/>
            </a:pPr>
            <a:r>
              <a:rPr lang="en-US" sz="1900" dirty="0">
                <a:latin typeface="Arial" pitchFamily="34" charset="0"/>
                <a:cs typeface="Arial" pitchFamily="34" charset="0"/>
              </a:rPr>
              <a:t>AmeriCorps</a:t>
            </a:r>
          </a:p>
          <a:p>
            <a:endParaRPr lang="en-US" dirty="0"/>
          </a:p>
        </p:txBody>
      </p:sp>
      <p:sp>
        <p:nvSpPr>
          <p:cNvPr id="4" name="Slide Number Placeholder 3">
            <a:extLst>
              <a:ext uri="{FF2B5EF4-FFF2-40B4-BE49-F238E27FC236}">
                <a16:creationId xmlns:a16="http://schemas.microsoft.com/office/drawing/2014/main" id="{72B34753-8374-468B-B73F-F2E47692E564}"/>
              </a:ext>
            </a:extLst>
          </p:cNvPr>
          <p:cNvSpPr>
            <a:spLocks noGrp="1"/>
          </p:cNvSpPr>
          <p:nvPr>
            <p:ph type="sldNum" sz="quarter" idx="10"/>
          </p:nvPr>
        </p:nvSpPr>
        <p:spPr/>
        <p:txBody>
          <a:bodyPr/>
          <a:lstStyle/>
          <a:p>
            <a:fld id="{706D636C-90A3-4979-BA37-BAB384B22101}" type="slidenum">
              <a:rPr lang="en-US" smtClean="0"/>
              <a:pPr/>
              <a:t>36</a:t>
            </a:fld>
            <a:endParaRPr lang="en-US"/>
          </a:p>
        </p:txBody>
      </p:sp>
      <p:pic>
        <p:nvPicPr>
          <p:cNvPr id="2056" name="Picture 8">
            <a:extLst>
              <a:ext uri="{FF2B5EF4-FFF2-40B4-BE49-F238E27FC236}">
                <a16:creationId xmlns:a16="http://schemas.microsoft.com/office/drawing/2014/main" id="{96D34B93-734C-481C-8184-1E238568D306}"/>
              </a:ext>
            </a:extLst>
          </p:cNvPr>
          <p:cNvPicPr>
            <a:picLocks noChangeAspect="1" noChangeArrowheads="1"/>
          </p:cNvPicPr>
          <p:nvPr/>
        </p:nvPicPr>
        <p:blipFill>
          <a:blip r:embed="rId2">
            <a:alphaModFix amt="37000"/>
            <a:extLst>
              <a:ext uri="{28A0092B-C50C-407E-A947-70E740481C1C}">
                <a14:useLocalDpi xmlns:a14="http://schemas.microsoft.com/office/drawing/2010/main" val="0"/>
              </a:ext>
            </a:extLst>
          </a:blip>
          <a:srcRect/>
          <a:stretch>
            <a:fillRect/>
          </a:stretch>
        </p:blipFill>
        <p:spPr bwMode="auto">
          <a:xfrm>
            <a:off x="5553075" y="1382306"/>
            <a:ext cx="2847976" cy="4093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9353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415DCEE-7F34-4E23-A1E8-97A45FCA15A9}"/>
              </a:ext>
            </a:extLst>
          </p:cNvPr>
          <p:cNvPicPr>
            <a:picLocks noChangeAspect="1" noChangeArrowheads="1"/>
          </p:cNvPicPr>
          <p:nvPr/>
        </p:nvPicPr>
        <p:blipFill>
          <a:blip r:embed="rId2">
            <a:alphaModFix amt="48000"/>
            <a:extLst>
              <a:ext uri="{28A0092B-C50C-407E-A947-70E740481C1C}">
                <a14:useLocalDpi xmlns:a14="http://schemas.microsoft.com/office/drawing/2010/main" val="0"/>
              </a:ext>
            </a:extLst>
          </a:blip>
          <a:srcRect/>
          <a:stretch>
            <a:fillRect/>
          </a:stretch>
        </p:blipFill>
        <p:spPr bwMode="auto">
          <a:xfrm>
            <a:off x="5029200" y="1790699"/>
            <a:ext cx="3362324" cy="37450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D9BFC81-F612-479D-AC52-BE37D76C7BE7}"/>
              </a:ext>
            </a:extLst>
          </p:cNvPr>
          <p:cNvSpPr>
            <a:spLocks noGrp="1"/>
          </p:cNvSpPr>
          <p:nvPr>
            <p:ph type="title"/>
          </p:nvPr>
        </p:nvSpPr>
        <p:spPr>
          <a:xfrm>
            <a:off x="713316" y="-219969"/>
            <a:ext cx="7955280" cy="1051560"/>
          </a:xfrm>
        </p:spPr>
        <p:txBody>
          <a:bodyPr/>
          <a:lstStyle/>
          <a:p>
            <a:r>
              <a:rPr lang="en-US" dirty="0"/>
              <a:t>Menu of Programming </a:t>
            </a:r>
          </a:p>
        </p:txBody>
      </p:sp>
      <p:sp>
        <p:nvSpPr>
          <p:cNvPr id="3" name="Content Placeholder 2">
            <a:extLst>
              <a:ext uri="{FF2B5EF4-FFF2-40B4-BE49-F238E27FC236}">
                <a16:creationId xmlns:a16="http://schemas.microsoft.com/office/drawing/2014/main" id="{86DBC194-036C-48E3-A9ED-CD220065A785}"/>
              </a:ext>
            </a:extLst>
          </p:cNvPr>
          <p:cNvSpPr>
            <a:spLocks noGrp="1"/>
          </p:cNvSpPr>
          <p:nvPr>
            <p:ph idx="1"/>
          </p:nvPr>
        </p:nvSpPr>
        <p:spPr>
          <a:xfrm>
            <a:off x="297593" y="996623"/>
            <a:ext cx="7449961" cy="5619934"/>
          </a:xfrm>
        </p:spPr>
        <p:txBody>
          <a:bodyPr>
            <a:noAutofit/>
          </a:bodyPr>
          <a:lstStyle/>
          <a:p>
            <a:pPr marL="342900" lvl="1" indent="0">
              <a:buNone/>
            </a:pPr>
            <a:r>
              <a:rPr lang="en-US" sz="1500" b="1" u="sng" dirty="0">
                <a:latin typeface="Arial" pitchFamily="34" charset="0"/>
                <a:cs typeface="Arial" pitchFamily="34" charset="0"/>
              </a:rPr>
              <a:t>RMNP Trails</a:t>
            </a:r>
          </a:p>
          <a:p>
            <a:pPr lvl="3">
              <a:buFont typeface="Arial" panose="020B0604020202020204" pitchFamily="34" charset="0"/>
              <a:buChar char="•"/>
            </a:pPr>
            <a:r>
              <a:rPr lang="en-US" sz="1500" dirty="0">
                <a:latin typeface="Arial" pitchFamily="34" charset="0"/>
                <a:cs typeface="Arial" pitchFamily="34" charset="0"/>
              </a:rPr>
              <a:t>10 week work based learning model</a:t>
            </a:r>
          </a:p>
          <a:p>
            <a:pPr lvl="3">
              <a:buFont typeface="Arial" panose="020B0604020202020204" pitchFamily="34" charset="0"/>
              <a:buChar char="•"/>
            </a:pPr>
            <a:r>
              <a:rPr lang="en-US" sz="1500" dirty="0">
                <a:latin typeface="Arial" pitchFamily="34" charset="0"/>
                <a:cs typeface="Arial" pitchFamily="34" charset="0"/>
              </a:rPr>
              <a:t>Trail Construction and Maintenance Focus</a:t>
            </a:r>
          </a:p>
          <a:p>
            <a:pPr lvl="3">
              <a:buFont typeface="Arial" panose="020B0604020202020204" pitchFamily="34" charset="0"/>
              <a:buChar char="•"/>
            </a:pPr>
            <a:r>
              <a:rPr lang="en-US" sz="1500" dirty="0">
                <a:latin typeface="Arial" pitchFamily="34" charset="0"/>
                <a:cs typeface="Arial" pitchFamily="34" charset="0"/>
              </a:rPr>
              <a:t>Stipend based</a:t>
            </a:r>
          </a:p>
          <a:p>
            <a:pPr lvl="3">
              <a:buFont typeface="Arial" panose="020B0604020202020204" pitchFamily="34" charset="0"/>
              <a:buChar char="•"/>
            </a:pPr>
            <a:r>
              <a:rPr lang="en-US" sz="1500" dirty="0">
                <a:latin typeface="Arial" pitchFamily="34" charset="0"/>
                <a:cs typeface="Arial" pitchFamily="34" charset="0"/>
              </a:rPr>
              <a:t>Ages 18-25</a:t>
            </a:r>
          </a:p>
          <a:p>
            <a:pPr lvl="3">
              <a:buFont typeface="Arial" panose="020B0604020202020204" pitchFamily="34" charset="0"/>
              <a:buChar char="•"/>
            </a:pPr>
            <a:r>
              <a:rPr lang="en-US" sz="1500" dirty="0">
                <a:latin typeface="Arial" pitchFamily="34" charset="0"/>
                <a:cs typeface="Arial" pitchFamily="34" charset="0"/>
              </a:rPr>
              <a:t>AmeriCorps </a:t>
            </a:r>
          </a:p>
          <a:p>
            <a:pPr lvl="3">
              <a:buFont typeface="Arial" panose="020B0604020202020204" pitchFamily="34" charset="0"/>
              <a:buChar char="•"/>
            </a:pPr>
            <a:endParaRPr lang="en-US" sz="1500" dirty="0">
              <a:latin typeface="Arial" pitchFamily="34" charset="0"/>
              <a:cs typeface="Arial" pitchFamily="34" charset="0"/>
            </a:endParaRPr>
          </a:p>
          <a:p>
            <a:pPr marL="342900" lvl="1" indent="0">
              <a:buNone/>
            </a:pPr>
            <a:r>
              <a:rPr lang="en-US" sz="1500" b="1" u="sng" dirty="0">
                <a:latin typeface="Arial" pitchFamily="34" charset="0"/>
                <a:cs typeface="Arial" pitchFamily="34" charset="0"/>
              </a:rPr>
              <a:t>Water &amp; Energy</a:t>
            </a:r>
          </a:p>
          <a:p>
            <a:pPr lvl="3">
              <a:buFont typeface="Arial" panose="020B0604020202020204" pitchFamily="34" charset="0"/>
              <a:buChar char="•"/>
            </a:pPr>
            <a:r>
              <a:rPr lang="en-US" sz="1500" dirty="0">
                <a:latin typeface="Arial" pitchFamily="34" charset="0"/>
                <a:cs typeface="Arial" pitchFamily="34" charset="0"/>
              </a:rPr>
              <a:t>20 week work based learning model</a:t>
            </a:r>
          </a:p>
          <a:p>
            <a:pPr lvl="3">
              <a:buFont typeface="Arial" panose="020B0604020202020204" pitchFamily="34" charset="0"/>
              <a:buChar char="•"/>
            </a:pPr>
            <a:r>
              <a:rPr lang="en-US" sz="1500" dirty="0">
                <a:latin typeface="Arial" pitchFamily="34" charset="0"/>
                <a:cs typeface="Arial" pitchFamily="34" charset="0"/>
              </a:rPr>
              <a:t>Residential Assessment Focus</a:t>
            </a:r>
          </a:p>
          <a:p>
            <a:pPr lvl="3">
              <a:buFont typeface="Arial" panose="020B0604020202020204" pitchFamily="34" charset="0"/>
              <a:buChar char="•"/>
            </a:pPr>
            <a:r>
              <a:rPr lang="en-US" sz="1500" dirty="0">
                <a:latin typeface="Arial" pitchFamily="34" charset="0"/>
                <a:cs typeface="Arial" pitchFamily="34" charset="0"/>
              </a:rPr>
              <a:t>Stipend based</a:t>
            </a:r>
          </a:p>
          <a:p>
            <a:pPr lvl="3">
              <a:buFont typeface="Arial" panose="020B0604020202020204" pitchFamily="34" charset="0"/>
              <a:buChar char="•"/>
            </a:pPr>
            <a:r>
              <a:rPr lang="en-US" sz="1500" dirty="0">
                <a:latin typeface="Arial" pitchFamily="34" charset="0"/>
                <a:cs typeface="Arial" pitchFamily="34" charset="0"/>
              </a:rPr>
              <a:t>Ages 18-25</a:t>
            </a:r>
          </a:p>
          <a:p>
            <a:pPr lvl="3">
              <a:buFont typeface="Arial" panose="020B0604020202020204" pitchFamily="34" charset="0"/>
              <a:buChar char="•"/>
            </a:pPr>
            <a:r>
              <a:rPr lang="en-US" sz="1500" dirty="0">
                <a:latin typeface="Arial" pitchFamily="34" charset="0"/>
                <a:cs typeface="Arial" pitchFamily="34" charset="0"/>
              </a:rPr>
              <a:t>AmeriCorps</a:t>
            </a:r>
          </a:p>
          <a:p>
            <a:pPr lvl="3">
              <a:buFont typeface="Arial" panose="020B0604020202020204" pitchFamily="34" charset="0"/>
              <a:buChar char="•"/>
            </a:pPr>
            <a:endParaRPr lang="en-US" sz="1500" dirty="0">
              <a:latin typeface="Arial" pitchFamily="34" charset="0"/>
              <a:cs typeface="Arial" pitchFamily="34" charset="0"/>
            </a:endParaRPr>
          </a:p>
          <a:p>
            <a:pPr marL="342900" lvl="1" indent="0">
              <a:buNone/>
            </a:pPr>
            <a:r>
              <a:rPr lang="en-US" sz="1500" b="1" u="sng" dirty="0">
                <a:latin typeface="Arial" pitchFamily="34" charset="0"/>
                <a:cs typeface="Arial" pitchFamily="34" charset="0"/>
              </a:rPr>
              <a:t>RMNP Construction</a:t>
            </a:r>
          </a:p>
          <a:p>
            <a:pPr lvl="3">
              <a:buFont typeface="Arial" panose="020B0604020202020204" pitchFamily="34" charset="0"/>
              <a:buChar char="•"/>
            </a:pPr>
            <a:r>
              <a:rPr lang="en-US" sz="1500" dirty="0">
                <a:latin typeface="Arial" pitchFamily="34" charset="0"/>
                <a:cs typeface="Arial" pitchFamily="34" charset="0"/>
              </a:rPr>
              <a:t>20 week work based learning model</a:t>
            </a:r>
          </a:p>
          <a:p>
            <a:pPr lvl="3">
              <a:buFont typeface="Arial" panose="020B0604020202020204" pitchFamily="34" charset="0"/>
              <a:buChar char="•"/>
            </a:pPr>
            <a:r>
              <a:rPr lang="en-US" sz="1500" dirty="0">
                <a:latin typeface="Arial" pitchFamily="34" charset="0"/>
                <a:cs typeface="Arial" pitchFamily="34" charset="0"/>
              </a:rPr>
              <a:t>Trade Skills Focus</a:t>
            </a:r>
          </a:p>
          <a:p>
            <a:pPr lvl="3">
              <a:buFont typeface="Arial" panose="020B0604020202020204" pitchFamily="34" charset="0"/>
              <a:buChar char="•"/>
            </a:pPr>
            <a:r>
              <a:rPr lang="en-US" sz="1500" dirty="0">
                <a:latin typeface="Arial" pitchFamily="34" charset="0"/>
                <a:cs typeface="Arial" pitchFamily="34" charset="0"/>
              </a:rPr>
              <a:t>Wage based</a:t>
            </a:r>
          </a:p>
          <a:p>
            <a:pPr lvl="3">
              <a:buFont typeface="Arial" panose="020B0604020202020204" pitchFamily="34" charset="0"/>
              <a:buChar char="•"/>
            </a:pPr>
            <a:r>
              <a:rPr lang="en-US" sz="1500" dirty="0">
                <a:latin typeface="Arial" pitchFamily="34" charset="0"/>
                <a:cs typeface="Arial" pitchFamily="34" charset="0"/>
              </a:rPr>
              <a:t>Ages 18-25</a:t>
            </a:r>
          </a:p>
          <a:p>
            <a:endParaRPr lang="en-US" sz="1800" dirty="0"/>
          </a:p>
        </p:txBody>
      </p:sp>
      <p:sp>
        <p:nvSpPr>
          <p:cNvPr id="4" name="Slide Number Placeholder 3">
            <a:extLst>
              <a:ext uri="{FF2B5EF4-FFF2-40B4-BE49-F238E27FC236}">
                <a16:creationId xmlns:a16="http://schemas.microsoft.com/office/drawing/2014/main" id="{F796547A-26DF-4ADD-B442-5F21BE51A9D4}"/>
              </a:ext>
            </a:extLst>
          </p:cNvPr>
          <p:cNvSpPr>
            <a:spLocks noGrp="1"/>
          </p:cNvSpPr>
          <p:nvPr>
            <p:ph type="sldNum" sz="quarter" idx="10"/>
          </p:nvPr>
        </p:nvSpPr>
        <p:spPr/>
        <p:txBody>
          <a:bodyPr/>
          <a:lstStyle/>
          <a:p>
            <a:fld id="{706D636C-90A3-4979-BA37-BAB384B22101}" type="slidenum">
              <a:rPr lang="en-US" smtClean="0"/>
              <a:pPr/>
              <a:t>37</a:t>
            </a:fld>
            <a:endParaRPr lang="en-US"/>
          </a:p>
        </p:txBody>
      </p:sp>
    </p:spTree>
    <p:extLst>
      <p:ext uri="{BB962C8B-B14F-4D97-AF65-F5344CB8AC3E}">
        <p14:creationId xmlns:p14="http://schemas.microsoft.com/office/powerpoint/2010/main" val="2728432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3EDF7-B5E2-494A-A2C8-F61E82F8352D}"/>
              </a:ext>
            </a:extLst>
          </p:cNvPr>
          <p:cNvSpPr>
            <a:spLocks noGrp="1"/>
          </p:cNvSpPr>
          <p:nvPr>
            <p:ph type="title"/>
          </p:nvPr>
        </p:nvSpPr>
        <p:spPr>
          <a:xfrm>
            <a:off x="628650" y="365126"/>
            <a:ext cx="7955280" cy="727074"/>
          </a:xfrm>
        </p:spPr>
        <p:txBody>
          <a:bodyPr/>
          <a:lstStyle/>
          <a:p>
            <a:r>
              <a:rPr lang="en-US" dirty="0"/>
              <a:t>Funding Partnership Examples</a:t>
            </a:r>
          </a:p>
        </p:txBody>
      </p:sp>
      <p:sp>
        <p:nvSpPr>
          <p:cNvPr id="3" name="Content Placeholder 2">
            <a:extLst>
              <a:ext uri="{FF2B5EF4-FFF2-40B4-BE49-F238E27FC236}">
                <a16:creationId xmlns:a16="http://schemas.microsoft.com/office/drawing/2014/main" id="{F5923996-D97C-4C49-ADC9-C9EAD15AD1C2}"/>
              </a:ext>
            </a:extLst>
          </p:cNvPr>
          <p:cNvSpPr>
            <a:spLocks noGrp="1"/>
          </p:cNvSpPr>
          <p:nvPr>
            <p:ph idx="1"/>
          </p:nvPr>
        </p:nvSpPr>
        <p:spPr>
          <a:xfrm>
            <a:off x="203199" y="1092200"/>
            <a:ext cx="8619067" cy="4406348"/>
          </a:xfrm>
        </p:spPr>
        <p:txBody>
          <a:bodyPr>
            <a:normAutofit fontScale="85000" lnSpcReduction="20000"/>
          </a:bodyPr>
          <a:lstStyle/>
          <a:p>
            <a:pPr lvl="1">
              <a:buNone/>
            </a:pPr>
            <a:endParaRPr lang="en-US" sz="1900" dirty="0">
              <a:latin typeface="Arial" pitchFamily="34" charset="0"/>
              <a:cs typeface="Arial" pitchFamily="34" charset="0"/>
            </a:endParaRPr>
          </a:p>
          <a:p>
            <a:pPr lvl="1">
              <a:buNone/>
            </a:pPr>
            <a:r>
              <a:rPr lang="en-US" sz="1900" b="1" u="sng" dirty="0">
                <a:latin typeface="Arial" pitchFamily="34" charset="0"/>
                <a:cs typeface="Arial" pitchFamily="34" charset="0"/>
              </a:rPr>
              <a:t>Land Agencies – Local, State, and Federal</a:t>
            </a:r>
          </a:p>
          <a:p>
            <a:pPr lvl="2">
              <a:buFont typeface="Arial" pitchFamily="34" charset="0"/>
              <a:buChar char="•"/>
            </a:pPr>
            <a:r>
              <a:rPr lang="en-US" sz="1900" dirty="0">
                <a:latin typeface="Arial" pitchFamily="34" charset="0"/>
                <a:cs typeface="Arial" pitchFamily="34" charset="0"/>
              </a:rPr>
              <a:t>Loveland Parks and Recreation, Colorado Parks and Wildlife, US  Forest Service, National Park Service</a:t>
            </a:r>
          </a:p>
          <a:p>
            <a:pPr marL="685800" lvl="2" indent="0">
              <a:buNone/>
            </a:pPr>
            <a:endParaRPr lang="en-US" sz="1900" dirty="0">
              <a:latin typeface="Arial" pitchFamily="34" charset="0"/>
              <a:cs typeface="Arial" pitchFamily="34" charset="0"/>
            </a:endParaRPr>
          </a:p>
          <a:p>
            <a:pPr lvl="1">
              <a:buNone/>
            </a:pPr>
            <a:r>
              <a:rPr lang="en-US" sz="1900" b="1" u="sng" dirty="0">
                <a:latin typeface="Arial" pitchFamily="34" charset="0"/>
                <a:cs typeface="Arial" pitchFamily="34" charset="0"/>
              </a:rPr>
              <a:t>Municipal Utility Providers </a:t>
            </a:r>
          </a:p>
          <a:p>
            <a:pPr lvl="2">
              <a:buFont typeface="Arial" pitchFamily="34" charset="0"/>
              <a:buChar char="•"/>
            </a:pPr>
            <a:r>
              <a:rPr lang="en-US" sz="1900" dirty="0">
                <a:latin typeface="Arial" pitchFamily="34" charset="0"/>
                <a:cs typeface="Arial" pitchFamily="34" charset="0"/>
              </a:rPr>
              <a:t>Fort Collins Utilities, Loveland Water &amp; Power, Platter River Power Authority</a:t>
            </a:r>
          </a:p>
          <a:p>
            <a:pPr lvl="1">
              <a:buNone/>
            </a:pPr>
            <a:endParaRPr lang="en-US" sz="1900" dirty="0">
              <a:latin typeface="Arial" pitchFamily="34" charset="0"/>
              <a:cs typeface="Arial" pitchFamily="34" charset="0"/>
            </a:endParaRPr>
          </a:p>
          <a:p>
            <a:pPr lvl="1">
              <a:buNone/>
            </a:pPr>
            <a:r>
              <a:rPr lang="en-US" sz="1900" b="1" u="sng" dirty="0">
                <a:latin typeface="Arial" pitchFamily="34" charset="0"/>
                <a:cs typeface="Arial" pitchFamily="34" charset="0"/>
              </a:rPr>
              <a:t>Foundations and Corporate</a:t>
            </a:r>
          </a:p>
          <a:p>
            <a:pPr lvl="2">
              <a:buFont typeface="Arial" pitchFamily="34" charset="0"/>
              <a:buChar char="•"/>
            </a:pPr>
            <a:r>
              <a:rPr lang="en-US" sz="1900" dirty="0">
                <a:latin typeface="Arial" pitchFamily="34" charset="0"/>
                <a:cs typeface="Arial" pitchFamily="34" charset="0"/>
              </a:rPr>
              <a:t>Great Outdoors Colorado (GOCO), Jax Mercantile, Patagonia</a:t>
            </a:r>
          </a:p>
          <a:p>
            <a:pPr marL="342900" lvl="1" indent="0">
              <a:buNone/>
            </a:pPr>
            <a:r>
              <a:rPr lang="en-US" sz="1900" dirty="0">
                <a:latin typeface="Arial" pitchFamily="34" charset="0"/>
                <a:cs typeface="Arial" pitchFamily="34" charset="0"/>
              </a:rPr>
              <a:t> </a:t>
            </a:r>
          </a:p>
          <a:p>
            <a:pPr lvl="1">
              <a:buNone/>
            </a:pPr>
            <a:r>
              <a:rPr lang="en-US" sz="1900" b="1" u="sng" dirty="0">
                <a:latin typeface="Arial" pitchFamily="34" charset="0"/>
                <a:cs typeface="Arial" pitchFamily="34" charset="0"/>
              </a:rPr>
              <a:t>Other</a:t>
            </a:r>
          </a:p>
          <a:p>
            <a:pPr lvl="2">
              <a:buFont typeface="Arial" pitchFamily="34" charset="0"/>
              <a:buChar char="•"/>
            </a:pPr>
            <a:r>
              <a:rPr lang="en-US" sz="1900" dirty="0">
                <a:latin typeface="Arial" pitchFamily="34" charset="0"/>
                <a:cs typeface="Arial" pitchFamily="34" charset="0"/>
              </a:rPr>
              <a:t>Colorado State University – Warner College of Natural Resources, Community Services Block Grant (CSBG), Larimer County, Workforce Innovation and Opportunity Act (WIOA)</a:t>
            </a:r>
          </a:p>
          <a:p>
            <a:pPr lvl="1" algn="ctr">
              <a:buNone/>
            </a:pPr>
            <a:endParaRPr lang="en-US" sz="900" i="1" dirty="0">
              <a:latin typeface="Arial" pitchFamily="34" charset="0"/>
              <a:cs typeface="Arial" pitchFamily="34" charset="0"/>
            </a:endParaRPr>
          </a:p>
          <a:p>
            <a:pPr lvl="1" algn="ctr">
              <a:buNone/>
            </a:pPr>
            <a:r>
              <a:rPr lang="en-US" sz="900" i="1" dirty="0">
                <a:latin typeface="Arial" pitchFamily="34" charset="0"/>
                <a:cs typeface="Arial" pitchFamily="34" charset="0"/>
              </a:rPr>
              <a:t>*Larimer County Foundation act as the LCCC fiscal sponsor (501 c3)</a:t>
            </a:r>
            <a:endParaRPr lang="en-US" sz="900" dirty="0">
              <a:latin typeface="Arial" pitchFamily="34" charset="0"/>
              <a:cs typeface="Arial" pitchFamily="34" charset="0"/>
            </a:endParaRPr>
          </a:p>
          <a:p>
            <a:endParaRPr lang="en-US" dirty="0"/>
          </a:p>
        </p:txBody>
      </p:sp>
      <p:sp>
        <p:nvSpPr>
          <p:cNvPr id="4" name="Slide Number Placeholder 3">
            <a:extLst>
              <a:ext uri="{FF2B5EF4-FFF2-40B4-BE49-F238E27FC236}">
                <a16:creationId xmlns:a16="http://schemas.microsoft.com/office/drawing/2014/main" id="{2FDFE8CE-CA7E-495B-B4AC-30EF5D4104DC}"/>
              </a:ext>
            </a:extLst>
          </p:cNvPr>
          <p:cNvSpPr>
            <a:spLocks noGrp="1"/>
          </p:cNvSpPr>
          <p:nvPr>
            <p:ph type="sldNum" sz="quarter" idx="10"/>
          </p:nvPr>
        </p:nvSpPr>
        <p:spPr/>
        <p:txBody>
          <a:bodyPr/>
          <a:lstStyle/>
          <a:p>
            <a:fld id="{706D636C-90A3-4979-BA37-BAB384B22101}" type="slidenum">
              <a:rPr lang="en-US" smtClean="0"/>
              <a:pPr/>
              <a:t>38</a:t>
            </a:fld>
            <a:endParaRPr lang="en-US"/>
          </a:p>
        </p:txBody>
      </p:sp>
      <p:pic>
        <p:nvPicPr>
          <p:cNvPr id="4098" name="Picture 2">
            <a:extLst>
              <a:ext uri="{FF2B5EF4-FFF2-40B4-BE49-F238E27FC236}">
                <a16:creationId xmlns:a16="http://schemas.microsoft.com/office/drawing/2014/main" id="{A35B7FEE-AEA5-4800-BBBC-95973E34E56E}"/>
              </a:ext>
            </a:extLst>
          </p:cNvPr>
          <p:cNvPicPr>
            <a:picLocks noChangeAspect="1" noChangeArrowheads="1"/>
          </p:cNvPicPr>
          <p:nvPr/>
        </p:nvPicPr>
        <p:blipFill>
          <a:blip r:embed="rId2">
            <a:alphaModFix amt="33000"/>
            <a:extLst>
              <a:ext uri="{28A0092B-C50C-407E-A947-70E740481C1C}">
                <a14:useLocalDpi xmlns:a14="http://schemas.microsoft.com/office/drawing/2010/main" val="0"/>
              </a:ext>
            </a:extLst>
          </a:blip>
          <a:srcRect/>
          <a:stretch>
            <a:fillRect/>
          </a:stretch>
        </p:blipFill>
        <p:spPr bwMode="auto">
          <a:xfrm>
            <a:off x="2019404" y="4705350"/>
            <a:ext cx="5105191" cy="165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0609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09775-0CC5-4C66-B1E7-FDD99936A96B}"/>
              </a:ext>
            </a:extLst>
          </p:cNvPr>
          <p:cNvSpPr>
            <a:spLocks noGrp="1"/>
          </p:cNvSpPr>
          <p:nvPr>
            <p:ph type="title"/>
          </p:nvPr>
        </p:nvSpPr>
        <p:spPr>
          <a:xfrm>
            <a:off x="821365" y="46346"/>
            <a:ext cx="7955280" cy="760940"/>
          </a:xfrm>
        </p:spPr>
        <p:txBody>
          <a:bodyPr>
            <a:normAutofit/>
          </a:bodyPr>
          <a:lstStyle/>
          <a:p>
            <a:r>
              <a:rPr lang="en-US" sz="3200" dirty="0">
                <a:latin typeface="Arial" pitchFamily="34" charset="0"/>
                <a:cs typeface="Arial" pitchFamily="34" charset="0"/>
              </a:rPr>
              <a:t>Why the collaboration works</a:t>
            </a:r>
            <a:endParaRPr lang="en-US" sz="3200" dirty="0"/>
          </a:p>
        </p:txBody>
      </p:sp>
      <p:sp>
        <p:nvSpPr>
          <p:cNvPr id="3" name="Content Placeholder 2">
            <a:extLst>
              <a:ext uri="{FF2B5EF4-FFF2-40B4-BE49-F238E27FC236}">
                <a16:creationId xmlns:a16="http://schemas.microsoft.com/office/drawing/2014/main" id="{E1CFB497-A588-4278-A00E-A8B4865B0D5B}"/>
              </a:ext>
            </a:extLst>
          </p:cNvPr>
          <p:cNvSpPr>
            <a:spLocks noGrp="1"/>
          </p:cNvSpPr>
          <p:nvPr>
            <p:ph idx="1"/>
          </p:nvPr>
        </p:nvSpPr>
        <p:spPr>
          <a:xfrm>
            <a:off x="628650" y="709784"/>
            <a:ext cx="8147995" cy="5829128"/>
          </a:xfrm>
        </p:spPr>
        <p:txBody>
          <a:bodyPr>
            <a:noAutofit/>
          </a:bodyPr>
          <a:lstStyle/>
          <a:p>
            <a:pPr>
              <a:lnSpc>
                <a:spcPct val="120000"/>
              </a:lnSpc>
              <a:buFont typeface="Arial" panose="020B0604020202020204" pitchFamily="34" charset="0"/>
              <a:buChar char="•"/>
            </a:pPr>
            <a:r>
              <a:rPr lang="en-US" sz="1500" dirty="0">
                <a:latin typeface="Arial" pitchFamily="34" charset="0"/>
                <a:cs typeface="Arial" pitchFamily="34" charset="0"/>
              </a:rPr>
              <a:t>LCCC is an employment and training model that offers work-based learning and leadership opportunities.</a:t>
            </a:r>
          </a:p>
          <a:p>
            <a:pPr>
              <a:lnSpc>
                <a:spcPct val="120000"/>
              </a:lnSpc>
              <a:buFont typeface="Arial" panose="020B0604020202020204" pitchFamily="34" charset="0"/>
              <a:buChar char="•"/>
            </a:pPr>
            <a:r>
              <a:rPr lang="en-US" sz="1500" dirty="0">
                <a:latin typeface="Arial" pitchFamily="34" charset="0"/>
                <a:cs typeface="Arial" pitchFamily="34" charset="0"/>
              </a:rPr>
              <a:t>LCCC values diversity.  Our strength is working with diverse youth, often disconnected from supports.</a:t>
            </a:r>
          </a:p>
          <a:p>
            <a:pPr>
              <a:lnSpc>
                <a:spcPct val="120000"/>
              </a:lnSpc>
              <a:buFont typeface="Arial" panose="020B0604020202020204" pitchFamily="34" charset="0"/>
              <a:buChar char="•"/>
            </a:pPr>
            <a:r>
              <a:rPr lang="en-US" sz="1500" dirty="0">
                <a:latin typeface="Arial" pitchFamily="34" charset="0"/>
                <a:cs typeface="Arial" pitchFamily="34" charset="0"/>
              </a:rPr>
              <a:t>Co-location at Larimer County Economic and Workforce Development allows for seamless referral of young adults to employment and training opportunities.</a:t>
            </a:r>
          </a:p>
          <a:p>
            <a:pPr>
              <a:lnSpc>
                <a:spcPct val="120000"/>
              </a:lnSpc>
              <a:buFont typeface="Arial" panose="020B0604020202020204" pitchFamily="34" charset="0"/>
              <a:buChar char="•"/>
            </a:pPr>
            <a:r>
              <a:rPr lang="en-US" sz="1500" dirty="0">
                <a:latin typeface="Arial" pitchFamily="34" charset="0"/>
                <a:cs typeface="Arial" pitchFamily="34" charset="0"/>
              </a:rPr>
              <a:t>Partner program that meets WIOA Title I work based learning 20% spending requirement.</a:t>
            </a:r>
          </a:p>
          <a:p>
            <a:pPr>
              <a:lnSpc>
                <a:spcPct val="120000"/>
              </a:lnSpc>
              <a:buFont typeface="Arial" panose="020B0604020202020204" pitchFamily="34" charset="0"/>
              <a:buChar char="•"/>
            </a:pPr>
            <a:r>
              <a:rPr lang="en-US" sz="1500" dirty="0">
                <a:latin typeface="Arial" pitchFamily="34" charset="0"/>
                <a:cs typeface="Arial" pitchFamily="34" charset="0"/>
              </a:rPr>
              <a:t>LCCC is a bridge towards successful WIOA Common Performance Measures including:  2</a:t>
            </a:r>
            <a:r>
              <a:rPr lang="en-US" sz="1500" baseline="30000" dirty="0">
                <a:latin typeface="Arial" pitchFamily="34" charset="0"/>
                <a:cs typeface="Arial" pitchFamily="34" charset="0"/>
              </a:rPr>
              <a:t>nd</a:t>
            </a:r>
            <a:r>
              <a:rPr lang="en-US" sz="1500" dirty="0">
                <a:latin typeface="Arial" pitchFamily="34" charset="0"/>
                <a:cs typeface="Arial" pitchFamily="34" charset="0"/>
              </a:rPr>
              <a:t> and 4</a:t>
            </a:r>
            <a:r>
              <a:rPr lang="en-US" sz="1500" baseline="30000" dirty="0">
                <a:latin typeface="Arial" pitchFamily="34" charset="0"/>
                <a:cs typeface="Arial" pitchFamily="34" charset="0"/>
              </a:rPr>
              <a:t>th</a:t>
            </a:r>
            <a:r>
              <a:rPr lang="en-US" sz="1500" dirty="0">
                <a:latin typeface="Arial" pitchFamily="34" charset="0"/>
                <a:cs typeface="Arial" pitchFamily="34" charset="0"/>
              </a:rPr>
              <a:t> Quarter Education/Employment Rate &amp; Credential Attainment</a:t>
            </a:r>
          </a:p>
          <a:p>
            <a:pPr>
              <a:lnSpc>
                <a:spcPct val="120000"/>
              </a:lnSpc>
              <a:buFont typeface="Arial" panose="020B0604020202020204" pitchFamily="34" charset="0"/>
              <a:buChar char="•"/>
            </a:pPr>
            <a:r>
              <a:rPr lang="en-US" sz="1500" dirty="0">
                <a:latin typeface="Arial" pitchFamily="34" charset="0"/>
                <a:cs typeface="Arial" pitchFamily="34" charset="0"/>
              </a:rPr>
              <a:t>Supports entry level career pathway development through an experiential work-based learning.  </a:t>
            </a:r>
          </a:p>
          <a:p>
            <a:pPr>
              <a:lnSpc>
                <a:spcPct val="120000"/>
              </a:lnSpc>
              <a:buFont typeface="Arial" panose="020B0604020202020204" pitchFamily="34" charset="0"/>
              <a:buChar char="•"/>
            </a:pPr>
            <a:r>
              <a:rPr lang="en-US" sz="1500" dirty="0">
                <a:latin typeface="Arial" pitchFamily="34" charset="0"/>
                <a:cs typeface="Arial" pitchFamily="34" charset="0"/>
              </a:rPr>
              <a:t>Develops opportunities for practical work readiness skill attainment in early, formative years. </a:t>
            </a:r>
          </a:p>
          <a:p>
            <a:pPr>
              <a:lnSpc>
                <a:spcPct val="120000"/>
              </a:lnSpc>
              <a:buFont typeface="Arial" panose="020B0604020202020204" pitchFamily="34" charset="0"/>
              <a:buChar char="•"/>
            </a:pPr>
            <a:r>
              <a:rPr lang="en-US" sz="1500" dirty="0">
                <a:latin typeface="Arial" pitchFamily="34" charset="0"/>
                <a:cs typeface="Arial" pitchFamily="34" charset="0"/>
              </a:rPr>
              <a:t>WIOA Title III provides recruitment, pre-hiring, and post-corps experience support for LCCC </a:t>
            </a:r>
            <a:r>
              <a:rPr lang="en-US" sz="1500" dirty="0" err="1">
                <a:latin typeface="Arial" pitchFamily="34" charset="0"/>
                <a:cs typeface="Arial" pitchFamily="34" charset="0"/>
              </a:rPr>
              <a:t>corpsmembers</a:t>
            </a:r>
            <a:r>
              <a:rPr lang="en-US" sz="1500" dirty="0">
                <a:latin typeface="Arial" pitchFamily="34" charset="0"/>
                <a:cs typeface="Arial" pitchFamily="34" charset="0"/>
              </a:rPr>
              <a:t>.  </a:t>
            </a:r>
          </a:p>
        </p:txBody>
      </p:sp>
      <p:sp>
        <p:nvSpPr>
          <p:cNvPr id="4" name="Slide Number Placeholder 3">
            <a:extLst>
              <a:ext uri="{FF2B5EF4-FFF2-40B4-BE49-F238E27FC236}">
                <a16:creationId xmlns:a16="http://schemas.microsoft.com/office/drawing/2014/main" id="{0DAB5C32-3E92-4474-926F-8E87D59D3714}"/>
              </a:ext>
            </a:extLst>
          </p:cNvPr>
          <p:cNvSpPr>
            <a:spLocks noGrp="1"/>
          </p:cNvSpPr>
          <p:nvPr>
            <p:ph type="sldNum" sz="quarter" idx="10"/>
          </p:nvPr>
        </p:nvSpPr>
        <p:spPr/>
        <p:txBody>
          <a:bodyPr/>
          <a:lstStyle/>
          <a:p>
            <a:fld id="{706D636C-90A3-4979-BA37-BAB384B22101}" type="slidenum">
              <a:rPr lang="en-US" smtClean="0"/>
              <a:pPr/>
              <a:t>39</a:t>
            </a:fld>
            <a:endParaRPr lang="en-US"/>
          </a:p>
        </p:txBody>
      </p:sp>
    </p:spTree>
    <p:extLst>
      <p:ext uri="{BB962C8B-B14F-4D97-AF65-F5344CB8AC3E}">
        <p14:creationId xmlns:p14="http://schemas.microsoft.com/office/powerpoint/2010/main" val="218948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E22188-D1D2-45BA-AC90-706C412C915B}"/>
              </a:ext>
            </a:extLst>
          </p:cNvPr>
          <p:cNvSpPr>
            <a:spLocks noGrp="1"/>
          </p:cNvSpPr>
          <p:nvPr>
            <p:ph idx="1"/>
          </p:nvPr>
        </p:nvSpPr>
        <p:spPr/>
        <p:txBody>
          <a:bodyPr>
            <a:normAutofit lnSpcReduction="10000"/>
          </a:bodyPr>
          <a:lstStyle/>
          <a:p>
            <a:endParaRPr lang="en-US" dirty="0"/>
          </a:p>
          <a:p>
            <a:r>
              <a:rPr lang="en-US" dirty="0"/>
              <a:t>Hear about The Corps Network and why corps programs can be good partners for workforce boards</a:t>
            </a:r>
          </a:p>
          <a:p>
            <a:r>
              <a:rPr lang="en-US" dirty="0"/>
              <a:t>Learn how corps programs collaborate with workforce development boards to create meaningful learning and work experiences for youth</a:t>
            </a:r>
          </a:p>
          <a:p>
            <a:r>
              <a:rPr lang="en-US" dirty="0"/>
              <a:t>Learn about two local corps programs that are successfully partnering with the WIOA youth program.</a:t>
            </a:r>
          </a:p>
        </p:txBody>
      </p:sp>
      <p:sp>
        <p:nvSpPr>
          <p:cNvPr id="3" name="Slide Number Placeholder 2">
            <a:extLst>
              <a:ext uri="{FF2B5EF4-FFF2-40B4-BE49-F238E27FC236}">
                <a16:creationId xmlns:a16="http://schemas.microsoft.com/office/drawing/2014/main" id="{E296C4BC-6A15-44C1-B2D2-31CC1EE831EF}"/>
              </a:ext>
            </a:extLst>
          </p:cNvPr>
          <p:cNvSpPr>
            <a:spLocks noGrp="1"/>
          </p:cNvSpPr>
          <p:nvPr>
            <p:ph type="sldNum" sz="quarter" idx="10"/>
          </p:nvPr>
        </p:nvSpPr>
        <p:spPr/>
        <p:txBody>
          <a:bodyPr/>
          <a:lstStyle/>
          <a:p>
            <a:fld id="{706D636C-90A3-4979-BA37-BAB384B22101}" type="slidenum">
              <a:rPr lang="en-US" smtClean="0"/>
              <a:pPr/>
              <a:t>4</a:t>
            </a:fld>
            <a:endParaRPr lang="en-US"/>
          </a:p>
        </p:txBody>
      </p:sp>
    </p:spTree>
    <p:extLst>
      <p:ext uri="{BB962C8B-B14F-4D97-AF65-F5344CB8AC3E}">
        <p14:creationId xmlns:p14="http://schemas.microsoft.com/office/powerpoint/2010/main" val="40089968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711F46-80EC-40D4-8519-EEF5F39E2FBF}"/>
              </a:ext>
            </a:extLst>
          </p:cNvPr>
          <p:cNvSpPr>
            <a:spLocks noGrp="1"/>
          </p:cNvSpPr>
          <p:nvPr>
            <p:ph type="body" sz="quarter" idx="12"/>
          </p:nvPr>
        </p:nvSpPr>
        <p:spPr/>
        <p:txBody>
          <a:bodyPr/>
          <a:lstStyle/>
          <a:p>
            <a:r>
              <a:rPr lang="en-US" dirty="0"/>
              <a:t>November 2018</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0338" y="1701386"/>
            <a:ext cx="3402731" cy="2041638"/>
          </a:xfrm>
          <a:prstGeom prst="rect">
            <a:avLst/>
          </a:prstGeom>
        </p:spPr>
      </p:pic>
      <p:sp>
        <p:nvSpPr>
          <p:cNvPr id="4" name="Rectangle 3"/>
          <p:cNvSpPr/>
          <p:nvPr/>
        </p:nvSpPr>
        <p:spPr>
          <a:xfrm>
            <a:off x="4110991" y="3804238"/>
            <a:ext cx="3429000" cy="1546577"/>
          </a:xfrm>
          <a:prstGeom prst="rect">
            <a:avLst/>
          </a:prstGeom>
        </p:spPr>
        <p:txBody>
          <a:bodyPr>
            <a:spAutoFit/>
          </a:bodyPr>
          <a:lstStyle/>
          <a:p>
            <a:pPr algn="ctr" fontAlgn="base"/>
            <a:r>
              <a:rPr lang="en-US" sz="1350" b="1" dirty="0">
                <a:solidFill>
                  <a:srgbClr val="FF6600"/>
                </a:solidFill>
                <a:latin typeface="inherit"/>
              </a:rPr>
              <a:t>Our Vision:</a:t>
            </a:r>
            <a:br>
              <a:rPr lang="en-US" sz="1350" b="1" dirty="0">
                <a:solidFill>
                  <a:srgbClr val="FF6600"/>
                </a:solidFill>
                <a:latin typeface="inherit"/>
              </a:rPr>
            </a:br>
            <a:r>
              <a:rPr lang="en-US" sz="1350" b="1" dirty="0">
                <a:solidFill>
                  <a:srgbClr val="003366"/>
                </a:solidFill>
                <a:latin typeface="inherit"/>
              </a:rPr>
              <a:t>All youth ages 16-24 are assets in our community.</a:t>
            </a:r>
            <a:endParaRPr lang="en-US" sz="1350" dirty="0">
              <a:solidFill>
                <a:srgbClr val="373737"/>
              </a:solidFill>
              <a:latin typeface="inherit"/>
            </a:endParaRPr>
          </a:p>
          <a:p>
            <a:pPr algn="ctr" fontAlgn="base"/>
            <a:r>
              <a:rPr lang="en-US" sz="1350" b="1" dirty="0">
                <a:solidFill>
                  <a:srgbClr val="FF6600"/>
                </a:solidFill>
                <a:latin typeface="inherit"/>
              </a:rPr>
              <a:t>Our Mission:</a:t>
            </a:r>
            <a:br>
              <a:rPr lang="en-US" sz="1350" b="1" dirty="0">
                <a:solidFill>
                  <a:srgbClr val="FF6600"/>
                </a:solidFill>
                <a:latin typeface="inherit"/>
              </a:rPr>
            </a:br>
            <a:r>
              <a:rPr lang="en-US" sz="1350" b="1" dirty="0">
                <a:solidFill>
                  <a:srgbClr val="003366"/>
                </a:solidFill>
                <a:latin typeface="inherit"/>
              </a:rPr>
              <a:t>Operation Fresh Start provides disconnected youth a path to self-sufficiency.</a:t>
            </a:r>
            <a:endParaRPr lang="en-US" sz="1350" dirty="0">
              <a:solidFill>
                <a:srgbClr val="373737"/>
              </a:solidFill>
              <a:latin typeface="inherit"/>
            </a:endParaRPr>
          </a:p>
        </p:txBody>
      </p:sp>
    </p:spTree>
    <p:extLst>
      <p:ext uri="{BB962C8B-B14F-4D97-AF65-F5344CB8AC3E}">
        <p14:creationId xmlns:p14="http://schemas.microsoft.com/office/powerpoint/2010/main" val="33111923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7AE1B-20B7-4FC0-8F9E-012F05F4F2F8}"/>
              </a:ext>
            </a:extLst>
          </p:cNvPr>
          <p:cNvSpPr>
            <a:spLocks noGrp="1"/>
          </p:cNvSpPr>
          <p:nvPr>
            <p:ph type="title"/>
          </p:nvPr>
        </p:nvSpPr>
        <p:spPr/>
        <p:txBody>
          <a:bodyPr/>
          <a:lstStyle/>
          <a:p>
            <a:pPr algn="ctr"/>
            <a:r>
              <a:rPr lang="en-US" sz="2400" dirty="0">
                <a:latin typeface="Arial" pitchFamily="34" charset="0"/>
                <a:cs typeface="Arial" pitchFamily="34" charset="0"/>
              </a:rPr>
              <a:t>Operation Fresh Start</a:t>
            </a:r>
            <a:endParaRPr lang="en-US" dirty="0"/>
          </a:p>
        </p:txBody>
      </p:sp>
      <p:sp>
        <p:nvSpPr>
          <p:cNvPr id="4" name="Slide Number Placeholder 3">
            <a:extLst>
              <a:ext uri="{FF2B5EF4-FFF2-40B4-BE49-F238E27FC236}">
                <a16:creationId xmlns:a16="http://schemas.microsoft.com/office/drawing/2014/main" id="{D775F780-E82B-4490-97CE-621014E0BBE9}"/>
              </a:ext>
            </a:extLst>
          </p:cNvPr>
          <p:cNvSpPr>
            <a:spLocks noGrp="1"/>
          </p:cNvSpPr>
          <p:nvPr>
            <p:ph type="sldNum" sz="quarter" idx="10"/>
          </p:nvPr>
        </p:nvSpPr>
        <p:spPr/>
        <p:txBody>
          <a:bodyPr/>
          <a:lstStyle/>
          <a:p>
            <a:fld id="{706D636C-90A3-4979-BA37-BAB384B22101}" type="slidenum">
              <a:rPr lang="en-US" smtClean="0"/>
              <a:pPr/>
              <a:t>41</a:t>
            </a:fld>
            <a:endParaRPr lang="en-US"/>
          </a:p>
        </p:txBody>
      </p:sp>
      <p:sp>
        <p:nvSpPr>
          <p:cNvPr id="3" name="Rectangle 2"/>
          <p:cNvSpPr/>
          <p:nvPr/>
        </p:nvSpPr>
        <p:spPr>
          <a:xfrm>
            <a:off x="4109418" y="2390101"/>
            <a:ext cx="3429000" cy="2585323"/>
          </a:xfrm>
          <a:prstGeom prst="rect">
            <a:avLst/>
          </a:prstGeom>
        </p:spPr>
        <p:txBody>
          <a:bodyPr>
            <a:spAutoFit/>
          </a:bodyPr>
          <a:lstStyle/>
          <a:p>
            <a:r>
              <a:rPr lang="en-US" dirty="0">
                <a:solidFill>
                  <a:srgbClr val="373737"/>
                </a:solidFill>
                <a:latin typeface="inherit"/>
              </a:rPr>
              <a:t>Over nearly 50 years, Operation Fresh Start has given 8,000 disconnected youth a second chance in life by providing a path forward to self-sufficiency. We are so grateful for our community’s support. This day couldn’t have happened without it!</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9332" y="2215275"/>
            <a:ext cx="2692917" cy="2934977"/>
          </a:xfrm>
          <a:prstGeom prst="rect">
            <a:avLst/>
          </a:prstGeom>
        </p:spPr>
      </p:pic>
    </p:spTree>
    <p:extLst>
      <p:ext uri="{BB962C8B-B14F-4D97-AF65-F5344CB8AC3E}">
        <p14:creationId xmlns:p14="http://schemas.microsoft.com/office/powerpoint/2010/main" val="33398294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C734B-DD0B-4FF2-8CE5-DDE2507805B4}"/>
              </a:ext>
            </a:extLst>
          </p:cNvPr>
          <p:cNvSpPr>
            <a:spLocks noGrp="1"/>
          </p:cNvSpPr>
          <p:nvPr>
            <p:ph type="title"/>
          </p:nvPr>
        </p:nvSpPr>
        <p:spPr>
          <a:xfrm>
            <a:off x="628650" y="170393"/>
            <a:ext cx="7955280" cy="1051560"/>
          </a:xfrm>
        </p:spPr>
        <p:txBody>
          <a:bodyPr/>
          <a:lstStyle/>
          <a:p>
            <a:r>
              <a:rPr lang="en-US" dirty="0"/>
              <a:t>Operation Fresh Start Programs</a:t>
            </a:r>
          </a:p>
        </p:txBody>
      </p:sp>
      <p:sp>
        <p:nvSpPr>
          <p:cNvPr id="3" name="Content Placeholder 2">
            <a:extLst>
              <a:ext uri="{FF2B5EF4-FFF2-40B4-BE49-F238E27FC236}">
                <a16:creationId xmlns:a16="http://schemas.microsoft.com/office/drawing/2014/main" id="{5AD0F6A3-C3C7-4382-88BF-B1681B36E831}"/>
              </a:ext>
            </a:extLst>
          </p:cNvPr>
          <p:cNvSpPr>
            <a:spLocks noGrp="1"/>
          </p:cNvSpPr>
          <p:nvPr>
            <p:ph idx="1"/>
          </p:nvPr>
        </p:nvSpPr>
        <p:spPr>
          <a:xfrm>
            <a:off x="628650" y="1221952"/>
            <a:ext cx="7955280" cy="5295805"/>
          </a:xfrm>
        </p:spPr>
        <p:txBody>
          <a:bodyPr>
            <a:normAutofit fontScale="62500" lnSpcReduction="20000"/>
          </a:bodyPr>
          <a:lstStyle/>
          <a:p>
            <a:pPr marL="171266" indent="-171266">
              <a:lnSpc>
                <a:spcPct val="120000"/>
              </a:lnSpc>
            </a:pPr>
            <a:r>
              <a:rPr lang="en-US" b="1" dirty="0"/>
              <a:t>Legacy </a:t>
            </a:r>
            <a:r>
              <a:rPr lang="en-US" dirty="0"/>
              <a:t>provides youth who are not on a path to complete high school a vocational track for completion. The program includes classroom education, construction and conservation pre-apprenticeship work experience and transition into employment in a program of personal growth.</a:t>
            </a:r>
          </a:p>
          <a:p>
            <a:pPr marL="171266" indent="-171266">
              <a:lnSpc>
                <a:spcPct val="120000"/>
              </a:lnSpc>
            </a:pPr>
            <a:r>
              <a:rPr lang="en-US" b="1" dirty="0"/>
              <a:t>Strive </a:t>
            </a:r>
            <a:r>
              <a:rPr lang="en-US" dirty="0"/>
              <a:t>provides high school graduates age 18 to 24 with industry-specific training and credentials in high demand employment fields through cohort based trainings. Current training is in construction and health care. </a:t>
            </a:r>
            <a:endParaRPr lang="en-US" b="1" dirty="0"/>
          </a:p>
          <a:p>
            <a:pPr marL="171266" indent="-171266">
              <a:lnSpc>
                <a:spcPct val="120000"/>
              </a:lnSpc>
            </a:pPr>
            <a:r>
              <a:rPr lang="en-US" b="1" dirty="0"/>
              <a:t>Options</a:t>
            </a:r>
            <a:r>
              <a:rPr lang="en-US" dirty="0"/>
              <a:t> is for youth who have left high school without completing working to re-engage them on a path to diploma. This program reaches out to each Madison youth who hasn’t completed high school and works with him/her to develop and follow through on a plan to complete. </a:t>
            </a:r>
            <a:endParaRPr lang="en-US" b="1" dirty="0"/>
          </a:p>
          <a:p>
            <a:pPr marL="171266" indent="-171266">
              <a:lnSpc>
                <a:spcPct val="120000"/>
              </a:lnSpc>
            </a:pPr>
            <a:r>
              <a:rPr lang="en-US" b="1" dirty="0"/>
              <a:t>Drive </a:t>
            </a:r>
            <a:r>
              <a:rPr lang="en-US" dirty="0"/>
              <a:t>is for youth that are working towards a drivers license. In Dane County, a Driver’s License is the second most often used qualifier for employment.  Through this program youth learn to drive, pass the test and earn their license.  </a:t>
            </a:r>
          </a:p>
          <a:p>
            <a:endParaRPr lang="en-US" dirty="0"/>
          </a:p>
        </p:txBody>
      </p:sp>
      <p:sp>
        <p:nvSpPr>
          <p:cNvPr id="4" name="Slide Number Placeholder 3">
            <a:extLst>
              <a:ext uri="{FF2B5EF4-FFF2-40B4-BE49-F238E27FC236}">
                <a16:creationId xmlns:a16="http://schemas.microsoft.com/office/drawing/2014/main" id="{B2635D23-3F5D-471D-99ED-4DD1309E3453}"/>
              </a:ext>
            </a:extLst>
          </p:cNvPr>
          <p:cNvSpPr>
            <a:spLocks noGrp="1"/>
          </p:cNvSpPr>
          <p:nvPr>
            <p:ph type="sldNum" sz="quarter" idx="10"/>
          </p:nvPr>
        </p:nvSpPr>
        <p:spPr/>
        <p:txBody>
          <a:bodyPr/>
          <a:lstStyle/>
          <a:p>
            <a:fld id="{706D636C-90A3-4979-BA37-BAB384B22101}" type="slidenum">
              <a:rPr lang="en-US" smtClean="0"/>
              <a:pPr/>
              <a:t>42</a:t>
            </a:fld>
            <a:endParaRPr lang="en-US"/>
          </a:p>
        </p:txBody>
      </p:sp>
    </p:spTree>
    <p:extLst>
      <p:ext uri="{BB962C8B-B14F-4D97-AF65-F5344CB8AC3E}">
        <p14:creationId xmlns:p14="http://schemas.microsoft.com/office/powerpoint/2010/main" val="10746148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2911E-3711-4D1B-892C-51D7772607DF}"/>
              </a:ext>
            </a:extLst>
          </p:cNvPr>
          <p:cNvSpPr>
            <a:spLocks noGrp="1"/>
          </p:cNvSpPr>
          <p:nvPr>
            <p:ph type="title"/>
          </p:nvPr>
        </p:nvSpPr>
        <p:spPr>
          <a:xfrm>
            <a:off x="628650" y="261855"/>
            <a:ext cx="7955280" cy="1051560"/>
          </a:xfrm>
        </p:spPr>
        <p:txBody>
          <a:bodyPr>
            <a:normAutofit fontScale="90000"/>
          </a:bodyPr>
          <a:lstStyle/>
          <a:p>
            <a:r>
              <a:rPr lang="en-US" dirty="0"/>
              <a:t>Partnership with Workforce Development Board of South Central Wisconsin</a:t>
            </a:r>
          </a:p>
        </p:txBody>
      </p:sp>
      <p:sp>
        <p:nvSpPr>
          <p:cNvPr id="3" name="Content Placeholder 2">
            <a:extLst>
              <a:ext uri="{FF2B5EF4-FFF2-40B4-BE49-F238E27FC236}">
                <a16:creationId xmlns:a16="http://schemas.microsoft.com/office/drawing/2014/main" id="{67670DE8-678F-4937-BF35-683EF9B09661}"/>
              </a:ext>
            </a:extLst>
          </p:cNvPr>
          <p:cNvSpPr>
            <a:spLocks noGrp="1"/>
          </p:cNvSpPr>
          <p:nvPr>
            <p:ph idx="1"/>
          </p:nvPr>
        </p:nvSpPr>
        <p:spPr>
          <a:xfrm>
            <a:off x="628650" y="1313414"/>
            <a:ext cx="7955280" cy="5042935"/>
          </a:xfrm>
        </p:spPr>
        <p:txBody>
          <a:bodyPr>
            <a:normAutofit/>
          </a:bodyPr>
          <a:lstStyle/>
          <a:p>
            <a:pPr marL="377190" lvl="1" indent="0">
              <a:buNone/>
            </a:pPr>
            <a:r>
              <a:rPr lang="en-US" sz="1800" dirty="0">
                <a:latin typeface="Arial" pitchFamily="34" charset="0"/>
                <a:cs typeface="Arial" pitchFamily="34" charset="0"/>
              </a:rPr>
              <a:t>Resource Programming:  </a:t>
            </a:r>
          </a:p>
          <a:p>
            <a:pPr lvl="3">
              <a:buFont typeface="Arial" pitchFamily="34" charset="0"/>
              <a:buChar char="•"/>
            </a:pPr>
            <a:r>
              <a:rPr lang="en-US" dirty="0">
                <a:latin typeface="Arial" pitchFamily="34" charset="0"/>
                <a:cs typeface="Arial" pitchFamily="34" charset="0"/>
              </a:rPr>
              <a:t>Operation Fresh Start staff member funded through WIOA Out of School youth program funds provides Dane County WIOA OSY with connections and case management for basic needs including housing, food, health and mental health.  </a:t>
            </a:r>
          </a:p>
          <a:p>
            <a:pPr marL="377190" lvl="1" indent="0">
              <a:buNone/>
            </a:pPr>
            <a:r>
              <a:rPr lang="en-US" sz="1800" dirty="0">
                <a:latin typeface="Arial" pitchFamily="34" charset="0"/>
                <a:cs typeface="Arial" pitchFamily="34" charset="0"/>
              </a:rPr>
              <a:t>Pre-Apprenticeship Training:  </a:t>
            </a:r>
          </a:p>
          <a:p>
            <a:pPr lvl="3">
              <a:buFont typeface="Arial" pitchFamily="34" charset="0"/>
              <a:buChar char="•"/>
            </a:pPr>
            <a:r>
              <a:rPr lang="en-US" dirty="0">
                <a:latin typeface="Arial" pitchFamily="34" charset="0"/>
                <a:cs typeface="Arial" pitchFamily="34" charset="0"/>
              </a:rPr>
              <a:t>Participants in Legacy and Strive programs engage in on-site training leading to State of Wisconsin Bureau of Apprenticeship Pre-Apprenticeship Certification in Arborist or Carpentry.  </a:t>
            </a:r>
          </a:p>
          <a:p>
            <a:pPr lvl="3">
              <a:buFont typeface="Arial" pitchFamily="34" charset="0"/>
              <a:buChar char="•"/>
            </a:pPr>
            <a:r>
              <a:rPr lang="en-US" dirty="0">
                <a:latin typeface="Arial" pitchFamily="34" charset="0"/>
                <a:cs typeface="Arial" pitchFamily="34" charset="0"/>
              </a:rPr>
              <a:t>Connection with registered apprenticeship pathway</a:t>
            </a:r>
          </a:p>
          <a:p>
            <a:pPr lvl="3">
              <a:buFont typeface="Arial" pitchFamily="34" charset="0"/>
              <a:buChar char="•"/>
            </a:pPr>
            <a:r>
              <a:rPr lang="en-US" dirty="0">
                <a:latin typeface="Arial" pitchFamily="34" charset="0"/>
                <a:cs typeface="Arial" pitchFamily="34" charset="0"/>
              </a:rPr>
              <a:t>Other employability skills and certification including:</a:t>
            </a:r>
          </a:p>
          <a:p>
            <a:pPr lvl="4">
              <a:buFont typeface="Arial" pitchFamily="34" charset="0"/>
              <a:buChar char="•"/>
            </a:pPr>
            <a:r>
              <a:rPr lang="en-US" dirty="0">
                <a:latin typeface="Arial" pitchFamily="34" charset="0"/>
                <a:cs typeface="Arial" pitchFamily="34" charset="0"/>
              </a:rPr>
              <a:t>High School Diploma</a:t>
            </a:r>
          </a:p>
          <a:p>
            <a:pPr lvl="4">
              <a:buFont typeface="Arial" pitchFamily="34" charset="0"/>
              <a:buChar char="•"/>
            </a:pPr>
            <a:r>
              <a:rPr lang="en-US" dirty="0">
                <a:latin typeface="Arial" pitchFamily="34" charset="0"/>
                <a:cs typeface="Arial" pitchFamily="34" charset="0"/>
              </a:rPr>
              <a:t>OSHA-10 Certification</a:t>
            </a:r>
          </a:p>
          <a:p>
            <a:pPr lvl="4">
              <a:buFont typeface="Arial" pitchFamily="34" charset="0"/>
              <a:buChar char="•"/>
            </a:pPr>
            <a:r>
              <a:rPr lang="en-US" dirty="0">
                <a:latin typeface="Arial" pitchFamily="34" charset="0"/>
                <a:cs typeface="Arial" pitchFamily="34" charset="0"/>
              </a:rPr>
              <a:t>Driver’s License</a:t>
            </a:r>
          </a:p>
          <a:p>
            <a:pPr marL="1371600" lvl="4" indent="0">
              <a:buNone/>
            </a:pPr>
            <a:endParaRPr lang="en-US" dirty="0">
              <a:latin typeface="Arial" pitchFamily="34" charset="0"/>
              <a:cs typeface="Arial" pitchFamily="34" charset="0"/>
            </a:endParaRPr>
          </a:p>
          <a:p>
            <a:endParaRPr lang="en-US" dirty="0"/>
          </a:p>
        </p:txBody>
      </p:sp>
      <p:sp>
        <p:nvSpPr>
          <p:cNvPr id="4" name="Slide Number Placeholder 3">
            <a:extLst>
              <a:ext uri="{FF2B5EF4-FFF2-40B4-BE49-F238E27FC236}">
                <a16:creationId xmlns:a16="http://schemas.microsoft.com/office/drawing/2014/main" id="{72B34753-8374-468B-B73F-F2E47692E564}"/>
              </a:ext>
            </a:extLst>
          </p:cNvPr>
          <p:cNvSpPr>
            <a:spLocks noGrp="1"/>
          </p:cNvSpPr>
          <p:nvPr>
            <p:ph type="sldNum" sz="quarter" idx="10"/>
          </p:nvPr>
        </p:nvSpPr>
        <p:spPr/>
        <p:txBody>
          <a:bodyPr/>
          <a:lstStyle/>
          <a:p>
            <a:fld id="{706D636C-90A3-4979-BA37-BAB384B22101}" type="slidenum">
              <a:rPr lang="en-US" smtClean="0"/>
              <a:pPr/>
              <a:t>43</a:t>
            </a:fld>
            <a:endParaRPr lang="en-US"/>
          </a:p>
        </p:txBody>
      </p:sp>
    </p:spTree>
    <p:extLst>
      <p:ext uri="{BB962C8B-B14F-4D97-AF65-F5344CB8AC3E}">
        <p14:creationId xmlns:p14="http://schemas.microsoft.com/office/powerpoint/2010/main" val="18889073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3EDF7-B5E2-494A-A2C8-F61E82F8352D}"/>
              </a:ext>
            </a:extLst>
          </p:cNvPr>
          <p:cNvSpPr>
            <a:spLocks noGrp="1"/>
          </p:cNvSpPr>
          <p:nvPr>
            <p:ph type="title"/>
          </p:nvPr>
        </p:nvSpPr>
        <p:spPr/>
        <p:txBody>
          <a:bodyPr/>
          <a:lstStyle/>
          <a:p>
            <a:r>
              <a:rPr lang="en-US" dirty="0"/>
              <a:t>Operation Fresh Start Funding Mix</a:t>
            </a:r>
          </a:p>
        </p:txBody>
      </p:sp>
      <p:sp>
        <p:nvSpPr>
          <p:cNvPr id="3" name="Content Placeholder 2">
            <a:extLst>
              <a:ext uri="{FF2B5EF4-FFF2-40B4-BE49-F238E27FC236}">
                <a16:creationId xmlns:a16="http://schemas.microsoft.com/office/drawing/2014/main" id="{F5923996-D97C-4C49-ADC9-C9EAD15AD1C2}"/>
              </a:ext>
            </a:extLst>
          </p:cNvPr>
          <p:cNvSpPr>
            <a:spLocks noGrp="1"/>
          </p:cNvSpPr>
          <p:nvPr>
            <p:ph idx="1"/>
          </p:nvPr>
        </p:nvSpPr>
        <p:spPr>
          <a:xfrm>
            <a:off x="628650" y="1416686"/>
            <a:ext cx="8396817" cy="4759789"/>
          </a:xfrm>
        </p:spPr>
        <p:txBody>
          <a:bodyPr>
            <a:normAutofit fontScale="92500" lnSpcReduction="20000"/>
          </a:bodyPr>
          <a:lstStyle/>
          <a:p>
            <a:pPr lvl="1">
              <a:buFont typeface="Wingdings" panose="05000000000000000000" pitchFamily="2" charset="2"/>
              <a:buChar char="§"/>
            </a:pPr>
            <a:endParaRPr lang="en-US" sz="1650" dirty="0">
              <a:latin typeface="Arial" pitchFamily="34" charset="0"/>
              <a:cs typeface="Arial" pitchFamily="34" charset="0"/>
            </a:endParaRPr>
          </a:p>
          <a:p>
            <a:pPr>
              <a:buFont typeface="Wingdings" panose="05000000000000000000" pitchFamily="2" charset="2"/>
              <a:buChar char="§"/>
            </a:pPr>
            <a:r>
              <a:rPr lang="en-US" sz="2200" dirty="0">
                <a:latin typeface="Arial" pitchFamily="34" charset="0"/>
                <a:cs typeface="Arial" pitchFamily="34" charset="0"/>
              </a:rPr>
              <a:t>Operation Fresh Start uses a mix of diverse funding sources to leverage resources and provide depth of programming: </a:t>
            </a:r>
          </a:p>
          <a:p>
            <a:pPr lvl="1">
              <a:buFont typeface="Wingdings" panose="05000000000000000000" pitchFamily="2" charset="2"/>
              <a:buChar char="§"/>
            </a:pPr>
            <a:endParaRPr lang="en-US" sz="2200" dirty="0">
              <a:latin typeface="Arial" pitchFamily="34" charset="0"/>
              <a:cs typeface="Arial" pitchFamily="34" charset="0"/>
            </a:endParaRPr>
          </a:p>
          <a:p>
            <a:pPr lvl="1">
              <a:buFont typeface="Wingdings" panose="05000000000000000000" pitchFamily="2" charset="2"/>
              <a:buChar char="§"/>
            </a:pPr>
            <a:r>
              <a:rPr lang="en-US" sz="2200" dirty="0">
                <a:latin typeface="Arial" pitchFamily="34" charset="0"/>
                <a:cs typeface="Arial" pitchFamily="34" charset="0"/>
              </a:rPr>
              <a:t>AmeriCorps</a:t>
            </a:r>
          </a:p>
          <a:p>
            <a:pPr lvl="1">
              <a:buFont typeface="Wingdings" panose="05000000000000000000" pitchFamily="2" charset="2"/>
              <a:buChar char="§"/>
            </a:pPr>
            <a:endParaRPr lang="en-US" sz="2200" dirty="0">
              <a:latin typeface="Arial" pitchFamily="34" charset="0"/>
              <a:cs typeface="Arial" pitchFamily="34" charset="0"/>
            </a:endParaRPr>
          </a:p>
          <a:p>
            <a:pPr lvl="1">
              <a:buFont typeface="Wingdings" panose="05000000000000000000" pitchFamily="2" charset="2"/>
              <a:buChar char="§"/>
            </a:pPr>
            <a:r>
              <a:rPr lang="en-US" sz="2200" dirty="0">
                <a:latin typeface="Arial" pitchFamily="34" charset="0"/>
                <a:cs typeface="Arial" pitchFamily="34" charset="0"/>
              </a:rPr>
              <a:t>Local School District </a:t>
            </a:r>
          </a:p>
          <a:p>
            <a:pPr marL="342900" lvl="1" indent="0">
              <a:buNone/>
            </a:pPr>
            <a:endParaRPr lang="en-US" sz="2200" dirty="0">
              <a:latin typeface="Arial" pitchFamily="34" charset="0"/>
              <a:cs typeface="Arial" pitchFamily="34" charset="0"/>
            </a:endParaRPr>
          </a:p>
          <a:p>
            <a:pPr lvl="1">
              <a:buFont typeface="Wingdings" panose="05000000000000000000" pitchFamily="2" charset="2"/>
              <a:buChar char="§"/>
            </a:pPr>
            <a:r>
              <a:rPr lang="en-US" sz="2200" dirty="0">
                <a:latin typeface="Arial" pitchFamily="34" charset="0"/>
                <a:cs typeface="Arial" pitchFamily="34" charset="0"/>
              </a:rPr>
              <a:t>County and City community resources funding</a:t>
            </a:r>
          </a:p>
          <a:p>
            <a:pPr marL="342900" lvl="1" indent="0">
              <a:buNone/>
            </a:pPr>
            <a:r>
              <a:rPr lang="en-US" sz="2200" dirty="0">
                <a:latin typeface="Arial" pitchFamily="34" charset="0"/>
                <a:cs typeface="Arial" pitchFamily="34" charset="0"/>
              </a:rPr>
              <a:t> </a:t>
            </a:r>
          </a:p>
          <a:p>
            <a:pPr lvl="1">
              <a:buFont typeface="Wingdings" panose="05000000000000000000" pitchFamily="2" charset="2"/>
              <a:buChar char="§"/>
            </a:pPr>
            <a:r>
              <a:rPr lang="en-US" sz="2200" dirty="0">
                <a:latin typeface="Arial" pitchFamily="34" charset="0"/>
                <a:cs typeface="Arial" pitchFamily="34" charset="0"/>
              </a:rPr>
              <a:t>Corrections Funding</a:t>
            </a:r>
          </a:p>
          <a:p>
            <a:pPr marL="342900" lvl="1" indent="0">
              <a:buNone/>
            </a:pPr>
            <a:endParaRPr lang="en-US" sz="2200" dirty="0">
              <a:latin typeface="Arial" pitchFamily="34" charset="0"/>
              <a:cs typeface="Arial" pitchFamily="34" charset="0"/>
            </a:endParaRPr>
          </a:p>
          <a:p>
            <a:pPr lvl="1">
              <a:buFont typeface="Wingdings" panose="05000000000000000000" pitchFamily="2" charset="2"/>
              <a:buChar char="§"/>
            </a:pPr>
            <a:r>
              <a:rPr lang="en-US" sz="2200" dirty="0">
                <a:latin typeface="Arial" pitchFamily="34" charset="0"/>
                <a:cs typeface="Arial" pitchFamily="34" charset="0"/>
              </a:rPr>
              <a:t>Food Share 50/50 Funding</a:t>
            </a:r>
          </a:p>
          <a:p>
            <a:pPr lvl="1">
              <a:buNone/>
            </a:pPr>
            <a:r>
              <a:rPr lang="en-US" sz="2000" dirty="0">
                <a:latin typeface="Arial" pitchFamily="34" charset="0"/>
                <a:cs typeface="Arial" pitchFamily="34" charset="0"/>
              </a:rPr>
              <a:t> </a:t>
            </a:r>
          </a:p>
          <a:p>
            <a:pPr lvl="1">
              <a:buNone/>
            </a:pPr>
            <a:endParaRPr lang="en-US" sz="900" dirty="0">
              <a:latin typeface="Arial" pitchFamily="34" charset="0"/>
              <a:cs typeface="Arial" pitchFamily="34" charset="0"/>
            </a:endParaRPr>
          </a:p>
          <a:p>
            <a:endParaRPr lang="en-US" dirty="0"/>
          </a:p>
        </p:txBody>
      </p:sp>
      <p:sp>
        <p:nvSpPr>
          <p:cNvPr id="4" name="Slide Number Placeholder 3">
            <a:extLst>
              <a:ext uri="{FF2B5EF4-FFF2-40B4-BE49-F238E27FC236}">
                <a16:creationId xmlns:a16="http://schemas.microsoft.com/office/drawing/2014/main" id="{2FDFE8CE-CA7E-495B-B4AC-30EF5D4104DC}"/>
              </a:ext>
            </a:extLst>
          </p:cNvPr>
          <p:cNvSpPr>
            <a:spLocks noGrp="1"/>
          </p:cNvSpPr>
          <p:nvPr>
            <p:ph type="sldNum" sz="quarter" idx="10"/>
          </p:nvPr>
        </p:nvSpPr>
        <p:spPr/>
        <p:txBody>
          <a:bodyPr/>
          <a:lstStyle/>
          <a:p>
            <a:fld id="{706D636C-90A3-4979-BA37-BAB384B22101}" type="slidenum">
              <a:rPr lang="en-US" smtClean="0"/>
              <a:pPr/>
              <a:t>44</a:t>
            </a:fld>
            <a:endParaRPr lang="en-US"/>
          </a:p>
        </p:txBody>
      </p:sp>
    </p:spTree>
    <p:extLst>
      <p:ext uri="{BB962C8B-B14F-4D97-AF65-F5344CB8AC3E}">
        <p14:creationId xmlns:p14="http://schemas.microsoft.com/office/powerpoint/2010/main" val="28345017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BFC81-F612-479D-AC52-BE37D76C7BE7}"/>
              </a:ext>
            </a:extLst>
          </p:cNvPr>
          <p:cNvSpPr>
            <a:spLocks noGrp="1"/>
          </p:cNvSpPr>
          <p:nvPr>
            <p:ph type="title"/>
          </p:nvPr>
        </p:nvSpPr>
        <p:spPr>
          <a:xfrm>
            <a:off x="548315" y="-25210"/>
            <a:ext cx="7955280" cy="1051560"/>
          </a:xfrm>
        </p:spPr>
        <p:txBody>
          <a:bodyPr/>
          <a:lstStyle/>
          <a:p>
            <a:r>
              <a:rPr lang="en-US" dirty="0"/>
              <a:t>The Board </a:t>
            </a:r>
          </a:p>
        </p:txBody>
      </p:sp>
      <p:sp>
        <p:nvSpPr>
          <p:cNvPr id="3" name="Content Placeholder 2">
            <a:extLst>
              <a:ext uri="{FF2B5EF4-FFF2-40B4-BE49-F238E27FC236}">
                <a16:creationId xmlns:a16="http://schemas.microsoft.com/office/drawing/2014/main" id="{86DBC194-036C-48E3-A9ED-CD220065A785}"/>
              </a:ext>
            </a:extLst>
          </p:cNvPr>
          <p:cNvSpPr>
            <a:spLocks noGrp="1"/>
          </p:cNvSpPr>
          <p:nvPr>
            <p:ph idx="1"/>
          </p:nvPr>
        </p:nvSpPr>
        <p:spPr>
          <a:xfrm>
            <a:off x="374014" y="1026350"/>
            <a:ext cx="8464551" cy="5502041"/>
          </a:xfrm>
        </p:spPr>
        <p:txBody>
          <a:bodyPr>
            <a:normAutofit fontScale="62500" lnSpcReduction="20000"/>
          </a:bodyPr>
          <a:lstStyle/>
          <a:p>
            <a:pPr marL="34290" indent="0">
              <a:lnSpc>
                <a:spcPct val="120000"/>
              </a:lnSpc>
              <a:spcBef>
                <a:spcPts val="60"/>
              </a:spcBef>
              <a:buNone/>
            </a:pPr>
            <a:r>
              <a:rPr lang="en-US" sz="2600" dirty="0">
                <a:latin typeface="+mj-lt"/>
                <a:cs typeface="Arial" pitchFamily="34" charset="0"/>
              </a:rPr>
              <a:t>Partnership </a:t>
            </a:r>
          </a:p>
          <a:p>
            <a:pPr lvl="1">
              <a:lnSpc>
                <a:spcPct val="120000"/>
              </a:lnSpc>
              <a:spcBef>
                <a:spcPts val="60"/>
              </a:spcBef>
              <a:buFont typeface="Wingdings" panose="05000000000000000000" pitchFamily="2" charset="2"/>
              <a:buChar char="§"/>
            </a:pPr>
            <a:r>
              <a:rPr lang="en-US" sz="2600" dirty="0">
                <a:latin typeface="+mj-lt"/>
              </a:rPr>
              <a:t>WIOA refocused funds to out of school youth - a traditionally difficult age </a:t>
            </a:r>
          </a:p>
          <a:p>
            <a:pPr marL="342900" lvl="1" indent="0">
              <a:lnSpc>
                <a:spcPct val="120000"/>
              </a:lnSpc>
              <a:spcBef>
                <a:spcPts val="60"/>
              </a:spcBef>
              <a:buNone/>
            </a:pPr>
            <a:r>
              <a:rPr lang="en-US" sz="2600" dirty="0">
                <a:latin typeface="+mj-lt"/>
              </a:rPr>
              <a:t>     group to recruit and serve.</a:t>
            </a:r>
          </a:p>
          <a:p>
            <a:pPr lvl="1">
              <a:lnSpc>
                <a:spcPct val="120000"/>
              </a:lnSpc>
              <a:spcBef>
                <a:spcPts val="60"/>
              </a:spcBef>
              <a:buFont typeface="Wingdings" panose="05000000000000000000" pitchFamily="2" charset="2"/>
              <a:buChar char="§"/>
            </a:pPr>
            <a:r>
              <a:rPr lang="en-US" sz="2600" dirty="0"/>
              <a:t>Organizations like OFS have experience and successes serving this </a:t>
            </a:r>
          </a:p>
          <a:p>
            <a:pPr marL="342900" lvl="1" indent="0">
              <a:lnSpc>
                <a:spcPct val="120000"/>
              </a:lnSpc>
              <a:spcBef>
                <a:spcPts val="60"/>
              </a:spcBef>
              <a:buNone/>
            </a:pPr>
            <a:r>
              <a:rPr lang="en-US" sz="2600" dirty="0"/>
              <a:t>     population - why recreate the wheel?</a:t>
            </a:r>
            <a:endParaRPr lang="en-US" sz="2600" dirty="0">
              <a:latin typeface="+mj-lt"/>
              <a:cs typeface="Arial" pitchFamily="34" charset="0"/>
            </a:endParaRPr>
          </a:p>
          <a:p>
            <a:pPr marL="34290" indent="0">
              <a:lnSpc>
                <a:spcPct val="120000"/>
              </a:lnSpc>
              <a:buNone/>
            </a:pPr>
            <a:r>
              <a:rPr lang="en-US" sz="2600" dirty="0">
                <a:latin typeface="+mj-lt"/>
                <a:cs typeface="Arial" pitchFamily="34" charset="0"/>
              </a:rPr>
              <a:t>Funding</a:t>
            </a:r>
          </a:p>
          <a:p>
            <a:pPr marL="522923" lvl="1" indent="-214313">
              <a:lnSpc>
                <a:spcPct val="120000"/>
              </a:lnSpc>
              <a:buFont typeface="Wingdings" panose="05000000000000000000" pitchFamily="2" charset="2"/>
              <a:buChar char="§"/>
            </a:pPr>
            <a:r>
              <a:rPr lang="en-US" sz="2600" dirty="0"/>
              <a:t>WIOA Out of School Youth training and support funds (and Adult funds when needed), pay for the pre-apprenticeship program through ITAs for individuals WIOA eligible.</a:t>
            </a:r>
          </a:p>
          <a:p>
            <a:pPr marL="522923" lvl="1" indent="-214313">
              <a:lnSpc>
                <a:spcPct val="120000"/>
              </a:lnSpc>
              <a:buFont typeface="Wingdings" panose="05000000000000000000" pitchFamily="2" charset="2"/>
              <a:buChar char="§"/>
            </a:pPr>
            <a:r>
              <a:rPr lang="en-US" sz="2600" dirty="0"/>
              <a:t>WIOA funded staff work in partnership with OFS staff to determine eligibility, collect paperwork and documents, and track in state reporting system.  In addition to providing career services and placement help when needed.</a:t>
            </a:r>
            <a:endParaRPr lang="en-US" sz="2600" dirty="0">
              <a:latin typeface="+mj-lt"/>
              <a:cs typeface="Arial" pitchFamily="34" charset="0"/>
            </a:endParaRPr>
          </a:p>
          <a:p>
            <a:pPr marL="34290" indent="0">
              <a:lnSpc>
                <a:spcPct val="120000"/>
              </a:lnSpc>
              <a:buNone/>
            </a:pPr>
            <a:r>
              <a:rPr lang="en-US" sz="2600" dirty="0">
                <a:latin typeface="+mj-lt"/>
                <a:cs typeface="Arial" pitchFamily="34" charset="0"/>
              </a:rPr>
              <a:t>Moving Forward</a:t>
            </a:r>
          </a:p>
          <a:p>
            <a:pPr lvl="1">
              <a:lnSpc>
                <a:spcPct val="120000"/>
              </a:lnSpc>
              <a:buFont typeface="Wingdings" panose="05000000000000000000" pitchFamily="2" charset="2"/>
              <a:buChar char="§"/>
            </a:pPr>
            <a:r>
              <a:rPr lang="en-US" sz="2600" dirty="0"/>
              <a:t>WDBSCW will continue to work with organizations like OFS to align pre-apprenticeship training with new and existing registered apprenticeship programs, for example the new Forestry program or perhaps creating new conservation related programs.</a:t>
            </a:r>
          </a:p>
          <a:p>
            <a:pPr marL="0" indent="0">
              <a:buNone/>
            </a:pPr>
            <a:br>
              <a:rPr lang="en-US" sz="2175" dirty="0"/>
            </a:br>
            <a:endParaRPr lang="en-US" sz="2175" dirty="0">
              <a:latin typeface="Arial" pitchFamily="34" charset="0"/>
              <a:cs typeface="Arial" pitchFamily="34" charset="0"/>
            </a:endParaRPr>
          </a:p>
          <a:p>
            <a:pPr marL="342900" lvl="1" indent="0">
              <a:buNone/>
            </a:pPr>
            <a:endParaRPr lang="en-US" sz="1500" dirty="0">
              <a:latin typeface="Arial" pitchFamily="34" charset="0"/>
              <a:cs typeface="Arial" pitchFamily="34" charset="0"/>
            </a:endParaRPr>
          </a:p>
          <a:p>
            <a:pPr marL="342900" lvl="1" indent="0">
              <a:buNone/>
            </a:pPr>
            <a:endParaRPr lang="en-US" sz="1500" dirty="0">
              <a:latin typeface="Arial" pitchFamily="34" charset="0"/>
              <a:cs typeface="Arial" pitchFamily="34" charset="0"/>
            </a:endParaRPr>
          </a:p>
          <a:p>
            <a:pPr marL="0" indent="0">
              <a:buNone/>
            </a:pPr>
            <a:endParaRPr lang="en-US" dirty="0"/>
          </a:p>
        </p:txBody>
      </p:sp>
      <p:sp>
        <p:nvSpPr>
          <p:cNvPr id="4" name="Slide Number Placeholder 3">
            <a:extLst>
              <a:ext uri="{FF2B5EF4-FFF2-40B4-BE49-F238E27FC236}">
                <a16:creationId xmlns:a16="http://schemas.microsoft.com/office/drawing/2014/main" id="{F796547A-26DF-4ADD-B442-5F21BE51A9D4}"/>
              </a:ext>
            </a:extLst>
          </p:cNvPr>
          <p:cNvSpPr>
            <a:spLocks noGrp="1"/>
          </p:cNvSpPr>
          <p:nvPr>
            <p:ph type="sldNum" sz="quarter" idx="10"/>
          </p:nvPr>
        </p:nvSpPr>
        <p:spPr/>
        <p:txBody>
          <a:bodyPr/>
          <a:lstStyle/>
          <a:p>
            <a:fld id="{706D636C-90A3-4979-BA37-BAB384B22101}" type="slidenum">
              <a:rPr lang="en-US" smtClean="0"/>
              <a:pPr/>
              <a:t>45</a:t>
            </a:fld>
            <a:endParaRPr lang="en-US"/>
          </a:p>
        </p:txBody>
      </p:sp>
      <p:pic>
        <p:nvPicPr>
          <p:cNvPr id="8" name="Picture 7">
            <a:extLst>
              <a:ext uri="{FF2B5EF4-FFF2-40B4-BE49-F238E27FC236}">
                <a16:creationId xmlns:a16="http://schemas.microsoft.com/office/drawing/2014/main" id="{56F222F5-0BE0-4AAF-8B91-D2951FFBB0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354581" y="455173"/>
            <a:ext cx="2025251" cy="1362200"/>
          </a:xfrm>
          <a:prstGeom prst="rect">
            <a:avLst/>
          </a:prstGeom>
        </p:spPr>
      </p:pic>
    </p:spTree>
    <p:extLst>
      <p:ext uri="{BB962C8B-B14F-4D97-AF65-F5344CB8AC3E}">
        <p14:creationId xmlns:p14="http://schemas.microsoft.com/office/powerpoint/2010/main" val="12655152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09775-0CC5-4C66-B1E7-FDD99936A96B}"/>
              </a:ext>
            </a:extLst>
          </p:cNvPr>
          <p:cNvSpPr>
            <a:spLocks noGrp="1"/>
          </p:cNvSpPr>
          <p:nvPr>
            <p:ph type="title"/>
          </p:nvPr>
        </p:nvSpPr>
        <p:spPr>
          <a:xfrm>
            <a:off x="772583" y="0"/>
            <a:ext cx="7955280" cy="1051560"/>
          </a:xfrm>
        </p:spPr>
        <p:txBody>
          <a:bodyPr>
            <a:normAutofit/>
          </a:bodyPr>
          <a:lstStyle/>
          <a:p>
            <a:r>
              <a:rPr lang="en-US" sz="3600" dirty="0">
                <a:latin typeface="Arial" pitchFamily="34" charset="0"/>
                <a:cs typeface="Arial" pitchFamily="34" charset="0"/>
              </a:rPr>
              <a:t>Why the collaboration works</a:t>
            </a:r>
            <a:endParaRPr lang="en-US" sz="3600" dirty="0"/>
          </a:p>
        </p:txBody>
      </p:sp>
      <p:sp>
        <p:nvSpPr>
          <p:cNvPr id="3" name="Content Placeholder 2">
            <a:extLst>
              <a:ext uri="{FF2B5EF4-FFF2-40B4-BE49-F238E27FC236}">
                <a16:creationId xmlns:a16="http://schemas.microsoft.com/office/drawing/2014/main" id="{E1CFB497-A588-4278-A00E-A8B4865B0D5B}"/>
              </a:ext>
            </a:extLst>
          </p:cNvPr>
          <p:cNvSpPr>
            <a:spLocks noGrp="1"/>
          </p:cNvSpPr>
          <p:nvPr>
            <p:ph idx="1"/>
          </p:nvPr>
        </p:nvSpPr>
        <p:spPr>
          <a:xfrm>
            <a:off x="569383" y="1152549"/>
            <a:ext cx="7955280" cy="4406348"/>
          </a:xfrm>
        </p:spPr>
        <p:txBody>
          <a:bodyPr>
            <a:normAutofit lnSpcReduction="10000"/>
          </a:bodyPr>
          <a:lstStyle/>
          <a:p>
            <a:pPr>
              <a:lnSpc>
                <a:spcPct val="100000"/>
              </a:lnSpc>
              <a:buFont typeface="Arial" panose="020B0604020202020204" pitchFamily="34" charset="0"/>
              <a:buChar char="•"/>
            </a:pPr>
            <a:r>
              <a:rPr lang="en-US" dirty="0">
                <a:latin typeface="Arial" pitchFamily="34" charset="0"/>
                <a:cs typeface="Arial" pitchFamily="34" charset="0"/>
              </a:rPr>
              <a:t>Operation Fresh Start is able to add additional resources from the </a:t>
            </a:r>
            <a:r>
              <a:rPr lang="en-US" dirty="0" err="1">
                <a:latin typeface="Arial" pitchFamily="34" charset="0"/>
                <a:cs typeface="Arial" pitchFamily="34" charset="0"/>
              </a:rPr>
              <a:t>WorkSmart</a:t>
            </a:r>
            <a:r>
              <a:rPr lang="en-US" dirty="0">
                <a:latin typeface="Arial" pitchFamily="34" charset="0"/>
                <a:cs typeface="Arial" pitchFamily="34" charset="0"/>
              </a:rPr>
              <a:t> Network for youth including Work Experience, Internships, equipment and transportation support.  </a:t>
            </a:r>
          </a:p>
          <a:p>
            <a:pPr>
              <a:lnSpc>
                <a:spcPct val="100000"/>
              </a:lnSpc>
              <a:buFont typeface="Arial" panose="020B0604020202020204" pitchFamily="34" charset="0"/>
              <a:buChar char="•"/>
            </a:pPr>
            <a:r>
              <a:rPr lang="en-US" dirty="0">
                <a:latin typeface="Arial" pitchFamily="34" charset="0"/>
                <a:cs typeface="Arial" pitchFamily="34" charset="0"/>
              </a:rPr>
              <a:t>Operation Fresh Start gains expertise from the Board in transitioning youth to employment.  </a:t>
            </a:r>
          </a:p>
          <a:p>
            <a:pPr>
              <a:lnSpc>
                <a:spcPct val="100000"/>
              </a:lnSpc>
              <a:buFont typeface="Arial" panose="020B0604020202020204" pitchFamily="34" charset="0"/>
              <a:buChar char="•"/>
            </a:pPr>
            <a:r>
              <a:rPr lang="en-US" dirty="0">
                <a:latin typeface="Arial" pitchFamily="34" charset="0"/>
                <a:cs typeface="Arial" pitchFamily="34" charset="0"/>
              </a:rPr>
              <a:t>Operation Fresh Start is able to engage in the Boards broad array of employers and both organizations work together to track former participants and record and measure outcomes </a:t>
            </a:r>
          </a:p>
        </p:txBody>
      </p:sp>
      <p:sp>
        <p:nvSpPr>
          <p:cNvPr id="4" name="Slide Number Placeholder 3">
            <a:extLst>
              <a:ext uri="{FF2B5EF4-FFF2-40B4-BE49-F238E27FC236}">
                <a16:creationId xmlns:a16="http://schemas.microsoft.com/office/drawing/2014/main" id="{0DAB5C32-3E92-4474-926F-8E87D59D3714}"/>
              </a:ext>
            </a:extLst>
          </p:cNvPr>
          <p:cNvSpPr>
            <a:spLocks noGrp="1"/>
          </p:cNvSpPr>
          <p:nvPr>
            <p:ph type="sldNum" sz="quarter" idx="10"/>
          </p:nvPr>
        </p:nvSpPr>
        <p:spPr/>
        <p:txBody>
          <a:bodyPr/>
          <a:lstStyle/>
          <a:p>
            <a:fld id="{706D636C-90A3-4979-BA37-BAB384B22101}" type="slidenum">
              <a:rPr lang="en-US" smtClean="0"/>
              <a:pPr/>
              <a:t>46</a:t>
            </a:fld>
            <a:endParaRPr lang="en-US"/>
          </a:p>
        </p:txBody>
      </p:sp>
    </p:spTree>
    <p:extLst>
      <p:ext uri="{BB962C8B-B14F-4D97-AF65-F5344CB8AC3E}">
        <p14:creationId xmlns:p14="http://schemas.microsoft.com/office/powerpoint/2010/main" val="19473443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7C1EBB-5DB1-4804-A3A0-418D6756477C}"/>
              </a:ext>
            </a:extLst>
          </p:cNvPr>
          <p:cNvSpPr>
            <a:spLocks noGrp="1"/>
          </p:cNvSpPr>
          <p:nvPr>
            <p:ph type="sldNum" sz="quarter" idx="10"/>
          </p:nvPr>
        </p:nvSpPr>
        <p:spPr/>
        <p:txBody>
          <a:bodyPr/>
          <a:lstStyle/>
          <a:p>
            <a:fld id="{706D636C-90A3-4979-BA37-BAB384B22101}" type="slidenum">
              <a:rPr lang="en-US" smtClean="0"/>
              <a:pPr/>
              <a:t>47</a:t>
            </a:fld>
            <a:endParaRPr lang="en-US"/>
          </a:p>
        </p:txBody>
      </p:sp>
    </p:spTree>
    <p:extLst>
      <p:ext uri="{BB962C8B-B14F-4D97-AF65-F5344CB8AC3E}">
        <p14:creationId xmlns:p14="http://schemas.microsoft.com/office/powerpoint/2010/main" val="33029762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For Workforce Development, what’s your relationship with Corps?</a:t>
            </a:r>
          </a:p>
        </p:txBody>
      </p:sp>
      <p:sp>
        <p:nvSpPr>
          <p:cNvPr id="3" name="Content Placeholder 2"/>
          <p:cNvSpPr>
            <a:spLocks noGrp="1"/>
          </p:cNvSpPr>
          <p:nvPr>
            <p:ph idx="1"/>
          </p:nvPr>
        </p:nvSpPr>
        <p:spPr/>
        <p:txBody>
          <a:bodyPr/>
          <a:lstStyle/>
          <a:p>
            <a:r>
              <a:rPr lang="en-US" dirty="0"/>
              <a:t>We are great partners and leverage resources.</a:t>
            </a:r>
          </a:p>
          <a:p>
            <a:r>
              <a:rPr lang="en-US" dirty="0"/>
              <a:t>We do some partnering, but we are interested in doing more.</a:t>
            </a:r>
          </a:p>
          <a:p>
            <a:r>
              <a:rPr lang="en-US" dirty="0"/>
              <a:t>We don’t partner with Corps at this time, but would like to. </a:t>
            </a:r>
          </a:p>
        </p:txBody>
      </p:sp>
      <p:sp>
        <p:nvSpPr>
          <p:cNvPr id="4" name="Slide Number Placeholder 3"/>
          <p:cNvSpPr>
            <a:spLocks noGrp="1"/>
          </p:cNvSpPr>
          <p:nvPr>
            <p:ph type="sldNum" sz="quarter" idx="10"/>
          </p:nvPr>
        </p:nvSpPr>
        <p:spPr/>
        <p:txBody>
          <a:bodyPr/>
          <a:lstStyle/>
          <a:p>
            <a:fld id="{706D636C-90A3-4979-BA37-BAB384B22101}" type="slidenum">
              <a:rPr lang="en-US" smtClean="0"/>
              <a:pPr/>
              <a:t>48</a:t>
            </a:fld>
            <a:endParaRPr lang="en-US"/>
          </a:p>
        </p:txBody>
      </p:sp>
    </p:spTree>
    <p:extLst>
      <p:ext uri="{BB962C8B-B14F-4D97-AF65-F5344CB8AC3E}">
        <p14:creationId xmlns:p14="http://schemas.microsoft.com/office/powerpoint/2010/main" val="7403006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For Corps, what’s your relationship with Workforce Development?</a:t>
            </a:r>
          </a:p>
        </p:txBody>
      </p:sp>
      <p:sp>
        <p:nvSpPr>
          <p:cNvPr id="3" name="Content Placeholder 2"/>
          <p:cNvSpPr>
            <a:spLocks noGrp="1"/>
          </p:cNvSpPr>
          <p:nvPr>
            <p:ph idx="1"/>
          </p:nvPr>
        </p:nvSpPr>
        <p:spPr/>
        <p:txBody>
          <a:bodyPr/>
          <a:lstStyle/>
          <a:p>
            <a:r>
              <a:rPr lang="en-US" dirty="0"/>
              <a:t>We are great partners and leverage resources.</a:t>
            </a:r>
          </a:p>
          <a:p>
            <a:r>
              <a:rPr lang="en-US" dirty="0"/>
              <a:t>We do some partnering, but we are interested in doing more.</a:t>
            </a:r>
          </a:p>
          <a:p>
            <a:r>
              <a:rPr lang="en-US" dirty="0"/>
              <a:t>We don’t partner with the workforce system at this time, but would like to. </a:t>
            </a:r>
          </a:p>
        </p:txBody>
      </p:sp>
      <p:sp>
        <p:nvSpPr>
          <p:cNvPr id="4" name="Slide Number Placeholder 3"/>
          <p:cNvSpPr>
            <a:spLocks noGrp="1"/>
          </p:cNvSpPr>
          <p:nvPr>
            <p:ph type="sldNum" sz="quarter" idx="10"/>
          </p:nvPr>
        </p:nvSpPr>
        <p:spPr/>
        <p:txBody>
          <a:bodyPr/>
          <a:lstStyle/>
          <a:p>
            <a:fld id="{706D636C-90A3-4979-BA37-BAB384B22101}" type="slidenum">
              <a:rPr lang="en-US" smtClean="0"/>
              <a:pPr/>
              <a:t>49</a:t>
            </a:fld>
            <a:endParaRPr lang="en-US"/>
          </a:p>
        </p:txBody>
      </p:sp>
    </p:spTree>
    <p:extLst>
      <p:ext uri="{BB962C8B-B14F-4D97-AF65-F5344CB8AC3E}">
        <p14:creationId xmlns:p14="http://schemas.microsoft.com/office/powerpoint/2010/main" val="504886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34352C-1BB2-41CE-BFE6-5E8D79682678}"/>
              </a:ext>
            </a:extLst>
          </p:cNvPr>
          <p:cNvSpPr>
            <a:spLocks noGrp="1"/>
          </p:cNvSpPr>
          <p:nvPr>
            <p:ph idx="1"/>
          </p:nvPr>
        </p:nvSpPr>
        <p:spPr/>
        <p:txBody>
          <a:bodyPr>
            <a:normAutofit lnSpcReduction="10000"/>
          </a:bodyPr>
          <a:lstStyle/>
          <a:p>
            <a:r>
              <a:rPr lang="en-US" dirty="0" err="1"/>
              <a:t>Conor</a:t>
            </a:r>
            <a:r>
              <a:rPr lang="en-US" dirty="0"/>
              <a:t> Rooney</a:t>
            </a:r>
          </a:p>
          <a:p>
            <a:r>
              <a:rPr lang="en-US" dirty="0"/>
              <a:t>Government Relations Associate</a:t>
            </a:r>
          </a:p>
          <a:p>
            <a:r>
              <a:rPr lang="en-US" dirty="0"/>
              <a:t>The Corps Network</a:t>
            </a:r>
          </a:p>
        </p:txBody>
      </p:sp>
      <p:sp>
        <p:nvSpPr>
          <p:cNvPr id="3" name="Slide Number Placeholder 2">
            <a:extLst>
              <a:ext uri="{FF2B5EF4-FFF2-40B4-BE49-F238E27FC236}">
                <a16:creationId xmlns:a16="http://schemas.microsoft.com/office/drawing/2014/main" id="{0E27305A-5A2E-4E66-9A10-F9FEAA3B8141}"/>
              </a:ext>
            </a:extLst>
          </p:cNvPr>
          <p:cNvSpPr>
            <a:spLocks noGrp="1"/>
          </p:cNvSpPr>
          <p:nvPr>
            <p:ph type="sldNum" sz="quarter" idx="10"/>
          </p:nvPr>
        </p:nvSpPr>
        <p:spPr/>
        <p:txBody>
          <a:bodyPr/>
          <a:lstStyle/>
          <a:p>
            <a:fld id="{706D636C-90A3-4979-BA37-BAB384B22101}" type="slidenum">
              <a:rPr lang="en-US" smtClean="0"/>
              <a:pPr/>
              <a:t>5</a:t>
            </a:fld>
            <a:endParaRPr lang="en-US"/>
          </a:p>
        </p:txBody>
      </p:sp>
      <p:pic>
        <p:nvPicPr>
          <p:cNvPr id="5" name="Picture Placeholder 4"/>
          <p:cNvPicPr>
            <a:picLocks noGrp="1" noChangeAspect="1"/>
          </p:cNvPicPr>
          <p:nvPr>
            <p:ph type="pic" idx="11"/>
          </p:nvPr>
        </p:nvPicPr>
        <p:blipFill>
          <a:blip r:embed="rId2">
            <a:extLst>
              <a:ext uri="{28A0092B-C50C-407E-A947-70E740481C1C}">
                <a14:useLocalDpi xmlns:a14="http://schemas.microsoft.com/office/drawing/2010/main" val="0"/>
              </a:ext>
            </a:extLst>
          </a:blip>
          <a:srcRect l="6725" r="6725"/>
          <a:stretch>
            <a:fillRect/>
          </a:stretch>
        </p:blipFill>
        <p:spPr/>
      </p:pic>
    </p:spTree>
    <p:extLst>
      <p:ext uri="{BB962C8B-B14F-4D97-AF65-F5344CB8AC3E}">
        <p14:creationId xmlns:p14="http://schemas.microsoft.com/office/powerpoint/2010/main" val="1576843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EC64D59-29FA-4179-A338-CB713E8B3EEB}"/>
              </a:ext>
            </a:extLst>
          </p:cNvPr>
          <p:cNvSpPr>
            <a:spLocks noGrp="1"/>
          </p:cNvSpPr>
          <p:nvPr>
            <p:ph idx="1"/>
          </p:nvPr>
        </p:nvSpPr>
        <p:spPr>
          <a:xfrm>
            <a:off x="4695825" y="758825"/>
            <a:ext cx="3697604" cy="5165726"/>
          </a:xfrm>
        </p:spPr>
        <p:txBody>
          <a:bodyPr/>
          <a:lstStyle/>
          <a:p>
            <a:r>
              <a:rPr lang="en-US" dirty="0" err="1"/>
              <a:t>Conor</a:t>
            </a:r>
            <a:r>
              <a:rPr lang="en-US" dirty="0"/>
              <a:t> Rooney</a:t>
            </a:r>
          </a:p>
          <a:p>
            <a:pPr lvl="2"/>
            <a:r>
              <a:rPr lang="en-US" dirty="0"/>
              <a:t>The Corps Network</a:t>
            </a:r>
          </a:p>
          <a:p>
            <a:pPr lvl="3"/>
            <a:r>
              <a:rPr lang="en-US" dirty="0"/>
              <a:t>crooney@corpsnetwork.org</a:t>
            </a:r>
          </a:p>
          <a:p>
            <a:pPr marL="640080" lvl="4" indent="0">
              <a:buNone/>
            </a:pPr>
            <a:endParaRPr lang="en-US" dirty="0"/>
          </a:p>
        </p:txBody>
      </p:sp>
    </p:spTree>
    <p:extLst>
      <p:ext uri="{BB962C8B-B14F-4D97-AF65-F5344CB8AC3E}">
        <p14:creationId xmlns:p14="http://schemas.microsoft.com/office/powerpoint/2010/main" val="14780772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EC64D59-29FA-4179-A338-CB713E8B3EEB}"/>
              </a:ext>
            </a:extLst>
          </p:cNvPr>
          <p:cNvSpPr>
            <a:spLocks noGrp="1"/>
          </p:cNvSpPr>
          <p:nvPr>
            <p:ph idx="1"/>
          </p:nvPr>
        </p:nvSpPr>
        <p:spPr>
          <a:xfrm>
            <a:off x="4805892" y="767292"/>
            <a:ext cx="3697604" cy="5165726"/>
          </a:xfrm>
        </p:spPr>
        <p:txBody>
          <a:bodyPr/>
          <a:lstStyle/>
          <a:p>
            <a:r>
              <a:rPr lang="en-US" dirty="0"/>
              <a:t>Mark Johnston</a:t>
            </a:r>
          </a:p>
          <a:p>
            <a:pPr lvl="1"/>
            <a:r>
              <a:rPr lang="en-US" dirty="0"/>
              <a:t>WIOA Center Manager</a:t>
            </a:r>
          </a:p>
          <a:p>
            <a:pPr lvl="2"/>
            <a:r>
              <a:rPr lang="en-US" dirty="0"/>
              <a:t>Larimer County Economic and Workforce Development</a:t>
            </a:r>
          </a:p>
          <a:p>
            <a:pPr lvl="3"/>
            <a:r>
              <a:rPr lang="en-US" dirty="0"/>
              <a:t>mjohnston@larimer.org</a:t>
            </a:r>
          </a:p>
          <a:p>
            <a:pPr lvl="4"/>
            <a:r>
              <a:rPr lang="en-US" dirty="0"/>
              <a:t>970-498-6624</a:t>
            </a:r>
          </a:p>
          <a:p>
            <a:r>
              <a:rPr lang="en-US" dirty="0"/>
              <a:t>Maelly Oropeza</a:t>
            </a:r>
          </a:p>
          <a:p>
            <a:pPr lvl="1"/>
            <a:r>
              <a:rPr lang="en-US" dirty="0"/>
              <a:t>Corps Manager</a:t>
            </a:r>
          </a:p>
          <a:p>
            <a:pPr lvl="2"/>
            <a:r>
              <a:rPr lang="en-US" dirty="0"/>
              <a:t>Larimer County Conservation Corps</a:t>
            </a:r>
          </a:p>
          <a:p>
            <a:pPr lvl="3"/>
            <a:r>
              <a:rPr lang="en-US" dirty="0"/>
              <a:t>moropeza@larimer.org</a:t>
            </a:r>
          </a:p>
          <a:p>
            <a:pPr lvl="4"/>
            <a:r>
              <a:rPr lang="en-US" dirty="0"/>
              <a:t>970-498-6630</a:t>
            </a:r>
          </a:p>
        </p:txBody>
      </p:sp>
    </p:spTree>
    <p:extLst>
      <p:ext uri="{BB962C8B-B14F-4D97-AF65-F5344CB8AC3E}">
        <p14:creationId xmlns:p14="http://schemas.microsoft.com/office/powerpoint/2010/main" val="24204909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EC64D59-29FA-4179-A338-CB713E8B3EEB}"/>
              </a:ext>
            </a:extLst>
          </p:cNvPr>
          <p:cNvSpPr>
            <a:spLocks noGrp="1"/>
          </p:cNvSpPr>
          <p:nvPr>
            <p:ph idx="1"/>
          </p:nvPr>
        </p:nvSpPr>
        <p:spPr>
          <a:xfrm>
            <a:off x="4915958" y="835025"/>
            <a:ext cx="3697604" cy="5165726"/>
          </a:xfrm>
        </p:spPr>
        <p:txBody>
          <a:bodyPr/>
          <a:lstStyle/>
          <a:p>
            <a:r>
              <a:rPr lang="en-US" dirty="0"/>
              <a:t>Gregory </a:t>
            </a:r>
            <a:r>
              <a:rPr lang="en-US" dirty="0" err="1"/>
              <a:t>Markle</a:t>
            </a:r>
            <a:endParaRPr lang="en-US" dirty="0"/>
          </a:p>
          <a:p>
            <a:pPr lvl="1"/>
            <a:r>
              <a:rPr lang="en-US" dirty="0"/>
              <a:t>Executive Director</a:t>
            </a:r>
          </a:p>
          <a:p>
            <a:pPr lvl="2"/>
            <a:r>
              <a:rPr lang="en-US" dirty="0"/>
              <a:t>Operation Fresh Start</a:t>
            </a:r>
          </a:p>
          <a:p>
            <a:pPr lvl="3"/>
            <a:r>
              <a:rPr lang="en-US" dirty="0"/>
              <a:t>GMarkle@operationfreshstart.org</a:t>
            </a:r>
          </a:p>
          <a:p>
            <a:pPr lvl="4"/>
            <a:r>
              <a:rPr lang="en-US" dirty="0"/>
              <a:t>608-244-4721</a:t>
            </a:r>
          </a:p>
          <a:p>
            <a:pPr lvl="3"/>
            <a:endParaRPr lang="en-US" dirty="0"/>
          </a:p>
          <a:p>
            <a:r>
              <a:rPr lang="en-US" dirty="0"/>
              <a:t>Danica </a:t>
            </a:r>
            <a:r>
              <a:rPr lang="en-US" dirty="0" err="1"/>
              <a:t>Nilsestuen</a:t>
            </a:r>
            <a:endParaRPr lang="en-US" dirty="0"/>
          </a:p>
          <a:p>
            <a:pPr lvl="1"/>
            <a:r>
              <a:rPr lang="en-US" dirty="0"/>
              <a:t>Director of Business Services</a:t>
            </a:r>
          </a:p>
          <a:p>
            <a:pPr lvl="2"/>
            <a:r>
              <a:rPr lang="en-US" dirty="0"/>
              <a:t>Workforce Development Board of South Central Wisconsin</a:t>
            </a:r>
          </a:p>
          <a:p>
            <a:pPr lvl="3"/>
            <a:r>
              <a:rPr lang="en-US" dirty="0"/>
              <a:t>dnielsestuen@wdbsw.org</a:t>
            </a:r>
          </a:p>
          <a:p>
            <a:pPr lvl="4"/>
            <a:r>
              <a:rPr lang="en-US" dirty="0"/>
              <a:t>970-498-6630</a:t>
            </a:r>
          </a:p>
        </p:txBody>
      </p:sp>
    </p:spTree>
    <p:extLst>
      <p:ext uri="{BB962C8B-B14F-4D97-AF65-F5344CB8AC3E}">
        <p14:creationId xmlns:p14="http://schemas.microsoft.com/office/powerpoint/2010/main" val="10816207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EC64D59-29FA-4179-A338-CB713E8B3EEB}"/>
              </a:ext>
            </a:extLst>
          </p:cNvPr>
          <p:cNvSpPr>
            <a:spLocks noGrp="1"/>
          </p:cNvSpPr>
          <p:nvPr>
            <p:ph idx="1"/>
          </p:nvPr>
        </p:nvSpPr>
        <p:spPr>
          <a:xfrm>
            <a:off x="4695824" y="1190625"/>
            <a:ext cx="3960495" cy="5165726"/>
          </a:xfrm>
        </p:spPr>
        <p:txBody>
          <a:bodyPr/>
          <a:lstStyle/>
          <a:p>
            <a:r>
              <a:rPr lang="en-US" dirty="0"/>
              <a:t>Division of Youth Services</a:t>
            </a:r>
          </a:p>
          <a:p>
            <a:pPr lvl="3"/>
            <a:r>
              <a:rPr lang="en-US" sz="2000" dirty="0"/>
              <a:t>youth.services@dol.gov</a:t>
            </a:r>
          </a:p>
        </p:txBody>
      </p:sp>
    </p:spTree>
    <p:extLst>
      <p:ext uri="{BB962C8B-B14F-4D97-AF65-F5344CB8AC3E}">
        <p14:creationId xmlns:p14="http://schemas.microsoft.com/office/powerpoint/2010/main" val="5181859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B7772EF-269F-4291-BE88-2FED5287E897}"/>
              </a:ext>
            </a:extLst>
          </p:cNvPr>
          <p:cNvSpPr>
            <a:spLocks noGrp="1"/>
          </p:cNvSpPr>
          <p:nvPr>
            <p:ph sz="half" idx="1"/>
          </p:nvPr>
        </p:nvSpPr>
        <p:spPr>
          <a:xfrm>
            <a:off x="411892" y="1120346"/>
            <a:ext cx="4032473" cy="5056617"/>
          </a:xfrm>
        </p:spPr>
        <p:txBody>
          <a:bodyPr/>
          <a:lstStyle/>
          <a:p>
            <a:r>
              <a:rPr lang="en-US" dirty="0"/>
              <a:t>WIOA Youth Program and Work Experience Activities brief</a:t>
            </a:r>
          </a:p>
          <a:p>
            <a:pPr lvl="1"/>
            <a:r>
              <a:rPr lang="en-US" i="0" dirty="0"/>
              <a:t>This document provides a summary of the policies and program design considerations for developing work experience activities.</a:t>
            </a:r>
            <a:endParaRPr lang="en-US" dirty="0"/>
          </a:p>
          <a:p>
            <a:pPr lvl="2"/>
            <a:r>
              <a:rPr lang="en-US" dirty="0">
                <a:hlinkClick r:id="rId2"/>
              </a:rPr>
              <a:t>https://youth.workforcegps.org/resources/2018/10/30/15/56/Work-Experience-Activities</a:t>
            </a:r>
            <a:endParaRPr lang="en-US" dirty="0"/>
          </a:p>
          <a:p>
            <a:r>
              <a:rPr lang="en-US" dirty="0"/>
              <a:t>Work Experience Program Element Webpage</a:t>
            </a:r>
          </a:p>
          <a:p>
            <a:pPr lvl="1"/>
            <a:r>
              <a:rPr lang="en-US" dirty="0"/>
              <a:t>Details about resource here</a:t>
            </a:r>
          </a:p>
          <a:p>
            <a:pPr lvl="2"/>
            <a:r>
              <a:rPr lang="en-US" dirty="0">
                <a:hlinkClick r:id="rId2"/>
              </a:rPr>
              <a:t>https://youth.workforcegps.org/resources/2017/01/19/14/27/Paid-and-Unpaid-Work-Experience</a:t>
            </a:r>
            <a:endParaRPr lang="en-US" dirty="0"/>
          </a:p>
          <a:p>
            <a:r>
              <a:rPr lang="en-US" dirty="0"/>
              <a:t>Technical Guidance Letter (TEGL) 21-16</a:t>
            </a:r>
          </a:p>
          <a:p>
            <a:pPr lvl="1"/>
            <a:r>
              <a:rPr lang="en-US" dirty="0"/>
              <a:t>Defines the work experience program element</a:t>
            </a:r>
          </a:p>
          <a:p>
            <a:pPr lvl="2"/>
            <a:r>
              <a:rPr lang="en-US" dirty="0">
                <a:hlinkClick r:id="rId3"/>
              </a:rPr>
              <a:t>https://wdr.doleta.gov/directives/corr_doc.cfm?docn=7159</a:t>
            </a:r>
            <a:r>
              <a:rPr lang="en-US" dirty="0"/>
              <a:t> </a:t>
            </a:r>
          </a:p>
        </p:txBody>
      </p:sp>
      <p:sp>
        <p:nvSpPr>
          <p:cNvPr id="5" name="Content Placeholder 4">
            <a:extLst>
              <a:ext uri="{FF2B5EF4-FFF2-40B4-BE49-F238E27FC236}">
                <a16:creationId xmlns:a16="http://schemas.microsoft.com/office/drawing/2014/main" id="{24ED3E15-B88E-4415-803F-4B69A090758E}"/>
              </a:ext>
            </a:extLst>
          </p:cNvPr>
          <p:cNvSpPr>
            <a:spLocks noGrp="1"/>
          </p:cNvSpPr>
          <p:nvPr>
            <p:ph sz="half" idx="2"/>
          </p:nvPr>
        </p:nvSpPr>
        <p:spPr/>
        <p:txBody>
          <a:bodyPr/>
          <a:lstStyle/>
          <a:p>
            <a:r>
              <a:rPr lang="en-US" dirty="0"/>
              <a:t>Snapshot: Youth Corps and Workforce Partnerships</a:t>
            </a:r>
          </a:p>
          <a:p>
            <a:pPr lvl="1"/>
            <a:r>
              <a:rPr lang="en-US" i="0" dirty="0"/>
              <a:t>The document provides information on how Corps and workforce systems can collaborate and best utilize resources to engage youth in comprehensive programming and reconnect to education and the workforce.</a:t>
            </a:r>
            <a:endParaRPr lang="en-US" dirty="0"/>
          </a:p>
          <a:p>
            <a:pPr lvl="2"/>
            <a:r>
              <a:rPr lang="en-US" dirty="0">
                <a:hlinkClick r:id="rId4"/>
              </a:rPr>
              <a:t>https://corpsnetwork.org/wp-content/uploads/2015/07/Snapshot_Youth20Corps20and20Workforce20Partnerships_2.pdf</a:t>
            </a:r>
            <a:endParaRPr lang="en-US" dirty="0"/>
          </a:p>
          <a:p>
            <a:r>
              <a:rPr lang="en-US" dirty="0"/>
              <a:t>Enough Is Know for Action:  Implementing Effective Work Experience Models for Youth</a:t>
            </a:r>
          </a:p>
          <a:p>
            <a:pPr lvl="2"/>
            <a:r>
              <a:rPr lang="en-US" dirty="0">
                <a:hlinkClick r:id="rId4"/>
              </a:rPr>
              <a:t>https://ion.workforcegps.org/sitecore/content/global/events/2015/04/01/11/24/Enough_Known_Action_Implementing_Effective_Work_Experience_Models_Youth_20150325</a:t>
            </a:r>
            <a:endParaRPr lang="en-US" dirty="0"/>
          </a:p>
          <a:p>
            <a:pPr marL="301752" lvl="2" indent="0">
              <a:buNone/>
            </a:pPr>
            <a:endParaRPr lang="en-US" dirty="0"/>
          </a:p>
        </p:txBody>
      </p:sp>
      <p:sp>
        <p:nvSpPr>
          <p:cNvPr id="2" name="Slide Number Placeholder 1">
            <a:extLst>
              <a:ext uri="{FF2B5EF4-FFF2-40B4-BE49-F238E27FC236}">
                <a16:creationId xmlns:a16="http://schemas.microsoft.com/office/drawing/2014/main" id="{065D8615-B6E2-4A7E-818D-E96159DE7304}"/>
              </a:ext>
            </a:extLst>
          </p:cNvPr>
          <p:cNvSpPr>
            <a:spLocks noGrp="1"/>
          </p:cNvSpPr>
          <p:nvPr>
            <p:ph type="sldNum" sz="quarter" idx="10"/>
          </p:nvPr>
        </p:nvSpPr>
        <p:spPr>
          <a:xfrm>
            <a:off x="8190595" y="6356351"/>
            <a:ext cx="753001" cy="365125"/>
          </a:xfrm>
        </p:spPr>
        <p:txBody>
          <a:bodyPr/>
          <a:lstStyle/>
          <a:p>
            <a:fld id="{706D636C-90A3-4979-BA37-BAB384B22101}" type="slidenum">
              <a:rPr lang="en-US" smtClean="0"/>
              <a:pPr/>
              <a:t>54</a:t>
            </a:fld>
            <a:endParaRPr lang="en-US"/>
          </a:p>
        </p:txBody>
      </p:sp>
    </p:spTree>
    <p:extLst>
      <p:ext uri="{BB962C8B-B14F-4D97-AF65-F5344CB8AC3E}">
        <p14:creationId xmlns:p14="http://schemas.microsoft.com/office/powerpoint/2010/main" val="24246680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2103DD-18C2-4FF0-9612-CE3A974CEC6E}"/>
              </a:ext>
            </a:extLst>
          </p:cNvPr>
          <p:cNvSpPr>
            <a:spLocks noGrp="1"/>
          </p:cNvSpPr>
          <p:nvPr>
            <p:ph type="sldNum" sz="quarter" idx="10"/>
          </p:nvPr>
        </p:nvSpPr>
        <p:spPr>
          <a:xfrm>
            <a:off x="8190595" y="6356351"/>
            <a:ext cx="753001" cy="365125"/>
          </a:xfrm>
        </p:spPr>
        <p:txBody>
          <a:bodyPr/>
          <a:lstStyle/>
          <a:p>
            <a:fld id="{78651A17-9376-40A4-9325-34268FB0E92D}" type="slidenum">
              <a:rPr lang="en-US" smtClean="0"/>
              <a:pPr/>
              <a:t>55</a:t>
            </a:fld>
            <a:endParaRPr lang="en-US" dirty="0"/>
          </a:p>
        </p:txBody>
      </p:sp>
    </p:spTree>
    <p:extLst>
      <p:ext uri="{BB962C8B-B14F-4D97-AF65-F5344CB8AC3E}">
        <p14:creationId xmlns:p14="http://schemas.microsoft.com/office/powerpoint/2010/main" val="3837971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FFD43F-FF71-4565-8B1A-D895F91837DD}"/>
              </a:ext>
            </a:extLst>
          </p:cNvPr>
          <p:cNvSpPr>
            <a:spLocks noGrp="1"/>
          </p:cNvSpPr>
          <p:nvPr>
            <p:ph idx="1"/>
          </p:nvPr>
        </p:nvSpPr>
        <p:spPr>
          <a:xfrm>
            <a:off x="4190999" y="1833693"/>
            <a:ext cx="3983355" cy="1818203"/>
          </a:xfrm>
        </p:spPr>
        <p:txBody>
          <a:bodyPr>
            <a:normAutofit lnSpcReduction="10000"/>
          </a:bodyPr>
          <a:lstStyle/>
          <a:p>
            <a:r>
              <a:rPr lang="en-US" dirty="0" err="1"/>
              <a:t>Maelly</a:t>
            </a:r>
            <a:r>
              <a:rPr lang="en-US" dirty="0"/>
              <a:t> </a:t>
            </a:r>
            <a:r>
              <a:rPr lang="en-US" dirty="0" err="1"/>
              <a:t>Oropeza</a:t>
            </a:r>
            <a:endParaRPr lang="en-US" dirty="0"/>
          </a:p>
          <a:p>
            <a:r>
              <a:rPr lang="en-US" dirty="0"/>
              <a:t>Corps Manager</a:t>
            </a:r>
          </a:p>
          <a:p>
            <a:r>
              <a:rPr lang="en-US" dirty="0"/>
              <a:t>Larimer County Conservation Corps</a:t>
            </a:r>
          </a:p>
          <a:p>
            <a:endParaRPr lang="en-US" dirty="0"/>
          </a:p>
        </p:txBody>
      </p:sp>
      <p:sp>
        <p:nvSpPr>
          <p:cNvPr id="3" name="Slide Number Placeholder 2">
            <a:extLst>
              <a:ext uri="{FF2B5EF4-FFF2-40B4-BE49-F238E27FC236}">
                <a16:creationId xmlns:a16="http://schemas.microsoft.com/office/drawing/2014/main" id="{1A337839-A5A7-4695-862C-59BC9995B755}"/>
              </a:ext>
            </a:extLst>
          </p:cNvPr>
          <p:cNvSpPr>
            <a:spLocks noGrp="1"/>
          </p:cNvSpPr>
          <p:nvPr>
            <p:ph type="sldNum" sz="quarter" idx="10"/>
          </p:nvPr>
        </p:nvSpPr>
        <p:spPr/>
        <p:txBody>
          <a:bodyPr/>
          <a:lstStyle/>
          <a:p>
            <a:fld id="{706D636C-90A3-4979-BA37-BAB384B22101}" type="slidenum">
              <a:rPr lang="en-US" smtClean="0"/>
              <a:pPr/>
              <a:t>6</a:t>
            </a:fld>
            <a:endParaRPr lang="en-US"/>
          </a:p>
        </p:txBody>
      </p:sp>
      <p:sp>
        <p:nvSpPr>
          <p:cNvPr id="5" name="Content Placeholder 4">
            <a:extLst>
              <a:ext uri="{FF2B5EF4-FFF2-40B4-BE49-F238E27FC236}">
                <a16:creationId xmlns:a16="http://schemas.microsoft.com/office/drawing/2014/main" id="{93F04980-0D91-404A-BAE1-CB70C42D420D}"/>
              </a:ext>
            </a:extLst>
          </p:cNvPr>
          <p:cNvSpPr>
            <a:spLocks noGrp="1"/>
          </p:cNvSpPr>
          <p:nvPr>
            <p:ph idx="12"/>
          </p:nvPr>
        </p:nvSpPr>
        <p:spPr>
          <a:xfrm>
            <a:off x="4190999" y="4233192"/>
            <a:ext cx="3983355" cy="1818203"/>
          </a:xfrm>
        </p:spPr>
        <p:txBody>
          <a:bodyPr>
            <a:normAutofit lnSpcReduction="10000"/>
          </a:bodyPr>
          <a:lstStyle/>
          <a:p>
            <a:r>
              <a:rPr lang="en-US" dirty="0"/>
              <a:t>Mark Johnston</a:t>
            </a:r>
          </a:p>
          <a:p>
            <a:r>
              <a:rPr lang="en-US" dirty="0"/>
              <a:t>WIOA Center Manager</a:t>
            </a:r>
          </a:p>
          <a:p>
            <a:r>
              <a:rPr lang="en-US" dirty="0"/>
              <a:t>Larimer County Conservation Corps</a:t>
            </a:r>
          </a:p>
          <a:p>
            <a:endParaRPr lang="en-US" dirty="0"/>
          </a:p>
        </p:txBody>
      </p:sp>
      <p:pic>
        <p:nvPicPr>
          <p:cNvPr id="7" name="Picture Placeholder 6"/>
          <p:cNvPicPr>
            <a:picLocks noGrp="1" noChangeAspect="1"/>
          </p:cNvPicPr>
          <p:nvPr>
            <p:ph type="pic" idx="13"/>
          </p:nvPr>
        </p:nvPicPr>
        <p:blipFill>
          <a:blip r:embed="rId2" cstate="print">
            <a:extLst>
              <a:ext uri="{28A0092B-C50C-407E-A947-70E740481C1C}">
                <a14:useLocalDpi xmlns:a14="http://schemas.microsoft.com/office/drawing/2010/main" val="0"/>
              </a:ext>
            </a:extLst>
          </a:blip>
          <a:srcRect t="3670" b="3670"/>
          <a:stretch>
            <a:fillRect/>
          </a:stretch>
        </p:blipFill>
        <p:spPr/>
      </p:pic>
      <p:pic>
        <p:nvPicPr>
          <p:cNvPr id="8" name="Picture Placeholder 7">
            <a:extLst>
              <a:ext uri="{FF2B5EF4-FFF2-40B4-BE49-F238E27FC236}">
                <a16:creationId xmlns:a16="http://schemas.microsoft.com/office/drawing/2014/main" id="{43D004C0-089A-4405-8B4E-7ABE7D928AFA}"/>
              </a:ext>
            </a:extLst>
          </p:cNvPr>
          <p:cNvPicPr>
            <a:picLocks noGrp="1" noChangeAspect="1" noChangeArrowheads="1"/>
          </p:cNvPicPr>
          <p:nvPr>
            <p:ph type="pic" idx="11"/>
          </p:nvPr>
        </p:nvPicPr>
        <p:blipFill>
          <a:blip r:embed="rId3">
            <a:extLst>
              <a:ext uri="{28A0092B-C50C-407E-A947-70E740481C1C}">
                <a14:useLocalDpi xmlns:a14="http://schemas.microsoft.com/office/drawing/2010/main" val="0"/>
              </a:ext>
            </a:extLst>
          </a:blip>
          <a:srcRect t="11464" b="11464"/>
          <a:stretch>
            <a:fillRect/>
          </a:stretch>
        </p:blipFill>
        <p:spPr bwMode="auto">
          <a:prstGeom prst="rect">
            <a:avLst/>
          </a:prstGeom>
          <a:no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382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DFCFB8-FDD3-41F9-9D00-8F6D86BE37A3}"/>
              </a:ext>
            </a:extLst>
          </p:cNvPr>
          <p:cNvSpPr>
            <a:spLocks noGrp="1"/>
          </p:cNvSpPr>
          <p:nvPr>
            <p:ph idx="1"/>
          </p:nvPr>
        </p:nvSpPr>
        <p:spPr>
          <a:xfrm>
            <a:off x="4190998" y="1769288"/>
            <a:ext cx="3983355" cy="1818203"/>
          </a:xfrm>
        </p:spPr>
        <p:txBody>
          <a:bodyPr/>
          <a:lstStyle/>
          <a:p>
            <a:r>
              <a:rPr lang="en-US" dirty="0"/>
              <a:t>Gregory Markle</a:t>
            </a:r>
          </a:p>
          <a:p>
            <a:r>
              <a:rPr lang="en-US" dirty="0"/>
              <a:t>Executive Director</a:t>
            </a:r>
          </a:p>
          <a:p>
            <a:r>
              <a:rPr lang="en-US" dirty="0"/>
              <a:t>Operation Fresh Start</a:t>
            </a:r>
          </a:p>
          <a:p>
            <a:endParaRPr lang="en-US" dirty="0"/>
          </a:p>
        </p:txBody>
      </p:sp>
      <p:sp>
        <p:nvSpPr>
          <p:cNvPr id="3" name="Slide Number Placeholder 2">
            <a:extLst>
              <a:ext uri="{FF2B5EF4-FFF2-40B4-BE49-F238E27FC236}">
                <a16:creationId xmlns:a16="http://schemas.microsoft.com/office/drawing/2014/main" id="{9A94566F-C273-4FDB-B32B-2884634DAF25}"/>
              </a:ext>
            </a:extLst>
          </p:cNvPr>
          <p:cNvSpPr>
            <a:spLocks noGrp="1"/>
          </p:cNvSpPr>
          <p:nvPr>
            <p:ph type="sldNum" sz="quarter" idx="10"/>
          </p:nvPr>
        </p:nvSpPr>
        <p:spPr/>
        <p:txBody>
          <a:bodyPr/>
          <a:lstStyle/>
          <a:p>
            <a:fld id="{706D636C-90A3-4979-BA37-BAB384B22101}" type="slidenum">
              <a:rPr lang="en-US" smtClean="0"/>
              <a:pPr/>
              <a:t>7</a:t>
            </a:fld>
            <a:endParaRPr lang="en-US"/>
          </a:p>
        </p:txBody>
      </p:sp>
      <p:sp>
        <p:nvSpPr>
          <p:cNvPr id="5" name="Content Placeholder 4">
            <a:extLst>
              <a:ext uri="{FF2B5EF4-FFF2-40B4-BE49-F238E27FC236}">
                <a16:creationId xmlns:a16="http://schemas.microsoft.com/office/drawing/2014/main" id="{DEC64B9B-03F1-4ECF-B07B-D9F730F3F89C}"/>
              </a:ext>
            </a:extLst>
          </p:cNvPr>
          <p:cNvSpPr>
            <a:spLocks noGrp="1"/>
          </p:cNvSpPr>
          <p:nvPr>
            <p:ph idx="12"/>
          </p:nvPr>
        </p:nvSpPr>
        <p:spPr/>
        <p:txBody>
          <a:bodyPr>
            <a:noAutofit/>
          </a:bodyPr>
          <a:lstStyle/>
          <a:p>
            <a:r>
              <a:rPr lang="en-US" dirty="0"/>
              <a:t>Danica </a:t>
            </a:r>
            <a:r>
              <a:rPr lang="en-US" dirty="0" err="1"/>
              <a:t>Nilsestuen</a:t>
            </a:r>
            <a:endParaRPr lang="en-US" dirty="0"/>
          </a:p>
          <a:p>
            <a:r>
              <a:rPr lang="en-US" dirty="0"/>
              <a:t>Director of Business Services</a:t>
            </a:r>
          </a:p>
          <a:p>
            <a:r>
              <a:rPr lang="en-US" dirty="0"/>
              <a:t>Workforce Development Board of South Central Wisconsin</a:t>
            </a:r>
          </a:p>
        </p:txBody>
      </p:sp>
      <p:pic>
        <p:nvPicPr>
          <p:cNvPr id="4" name="Picture Placeholder 3"/>
          <p:cNvPicPr>
            <a:picLocks noGrp="1" noChangeAspect="1"/>
          </p:cNvPicPr>
          <p:nvPr>
            <p:ph type="pic" idx="13"/>
          </p:nvPr>
        </p:nvPicPr>
        <p:blipFill>
          <a:blip r:embed="rId2">
            <a:extLst>
              <a:ext uri="{28A0092B-C50C-407E-A947-70E740481C1C}">
                <a14:useLocalDpi xmlns:a14="http://schemas.microsoft.com/office/drawing/2010/main" val="0"/>
              </a:ext>
            </a:extLst>
          </a:blip>
          <a:srcRect l="6763" r="6763"/>
          <a:stretch>
            <a:fillRect/>
          </a:stretch>
        </p:blipFill>
        <p:spPr/>
      </p:pic>
      <p:pic>
        <p:nvPicPr>
          <p:cNvPr id="9" name="Picture Placeholder 8"/>
          <p:cNvPicPr>
            <a:picLocks noGrp="1" noChangeAspect="1"/>
          </p:cNvPicPr>
          <p:nvPr>
            <p:ph type="pic" idx="11"/>
          </p:nvPr>
        </p:nvPicPr>
        <p:blipFill>
          <a:blip r:embed="rId3">
            <a:extLst>
              <a:ext uri="{28A0092B-C50C-407E-A947-70E740481C1C}">
                <a14:useLocalDpi xmlns:a14="http://schemas.microsoft.com/office/drawing/2010/main" val="0"/>
              </a:ext>
            </a:extLst>
          </a:blip>
          <a:srcRect l="4032" r="4032"/>
          <a:stretch>
            <a:fillRect/>
          </a:stretch>
        </p:blipFill>
        <p:spPr/>
      </p:pic>
    </p:spTree>
    <p:extLst>
      <p:ext uri="{BB962C8B-B14F-4D97-AF65-F5344CB8AC3E}">
        <p14:creationId xmlns:p14="http://schemas.microsoft.com/office/powerpoint/2010/main" val="2980379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Introduction</a:t>
            </a:r>
          </a:p>
        </p:txBody>
      </p:sp>
      <p:sp>
        <p:nvSpPr>
          <p:cNvPr id="7" name="Text Placeholder 6"/>
          <p:cNvSpPr>
            <a:spLocks noGrp="1"/>
          </p:cNvSpPr>
          <p:nvPr>
            <p:ph type="body" idx="1"/>
          </p:nvPr>
        </p:nvSpPr>
        <p:spPr>
          <a:xfrm>
            <a:off x="623888" y="4017964"/>
            <a:ext cx="7863840" cy="1912936"/>
          </a:xfrm>
        </p:spPr>
        <p:txBody>
          <a:bodyPr/>
          <a:lstStyle/>
          <a:p>
            <a:r>
              <a:rPr lang="en-US" dirty="0"/>
              <a:t>Workforce and Corps Partnership</a:t>
            </a:r>
          </a:p>
        </p:txBody>
      </p:sp>
      <p:sp>
        <p:nvSpPr>
          <p:cNvPr id="8" name="Slide Number Placeholder 7"/>
          <p:cNvSpPr>
            <a:spLocks noGrp="1"/>
          </p:cNvSpPr>
          <p:nvPr>
            <p:ph type="sldNum" sz="quarter" idx="10"/>
          </p:nvPr>
        </p:nvSpPr>
        <p:spPr>
          <a:xfrm>
            <a:off x="8190595" y="6356351"/>
            <a:ext cx="753001" cy="365125"/>
          </a:xfrm>
        </p:spPr>
        <p:txBody>
          <a:bodyPr/>
          <a:lstStyle/>
          <a:p>
            <a:fld id="{78651A17-9376-40A4-9325-34268FB0E92D}" type="slidenum">
              <a:rPr lang="en-US" smtClean="0"/>
              <a:pPr/>
              <a:t>8</a:t>
            </a:fld>
            <a:endParaRPr lang="en-US" dirty="0"/>
          </a:p>
        </p:txBody>
      </p:sp>
    </p:spTree>
    <p:extLst>
      <p:ext uri="{BB962C8B-B14F-4D97-AF65-F5344CB8AC3E}">
        <p14:creationId xmlns:p14="http://schemas.microsoft.com/office/powerpoint/2010/main" val="3359002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are we? </a:t>
            </a:r>
          </a:p>
        </p:txBody>
      </p:sp>
      <p:sp>
        <p:nvSpPr>
          <p:cNvPr id="3" name="Content Placeholder 2"/>
          <p:cNvSpPr>
            <a:spLocks noGrp="1"/>
          </p:cNvSpPr>
          <p:nvPr>
            <p:ph idx="1"/>
          </p:nvPr>
        </p:nvSpPr>
        <p:spPr/>
        <p:txBody>
          <a:bodyPr/>
          <a:lstStyle/>
          <a:p>
            <a:r>
              <a:rPr lang="en-US" dirty="0"/>
              <a:t>Workforce Development</a:t>
            </a:r>
          </a:p>
          <a:p>
            <a:r>
              <a:rPr lang="en-US" dirty="0"/>
              <a:t>Corps </a:t>
            </a:r>
          </a:p>
          <a:p>
            <a:r>
              <a:rPr lang="en-US" dirty="0"/>
              <a:t>Both Workforce Development and Corps</a:t>
            </a:r>
          </a:p>
          <a:p>
            <a:r>
              <a:rPr lang="en-US" dirty="0"/>
              <a:t>Other</a:t>
            </a:r>
          </a:p>
        </p:txBody>
      </p:sp>
      <p:sp>
        <p:nvSpPr>
          <p:cNvPr id="4" name="Slide Number Placeholder 3"/>
          <p:cNvSpPr>
            <a:spLocks noGrp="1"/>
          </p:cNvSpPr>
          <p:nvPr>
            <p:ph type="sldNum" sz="quarter" idx="10"/>
          </p:nvPr>
        </p:nvSpPr>
        <p:spPr/>
        <p:txBody>
          <a:bodyPr/>
          <a:lstStyle/>
          <a:p>
            <a:fld id="{706D636C-90A3-4979-BA37-BAB384B22101}" type="slidenum">
              <a:rPr lang="en-US" smtClean="0"/>
              <a:pPr/>
              <a:t>9</a:t>
            </a:fld>
            <a:endParaRPr lang="en-US"/>
          </a:p>
        </p:txBody>
      </p:sp>
    </p:spTree>
    <p:extLst>
      <p:ext uri="{BB962C8B-B14F-4D97-AF65-F5344CB8AC3E}">
        <p14:creationId xmlns:p14="http://schemas.microsoft.com/office/powerpoint/2010/main" val="2024911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72&quot;/&gt;&lt;/object&gt;&lt;object type=&quot;3&quot; unique_id=&quot;10004&quot;&gt;&lt;property id=&quot;20148&quot; value=&quot;5&quot;/&gt;&lt;property id=&quot;20300&quot; value=&quot;Slide 2 - &amp;quot;Partnering with Conservation Corps for Out-of-School Youth and Young Adult Outcomes&amp;quot;&quot;/&gt;&lt;property id=&quot;20307&quot; value=&quot;287&quot;/&gt;&lt;/object&gt;&lt;object type=&quot;3&quot; unique_id=&quot;10005&quot;&gt;&lt;property id=&quot;20148&quot; value=&quot;5&quot;/&gt;&lt;property id=&quot;20300&quot; value=&quot;Slide 3&quot;/&gt;&lt;property id=&quot;20307&quot; value=&quot;333&quot;/&gt;&lt;/object&gt;&lt;object type=&quot;3&quot; unique_id=&quot;10006&quot;&gt;&lt;property id=&quot;20148&quot; value=&quot;5&quot;/&gt;&lt;property id=&quot;20300&quot; value=&quot;Slide 4&quot;/&gt;&lt;property id=&quot;20307&quot; value=&quot;339&quot;/&gt;&lt;/object&gt;&lt;object type=&quot;3&quot; unique_id=&quot;10007&quot;&gt;&lt;property id=&quot;20148&quot; value=&quot;5&quot;/&gt;&lt;property id=&quot;20300&quot; value=&quot;Slide 5&quot;/&gt;&lt;property id=&quot;20307&quot; value=&quot;334&quot;/&gt;&lt;/object&gt;&lt;object type=&quot;3&quot; unique_id=&quot;10008&quot;&gt;&lt;property id=&quot;20148&quot; value=&quot;5&quot;/&gt;&lt;property id=&quot;20300&quot; value=&quot;Slide 6&quot;/&gt;&lt;property id=&quot;20307&quot; value=&quot;341&quot;/&gt;&lt;/object&gt;&lt;object type=&quot;3&quot; unique_id=&quot;10009&quot;&gt;&lt;property id=&quot;20148&quot; value=&quot;5&quot;/&gt;&lt;property id=&quot;20300&quot; value=&quot;Slide 7&quot;/&gt;&lt;property id=&quot;20307&quot; value=&quot;340&quot;/&gt;&lt;/object&gt;&lt;object type=&quot;3&quot; unique_id=&quot;10010&quot;&gt;&lt;property id=&quot;20148&quot; value=&quot;5&quot;/&gt;&lt;property id=&quot;20300&quot; value=&quot;Slide 8 - &amp;quot;Introduction&amp;quot;&quot;/&gt;&lt;property id=&quot;20307&quot; value=&quot;327&quot;/&gt;&lt;/object&gt;&lt;object type=&quot;3&quot; unique_id=&quot;10011&quot;&gt;&lt;property id=&quot;20148&quot; value=&quot;5&quot;/&gt;&lt;property id=&quot;20300&quot; value=&quot;Slide 9 - &amp;quot;Who are we? &amp;quot;&quot;/&gt;&lt;property id=&quot;20307&quot; value=&quot;400&quot;/&gt;&lt;/object&gt;&lt;object type=&quot;3&quot; unique_id=&quot;10012&quot;&gt;&lt;property id=&quot;20148&quot; value=&quot;5&quot;/&gt;&lt;property id=&quot;20300&quot; value=&quot;Slide 10 - &amp;quot;Benefits of Partnership&amp;amp;#x09;&amp;quot;&quot;/&gt;&lt;property id=&quot;20307&quot; value=&quot;384&quot;/&gt;&lt;/object&gt;&lt;object type=&quot;3&quot; unique_id=&quot;10013&quot;&gt;&lt;property id=&quot;20148&quot; value=&quot;5&quot;/&gt;&lt;property id=&quot;20300&quot; value=&quot;Slide 11 - &amp;quot;WIOA Work Experience &amp;quot;&quot;/&gt;&lt;property id=&quot;20307&quot; value=&quot;258&quot;/&gt;&lt;/object&gt;&lt;object type=&quot;3&quot; unique_id=&quot;10014&quot;&gt;&lt;property id=&quot;20148&quot; value=&quot;5&quot;/&gt;&lt;property id=&quot;20300&quot; value=&quot;Slide 12 - &amp;quot;What is Work Experience?&amp;quot;&quot;/&gt;&lt;property id=&quot;20307&quot; value=&quot;297&quot;/&gt;&lt;/object&gt;&lt;object type=&quot;3&quot; unique_id=&quot;10015&quot;&gt;&lt;property id=&quot;20148&quot; value=&quot;5&quot;/&gt;&lt;property id=&quot;20300&quot; value=&quot;Slide 13 - &amp;quot;Paid and Unpaid Work Experiences&amp;quot;&quot;/&gt;&lt;property id=&quot;20307&quot; value=&quot;312&quot;/&gt;&lt;/object&gt;&lt;object type=&quot;3&quot; unique_id=&quot;10016&quot;&gt;&lt;property id=&quot;20148&quot; value=&quot;5&quot;/&gt;&lt;property id=&quot;20300&quot; value=&quot;Slide 14 - &amp;quot;Academic and Education Component&amp;quot;&quot;/&gt;&lt;property id=&quot;20307&quot; value=&quot;313&quot;/&gt;&lt;/object&gt;&lt;object type=&quot;3&quot; unique_id=&quot;10017&quot;&gt;&lt;property id=&quot;20148&quot; value=&quot;5&quot;/&gt;&lt;property id=&quot;20300&quot; value=&quot;Slide 15 - &amp;quot;WIOA Priority for Work Experience&amp;quot;&quot;/&gt;&lt;property id=&quot;20307&quot; value=&quot;310&quot;/&gt;&lt;/object&gt;&lt;object type=&quot;3&quot; unique_id=&quot;10018&quot;&gt;&lt;property id=&quot;20148&quot; value=&quot;5&quot;/&gt;&lt;property id=&quot;20300&quot; value=&quot;Slide 16 - &amp;quot;The Corps Network&amp;quot;&quot;/&gt;&lt;property id=&quot;20307&quot; value=&quot;385&quot;/&gt;&lt;/object&gt;&lt;object type=&quot;3&quot; unique_id=&quot;10019&quot;&gt;&lt;property id=&quot;20148&quot; value=&quot;5&quot;/&gt;&lt;property id=&quot;20300&quot; value=&quot;Slide 17 - &amp;quot;The Corps Network&amp;quot;&quot;/&gt;&lt;property id=&quot;20307&quot; value=&quot;386&quot;/&gt;&lt;/object&gt;&lt;object type=&quot;3&quot; unique_id=&quot;10020&quot;&gt;&lt;property id=&quot;20148&quot; value=&quot;5&quot;/&gt;&lt;property id=&quot;20300&quot; value=&quot;Slide 18 - &amp;quot;What is a Service and Conservation Corps?&amp;quot;&quot;/&gt;&lt;property id=&quot;20307&quot; value=&quot;387&quot;/&gt;&lt;/object&gt;&lt;object type=&quot;3&quot; unique_id=&quot;10021&quot;&gt;&lt;property id=&quot;20148&quot; value=&quot;5&quot;/&gt;&lt;property id=&quot;20300&quot; value=&quot;Slide 19 - &amp;quot;The Service and Conservation Corps History&amp;quot;&quot;/&gt;&lt;property id=&quot;20307&quot; value=&quot;388&quot;/&gt;&lt;/object&gt;&lt;object type=&quot;3&quot; unique_id=&quot;10022&quot;&gt;&lt;property id=&quot;20148&quot; value=&quot;5&quot;/&gt;&lt;property id=&quot;20300&quot; value=&quot;Slide 20 - &amp;quot;The Service and Conservation Corps Model&amp;quot;&quot;/&gt;&lt;property id=&quot;20307&quot; value=&quot;389&quot;/&gt;&lt;/object&gt;&lt;object type=&quot;3&quot; unique_id=&quot;10023&quot;&gt;&lt;property id=&quot;20148&quot; value=&quot;5&quot;/&gt;&lt;property id=&quot;20300&quot; value=&quot;Slide 21 - &amp;quot;The Service and Conservation Corps Model&amp;quot;&quot;/&gt;&lt;property id=&quot;20307&quot; value=&quot;390&quot;/&gt;&lt;/object&gt;&lt;object type=&quot;3&quot; unique_id=&quot;10024&quot;&gt;&lt;property id=&quot;20148&quot; value=&quot;5&quot;/&gt;&lt;property id=&quot;20300&quot; value=&quot;Slide 22 - &amp;quot;Project Examples #CorpsWork&amp;quot;&quot;/&gt;&lt;property id=&quot;20307&quot; value=&quot;391&quot;/&gt;&lt;/object&gt;&lt;object type=&quot;3&quot; unique_id=&quot;10025&quot;&gt;&lt;property id=&quot;20148&quot; value=&quot;5&quot;/&gt;&lt;property id=&quot;20300&quot; value=&quot;Slide 23&quot;/&gt;&lt;property id=&quot;20307&quot; value=&quot;392&quot;/&gt;&lt;/object&gt;&lt;object type=&quot;3&quot; unique_id=&quot;10026&quot;&gt;&lt;property id=&quot;20148&quot; value=&quot;5&quot;/&gt;&lt;property id=&quot;20300&quot; value=&quot;Slide 24&quot;/&gt;&lt;property id=&quot;20307&quot; value=&quot;393&quot;/&gt;&lt;/object&gt;&lt;object type=&quot;3&quot; unique_id=&quot;10027&quot;&gt;&lt;property id=&quot;20148&quot; value=&quot;5&quot;/&gt;&lt;property id=&quot;20300&quot; value=&quot;Slide 25 - &amp;quot;Service and Conservation Corps Serving Specific Populations&amp;quot;&quot;/&gt;&lt;property id=&quot;20307&quot; value=&quot;394&quot;/&gt;&lt;/object&gt;&lt;object type=&quot;3&quot; unique_id=&quot;10028&quot;&gt;&lt;property id=&quot;20148&quot; value=&quot;5&quot;/&gt;&lt;property id=&quot;20300&quot; value=&quot;Slide 26 - &amp;quot;Service and Conservation Corps and the Workforce System&amp;quot;&quot;/&gt;&lt;property id=&quot;20307&quot; value=&quot;395&quot;/&gt;&lt;/object&gt;&lt;object type=&quot;3&quot; unique_id=&quot;10029&quot;&gt;&lt;property id=&quot;20148&quot; value=&quot;5&quot;/&gt;&lt;property id=&quot;20300&quot; value=&quot;Slide 27 - &amp;quot;Service and Conservation Corps and the Workforce System&amp;quot;&quot;/&gt;&lt;property id=&quot;20307&quot; value=&quot;396&quot;/&gt;&lt;/object&gt;&lt;object type=&quot;3&quot; unique_id=&quot;10030&quot;&gt;&lt;property id=&quot;20148&quot; value=&quot;5&quot;/&gt;&lt;property id=&quot;20300&quot; value=&quot;Slide 28 - &amp;quot;Service and Conservation Corps and the Workforce System &amp;quot;&quot;/&gt;&lt;property id=&quot;20307&quot; value=&quot;397&quot;/&gt;&lt;/object&gt;&lt;object type=&quot;3&quot; unique_id=&quot;10031&quot;&gt;&lt;property id=&quot;20148&quot; value=&quot;5&quot;/&gt;&lt;property id=&quot;20300&quot; value=&quot;Slide 29 - &amp;quot;What is The Corps Network?&amp;quot;&quot;/&gt;&lt;property id=&quot;20307&quot; value=&quot;398&quot;/&gt;&lt;/object&gt;&lt;object type=&quot;3&quot; unique_id=&quot;10032&quot;&gt;&lt;property id=&quot;20148&quot; value=&quot;5&quot;/&gt;&lt;property id=&quot;20300&quot; value=&quot;Slide 30 - &amp;quot;What is The Corps Network?&amp;quot;&quot;/&gt;&lt;property id=&quot;20307&quot; value=&quot;399&quot;/&gt;&lt;/object&gt;&lt;object type=&quot;3&quot; unique_id=&quot;10033&quot;&gt;&lt;property id=&quot;20148&quot; value=&quot;5&quot;/&gt;&lt;property id=&quot;20300&quot; value=&quot;Slide 31 - &amp;quot;Larimer County Conservation Corps&amp;quot;&quot;/&gt;&lt;property id=&quot;20307&quot; value=&quot;403&quot;/&gt;&lt;/object&gt;&lt;object type=&quot;3&quot; unique_id=&quot;10034&quot;&gt;&lt;property id=&quot;20148&quot; value=&quot;5&quot;/&gt;&lt;property id=&quot;20300&quot; value=&quot;Slide 32&quot;/&gt;&lt;property id=&quot;20307&quot; value=&quot;404&quot;/&gt;&lt;/object&gt;&lt;object type=&quot;3&quot; unique_id=&quot;10035&quot;&gt;&lt;property id=&quot;20148&quot; value=&quot;5&quot;/&gt;&lt;property id=&quot;20300&quot; value=&quot;Slide 33 - &amp;quot;Larimer County Conservation Corps (LCCC)&amp;quot;&quot;/&gt;&lt;property id=&quot;20307&quot; value=&quot;405&quot;/&gt;&lt;/object&gt;&lt;object type=&quot;3&quot; unique_id=&quot;10036&quot;&gt;&lt;property id=&quot;20148&quot; value=&quot;5&quot;/&gt;&lt;property id=&quot;20300&quot; value=&quot;Slide 34 - &amp;quot;Program Structure&amp;quot;&quot;/&gt;&lt;property id=&quot;20307&quot; value=&quot;406&quot;/&gt;&lt;/object&gt;&lt;object type=&quot;3&quot; unique_id=&quot;10037&quot;&gt;&lt;property id=&quot;20148&quot; value=&quot;5&quot;/&gt;&lt;property id=&quot;20300&quot; value=&quot;Slide 35 - &amp;quot;Larimer County Conservation Corps (LCCC)&amp;quot;&quot;/&gt;&lt;property id=&quot;20307&quot; value=&quot;407&quot;/&gt;&lt;/object&gt;&lt;object type=&quot;3&quot; unique_id=&quot;10038&quot;&gt;&lt;property id=&quot;20148&quot; value=&quot;5&quot;/&gt;&lt;property id=&quot;20300&quot; value=&quot;Slide 36 - &amp;quot;Menu of Programming&amp;quot;&quot;/&gt;&lt;property id=&quot;20307&quot; value=&quot;408&quot;/&gt;&lt;/object&gt;&lt;object type=&quot;3&quot; unique_id=&quot;10039&quot;&gt;&lt;property id=&quot;20148&quot; value=&quot;5&quot;/&gt;&lt;property id=&quot;20300&quot; value=&quot;Slide 37 - &amp;quot;Menu of Programming &amp;quot;&quot;/&gt;&lt;property id=&quot;20307&quot; value=&quot;409&quot;/&gt;&lt;/object&gt;&lt;object type=&quot;3&quot; unique_id=&quot;10040&quot;&gt;&lt;property id=&quot;20148&quot; value=&quot;5&quot;/&gt;&lt;property id=&quot;20300&quot; value=&quot;Slide 38 - &amp;quot;Funding Partnership Examples&amp;quot;&quot;/&gt;&lt;property id=&quot;20307&quot; value=&quot;410&quot;/&gt;&lt;/object&gt;&lt;object type=&quot;3&quot; unique_id=&quot;10041&quot;&gt;&lt;property id=&quot;20148&quot; value=&quot;5&quot;/&gt;&lt;property id=&quot;20300&quot; value=&quot;Slide 39 - &amp;quot;Why the collaboration works&amp;quot;&quot;/&gt;&lt;property id=&quot;20307&quot; value=&quot;411&quot;/&gt;&lt;/object&gt;&lt;object type=&quot;3&quot; unique_id=&quot;10042&quot;&gt;&lt;property id=&quot;20148&quot; value=&quot;5&quot;/&gt;&lt;property id=&quot;20300&quot; value=&quot;Slide 40&quot;/&gt;&lt;property id=&quot;20307&quot; value=&quot;352&quot;/&gt;&lt;/object&gt;&lt;object type=&quot;3&quot; unique_id=&quot;10043&quot;&gt;&lt;property id=&quot;20148&quot; value=&quot;5&quot;/&gt;&lt;property id=&quot;20300&quot; value=&quot;Slide 41 - &amp;quot;Operation Fresh Start&amp;quot;&quot;/&gt;&lt;property id=&quot;20307&quot; value=&quot;353&quot;/&gt;&lt;/object&gt;&lt;object type=&quot;3&quot; unique_id=&quot;10044&quot;&gt;&lt;property id=&quot;20148&quot; value=&quot;5&quot;/&gt;&lt;property id=&quot;20300&quot; value=&quot;Slide 42 - &amp;quot;Operation Fresh Start Programs&amp;quot;&quot;/&gt;&lt;property id=&quot;20307&quot; value=&quot;354&quot;/&gt;&lt;/object&gt;&lt;object type=&quot;3&quot; unique_id=&quot;10045&quot;&gt;&lt;property id=&quot;20148&quot; value=&quot;5&quot;/&gt;&lt;property id=&quot;20300&quot; value=&quot;Slide 43 - &amp;quot;Partnership with Workforce Development Board of South Central Wisconsin&amp;quot;&quot;/&gt;&lt;property id=&quot;20307&quot; value=&quot;355&quot;/&gt;&lt;/object&gt;&lt;object type=&quot;3&quot; unique_id=&quot;10046&quot;&gt;&lt;property id=&quot;20148&quot; value=&quot;5&quot;/&gt;&lt;property id=&quot;20300&quot; value=&quot;Slide 44 - &amp;quot;Operation Fresh Start Funding Mix&amp;quot;&quot;/&gt;&lt;property id=&quot;20307&quot; value=&quot;356&quot;/&gt;&lt;/object&gt;&lt;object type=&quot;3&quot; unique_id=&quot;10047&quot;&gt;&lt;property id=&quot;20148&quot; value=&quot;5&quot;/&gt;&lt;property id=&quot;20300&quot; value=&quot;Slide 45 - &amp;quot;The Board &amp;quot;&quot;/&gt;&lt;property id=&quot;20307&quot; value=&quot;357&quot;/&gt;&lt;/object&gt;&lt;object type=&quot;3&quot; unique_id=&quot;10048&quot;&gt;&lt;property id=&quot;20148&quot; value=&quot;5&quot;/&gt;&lt;property id=&quot;20300&quot; value=&quot;Slide 46 - &amp;quot;Why the collaboration works&amp;quot;&quot;/&gt;&lt;property id=&quot;20307&quot; value=&quot;358&quot;/&gt;&lt;/object&gt;&lt;object type=&quot;3&quot; unique_id=&quot;10049&quot;&gt;&lt;property id=&quot;20148&quot; value=&quot;5&quot;/&gt;&lt;property id=&quot;20300&quot; value=&quot;Slide 47&quot;/&gt;&lt;property id=&quot;20307&quot; value=&quot;359&quot;/&gt;&lt;/object&gt;&lt;object type=&quot;3&quot; unique_id=&quot;10050&quot;&gt;&lt;property id=&quot;20148&quot; value=&quot;5&quot;/&gt;&lt;property id=&quot;20300&quot; value=&quot;Slide 48 - &amp;quot;For Workforce Development, what’s your relationship with Corps?&amp;quot;&quot;/&gt;&lt;property id=&quot;20307&quot; value=&quot;401&quot;/&gt;&lt;/object&gt;&lt;object type=&quot;3&quot; unique_id=&quot;10051&quot;&gt;&lt;property id=&quot;20148&quot; value=&quot;5&quot;/&gt;&lt;property id=&quot;20300&quot; value=&quot;Slide 49 - &amp;quot;For Corps, what’s your relationship with Workforce Development?&amp;quot;&quot;/&gt;&lt;property id=&quot;20307&quot; value=&quot;402&quot;/&gt;&lt;/object&gt;&lt;object type=&quot;3&quot; unique_id=&quot;10052&quot;&gt;&lt;property id=&quot;20148&quot; value=&quot;5&quot;/&gt;&lt;property id=&quot;20300&quot; value=&quot;Slide 50&quot;/&gt;&lt;property id=&quot;20307&quot; value=&quot;360&quot;/&gt;&lt;/object&gt;&lt;object type=&quot;3&quot; unique_id=&quot;10053&quot;&gt;&lt;property id=&quot;20148&quot; value=&quot;5&quot;/&gt;&lt;property id=&quot;20300&quot; value=&quot;Slide 51&quot;/&gt;&lt;property id=&quot;20307&quot; value=&quot;361&quot;/&gt;&lt;/object&gt;&lt;object type=&quot;3&quot; unique_id=&quot;10054&quot;&gt;&lt;property id=&quot;20148&quot; value=&quot;5&quot;/&gt;&lt;property id=&quot;20300&quot; value=&quot;Slide 52&quot;/&gt;&lt;property id=&quot;20307&quot; value=&quot;362&quot;/&gt;&lt;/object&gt;&lt;object type=&quot;3&quot; unique_id=&quot;10055&quot;&gt;&lt;property id=&quot;20148&quot; value=&quot;5&quot;/&gt;&lt;property id=&quot;20300&quot; value=&quot;Slide 53&quot;/&gt;&lt;property id=&quot;20307&quot; value=&quot;382&quot;/&gt;&lt;/object&gt;&lt;object type=&quot;3&quot; unique_id=&quot;10056&quot;&gt;&lt;property id=&quot;20148&quot; value=&quot;5&quot;/&gt;&lt;property id=&quot;20300&quot; value=&quot;Slide 54&quot;/&gt;&lt;property id=&quot;20307&quot; value=&quot;284&quot;/&gt;&lt;/object&gt;&lt;object type=&quot;3&quot; unique_id=&quot;10057&quot;&gt;&lt;property id=&quot;20148&quot; value=&quot;5&quot;/&gt;&lt;property id=&quot;20300&quot; value=&quot;Slide 55&quot;/&gt;&lt;property id=&quot;20307&quot; value=&quot;383&quot;/&gt;&lt;/object&gt;&lt;/object&gt;&lt;object type=&quot;8&quot; unique_id=&quot;10114&quot;&gt;&lt;/object&gt;&lt;/object&gt;&lt;/database&gt;"/>
  <p:tag name="MMPROD_NEXTUNIQUEID" val="10009"/>
  <p:tag name="SECTOMILLISECCONVERTED" val="1"/>
</p:tagLst>
</file>

<file path=ppt/theme/theme1.xml><?xml version="1.0" encoding="utf-8"?>
<a:theme xmlns:a="http://schemas.openxmlformats.org/drawingml/2006/main" name="Standard Slides">
  <a:themeElements>
    <a:clrScheme name="WFGPS">
      <a:dk1>
        <a:srgbClr val="242021"/>
      </a:dk1>
      <a:lt1>
        <a:sysClr val="window" lastClr="FFFFFF"/>
      </a:lt1>
      <a:dk2>
        <a:srgbClr val="002C47"/>
      </a:dk2>
      <a:lt2>
        <a:srgbClr val="EEECE1"/>
      </a:lt2>
      <a:accent1>
        <a:srgbClr val="124D95"/>
      </a:accent1>
      <a:accent2>
        <a:srgbClr val="9E1C30"/>
      </a:accent2>
      <a:accent3>
        <a:srgbClr val="303030"/>
      </a:accent3>
      <a:accent4>
        <a:srgbClr val="D9D9D9"/>
      </a:accent4>
      <a:accent5>
        <a:srgbClr val="7A232E"/>
      </a:accent5>
      <a:accent6>
        <a:srgbClr val="0075BF"/>
      </a:accent6>
      <a:hlink>
        <a:srgbClr val="124D95"/>
      </a:hlink>
      <a:folHlink>
        <a:srgbClr val="6666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eractive Slides">
  <a:themeElements>
    <a:clrScheme name="WFGPS">
      <a:dk1>
        <a:srgbClr val="242021"/>
      </a:dk1>
      <a:lt1>
        <a:sysClr val="window" lastClr="FFFFFF"/>
      </a:lt1>
      <a:dk2>
        <a:srgbClr val="002C47"/>
      </a:dk2>
      <a:lt2>
        <a:srgbClr val="EEECE1"/>
      </a:lt2>
      <a:accent1>
        <a:srgbClr val="124D95"/>
      </a:accent1>
      <a:accent2>
        <a:srgbClr val="9E1C30"/>
      </a:accent2>
      <a:accent3>
        <a:srgbClr val="303030"/>
      </a:accent3>
      <a:accent4>
        <a:srgbClr val="D9D9D9"/>
      </a:accent4>
      <a:accent5>
        <a:srgbClr val="7A232E"/>
      </a:accent5>
      <a:accent6>
        <a:srgbClr val="0075BF"/>
      </a:accent6>
      <a:hlink>
        <a:srgbClr val="124D95"/>
      </a:hlink>
      <a:folHlink>
        <a:srgbClr val="6666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27ECA4697952647996E3DCC2F1F08AE" ma:contentTypeVersion="0" ma:contentTypeDescription="Create a new document." ma:contentTypeScope="" ma:versionID="f2c62b2e7a6d721f16ce36fba2ae524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89D6581-FF20-4325-BA6A-D76F7645C343}">
  <ds:schemaRefs>
    <ds:schemaRef ds:uri="http://schemas.microsoft.com/sharepoint/v3/contenttype/forms"/>
  </ds:schemaRefs>
</ds:datastoreItem>
</file>

<file path=customXml/itemProps2.xml><?xml version="1.0" encoding="utf-8"?>
<ds:datastoreItem xmlns:ds="http://schemas.openxmlformats.org/officeDocument/2006/customXml" ds:itemID="{A917E154-514E-4C5D-93EA-A1288BAA4E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A7CF015E-6999-426A-BC7D-409AC2FCC986}">
  <ds:schemaRefs>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6952</TotalTime>
  <Words>2732</Words>
  <Application>Microsoft Office PowerPoint</Application>
  <PresentationFormat>On-screen Show (4:3)</PresentationFormat>
  <Paragraphs>485</Paragraphs>
  <Slides>55</Slides>
  <Notes>20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55</vt:i4>
      </vt:variant>
    </vt:vector>
  </HeadingPairs>
  <TitlesOfParts>
    <vt:vector size="66" baseType="lpstr">
      <vt:lpstr>Arial</vt:lpstr>
      <vt:lpstr>Calibri</vt:lpstr>
      <vt:lpstr>Impact</vt:lpstr>
      <vt:lpstr>inherit</vt:lpstr>
      <vt:lpstr>Times New Roman</vt:lpstr>
      <vt:lpstr>Webdings</vt:lpstr>
      <vt:lpstr>Wingdings</vt:lpstr>
      <vt:lpstr>Wingdings 2</vt:lpstr>
      <vt:lpstr>Wingdings 3</vt:lpstr>
      <vt:lpstr>Standard Slides</vt:lpstr>
      <vt:lpstr>Interactive Slides</vt:lpstr>
      <vt:lpstr>PowerPoint Presentation</vt:lpstr>
      <vt:lpstr>Partnering with Conservation Corps for Out-of-School Youth and Young Adult Outcomes</vt:lpstr>
      <vt:lpstr>PowerPoint Presentation</vt:lpstr>
      <vt:lpstr>PowerPoint Presentation</vt:lpstr>
      <vt:lpstr>PowerPoint Presentation</vt:lpstr>
      <vt:lpstr>PowerPoint Presentation</vt:lpstr>
      <vt:lpstr>PowerPoint Presentation</vt:lpstr>
      <vt:lpstr>Introduction</vt:lpstr>
      <vt:lpstr>Who are we? </vt:lpstr>
      <vt:lpstr>Benefits of Partnership </vt:lpstr>
      <vt:lpstr>WIOA Work Experience </vt:lpstr>
      <vt:lpstr>What is Work Experience?</vt:lpstr>
      <vt:lpstr>Paid and Unpaid Work Experiences</vt:lpstr>
      <vt:lpstr>Academic and Education Component</vt:lpstr>
      <vt:lpstr>WIOA Priority for Work Experience</vt:lpstr>
      <vt:lpstr>The Corps Network</vt:lpstr>
      <vt:lpstr>The Corps Network</vt:lpstr>
      <vt:lpstr>What is a Service and Conservation Corps?</vt:lpstr>
      <vt:lpstr>The Service and Conservation Corps History</vt:lpstr>
      <vt:lpstr>The Service and Conservation Corps Model</vt:lpstr>
      <vt:lpstr>The Service and Conservation Corps Model</vt:lpstr>
      <vt:lpstr>Project Examples #CorpsWork</vt:lpstr>
      <vt:lpstr>PowerPoint Presentation</vt:lpstr>
      <vt:lpstr>PowerPoint Presentation</vt:lpstr>
      <vt:lpstr>Service and Conservation Corps Serving Specific Populations</vt:lpstr>
      <vt:lpstr>Service and Conservation Corps and the Workforce System</vt:lpstr>
      <vt:lpstr>Service and Conservation Corps and the Workforce System</vt:lpstr>
      <vt:lpstr>Service and Conservation Corps and the Workforce System </vt:lpstr>
      <vt:lpstr>What is The Corps Network?</vt:lpstr>
      <vt:lpstr>What is The Corps Network?</vt:lpstr>
      <vt:lpstr>Larimer County Conservation Corps</vt:lpstr>
      <vt:lpstr>PowerPoint Presentation</vt:lpstr>
      <vt:lpstr>Larimer County Conservation Corps (LCCC)</vt:lpstr>
      <vt:lpstr>Program Structure</vt:lpstr>
      <vt:lpstr>Larimer County Conservation Corps (LCCC)</vt:lpstr>
      <vt:lpstr>Menu of Programming</vt:lpstr>
      <vt:lpstr>Menu of Programming </vt:lpstr>
      <vt:lpstr>Funding Partnership Examples</vt:lpstr>
      <vt:lpstr>Why the collaboration works</vt:lpstr>
      <vt:lpstr>PowerPoint Presentation</vt:lpstr>
      <vt:lpstr>Operation Fresh Start</vt:lpstr>
      <vt:lpstr>Operation Fresh Start Programs</vt:lpstr>
      <vt:lpstr>Partnership with Workforce Development Board of South Central Wisconsin</vt:lpstr>
      <vt:lpstr>Operation Fresh Start Funding Mix</vt:lpstr>
      <vt:lpstr>The Board </vt:lpstr>
      <vt:lpstr>Why the collaboration works</vt:lpstr>
      <vt:lpstr>PowerPoint Presentation</vt:lpstr>
      <vt:lpstr>For Workforce Development, what’s your relationship with Corps?</vt:lpstr>
      <vt:lpstr>For Corps, what’s your relationship with Workforce Development?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Robbins</dc:creator>
  <cp:lastModifiedBy>Grace McCall</cp:lastModifiedBy>
  <cp:revision>311</cp:revision>
  <cp:lastPrinted>2019-09-24T16:35:19Z</cp:lastPrinted>
  <dcterms:created xsi:type="dcterms:W3CDTF">2017-06-21T17:13:53Z</dcterms:created>
  <dcterms:modified xsi:type="dcterms:W3CDTF">2019-10-09T19:58:23Z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0x010100727ECA4697952647996E3DCC2F1F08AE</vt:lpwstr>
  </property>
</Properties>
</file>