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74130" autoAdjust="0"/>
  </p:normalViewPr>
  <p:slideViewPr>
    <p:cSldViewPr snapToGrid="0">
      <p:cViewPr varScale="1">
        <p:scale>
          <a:sx n="110" d="100"/>
          <a:sy n="110" d="100"/>
        </p:scale>
        <p:origin x="15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forcegps.org/events/2019/08/20/14/14/Cost-Allocation-Plans-and-Indirec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5" Type="http://schemas.openxmlformats.org/officeDocument/2006/relationships/hyperlink" Target="https://vimeo.com/373978865" TargetMode="External"/><Relationship Id="rId4" Type="http://schemas.openxmlformats.org/officeDocument/2006/relationships/hyperlink" Target="https://www.workforcegps.org/MemberDirectory/MemberDetails?uid=1236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200164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300" dirty="0">
                <a:hlinkClick r:id="rId3"/>
              </a:rPr>
              <a:t>SMART 3.0 Training Series: Cost Allocation Plans and Indirect</a:t>
            </a:r>
            <a:br>
              <a:rPr lang="en-US" sz="1600" dirty="0"/>
            </a:br>
            <a:r>
              <a:rPr lang="en-US" sz="1100" dirty="0"/>
              <a:t>Date: 11/14/2019</a:t>
            </a:r>
            <a:br>
              <a:rPr lang="en-US" sz="1600" dirty="0"/>
            </a:br>
            <a:r>
              <a:rPr lang="en-US" sz="1100" dirty="0"/>
              <a:t>Speaker(s): Debbie Strama and </a:t>
            </a:r>
            <a:r>
              <a:rPr lang="en-US" sz="1100" dirty="0">
                <a:hlinkClick r:id="rId4"/>
              </a:rPr>
              <a:t>Charlie Watts</a:t>
            </a:r>
            <a:br>
              <a:rPr lang="en-US" sz="1100" dirty="0"/>
            </a:br>
            <a:br>
              <a:rPr lang="en-US" sz="16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180049"/>
            <a:ext cx="5079403" cy="5025423"/>
          </a:xfrm>
          <a:ln w="12700"/>
        </p:spPr>
        <p:txBody>
          <a:bodyPr lIns="182880" anchor="t">
            <a:normAutofit/>
          </a:bodyPr>
          <a:lstStyle/>
          <a:p>
            <a:pPr marL="0" indent="0">
              <a:buNone/>
            </a:pPr>
            <a:r>
              <a:rPr lang="en-US" dirty="0"/>
              <a:t>This session will help in understanding methods of allocation costs, identifying who needs to have a Cost Allocation Plan (CAP) and the components of a CAP.  We will also cover the differences between a CAP and an Indirect Cost Rate (ICR), how ICRs are calculated and how to apply an ICR to recover costs.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Recording Link: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SMART 3.0 Training Series: Cost Allocation Plans and Indirect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0208899"/>
              </p:ext>
            </p:extLst>
          </p:nvPr>
        </p:nvGraphicFramePr>
        <p:xfrm>
          <a:off x="5506262" y="657880"/>
          <a:ext cx="3402846" cy="547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555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697291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2052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SMART 3.0 Training 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dirty="0"/>
                        <a:t>00:45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Module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1:59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Uniform Guidance Requirements and Definitions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Cost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8:01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Cost Allocation 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28:47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/>
                        <a:t>Indirect Cost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56:40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De Minimis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1:08:35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dirty="0"/>
                        <a:t>Module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1:13:30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Q&amp;A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1:14:10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5867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78839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3068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2982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098678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467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SMART 3.0 Training Series: Cost Allocation Plans and Indirect Date: 11/14/2019 Speaker(s): Debbie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6394</TotalTime>
  <Words>144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Impact</vt:lpstr>
      <vt:lpstr>Times New Roman</vt:lpstr>
      <vt:lpstr>Wingdings</vt:lpstr>
      <vt:lpstr>Wingdings 2</vt:lpstr>
      <vt:lpstr>Wingdings 3</vt:lpstr>
      <vt:lpstr>Standard Slides</vt:lpstr>
      <vt:lpstr>2_Standard Slides</vt:lpstr>
      <vt:lpstr>Executive Summary SMART 3.0 Training Series: Cost Allocation Plans and Indirect Date: 11/14/2019 Speaker(s): Debbie Strama and Charlie Watts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Grace McCall</cp:lastModifiedBy>
  <cp:revision>100</cp:revision>
  <dcterms:created xsi:type="dcterms:W3CDTF">2017-09-27T21:43:17Z</dcterms:created>
  <dcterms:modified xsi:type="dcterms:W3CDTF">2019-11-27T19:19:41Z</dcterms:modified>
</cp:coreProperties>
</file>