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dp" ContentType="image/vnd.ms-photo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4-->
<p:presentation xmlns:r="http://schemas.openxmlformats.org/officeDocument/2006/relationships" xmlns:a="http://schemas.openxmlformats.org/drawingml/2006/main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3"/>
  </p:notesMasterIdLst>
  <p:sldIdLst>
    <p:sldId id="324" r:id="rId4"/>
    <p:sldId id="272" r:id="rId5"/>
    <p:sldId id="289" r:id="rId6"/>
    <p:sldId id="280" r:id="rId7"/>
    <p:sldId id="319" r:id="rId8"/>
    <p:sldId id="322" r:id="rId9"/>
    <p:sldId id="258" r:id="rId10"/>
    <p:sldId id="271" r:id="rId11"/>
    <p:sldId id="259" r:id="rId12"/>
    <p:sldId id="303" r:id="rId13"/>
    <p:sldId id="260" r:id="rId14"/>
    <p:sldId id="298" r:id="rId15"/>
    <p:sldId id="299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295" r:id="rId32"/>
    <p:sldId id="321" r:id="rId33"/>
    <p:sldId id="301" r:id="rId34"/>
    <p:sldId id="297" r:id="rId35"/>
    <p:sldId id="281" r:id="rId36"/>
    <p:sldId id="275" r:id="rId37"/>
    <p:sldId id="282" r:id="rId38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7150" autoAdjust="0"/>
  </p:normalViewPr>
  <p:slideViewPr>
    <p:cSldViewPr snapToGrid="0">
      <p:cViewPr varScale="1">
        <p:scale>
          <a:sx n="90" d="100"/>
          <a:sy n="90" d="100"/>
        </p:scale>
        <p:origin x="20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tags" Target="tags/tag260.xml" /><Relationship Id="rId4" Type="http://schemas.openxmlformats.org/officeDocument/2006/relationships/slide" Target="slides/slide1.xml" /><Relationship Id="rId40" Type="http://schemas.openxmlformats.org/officeDocument/2006/relationships/presProps" Target="presProps.xml" /><Relationship Id="rId41" Type="http://schemas.openxmlformats.org/officeDocument/2006/relationships/viewProps" Target="viewProps.xml" /><Relationship Id="rId42" Type="http://schemas.openxmlformats.org/officeDocument/2006/relationships/theme" Target="theme/theme1.xml" /><Relationship Id="rId43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69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89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52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72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37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63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20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15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3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3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96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11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96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99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15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45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9611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10" Type="http://schemas.openxmlformats.org/officeDocument/2006/relationships/tags" Target="../tags/tag8.xml" /><Relationship Id="rId11" Type="http://schemas.openxmlformats.org/officeDocument/2006/relationships/tags" Target="../tags/tag9.xml" /><Relationship Id="rId12" Type="http://schemas.openxmlformats.org/officeDocument/2006/relationships/image" Target="../media/image3.png" /><Relationship Id="rId13" Type="http://schemas.openxmlformats.org/officeDocument/2006/relationships/tags" Target="../tags/tag10.xml" /><Relationship Id="rId14" Type="http://schemas.openxmlformats.org/officeDocument/2006/relationships/tags" Target="../tags/tag11.xml" /><Relationship Id="rId15" Type="http://schemas.openxmlformats.org/officeDocument/2006/relationships/tags" Target="../tags/tag12.xml" /><Relationship Id="rId16" Type="http://schemas.openxmlformats.org/officeDocument/2006/relationships/tags" Target="../tags/tag13.xml" /><Relationship Id="rId17" Type="http://schemas.openxmlformats.org/officeDocument/2006/relationships/slideMaster" Target="../slideMasters/slideMaster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image" Target="../media/image1.png" /><Relationship Id="rId8" Type="http://schemas.openxmlformats.org/officeDocument/2006/relationships/tags" Target="../tags/tag7.xml" /><Relationship Id="rId9" Type="http://schemas.openxmlformats.org/officeDocument/2006/relationships/image" Target="../media/image2.png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.xml" /><Relationship Id="rId2" Type="http://schemas.openxmlformats.org/officeDocument/2006/relationships/tags" Target="../tags/tag22.xml" /><Relationship Id="rId3" Type="http://schemas.openxmlformats.org/officeDocument/2006/relationships/tags" Target="../tags/tag23.xml" /><Relationship Id="rId4" Type="http://schemas.openxmlformats.org/officeDocument/2006/relationships/tags" Target="../tags/tag24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5.xml" /><Relationship Id="rId2" Type="http://schemas.openxmlformats.org/officeDocument/2006/relationships/tags" Target="../tags/tag26.xml" /><Relationship Id="rId3" Type="http://schemas.openxmlformats.org/officeDocument/2006/relationships/tags" Target="../tags/tag27.xml" /><Relationship Id="rId4" Type="http://schemas.openxmlformats.org/officeDocument/2006/relationships/tags" Target="../tags/tag28.xml" /><Relationship Id="rId5" Type="http://schemas.openxmlformats.org/officeDocument/2006/relationships/tags" Target="../tags/tag29.xml" /><Relationship Id="rId6" Type="http://schemas.openxmlformats.org/officeDocument/2006/relationships/tags" Target="../tags/tag30.xml" /><Relationship Id="rId7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1.xml" /><Relationship Id="rId2" Type="http://schemas.openxmlformats.org/officeDocument/2006/relationships/tags" Target="../tags/tag32.xml" /><Relationship Id="rId3" Type="http://schemas.openxmlformats.org/officeDocument/2006/relationships/tags" Target="../tags/tag33.xml" /><Relationship Id="rId4" Type="http://schemas.openxmlformats.org/officeDocument/2006/relationships/tags" Target="../tags/tag34.xml" /><Relationship Id="rId5" Type="http://schemas.openxmlformats.org/officeDocument/2006/relationships/tags" Target="../tags/tag35.xml" /><Relationship Id="rId6" Type="http://schemas.openxmlformats.org/officeDocument/2006/relationships/tags" Target="../tags/tag36.xml" /><Relationship Id="rId7" Type="http://schemas.openxmlformats.org/officeDocument/2006/relationships/tags" Target="../tags/tag37.xml" /><Relationship Id="rId8" Type="http://schemas.openxmlformats.org/officeDocument/2006/relationships/tags" Target="../tags/tag38.xml" /><Relationship Id="rId9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9.xml" /><Relationship Id="rId2" Type="http://schemas.openxmlformats.org/officeDocument/2006/relationships/tags" Target="../tags/tag40.xml" /><Relationship Id="rId3" Type="http://schemas.openxmlformats.org/officeDocument/2006/relationships/tags" Target="../tags/tag41.xml" /><Relationship Id="rId4" Type="http://schemas.openxmlformats.org/officeDocument/2006/relationships/image" Target="../media/image6.png" /><Relationship Id="rId5" Type="http://schemas.openxmlformats.org/officeDocument/2006/relationships/tags" Target="../tags/tag42.xml" /><Relationship Id="rId6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.xml" /><Relationship Id="rId2" Type="http://schemas.openxmlformats.org/officeDocument/2006/relationships/tags" Target="../tags/tag15.xml" /><Relationship Id="rId3" Type="http://schemas.openxmlformats.org/officeDocument/2006/relationships/tags" Target="../tags/tag16.xml" /><Relationship Id="rId4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tags" Target="../tags/tag43.xml" /><Relationship Id="rId3" Type="http://schemas.openxmlformats.org/officeDocument/2006/relationships/tags" Target="../tags/tag44.xml" /><Relationship Id="rId4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png" /><Relationship Id="rId2" Type="http://schemas.openxmlformats.org/officeDocument/2006/relationships/image" Target="../media/image9.png" /><Relationship Id="rId3" Type="http://schemas.openxmlformats.org/officeDocument/2006/relationships/image" Target="../media/image10.png" /><Relationship Id="rId4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png" /><Relationship Id="rId2" Type="http://schemas.openxmlformats.org/officeDocument/2006/relationships/slideMaster" Target="../slideMasters/slideMaster2.xml" /><Relationship Id="rId3" Type="http://schemas.microsoft.com/office/2007/relationships/hdphoto" Target="../media/hdphoto1.wdp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6.xml" /><Relationship Id="rId2" Type="http://schemas.openxmlformats.org/officeDocument/2006/relationships/tags" Target="../tags/tag57.xml" /><Relationship Id="rId3" Type="http://schemas.openxmlformats.org/officeDocument/2006/relationships/tags" Target="../tags/tag58.xml" /><Relationship Id="rId4" Type="http://schemas.openxmlformats.org/officeDocument/2006/relationships/image" Target="../media/image14.png" /><Relationship Id="rId5" Type="http://schemas.openxmlformats.org/officeDocument/2006/relationships/tags" Target="../tags/tag59.xml" /><Relationship Id="rId6" Type="http://schemas.openxmlformats.org/officeDocument/2006/relationships/tags" Target="../tags/tag60.xml" /><Relationship Id="rId7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1.xml" /><Relationship Id="rId2" Type="http://schemas.openxmlformats.org/officeDocument/2006/relationships/tags" Target="../tags/tag62.xml" /><Relationship Id="rId3" Type="http://schemas.openxmlformats.org/officeDocument/2006/relationships/tags" Target="../tags/tag63.xml" /><Relationship Id="rId4" Type="http://schemas.openxmlformats.org/officeDocument/2006/relationships/image" Target="../media/image15.png" /><Relationship Id="rId5" Type="http://schemas.openxmlformats.org/officeDocument/2006/relationships/tags" Target="../tags/tag64.xml" /><Relationship Id="rId6" Type="http://schemas.openxmlformats.org/officeDocument/2006/relationships/tags" Target="../tags/tag65.xml" /><Relationship Id="rId7" Type="http://schemas.openxmlformats.org/officeDocument/2006/relationships/tags" Target="../tags/tag66.xml" /><Relationship Id="rId8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7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68.xml" /><Relationship Id="rId3" Type="http://schemas.microsoft.com/office/2007/relationships/hdphoto" Target="../media/hdphoto2.wdp" /><Relationship Id="rId4" Type="http://schemas.openxmlformats.org/officeDocument/2006/relationships/tags" Target="../tags/tag69.xml" /><Relationship Id="rId5" Type="http://schemas.openxmlformats.org/officeDocument/2006/relationships/tags" Target="../tags/tag70.xml" /><Relationship Id="rId6" Type="http://schemas.openxmlformats.org/officeDocument/2006/relationships/tags" Target="../tags/tag71.xml" /><Relationship Id="rId7" Type="http://schemas.openxmlformats.org/officeDocument/2006/relationships/image" Target="../media/image16.png" /><Relationship Id="rId8" Type="http://schemas.openxmlformats.org/officeDocument/2006/relationships/tags" Target="../tags/tag72.xml" /><Relationship Id="rId9" Type="http://schemas.openxmlformats.org/officeDocument/2006/relationships/tags" Target="../tags/tag7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.xml" /><Relationship Id="rId2" Type="http://schemas.openxmlformats.org/officeDocument/2006/relationships/tags" Target="../tags/tag18.xml" /><Relationship Id="rId3" Type="http://schemas.openxmlformats.org/officeDocument/2006/relationships/tags" Target="../tags/tag19.xml" /><Relationship Id="rId4" Type="http://schemas.openxmlformats.org/officeDocument/2006/relationships/tags" Target="../tags/tag20.xml" /><Relationship Id="rId5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>
              <p:custDataLst>
                <p:tags r:id="rId2"/>
              </p:custDataLst>
            </p:nvPr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>
              <p:custDataLst>
                <p:tags r:id="rId3"/>
              </p:custDataLst>
            </p:nvPr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>
            <p:custDataLst>
              <p:tags r:id="rId4"/>
            </p:custDataLst>
          </p:nvPr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>
              <p:custDataLst>
                <p:tags r:id="rId5"/>
              </p:custDataLst>
            </p:nvPr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>
              <p:custDataLst>
                <p:tags r:id="rId6"/>
              </p:custDataLst>
            </p:nvPr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>
            <p:custDataLst>
              <p:tags r:id="rId11"/>
            </p:custDataLst>
          </p:nvPr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  <p:custDataLst>
              <p:tags r:id="rId14"/>
            </p:custDataLst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15"/>
            </p:custDataLst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16"/>
            </p:custDataLst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Moderator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  <p:custDataLst>
              <p:tags r:id="rId4"/>
            </p:custDataLst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  <p:custDataLst>
              <p:tags r:id="rId4"/>
            </p:custDataLst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  <p:custDataLst>
              <p:tags r:id="rId5"/>
            </p:custDataLst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  <p:custDataLst>
              <p:tags r:id="rId6"/>
            </p:custDataLst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  <p:custDataLst>
              <p:tags r:id="rId4"/>
            </p:custDataLst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  <p:custDataLst>
              <p:tags r:id="rId5"/>
            </p:custDataLst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  <p:custDataLst>
              <p:tags r:id="rId6"/>
            </p:custDataLst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  <p:custDataLst>
              <p:tags r:id="rId7"/>
            </p:custDataLst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  <p:custDataLst>
              <p:tags r:id="rId8"/>
            </p:custDataLst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err="1"/>
              <a:t>FirstName LastName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Additional info if applicable</a:t>
            </a:r>
          </a:p>
        </p:txBody>
      </p:sp>
      <p:sp>
        <p:nvSpPr>
          <p:cNvPr id="7" name="Title 1"/>
          <p:cNvSpPr txBox="1"/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/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Name of Resource</a:t>
            </a:r>
          </a:p>
          <a:p>
            <a:pPr lvl="1"/>
            <a:r>
              <a:rPr lang="en-US"/>
              <a:t>Details about resource listed here.</a:t>
            </a:r>
          </a:p>
          <a:p>
            <a:pPr lvl="2"/>
            <a:r>
              <a:rPr lang="en-US"/>
              <a:t>web address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/>
              <a:t>Web address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/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  <a:endParaRPr lang="en-US" sz="1100" b="0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1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defRPr/>
            </a:pP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Thank You</a:t>
            </a:r>
            <a:endParaRPr lang="en-US" sz="1100" b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ct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/>
              <a:t>Breakout Room Title</a:t>
            </a:r>
          </a:p>
          <a:p>
            <a:pPr lvl="1"/>
            <a:r>
              <a:rPr lang="en-US"/>
              <a:t>Breakout Room Summary / Description</a:t>
            </a:r>
          </a:p>
          <a:p>
            <a:pPr lvl="2"/>
            <a:r>
              <a:rPr lang="en-US"/>
              <a:t>Phone Keypad Instructions</a:t>
            </a:r>
          </a:p>
          <a:p>
            <a:pPr lvl="3"/>
            <a:r>
              <a:rPr lang="en-US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3300" b="1" kern="1200" cap="none" spc="0" baseline="0" noProof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ct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/>
              <a:t>Breakout Room Title</a:t>
            </a:r>
          </a:p>
          <a:p>
            <a:pPr lvl="1"/>
            <a:r>
              <a:rPr lang="en-US"/>
              <a:t>Breakout Room Summary / Description</a:t>
            </a:r>
          </a:p>
          <a:p>
            <a:pPr lvl="2"/>
            <a:r>
              <a:rPr lang="en-US"/>
              <a:t>Phone Keypad Instructions</a:t>
            </a:r>
          </a:p>
          <a:p>
            <a:pPr lvl="3"/>
            <a:r>
              <a:rPr lang="en-US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ct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/>
              <a:t>Breakout Room Title</a:t>
            </a:r>
          </a:p>
          <a:p>
            <a:pPr lvl="1"/>
            <a:r>
              <a:rPr lang="en-US"/>
              <a:t>Breakout Room Summary / Description</a:t>
            </a:r>
          </a:p>
          <a:p>
            <a:pPr lvl="2"/>
            <a:r>
              <a:rPr lang="en-US"/>
              <a:t>Phone Keypad Instructions</a:t>
            </a:r>
          </a:p>
          <a:p>
            <a:pPr lvl="3"/>
            <a:r>
              <a:rPr lang="en-US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>
              <p:custDataLst>
                <p:tags r:id="rId2"/>
              </p:custDataLst>
            </p:nvPr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>
              <p:custDataLst>
                <p:tags r:id="rId3"/>
              </p:custDataLst>
            </p:nvPr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Type your possible choices/answers here.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section heading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>
            <p:custDataLst>
              <p:tags r:id="rId3"/>
            </p:custDataLst>
          </p:nvPr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ct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ct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tags" Target="../tags/tag45.xml" /><Relationship Id="rId23" Type="http://schemas.openxmlformats.org/officeDocument/2006/relationships/tags" Target="../tags/tag46.xml" /><Relationship Id="rId24" Type="http://schemas.openxmlformats.org/officeDocument/2006/relationships/tags" Target="../tags/tag47.xml" /><Relationship Id="rId25" Type="http://schemas.openxmlformats.org/officeDocument/2006/relationships/tags" Target="../tags/tag48.xml" /><Relationship Id="rId26" Type="http://schemas.openxmlformats.org/officeDocument/2006/relationships/tags" Target="../tags/tag49.xml" /><Relationship Id="rId27" Type="http://schemas.openxmlformats.org/officeDocument/2006/relationships/tags" Target="../tags/tag50.xml" /><Relationship Id="rId28" Type="http://schemas.openxmlformats.org/officeDocument/2006/relationships/image" Target="../media/image11.png" /><Relationship Id="rId29" Type="http://schemas.openxmlformats.org/officeDocument/2006/relationships/tags" Target="../tags/tag51.xml" /><Relationship Id="rId3" Type="http://schemas.openxmlformats.org/officeDocument/2006/relationships/slideLayout" Target="../slideLayouts/slideLayout3.xml" /><Relationship Id="rId30" Type="http://schemas.openxmlformats.org/officeDocument/2006/relationships/tags" Target="../tags/tag52.xml" /><Relationship Id="rId31" Type="http://schemas.openxmlformats.org/officeDocument/2006/relationships/tags" Target="../tags/tag53.xml" /><Relationship Id="rId32" Type="http://schemas.openxmlformats.org/officeDocument/2006/relationships/image" Target="../media/image3.png" /><Relationship Id="rId33" Type="http://schemas.openxmlformats.org/officeDocument/2006/relationships/tags" Target="../tags/tag54.xml" /><Relationship Id="rId34" Type="http://schemas.openxmlformats.org/officeDocument/2006/relationships/tags" Target="../tags/tag55.xml" /><Relationship Id="rId35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10" Type="http://schemas.openxmlformats.org/officeDocument/2006/relationships/tags" Target="../tags/tag77.xml" /><Relationship Id="rId11" Type="http://schemas.openxmlformats.org/officeDocument/2006/relationships/image" Target="../media/image3.png" /><Relationship Id="rId12" Type="http://schemas.openxmlformats.org/officeDocument/2006/relationships/tags" Target="../tags/tag78.xml" /><Relationship Id="rId13" Type="http://schemas.openxmlformats.org/officeDocument/2006/relationships/tags" Target="../tags/tag79.xml" /><Relationship Id="rId14" Type="http://schemas.openxmlformats.org/officeDocument/2006/relationships/theme" Target="../theme/theme2.xml" /><Relationship Id="rId2" Type="http://schemas.openxmlformats.org/officeDocument/2006/relationships/slideLayout" Target="../slideLayouts/slideLayout23.xml" /><Relationship Id="rId3" Type="http://schemas.openxmlformats.org/officeDocument/2006/relationships/slideLayout" Target="../slideLayouts/slideLayout24.xml" /><Relationship Id="rId4" Type="http://schemas.openxmlformats.org/officeDocument/2006/relationships/slideLayout" Target="../slideLayouts/slideLayout25.xml" /><Relationship Id="rId5" Type="http://schemas.openxmlformats.org/officeDocument/2006/relationships/slideLayout" Target="../slideLayouts/slideLayout26.xml" /><Relationship Id="rId6" Type="http://schemas.openxmlformats.org/officeDocument/2006/relationships/tags" Target="../tags/tag74.xml" /><Relationship Id="rId7" Type="http://schemas.openxmlformats.org/officeDocument/2006/relationships/image" Target="../media/image11.png" /><Relationship Id="rId8" Type="http://schemas.openxmlformats.org/officeDocument/2006/relationships/tags" Target="../tags/tag75.xml" /><Relationship Id="rId9" Type="http://schemas.openxmlformats.org/officeDocument/2006/relationships/tags" Target="../tags/tag7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Group 11"/>
          <p:cNvGrpSpPr>
            <a:grpSpLocks noChangeAspect="1"/>
          </p:cNvGrpSpPr>
          <p:nvPr userDrawn="1">
            <p:custDataLst>
              <p:tags r:id="rId22"/>
            </p:custDataLst>
          </p:nvPr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>
              <p:custDataLst>
                <p:tags r:id="rId23"/>
              </p:custDataLst>
            </p:nvPr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>
              <p:custDataLst>
                <p:tags r:id="rId24"/>
              </p:custDataLst>
            </p:nvPr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>
            <p:custDataLst>
              <p:tags r:id="rId25"/>
            </p:custDataLst>
          </p:nvPr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>
              <p:custDataLst>
                <p:tags r:id="rId26"/>
              </p:custDataLst>
            </p:nvPr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>
              <p:custDataLst>
                <p:tags r:id="rId27"/>
              </p:custDataLst>
            </p:nvPr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>
            <p:custDataLst>
              <p:tags r:id="rId2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>
            <p:custDataLst>
              <p:tags r:id="rId3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4"/>
            </p:custDataLst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>
            <p:custDataLst>
              <p:tags r:id="rId6"/>
            </p:custDataLst>
          </p:nvPr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tags" Target="../tags/tag80.xml" /><Relationship Id="rId3" Type="http://schemas.openxmlformats.org/officeDocument/2006/relationships/tags" Target="../tags/tag81.xml" /><Relationship Id="rId4" Type="http://schemas.openxmlformats.org/officeDocument/2006/relationships/tags" Target="../tags/tag82.xml" /><Relationship Id="rId5" Type="http://schemas.openxmlformats.org/officeDocument/2006/relationships/tags" Target="../tags/tag8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120.xml" /><Relationship Id="rId4" Type="http://schemas.openxmlformats.org/officeDocument/2006/relationships/tags" Target="../tags/tag121.xml" /><Relationship Id="rId5" Type="http://schemas.openxmlformats.org/officeDocument/2006/relationships/tags" Target="../tags/tag122.xml" /><Relationship Id="rId6" Type="http://schemas.openxmlformats.org/officeDocument/2006/relationships/tags" Target="../tags/tag12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124.xml" /><Relationship Id="rId4" Type="http://schemas.openxmlformats.org/officeDocument/2006/relationships/tags" Target="../tags/tag125.xml" /><Relationship Id="rId5" Type="http://schemas.openxmlformats.org/officeDocument/2006/relationships/tags" Target="../tags/tag126.xml" /><Relationship Id="rId6" Type="http://schemas.openxmlformats.org/officeDocument/2006/relationships/tags" Target="../tags/tag12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128.xml" /><Relationship Id="rId4" Type="http://schemas.openxmlformats.org/officeDocument/2006/relationships/tags" Target="../tags/tag129.xml" /><Relationship Id="rId5" Type="http://schemas.openxmlformats.org/officeDocument/2006/relationships/tags" Target="../tags/tag130.xml" /><Relationship Id="rId6" Type="http://schemas.openxmlformats.org/officeDocument/2006/relationships/tags" Target="../tags/tag13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132.xml" /><Relationship Id="rId4" Type="http://schemas.openxmlformats.org/officeDocument/2006/relationships/tags" Target="../tags/tag133.xml" /><Relationship Id="rId5" Type="http://schemas.openxmlformats.org/officeDocument/2006/relationships/tags" Target="../tags/tag134.xml" /><Relationship Id="rId6" Type="http://schemas.openxmlformats.org/officeDocument/2006/relationships/tags" Target="../tags/tag135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136.xml" /><Relationship Id="rId4" Type="http://schemas.openxmlformats.org/officeDocument/2006/relationships/image" Target="../media/image23.png" /><Relationship Id="rId5" Type="http://schemas.openxmlformats.org/officeDocument/2006/relationships/tags" Target="../tags/tag137.xml" /><Relationship Id="rId6" Type="http://schemas.openxmlformats.org/officeDocument/2006/relationships/tags" Target="../tags/tag138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39.xml" /><Relationship Id="rId4" Type="http://schemas.openxmlformats.org/officeDocument/2006/relationships/tags" Target="../tags/tag140.xml" /><Relationship Id="rId5" Type="http://schemas.openxmlformats.org/officeDocument/2006/relationships/image" Target="../media/image24.png" /><Relationship Id="rId6" Type="http://schemas.openxmlformats.org/officeDocument/2006/relationships/tags" Target="../tags/tag141.xml" /><Relationship Id="rId7" Type="http://schemas.openxmlformats.org/officeDocument/2006/relationships/tags" Target="../tags/tag142.xml" /><Relationship Id="rId8" Type="http://schemas.openxmlformats.org/officeDocument/2006/relationships/tags" Target="../tags/tag143.xml" /><Relationship Id="rId9" Type="http://schemas.openxmlformats.org/officeDocument/2006/relationships/tags" Target="../tags/tag14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52.xml" /><Relationship Id="rId2" Type="http://schemas.openxmlformats.org/officeDocument/2006/relationships/tags" Target="../tags/tag145.xml" /><Relationship Id="rId3" Type="http://schemas.openxmlformats.org/officeDocument/2006/relationships/tags" Target="../tags/tag146.xml" /><Relationship Id="rId4" Type="http://schemas.openxmlformats.org/officeDocument/2006/relationships/tags" Target="../tags/tag147.xml" /><Relationship Id="rId5" Type="http://schemas.openxmlformats.org/officeDocument/2006/relationships/image" Target="../media/image25.png" /><Relationship Id="rId6" Type="http://schemas.openxmlformats.org/officeDocument/2006/relationships/tags" Target="../tags/tag148.xml" /><Relationship Id="rId7" Type="http://schemas.openxmlformats.org/officeDocument/2006/relationships/tags" Target="../tags/tag149.xml" /><Relationship Id="rId8" Type="http://schemas.openxmlformats.org/officeDocument/2006/relationships/tags" Target="../tags/tag150.xml" /><Relationship Id="rId9" Type="http://schemas.openxmlformats.org/officeDocument/2006/relationships/tags" Target="../tags/tag15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59.xml" /><Relationship Id="rId11" Type="http://schemas.openxmlformats.org/officeDocument/2006/relationships/tags" Target="../tags/tag160.xml" /><Relationship Id="rId2" Type="http://schemas.openxmlformats.org/officeDocument/2006/relationships/tags" Target="../tags/tag153.xml" /><Relationship Id="rId3" Type="http://schemas.openxmlformats.org/officeDocument/2006/relationships/tags" Target="../tags/tag154.xml" /><Relationship Id="rId4" Type="http://schemas.openxmlformats.org/officeDocument/2006/relationships/tags" Target="../tags/tag155.xml" /><Relationship Id="rId5" Type="http://schemas.openxmlformats.org/officeDocument/2006/relationships/tags" Target="../tags/tag156.xml" /><Relationship Id="rId6" Type="http://schemas.openxmlformats.org/officeDocument/2006/relationships/tags" Target="../tags/tag157.xml" /><Relationship Id="rId7" Type="http://schemas.openxmlformats.org/officeDocument/2006/relationships/image" Target="../media/image26.jpeg" /><Relationship Id="rId8" Type="http://schemas.openxmlformats.org/officeDocument/2006/relationships/tags" Target="../tags/tag158.xml" /><Relationship Id="rId9" Type="http://schemas.openxmlformats.org/officeDocument/2006/relationships/image" Target="../media/image24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66.xml" /><Relationship Id="rId11" Type="http://schemas.openxmlformats.org/officeDocument/2006/relationships/tags" Target="../tags/tag167.xml" /><Relationship Id="rId2" Type="http://schemas.openxmlformats.org/officeDocument/2006/relationships/tags" Target="../tags/tag161.xml" /><Relationship Id="rId3" Type="http://schemas.openxmlformats.org/officeDocument/2006/relationships/tags" Target="../tags/tag162.xml" /><Relationship Id="rId4" Type="http://schemas.openxmlformats.org/officeDocument/2006/relationships/image" Target="../media/image27.png" /><Relationship Id="rId5" Type="http://schemas.openxmlformats.org/officeDocument/2006/relationships/tags" Target="../tags/tag163.xml" /><Relationship Id="rId6" Type="http://schemas.openxmlformats.org/officeDocument/2006/relationships/image" Target="../media/image24.png" /><Relationship Id="rId7" Type="http://schemas.openxmlformats.org/officeDocument/2006/relationships/tags" Target="../tags/tag164.xml" /><Relationship Id="rId8" Type="http://schemas.openxmlformats.org/officeDocument/2006/relationships/image" Target="../media/image26.jpeg" /><Relationship Id="rId9" Type="http://schemas.openxmlformats.org/officeDocument/2006/relationships/tags" Target="../tags/tag165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68.xml" /><Relationship Id="rId3" Type="http://schemas.openxmlformats.org/officeDocument/2006/relationships/tags" Target="../tags/tag169.xml" /><Relationship Id="rId4" Type="http://schemas.openxmlformats.org/officeDocument/2006/relationships/image" Target="../media/image28.png" /><Relationship Id="rId5" Type="http://schemas.openxmlformats.org/officeDocument/2006/relationships/tags" Target="../tags/tag170.xml" /><Relationship Id="rId6" Type="http://schemas.openxmlformats.org/officeDocument/2006/relationships/image" Target="../media/image24.png" /><Relationship Id="rId7" Type="http://schemas.openxmlformats.org/officeDocument/2006/relationships/tags" Target="../tags/tag171.xml" /><Relationship Id="rId8" Type="http://schemas.openxmlformats.org/officeDocument/2006/relationships/tags" Target="../tags/tag17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tags" Target="../tags/tag84.xml" /><Relationship Id="rId3" Type="http://schemas.openxmlformats.org/officeDocument/2006/relationships/tags" Target="../tags/tag85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78.xml" /><Relationship Id="rId11" Type="http://schemas.openxmlformats.org/officeDocument/2006/relationships/tags" Target="../tags/tag179.xml" /><Relationship Id="rId2" Type="http://schemas.openxmlformats.org/officeDocument/2006/relationships/tags" Target="../tags/tag173.xml" /><Relationship Id="rId3" Type="http://schemas.openxmlformats.org/officeDocument/2006/relationships/tags" Target="../tags/tag174.xml" /><Relationship Id="rId4" Type="http://schemas.openxmlformats.org/officeDocument/2006/relationships/image" Target="../media/image29.jpeg" /><Relationship Id="rId5" Type="http://schemas.openxmlformats.org/officeDocument/2006/relationships/tags" Target="../tags/tag175.xml" /><Relationship Id="rId6" Type="http://schemas.openxmlformats.org/officeDocument/2006/relationships/image" Target="../media/image30.png" /><Relationship Id="rId7" Type="http://schemas.openxmlformats.org/officeDocument/2006/relationships/tags" Target="../tags/tag176.xml" /><Relationship Id="rId8" Type="http://schemas.openxmlformats.org/officeDocument/2006/relationships/tags" Target="../tags/tag177.xml" /><Relationship Id="rId9" Type="http://schemas.openxmlformats.org/officeDocument/2006/relationships/image" Target="../media/image2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80.xml" /><Relationship Id="rId3" Type="http://schemas.openxmlformats.org/officeDocument/2006/relationships/tags" Target="../tags/tag181.xml" /><Relationship Id="rId4" Type="http://schemas.openxmlformats.org/officeDocument/2006/relationships/tags" Target="../tags/tag182.xml" /><Relationship Id="rId5" Type="http://schemas.openxmlformats.org/officeDocument/2006/relationships/tags" Target="../tags/tag183.xml" /><Relationship Id="rId6" Type="http://schemas.openxmlformats.org/officeDocument/2006/relationships/image" Target="../media/image31.png" /><Relationship Id="rId7" Type="http://schemas.openxmlformats.org/officeDocument/2006/relationships/tags" Target="../tags/tag184.xml" /><Relationship Id="rId8" Type="http://schemas.openxmlformats.org/officeDocument/2006/relationships/tags" Target="../tags/tag185.xml" /><Relationship Id="rId9" Type="http://schemas.openxmlformats.org/officeDocument/2006/relationships/tags" Target="../tags/tag18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4.xml" /><Relationship Id="rId2" Type="http://schemas.openxmlformats.org/officeDocument/2006/relationships/tags" Target="../tags/tag187.xml" /><Relationship Id="rId3" Type="http://schemas.openxmlformats.org/officeDocument/2006/relationships/tags" Target="../tags/tag188.xml" /><Relationship Id="rId4" Type="http://schemas.openxmlformats.org/officeDocument/2006/relationships/tags" Target="../tags/tag189.xml" /><Relationship Id="rId5" Type="http://schemas.openxmlformats.org/officeDocument/2006/relationships/tags" Target="../tags/tag190.xml" /><Relationship Id="rId6" Type="http://schemas.openxmlformats.org/officeDocument/2006/relationships/image" Target="../media/image31.png" /><Relationship Id="rId7" Type="http://schemas.openxmlformats.org/officeDocument/2006/relationships/tags" Target="../tags/tag191.xml" /><Relationship Id="rId8" Type="http://schemas.openxmlformats.org/officeDocument/2006/relationships/tags" Target="../tags/tag192.xml" /><Relationship Id="rId9" Type="http://schemas.openxmlformats.org/officeDocument/2006/relationships/tags" Target="../tags/tag19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95.xml" /><Relationship Id="rId3" Type="http://schemas.openxmlformats.org/officeDocument/2006/relationships/tags" Target="../tags/tag196.xml" /><Relationship Id="rId4" Type="http://schemas.openxmlformats.org/officeDocument/2006/relationships/tags" Target="../tags/tag197.xml" /><Relationship Id="rId5" Type="http://schemas.openxmlformats.org/officeDocument/2006/relationships/tags" Target="../tags/tag198.xml" /><Relationship Id="rId6" Type="http://schemas.openxmlformats.org/officeDocument/2006/relationships/image" Target="../media/image31.png" /><Relationship Id="rId7" Type="http://schemas.openxmlformats.org/officeDocument/2006/relationships/tags" Target="../tags/tag199.xml" /><Relationship Id="rId8" Type="http://schemas.openxmlformats.org/officeDocument/2006/relationships/tags" Target="../tags/tag200.xml" /><Relationship Id="rId9" Type="http://schemas.openxmlformats.org/officeDocument/2006/relationships/tags" Target="../tags/tag20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02.xml" /><Relationship Id="rId3" Type="http://schemas.openxmlformats.org/officeDocument/2006/relationships/tags" Target="../tags/tag203.xml" /><Relationship Id="rId4" Type="http://schemas.openxmlformats.org/officeDocument/2006/relationships/tags" Target="../tags/tag204.xml" /><Relationship Id="rId5" Type="http://schemas.openxmlformats.org/officeDocument/2006/relationships/tags" Target="../tags/tag205.xml" /><Relationship Id="rId6" Type="http://schemas.openxmlformats.org/officeDocument/2006/relationships/image" Target="../media/image31.png" /><Relationship Id="rId7" Type="http://schemas.openxmlformats.org/officeDocument/2006/relationships/tags" Target="../tags/tag206.xml" /><Relationship Id="rId8" Type="http://schemas.openxmlformats.org/officeDocument/2006/relationships/tags" Target="../tags/tag207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15.xml" /><Relationship Id="rId11" Type="http://schemas.openxmlformats.org/officeDocument/2006/relationships/tags" Target="../tags/tag216.xml" /><Relationship Id="rId2" Type="http://schemas.openxmlformats.org/officeDocument/2006/relationships/tags" Target="../tags/tag208.xml" /><Relationship Id="rId3" Type="http://schemas.openxmlformats.org/officeDocument/2006/relationships/tags" Target="../tags/tag209.xml" /><Relationship Id="rId4" Type="http://schemas.openxmlformats.org/officeDocument/2006/relationships/tags" Target="../tags/tag210.xml" /><Relationship Id="rId5" Type="http://schemas.openxmlformats.org/officeDocument/2006/relationships/tags" Target="../tags/tag211.xml" /><Relationship Id="rId6" Type="http://schemas.openxmlformats.org/officeDocument/2006/relationships/image" Target="../media/image31.png" /><Relationship Id="rId7" Type="http://schemas.openxmlformats.org/officeDocument/2006/relationships/tags" Target="../tags/tag212.xml" /><Relationship Id="rId8" Type="http://schemas.openxmlformats.org/officeDocument/2006/relationships/tags" Target="../tags/tag213.xml" /><Relationship Id="rId9" Type="http://schemas.openxmlformats.org/officeDocument/2006/relationships/tags" Target="../tags/tag214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17.xml" /><Relationship Id="rId3" Type="http://schemas.openxmlformats.org/officeDocument/2006/relationships/tags" Target="../tags/tag218.xml" /><Relationship Id="rId4" Type="http://schemas.openxmlformats.org/officeDocument/2006/relationships/tags" Target="../tags/tag219.xml" /><Relationship Id="rId5" Type="http://schemas.openxmlformats.org/officeDocument/2006/relationships/image" Target="../media/image32.png" /><Relationship Id="rId6" Type="http://schemas.openxmlformats.org/officeDocument/2006/relationships/tags" Target="../tags/tag220.xml" /><Relationship Id="rId7" Type="http://schemas.openxmlformats.org/officeDocument/2006/relationships/image" Target="../media/image24.png" /><Relationship Id="rId8" Type="http://schemas.openxmlformats.org/officeDocument/2006/relationships/tags" Target="../tags/tag221.xml" /><Relationship Id="rId9" Type="http://schemas.openxmlformats.org/officeDocument/2006/relationships/tags" Target="../tags/tag222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5.jpeg" /><Relationship Id="rId11" Type="http://schemas.openxmlformats.org/officeDocument/2006/relationships/tags" Target="../tags/tag228.xml" /><Relationship Id="rId12" Type="http://schemas.openxmlformats.org/officeDocument/2006/relationships/image" Target="../media/image24.png" /><Relationship Id="rId13" Type="http://schemas.openxmlformats.org/officeDocument/2006/relationships/tags" Target="../tags/tag229.xml" /><Relationship Id="rId14" Type="http://schemas.openxmlformats.org/officeDocument/2006/relationships/tags" Target="../tags/tag230.xml" /><Relationship Id="rId2" Type="http://schemas.openxmlformats.org/officeDocument/2006/relationships/tags" Target="../tags/tag223.xml" /><Relationship Id="rId3" Type="http://schemas.openxmlformats.org/officeDocument/2006/relationships/tags" Target="../tags/tag224.xml" /><Relationship Id="rId4" Type="http://schemas.openxmlformats.org/officeDocument/2006/relationships/image" Target="../media/image32.png" /><Relationship Id="rId5" Type="http://schemas.openxmlformats.org/officeDocument/2006/relationships/tags" Target="../tags/tag225.xml" /><Relationship Id="rId6" Type="http://schemas.openxmlformats.org/officeDocument/2006/relationships/image" Target="../media/image33.jpeg" /><Relationship Id="rId7" Type="http://schemas.openxmlformats.org/officeDocument/2006/relationships/tags" Target="../tags/tag226.xml" /><Relationship Id="rId8" Type="http://schemas.openxmlformats.org/officeDocument/2006/relationships/image" Target="../media/image34.jpeg" /><Relationship Id="rId9" Type="http://schemas.openxmlformats.org/officeDocument/2006/relationships/tags" Target="../tags/tag2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4.png" /><Relationship Id="rId11" Type="http://schemas.openxmlformats.org/officeDocument/2006/relationships/tags" Target="../tags/tag236.xml" /><Relationship Id="rId12" Type="http://schemas.openxmlformats.org/officeDocument/2006/relationships/tags" Target="../tags/tag237.xml" /><Relationship Id="rId2" Type="http://schemas.openxmlformats.org/officeDocument/2006/relationships/tags" Target="../tags/tag231.xml" /><Relationship Id="rId3" Type="http://schemas.openxmlformats.org/officeDocument/2006/relationships/tags" Target="../tags/tag232.xml" /><Relationship Id="rId4" Type="http://schemas.openxmlformats.org/officeDocument/2006/relationships/image" Target="../media/image32.png" /><Relationship Id="rId5" Type="http://schemas.openxmlformats.org/officeDocument/2006/relationships/tags" Target="../tags/tag233.xml" /><Relationship Id="rId6" Type="http://schemas.openxmlformats.org/officeDocument/2006/relationships/image" Target="../media/image36.jpeg" /><Relationship Id="rId7" Type="http://schemas.openxmlformats.org/officeDocument/2006/relationships/tags" Target="../tags/tag234.xml" /><Relationship Id="rId8" Type="http://schemas.openxmlformats.org/officeDocument/2006/relationships/image" Target="../media/image37.jpeg" /><Relationship Id="rId9" Type="http://schemas.openxmlformats.org/officeDocument/2006/relationships/tags" Target="../tags/tag235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238.xml" /><Relationship Id="rId4" Type="http://schemas.openxmlformats.org/officeDocument/2006/relationships/tags" Target="../tags/tag239.xml" /><Relationship Id="rId5" Type="http://schemas.openxmlformats.org/officeDocument/2006/relationships/tags" Target="../tags/tag240.xml" /><Relationship Id="rId6" Type="http://schemas.openxmlformats.org/officeDocument/2006/relationships/tags" Target="../tags/tag24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86.xml" /><Relationship Id="rId3" Type="http://schemas.openxmlformats.org/officeDocument/2006/relationships/tags" Target="../tags/tag87.xml" /><Relationship Id="rId4" Type="http://schemas.openxmlformats.org/officeDocument/2006/relationships/tags" Target="../tags/tag88.xml" /><Relationship Id="rId5" Type="http://schemas.openxmlformats.org/officeDocument/2006/relationships/tags" Target="../tags/tag89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242.xml" /><Relationship Id="rId4" Type="http://schemas.openxmlformats.org/officeDocument/2006/relationships/tags" Target="../tags/tag243.xml" /><Relationship Id="rId5" Type="http://schemas.openxmlformats.org/officeDocument/2006/relationships/hyperlink" Target="https://ion.workforcegps.org/resources/2017/03/09/12/20/~/link.aspx?_id=32A7D2DBB2D848259CD229182E0D368D&amp;_z=z" TargetMode="External" /><Relationship Id="rId6" Type="http://schemas.openxmlformats.org/officeDocument/2006/relationships/tags" Target="../tags/tag244.xml" /><Relationship Id="rId7" Type="http://schemas.openxmlformats.org/officeDocument/2006/relationships/tags" Target="../tags/tag245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246.xml" /><Relationship Id="rId4" Type="http://schemas.openxmlformats.org/officeDocument/2006/relationships/tags" Target="../tags/tag247.xml" /><Relationship Id="rId5" Type="http://schemas.openxmlformats.org/officeDocument/2006/relationships/hyperlink" Target="https://ion.workforcegps.org/resources/2019/05/08/15/08/Incumbent-Worker-Training-IWT" TargetMode="External" /><Relationship Id="rId6" Type="http://schemas.openxmlformats.org/officeDocument/2006/relationships/tags" Target="../tags/tag248.xml" /><Relationship Id="rId7" Type="http://schemas.openxmlformats.org/officeDocument/2006/relationships/tags" Target="../tags/tag249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250.xml" /><Relationship Id="rId4" Type="http://schemas.openxmlformats.org/officeDocument/2006/relationships/tags" Target="../tags/tag251.xml" /><Relationship Id="rId5" Type="http://schemas.openxmlformats.org/officeDocument/2006/relationships/tags" Target="../tags/tag252.xml" /><Relationship Id="rId6" Type="http://schemas.openxmlformats.org/officeDocument/2006/relationships/tags" Target="../tags/tag253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254.xml" /><Relationship Id="rId4" Type="http://schemas.openxmlformats.org/officeDocument/2006/relationships/tags" Target="../tags/tag255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256.xml" /><Relationship Id="rId4" Type="http://schemas.openxmlformats.org/officeDocument/2006/relationships/tags" Target="../tags/tag257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tags" Target="../tags/tag258.xml" /><Relationship Id="rId3" Type="http://schemas.openxmlformats.org/officeDocument/2006/relationships/tags" Target="../tags/tag25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90.xml" /><Relationship Id="rId4" Type="http://schemas.openxmlformats.org/officeDocument/2006/relationships/tags" Target="../tags/tag91.xml" /><Relationship Id="rId5" Type="http://schemas.openxmlformats.org/officeDocument/2006/relationships/image" Target="../media/image17.jpeg" /><Relationship Id="rId6" Type="http://schemas.openxmlformats.org/officeDocument/2006/relationships/tags" Target="../tags/tag92.xml" /><Relationship Id="rId7" Type="http://schemas.openxmlformats.org/officeDocument/2006/relationships/tags" Target="../tags/tag9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99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94.xml" /><Relationship Id="rId4" Type="http://schemas.openxmlformats.org/officeDocument/2006/relationships/tags" Target="../tags/tag95.xml" /><Relationship Id="rId5" Type="http://schemas.openxmlformats.org/officeDocument/2006/relationships/image" Target="../media/image18.jpeg" /><Relationship Id="rId6" Type="http://schemas.openxmlformats.org/officeDocument/2006/relationships/tags" Target="../tags/tag96.xml" /><Relationship Id="rId7" Type="http://schemas.openxmlformats.org/officeDocument/2006/relationships/tags" Target="../tags/tag97.xml" /><Relationship Id="rId8" Type="http://schemas.openxmlformats.org/officeDocument/2006/relationships/image" Target="../media/image19.png" /><Relationship Id="rId9" Type="http://schemas.openxmlformats.org/officeDocument/2006/relationships/tags" Target="../tags/tag98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image" Target="../media/image22.jpeg" /><Relationship Id="rId11" Type="http://schemas.openxmlformats.org/officeDocument/2006/relationships/tags" Target="../tags/tag106.xml" /><Relationship Id="rId12" Type="http://schemas.openxmlformats.org/officeDocument/2006/relationships/tags" Target="../tags/tag107.xml" /><Relationship Id="rId2" Type="http://schemas.openxmlformats.org/officeDocument/2006/relationships/tags" Target="../tags/tag100.xml" /><Relationship Id="rId3" Type="http://schemas.openxmlformats.org/officeDocument/2006/relationships/tags" Target="../tags/tag101.xml" /><Relationship Id="rId4" Type="http://schemas.openxmlformats.org/officeDocument/2006/relationships/tags" Target="../tags/tag102.xml" /><Relationship Id="rId5" Type="http://schemas.openxmlformats.org/officeDocument/2006/relationships/tags" Target="../tags/tag103.xml" /><Relationship Id="rId6" Type="http://schemas.openxmlformats.org/officeDocument/2006/relationships/image" Target="../media/image20.jpeg" /><Relationship Id="rId7" Type="http://schemas.openxmlformats.org/officeDocument/2006/relationships/tags" Target="../tags/tag104.xml" /><Relationship Id="rId8" Type="http://schemas.openxmlformats.org/officeDocument/2006/relationships/image" Target="../media/image21.png" /><Relationship Id="rId9" Type="http://schemas.openxmlformats.org/officeDocument/2006/relationships/tags" Target="../tags/tag10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108.xml" /><Relationship Id="rId4" Type="http://schemas.openxmlformats.org/officeDocument/2006/relationships/tags" Target="../tags/tag109.xml" /><Relationship Id="rId5" Type="http://schemas.openxmlformats.org/officeDocument/2006/relationships/tags" Target="../tags/tag110.xml" /><Relationship Id="rId6" Type="http://schemas.openxmlformats.org/officeDocument/2006/relationships/tags" Target="../tags/tag1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112.xml" /><Relationship Id="rId4" Type="http://schemas.openxmlformats.org/officeDocument/2006/relationships/tags" Target="../tags/tag113.xml" /><Relationship Id="rId5" Type="http://schemas.openxmlformats.org/officeDocument/2006/relationships/tags" Target="../tags/tag114.xml" /><Relationship Id="rId6" Type="http://schemas.openxmlformats.org/officeDocument/2006/relationships/tags" Target="../tags/tag11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116.xml" /><Relationship Id="rId4" Type="http://schemas.openxmlformats.org/officeDocument/2006/relationships/tags" Target="../tags/tag117.xml" /><Relationship Id="rId5" Type="http://schemas.openxmlformats.org/officeDocument/2006/relationships/tags" Target="../tags/tag118.xml" /><Relationship Id="rId6" Type="http://schemas.openxmlformats.org/officeDocument/2006/relationships/tags" Target="../tags/tag119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your level of experience with Incumbent Worker Training?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High</a:t>
            </a:r>
          </a:p>
          <a:p>
            <a:r>
              <a:rPr lang="en-US"/>
              <a:t>Limited	</a:t>
            </a:r>
          </a:p>
          <a:p>
            <a:r>
              <a:rPr lang="en-US"/>
              <a:t>Low</a:t>
            </a:r>
          </a:p>
          <a:p>
            <a:r>
              <a:rPr lang="en-US"/>
              <a:t>None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1</a:t>
            </a:fld>
            <a:endParaRPr lang="en-US"/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20616623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What is business engagement?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 comprehensive, value-added set of strategies, activities, and partnerships designed to support and promote </a:t>
            </a:r>
            <a:r>
              <a:rPr lang="en-US">
                <a:solidFill>
                  <a:schemeClr val="accent2"/>
                </a:solidFill>
              </a:rPr>
              <a:t>economic prosperity </a:t>
            </a:r>
            <a:r>
              <a:rPr lang="en-US"/>
              <a:t>by providing </a:t>
            </a:r>
            <a:r>
              <a:rPr lang="en-US">
                <a:solidFill>
                  <a:schemeClr val="accent2"/>
                </a:solidFill>
              </a:rPr>
              <a:t>valuable solutions </a:t>
            </a:r>
            <a:r>
              <a:rPr lang="en-US"/>
              <a:t>to address the needs of businesses</a:t>
            </a:r>
          </a:p>
          <a:p>
            <a:r>
              <a:rPr lang="en-US"/>
              <a:t>The purpose of business engagement programs is to </a:t>
            </a:r>
            <a:r>
              <a:rPr lang="en-US">
                <a:solidFill>
                  <a:schemeClr val="accent2"/>
                </a:solidFill>
              </a:rPr>
              <a:t>promote long-term economic stability, competitiveness, and growth </a:t>
            </a:r>
            <a:r>
              <a:rPr lang="en-US"/>
              <a:t> </a:t>
            </a:r>
          </a:p>
          <a:p>
            <a:r>
              <a:rPr lang="en-US"/>
              <a:t>Business engagement is about more than just workforce services!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10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153812684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Value of Business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Successful, thriving businesses are a vital component of </a:t>
            </a:r>
            <a:r>
              <a:rPr lang="en-US">
                <a:solidFill>
                  <a:schemeClr val="accent6"/>
                </a:solidFill>
              </a:rPr>
              <a:t>economic prosperity </a:t>
            </a:r>
          </a:p>
          <a:p>
            <a:r>
              <a:rPr lang="en-US"/>
              <a:t>Economic prosperity is of course an outcome that benefits workers and their communities as well as businesses</a:t>
            </a:r>
          </a:p>
          <a:p>
            <a:r>
              <a:rPr lang="en-US"/>
              <a:t>Whether we represent workforce development, economic development, education or any other government programs, ensuring business success through strong business engagement programs is critical  </a:t>
            </a:r>
          </a:p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t>11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134216246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IWT as a Business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Business engagement is a big topic, so today we wanted to start with a discussion about a specific part </a:t>
            </a:r>
          </a:p>
          <a:p>
            <a:r>
              <a:rPr lang="en-US"/>
              <a:t>In future webinars we’ll broaden our focus, but today we are talking about using incumbent worker training as a business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12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101267763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8650" y="365126"/>
            <a:ext cx="7955280" cy="697555"/>
          </a:xfrm>
        </p:spPr>
        <p:txBody>
          <a:bodyPr/>
          <a:lstStyle/>
          <a:p>
            <a:pPr algn="ctr"/>
            <a:r>
              <a:rPr lang="en-US"/>
              <a:t>IWT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28650" y="1248032"/>
            <a:ext cx="7955280" cy="4928931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Increases both participants’ and companies’ competitiveness so that businesses can prosper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Two primary reasons to use IWT: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US"/>
              <a:t>It builds worker skills, so they can be promoted within the company and create backfill opportunities 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US"/>
              <a:t>Helps avert potential layoffs of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Many possible sources of funding for IWT, including WIOA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US"/>
              <a:t>Adult &amp; Dislocated Worker formula (limited to 20%)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US"/>
              <a:t>Rapid Response funds (activities must be part of a layoff aversion strategy or activity)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13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241275141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Image result for Virginia Career Works New River Region"/>
          <p:cNvPicPr/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254" y="2204522"/>
            <a:ext cx="8086725" cy="24479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6"/>
    </p:custDataLst>
    <p:extLst>
      <p:ext uri="{BB962C8B-B14F-4D97-AF65-F5344CB8AC3E}">
        <p14:creationId xmlns:p14="http://schemas.microsoft.com/office/powerpoint/2010/main" val="202659825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98489" y="302227"/>
            <a:ext cx="6421067" cy="1051560"/>
          </a:xfrm>
        </p:spPr>
        <p:txBody>
          <a:bodyPr>
            <a:normAutofit fontScale="90000"/>
          </a:bodyPr>
          <a:lstStyle/>
          <a:p>
            <a:r>
              <a:rPr lang="en-US"/>
              <a:t>New River/Mount Rogers Workforce Development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C:\Users\Jenny Bolte\Desktop\VCW-Cardinal.png"/>
          <p:cNvPicPr/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733" y="1750399"/>
            <a:ext cx="950027" cy="797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Jenny Bolte\Desktop\VCW-Cardinal.png"/>
          <p:cNvPicPr/>
          <p:nvPr>
            <p:custDataLst>
              <p:tags r:id="rId7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734" y="3939588"/>
            <a:ext cx="950027" cy="7975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btitle 2"/>
          <p:cNvSpPr txBox="1"/>
          <p:nvPr>
            <p:custDataLst>
              <p:tags r:id="rId8"/>
            </p:custDataLst>
          </p:nvPr>
        </p:nvSpPr>
        <p:spPr>
          <a:xfrm>
            <a:off x="1515761" y="1953727"/>
            <a:ext cx="6730313" cy="418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/>
              <a:t>Mission</a:t>
            </a:r>
          </a:p>
          <a:p>
            <a:pPr marL="0" indent="0">
              <a:buNone/>
            </a:pPr>
            <a:r>
              <a:rPr lang="en-US" sz="1500">
                <a:solidFill>
                  <a:srgbClr val="002D6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The New River/Mount Rogers Workforce Development Board </a:t>
            </a:r>
            <a:r>
              <a:rPr lang="en-US" sz="1500" b="1">
                <a:solidFill>
                  <a:srgbClr val="002D6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supports the region’s economy through a collaborative approach to meeting needs of businesses and job seekers that is flexible and adaptable</a:t>
            </a:r>
            <a:r>
              <a:rPr lang="en-US" sz="1500">
                <a:solidFill>
                  <a:srgbClr val="002D6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1500" b="1">
                <a:solidFill>
                  <a:srgbClr val="002D6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to the changing economic ecosystem</a:t>
            </a:r>
            <a:r>
              <a:rPr lang="en-US" sz="1500">
                <a:solidFill>
                  <a:srgbClr val="002D6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. And we hold ourselves accountable to all our stakeholders in the region</a:t>
            </a:r>
          </a:p>
          <a:p>
            <a:pPr marL="0" indent="0">
              <a:buNone/>
            </a:pPr>
            <a:endParaRPr lang="en-US" sz="1400" b="1"/>
          </a:p>
          <a:p>
            <a:pPr marL="0" indent="0">
              <a:buNone/>
            </a:pPr>
            <a:r>
              <a:rPr lang="en-US" sz="2400" b="1"/>
              <a:t>Vision</a:t>
            </a:r>
          </a:p>
          <a:p>
            <a:pPr marL="0" indent="0">
              <a:buNone/>
            </a:pPr>
            <a:r>
              <a:rPr lang="en-US" sz="1400">
                <a:solidFill>
                  <a:srgbClr val="002D6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The New River/Mount Rogers Workforce Development Board envisions a region where every business has access to a </a:t>
            </a:r>
            <a:r>
              <a:rPr lang="en-US" sz="1400" b="1">
                <a:solidFill>
                  <a:srgbClr val="002D6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qualified, job-ready workforce </a:t>
            </a:r>
            <a:r>
              <a:rPr lang="en-US" sz="1400">
                <a:solidFill>
                  <a:srgbClr val="002D6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 every citizen in the region has the </a:t>
            </a:r>
            <a:r>
              <a:rPr lang="en-US" sz="1400" b="1">
                <a:solidFill>
                  <a:srgbClr val="002D6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skills</a:t>
            </a:r>
            <a:r>
              <a:rPr lang="en-US" sz="1400">
                <a:solidFill>
                  <a:srgbClr val="002D6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needed to secure </a:t>
            </a:r>
            <a:r>
              <a:rPr lang="en-US" sz="1400" b="1">
                <a:solidFill>
                  <a:srgbClr val="002D6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meaningful employment</a:t>
            </a:r>
            <a:r>
              <a:rPr lang="en-US" sz="1400">
                <a:solidFill>
                  <a:srgbClr val="002D6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US" sz="1400" b="1">
                <a:solidFill>
                  <a:srgbClr val="002D6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competitive wages</a:t>
            </a:r>
            <a:r>
              <a:rPr lang="en-US" sz="1400">
                <a:solidFill>
                  <a:srgbClr val="002D6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and </a:t>
            </a:r>
            <a:r>
              <a:rPr lang="en-US" sz="1400" b="1">
                <a:solidFill>
                  <a:srgbClr val="002D6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career advan</a:t>
            </a:r>
            <a:r>
              <a:rPr lang="en-US" sz="1400">
                <a:solidFill>
                  <a:srgbClr val="002D6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cement through an integrated workforce support infrastructure.</a:t>
            </a:r>
            <a:endParaRPr lang="en-US" sz="1400">
              <a:solidFill>
                <a:srgbClr val="002D62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endParaRPr lang="en-US"/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100178716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New River/Mount Rogers Workforce Development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8650" y="2120440"/>
            <a:ext cx="7955280" cy="1623374"/>
          </a:xfrm>
        </p:spPr>
        <p:txBody>
          <a:bodyPr/>
          <a:lstStyle/>
          <a:p>
            <a:pPr marL="0" indent="0">
              <a:buNone/>
            </a:pPr>
            <a:r>
              <a:rPr lang="en-US" sz="3600" b="1"/>
              <a:t>Strategic Plan</a:t>
            </a:r>
          </a:p>
          <a:p>
            <a:pPr marL="0" indent="0">
              <a:buNone/>
            </a:pPr>
            <a:r>
              <a:rPr lang="en-US"/>
              <a:t>Goal 1: Increase Business engagement and deliver value to the region’s business customers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C:\Users\Jenny Bolte\Desktop\VCW-Cardinal.png"/>
          <p:cNvPicPr/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881" y="3835915"/>
            <a:ext cx="523266" cy="4799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/>
          <p:nvPr>
            <p:custDataLst>
              <p:tags r:id="rId7"/>
            </p:custDataLst>
          </p:nvPr>
        </p:nvSpPr>
        <p:spPr>
          <a:xfrm>
            <a:off x="715147" y="3889875"/>
            <a:ext cx="7955280" cy="1880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/>
              <a:t>Support the development of least one Sector Partnership in each of the four BSU areas (and/or connect with industry organizations already meeting) through sector partnerships. </a:t>
            </a:r>
          </a:p>
          <a:p>
            <a:pPr marL="0" indent="0">
              <a:buNone/>
            </a:pPr>
            <a:r>
              <a:rPr lang="en-US" sz="1400"/>
              <a:t>Enhance collaboration among partners to provide at least one new training program/initiative each year. </a:t>
            </a:r>
          </a:p>
          <a:p>
            <a:pPr marL="0" indent="0">
              <a:buNone/>
            </a:pPr>
            <a:r>
              <a:rPr lang="en-US" sz="1400"/>
              <a:t>Evaluate the effectiveness of the sector partnership and strategy through regular surveying of industry partners. </a:t>
            </a:r>
          </a:p>
        </p:txBody>
      </p:sp>
      <p:pic>
        <p:nvPicPr>
          <p:cNvPr id="7" name="Picture 6" descr="C:\Users\Jenny Bolte\Desktop\VCW-Cardinal.png"/>
          <p:cNvPicPr/>
          <p:nvPr>
            <p:custDataLst>
              <p:tags r:id="rId8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881" y="4447568"/>
            <a:ext cx="523266" cy="479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Jenny Bolte\Desktop\VCW-Cardinal.png"/>
          <p:cNvPicPr/>
          <p:nvPr>
            <p:custDataLst>
              <p:tags r:id="rId9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881" y="5127232"/>
            <a:ext cx="523266" cy="4799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0"/>
    </p:custDataLst>
    <p:extLst>
      <p:ext uri="{BB962C8B-B14F-4D97-AF65-F5344CB8AC3E}">
        <p14:creationId xmlns:p14="http://schemas.microsoft.com/office/powerpoint/2010/main" val="151588634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03662" y="365126"/>
            <a:ext cx="7480267" cy="1051560"/>
          </a:xfrm>
        </p:spPr>
        <p:txBody>
          <a:bodyPr>
            <a:normAutofit/>
          </a:bodyPr>
          <a:lstStyle/>
          <a:p>
            <a:r>
              <a:rPr lang="en-US"/>
              <a:t>New River/Mount Rogers Workforce Development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87002" y="3619488"/>
            <a:ext cx="7996928" cy="156323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Building a pipeline of skilled workers to help businesses fill existing job openings and meet job needs for expansion.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1221317" y="5182722"/>
            <a:ext cx="6373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/>
              <a:t>$6,000,000 to serve 1,100 People in </a:t>
            </a:r>
            <a:r>
              <a:rPr lang="en-US" sz="1400" b="1"/>
              <a:t>Manufacturing</a:t>
            </a:r>
            <a:r>
              <a:rPr lang="en-US" sz="1400"/>
              <a:t>, </a:t>
            </a:r>
            <a:r>
              <a:rPr lang="en-US" sz="1400" b="1"/>
              <a:t>Healthcare</a:t>
            </a:r>
            <a:r>
              <a:rPr lang="en-US" sz="1400"/>
              <a:t>, and </a:t>
            </a:r>
            <a:r>
              <a:rPr lang="en-US" sz="1400" b="1"/>
              <a:t>Information Technology</a:t>
            </a:r>
            <a:r>
              <a:rPr lang="en-US" sz="1400"/>
              <a:t> Industries </a:t>
            </a:r>
          </a:p>
        </p:txBody>
      </p:sp>
      <p:sp>
        <p:nvSpPr>
          <p:cNvPr id="9" name="Text Placeholder 2"/>
          <p:cNvSpPr txBox="1"/>
          <p:nvPr>
            <p:custDataLst>
              <p:tags r:id="rId6"/>
            </p:custDataLst>
          </p:nvPr>
        </p:nvSpPr>
        <p:spPr>
          <a:xfrm>
            <a:off x="1527252" y="2868447"/>
            <a:ext cx="5960366" cy="45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/>
              <a:t>America’s Promise Job Driven Grant Program </a:t>
            </a:r>
          </a:p>
        </p:txBody>
      </p:sp>
      <p:pic>
        <p:nvPicPr>
          <p:cNvPr id="10" name="Picture 9"/>
          <p:cNvPicPr/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6050" r="22510" b="64252"/>
          <a:stretch>
            <a:fillRect/>
          </a:stretch>
        </p:blipFill>
        <p:spPr bwMode="auto">
          <a:xfrm>
            <a:off x="2275396" y="1587837"/>
            <a:ext cx="3828842" cy="12543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Users\Jenny Bolte\Desktop\VCW-Cardinal.png"/>
          <p:cNvPicPr/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36" y="482037"/>
            <a:ext cx="950027" cy="79750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1"/>
    </p:custDataLst>
    <p:extLst>
      <p:ext uri="{BB962C8B-B14F-4D97-AF65-F5344CB8AC3E}">
        <p14:creationId xmlns:p14="http://schemas.microsoft.com/office/powerpoint/2010/main" val="383327251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60388" y="365126"/>
            <a:ext cx="7323541" cy="1051560"/>
          </a:xfrm>
        </p:spPr>
        <p:txBody>
          <a:bodyPr>
            <a:normAutofit/>
          </a:bodyPr>
          <a:lstStyle/>
          <a:p>
            <a:r>
              <a:rPr lang="en-US"/>
              <a:t>New River/Mount Rogers Workforce Development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C:\Users\Jenny Bolte\Desktop\Pathways Map.png"/>
          <p:cNvPicPr/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10288" r="48727" b="54321"/>
          <a:stretch>
            <a:fillRect/>
          </a:stretch>
        </p:blipFill>
        <p:spPr bwMode="auto">
          <a:xfrm>
            <a:off x="2275396" y="3227671"/>
            <a:ext cx="5453743" cy="2698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Jenny Bolte\Desktop\VCW-Cardinal.png"/>
          <p:cNvPicPr/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06" y="364255"/>
            <a:ext cx="950027" cy="797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6050" r="22510" b="64252"/>
          <a:stretch>
            <a:fillRect/>
          </a:stretch>
        </p:blipFill>
        <p:spPr bwMode="auto">
          <a:xfrm>
            <a:off x="2275396" y="1587837"/>
            <a:ext cx="3828842" cy="12543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>
            <p:custDataLst>
              <p:tags r:id="rId10"/>
            </p:custDataLst>
          </p:nvPr>
        </p:nvSpPr>
        <p:spPr>
          <a:xfrm>
            <a:off x="1412892" y="3516444"/>
            <a:ext cx="3282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/>
              <a:t>Includes Four Workforce Development Areas (34 Jurisdictions) in the Commonwealth of Virginia </a:t>
            </a:r>
            <a:endParaRPr lang="en-US"/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89009407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61532" y="365126"/>
            <a:ext cx="7422397" cy="1051560"/>
          </a:xfrm>
        </p:spPr>
        <p:txBody>
          <a:bodyPr>
            <a:normAutofit/>
          </a:bodyPr>
          <a:lstStyle/>
          <a:p>
            <a:r>
              <a:rPr lang="en-US"/>
              <a:t>New River/Mount Rogers Workforce Development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19</a:t>
            </a:fld>
            <a:endParaRPr lang="en-US"/>
          </a:p>
        </p:txBody>
      </p:sp>
      <p:pic>
        <p:nvPicPr>
          <p:cNvPr id="14" name="Picture 13" descr="C:\Users\Jenny Bolte\Downloads\Gray Grooming Experts Logo.png"/>
          <p:cNvPicPr/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0" b="10399"/>
          <a:stretch>
            <a:fillRect/>
          </a:stretch>
        </p:blipFill>
        <p:spPr bwMode="auto">
          <a:xfrm>
            <a:off x="1762897" y="1581444"/>
            <a:ext cx="5395784" cy="4489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Jenny Bolte\Desktop\VCW-Cardinal.png"/>
          <p:cNvPicPr/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06" y="364255"/>
            <a:ext cx="950027" cy="79750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282382139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2</a:t>
            </a:fld>
            <a:endParaRPr lang="en-US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19200" y="365126"/>
            <a:ext cx="7364730" cy="1051560"/>
          </a:xfrm>
        </p:spPr>
        <p:txBody>
          <a:bodyPr>
            <a:normAutofit/>
          </a:bodyPr>
          <a:lstStyle/>
          <a:p>
            <a:r>
              <a:rPr lang="en-US"/>
              <a:t>New River/Mount Rogers Workforce Development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20</a:t>
            </a:fld>
            <a:endParaRPr lang="en-US"/>
          </a:p>
        </p:txBody>
      </p:sp>
      <p:pic>
        <p:nvPicPr>
          <p:cNvPr id="13" name="Picture 2" descr="Image result for b2b engage logo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9313" y="4653900"/>
            <a:ext cx="4614129" cy="12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>
            <p:custDataLst>
              <p:tags r:id="rId7"/>
            </p:custDataLst>
          </p:nvPr>
        </p:nvPicPr>
        <p:blipFill>
          <a:blip r:embed="rId6"/>
          <a:srcRect l="31250" t="30452" r="41203" b="46914"/>
          <a:stretch>
            <a:fillRect/>
          </a:stretch>
        </p:blipFill>
        <p:spPr bwMode="auto">
          <a:xfrm>
            <a:off x="3215078" y="3326922"/>
            <a:ext cx="2446317" cy="1119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>
            <p:custDataLst>
              <p:tags r:id="rId8"/>
            </p:custDataLst>
          </p:nvPr>
        </p:nvSpPr>
        <p:spPr>
          <a:xfrm>
            <a:off x="399637" y="2155362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Customer Relationship Management System</a:t>
            </a:r>
          </a:p>
          <a:p>
            <a:pPr algn="ctr"/>
            <a:r>
              <a:rPr lang="en-US" b="1"/>
              <a:t>to Evaluate, Report, Follow-up, Outreach, Monitor, and Manage</a:t>
            </a:r>
          </a:p>
          <a:p>
            <a:pPr algn="ctr"/>
            <a:r>
              <a:rPr lang="en-US" b="1"/>
              <a:t>our Business and Participant Customers</a:t>
            </a:r>
            <a:endParaRPr lang="en-US"/>
          </a:p>
        </p:txBody>
      </p:sp>
      <p:pic>
        <p:nvPicPr>
          <p:cNvPr id="7" name="Picture 6" descr="C:\Users\Jenny Bolte\Desktop\VCW-Cardinal.png"/>
          <p:cNvPicPr/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06" y="364255"/>
            <a:ext cx="950027" cy="79750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1"/>
    </p:custDataLst>
    <p:extLst>
      <p:ext uri="{BB962C8B-B14F-4D97-AF65-F5344CB8AC3E}">
        <p14:creationId xmlns:p14="http://schemas.microsoft.com/office/powerpoint/2010/main" val="456935322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New River/Mount Rogers Workforce Development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309021" y="227447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/>
              <a:t>Our Philosophy of Business Engagement</a:t>
            </a:r>
            <a:endParaRPr lang="en-US" sz="3600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823784" y="3952247"/>
            <a:ext cx="7908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Don’t go searching for a problem to fit your solution.</a:t>
            </a:r>
          </a:p>
          <a:p>
            <a:pPr algn="ctr"/>
            <a:endParaRPr lang="en-US" sz="2400" b="1"/>
          </a:p>
          <a:p>
            <a:pPr algn="ctr"/>
            <a:r>
              <a:rPr lang="en-US" sz="2400" b="1"/>
              <a:t>Don’t ask the company to mold their problems to fit your solution.</a:t>
            </a:r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6" y="3905186"/>
            <a:ext cx="685358" cy="601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6" y="4636417"/>
            <a:ext cx="685358" cy="601689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950258845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New River/Mount Rogers Workforce Development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247650" y="1839079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/>
              <a:t>Listen</a:t>
            </a:r>
            <a:endParaRPr lang="en-US" sz="4800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856735" y="3064783"/>
            <a:ext cx="76489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Take information and work on some possibilities.</a:t>
            </a:r>
          </a:p>
          <a:p>
            <a:pPr algn="ctr"/>
            <a:endParaRPr lang="en-US" sz="2400" b="1"/>
          </a:p>
          <a:p>
            <a:pPr algn="ctr"/>
            <a:r>
              <a:rPr lang="en-US" sz="2400" b="1"/>
              <a:t>Programs and funding are tools in the toolbox.</a:t>
            </a:r>
          </a:p>
          <a:p>
            <a:pPr algn="ctr"/>
            <a:endParaRPr lang="en-US" sz="2400" b="1"/>
          </a:p>
          <a:p>
            <a:pPr algn="ctr"/>
            <a:r>
              <a:rPr lang="en-US" sz="2400" b="1"/>
              <a:t>All staff engaging businesses should have training in active listening.</a:t>
            </a:r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83" y="3091425"/>
            <a:ext cx="491880" cy="4318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6" y="3787114"/>
            <a:ext cx="491880" cy="4318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8" y="4509445"/>
            <a:ext cx="491880" cy="431831"/>
          </a:xfrm>
          <a:prstGeom prst="rect">
            <a:avLst/>
          </a:prstGeom>
        </p:spPr>
      </p:pic>
    </p:spTree>
    <p:custDataLst>
      <p:tags r:id="rId10"/>
    </p:custDataLst>
    <p:extLst>
      <p:ext uri="{BB962C8B-B14F-4D97-AF65-F5344CB8AC3E}">
        <p14:creationId xmlns:p14="http://schemas.microsoft.com/office/powerpoint/2010/main" val="2722391607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New River/Mount Rogers Workforce Development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247650" y="1732551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/>
              <a:t>Pay Attention &amp; Ask Questions</a:t>
            </a:r>
            <a:endParaRPr lang="en-US" sz="4800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506730" y="3550816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/>
              <a:t>You’re not there to sell services, programs, or people.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Focus on Needs and Solutions.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6" y="3550816"/>
            <a:ext cx="485608" cy="426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17" y="4335700"/>
            <a:ext cx="473215" cy="415445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3983806681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New River/Mount Rogers Workforce Development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247650" y="1917216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/>
              <a:t>Business Services Team</a:t>
            </a:r>
            <a:endParaRPr lang="en-US" sz="4800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774357" y="3550816"/>
            <a:ext cx="7809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/>
              <a:t>Absolutely necessary in order to provide holistic services to businesses.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93151"/>
            <a:ext cx="685358" cy="601689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266454436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New River/Mount Rogers Workforce Development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432590" y="1861787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/>
              <a:t>Incumbent Worker Training</a:t>
            </a:r>
            <a:endParaRPr lang="en-US" sz="4800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432590" y="2990643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/>
              <a:t>A win-win for the company and its employee.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A tool to open a business’s door.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A great way to forge a relationship with a company.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Easiest referral for our partners to make.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89" y="2990643"/>
            <a:ext cx="535328" cy="469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2" y="3727929"/>
            <a:ext cx="535328" cy="469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7" y="4497782"/>
            <a:ext cx="535328" cy="469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78" y="5198324"/>
            <a:ext cx="535328" cy="469975"/>
          </a:xfrm>
          <a:prstGeom prst="rect">
            <a:avLst/>
          </a:prstGeom>
        </p:spPr>
      </p:pic>
    </p:spTree>
    <p:custDataLst>
      <p:tags r:id="rId11"/>
    </p:custDataLst>
    <p:extLst>
      <p:ext uri="{BB962C8B-B14F-4D97-AF65-F5344CB8AC3E}">
        <p14:creationId xmlns:p14="http://schemas.microsoft.com/office/powerpoint/2010/main" val="682282105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61532" y="365126"/>
            <a:ext cx="7422397" cy="1051560"/>
          </a:xfrm>
        </p:spPr>
        <p:txBody>
          <a:bodyPr>
            <a:normAutofit/>
          </a:bodyPr>
          <a:lstStyle/>
          <a:p>
            <a:r>
              <a:rPr lang="en-US"/>
              <a:t>New River/Mount Rogers Workforce Development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506730" y="240919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/>
              <a:t>From a Business’s Perspective</a:t>
            </a:r>
          </a:p>
          <a:p>
            <a:pPr algn="ctr"/>
            <a:endParaRPr lang="en-US" b="1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25" y="3596131"/>
            <a:ext cx="2842054" cy="1742862"/>
          </a:xfrm>
          <a:prstGeom prst="rect">
            <a:avLst/>
          </a:prstGeom>
        </p:spPr>
      </p:pic>
      <p:pic>
        <p:nvPicPr>
          <p:cNvPr id="7" name="Picture 6" descr="C:\Users\Jenny Bolte\Desktop\VCW-Cardinal.png"/>
          <p:cNvPicPr/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06" y="364255"/>
            <a:ext cx="950027" cy="79750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1634114646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61532" y="365126"/>
            <a:ext cx="7422397" cy="1051560"/>
          </a:xfrm>
        </p:spPr>
        <p:txBody>
          <a:bodyPr>
            <a:normAutofit/>
          </a:bodyPr>
          <a:lstStyle/>
          <a:p>
            <a:r>
              <a:rPr lang="en-US"/>
              <a:t>New River/Mount Rogers Workforce Development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37" y="1528434"/>
            <a:ext cx="1872151" cy="1148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70" y="2381053"/>
            <a:ext cx="2483708" cy="2483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01" y="2381053"/>
            <a:ext cx="2482803" cy="2483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19" y="3319849"/>
            <a:ext cx="2854741" cy="2854741"/>
          </a:xfrm>
          <a:prstGeom prst="rect">
            <a:avLst/>
          </a:prstGeom>
        </p:spPr>
      </p:pic>
      <p:pic>
        <p:nvPicPr>
          <p:cNvPr id="9" name="Picture 8" descr="C:\Users\Jenny Bolte\Desktop\VCW-Cardinal.png"/>
          <p:cNvPicPr/>
          <p:nvPr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06" y="364255"/>
            <a:ext cx="950027" cy="79750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4"/>
    </p:custDataLst>
    <p:extLst>
      <p:ext uri="{BB962C8B-B14F-4D97-AF65-F5344CB8AC3E}">
        <p14:creationId xmlns:p14="http://schemas.microsoft.com/office/powerpoint/2010/main" val="2386212699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19200" y="365126"/>
            <a:ext cx="7364730" cy="1051560"/>
          </a:xfrm>
        </p:spPr>
        <p:txBody>
          <a:bodyPr>
            <a:normAutofit/>
          </a:bodyPr>
          <a:lstStyle/>
          <a:p>
            <a:r>
              <a:rPr lang="en-US"/>
              <a:t>New River/Mount Rogers Workforce Development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17" y="1412923"/>
            <a:ext cx="1872151" cy="1148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53" y="2561001"/>
            <a:ext cx="3671781" cy="3671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50" y="2561001"/>
            <a:ext cx="3679838" cy="3679838"/>
          </a:xfrm>
          <a:prstGeom prst="rect">
            <a:avLst/>
          </a:prstGeom>
        </p:spPr>
      </p:pic>
      <p:pic>
        <p:nvPicPr>
          <p:cNvPr id="10" name="Picture 9" descr="C:\Users\Jenny Bolte\Desktop\VCW-Cardinal.png"/>
          <p:cNvPicPr/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06" y="364255"/>
            <a:ext cx="950027" cy="79750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2"/>
    </p:custDataLst>
    <p:extLst>
      <p:ext uri="{BB962C8B-B14F-4D97-AF65-F5344CB8AC3E}">
        <p14:creationId xmlns:p14="http://schemas.microsoft.com/office/powerpoint/2010/main" val="2812802135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Incumbent Worker Training Toolkit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Under construction, share comments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29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292339444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711F46-80EC-40D4-8519-EEF5F39E2FBF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82DEB-E088-4320-B6CC-7723C9843A3A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Business Engagement Series: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812105D-7087-476E-B554-1ABF350DD77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Incumbent Worker Training As A Business Service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764629374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8650" y="365126"/>
            <a:ext cx="7955280" cy="734625"/>
          </a:xfrm>
        </p:spPr>
        <p:txBody>
          <a:bodyPr/>
          <a:lstStyle/>
          <a:p>
            <a:pPr algn="ctr"/>
            <a:r>
              <a:rPr lang="en-US"/>
              <a:t>IWT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28650" y="1210962"/>
            <a:ext cx="7955280" cy="5263979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ETA is currently developing a Tool Kit for incumbent worker training resources</a:t>
            </a:r>
          </a:p>
          <a:p>
            <a:r>
              <a:rPr lang="en-US"/>
              <a:t>The IWT Tool Kit will contain the following documents:</a:t>
            </a:r>
          </a:p>
          <a:p>
            <a:pPr marL="754380" lvl="2" indent="-342900">
              <a:buFontTx/>
              <a:buChar char="-"/>
            </a:pPr>
            <a:r>
              <a:rPr lang="en-US" sz="2800"/>
              <a:t>Policy and Procedures Manual</a:t>
            </a:r>
          </a:p>
          <a:p>
            <a:pPr marL="754380" lvl="2" indent="-342900">
              <a:buFontTx/>
              <a:buChar char="-"/>
            </a:pPr>
            <a:r>
              <a:rPr lang="en-US" sz="2800"/>
              <a:t>IWT Training Program</a:t>
            </a:r>
          </a:p>
          <a:p>
            <a:pPr marL="754380" lvl="2" indent="-342900">
              <a:buFontTx/>
              <a:buChar char="-"/>
            </a:pPr>
            <a:r>
              <a:rPr lang="en-US" sz="2800"/>
              <a:t>IWT Work Plan</a:t>
            </a:r>
          </a:p>
          <a:p>
            <a:pPr marL="754380" lvl="2" indent="-342900">
              <a:buFontTx/>
              <a:buChar char="-"/>
            </a:pPr>
            <a:r>
              <a:rPr lang="en-US" sz="2800"/>
              <a:t>IWT Registration Form</a:t>
            </a:r>
          </a:p>
          <a:p>
            <a:pPr marL="754380" lvl="2" indent="-342900">
              <a:buFontTx/>
              <a:buChar char="-"/>
            </a:pPr>
            <a:r>
              <a:rPr lang="en-US" sz="2800"/>
              <a:t>IWT Training Needs Assessment </a:t>
            </a:r>
          </a:p>
          <a:p>
            <a:pPr marL="754380" lvl="2" indent="-342900">
              <a:buFontTx/>
              <a:buChar char="-"/>
            </a:pPr>
            <a:r>
              <a:rPr lang="en-US" sz="2800"/>
              <a:t>IWT PowerPoint Deck</a:t>
            </a:r>
          </a:p>
          <a:p>
            <a:pPr marL="754380" lvl="2" indent="-342900">
              <a:buFontTx/>
              <a:buChar char="-"/>
            </a:pPr>
            <a:endParaRPr lang="en-US" sz="1200"/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accent5"/>
                </a:solidFill>
              </a:rPr>
              <a:t>Please let us know in the comments if there are additional areas you’d like the Tool Kit to address</a:t>
            </a:r>
            <a:endParaRPr lang="en-US">
              <a:solidFill>
                <a:schemeClr val="accent5"/>
              </a:solidFill>
              <a:hlinkClick r:id="rId5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30</a:t>
            </a:fld>
            <a:endParaRPr lang="en-US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988588266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8650" y="222422"/>
            <a:ext cx="7955280" cy="710299"/>
          </a:xfrm>
        </p:spPr>
        <p:txBody>
          <a:bodyPr/>
          <a:lstStyle/>
          <a:p>
            <a:pPr algn="ctr"/>
            <a:r>
              <a:rPr lang="en-US"/>
              <a:t>IWT Resources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28650" y="1124464"/>
            <a:ext cx="7955280" cy="5231885"/>
          </a:xfrm>
        </p:spPr>
        <p:txBody>
          <a:bodyPr>
            <a:normAutofit/>
          </a:bodyPr>
          <a:lstStyle/>
          <a:p>
            <a:r>
              <a:rPr lang="en-US"/>
              <a:t>The Tool Kit will live on the Incumbent Worker Training resource page on ION, which is part of Workforce GPS</a:t>
            </a:r>
          </a:p>
          <a:p>
            <a:r>
              <a:rPr lang="en-US"/>
              <a:t>Existing resources on this site include a desk aid and other materials on work-based-learning models.  </a:t>
            </a:r>
          </a:p>
          <a:p>
            <a:pPr lvl="1"/>
            <a:r>
              <a:rPr lang="en-US">
                <a:hlinkClick r:id="rId5"/>
              </a:rPr>
              <a:t>https://ion.workforcegps.org/resources/2019/05/08/15/08/Incumbent-Worker-Training-IWT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t>31</a:t>
            </a:fld>
            <a:endParaRPr lang="en-US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3634721523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Thanks to today’s presenters!</a:t>
            </a:r>
          </a:p>
          <a:p>
            <a:r>
              <a:rPr lang="en-US"/>
              <a:t>Please reach out to them if you have any additional questions</a:t>
            </a:r>
          </a:p>
          <a:p>
            <a:r>
              <a:rPr lang="en-US"/>
              <a:t>Keep an eye out for additional webinars on various business engagement topics</a:t>
            </a:r>
          </a:p>
          <a:p>
            <a:r>
              <a:rPr lang="en-US" b="1">
                <a:solidFill>
                  <a:schemeClr val="accent2"/>
                </a:solidFill>
              </a:rPr>
              <a:t>Let us know in the comments if you have any particular topics that interest you!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32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580387118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33</a:t>
            </a:fld>
            <a:endParaRPr lang="en-US"/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Marty Holliday</a:t>
            </a:r>
          </a:p>
          <a:p>
            <a:pPr lvl="1"/>
            <a:r>
              <a:rPr lang="en-US"/>
              <a:t>Executive Director</a:t>
            </a:r>
          </a:p>
          <a:p>
            <a:pPr lvl="2"/>
            <a:r>
              <a:rPr lang="en-US"/>
              <a:t>New River/Mount Rogers Workforce Development Board</a:t>
            </a:r>
          </a:p>
          <a:p>
            <a:pPr lvl="3"/>
            <a:r>
              <a:rPr lang="en-US"/>
              <a:t>Marty.holliday@vcwnrmr.com</a:t>
            </a:r>
          </a:p>
          <a:p>
            <a:pPr lvl="4"/>
            <a:r>
              <a:rPr lang="en-US"/>
              <a:t>540-357-0651</a:t>
            </a:r>
          </a:p>
          <a:p>
            <a:r>
              <a:rPr lang="en-US"/>
              <a:t>Jenny Bolte</a:t>
            </a:r>
          </a:p>
          <a:p>
            <a:pPr lvl="1"/>
            <a:r>
              <a:rPr lang="en-US"/>
              <a:t>Deputy Director</a:t>
            </a:r>
          </a:p>
          <a:p>
            <a:pPr lvl="2"/>
            <a:r>
              <a:rPr lang="en-US"/>
              <a:t>New River/Mount Rogers Workforce Development Board</a:t>
            </a:r>
          </a:p>
          <a:p>
            <a:pPr lvl="2"/>
            <a:endParaRPr lang="en-US"/>
          </a:p>
          <a:p>
            <a:pPr lvl="3"/>
            <a:r>
              <a:rPr lang="en-US"/>
              <a:t>Jenny.bolte@vcwnrmr.com</a:t>
            </a:r>
          </a:p>
          <a:p>
            <a:pPr lvl="4"/>
            <a:r>
              <a:rPr lang="en-US"/>
              <a:t>540-838-9400</a:t>
            </a:r>
          </a:p>
          <a:p>
            <a:r>
              <a:rPr lang="en-US"/>
              <a:t>Kimber Simmons</a:t>
            </a:r>
          </a:p>
          <a:p>
            <a:pPr lvl="1"/>
            <a:r>
              <a:rPr lang="en-US"/>
              <a:t>Business Services Coordinator</a:t>
            </a:r>
          </a:p>
          <a:p>
            <a:pPr lvl="2"/>
            <a:r>
              <a:rPr lang="en-US"/>
              <a:t>New River/Mount Rogers Workforce Development Board</a:t>
            </a:r>
          </a:p>
          <a:p>
            <a:pPr lvl="2"/>
            <a:endParaRPr lang="en-US"/>
          </a:p>
          <a:p>
            <a:pPr lvl="3"/>
            <a:r>
              <a:rPr lang="en-US"/>
              <a:t>Kimber.simmons@vcwnrmr.com</a:t>
            </a:r>
          </a:p>
          <a:p>
            <a:pPr lvl="4"/>
            <a:r>
              <a:rPr lang="en-US"/>
              <a:t>540-357-1651</a:t>
            </a:r>
          </a:p>
          <a:p>
            <a:pPr lvl="4"/>
            <a:endParaRPr lang="en-US"/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t>35</a:t>
            </a:fld>
            <a:endParaRPr lang="en-US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Jeff Ryan</a:t>
            </a:r>
          </a:p>
          <a:p>
            <a:pPr lvl="1"/>
            <a:r>
              <a:rPr lang="en-US"/>
              <a:t>Business Solutions Specialist</a:t>
            </a:r>
          </a:p>
          <a:p>
            <a:pPr lvl="2"/>
            <a:r>
              <a:rPr lang="en-US"/>
              <a:t>US DOL/ETA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" b="6683"/>
          <a:stretch>
            <a:fillRect/>
          </a:stretch>
        </p:blipFill>
        <p:spPr/>
      </p:pic>
    </p:spTree>
    <p:custDataLst>
      <p:tags r:id="rId7"/>
    </p:custDataLst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190999" y="1769287"/>
            <a:ext cx="3983355" cy="2165039"/>
          </a:xfrm>
        </p:spPr>
        <p:txBody>
          <a:bodyPr/>
          <a:lstStyle/>
          <a:p>
            <a:r>
              <a:rPr lang="en-US"/>
              <a:t>Marty Holliday</a:t>
            </a:r>
          </a:p>
          <a:p>
            <a:pPr lvl="1"/>
            <a:r>
              <a:rPr lang="en-US"/>
              <a:t>Executive Director</a:t>
            </a:r>
          </a:p>
          <a:p>
            <a:pPr lvl="2"/>
            <a:r>
              <a:rPr lang="en-US"/>
              <a:t>New River/Mount Rogers Workforce Development 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1"/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r="3184"/>
          <a:stretch>
            <a:fillRect/>
          </a:stretch>
        </p:blipFill>
        <p:spPr/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/>
              <a:t>Jenny Bolte</a:t>
            </a:r>
          </a:p>
          <a:p>
            <a:pPr lvl="1"/>
            <a:r>
              <a:rPr lang="en-US"/>
              <a:t>Deputy Director</a:t>
            </a:r>
          </a:p>
          <a:p>
            <a:pPr lvl="2"/>
            <a:r>
              <a:rPr lang="en-US"/>
              <a:t>New River/Mount Rogers Workforce Development Board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" r="285"/>
          <a:stretch>
            <a:fillRect/>
          </a:stretch>
        </p:blipFill>
        <p:spPr>
          <a:xfrm>
            <a:off x="1827005" y="4115206"/>
            <a:ext cx="1573420" cy="1818203"/>
          </a:xfrm>
        </p:spPr>
      </p:pic>
    </p:spTree>
    <p:custDataLst>
      <p:tags r:id="rId10"/>
    </p:custDataLst>
    <p:extLst>
      <p:ext uri="{BB962C8B-B14F-4D97-AF65-F5344CB8AC3E}">
        <p14:creationId xmlns:p14="http://schemas.microsoft.com/office/powerpoint/2010/main" val="304109911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Kimber Simmons</a:t>
            </a:r>
          </a:p>
          <a:p>
            <a:pPr lvl="1"/>
            <a:r>
              <a:rPr lang="en-US"/>
              <a:t>Business Services Coordinator</a:t>
            </a:r>
          </a:p>
          <a:p>
            <a:pPr lvl="2"/>
            <a:r>
              <a:rPr lang="en-US"/>
              <a:t>New River/Mount Rogers Workforce Development Board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6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Lacy Hatcher</a:t>
            </a:r>
          </a:p>
          <a:p>
            <a:pPr lvl="1"/>
            <a:r>
              <a:rPr lang="en-US"/>
              <a:t>HR Director </a:t>
            </a:r>
          </a:p>
          <a:p>
            <a:pPr lvl="2"/>
            <a:r>
              <a:rPr lang="en-US" err="1"/>
              <a:t>ProChem, Inc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  <p:custDataLst>
              <p:tags r:id="rId5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/>
              <a:t>Adriana Kaplan</a:t>
            </a:r>
          </a:p>
          <a:p>
            <a:r>
              <a:rPr lang="en-US" b="0" i="1">
                <a:solidFill>
                  <a:schemeClr val="tx1"/>
                </a:solidFill>
              </a:rPr>
              <a:t>Workforce Analyst</a:t>
            </a:r>
          </a:p>
          <a:p>
            <a:r>
              <a:rPr lang="en-US" b="0">
                <a:solidFill>
                  <a:schemeClr val="tx1"/>
                </a:solidFill>
              </a:rPr>
              <a:t>Office of Workforce Investment, ETA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5"/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" b="5237"/>
          <a:stretch>
            <a:fillRect/>
          </a:stretch>
        </p:blipFill>
        <p:spPr/>
      </p:pic>
      <p:pic>
        <p:nvPicPr>
          <p:cNvPr id="11" name="Picture Placeholder 3"/>
          <p:cNvPicPr>
            <a:picLocks noGrp="1" noChangeAspect="1"/>
          </p:cNvPicPr>
          <p:nvPr>
            <p:ph type="pic" idx="11"/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1" b="4881"/>
          <a:stretch>
            <a:fillRect/>
          </a:stretch>
        </p:blipFill>
        <p:spPr/>
      </p:pic>
      <p:pic>
        <p:nvPicPr>
          <p:cNvPr id="13" name="Picture Placeholder 1"/>
          <p:cNvPicPr>
            <a:picLocks noGrp="1" noChangeAspect="1"/>
          </p:cNvPicPr>
          <p:nvPr>
            <p:ph type="pic" idx="13"/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r="6769"/>
          <a:stretch>
            <a:fillRect/>
          </a:stretch>
        </p:blipFill>
        <p:spPr/>
      </p:pic>
    </p:spTree>
    <p:custDataLst>
      <p:tags r:id="rId12"/>
    </p:custDataLst>
    <p:extLst>
      <p:ext uri="{BB962C8B-B14F-4D97-AF65-F5344CB8AC3E}">
        <p14:creationId xmlns:p14="http://schemas.microsoft.com/office/powerpoint/2010/main" val="280227713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Introduction/Overview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23888" y="4017964"/>
            <a:ext cx="7863840" cy="191293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t>7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787234" y="384048"/>
            <a:ext cx="6796695" cy="1435608"/>
          </a:xfrm>
        </p:spPr>
        <p:txBody>
          <a:bodyPr>
            <a:normAutofit fontScale="90000"/>
          </a:bodyPr>
          <a:lstStyle/>
          <a:p>
            <a:r>
              <a:rPr lang="en-US"/>
              <a:t>Does your organization use resources for incumbent worker training?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Yes, we use WIOA funds</a:t>
            </a:r>
          </a:p>
          <a:p>
            <a:r>
              <a:rPr lang="en-US"/>
              <a:t>Yes, we use non-WIOA funds</a:t>
            </a:r>
          </a:p>
          <a:p>
            <a:r>
              <a:rPr lang="en-US"/>
              <a:t>Yes, we use both WIOA and non-WIOA funds</a:t>
            </a:r>
          </a:p>
          <a:p>
            <a:r>
              <a:rPr lang="en-US"/>
              <a:t>No</a:t>
            </a:r>
          </a:p>
          <a:p>
            <a:r>
              <a:rPr lang="en-US"/>
              <a:t>Not 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t>8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212390156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Purpose of today’s webinar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We are kicking off our business engagement webinar series with a 3-pack of sessions focused on incumbent worker training as a business service</a:t>
            </a:r>
          </a:p>
          <a:p>
            <a:r>
              <a:rPr lang="en-US"/>
              <a:t>Today we are thrilled to be joined by folks from the New River/Mount Rogers Workforce Development Board to talk about how they utilize resources to provide incumbent worker training as a business service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t>9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61987165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733862770-1\input\breezo\data\asimages\{f8373e53-56d7-4f2d-b856-9d51f988afe6}.png&quot; /&gt;&lt;left val=&quot;840&quot; /&gt;&lt;top val=&quot;310&quot; /&gt;&lt;width val=&quot;120&quot; /&gt;&lt;height val=&quot;410&quot; /&gt;&lt;hasText val=&quot;1&quot; /&gt;&lt;/Image&gt;&lt;/ThreeDShapeInfo&gt;"/>
</p:tagLst>
</file>

<file path=ppt/tags/tag10.xml><?xml version="1.0" encoding="utf-8"?>
<p:tagLst xmlns:p="http://schemas.openxmlformats.org/presentationml/2006/main">
  <p:tag name="PRESENTER_SHAPEINFO" val="&lt;ThreeDShapeInfo&gt;&lt;uuid val=&quot;{0f101b47-2279-4a5d-bc78-fb070b61744b}&quot; /&gt;&lt;isInvalidForFieldText val=&quot;0&quot; /&gt;&lt;Image&gt;&lt;filename val=&quot;E:\breeze\content\14339732\1733862770-1\input\breezo\data\asimages\{0f101b47-2279-4a5d-bc78-fb070b61744b}.png&quot; /&gt;&lt;left val=&quot;36&quot; /&gt;&lt;top val=&quot;673&quot; /&gt;&lt;width val=&quot;203&quot; /&gt;&lt;height val=&quot;27&quot; /&gt;&lt;hasText val=&quot;1&quot; /&gt;&lt;/Image&gt;&lt;/ThreeDShapeInfo&gt;"/>
</p:tagLst>
</file>

<file path=ppt/tags/tag100.xml><?xml version="1.0" encoding="utf-8"?>
<p:tagLst xmlns:p="http://schemas.openxmlformats.org/presentationml/2006/main">
  <p:tag name="PRESENTER_SHAPEINFO" val="&lt;ThreeDShapeInfo&gt;&lt;uuid val=&quot;{aa824c2f-15a7-45e8-bf88-90cdb01cd87e}&quot; /&gt;&lt;isInvalidForFieldText val=&quot;0&quot; /&gt;&lt;Image&gt;&lt;filename val=&quot;E:\breeze\content\14339732\1733862770-1\input\breezo\data\asimages\{aa824c2f-15a7-45e8-bf88-90cdb01cd87e}.png&quot; /&gt;&lt;left val=&quot;440&quot; /&gt;&lt;top val=&quot;173&quot; /&gt;&lt;width val=&quot;373&quot; /&gt;&lt;height val=&quot;107&quot; /&gt;&lt;hasText val=&quot;1&quot; /&gt;&lt;/Image&gt;&lt;/ThreeDShapeInfo&gt;"/>
  <p:tag name="PRESENTER_SHAPETEXTINFO" val="&lt;ShapeTextInfo&gt;&lt;TableIndex row=&quot;-1&quot; col=&quot;-1&quot;&gt;&lt;linesCount val=&quot;3&quot; /&gt;&lt;lineCharCount val=&quot;15&quot; /&gt;&lt;lineCharCount val=&quot;30&quot; /&gt;&lt;lineCharCount val=&quot;51&quot; /&gt;&lt;/TableIndex&gt;&lt;/ShapeTextInfo&gt;"/>
</p:tagLst>
</file>

<file path=ppt/tags/tag101.xml><?xml version="1.0" encoding="utf-8"?>
<p:tagLst xmlns:p="http://schemas.openxmlformats.org/presentationml/2006/main">
  <p:tag name="PRESENTER_SHAPEINFO" val="&lt;ThreeDShapeInfo&gt;&lt;uuid val=&quot;{5c53ec1b-e623-46c6-a000-9b15d66e88b1}&quot; /&gt;&lt;isInvalidForFieldText val=&quot;0&quot; /&gt;&lt;Image&gt;&lt;filename val=&quot;E:\breeze\content\14339732\1733862770-1\input\breezo\data\asimages\{5c53ec1b-e623-46c6-a000-9b15d66e88b1}.png&quot; /&gt;&lt;left val=&quot;920&quot; /&gt;&lt;top val=&quot;676&quot; /&gt;&lt;width val=&quot;1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02.xml><?xml version="1.0" encoding="utf-8"?>
<p:tagLst xmlns:p="http://schemas.openxmlformats.org/presentationml/2006/main">
  <p:tag name="PRESENTER_SHAPEINFO" val="&lt;ThreeDShapeInfo&gt;&lt;uuid val=&quot;{8f80dfc3-07cd-4b21-964c-3f562ae13297}&quot; /&gt;&lt;isInvalidForFieldText val=&quot;0&quot; /&gt;&lt;Image&gt;&lt;filename val=&quot;E:\breeze\content\14339732\1733862770-1\input\breezo\data\asimages\{8f80dfc3-07cd-4b21-964c-3f562ae13297}.png&quot; /&gt;&lt;left val=&quot;386&quot; /&gt;&lt;top val=&quot;350&quot; /&gt;&lt;width val=&quot;190&quot; /&gt;&lt;height val=&quot;93&quot; /&gt;&lt;hasText val=&quot;1&quot; /&gt;&lt;/Image&gt;&lt;/ThreeDShapeInfo&gt;"/>
  <p:tag name="PRESENTER_SHAPETEXTINFO" val="&lt;ShapeTextInfo&gt;&lt;TableIndex row=&quot;-1&quot; col=&quot;-1&quot;&gt;&lt;linesCount val=&quot;3&quot; /&gt;&lt;lineCharCount val=&quot;13&quot; /&gt;&lt;lineCharCount val=&quot;13&quot; /&gt;&lt;lineCharCount val=&quot;12&quot; /&gt;&lt;/TableIndex&gt;&lt;/ShapeTextInfo&gt;"/>
</p:tagLst>
</file>

<file path=ppt/tags/tag103.xml><?xml version="1.0" encoding="utf-8"?>
<p:tagLst xmlns:p="http://schemas.openxmlformats.org/presentationml/2006/main">
  <p:tag name="PRESENTER_SHAPEINFO" val="&lt;ThreeDShapeInfo&gt;&lt;uuid val=&quot;{5143c58c-780a-4628-8585-c62092996bab}&quot; /&gt;&lt;isInvalidForFieldText val=&quot;0&quot; /&gt;&lt;Image&gt;&lt;filename val=&quot;E:\breeze\content\14339732\1733862770-1\input\breezo\data\asimages\{5143c58c-780a-4628-8585-c62092996bab}.png&quot; /&gt;&lt;left val=&quot;326&quot; /&gt;&lt;top val=&quot;506&quot; /&gt;&lt;width val=&quot;370&quot; /&gt;&lt;height val=&quot;117&quot; /&gt;&lt;hasText val=&quot;1&quot; /&gt;&lt;/Image&gt;&lt;/ThreeDShapeInfo&gt;"/>
  <p:tag name="PRESENTER_SHAPETEXTINFO" val="&lt;ShapeTextInfo&gt;&lt;TableIndex row=&quot;-1&quot; col=&quot;-1&quot;&gt;&lt;linesCount val=&quot;3&quot; /&gt;&lt;lineCharCount val=&quot;15&quot; /&gt;&lt;lineCharCount val=&quot;18&quot; /&gt;&lt;lineCharCount val=&quot;35&quot; /&gt;&lt;/TableIndex&gt;&lt;/ShapeTextInfo&gt;"/>
</p:tagLst>
</file>

<file path=ppt/tags/tag104.xml><?xml version="1.0" encoding="utf-8"?>
<p:tagLst xmlns:p="http://schemas.openxmlformats.org/presentationml/2006/main">
  <p:tag name="PRESENTER_SHAPEINFO" val="&lt;ThreeDShapeInfo&gt;&lt;uuid val=&quot;{c6617f81-68fb-417c-aef6-ad5e57262e54}&quot; /&gt;&lt;isInvalidForFieldText val=&quot;0&quot; /&gt;&lt;Image&gt;&lt;filename val=&quot;E:\breeze\content\14339732\1733862770-1\input\breezo\data\asimages\{c6617f81-68fb-417c-aef6-ad5e57262e54}.jpg&quot; /&gt;&lt;left val=&quot;123&quot; /&gt;&lt;top val=&quot;496&quot; /&gt;&lt;width val=&quot;120&quot; /&gt;&lt;height val=&quot;137&quot; /&gt;&lt;hasText val=&quot;1&quot; /&gt;&lt;/Image&gt;&lt;/ThreeDShapeInfo&gt;"/>
</p:tagLst>
</file>

<file path=ppt/tags/tag105.xml><?xml version="1.0" encoding="utf-8"?>
<p:tagLst xmlns:p="http://schemas.openxmlformats.org/presentationml/2006/main">
  <p:tag name="PRESENTER_SHAPEINFO" val="&lt;ThreeDShapeInfo&gt;&lt;uuid val=&quot;{55acb76f-9ec1-47de-9ecd-ba37cc9b182e}&quot; /&gt;&lt;isInvalidForFieldText val=&quot;0&quot; /&gt;&lt;Image&gt;&lt;filename val=&quot;E:\breeze\content\14339732\1733862770-1\input\breezo\data\asimages\{55acb76f-9ec1-47de-9ecd-ba37cc9b182e}.png&quot; /&gt;&lt;left val=&quot;233&quot; /&gt;&lt;top val=&quot;156&quot; /&gt;&lt;width val=&quot;120&quot; /&gt;&lt;height val=&quot;137&quot; /&gt;&lt;hasText val=&quot;1&quot; /&gt;&lt;/Image&gt;&lt;/ThreeDShapeInfo&gt;"/>
</p:tagLst>
</file>

<file path=ppt/tags/tag106.xml><?xml version="1.0" encoding="utf-8"?>
<p:tagLst xmlns:p="http://schemas.openxmlformats.org/presentationml/2006/main">
  <p:tag name="PRESENTER_SHAPEINFO" val="&lt;ThreeDShapeInfo&gt;&lt;uuid val=&quot;{863f9313-780c-4e12-b995-d55441e419ca}&quot; /&gt;&lt;isInvalidForFieldText val=&quot;0&quot; /&gt;&lt;Image&gt;&lt;filename val=&quot;E:\breeze\content\14339732\1733862770-1\input\breezo\data\asimages\{863f9313-780c-4e12-b995-d55441e419ca}.jpg&quot; /&gt;&lt;left val=&quot;183&quot; /&gt;&lt;top val=&quot;326&quot; /&gt;&lt;width val=&quot;120&quot; /&gt;&lt;height val=&quot;137&quot; /&gt;&lt;hasText val=&quot;1&quot; /&gt;&lt;/Image&gt;&lt;/ThreeDShapeInfo&gt;"/>
</p:tagLst>
</file>

<file path=ppt/tags/tag107.xml><?xml version="1.0" encoding="utf-8"?>
<p:tagLst xmlns:p="http://schemas.openxmlformats.org/presentationml/2006/main">
  <p:tag name="HTML_SHAPEINFO" val="&lt;SlideThumbPath val=&quot;SlideTemp.PNG&quot;/&gt;"/>
</p:tagLst>
</file>

<file path=ppt/tags/tag108.xml><?xml version="1.0" encoding="utf-8"?>
<p:tagLst xmlns:p="http://schemas.openxmlformats.org/presentationml/2006/main">
  <p:tag name="PRESENTER_SHAPEINFO" val="&lt;ThreeDShapeInfo&gt;&lt;uuid val=&quot;{45b03216-0862-42a4-881e-c756aae95f03}&quot; /&gt;&lt;isInvalidForFieldText val=&quot;0&quot; /&gt;&lt;Image&gt;&lt;filename val=&quot;E:\breeze\content\14339732\1733862770-1\input\breezo\data\asimages\{45b03216-0862-42a4-881e-c756aae95f03}.png&quot; /&gt;&lt;left val=&quot;143&quot; /&gt;&lt;top val=&quot;320&quot; /&gt;&lt;width val=&quot;673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21&quot; /&gt;&lt;/TableIndex&gt;&lt;/ShapeTextInfo&gt;"/>
</p:tagLst>
</file>

<file path=ppt/tags/tag109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110.xml><?xml version="1.0" encoding="utf-8"?>
<p:tagLst xmlns:p="http://schemas.openxmlformats.org/presentationml/2006/main">
  <p:tag name="PRESENTER_SHAPEINFO" val="&lt;ThreeDShapeInfo&gt;&lt;uuid val=&quot;{c1fb2734-3f97-41e3-b833-0aae5bd330e9}&quot; /&gt;&lt;isInvalidForFieldText val=&quot;0&quot; /&gt;&lt;Image&gt;&lt;filename val=&quot;E:\breeze\content\14339732\1733862770-1\input\breezo\data\asimages\{c1fb2734-3f97-41e3-b833-0aae5bd330e9}.png&quot; /&gt;&lt;left val=&quot;916&quot; /&gt;&lt;top val=&quot;680&quot; /&gt;&lt;width val=&quot;13&quot; /&gt;&lt;height val=&quot;1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11.xml><?xml version="1.0" encoding="utf-8"?>
<p:tagLst xmlns:p="http://schemas.openxmlformats.org/presentationml/2006/main">
  <p:tag name="HTML_SHAPEINFO" val="&lt;SlideThumbPath val=&quot;SlideTemp.PNG&quot;/&gt;"/>
</p:tagLst>
</file>

<file path=ppt/tags/tag112.xml><?xml version="1.0" encoding="utf-8"?>
<p:tagLst xmlns:p="http://schemas.openxmlformats.org/presentationml/2006/main">
  <p:tag name="PRESENTER_SHAPEINFO" val="&lt;ThreeDShapeInfo&gt;&lt;uuid val=&quot;{8162b220-fb1e-4f3f-81fe-173c7d48dc11}&quot; /&gt;&lt;isInvalidForFieldText val=&quot;0&quot; /&gt;&lt;Image&gt;&lt;filename val=&quot;E:\breeze\content\14339732\1733862770-1\input\breezo\data\asimages\{8162b220-fb1e-4f3f-81fe-173c7d48dc11}.png&quot; /&gt;&lt;left val=&quot;196&quot; /&gt;&lt;top val=&quot;53&quot; /&gt;&lt;width val=&quot;637&quot; /&gt;&lt;height val=&quot;133&quot; /&gt;&lt;hasText val=&quot;1&quot; /&gt;&lt;/Image&gt;&lt;/ThreeDShapeInfo&gt;"/>
  <p:tag name="PRESENTER_SHAPETEXTINFO" val="&lt;ShapeTextInfo&gt;&lt;TableIndex row=&quot;-1&quot; col=&quot;-1&quot;&gt;&lt;linesCount val=&quot;1&quot; /&gt;&lt;lineCharCount val=&quot;67&quot; /&gt;&lt;/TableIndex&gt;&lt;/ShapeTextInfo&gt;"/>
</p:tagLst>
</file>

<file path=ppt/tags/tag113.xml><?xml version="1.0" encoding="utf-8"?>
<p:tagLst xmlns:p="http://schemas.openxmlformats.org/presentationml/2006/main">
  <p:tag name="PRESENTER_SHAPEINFO" val="&lt;ThreeDShapeInfo&gt;&lt;uuid val=&quot;{5b3044a9-cdec-4df6-820f-d193bd9940af}&quot; /&gt;&lt;isInvalidForFieldText val=&quot;0&quot; /&gt;&lt;Image&gt;&lt;filename val=&quot;E:\breeze\content\14339732\1733862770-1\input\breezo\data\asimages\{5b3044a9-cdec-4df6-820f-d193bd9940af}.png&quot; /&gt;&lt;left val=&quot;106&quot; /&gt;&lt;top val=&quot;293&quot; /&gt;&lt;width val=&quot;697&quot; /&gt;&lt;height val=&quot;260&quot; /&gt;&lt;hasText val=&quot;1&quot; /&gt;&lt;/Image&gt;&lt;/ThreeDShapeInfo&gt;"/>
  <p:tag name="PRESENTER_SHAPETEXTINFO" val="&lt;ShapeTextInfo&gt;&lt;TableIndex row=&quot;-1&quot; col=&quot;-1&quot;&gt;&lt;linesCount val=&quot;5&quot; /&gt;&lt;lineCharCount val=&quot;23&quot; /&gt;&lt;lineCharCount val=&quot;27&quot; /&gt;&lt;lineCharCount val=&quot;41&quot; /&gt;&lt;lineCharCount val=&quot;3&quot; /&gt;&lt;lineCharCount val=&quot;8&quot; /&gt;&lt;/TableIndex&gt;&lt;/ShapeTextInfo&gt;"/>
</p:tagLst>
</file>

<file path=ppt/tags/tag114.xml><?xml version="1.0" encoding="utf-8"?>
<p:tagLst xmlns:p="http://schemas.openxmlformats.org/presentationml/2006/main">
  <p:tag name="PRESENTER_SHAPEINFO" val="&lt;ThreeDShapeInfo&gt;&lt;uuid val=&quot;{3ef69a78-70f1-48c8-a901-f73c5f0e49d5}&quot; /&gt;&lt;isInvalidForFieldText val=&quot;0&quot; /&gt;&lt;Image&gt;&lt;filename val=&quot;E:\breeze\content\14339732\1733862770-1\input\breezo\data\asimages\{3ef69a78-70f1-48c8-a901-f73c5f0e49d5}.png&quot; /&gt;&lt;left val=&quot;920&quot; /&gt;&lt;top val=&quot;676&quot; /&gt;&lt;width val=&quot;1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15.xml><?xml version="1.0" encoding="utf-8"?>
<p:tagLst xmlns:p="http://schemas.openxmlformats.org/presentationml/2006/main">
  <p:tag name="HTML_SHAPEINFO" val="&lt;SlideThumbPath val=&quot;SlideTemp.PNG&quot;/&gt;"/>
</p:tagLst>
</file>

<file path=ppt/tags/tag116.xml><?xml version="1.0" encoding="utf-8"?>
<p:tagLst xmlns:p="http://schemas.openxmlformats.org/presentationml/2006/main">
  <p:tag name="PRESENTER_SHAPEINFO" val="&lt;ThreeDShapeInfo&gt;&lt;uuid val=&quot;{e3750e2b-388a-49e3-bd1e-faa34f62530e}&quot; /&gt;&lt;isInvalidForFieldText val=&quot;0&quot; /&gt;&lt;Image&gt;&lt;filename val=&quot;E:\breeze\content\14339732\1733862770-1\input\breezo\data\asimages\{e3750e2b-388a-49e3-bd1e-faa34f62530e}.png&quot; /&gt;&lt;left val=&quot;76&quot; /&gt;&lt;top val=&quot;100&quot; /&gt;&lt;width val=&quot;593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26&quot; /&gt;&lt;/TableIndex&gt;&lt;/ShapeTextInfo&gt;"/>
</p:tagLst>
</file>

<file path=ppt/tags/tag117.xml><?xml version="1.0" encoding="utf-8"?>
<p:tagLst xmlns:p="http://schemas.openxmlformats.org/presentationml/2006/main">
  <p:tag name="PRESENTER_SHAPEINFO" val="&lt;ThreeDShapeInfo&gt;&lt;uuid val=&quot;{ac205097-d926-4a51-be62-24f8bb314eb2}&quot; /&gt;&lt;isInvalidForFieldText val=&quot;0&quot; /&gt;&lt;Image&gt;&lt;filename val=&quot;E:\breeze\content\14339732\1733862770-1\input\breezo\data\asimages\{ac205097-d926-4a51-be62-24f8bb314eb2}.png&quot; /&gt;&lt;left val=&quot;76&quot; /&gt;&lt;top val=&quot;193&quot; /&gt;&lt;width val=&quot;797&quot; /&gt;&lt;height val=&quot;387&quot; /&gt;&lt;hasText val=&quot;1&quot; /&gt;&lt;/Image&gt;&lt;/ThreeDShapeInfo&gt;"/>
  <p:tag name="PRESENTER_SHAPETEXTINFO" val="&lt;ShapeTextInfo&gt;&lt;TableIndex row=&quot;-1&quot; col=&quot;-1&quot;&gt;&lt;linesCount val=&quot;2&quot; /&gt;&lt;lineCharCount val=&quot;143&quot; /&gt;&lt;lineCharCount val=&quot;204&quot; /&gt;&lt;/TableIndex&gt;&lt;/ShapeTextInfo&gt;"/>
</p:tagLst>
</file>

<file path=ppt/tags/tag118.xml><?xml version="1.0" encoding="utf-8"?>
<p:tagLst xmlns:p="http://schemas.openxmlformats.org/presentationml/2006/main">
  <p:tag name="PRESENTER_SHAPEINFO" val="&lt;ThreeDShapeInfo&gt;&lt;uuid val=&quot;{3d3d7b20-2957-4750-976d-b9128fd552b5}&quot; /&gt;&lt;isInvalidForFieldText val=&quot;0&quot; /&gt;&lt;Image&gt;&lt;filename val=&quot;E:\breeze\content\14339732\1733862770-1\input\breezo\data\asimages\{3d3d7b20-2957-4750-976d-b9128fd552b5}.png&quot; /&gt;&lt;left val=&quot;920&quot; /&gt;&lt;top val=&quot;676&quot; /&gt;&lt;width val=&quot;1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19.xml><?xml version="1.0" encoding="utf-8"?>
<p:tagLst xmlns:p="http://schemas.openxmlformats.org/presentationml/2006/main">
  <p:tag name="HTML_SHAPEINFO" val="&lt;SlideThumbPath val=&quot;SlideTemp.PNG&quot;/&gt;"/>
</p:tagLst>
</file>

<file path=ppt/tags/tag1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20.xml><?xml version="1.0" encoding="utf-8"?>
<p:tagLst xmlns:p="http://schemas.openxmlformats.org/presentationml/2006/main">
  <p:tag name="PRESENTER_SHAPEINFO" val="&lt;ThreeDShapeInfo&gt;&lt;uuid val=&quot;{44a39388-4e8c-44e4-950d-fbad06d69a75}&quot; /&gt;&lt;isInvalidForFieldText val=&quot;0&quot; /&gt;&lt;Image&gt;&lt;filename val=&quot;E:\breeze\content\14339732\1733862770-1\input\breezo\data\asimages\{44a39388-4e8c-44e4-950d-fbad06d69a75}.png&quot; /&gt;&lt;left val=&quot;73&quot; /&gt;&lt;top val=&quot;100&quot; /&gt;&lt;width val=&quot;680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29&quot; /&gt;&lt;/TableIndex&gt;&lt;/ShapeTextInfo&gt;"/>
</p:tagLst>
</file>

<file path=ppt/tags/tag121.xml><?xml version="1.0" encoding="utf-8"?>
<p:tagLst xmlns:p="http://schemas.openxmlformats.org/presentationml/2006/main">
  <p:tag name="PRESENTER_SHAPEINFO" val="&lt;ThreeDShapeInfo&gt;&lt;uuid val=&quot;{721b8c4c-b8cf-4f6e-8b38-9574aec1d954}&quot; /&gt;&lt;isInvalidForFieldText val=&quot;0&quot; /&gt;&lt;Image&gt;&lt;filename val=&quot;E:\breeze\content\14339732\1733862770-1\input\breezo\data\asimages\{721b8c4c-b8cf-4f6e-8b38-9574aec1d954}.png&quot; /&gt;&lt;left val=&quot;76&quot; /&gt;&lt;top val=&quot;193&quot; /&gt;&lt;width val=&quot;787&quot; /&gt;&lt;height val=&quot;443&quot; /&gt;&lt;hasText val=&quot;1&quot; /&gt;&lt;/Image&gt;&lt;/ThreeDShapeInfo&gt;"/>
  <p:tag name="PRESENTER_SHAPETEXTINFO" val="&lt;ShapeTextInfo&gt;&lt;TableIndex row=&quot;-1&quot; col=&quot;-1&quot;&gt;&lt;linesCount val=&quot;3&quot; /&gt;&lt;lineCharCount val=&quot;196&quot; /&gt;&lt;lineCharCount val=&quot;118&quot; /&gt;&lt;lineCharCount val=&quot;64&quot; /&gt;&lt;/TableIndex&gt;&lt;/ShapeTextInfo&gt;"/>
</p:tagLst>
</file>

<file path=ppt/tags/tag122.xml><?xml version="1.0" encoding="utf-8"?>
<p:tagLst xmlns:p="http://schemas.openxmlformats.org/presentationml/2006/main">
  <p:tag name="PRESENTER_SHAPEINFO" val="&lt;ThreeDShapeInfo&gt;&lt;uuid val=&quot;{fb93883c-38e5-4ad4-9638-10cb9cac1261}&quot; /&gt;&lt;isInvalidForFieldText val=&quot;0&quot; /&gt;&lt;Image&gt;&lt;filename val=&quot;E:\breeze\content\14339732\1733862770-1\input\breezo\data\asimages\{fb93883c-38e5-4ad4-9638-10cb9cac1261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23.xml><?xml version="1.0" encoding="utf-8"?>
<p:tagLst xmlns:p="http://schemas.openxmlformats.org/presentationml/2006/main">
  <p:tag name="HTML_SHAPEINFO" val="&lt;SlideThumbPath val=&quot;SlideTemp.PNG&quot;/&gt;"/>
</p:tagLst>
</file>

<file path=ppt/tags/tag124.xml><?xml version="1.0" encoding="utf-8"?>
<p:tagLst xmlns:p="http://schemas.openxmlformats.org/presentationml/2006/main">
  <p:tag name="PRESENTER_SHAPEINFO" val="&lt;ThreeDShapeInfo&gt;&lt;uuid val=&quot;{025474c4-4378-4399-a492-e47c3caab7fa}&quot; /&gt;&lt;isInvalidForFieldText val=&quot;0&quot; /&gt;&lt;Image&gt;&lt;filename val=&quot;E:\breeze\content\14339732\1733862770-1\input\breezo\data\asimages\{025474c4-4378-4399-a492-e47c3caab7fa}.png&quot; /&gt;&lt;left val=&quot;73&quot; /&gt;&lt;top val=&quot;100&quot; /&gt;&lt;width val=&quot;677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28&quot; /&gt;&lt;/TableIndex&gt;&lt;/ShapeTextInfo&gt;"/>
</p:tagLst>
</file>

<file path=ppt/tags/tag125.xml><?xml version="1.0" encoding="utf-8"?>
<p:tagLst xmlns:p="http://schemas.openxmlformats.org/presentationml/2006/main">
  <p:tag name="PRESENTER_SHAPEINFO" val="&lt;ThreeDShapeInfo&gt;&lt;uuid val=&quot;{cc3dba5e-112e-46ea-8a60-a1bb635ced3a}&quot; /&gt;&lt;isInvalidForFieldText val=&quot;0&quot; /&gt;&lt;Image&gt;&lt;filename val=&quot;E:\breeze\content\14339732\1733862770-1\input\breezo\data\asimages\{cc3dba5e-112e-46ea-8a60-a1bb635ced3a}.png&quot; /&gt;&lt;left val=&quot;76&quot; /&gt;&lt;top val=&quot;193&quot; /&gt;&lt;width val=&quot;807&quot; /&gt;&lt;height val=&quot;450&quot; /&gt;&lt;hasText val=&quot;1&quot; /&gt;&lt;/Image&gt;&lt;/ThreeDShapeInfo&gt;"/>
  <p:tag name="PRESENTER_SHAPETEXTINFO" val="&lt;ShapeTextInfo&gt;&lt;TableIndex row=&quot;-1&quot; col=&quot;-1&quot;&gt;&lt;linesCount val=&quot;3&quot; /&gt;&lt;lineCharCount val=&quot;78&quot; /&gt;&lt;lineCharCount val=&quot;110&quot; /&gt;&lt;lineCharCount val=&quot;194&quot; /&gt;&lt;/TableIndex&gt;&lt;/ShapeTextInfo&gt;"/>
</p:tagLst>
</file>

<file path=ppt/tags/tag126.xml><?xml version="1.0" encoding="utf-8"?>
<p:tagLst xmlns:p="http://schemas.openxmlformats.org/presentationml/2006/main">
  <p:tag name="PRESENTER_SHAPEINFO" val="&lt;ThreeDShapeInfo&gt;&lt;uuid val=&quot;{be76283e-93b9-4b55-a53c-0c834dec8978}&quot; /&gt;&lt;isInvalidForFieldText val=&quot;0&quot; /&gt;&lt;Image&gt;&lt;filename val=&quot;E:\breeze\content\14339732\1733862770-1\input\breezo\data\asimages\{be76283e-93b9-4b55-a53c-0c834dec8978}.png&quot; /&gt;&lt;left val=&quot;913&quot; /&gt;&lt;top val=&quot;676&quot; /&gt;&lt;width val=&quot;17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27.xml><?xml version="1.0" encoding="utf-8"?>
<p:tagLst xmlns:p="http://schemas.openxmlformats.org/presentationml/2006/main">
  <p:tag name="HTML_SHAPEINFO" val="&lt;SlideThumbPath val=&quot;SlideTemp.PNG&quot;/&gt;"/>
</p:tagLst>
</file>

<file path=ppt/tags/tag128.xml><?xml version="1.0" encoding="utf-8"?>
<p:tagLst xmlns:p="http://schemas.openxmlformats.org/presentationml/2006/main">
  <p:tag name="PRESENTER_SHAPEINFO" val="&lt;ThreeDShapeInfo&gt;&lt;uuid val=&quot;{eb19a122-c1ef-4c78-9aeb-0d3bbdd2729b}&quot; /&gt;&lt;isInvalidForFieldText val=&quot;0&quot; /&gt;&lt;Image&gt;&lt;filename val=&quot;E:\breeze\content\14339732\1733862770-1\input\breezo\data\asimages\{eb19a122-c1ef-4c78-9aeb-0d3bbdd2729b}.png&quot; /&gt;&lt;left val=&quot;76&quot; /&gt;&lt;top val=&quot;100&quot; /&gt;&lt;width val=&quot;573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129.xml><?xml version="1.0" encoding="utf-8"?>
<p:tagLst xmlns:p="http://schemas.openxmlformats.org/presentationml/2006/main">
  <p:tag name="PRESENTER_SHAPEINFO" val="&lt;ThreeDShapeInfo&gt;&lt;uuid val=&quot;{e64415e1-a21a-48f6-a327-cae2bde5d8ee}&quot; /&gt;&lt;isInvalidForFieldText val=&quot;0&quot; /&gt;&lt;Image&gt;&lt;filename val=&quot;E:\breeze\content\14339732\1733862770-1\input\breezo\data\asimages\{e64415e1-a21a-48f6-a327-cae2bde5d8ee}.png&quot; /&gt;&lt;left val=&quot;76&quot; /&gt;&lt;top val=&quot;193&quot; /&gt;&lt;width val=&quot;793&quot; /&gt;&lt;height val=&quot;267&quot; /&gt;&lt;hasText val=&quot;1&quot; /&gt;&lt;/Image&gt;&lt;/ThreeDShapeInfo&gt;"/>
  <p:tag name="PRESENTER_SHAPETEXTINFO" val="&lt;ShapeTextInfo&gt;&lt;TableIndex row=&quot;-1&quot; col=&quot;-1&quot;&gt;&lt;linesCount val=&quot;2&quot; /&gt;&lt;lineCharCount val=&quot;105&quot; /&gt;&lt;lineCharCount val=&quot;128&quot; /&gt;&lt;/TableIndex&gt;&lt;/ShapeTextInfo&gt;"/>
</p:tagLst>
</file>

<file path=ppt/tags/tag13.xml><?xml version="1.0" encoding="utf-8"?>
<p:tagLst xmlns:p="http://schemas.openxmlformats.org/presentationml/2006/main">
  <p:tag name="PRESENTER_SHAPETEXTINFO" val="&lt;ShapeTextInfo&gt;&lt;TableIndex row=&quot;-1&quot; col=&quot;-1&quot;&gt;&lt;linesCount val=&quot;2&quot; /&gt;&lt;lineCharCount val=&quot;36&quot; /&gt;&lt;lineCharCount val=&quot;30&quot; /&gt;&lt;/TableIndex&gt;&lt;/ShapeTextInfo&gt;"/>
</p:tagLst>
</file>

<file path=ppt/tags/tag130.xml><?xml version="1.0" encoding="utf-8"?>
<p:tagLst xmlns:p="http://schemas.openxmlformats.org/presentationml/2006/main">
  <p:tag name="PRESENTER_SHAPEINFO" val="&lt;ThreeDShapeInfo&gt;&lt;uuid val=&quot;{1532e16a-3890-4611-9eec-c82e5685fc56}&quot; /&gt;&lt;isInvalidForFieldText val=&quot;0&quot; /&gt;&lt;Image&gt;&lt;filename val=&quot;E:\breeze\content\14339732\1733862770-1\input\breezo\data\asimages\{1532e16a-3890-4611-9eec-c82e5685fc56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31.xml><?xml version="1.0" encoding="utf-8"?>
<p:tagLst xmlns:p="http://schemas.openxmlformats.org/presentationml/2006/main">
  <p:tag name="HTML_SHAPEINFO" val="&lt;SlideThumbPath val=&quot;SlideTemp.PNG&quot;/&gt;"/>
</p:tagLst>
</file>

<file path=ppt/tags/tag132.xml><?xml version="1.0" encoding="utf-8"?>
<p:tagLst xmlns:p="http://schemas.openxmlformats.org/presentationml/2006/main">
  <p:tag name="PRESENTER_SHAPEINFO" val="&lt;ThreeDShapeInfo&gt;&lt;uuid val=&quot;{614f499d-b294-4ab9-b123-47ef0cfac8e1}&quot; /&gt;&lt;isInvalidForFieldText val=&quot;0&quot; /&gt;&lt;Image&gt;&lt;filename val=&quot;E:\breeze\content\14339732\1733862770-1\input\breezo\data\asimages\{614f499d-b294-4ab9-b123-47ef0cfac8e1}.png&quot; /&gt;&lt;left val=&quot;336&quot; /&gt;&lt;top val=&quot;63&quot; /&gt;&lt;width val=&quot;297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2&quot; /&gt;&lt;/TableIndex&gt;&lt;/ShapeTextInfo&gt;"/>
</p:tagLst>
</file>

<file path=ppt/tags/tag133.xml><?xml version="1.0" encoding="utf-8"?>
<p:tagLst xmlns:p="http://schemas.openxmlformats.org/presentationml/2006/main">
  <p:tag name="PRESENTER_SHAPEINFO" val="&lt;ThreeDShapeInfo&gt;&lt;uuid val=&quot;{53be055b-9015-4e33-a718-66a5c2d88794}&quot; /&gt;&lt;isInvalidForFieldText val=&quot;0&quot; /&gt;&lt;Image&gt;&lt;filename val=&quot;E:\breeze\content\14339732\1733862770-1\input\breezo\data\asimages\{53be055b-9015-4e33-a718-66a5c2d88794}.png&quot; /&gt;&lt;left val=&quot;76&quot; /&gt;&lt;top val=&quot;140&quot; /&gt;&lt;width val=&quot;787&quot; /&gt;&lt;height val=&quot;467&quot; /&gt;&lt;hasText val=&quot;1&quot; /&gt;&lt;/Image&gt;&lt;/ThreeDShapeInfo&gt;"/>
  <p:tag name="PRESENTER_SHAPETEXTINFO" val="&lt;ShapeTextInfo&gt;&lt;TableIndex row=&quot;-1&quot; col=&quot;-1&quot;&gt;&lt;linesCount val=&quot;7&quot; /&gt;&lt;lineCharCount val=&quot;91&quot; /&gt;&lt;lineCharCount val=&quot;32&quot; /&gt;&lt;lineCharCount val=&quot;103&quot; /&gt;&lt;lineCharCount val=&quot;43&quot; /&gt;&lt;lineCharCount val=&quot;57&quot; /&gt;&lt;lineCharCount val=&quot;51&quot; /&gt;&lt;lineCharCount val=&quot;88&quot; /&gt;&lt;/TableIndex&gt;&lt;/ShapeTextInfo&gt;"/>
</p:tagLst>
</file>

<file path=ppt/tags/tag134.xml><?xml version="1.0" encoding="utf-8"?>
<p:tagLst xmlns:p="http://schemas.openxmlformats.org/presentationml/2006/main">
  <p:tag name="PRESENTER_SHAPEINFO" val="&lt;ThreeDShapeInfo&gt;&lt;uuid val=&quot;{b66b436a-561c-4b4a-ac49-aec8794bfe57}&quot; /&gt;&lt;isInvalidForFieldText val=&quot;0&quot; /&gt;&lt;Image&gt;&lt;filename val=&quot;E:\breeze\content\14339732\1733862770-1\input\breezo\data\asimages\{b66b436a-561c-4b4a-ac49-aec8794bfe57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35.xml><?xml version="1.0" encoding="utf-8"?>
<p:tagLst xmlns:p="http://schemas.openxmlformats.org/presentationml/2006/main">
  <p:tag name="HTML_SHAPEINFO" val="&lt;SlideThumbPath val=&quot;SlideTemp.PNG&quot;/&gt;"/>
</p:tagLst>
</file>

<file path=ppt/tags/tag136.xml><?xml version="1.0" encoding="utf-8"?>
<p:tagLst xmlns:p="http://schemas.openxmlformats.org/presentationml/2006/main">
  <p:tag name="PRESENTER_SHAPEINFO" val="&lt;ThreeDShapeInfo&gt;&lt;uuid val=&quot;{819b0e26-ecf6-4f68-8dff-8173f233fde6}&quot; /&gt;&lt;isInvalidForFieldText val=&quot;0&quot; /&gt;&lt;Image&gt;&lt;filename val=&quot;E:\breeze\content\14339732\1733862770-1\input\breezo\data\asimages\{819b0e26-ecf6-4f68-8dff-8173f233fde6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37.xml><?xml version="1.0" encoding="utf-8"?>
<p:tagLst xmlns:p="http://schemas.openxmlformats.org/presentationml/2006/main">
  <p:tag name="PRESENTER_SHAPEINFO" val="&lt;ThreeDShapeInfo&gt;&lt;uuid val=&quot;{5bd883b7-7bf0-4abe-a03c-be44aebd8055}&quot; /&gt;&lt;isInvalidForFieldText val=&quot;0&quot; /&gt;&lt;Image&gt;&lt;filename val=&quot;E:\breeze\content\14339732\1733862770-1\input\breezo\data\asimages\{5bd883b7-7bf0-4abe-a03c-be44aebd8055}.png&quot; /&gt;&lt;left val=&quot;50&quot; /&gt;&lt;top val=&quot;230&quot; /&gt;&lt;width val=&quot;850&quot; /&gt;&lt;height val=&quot;257&quot; /&gt;&lt;hasText val=&quot;1&quot; /&gt;&lt;/Image&gt;&lt;/ThreeDShapeInfo&gt;"/>
</p:tagLst>
</file>

<file path=ppt/tags/tag138.xml><?xml version="1.0" encoding="utf-8"?>
<p:tagLst xmlns:p="http://schemas.openxmlformats.org/presentationml/2006/main">
  <p:tag name="HTML_SHAPEINFO" val="&lt;SlideThumbPath val=&quot;SlideTemp.PNG&quot;/&gt;"/>
</p:tagLst>
</file>

<file path=ppt/tags/tag139.xml><?xml version="1.0" encoding="utf-8"?>
<p:tagLst xmlns:p="http://schemas.openxmlformats.org/presentationml/2006/main">
  <p:tag name="PRESENTER_SHAPEINFO" val="&lt;ThreeDShapeInfo&gt;&lt;uuid val=&quot;{b67b2d9d-9fd2-4574-8ae7-d0fc384f646e}&quot; /&gt;&lt;isInvalidForFieldText val=&quot;0&quot; /&gt;&lt;Image&gt;&lt;filename val=&quot;E:\breeze\content\14339732\1733862770-1\input\breezo\data\asimages\{b67b2d9d-9fd2-4574-8ae7-d0fc384f646e}.png&quot; /&gt;&lt;left val=&quot;240&quot; /&gt;&lt;top val=&quot;53&quot; /&gt;&lt;width val=&quot;607&quot; /&gt;&lt;height val=&quot;87&quot; /&gt;&lt;hasText val=&quot;1&quot; /&gt;&lt;/Image&gt;&lt;/ThreeDShapeInfo&gt;"/>
  <p:tag name="PRESENTER_SHAPETEXTINFO" val="&lt;ShapeTextInfo&gt;&lt;TableIndex row=&quot;-1&quot; col=&quot;-1&quot;&gt;&lt;linesCount val=&quot;1&quot; /&gt;&lt;lineCharCount val=&quot;50&quot; /&gt;&lt;/TableIndex&gt;&lt;/ShapeTextInfo&gt;"/>
</p:tagLst>
</file>

<file path=ppt/tags/tag1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40.xml><?xml version="1.0" encoding="utf-8"?>
<p:tagLst xmlns:p="http://schemas.openxmlformats.org/presentationml/2006/main">
  <p:tag name="PRESENTER_SHAPEINFO" val="&lt;ThreeDShapeInfo&gt;&lt;uuid val=&quot;{efd32482-e206-41c4-9601-e961a717edc8}&quot; /&gt;&lt;isInvalidForFieldText val=&quot;0&quot; /&gt;&lt;Image&gt;&lt;filename val=&quot;E:\breeze\content\14339732\1733862770-1\input\breezo\data\asimages\{efd32482-e206-41c4-9601-e961a717edc8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41.xml><?xml version="1.0" encoding="utf-8"?>
<p:tagLst xmlns:p="http://schemas.openxmlformats.org/presentationml/2006/main">
  <p:tag name="PRESENTER_SHAPEINFO" val="&lt;ThreeDShapeInfo&gt;&lt;uuid val=&quot;{4b1ba783-d2e1-4ff8-a5af-04e975c25c1b}&quot; /&gt;&lt;isInvalidForFieldText val=&quot;0&quot; /&gt;&lt;Image&gt;&lt;filename val=&quot;E:\breeze\content\14339732\1733862770-1\input\breezo\data\asimages\{4b1ba783-d2e1-4ff8-a5af-04e975c25c1b}.png&quot; /&gt;&lt;left val=&quot;56&quot; /&gt;&lt;top val=&quot;183&quot; /&gt;&lt;width val=&quot;103&quot; /&gt;&lt;height val=&quot;87&quot; /&gt;&lt;hasText val=&quot;1&quot; /&gt;&lt;/Image&gt;&lt;/ThreeDShapeInfo&gt;"/>
</p:tagLst>
</file>

<file path=ppt/tags/tag142.xml><?xml version="1.0" encoding="utf-8"?>
<p:tagLst xmlns:p="http://schemas.openxmlformats.org/presentationml/2006/main">
  <p:tag name="PRESENTER_SHAPEINFO" val="&lt;ThreeDShapeInfo&gt;&lt;uuid val=&quot;{55e6f113-8a1e-4157-a0ba-c881261e0a10}&quot; /&gt;&lt;isInvalidForFieldText val=&quot;0&quot; /&gt;&lt;Image&gt;&lt;filename val=&quot;E:\breeze\content\14339732\1733862770-1\input\breezo\data\asimages\{55e6f113-8a1e-4157-a0ba-c881261e0a10}.png&quot; /&gt;&lt;left val=&quot;56&quot; /&gt;&lt;top val=&quot;413&quot; /&gt;&lt;width val=&quot;103&quot; /&gt;&lt;height val=&quot;87&quot; /&gt;&lt;hasText val=&quot;1&quot; /&gt;&lt;/Image&gt;&lt;/ThreeDShapeInfo&gt;"/>
</p:tagLst>
</file>

<file path=ppt/tags/tag143.xml><?xml version="1.0" encoding="utf-8"?>
<p:tagLst xmlns:p="http://schemas.openxmlformats.org/presentationml/2006/main">
  <p:tag name="PRESENTER_SHAPEINFO" val="&lt;ThreeDShapeInfo&gt;&lt;uuid val=&quot;{4e7732ec-6943-4113-a6d5-d2f0b6b9120c}&quot; /&gt;&lt;isInvalidForFieldText val=&quot;0&quot; /&gt;&lt;Image&gt;&lt;filename val=&quot;E:\breeze\content\14339732\1733862770-1\input\breezo\data\asimages\{4e7732ec-6943-4113-a6d5-d2f0b6b9120c}.png&quot; /&gt;&lt;left val=&quot;166&quot; /&gt;&lt;top val=&quot;213&quot; /&gt;&lt;width val=&quot;690&quot; /&gt;&lt;height val=&quot;393&quot; /&gt;&lt;hasText val=&quot;1&quot; /&gt;&lt;/Image&gt;&lt;/ThreeDShapeInfo&gt;"/>
  <p:tag name="PRESENTER_SHAPETEXTINFO" val="&lt;ShapeTextInfo&gt;&lt;TableIndex row=&quot;-1&quot; col=&quot;-1&quot;&gt;&lt;linesCount val=&quot;5&quot; /&gt;&lt;lineCharCount val=&quot;8&quot; /&gt;&lt;lineCharCount val=&quot;304&quot; /&gt;&lt;lineCharCount val=&quot;1&quot; /&gt;&lt;lineCharCount val=&quot;7&quot; /&gt;&lt;lineCharCount val=&quot;327&quot; /&gt;&lt;/TableIndex&gt;&lt;/ShapeTextInfo&gt;"/>
</p:tagLst>
</file>

<file path=ppt/tags/tag144.xml><?xml version="1.0" encoding="utf-8"?>
<p:tagLst xmlns:p="http://schemas.openxmlformats.org/presentationml/2006/main">
  <p:tag name="HTML_SHAPEINFO" val="&lt;SlideThumbPath val=&quot;SlideTemp.PNG&quot;/&gt;"/>
</p:tagLst>
</file>

<file path=ppt/tags/tag145.xml><?xml version="1.0" encoding="utf-8"?>
<p:tagLst xmlns:p="http://schemas.openxmlformats.org/presentationml/2006/main">
  <p:tag name="PRESENTER_SHAPEINFO" val="&lt;ThreeDShapeInfo&gt;&lt;uuid val=&quot;{9e523e14-1571-4712-82ce-818626cdbba3}&quot; /&gt;&lt;isInvalidForFieldText val=&quot;0&quot; /&gt;&lt;Image&gt;&lt;filename val=&quot;E:\breeze\content\14339732\1733862770-1\input\breezo\data\asimages\{9e523e14-1571-4712-82ce-818626cdbba3}.png&quot; /&gt;&lt;left val=&quot;76&quot; /&gt;&lt;top val=&quot;50&quot; /&gt;&lt;width val=&quot;773&quot; /&gt;&lt;height val=&quot;97&quot; /&gt;&lt;hasText val=&quot;1&quot; /&gt;&lt;/Image&gt;&lt;/ThreeDShapeInfo&gt;"/>
  <p:tag name="PRESENTER_SHAPETEXTINFO" val="&lt;ShapeTextInfo&gt;&lt;TableIndex row=&quot;-1&quot; col=&quot;-1&quot;&gt;&lt;linesCount val=&quot;1&quot; /&gt;&lt;lineCharCount val=&quot;50&quot; /&gt;&lt;/TableIndex&gt;&lt;/ShapeTextInfo&gt;"/>
</p:tagLst>
</file>

<file path=ppt/tags/tag146.xml><?xml version="1.0" encoding="utf-8"?>
<p:tagLst xmlns:p="http://schemas.openxmlformats.org/presentationml/2006/main">
  <p:tag name="PRESENTER_SHAPEINFO" val="&lt;ThreeDShapeInfo&gt;&lt;uuid val=&quot;{d3012f9c-f209-424e-b0b0-0c908ec28a2b}&quot; /&gt;&lt;isInvalidForFieldText val=&quot;0&quot; /&gt;&lt;Image&gt;&lt;filename val=&quot;E:\breeze\content\14339732\1733862770-1\input\breezo\data\asimages\{d3012f9c-f209-424e-b0b0-0c908ec28a2b}.png&quot; /&gt;&lt;left val=&quot;73&quot; /&gt;&lt;top val=&quot;233&quot; /&gt;&lt;width val=&quot;797&quot; /&gt;&lt;height val=&quot;153&quot; /&gt;&lt;hasText val=&quot;1&quot; /&gt;&lt;/Image&gt;&lt;/ThreeDShapeInfo&gt;"/>
  <p:tag name="PRESENTER_SHAPETEXTINFO" val="&lt;ShapeTextInfo&gt;&lt;TableIndex row=&quot;-1&quot; col=&quot;-1&quot;&gt;&lt;linesCount val=&quot;2&quot; /&gt;&lt;lineCharCount val=&quot;15&quot; /&gt;&lt;lineCharCount val=&quot;89&quot; /&gt;&lt;/TableIndex&gt;&lt;/ShapeTextInfo&gt;"/>
</p:tagLst>
</file>

<file path=ppt/tags/tag147.xml><?xml version="1.0" encoding="utf-8"?>
<p:tagLst xmlns:p="http://schemas.openxmlformats.org/presentationml/2006/main">
  <p:tag name="PRESENTER_SHAPEINFO" val="&lt;ThreeDShapeInfo&gt;&lt;uuid val=&quot;{7a02fd44-2614-4a0e-b3cd-3d3eb93571cb}&quot; /&gt;&lt;isInvalidForFieldText val=&quot;0&quot; /&gt;&lt;Image&gt;&lt;filename val=&quot;E:\breeze\content\14339732\1733862770-1\input\breezo\data\asimages\{7a02fd44-2614-4a0e-b3cd-3d3eb93571cb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48.xml><?xml version="1.0" encoding="utf-8"?>
<p:tagLst xmlns:p="http://schemas.openxmlformats.org/presentationml/2006/main">
  <p:tag name="PRESENTER_SHAPEINFO" val="&lt;ThreeDShapeInfo&gt;&lt;uuid val=&quot;{e48bcd1d-8898-4ffe-af68-893f3f0c57da}&quot; /&gt;&lt;isInvalidForFieldText val=&quot;0&quot; /&gt;&lt;Image&gt;&lt;filename val=&quot;E:\breeze\content\14339732\1733862770-1\input\breezo\data\asimages\{e48bcd1d-8898-4ffe-af68-893f3f0c57da}.png&quot; /&gt;&lt;left val=&quot;20&quot; /&gt;&lt;top val=&quot;400&quot; /&gt;&lt;width val=&quot;57&quot; /&gt;&lt;height val=&quot;57&quot; /&gt;&lt;hasText val=&quot;1&quot; /&gt;&lt;/Image&gt;&lt;/ThreeDShapeInfo&gt;"/>
</p:tagLst>
</file>

<file path=ppt/tags/tag149.xml><?xml version="1.0" encoding="utf-8"?>
<p:tagLst xmlns:p="http://schemas.openxmlformats.org/presentationml/2006/main">
  <p:tag name="PRESENTER_SHAPEINFO" val="&lt;ThreeDShapeInfo&gt;&lt;uuid val=&quot;{27c3a083-a3de-4577-8a2d-21e9c31ac66d}&quot; /&gt;&lt;isInvalidForFieldText val=&quot;0&quot; /&gt;&lt;Image&gt;&lt;filename val=&quot;E:\breeze\content\14339732\1733862770-1\input\breezo\data\asimages\{27c3a083-a3de-4577-8a2d-21e9c31ac66d}.png&quot; /&gt;&lt;left val=&quot;83&quot; /&gt;&lt;top val=&quot;413&quot; /&gt;&lt;width val=&quot;810&quot; /&gt;&lt;height val=&quot;170&quot; /&gt;&lt;hasText val=&quot;1&quot; /&gt;&lt;/Image&gt;&lt;/ThreeDShapeInfo&gt;"/>
  <p:tag name="PRESENTER_SHAPETEXTINFO" val="&lt;ShapeTextInfo&gt;&lt;TableIndex row=&quot;-1&quot; col=&quot;-1&quot;&gt;&lt;linesCount val=&quot;3&quot; /&gt;&lt;lineCharCount val=&quot;177&quot; /&gt;&lt;lineCharCount val=&quot;105&quot; /&gt;&lt;lineCharCount val=&quot;114&quot; /&gt;&lt;/TableIndex&gt;&lt;/ShapeTextInfo&gt;"/>
</p:tagLst>
</file>

<file path=ppt/tags/tag15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24&quot; /&gt;&lt;lineCharCount val=&quot;13&quot; /&gt;&lt;lineCharCount val=&quot;12&quot; /&gt;&lt;lineCharCount val=&quot;13&quot; /&gt;&lt;lineCharCount val=&quot;11&quot; /&gt;&lt;/TableIndex&gt;&lt;/ShapeTextInfo&gt;"/>
</p:tagLst>
</file>

<file path=ppt/tags/tag150.xml><?xml version="1.0" encoding="utf-8"?>
<p:tagLst xmlns:p="http://schemas.openxmlformats.org/presentationml/2006/main">
  <p:tag name="PRESENTER_SHAPEINFO" val="&lt;ThreeDShapeInfo&gt;&lt;uuid val=&quot;{4c6e2d92-d157-4363-bac2-717eedd19877}&quot; /&gt;&lt;isInvalidForFieldText val=&quot;0&quot; /&gt;&lt;Image&gt;&lt;filename val=&quot;E:\breeze\content\14339732\1733862770-1\input\breezo\data\asimages\{4c6e2d92-d157-4363-bac2-717eedd19877}.png&quot; /&gt;&lt;left val=&quot;20&quot; /&gt;&lt;top val=&quot;466&quot; /&gt;&lt;width val=&quot;57&quot; /&gt;&lt;height val=&quot;53&quot; /&gt;&lt;hasText val=&quot;1&quot; /&gt;&lt;/Image&gt;&lt;/ThreeDShapeInfo&gt;"/>
</p:tagLst>
</file>

<file path=ppt/tags/tag151.xml><?xml version="1.0" encoding="utf-8"?>
<p:tagLst xmlns:p="http://schemas.openxmlformats.org/presentationml/2006/main">
  <p:tag name="PRESENTER_SHAPEINFO" val="&lt;ThreeDShapeInfo&gt;&lt;uuid val=&quot;{d64d9d92-9778-402d-b79c-51a5095e3289}&quot; /&gt;&lt;isInvalidForFieldText val=&quot;0&quot; /&gt;&lt;Image&gt;&lt;filename val=&quot;E:\breeze\content\14339732\1733862770-1\input\breezo\data\asimages\{d64d9d92-9778-402d-b79c-51a5095e3289}.png&quot; /&gt;&lt;left val=&quot;20&quot; /&gt;&lt;top val=&quot;536&quot; /&gt;&lt;width val=&quot;57&quot; /&gt;&lt;height val=&quot;53&quot; /&gt;&lt;hasText val=&quot;1&quot; /&gt;&lt;/Image&gt;&lt;/ThreeDShapeInfo&gt;"/>
</p:tagLst>
</file>

<file path=ppt/tags/tag152.xml><?xml version="1.0" encoding="utf-8"?>
<p:tagLst xmlns:p="http://schemas.openxmlformats.org/presentationml/2006/main">
  <p:tag name="HTML_SHAPEINFO" val="&lt;SlideThumbPath val=&quot;SlideTemp.PNG&quot;/&gt;"/>
</p:tagLst>
</file>

<file path=ppt/tags/tag153.xml><?xml version="1.0" encoding="utf-8"?>
<p:tagLst xmlns:p="http://schemas.openxmlformats.org/presentationml/2006/main">
  <p:tag name="PRESENTER_SHAPEINFO" val="&lt;ThreeDShapeInfo&gt;&lt;uuid val=&quot;{4d03a553-fa09-4c45-8222-6d3fe8ae7f46}&quot; /&gt;&lt;isInvalidForFieldText val=&quot;0&quot; /&gt;&lt;Image&gt;&lt;filename val=&quot;E:\breeze\content\14339732\1733862770-1\input\breezo\data\asimages\{4d03a553-fa09-4c45-8222-6d3fe8ae7f46}.png&quot; /&gt;&lt;left val=&quot;123&quot; /&gt;&lt;top val=&quot;50&quot; /&gt;&lt;width val=&quot;667&quot; /&gt;&lt;height val=&quot;97&quot; /&gt;&lt;hasText val=&quot;1&quot; /&gt;&lt;/Image&gt;&lt;/ThreeDShapeInfo&gt;"/>
  <p:tag name="PRESENTER_SHAPETEXTINFO" val="&lt;ShapeTextInfo&gt;&lt;TableIndex row=&quot;-1&quot; col=&quot;-1&quot;&gt;&lt;linesCount val=&quot;1&quot; /&gt;&lt;lineCharCount val=&quot;50&quot; /&gt;&lt;/TableIndex&gt;&lt;/ShapeTextInfo&gt;"/>
</p:tagLst>
</file>

<file path=ppt/tags/tag154.xml><?xml version="1.0" encoding="utf-8"?>
<p:tagLst xmlns:p="http://schemas.openxmlformats.org/presentationml/2006/main">
  <p:tag name="PRESENTER_SHAPEINFO" val="&lt;ThreeDShapeInfo&gt;&lt;uuid val=&quot;{b469fa44-16b6-4f37-9ed3-25f599616b3a}&quot; /&gt;&lt;isInvalidForFieldText val=&quot;0&quot; /&gt;&lt;Image&gt;&lt;filename val=&quot;E:\breeze\content\14339732\1733862770-1\input\breezo\data\asimages\{b469fa44-16b6-4f37-9ed3-25f599616b3a}.png&quot; /&gt;&lt;left val=&quot;73&quot; /&gt;&lt;top val=&quot;390&quot; /&gt;&lt;width val=&quot;817&quot; /&gt;&lt;height val=&quot;117&quot; /&gt;&lt;hasText val=&quot;1&quot; /&gt;&lt;/Image&gt;&lt;/ThreeDShapeInfo&gt;"/>
  <p:tag name="PRESENTER_SHAPETEXTINFO" val="&lt;ShapeTextInfo&gt;&lt;TableIndex row=&quot;-1&quot; col=&quot;-1&quot;&gt;&lt;linesCount val=&quot;1&quot; /&gt;&lt;lineCharCount val=&quot;120&quot; /&gt;&lt;/TableIndex&gt;&lt;/ShapeTextInfo&gt;"/>
</p:tagLst>
</file>

<file path=ppt/tags/tag155.xml><?xml version="1.0" encoding="utf-8"?>
<p:tagLst xmlns:p="http://schemas.openxmlformats.org/presentationml/2006/main">
  <p:tag name="PRESENTER_SHAPEINFO" val="&lt;ThreeDShapeInfo&gt;&lt;uuid val=&quot;{e93568d0-abdc-44c9-a785-9da04a04cc97}&quot; /&gt;&lt;isInvalidForFieldText val=&quot;0&quot; /&gt;&lt;Image&gt;&lt;filename val=&quot;E:\breeze\content\14339732\1733862770-1\input\breezo\data\asimages\{e93568d0-abdc-44c9-a785-9da04a04cc97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56.xml><?xml version="1.0" encoding="utf-8"?>
<p:tagLst xmlns:p="http://schemas.openxmlformats.org/presentationml/2006/main">
  <p:tag name="PRESENTER_SHAPEINFO" val="&lt;ThreeDShapeInfo&gt;&lt;uuid val=&quot;{e48bf4d2-1f62-47d6-9ebd-b430fa7b23b0}&quot; /&gt;&lt;isInvalidForFieldText val=&quot;0&quot; /&gt;&lt;Image&gt;&lt;filename val=&quot;E:\breeze\content\14339732\1733862770-1\input\breezo\data\asimages\{e48bf4d2-1f62-47d6-9ebd-b430fa7b23b0}.png&quot; /&gt;&lt;left val=&quot;173&quot; /&gt;&lt;top val=&quot;550&quot; /&gt;&lt;width val=&quot;580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101&quot; /&gt;&lt;/TableIndex&gt;&lt;/ShapeTextInfo&gt;"/>
</p:tagLst>
</file>

<file path=ppt/tags/tag157.xml><?xml version="1.0" encoding="utf-8"?>
<p:tagLst xmlns:p="http://schemas.openxmlformats.org/presentationml/2006/main">
  <p:tag name="PRESENTER_SHAPEINFO" val="&lt;ThreeDShapeInfo&gt;&lt;uuid val=&quot;{708f7967-480c-41a6-9fe0-54d03de62afb}&quot; /&gt;&lt;isInvalidForFieldText val=&quot;0&quot; /&gt;&lt;Image&gt;&lt;filename val=&quot;E:\breeze\content\14339732\1733862770-1\input\breezo\data\asimages\{708f7967-480c-41a6-9fe0-54d03de62afb}.png&quot; /&gt;&lt;left val=&quot;166&quot; /&gt;&lt;top val=&quot;306&quot; /&gt;&lt;width val=&quot;543&quot; /&gt;&lt;height val=&quot;30&quot; /&gt;&lt;hasText val=&quot;1&quot; /&gt;&lt;/Image&gt;&lt;/ThreeDShapeInfo&gt;"/>
  <p:tag name="PRESENTER_SHAPETEXTINFO" val="&lt;ShapeTextInfo&gt;&lt;TableIndex row=&quot;-1&quot; col=&quot;-1&quot;&gt;&lt;linesCount val=&quot;1&quot; /&gt;&lt;lineCharCount val=&quot;43&quot; /&gt;&lt;/TableIndex&gt;&lt;/ShapeTextInfo&gt;"/>
</p:tagLst>
</file>

<file path=ppt/tags/tag158.xml><?xml version="1.0" encoding="utf-8"?>
<p:tagLst xmlns:p="http://schemas.openxmlformats.org/presentationml/2006/main">
  <p:tag name="PRESENTER_SHAPEINFO" val="&lt;ThreeDShapeInfo&gt;&lt;uuid val=&quot;{0b16cc77-8d32-4a79-9879-39a8f532c4d9}&quot; /&gt;&lt;isInvalidForFieldText val=&quot;0&quot; /&gt;&lt;Image&gt;&lt;filename val=&quot;E:\breeze\content\14339732\1733862770-1\input\breezo\data\asimages\{0b16cc77-8d32-4a79-9879-39a8f532c4d9}.jpg&quot; /&gt;&lt;left val=&quot;233&quot; /&gt;&lt;top val=&quot;163&quot; /&gt;&lt;width val=&quot;417&quot; /&gt;&lt;height val=&quot;143&quot; /&gt;&lt;hasText val=&quot;1&quot; /&gt;&lt;/Image&gt;&lt;/ThreeDShapeInfo&gt;"/>
</p:tagLst>
</file>

<file path=ppt/tags/tag159.xml><?xml version="1.0" encoding="utf-8"?>
<p:tagLst xmlns:p="http://schemas.openxmlformats.org/presentationml/2006/main">
  <p:tag name="PRESENTER_SHAPEINFO" val="&lt;ThreeDShapeInfo&gt;&lt;uuid val=&quot;{c8ae18d3-97dd-4ecf-ba70-2e4f2ae53368}&quot; /&gt;&lt;isInvalidForFieldText val=&quot;0&quot; /&gt;&lt;Image&gt;&lt;filename val=&quot;E:\breeze\content\14339732\1733862770-1\input\breezo\data\asimages\{c8ae18d3-97dd-4ecf-ba70-2e4f2ae53368}.png&quot; /&gt;&lt;left val=&quot;13&quot; /&gt;&lt;top val=&quot;50&quot; /&gt;&lt;width val=&quot;103&quot; /&gt;&lt;height val=&quot;87&quot; /&gt;&lt;hasText val=&quot;1&quot; /&gt;&lt;/Image&gt;&lt;/ThreeDShapeInfo&gt;"/>
</p:tagLst>
</file>

<file path=ppt/tags/tag16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60.xml><?xml version="1.0" encoding="utf-8"?>
<p:tagLst xmlns:p="http://schemas.openxmlformats.org/presentationml/2006/main">
  <p:tag name="HTML_SHAPEINFO" val="&lt;SlideThumbPath val=&quot;SlideTemp.PNG&quot;/&gt;"/>
</p:tagLst>
</file>

<file path=ppt/tags/tag161.xml><?xml version="1.0" encoding="utf-8"?>
<p:tagLst xmlns:p="http://schemas.openxmlformats.org/presentationml/2006/main">
  <p:tag name="PRESENTER_SHAPEINFO" val="&lt;ThreeDShapeInfo&gt;&lt;uuid val=&quot;{66fae440-ec03-40bc-b835-a3e4eebc76bf}&quot; /&gt;&lt;isInvalidForFieldText val=&quot;0&quot; /&gt;&lt;Image&gt;&lt;filename val=&quot;E:\breeze\content\14339732\1733862770-1\input\breezo\data\asimages\{66fae440-ec03-40bc-b835-a3e4eebc76bf}.png&quot; /&gt;&lt;left val=&quot;140&quot; /&gt;&lt;top val=&quot;50&quot; /&gt;&lt;width val=&quot;667&quot; /&gt;&lt;height val=&quot;97&quot; /&gt;&lt;hasText val=&quot;1&quot; /&gt;&lt;/Image&gt;&lt;/ThreeDShapeInfo&gt;"/>
  <p:tag name="PRESENTER_SHAPETEXTINFO" val="&lt;ShapeTextInfo&gt;&lt;TableIndex row=&quot;-1&quot; col=&quot;-1&quot;&gt;&lt;linesCount val=&quot;1&quot; /&gt;&lt;lineCharCount val=&quot;50&quot; /&gt;&lt;/TableIndex&gt;&lt;/ShapeTextInfo&gt;"/>
</p:tagLst>
</file>

<file path=ppt/tags/tag162.xml><?xml version="1.0" encoding="utf-8"?>
<p:tagLst xmlns:p="http://schemas.openxmlformats.org/presentationml/2006/main">
  <p:tag name="PRESENTER_SHAPEINFO" val="&lt;ThreeDShapeInfo&gt;&lt;uuid val=&quot;{64fe0e1f-eb1d-4777-8b43-b88dbccd86f6}&quot; /&gt;&lt;isInvalidForFieldText val=&quot;0&quot; /&gt;&lt;Image&gt;&lt;filename val=&quot;E:\breeze\content\14339732\1733862770-1\input\breezo\data\asimages\{64fe0e1f-eb1d-4777-8b43-b88dbccd86f6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63.xml><?xml version="1.0" encoding="utf-8"?>
<p:tagLst xmlns:p="http://schemas.openxmlformats.org/presentationml/2006/main">
  <p:tag name="PRESENTER_SHAPEINFO" val="&lt;ThreeDShapeInfo&gt;&lt;uuid val=&quot;{6fc8428e-2441-4180-b418-83f4dee4c3d7}&quot; /&gt;&lt;isInvalidForFieldText val=&quot;0&quot; /&gt;&lt;Image&gt;&lt;filename val=&quot;E:\breeze\content\14339732\1733862770-1\input\breezo\data\asimages\{6fc8428e-2441-4180-b418-83f4dee4c3d7}.png&quot; /&gt;&lt;left val=&quot;236&quot; /&gt;&lt;top val=&quot;336&quot; /&gt;&lt;width val=&quot;577&quot; /&gt;&lt;height val=&quot;287&quot; /&gt;&lt;hasText val=&quot;1&quot; /&gt;&lt;/Image&gt;&lt;/ThreeDShapeInfo&gt;"/>
</p:tagLst>
</file>

<file path=ppt/tags/tag164.xml><?xml version="1.0" encoding="utf-8"?>
<p:tagLst xmlns:p="http://schemas.openxmlformats.org/presentationml/2006/main">
  <p:tag name="PRESENTER_SHAPEINFO" val="&lt;ThreeDShapeInfo&gt;&lt;uuid val=&quot;{8ab36a53-0709-4ad0-95ae-0a57cc6a3228}&quot; /&gt;&lt;isInvalidForFieldText val=&quot;0&quot; /&gt;&lt;Image&gt;&lt;filename val=&quot;E:\breeze\content\14339732\1733862770-1\input\breezo\data\asimages\{8ab36a53-0709-4ad0-95ae-0a57cc6a3228}.png&quot; /&gt;&lt;left val=&quot;20&quot; /&gt;&lt;top val=&quot;36&quot; /&gt;&lt;width val=&quot;103&quot; /&gt;&lt;height val=&quot;87&quot; /&gt;&lt;hasText val=&quot;1&quot; /&gt;&lt;/Image&gt;&lt;/ThreeDShapeInfo&gt;"/>
</p:tagLst>
</file>

<file path=ppt/tags/tag165.xml><?xml version="1.0" encoding="utf-8"?>
<p:tagLst xmlns:p="http://schemas.openxmlformats.org/presentationml/2006/main">
  <p:tag name="PRESENTER_SHAPEINFO" val="&lt;ThreeDShapeInfo&gt;&lt;uuid val=&quot;{bafa4eac-7b6d-4833-9dff-583781e87d41}&quot; /&gt;&lt;isInvalidForFieldText val=&quot;0&quot; /&gt;&lt;Image&gt;&lt;filename val=&quot;E:\breeze\content\14339732\1733862770-1\input\breezo\data\asimages\{bafa4eac-7b6d-4833-9dff-583781e87d41}.jpg&quot; /&gt;&lt;left val=&quot;233&quot; /&gt;&lt;top val=&quot;163&quot; /&gt;&lt;width val=&quot;417&quot; /&gt;&lt;height val=&quot;143&quot; /&gt;&lt;hasText val=&quot;1&quot; /&gt;&lt;/Image&gt;&lt;/ThreeDShapeInfo&gt;"/>
</p:tagLst>
</file>

<file path=ppt/tags/tag166.xml><?xml version="1.0" encoding="utf-8"?>
<p:tagLst xmlns:p="http://schemas.openxmlformats.org/presentationml/2006/main">
  <p:tag name="PRESENTER_SHAPEINFO" val="&lt;ThreeDShapeInfo&gt;&lt;uuid val=&quot;{1d6d1d84-601a-4932-ab86-67d8754b1865}&quot; /&gt;&lt;isInvalidForFieldText val=&quot;0&quot; /&gt;&lt;Image&gt;&lt;filename val=&quot;E:\breeze\content\14339732\1733862770-1\input\breezo\data\asimages\{1d6d1d84-601a-4932-ab86-67d8754b1865}.png&quot; /&gt;&lt;left val=&quot;170&quot; /&gt;&lt;top val=&quot;376&quot; /&gt;&lt;width val=&quot;303&quot; /&gt;&lt;height val=&quot;113&quot; /&gt;&lt;hasText val=&quot;1&quot; /&gt;&lt;/Image&gt;&lt;/ThreeDShapeInfo&gt;"/>
  <p:tag name="PRESENTER_SHAPETEXTINFO" val="&lt;ShapeTextInfo&gt;&lt;TableIndex row=&quot;-1&quot; col=&quot;-1&quot;&gt;&lt;linesCount val=&quot;1&quot; /&gt;&lt;lineCharCount val=&quot;93&quot; /&gt;&lt;/TableIndex&gt;&lt;/ShapeTextInfo&gt;"/>
</p:tagLst>
</file>

<file path=ppt/tags/tag167.xml><?xml version="1.0" encoding="utf-8"?>
<p:tagLst xmlns:p="http://schemas.openxmlformats.org/presentationml/2006/main">
  <p:tag name="HTML_SHAPEINFO" val="&lt;SlideThumbPath val=&quot;SlideTemp.PNG&quot;/&gt;"/>
</p:tagLst>
</file>

<file path=ppt/tags/tag168.xml><?xml version="1.0" encoding="utf-8"?>
<p:tagLst xmlns:p="http://schemas.openxmlformats.org/presentationml/2006/main">
  <p:tag name="PRESENTER_SHAPEINFO" val="&lt;ThreeDShapeInfo&gt;&lt;uuid val=&quot;{a6d248e1-e64c-4572-b49b-9b28675f0db8}&quot; /&gt;&lt;isInvalidForFieldText val=&quot;0&quot; /&gt;&lt;Image&gt;&lt;filename val=&quot;E:\breeze\content\14339732\1733862770-1\input\breezo\data\asimages\{a6d248e1-e64c-4572-b49b-9b28675f0db8}.png&quot; /&gt;&lt;left val=&quot;130&quot; /&gt;&lt;top val=&quot;50&quot; /&gt;&lt;width val=&quot;667&quot; /&gt;&lt;height val=&quot;97&quot; /&gt;&lt;hasText val=&quot;1&quot; /&gt;&lt;/Image&gt;&lt;/ThreeDShapeInfo&gt;"/>
  <p:tag name="PRESENTER_SHAPETEXTINFO" val="&lt;ShapeTextInfo&gt;&lt;TableIndex row=&quot;-1&quot; col=&quot;-1&quot;&gt;&lt;linesCount val=&quot;1&quot; /&gt;&lt;lineCharCount val=&quot;50&quot; /&gt;&lt;/TableIndex&gt;&lt;/ShapeTextInfo&gt;"/>
</p:tagLst>
</file>

<file path=ppt/tags/tag169.xml><?xml version="1.0" encoding="utf-8"?>
<p:tagLst xmlns:p="http://schemas.openxmlformats.org/presentationml/2006/main">
  <p:tag name="PRESENTER_SHAPEINFO" val="&lt;ThreeDShapeInfo&gt;&lt;uuid val=&quot;{3cb26331-a5a4-4c35-b6a7-af4fd2e36423}&quot; /&gt;&lt;isInvalidForFieldText val=&quot;0&quot; /&gt;&lt;Image&gt;&lt;filename val=&quot;E:\breeze\content\14339732\1733862770-1\input\breezo\data\asimages\{3cb26331-a5a4-4c35-b6a7-af4fd2e36423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8&quot; /&gt;&lt;/TableIndex&gt;&lt;/ShapeTextInfo&gt;"/>
</p:tagLst>
</file>

<file path=ppt/tags/tag170.xml><?xml version="1.0" encoding="utf-8"?>
<p:tagLst xmlns:p="http://schemas.openxmlformats.org/presentationml/2006/main">
  <p:tag name="PRESENTER_SHAPEINFO" val="&lt;ThreeDShapeInfo&gt;&lt;uuid val=&quot;{81811810-f989-41aa-bbf4-eb8f24396167}&quot; /&gt;&lt;isInvalidForFieldText val=&quot;0&quot; /&gt;&lt;Image&gt;&lt;filename val=&quot;E:\breeze\content\14339732\1733862770-1\input\breezo\data\asimages\{81811810-f989-41aa-bbf4-eb8f24396167}.png&quot; /&gt;&lt;left val=&quot;183&quot; /&gt;&lt;top val=&quot;163&quot; /&gt;&lt;width val=&quot;570&quot; /&gt;&lt;height val=&quot;477&quot; /&gt;&lt;hasText val=&quot;1&quot; /&gt;&lt;/Image&gt;&lt;/ThreeDShapeInfo&gt;"/>
</p:tagLst>
</file>

<file path=ppt/tags/tag171.xml><?xml version="1.0" encoding="utf-8"?>
<p:tagLst xmlns:p="http://schemas.openxmlformats.org/presentationml/2006/main">
  <p:tag name="PRESENTER_SHAPEINFO" val="&lt;ThreeDShapeInfo&gt;&lt;uuid val=&quot;{fe00b9e5-5ff6-4881-985c-5ad62fc1a9b0}&quot; /&gt;&lt;isInvalidForFieldText val=&quot;0&quot; /&gt;&lt;Image&gt;&lt;filename val=&quot;E:\breeze\content\14339732\1733862770-1\input\breezo\data\asimages\{fe00b9e5-5ff6-4881-985c-5ad62fc1a9b0}.png&quot; /&gt;&lt;left val=&quot;20&quot; /&gt;&lt;top val=&quot;36&quot; /&gt;&lt;width val=&quot;103&quot; /&gt;&lt;height val=&quot;87&quot; /&gt;&lt;hasText val=&quot;1&quot; /&gt;&lt;/Image&gt;&lt;/ThreeDShapeInfo&gt;"/>
</p:tagLst>
</file>

<file path=ppt/tags/tag172.xml><?xml version="1.0" encoding="utf-8"?>
<p:tagLst xmlns:p="http://schemas.openxmlformats.org/presentationml/2006/main">
  <p:tag name="HTML_SHAPEINFO" val="&lt;SlideThumbPath val=&quot;SlideTemp.PNG&quot;/&gt;"/>
</p:tagLst>
</file>

<file path=ppt/tags/tag173.xml><?xml version="1.0" encoding="utf-8"?>
<p:tagLst xmlns:p="http://schemas.openxmlformats.org/presentationml/2006/main">
  <p:tag name="PRESENTER_SHAPEINFO" val="&lt;ThreeDShapeInfo&gt;&lt;uuid val=&quot;{8ecc9521-8c32-44b3-9b5e-5e3bfb0b41b2}&quot; /&gt;&lt;isInvalidForFieldText val=&quot;0&quot; /&gt;&lt;Image&gt;&lt;filename val=&quot;E:\breeze\content\14339732\1733862770-1\input\breezo\data\asimages\{8ecc9521-8c32-44b3-9b5e-5e3bfb0b41b2}.png&quot; /&gt;&lt;left val=&quot;136&quot; /&gt;&lt;top val=&quot;50&quot; /&gt;&lt;width val=&quot;663&quot; /&gt;&lt;height val=&quot;97&quot; /&gt;&lt;hasText val=&quot;1&quot; /&gt;&lt;/Image&gt;&lt;/ThreeDShapeInfo&gt;"/>
  <p:tag name="PRESENTER_SHAPETEXTINFO" val="&lt;ShapeTextInfo&gt;&lt;TableIndex row=&quot;-1&quot; col=&quot;-1&quot;&gt;&lt;linesCount val=&quot;1&quot; /&gt;&lt;lineCharCount val=&quot;50&quot; /&gt;&lt;/TableIndex&gt;&lt;/ShapeTextInfo&gt;"/>
</p:tagLst>
</file>

<file path=ppt/tags/tag174.xml><?xml version="1.0" encoding="utf-8"?>
<p:tagLst xmlns:p="http://schemas.openxmlformats.org/presentationml/2006/main">
  <p:tag name="PRESENTER_SHAPEINFO" val="&lt;ThreeDShapeInfo&gt;&lt;uuid val=&quot;{7f25c165-b840-4f59-9bc4-5f478c724461}&quot; /&gt;&lt;isInvalidForFieldText val=&quot;0&quot; /&gt;&lt;Image&gt;&lt;filename val=&quot;E:\breeze\content\14339732\1733862770-1\input\breezo\data\asimages\{7f25c165-b840-4f59-9bc4-5f478c724461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75.xml><?xml version="1.0" encoding="utf-8"?>
<p:tagLst xmlns:p="http://schemas.openxmlformats.org/presentationml/2006/main">
  <p:tag name="PRESENTER_SHAPEINFO" val="&lt;ThreeDShapeInfo&gt;&lt;uuid val=&quot;{16609579-8ff3-4838-b139-0779d7d9acc0}&quot; /&gt;&lt;isInvalidForFieldText val=&quot;0&quot; /&gt;&lt;Image&gt;&lt;filename val=&quot;E:\breeze\content\14339732\1733862770-1\input\breezo\data\asimages\{16609579-8ff3-4838-b139-0779d7d9acc0}.jpg&quot; /&gt;&lt;left val=&quot;270&quot; /&gt;&lt;top val=&quot;486&quot; /&gt;&lt;width val=&quot;487&quot; /&gt;&lt;height val=&quot;140&quot; /&gt;&lt;hasText val=&quot;1&quot; /&gt;&lt;/Image&gt;&lt;/ThreeDShapeInfo&gt;"/>
</p:tagLst>
</file>

<file path=ppt/tags/tag176.xml><?xml version="1.0" encoding="utf-8"?>
<p:tagLst xmlns:p="http://schemas.openxmlformats.org/presentationml/2006/main">
  <p:tag name="PRESENTER_SHAPEINFO" val="&lt;ThreeDShapeInfo&gt;&lt;uuid val=&quot;{81b6dd7f-8254-4a84-8b9e-1e69a4c3bb9c}&quot; /&gt;&lt;isInvalidForFieldText val=&quot;0&quot; /&gt;&lt;Image&gt;&lt;filename val=&quot;E:\breeze\content\14339732\1733862770-1\input\breezo\data\asimages\{81b6dd7f-8254-4a84-8b9e-1e69a4c3bb9c}.png&quot; /&gt;&lt;left val=&quot;336&quot; /&gt;&lt;top val=&quot;346&quot; /&gt;&lt;width val=&quot;260&quot; /&gt;&lt;height val=&quot;123&quot; /&gt;&lt;hasText val=&quot;1&quot; /&gt;&lt;/Image&gt;&lt;/ThreeDShapeInfo&gt;"/>
</p:tagLst>
</file>

<file path=ppt/tags/tag177.xml><?xml version="1.0" encoding="utf-8"?>
<p:tagLst xmlns:p="http://schemas.openxmlformats.org/presentationml/2006/main">
  <p:tag name="PRESENTER_SHAPEINFO" val="&lt;ThreeDShapeInfo&gt;&lt;uuid val=&quot;{604dd81d-c215-4d18-804c-e5e4861d8490}&quot; /&gt;&lt;isInvalidForFieldText val=&quot;0&quot; /&gt;&lt;Image&gt;&lt;filename val=&quot;E:\breeze\content\14339732\1733862770-1\input\breezo\data\asimages\{604dd81d-c215-4d18-804c-e5e4861d8490}.png&quot; /&gt;&lt;left val=&quot;70&quot; /&gt;&lt;top val=&quot;240&quot; /&gt;&lt;width val=&quot;790&quot; /&gt;&lt;height val=&quot;97&quot; /&gt;&lt;hasText val=&quot;1&quot; /&gt;&lt;/Image&gt;&lt;/ThreeDShapeInfo&gt;"/>
  <p:tag name="PRESENTER_SHAPETEXTINFO" val="&lt;ShapeTextInfo&gt;&lt;TableIndex row=&quot;-1&quot; col=&quot;-1&quot;&gt;&lt;linesCount val=&quot;3&quot; /&gt;&lt;lineCharCount val=&quot;40&quot; /&gt;&lt;lineCharCount val=&quot;62&quot; /&gt;&lt;lineCharCount val=&quot;38&quot; /&gt;&lt;/TableIndex&gt;&lt;/ShapeTextInfo&gt;"/>
</p:tagLst>
</file>

<file path=ppt/tags/tag178.xml><?xml version="1.0" encoding="utf-8"?>
<p:tagLst xmlns:p="http://schemas.openxmlformats.org/presentationml/2006/main">
  <p:tag name="PRESENTER_SHAPEINFO" val="&lt;ThreeDShapeInfo&gt;&lt;uuid val=&quot;{d67212e0-75ce-4017-a94b-fb533d80f3ca}&quot; /&gt;&lt;isInvalidForFieldText val=&quot;0&quot; /&gt;&lt;Image&gt;&lt;filename val=&quot;E:\breeze\content\14339732\1733862770-1\input\breezo\data\asimages\{d67212e0-75ce-4017-a94b-fb533d80f3ca}.png&quot; /&gt;&lt;left val=&quot;20&quot; /&gt;&lt;top val=&quot;36&quot; /&gt;&lt;width val=&quot;103&quot; /&gt;&lt;height val=&quot;87&quot; /&gt;&lt;hasText val=&quot;1&quot; /&gt;&lt;/Image&gt;&lt;/ThreeDShapeInfo&gt;"/>
</p:tagLst>
</file>

<file path=ppt/tags/tag179.xml><?xml version="1.0" encoding="utf-8"?>
<p:tagLst xmlns:p="http://schemas.openxmlformats.org/presentationml/2006/main">
  <p:tag name="HTML_SHAPEINFO" val="&lt;SlideThumbPath val=&quot;SlideTemp.PNG&quot;/&gt;"/>
</p:tagLst>
</file>

<file path=ppt/tags/tag1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1&quot; /&gt;&lt;/TableIndex&gt;&lt;/ShapeTextInfo&gt;"/>
</p:tagLst>
</file>

<file path=ppt/tags/tag180.xml><?xml version="1.0" encoding="utf-8"?>
<p:tagLst xmlns:p="http://schemas.openxmlformats.org/presentationml/2006/main">
  <p:tag name="PRESENTER_SHAPEINFO" val="&lt;ThreeDShapeInfo&gt;&lt;uuid val=&quot;{30bbcd53-1825-450d-b54b-bc4fce5436d0}&quot; /&gt;&lt;isInvalidForFieldText val=&quot;0&quot; /&gt;&lt;Image&gt;&lt;filename val=&quot;E:\breeze\content\14339732\1733862770-1\input\breezo\data\asimages\{30bbcd53-1825-450d-b54b-bc4fce5436d0}.png&quot; /&gt;&lt;left val=&quot;76&quot; /&gt;&lt;top val=&quot;50&quot; /&gt;&lt;width val=&quot;773&quot; /&gt;&lt;height val=&quot;97&quot; /&gt;&lt;hasText val=&quot;1&quot; /&gt;&lt;/Image&gt;&lt;/ThreeDShapeInfo&gt;"/>
  <p:tag name="PRESENTER_SHAPETEXTINFO" val="&lt;ShapeTextInfo&gt;&lt;TableIndex row=&quot;-1&quot; col=&quot;-1&quot;&gt;&lt;linesCount val=&quot;1&quot; /&gt;&lt;lineCharCount val=&quot;50&quot; /&gt;&lt;/TableIndex&gt;&lt;/ShapeTextInfo&gt;"/>
</p:tagLst>
</file>

<file path=ppt/tags/tag181.xml><?xml version="1.0" encoding="utf-8"?>
<p:tagLst xmlns:p="http://schemas.openxmlformats.org/presentationml/2006/main">
  <p:tag name="PRESENTER_SHAPEINFO" val="&lt;ThreeDShapeInfo&gt;&lt;uuid val=&quot;{d4f50648-4f22-4f1d-aa61-00daeed3c404}&quot; /&gt;&lt;isInvalidForFieldText val=&quot;0&quot; /&gt;&lt;Image&gt;&lt;filename val=&quot;E:\breeze\content\14339732\1733862770-1\input\breezo\data\asimages\{d4f50648-4f22-4f1d-aa61-00daeed3c404}.png&quot; /&gt;&lt;left val=&quot;910&quot; /&gt;&lt;top val=&quot;676&quot; /&gt;&lt;width val=&quot;20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82.xml><?xml version="1.0" encoding="utf-8"?>
<p:tagLst xmlns:p="http://schemas.openxmlformats.org/presentationml/2006/main">
  <p:tag name="PRESENTER_SHAPEINFO" val="&lt;ThreeDShapeInfo&gt;&lt;uuid val=&quot;{91ea62bf-69b3-4f32-8fc7-5ed6e8acefc7}&quot; /&gt;&lt;isInvalidForFieldText val=&quot;0&quot; /&gt;&lt;Image&gt;&lt;filename val=&quot;E:\breeze\content\14339732\1733862770-1\input\breezo\data\asimages\{91ea62bf-69b3-4f32-8fc7-5ed6e8acefc7}.png&quot; /&gt;&lt;left val=&quot;136&quot; /&gt;&lt;top val=&quot;253&quot; /&gt;&lt;width val=&quot;640&quot; /&gt;&lt;height val=&quot;107&quot; /&gt;&lt;hasText val=&quot;1&quot; /&gt;&lt;/Image&gt;&lt;/ThreeDShapeInfo&gt;"/>
  <p:tag name="PRESENTER_SHAPETEXTINFO" val="&lt;ShapeTextInfo&gt;&lt;TableIndex row=&quot;-1&quot; col=&quot;-1&quot;&gt;&lt;linesCount val=&quot;1&quot; /&gt;&lt;lineCharCount val=&quot;37&quot; /&gt;&lt;/TableIndex&gt;&lt;/ShapeTextInfo&gt;"/>
</p:tagLst>
</file>

<file path=ppt/tags/tag183.xml><?xml version="1.0" encoding="utf-8"?>
<p:tagLst xmlns:p="http://schemas.openxmlformats.org/presentationml/2006/main">
  <p:tag name="PRESENTER_SHAPEINFO" val="&lt;ThreeDShapeInfo&gt;&lt;uuid val=&quot;{9f080d1a-5418-4006-b0f0-37d233db2784}&quot; /&gt;&lt;isInvalidForFieldText val=&quot;0&quot; /&gt;&lt;Image&gt;&lt;filename val=&quot;E:\breeze\content\14339732\1733862770-1\input\breezo\data\asimages\{9f080d1a-5418-4006-b0f0-37d233db2784}.png&quot; /&gt;&lt;left val=&quot;103&quot; /&gt;&lt;top val=&quot;426&quot; /&gt;&lt;width val=&quot;800&quot; /&gt;&lt;height val=&quot;150&quot; /&gt;&lt;hasText val=&quot;1&quot; /&gt;&lt;/Image&gt;&lt;/ThreeDShapeInfo&gt;"/>
  <p:tag name="PRESENTER_SHAPETEXTINFO" val="&lt;ShapeTextInfo&gt;&lt;TableIndex row=&quot;-1&quot; col=&quot;-1&quot;&gt;&lt;linesCount val=&quot;3&quot; /&gt;&lt;lineCharCount val=&quot;55&quot; /&gt;&lt;lineCharCount val=&quot;1&quot; /&gt;&lt;lineCharCount val=&quot;66&quot; /&gt;&lt;/TableIndex&gt;&lt;/ShapeTextInfo&gt;"/>
</p:tagLst>
</file>

<file path=ppt/tags/tag184.xml><?xml version="1.0" encoding="utf-8"?>
<p:tagLst xmlns:p="http://schemas.openxmlformats.org/presentationml/2006/main">
  <p:tag name="PRESENTER_SHAPEINFO" val="&lt;ThreeDShapeInfo&gt;&lt;uuid val=&quot;{2872d176-3e81-4edf-9144-b890805f4e1e}&quot; /&gt;&lt;isInvalidForFieldText val=&quot;0&quot; /&gt;&lt;Image&gt;&lt;filename val=&quot;E:\breeze\content\14339732\1733862770-1\input\breezo\data\asimages\{2872d176-3e81-4edf-9144-b890805f4e1e}.png&quot; /&gt;&lt;left val=&quot;13&quot; /&gt;&lt;top val=&quot;406&quot; /&gt;&lt;width val=&quot;77&quot; /&gt;&lt;height val=&quot;70&quot; /&gt;&lt;hasText val=&quot;1&quot; /&gt;&lt;/Image&gt;&lt;/ThreeDShapeInfo&gt;"/>
</p:tagLst>
</file>

<file path=ppt/tags/tag185.xml><?xml version="1.0" encoding="utf-8"?>
<p:tagLst xmlns:p="http://schemas.openxmlformats.org/presentationml/2006/main">
  <p:tag name="PRESENTER_SHAPEINFO" val="&lt;ThreeDShapeInfo&gt;&lt;uuid val=&quot;{2a2efb45-2507-4274-9e5b-909359d6f0a0}&quot; /&gt;&lt;isInvalidForFieldText val=&quot;0&quot; /&gt;&lt;Image&gt;&lt;filename val=&quot;E:\breeze\content\14339732\1733862770-1\input\breezo\data\asimages\{2a2efb45-2507-4274-9e5b-909359d6f0a0}.png&quot; /&gt;&lt;left val=&quot;13&quot; /&gt;&lt;top val=&quot;483&quot; /&gt;&lt;width val=&quot;77&quot; /&gt;&lt;height val=&quot;70&quot; /&gt;&lt;hasText val=&quot;1&quot; /&gt;&lt;/Image&gt;&lt;/ThreeDShapeInfo&gt;"/>
</p:tagLst>
</file>

<file path=ppt/tags/tag186.xml><?xml version="1.0" encoding="utf-8"?>
<p:tagLst xmlns:p="http://schemas.openxmlformats.org/presentationml/2006/main">
  <p:tag name="HTML_SHAPEINFO" val="&lt;SlideThumbPath val=&quot;SlideTemp.PNG&quot;/&gt;"/>
</p:tagLst>
</file>

<file path=ppt/tags/tag187.xml><?xml version="1.0" encoding="utf-8"?>
<p:tagLst xmlns:p="http://schemas.openxmlformats.org/presentationml/2006/main">
  <p:tag name="PRESENTER_SHAPEINFO" val="&lt;ThreeDShapeInfo&gt;&lt;uuid val=&quot;{cc3c4e87-1c5c-4a61-b229-8c6da1e11573}&quot; /&gt;&lt;isInvalidForFieldText val=&quot;0&quot; /&gt;&lt;Image&gt;&lt;filename val=&quot;E:\breeze\content\14339732\1733862770-1\input\breezo\data\asimages\{cc3c4e87-1c5c-4a61-b229-8c6da1e11573}.png&quot; /&gt;&lt;left val=&quot;76&quot; /&gt;&lt;top val=&quot;50&quot; /&gt;&lt;width val=&quot;773&quot; /&gt;&lt;height val=&quot;97&quot; /&gt;&lt;hasText val=&quot;1&quot; /&gt;&lt;/Image&gt;&lt;/ThreeDShapeInfo&gt;"/>
  <p:tag name="PRESENTER_SHAPETEXTINFO" val="&lt;ShapeTextInfo&gt;&lt;TableIndex row=&quot;-1&quot; col=&quot;-1&quot;&gt;&lt;linesCount val=&quot;1&quot; /&gt;&lt;lineCharCount val=&quot;50&quot; /&gt;&lt;/TableIndex&gt;&lt;/ShapeTextInfo&gt;"/>
</p:tagLst>
</file>

<file path=ppt/tags/tag188.xml><?xml version="1.0" encoding="utf-8"?>
<p:tagLst xmlns:p="http://schemas.openxmlformats.org/presentationml/2006/main">
  <p:tag name="PRESENTER_SHAPEINFO" val="&lt;ThreeDShapeInfo&gt;&lt;uuid val=&quot;{fcb6dc65-3553-4714-8183-0aed6d17d687}&quot; /&gt;&lt;isInvalidForFieldText val=&quot;0&quot; /&gt;&lt;Image&gt;&lt;filename val=&quot;E:\breeze\content\14339732\1733862770-1\input\breezo\data\asimages\{fcb6dc65-3553-4714-8183-0aed6d17d687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89.xml><?xml version="1.0" encoding="utf-8"?>
<p:tagLst xmlns:p="http://schemas.openxmlformats.org/presentationml/2006/main">
  <p:tag name="PRESENTER_SHAPEINFO" val="&lt;ThreeDShapeInfo&gt;&lt;uuid val=&quot;{0ea0ab3b-8691-47cb-8617-ca2728acbc78}&quot; /&gt;&lt;isInvalidForFieldText val=&quot;0&quot; /&gt;&lt;Image&gt;&lt;filename val=&quot;E:\breeze\content\14339732\1733862770-1\input\breezo\data\asimages\{0ea0ab3b-8691-47cb-8617-ca2728acbc78}.png&quot; /&gt;&lt;left val=&quot;360&quot; /&gt;&lt;top val=&quot;213&quot; /&gt;&lt;width val=&quot;183&quot; /&gt;&lt;height val=&quot;50&quot; /&gt;&lt;hasText val=&quot;1&quot; /&gt;&lt;/Image&gt;&lt;/ThreeDShapeInfo&gt;"/>
  <p:tag name="PRESENTER_SHAPETEXTINFO" val="&lt;ShapeTextInfo&gt;&lt;TableIndex row=&quot;-1&quot; col=&quot;-1&quot;&gt;&lt;linesCount val=&quot;1&quot; /&gt;&lt;lineCharCount val=&quot;6&quot; /&gt;&lt;/TableIndex&gt;&lt;/ShapeTextInfo&gt;"/>
</p:tagLst>
</file>

<file path=ppt/tags/tag19.xml><?xml version="1.0" encoding="utf-8"?>
<p:tagLst xmlns:p="http://schemas.openxmlformats.org/presentationml/2006/main">
  <p:tag name="PRESENTER_SHAPEINFO" val="&lt;ThreeDShapeInfo&gt;&lt;uuid val=&quot;{1ebc1cd5-79ce-401d-aa20-bd93c5dff02a}&quot; /&gt;&lt;isInvalidForFieldText val=&quot;0&quot; /&gt;&lt;Image&gt;&lt;filename val=&quot;E:\breeze\content\14339732\1733862770-1\input\breezo\data\asimages\{1ebc1cd5-79ce-401d-aa20-bd93c5dff02a}.png&quot; /&gt;&lt;left val=&quot;66&quot; /&gt;&lt;top val=&quot;400&quot; /&gt;&lt;width val=&quot;830&quot; /&gt;&lt;height val=&quot;12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90.xml><?xml version="1.0" encoding="utf-8"?>
<p:tagLst xmlns:p="http://schemas.openxmlformats.org/presentationml/2006/main">
  <p:tag name="PRESENTER_SHAPEINFO" val="&lt;ThreeDShapeInfo&gt;&lt;uuid val=&quot;{c8fa9389-3953-4776-877c-b77058613f89}&quot; /&gt;&lt;isInvalidForFieldText val=&quot;0&quot; /&gt;&lt;Image&gt;&lt;filename val=&quot;E:\breeze\content\14339732\1733862770-1\input\breezo\data\asimages\{c8fa9389-3953-4776-877c-b77058613f89}.png&quot; /&gt;&lt;left val=&quot;103&quot; /&gt;&lt;top val=&quot;333&quot; /&gt;&lt;width val=&quot;777&quot; /&gt;&lt;height val=&quot;227&quot; /&gt;&lt;hasText val=&quot;1&quot; /&gt;&lt;/Image&gt;&lt;/ThreeDShapeInfo&gt;"/>
  <p:tag name="PRESENTER_SHAPETEXTINFO" val="&lt;ShapeTextInfo&gt;&lt;TableIndex row=&quot;-1&quot; col=&quot;-1&quot;&gt;&lt;linesCount val=&quot;5&quot; /&gt;&lt;lineCharCount val=&quot;49&quot; /&gt;&lt;lineCharCount val=&quot;1&quot; /&gt;&lt;lineCharCount val=&quot;47&quot; /&gt;&lt;lineCharCount val=&quot;1&quot; /&gt;&lt;lineCharCount val=&quot;71&quot; /&gt;&lt;/TableIndex&gt;&lt;/ShapeTextInfo&gt;"/>
</p:tagLst>
</file>

<file path=ppt/tags/tag191.xml><?xml version="1.0" encoding="utf-8"?>
<p:tagLst xmlns:p="http://schemas.openxmlformats.org/presentationml/2006/main">
  <p:tag name="PRESENTER_SHAPEINFO" val="&lt;ThreeDShapeInfo&gt;&lt;uuid val=&quot;{9fceda56-ffa1-4d56-86b2-a9d4b684da86}&quot; /&gt;&lt;isInvalidForFieldText val=&quot;0&quot; /&gt;&lt;Image&gt;&lt;filename val=&quot;E:\breeze\content\14339732\1733862770-1\input\breezo\data\asimages\{9fceda56-ffa1-4d56-86b2-a9d4b684da86}.png&quot; /&gt;&lt;left val=&quot;56&quot; /&gt;&lt;top val=&quot;323&quot; /&gt;&lt;width val=&quot;57&quot; /&gt;&lt;height val=&quot;50&quot; /&gt;&lt;hasText val=&quot;1&quot; /&gt;&lt;/Image&gt;&lt;/ThreeDShapeInfo&gt;"/>
</p:tagLst>
</file>

<file path=ppt/tags/tag192.xml><?xml version="1.0" encoding="utf-8"?>
<p:tagLst xmlns:p="http://schemas.openxmlformats.org/presentationml/2006/main">
  <p:tag name="PRESENTER_SHAPEINFO" val="&lt;ThreeDShapeInfo&gt;&lt;uuid val=&quot;{aa846f8d-f664-4921-84cd-461f286084d4}&quot; /&gt;&lt;isInvalidForFieldText val=&quot;0&quot; /&gt;&lt;Image&gt;&lt;filename val=&quot;E:\breeze\content\14339732\1733862770-1\input\breezo\data\asimages\{aa846f8d-f664-4921-84cd-461f286084d4}.png&quot; /&gt;&lt;left val=&quot;73&quot; /&gt;&lt;top val=&quot;396&quot; /&gt;&lt;width val=&quot;53&quot; /&gt;&lt;height val=&quot;50&quot; /&gt;&lt;hasText val=&quot;1&quot; /&gt;&lt;/Image&gt;&lt;/ThreeDShapeInfo&gt;"/>
</p:tagLst>
</file>

<file path=ppt/tags/tag193.xml><?xml version="1.0" encoding="utf-8"?>
<p:tagLst xmlns:p="http://schemas.openxmlformats.org/presentationml/2006/main">
  <p:tag name="PRESENTER_SHAPEINFO" val="&lt;ThreeDShapeInfo&gt;&lt;uuid val=&quot;{5b33d390-0c3d-4855-875a-30245a0f9a08}&quot; /&gt;&lt;isInvalidForFieldText val=&quot;0&quot; /&gt;&lt;Image&gt;&lt;filename val=&quot;E:\breeze\content\14339732\1733862770-1\input\breezo\data\asimages\{5b33d390-0c3d-4855-875a-30245a0f9a08}.png&quot; /&gt;&lt;left val=&quot;46&quot; /&gt;&lt;top val=&quot;470&quot; /&gt;&lt;width val=&quot;57&quot; /&gt;&lt;height val=&quot;50&quot; /&gt;&lt;hasText val=&quot;1&quot; /&gt;&lt;/Image&gt;&lt;/ThreeDShapeInfo&gt;"/>
</p:tagLst>
</file>

<file path=ppt/tags/tag194.xml><?xml version="1.0" encoding="utf-8"?>
<p:tagLst xmlns:p="http://schemas.openxmlformats.org/presentationml/2006/main">
  <p:tag name="HTML_SHAPEINFO" val="&lt;SlideThumbPath val=&quot;SlideTemp.PNG&quot;/&gt;"/>
</p:tagLst>
</file>

<file path=ppt/tags/tag195.xml><?xml version="1.0" encoding="utf-8"?>
<p:tagLst xmlns:p="http://schemas.openxmlformats.org/presentationml/2006/main">
  <p:tag name="PRESENTER_SHAPEINFO" val="&lt;ThreeDShapeInfo&gt;&lt;uuid val=&quot;{b8c97b99-e498-4444-8450-9fcd75e72321}&quot; /&gt;&lt;isInvalidForFieldText val=&quot;0&quot; /&gt;&lt;Image&gt;&lt;filename val=&quot;E:\breeze\content\14339732\1733862770-1\input\breezo\data\asimages\{b8c97b99-e498-4444-8450-9fcd75e72321}.png&quot; /&gt;&lt;left val=&quot;76&quot; /&gt;&lt;top val=&quot;50&quot; /&gt;&lt;width val=&quot;773&quot; /&gt;&lt;height val=&quot;97&quot; /&gt;&lt;hasText val=&quot;1&quot; /&gt;&lt;/Image&gt;&lt;/ThreeDShapeInfo&gt;"/>
  <p:tag name="PRESENTER_SHAPETEXTINFO" val="&lt;ShapeTextInfo&gt;&lt;TableIndex row=&quot;-1&quot; col=&quot;-1&quot;&gt;&lt;linesCount val=&quot;1&quot; /&gt;&lt;lineCharCount val=&quot;50&quot; /&gt;&lt;/TableIndex&gt;&lt;/ShapeTextInfo&gt;"/>
</p:tagLst>
</file>

<file path=ppt/tags/tag196.xml><?xml version="1.0" encoding="utf-8"?>
<p:tagLst xmlns:p="http://schemas.openxmlformats.org/presentationml/2006/main">
  <p:tag name="PRESENTER_SHAPEINFO" val="&lt;ThreeDShapeInfo&gt;&lt;uuid val=&quot;{e663a6d8-2213-461d-9b30-299c58afba1f}&quot; /&gt;&lt;isInvalidForFieldText val=&quot;0&quot; /&gt;&lt;Image&gt;&lt;filename val=&quot;E:\breeze\content\14339732\1733862770-1\input\breezo\data\asimages\{e663a6d8-2213-461d-9b30-299c58afba1f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97.xml><?xml version="1.0" encoding="utf-8"?>
<p:tagLst xmlns:p="http://schemas.openxmlformats.org/presentationml/2006/main">
  <p:tag name="PRESENTER_SHAPEINFO" val="&lt;ThreeDShapeInfo&gt;&lt;uuid val=&quot;{675fa8a8-6ca4-4ae5-86a1-181db08ebd9a}&quot; /&gt;&lt;isInvalidForFieldText val=&quot;0&quot; /&gt;&lt;Image&gt;&lt;filename val=&quot;E:\breeze\content\14339732\1733862770-1\input\breezo\data\asimages\{675fa8a8-6ca4-4ae5-86a1-181db08ebd9a}.png&quot; /&gt;&lt;left val=&quot;146&quot; /&gt;&lt;top val=&quot;200&quot; /&gt;&lt;width val=&quot;607&quot; /&gt;&lt;height val=&quot;133&quot; /&gt;&lt;hasText val=&quot;1&quot; /&gt;&lt;/Image&gt;&lt;/ThreeDShapeInfo&gt;"/>
  <p:tag name="PRESENTER_SHAPETEXTINFO" val="&lt;ShapeTextInfo&gt;&lt;TableIndex row=&quot;-1&quot; col=&quot;-1&quot;&gt;&lt;linesCount val=&quot;1&quot; /&gt;&lt;lineCharCount val=&quot;29&quot; /&gt;&lt;/TableIndex&gt;&lt;/ShapeTextInfo&gt;"/>
</p:tagLst>
</file>

<file path=ppt/tags/tag198.xml><?xml version="1.0" encoding="utf-8"?>
<p:tagLst xmlns:p="http://schemas.openxmlformats.org/presentationml/2006/main">
  <p:tag name="PRESENTER_SHAPEINFO" val="&lt;ThreeDShapeInfo&gt;&lt;uuid val=&quot;{15f18d77-ceef-47a6-b885-fdb135755554}&quot; /&gt;&lt;isInvalidForFieldText val=&quot;0&quot; /&gt;&lt;Image&gt;&lt;filename val=&quot;E:\breeze\content\14339732\1733862770-1\input\breezo\data\asimages\{15f18d77-ceef-47a6-b885-fdb135755554}.png&quot; /&gt;&lt;left val=&quot;96&quot; /&gt;&lt;top val=&quot;383&quot; /&gt;&lt;width val=&quot;760&quot; /&gt;&lt;height val=&quot;107&quot; /&gt;&lt;hasText val=&quot;1&quot; /&gt;&lt;/Image&gt;&lt;/ThreeDShapeInfo&gt;"/>
  <p:tag name="PRESENTER_SHAPETEXTINFO" val="&lt;ShapeTextInfo&gt;&lt;TableIndex row=&quot;-1&quot; col=&quot;-1&quot;&gt;&lt;linesCount val=&quot;3&quot; /&gt;&lt;lineCharCount val=&quot;56&quot; /&gt;&lt;lineCharCount val=&quot;1&quot; /&gt;&lt;lineCharCount val=&quot;29&quot; /&gt;&lt;/TableIndex&gt;&lt;/ShapeTextInfo&gt;"/>
</p:tagLst>
</file>

<file path=ppt/tags/tag199.xml><?xml version="1.0" encoding="utf-8"?>
<p:tagLst xmlns:p="http://schemas.openxmlformats.org/presentationml/2006/main">
  <p:tag name="PRESENTER_SHAPEINFO" val="&lt;ThreeDShapeInfo&gt;&lt;uuid val=&quot;{363a0bc1-37bb-4a83-9672-3559e44a94da}&quot; /&gt;&lt;isInvalidForFieldText val=&quot;0&quot; /&gt;&lt;Image&gt;&lt;filename val=&quot;E:\breeze\content\14339732\1733862770-1\input\breezo\data\asimages\{363a0bc1-37bb-4a83-9672-3559e44a94da}.png&quot; /&gt;&lt;left val=&quot;40&quot; /&gt;&lt;top val=&quot;370&quot; /&gt;&lt;width val=&quot;53&quot; /&gt;&lt;height val=&quot;50&quot; /&gt;&lt;hasText val=&quot;1&quot; /&gt;&lt;/Image&gt;&lt;/ThreeDShapeInfo&gt;"/>
</p:tagLst>
</file>

<file path=ppt/tags/tag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00.xml><?xml version="1.0" encoding="utf-8"?>
<p:tagLst xmlns:p="http://schemas.openxmlformats.org/presentationml/2006/main">
  <p:tag name="PRESENTER_SHAPEINFO" val="&lt;ThreeDShapeInfo&gt;&lt;uuid val=&quot;{20f40118-0a75-44aa-8399-564801a650a2}&quot; /&gt;&lt;isInvalidForFieldText val=&quot;0&quot; /&gt;&lt;Image&gt;&lt;filename val=&quot;E:\breeze\content\14339732\1733862770-1\input\breezo\data\asimages\{20f40118-0a75-44aa-8399-564801a650a2}.png&quot; /&gt;&lt;left val=&quot;193&quot; /&gt;&lt;top val=&quot;453&quot; /&gt;&lt;width val=&quot;53&quot; /&gt;&lt;height val=&quot;47&quot; /&gt;&lt;hasText val=&quot;1&quot; /&gt;&lt;/Image&gt;&lt;/ThreeDShapeInfo&gt;"/>
</p:tagLst>
</file>

<file path=ppt/tags/tag201.xml><?xml version="1.0" encoding="utf-8"?>
<p:tagLst xmlns:p="http://schemas.openxmlformats.org/presentationml/2006/main">
  <p:tag name="HTML_SHAPEINFO" val="&lt;SlideThumbPath val=&quot;SlideTemp.PNG&quot;/&gt;"/>
</p:tagLst>
</file>

<file path=ppt/tags/tag202.xml><?xml version="1.0" encoding="utf-8"?>
<p:tagLst xmlns:p="http://schemas.openxmlformats.org/presentationml/2006/main">
  <p:tag name="PRESENTER_SHAPEINFO" val="&lt;ThreeDShapeInfo&gt;&lt;uuid val=&quot;{f96dce48-8cb6-4776-921b-9bd72fffb871}&quot; /&gt;&lt;isInvalidForFieldText val=&quot;0&quot; /&gt;&lt;Image&gt;&lt;filename val=&quot;E:\breeze\content\14339732\1733862770-1\input\breezo\data\asimages\{f96dce48-8cb6-4776-921b-9bd72fffb871}.png&quot; /&gt;&lt;left val=&quot;76&quot; /&gt;&lt;top val=&quot;50&quot; /&gt;&lt;width val=&quot;773&quot; /&gt;&lt;height val=&quot;97&quot; /&gt;&lt;hasText val=&quot;1&quot; /&gt;&lt;/Image&gt;&lt;/ThreeDShapeInfo&gt;"/>
  <p:tag name="PRESENTER_SHAPETEXTINFO" val="&lt;ShapeTextInfo&gt;&lt;TableIndex row=&quot;-1&quot; col=&quot;-1&quot;&gt;&lt;linesCount val=&quot;1&quot; /&gt;&lt;lineCharCount val=&quot;50&quot; /&gt;&lt;/TableIndex&gt;&lt;/ShapeTextInfo&gt;"/>
</p:tagLst>
</file>

<file path=ppt/tags/tag203.xml><?xml version="1.0" encoding="utf-8"?>
<p:tagLst xmlns:p="http://schemas.openxmlformats.org/presentationml/2006/main">
  <p:tag name="PRESENTER_SHAPEINFO" val="&lt;ThreeDShapeInfo&gt;&lt;uuid val=&quot;{c496e4f8-93ab-4b6e-b5e9-b82017db8e8f}&quot; /&gt;&lt;isInvalidForFieldText val=&quot;0&quot; /&gt;&lt;Image&gt;&lt;filename val=&quot;E:\breeze\content\14339732\1733862770-1\input\breezo\data\asimages\{c496e4f8-93ab-4b6e-b5e9-b82017db8e8f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04.xml><?xml version="1.0" encoding="utf-8"?>
<p:tagLst xmlns:p="http://schemas.openxmlformats.org/presentationml/2006/main">
  <p:tag name="PRESENTER_SHAPEINFO" val="&lt;ThreeDShapeInfo&gt;&lt;uuid val=&quot;{e33ba49a-6b7e-4050-ad12-75b3f9cc77da}&quot; /&gt;&lt;isInvalidForFieldText val=&quot;0&quot; /&gt;&lt;Image&gt;&lt;filename val=&quot;E:\breeze\content\14339732\1733862770-1\input\breezo\data\asimages\{e33ba49a-6b7e-4050-ad12-75b3f9cc77da}.png&quot; /&gt;&lt;left val=&quot;80&quot; /&gt;&lt;top val=&quot;220&quot; /&gt;&lt;width val=&quot;740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22&quot; /&gt;&lt;/TableIndex&gt;&lt;/ShapeTextInfo&gt;"/>
</p:tagLst>
</file>

<file path=ppt/tags/tag205.xml><?xml version="1.0" encoding="utf-8"?>
<p:tagLst xmlns:p="http://schemas.openxmlformats.org/presentationml/2006/main">
  <p:tag name="PRESENTER_SHAPEINFO" val="&lt;ThreeDShapeInfo&gt;&lt;uuid val=&quot;{24381a78-1158-4a46-b98e-5143914d7862}&quot; /&gt;&lt;isInvalidForFieldText val=&quot;0&quot; /&gt;&lt;Image&gt;&lt;filename val=&quot;E:\breeze\content\14339732\1733862770-1\input\breezo\data\asimages\{24381a78-1158-4a46-b98e-5143914d7862}.png&quot; /&gt;&lt;left val=&quot;150&quot; /&gt;&lt;top val=&quot;383&quot; /&gt;&lt;width val=&quot;680&quot; /&gt;&lt;height val=&quot;67&quot; /&gt;&lt;hasText val=&quot;1&quot; /&gt;&lt;/Image&gt;&lt;/ThreeDShapeInfo&gt;"/>
  <p:tag name="PRESENTER_SHAPETEXTINFO" val="&lt;ShapeTextInfo&gt;&lt;TableIndex row=&quot;-1&quot; col=&quot;-1&quot;&gt;&lt;linesCount val=&quot;1&quot; /&gt;&lt;lineCharCount val=&quot;73&quot; /&gt;&lt;/TableIndex&gt;&lt;/ShapeTextInfo&gt;"/>
</p:tagLst>
</file>

<file path=ppt/tags/tag206.xml><?xml version="1.0" encoding="utf-8"?>
<p:tagLst xmlns:p="http://schemas.openxmlformats.org/presentationml/2006/main">
  <p:tag name="PRESENTER_SHAPEINFO" val="&lt;ThreeDShapeInfo&gt;&lt;uuid val=&quot;{ffd3768d-e5b7-44a5-816a-1103b7ec1454}&quot; /&gt;&lt;isInvalidForFieldText val=&quot;0&quot; /&gt;&lt;Image&gt;&lt;filename val=&quot;E:\breeze\content\14339732\1733862770-1\input\breezo\data\asimages\{ffd3768d-e5b7-44a5-816a-1103b7ec1454}.png&quot; /&gt;&lt;left val=&quot;63&quot; /&gt;&lt;top val=&quot;363&quot; /&gt;&lt;width val=&quot;77&quot; /&gt;&lt;height val=&quot;70&quot; /&gt;&lt;hasText val=&quot;1&quot; /&gt;&lt;/Image&gt;&lt;/ThreeDShapeInfo&gt;"/>
</p:tagLst>
</file>

<file path=ppt/tags/tag207.xml><?xml version="1.0" encoding="utf-8"?>
<p:tagLst xmlns:p="http://schemas.openxmlformats.org/presentationml/2006/main">
  <p:tag name="HTML_SHAPEINFO" val="&lt;SlideThumbPath val=&quot;SlideTemp.PNG&quot;/&gt;"/>
</p:tagLst>
</file>

<file path=ppt/tags/tag208.xml><?xml version="1.0" encoding="utf-8"?>
<p:tagLst xmlns:p="http://schemas.openxmlformats.org/presentationml/2006/main">
  <p:tag name="PRESENTER_SHAPEINFO" val="&lt;ThreeDShapeInfo&gt;&lt;uuid val=&quot;{bac6b974-025f-4c56-9706-7d13e16d53eb}&quot; /&gt;&lt;isInvalidForFieldText val=&quot;0&quot; /&gt;&lt;Image&gt;&lt;filename val=&quot;E:\breeze\content\14339732\1733862770-1\input\breezo\data\asimages\{bac6b974-025f-4c56-9706-7d13e16d53eb}.png&quot; /&gt;&lt;left val=&quot;76&quot; /&gt;&lt;top val=&quot;50&quot; /&gt;&lt;width val=&quot;773&quot; /&gt;&lt;height val=&quot;97&quot; /&gt;&lt;hasText val=&quot;1&quot; /&gt;&lt;/Image&gt;&lt;/ThreeDShapeInfo&gt;"/>
  <p:tag name="PRESENTER_SHAPETEXTINFO" val="&lt;ShapeTextInfo&gt;&lt;TableIndex row=&quot;-1&quot; col=&quot;-1&quot;&gt;&lt;linesCount val=&quot;1&quot; /&gt;&lt;lineCharCount val=&quot;50&quot; /&gt;&lt;/TableIndex&gt;&lt;/ShapeTextInfo&gt;"/>
</p:tagLst>
</file>

<file path=ppt/tags/tag209.xml><?xml version="1.0" encoding="utf-8"?>
<p:tagLst xmlns:p="http://schemas.openxmlformats.org/presentationml/2006/main">
  <p:tag name="PRESENTER_SHAPEINFO" val="&lt;ThreeDShapeInfo&gt;&lt;uuid val=&quot;{97da3d11-ac36-4402-9d79-160463047e47}&quot; /&gt;&lt;isInvalidForFieldText val=&quot;0&quot; /&gt;&lt;Image&gt;&lt;filename val=&quot;E:\breeze\content\14339732\1733862770-1\input\breezo\data\asimages\{97da3d11-ac36-4402-9d79-160463047e47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1.xml><?xml version="1.0" encoding="utf-8"?>
<p:tagLst xmlns:p="http://schemas.openxmlformats.org/presentationml/2006/main">
  <p:tag name="PRESENTER_SHAPEINFO" val="&lt;ThreeDShapeInfo&gt;&lt;uuid val=&quot;{4a064c1d-f4c2-4d2f-9149-e6efb67e270b}&quot; /&gt;&lt;isInvalidForFieldText val=&quot;0&quot; /&gt;&lt;Image&gt;&lt;filename val=&quot;E:\breeze\content\14339732\1733862770-1\input\breezo\data\asimages\{4a064c1d-f4c2-4d2f-9149-e6efb67e270b}.png&quot; /&gt;&lt;left val=&quot;73&quot; /&gt;&lt;top val=&quot;100&quot; /&gt;&lt;width val=&quot;350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5&quot; /&gt;&lt;/TableIndex&gt;&lt;/ShapeTextInfo&gt;"/>
</p:tagLst>
</file>

<file path=ppt/tags/tag210.xml><?xml version="1.0" encoding="utf-8"?>
<p:tagLst xmlns:p="http://schemas.openxmlformats.org/presentationml/2006/main">
  <p:tag name="PRESENTER_SHAPEINFO" val="&lt;ThreeDShapeInfo&gt;&lt;uuid val=&quot;{90afe76c-4106-4165-821e-7a9dcecd69cb}&quot; /&gt;&lt;isInvalidForFieldText val=&quot;0&quot; /&gt;&lt;Image&gt;&lt;filename val=&quot;E:\breeze\content\14339732\1733862770-1\input\breezo\data\asimages\{90afe76c-4106-4165-821e-7a9dcecd69cb}.png&quot; /&gt;&lt;left val=&quot;56&quot; /&gt;&lt;top val=&quot;213&quot; /&gt;&lt;width val=&quot;823&quot; /&gt;&lt;height val=&quot;67&quot; /&gt;&lt;hasText val=&quot;1&quot; /&gt;&lt;/Image&gt;&lt;/ThreeDShapeInfo&gt;"/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211.xml><?xml version="1.0" encoding="utf-8"?>
<p:tagLst xmlns:p="http://schemas.openxmlformats.org/presentationml/2006/main">
  <p:tag name="PRESENTER_SHAPEINFO" val="&lt;ThreeDShapeInfo&gt;&lt;uuid val=&quot;{4fb4efb4-e315-440a-b8d2-fff7f08ea749}&quot; /&gt;&lt;isInvalidForFieldText val=&quot;0&quot; /&gt;&lt;Image&gt;&lt;filename val=&quot;E:\breeze\content\14339732\1733862770-1\input\breezo\data\asimages\{4fb4efb4-e315-440a-b8d2-fff7f08ea749}.png&quot; /&gt;&lt;left val=&quot;106&quot; /&gt;&lt;top val=&quot;323&quot; /&gt;&lt;width val=&quot;723&quot; /&gt;&lt;height val=&quot;267&quot; /&gt;&lt;hasText val=&quot;1&quot; /&gt;&lt;/Image&gt;&lt;/ThreeDShapeInfo&gt;"/>
  <p:tag name="PRESENTER_SHAPETEXTINFO" val="&lt;ShapeTextInfo&gt;&lt;TableIndex row=&quot;-1&quot; col=&quot;-1&quot;&gt;&lt;linesCount val=&quot;7&quot; /&gt;&lt;lineCharCount val=&quot;44&quot; /&gt;&lt;lineCharCount val=&quot;1&quot; /&gt;&lt;lineCharCount val=&quot;34&quot; /&gt;&lt;lineCharCount val=&quot;1&quot; /&gt;&lt;lineCharCount val=&quot;52&quot; /&gt;&lt;lineCharCount val=&quot;1&quot; /&gt;&lt;lineCharCount val=&quot;42&quot; /&gt;&lt;/TableIndex&gt;&lt;/ShapeTextInfo&gt;"/>
</p:tagLst>
</file>

<file path=ppt/tags/tag212.xml><?xml version="1.0" encoding="utf-8"?>
<p:tagLst xmlns:p="http://schemas.openxmlformats.org/presentationml/2006/main">
  <p:tag name="PRESENTER_SHAPEINFO" val="&lt;ThreeDShapeInfo&gt;&lt;uuid val=&quot;{ff0786e6-0d19-4216-93a4-f7c3e33462a4}&quot; /&gt;&lt;isInvalidForFieldText val=&quot;0&quot; /&gt;&lt;Image&gt;&lt;filename val=&quot;E:\breeze\content\14339732\1733862770-1\input\breezo\data\asimages\{ff0786e6-0d19-4216-93a4-f7c3e33462a4}.png&quot; /&gt;&lt;left val=&quot;86&quot; /&gt;&lt;top val=&quot;313&quot; /&gt;&lt;width val=&quot;60&quot; /&gt;&lt;height val=&quot;53&quot; /&gt;&lt;hasText val=&quot;1&quot; /&gt;&lt;/Image&gt;&lt;/ThreeDShapeInfo&gt;"/>
</p:tagLst>
</file>

<file path=ppt/tags/tag213.xml><?xml version="1.0" encoding="utf-8"?>
<p:tagLst xmlns:p="http://schemas.openxmlformats.org/presentationml/2006/main">
  <p:tag name="PRESENTER_SHAPEINFO" val="&lt;ThreeDShapeInfo&gt;&lt;uuid val=&quot;{e34e0ad6-a4ed-4282-92a4-099d606d9c1b}&quot; /&gt;&lt;isInvalidForFieldText val=&quot;0&quot; /&gt;&lt;Image&gt;&lt;filename val=&quot;E:\breeze\content\14339732\1733862770-1\input\breezo\data\asimages\{e34e0ad6-a4ed-4282-92a4-099d606d9c1b}.png&quot; /&gt;&lt;left val=&quot;170&quot; /&gt;&lt;top val=&quot;390&quot; /&gt;&lt;width val=&quot;60&quot; /&gt;&lt;height val=&quot;53&quot; /&gt;&lt;hasText val=&quot;1&quot; /&gt;&lt;/Image&gt;&lt;/ThreeDShapeInfo&gt;"/>
</p:tagLst>
</file>

<file path=ppt/tags/tag214.xml><?xml version="1.0" encoding="utf-8"?>
<p:tagLst xmlns:p="http://schemas.openxmlformats.org/presentationml/2006/main">
  <p:tag name="PRESENTER_SHAPEINFO" val="&lt;ThreeDShapeInfo&gt;&lt;uuid val=&quot;{60b724ff-4f9c-4ecd-8faa-3a039a16242f}&quot; /&gt;&lt;isInvalidForFieldText val=&quot;0&quot; /&gt;&lt;Image&gt;&lt;filename val=&quot;E:\breeze\content\14339732\1733862770-1\input\breezo\data\asimages\{60b724ff-4f9c-4ecd-8faa-3a039a16242f}.png&quot; /&gt;&lt;left val=&quot;33&quot; /&gt;&lt;top val=&quot;470&quot; /&gt;&lt;width val=&quot;60&quot; /&gt;&lt;height val=&quot;53&quot; /&gt;&lt;hasText val=&quot;1&quot; /&gt;&lt;/Image&gt;&lt;/ThreeDShapeInfo&gt;"/>
</p:tagLst>
</file>

<file path=ppt/tags/tag215.xml><?xml version="1.0" encoding="utf-8"?>
<p:tagLst xmlns:p="http://schemas.openxmlformats.org/presentationml/2006/main">
  <p:tag name="PRESENTER_SHAPEINFO" val="&lt;ThreeDShapeInfo&gt;&lt;uuid val=&quot;{b878892a-7f35-447f-9c06-a3add85761aa}&quot; /&gt;&lt;isInvalidForFieldText val=&quot;0&quot; /&gt;&lt;Image&gt;&lt;filename val=&quot;E:\breeze\content\14339732\1733862770-1\input\breezo\data\asimages\{b878892a-7f35-447f-9c06-a3add85761aa}.png&quot; /&gt;&lt;left val=&quot;106&quot; /&gt;&lt;top val=&quot;543&quot; /&gt;&lt;width val=&quot;60&quot; /&gt;&lt;height val=&quot;53&quot; /&gt;&lt;hasText val=&quot;1&quot; /&gt;&lt;/Image&gt;&lt;/ThreeDShapeInfo&gt;"/>
</p:tagLst>
</file>

<file path=ppt/tags/tag216.xml><?xml version="1.0" encoding="utf-8"?>
<p:tagLst xmlns:p="http://schemas.openxmlformats.org/presentationml/2006/main">
  <p:tag name="HTML_SHAPEINFO" val="&lt;SlideThumbPath val=&quot;SlideTemp.PNG&quot;/&gt;"/>
</p:tagLst>
</file>

<file path=ppt/tags/tag217.xml><?xml version="1.0" encoding="utf-8"?>
<p:tagLst xmlns:p="http://schemas.openxmlformats.org/presentationml/2006/main">
  <p:tag name="PRESENTER_SHAPEINFO" val="&lt;ThreeDShapeInfo&gt;&lt;uuid val=&quot;{53da0636-9af6-4869-ac8f-8cd9c9f6feb6}&quot; /&gt;&lt;isInvalidForFieldText val=&quot;0&quot; /&gt;&lt;Image&gt;&lt;filename val=&quot;E:\breeze\content\14339732\1733862770-1\input\breezo\data\asimages\{53da0636-9af6-4869-ac8f-8cd9c9f6feb6}.png&quot; /&gt;&lt;left val=&quot;130&quot; /&gt;&lt;top val=&quot;50&quot; /&gt;&lt;width val=&quot;667&quot; /&gt;&lt;height val=&quot;97&quot; /&gt;&lt;hasText val=&quot;1&quot; /&gt;&lt;/Image&gt;&lt;/ThreeDShapeInfo&gt;"/>
  <p:tag name="PRESENTER_SHAPETEXTINFO" val="&lt;ShapeTextInfo&gt;&lt;TableIndex row=&quot;-1&quot; col=&quot;-1&quot;&gt;&lt;linesCount val=&quot;1&quot; /&gt;&lt;lineCharCount val=&quot;50&quot; /&gt;&lt;/TableIndex&gt;&lt;/ShapeTextInfo&gt;"/>
</p:tagLst>
</file>

<file path=ppt/tags/tag218.xml><?xml version="1.0" encoding="utf-8"?>
<p:tagLst xmlns:p="http://schemas.openxmlformats.org/presentationml/2006/main">
  <p:tag name="PRESENTER_SHAPEINFO" val="&lt;ThreeDShapeInfo&gt;&lt;uuid val=&quot;{b753e7bd-5e28-4fb6-aa7c-2cdd902d7f90}&quot; /&gt;&lt;isInvalidForFieldText val=&quot;0&quot; /&gt;&lt;Image&gt;&lt;filename val=&quot;E:\breeze\content\14339732\1733862770-1\input\breezo\data\asimages\{b753e7bd-5e28-4fb6-aa7c-2cdd902d7f90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19.xml><?xml version="1.0" encoding="utf-8"?>
<p:tagLst xmlns:p="http://schemas.openxmlformats.org/presentationml/2006/main">
  <p:tag name="PRESENTER_SHAPEINFO" val="&lt;ThreeDShapeInfo&gt;&lt;uuid val=&quot;{93ddc3d0-6aff-4890-afb6-06eaca399fbd}&quot; /&gt;&lt;isInvalidForFieldText val=&quot;0&quot; /&gt;&lt;Image&gt;&lt;filename val=&quot;E:\breeze\content\14339732\1733862770-1\input\breezo\data\asimages\{93ddc3d0-6aff-4890-afb6-06eaca399fbd}.png&quot; /&gt;&lt;left val=&quot;126&quot; /&gt;&lt;top val=&quot;266&quot; /&gt;&lt;width val=&quot;707&quot; /&gt;&lt;height val=&quot;50&quot; /&gt;&lt;hasText val=&quot;1&quot; /&gt;&lt;/Image&gt;&lt;/ThreeDShapeInfo&gt;"/>
  <p:tag name="PRESENTER_SHAPETEXTINFO" val="&lt;ShapeTextInfo&gt;&lt;TableIndex row=&quot;-1&quot; col=&quot;-1&quot;&gt;&lt;linesCount val=&quot;1&quot; /&gt;&lt;lineCharCount val=&quot;30&quot; /&gt;&lt;/TableIndex&gt;&lt;/ShapeTextInfo&gt;"/>
</p:tagLst>
</file>

<file path=ppt/tags/tag22.xml><?xml version="1.0" encoding="utf-8"?>
<p:tagLst xmlns:p="http://schemas.openxmlformats.org/presentationml/2006/main">
  <p:tag name="PRESENTER_SHAPETEXTINFO" val="&lt;ShapeTextInfo&gt;&lt;TableIndex row=&quot;-1&quot; col=&quot;-1&quot;&gt;&lt;linesCount val=&quot;4&quot; /&gt;&lt;lineCharCount val=&quot;15&quot; /&gt;&lt;lineCharCount val=&quot;9&quot; /&gt;&lt;lineCharCount val=&quot;13&quot; /&gt;&lt;lineCharCount val=&quot;5&quot; /&gt;&lt;/TableIndex&gt;&lt;/ShapeTextInfo&gt;"/>
</p:tagLst>
</file>

<file path=ppt/tags/tag220.xml><?xml version="1.0" encoding="utf-8"?>
<p:tagLst xmlns:p="http://schemas.openxmlformats.org/presentationml/2006/main">
  <p:tag name="PRESENTER_SHAPEINFO" val="&lt;ThreeDShapeInfo&gt;&lt;uuid val=&quot;{0222a413-4477-4225-93c5-f271a5709f3d}&quot; /&gt;&lt;isInvalidForFieldText val=&quot;0&quot; /&gt;&lt;Image&gt;&lt;filename val=&quot;E:\breeze\content\14339732\1733862770-1\input\breezo\data\asimages\{0222a413-4477-4225-93c5-f271a5709f3d}.png&quot; /&gt;&lt;left val=&quot;316&quot; /&gt;&lt;top val=&quot;376&quot; /&gt;&lt;width val=&quot;303&quot; /&gt;&lt;height val=&quot;187&quot; /&gt;&lt;hasText val=&quot;1&quot; /&gt;&lt;/Image&gt;&lt;/ThreeDShapeInfo&gt;"/>
</p:tagLst>
</file>

<file path=ppt/tags/tag221.xml><?xml version="1.0" encoding="utf-8"?>
<p:tagLst xmlns:p="http://schemas.openxmlformats.org/presentationml/2006/main">
  <p:tag name="PRESENTER_SHAPEINFO" val="&lt;ThreeDShapeInfo&gt;&lt;uuid val=&quot;{d2e243c1-b9c8-4208-853e-13f53546e224}&quot; /&gt;&lt;isInvalidForFieldText val=&quot;0&quot; /&gt;&lt;Image&gt;&lt;filename val=&quot;E:\breeze\content\14339732\1733862770-1\input\breezo\data\asimages\{d2e243c1-b9c8-4208-853e-13f53546e224}.png&quot; /&gt;&lt;left val=&quot;20&quot; /&gt;&lt;top val=&quot;36&quot; /&gt;&lt;width val=&quot;103&quot; /&gt;&lt;height val=&quot;87&quot; /&gt;&lt;hasText val=&quot;1&quot; /&gt;&lt;/Image&gt;&lt;/ThreeDShapeInfo&gt;"/>
</p:tagLst>
</file>

<file path=ppt/tags/tag222.xml><?xml version="1.0" encoding="utf-8"?>
<p:tagLst xmlns:p="http://schemas.openxmlformats.org/presentationml/2006/main">
  <p:tag name="HTML_SHAPEINFO" val="&lt;SlideThumbPath val=&quot;SlideTemp.PNG&quot;/&gt;"/>
</p:tagLst>
</file>

<file path=ppt/tags/tag223.xml><?xml version="1.0" encoding="utf-8"?>
<p:tagLst xmlns:p="http://schemas.openxmlformats.org/presentationml/2006/main">
  <p:tag name="PRESENTER_SHAPEINFO" val="&lt;ThreeDShapeInfo&gt;&lt;uuid val=&quot;{8a9bc5f1-98c2-4cc7-84dc-ef5648e1fd9f}&quot; /&gt;&lt;isInvalidForFieldText val=&quot;0&quot; /&gt;&lt;Image&gt;&lt;filename val=&quot;E:\breeze\content\14339732\1733862770-1\input\breezo\data\asimages\{8a9bc5f1-98c2-4cc7-84dc-ef5648e1fd9f}.png&quot; /&gt;&lt;left val=&quot;130&quot; /&gt;&lt;top val=&quot;50&quot; /&gt;&lt;width val=&quot;667&quot; /&gt;&lt;height val=&quot;97&quot; /&gt;&lt;hasText val=&quot;1&quot; /&gt;&lt;/Image&gt;&lt;/ThreeDShapeInfo&gt;"/>
  <p:tag name="PRESENTER_SHAPETEXTINFO" val="&lt;ShapeTextInfo&gt;&lt;TableIndex row=&quot;-1&quot; col=&quot;-1&quot;&gt;&lt;linesCount val=&quot;1&quot; /&gt;&lt;lineCharCount val=&quot;50&quot; /&gt;&lt;/TableIndex&gt;&lt;/ShapeTextInfo&gt;"/>
</p:tagLst>
</file>

<file path=ppt/tags/tag224.xml><?xml version="1.0" encoding="utf-8"?>
<p:tagLst xmlns:p="http://schemas.openxmlformats.org/presentationml/2006/main">
  <p:tag name="PRESENTER_SHAPEINFO" val="&lt;ThreeDShapeInfo&gt;&lt;uuid val=&quot;{1aae3492-797e-4d30-8a1f-750740823b65}&quot; /&gt;&lt;isInvalidForFieldText val=&quot;0&quot; /&gt;&lt;Image&gt;&lt;filename val=&quot;E:\breeze\content\14339732\1733862770-1\input\breezo\data\asimages\{1aae3492-797e-4d30-8a1f-750740823b65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25.xml><?xml version="1.0" encoding="utf-8"?>
<p:tagLst xmlns:p="http://schemas.openxmlformats.org/presentationml/2006/main">
  <p:tag name="PRESENTER_SHAPEINFO" val="&lt;ThreeDShapeInfo&gt;&lt;uuid val=&quot;{63ca0501-aebf-4b71-b6a8-cac8975bef4d}&quot; /&gt;&lt;isInvalidForFieldText val=&quot;0&quot; /&gt;&lt;Image&gt;&lt;filename val=&quot;E:\breeze\content\14339732\1733862770-1\input\breezo\data\asimages\{63ca0501-aebf-4b71-b6a8-cac8975bef4d}.png&quot; /&gt;&lt;left val=&quot;350&quot; /&gt;&lt;top val=&quot;160&quot; /&gt;&lt;width val=&quot;203&quot; /&gt;&lt;height val=&quot;123&quot; /&gt;&lt;hasText val=&quot;1&quot; /&gt;&lt;/Image&gt;&lt;/ThreeDShapeInfo&gt;"/>
</p:tagLst>
</file>

<file path=ppt/tags/tag226.xml><?xml version="1.0" encoding="utf-8"?>
<p:tagLst xmlns:p="http://schemas.openxmlformats.org/presentationml/2006/main">
  <p:tag name="PRESENTER_SHAPEINFO" val="&lt;ThreeDShapeInfo&gt;&lt;uuid val=&quot;{906a60a1-baf4-49ba-9245-8769072ec412}&quot; /&gt;&lt;isInvalidForFieldText val=&quot;0&quot; /&gt;&lt;Image&gt;&lt;filename val=&quot;E:\breeze\content\14339732\1733862770-1\input\breezo\data\asimages\{906a60a1-baf4-49ba-9245-8769072ec412}.jpg&quot; /&gt;&lt;left val=&quot;43&quot; /&gt;&lt;top val=&quot;246&quot; /&gt;&lt;width val=&quot;263&quot; /&gt;&lt;height val=&quot;267&quot; /&gt;&lt;hasText val=&quot;1&quot; /&gt;&lt;/Image&gt;&lt;/ThreeDShapeInfo&gt;"/>
</p:tagLst>
</file>

<file path=ppt/tags/tag227.xml><?xml version="1.0" encoding="utf-8"?>
<p:tagLst xmlns:p="http://schemas.openxmlformats.org/presentationml/2006/main">
  <p:tag name="PRESENTER_SHAPEINFO" val="&lt;ThreeDShapeInfo&gt;&lt;uuid val=&quot;{adc5298f-cea7-4dbe-8236-b6856735b706}&quot; /&gt;&lt;isInvalidForFieldText val=&quot;0&quot; /&gt;&lt;Image&gt;&lt;filename val=&quot;E:\breeze\content\14339732\1733862770-1\input\breezo\data\asimages\{adc5298f-cea7-4dbe-8236-b6856735b706}.jpg&quot; /&gt;&lt;left val=&quot;660&quot; /&gt;&lt;top val=&quot;246&quot; /&gt;&lt;width val=&quot;267&quot; /&gt;&lt;height val=&quot;267&quot; /&gt;&lt;hasText val=&quot;1&quot; /&gt;&lt;/Image&gt;&lt;/ThreeDShapeInfo&gt;"/>
</p:tagLst>
</file>

<file path=ppt/tags/tag228.xml><?xml version="1.0" encoding="utf-8"?>
<p:tagLst xmlns:p="http://schemas.openxmlformats.org/presentationml/2006/main">
  <p:tag name="PRESENTER_SHAPEINFO" val="&lt;ThreeDShapeInfo&gt;&lt;uuid val=&quot;{c8a0a510-a704-4618-92f3-24cfd7185901}&quot; /&gt;&lt;isInvalidForFieldText val=&quot;0&quot; /&gt;&lt;Image&gt;&lt;filename val=&quot;E:\breeze\content\14339732\1733862770-1\input\breezo\data\asimages\{c8a0a510-a704-4618-92f3-24cfd7185901}.jpg&quot; /&gt;&lt;left val=&quot;333&quot; /&gt;&lt;top val=&quot;346&quot; /&gt;&lt;width val=&quot;303&quot; /&gt;&lt;height val=&quot;303&quot; /&gt;&lt;hasText val=&quot;1&quot; /&gt;&lt;/Image&gt;&lt;/ThreeDShapeInfo&gt;"/>
</p:tagLst>
</file>

<file path=ppt/tags/tag229.xml><?xml version="1.0" encoding="utf-8"?>
<p:tagLst xmlns:p="http://schemas.openxmlformats.org/presentationml/2006/main">
  <p:tag name="PRESENTER_SHAPEINFO" val="&lt;ThreeDShapeInfo&gt;&lt;uuid val=&quot;{4af90455-8d05-410d-84f4-0219cca8e219}&quot; /&gt;&lt;isInvalidForFieldText val=&quot;0&quot; /&gt;&lt;Image&gt;&lt;filename val=&quot;E:\breeze\content\14339732\1733862770-1\input\breezo\data\asimages\{4af90455-8d05-410d-84f4-0219cca8e219}.png&quot; /&gt;&lt;left val=&quot;20&quot; /&gt;&lt;top val=&quot;36&quot; /&gt;&lt;width val=&quot;103&quot; /&gt;&lt;height val=&quot;87&quot; /&gt;&lt;hasText val=&quot;1&quot; /&gt;&lt;/Image&gt;&lt;/ThreeDShapeInfo&gt;"/>
</p:tagLst>
</file>

<file path=ppt/tags/tag2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30.xml><?xml version="1.0" encoding="utf-8"?>
<p:tagLst xmlns:p="http://schemas.openxmlformats.org/presentationml/2006/main">
  <p:tag name="HTML_SHAPEINFO" val="&lt;SlideThumbPath val=&quot;SlideTemp.PNG&quot;/&gt;"/>
</p:tagLst>
</file>

<file path=ppt/tags/tag231.xml><?xml version="1.0" encoding="utf-8"?>
<p:tagLst xmlns:p="http://schemas.openxmlformats.org/presentationml/2006/main">
  <p:tag name="PRESENTER_SHAPEINFO" val="&lt;ThreeDShapeInfo&gt;&lt;uuid val=&quot;{52ab812d-be95-4c3d-910f-1349e92f2329}&quot; /&gt;&lt;isInvalidForFieldText val=&quot;0&quot; /&gt;&lt;Image&gt;&lt;filename val=&quot;E:\breeze\content\14339732\1733862770-1\input\breezo\data\asimages\{52ab812d-be95-4c3d-910f-1349e92f2329}.png&quot; /&gt;&lt;left val=&quot;136&quot; /&gt;&lt;top val=&quot;50&quot; /&gt;&lt;width val=&quot;663&quot; /&gt;&lt;height val=&quot;97&quot; /&gt;&lt;hasText val=&quot;1&quot; /&gt;&lt;/Image&gt;&lt;/ThreeDShapeInfo&gt;"/>
  <p:tag name="PRESENTER_SHAPETEXTINFO" val="&lt;ShapeTextInfo&gt;&lt;TableIndex row=&quot;-1&quot; col=&quot;-1&quot;&gt;&lt;linesCount val=&quot;1&quot; /&gt;&lt;lineCharCount val=&quot;50&quot; /&gt;&lt;/TableIndex&gt;&lt;/ShapeTextInfo&gt;"/>
</p:tagLst>
</file>

<file path=ppt/tags/tag232.xml><?xml version="1.0" encoding="utf-8"?>
<p:tagLst xmlns:p="http://schemas.openxmlformats.org/presentationml/2006/main">
  <p:tag name="PRESENTER_SHAPEINFO" val="&lt;ThreeDShapeInfo&gt;&lt;uuid val=&quot;{cd6d162f-ece4-4b8c-a4db-1bbd03652a89}&quot; /&gt;&lt;isInvalidForFieldText val=&quot;0&quot; /&gt;&lt;Image&gt;&lt;filename val=&quot;E:\breeze\content\14339732\1733862770-1\input\breezo\data\asimages\{cd6d162f-ece4-4b8c-a4db-1bbd03652a89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33.xml><?xml version="1.0" encoding="utf-8"?>
<p:tagLst xmlns:p="http://schemas.openxmlformats.org/presentationml/2006/main">
  <p:tag name="PRESENTER_SHAPEINFO" val="&lt;ThreeDShapeInfo&gt;&lt;uuid val=&quot;{3273bd7d-7d19-47f3-9201-a4451a1b3b6b}&quot; /&gt;&lt;isInvalidForFieldText val=&quot;0&quot; /&gt;&lt;Image&gt;&lt;filename val=&quot;E:\breeze\content\14339732\1733862770-1\input\breezo\data\asimages\{3273bd7d-7d19-47f3-9201-a4451a1b3b6b}.png&quot; /&gt;&lt;left val=&quot;356&quot; /&gt;&lt;top val=&quot;146&quot; /&gt;&lt;width val=&quot;200&quot; /&gt;&lt;height val=&quot;123&quot; /&gt;&lt;hasText val=&quot;1&quot; /&gt;&lt;/Image&gt;&lt;/ThreeDShapeInfo&gt;"/>
</p:tagLst>
</file>

<file path=ppt/tags/tag234.xml><?xml version="1.0" encoding="utf-8"?>
<p:tagLst xmlns:p="http://schemas.openxmlformats.org/presentationml/2006/main">
  <p:tag name="PRESENTER_SHAPEINFO" val="&lt;ThreeDShapeInfo&gt;&lt;uuid val=&quot;{813ef92e-cc08-419f-a846-4315f01484d4}&quot; /&gt;&lt;isInvalidForFieldText val=&quot;0&quot; /&gt;&lt;Image&gt;&lt;filename val=&quot;E:\breeze\content\14339732\1733862770-1\input\breezo\data\asimages\{813ef92e-cc08-419f-a846-4315f01484d4}.jpg&quot; /&gt;&lt;left val=&quot;56&quot; /&gt;&lt;top val=&quot;266&quot; /&gt;&lt;width val=&quot;390&quot; /&gt;&lt;height val=&quot;390&quot; /&gt;&lt;hasText val=&quot;1&quot; /&gt;&lt;/Image&gt;&lt;/ThreeDShapeInfo&gt;"/>
</p:tagLst>
</file>

<file path=ppt/tags/tag235.xml><?xml version="1.0" encoding="utf-8"?>
<p:tagLst xmlns:p="http://schemas.openxmlformats.org/presentationml/2006/main">
  <p:tag name="PRESENTER_SHAPEINFO" val="&lt;ThreeDShapeInfo&gt;&lt;uuid val=&quot;{c8048a2a-1c92-4c67-84a4-23ed95810a20}&quot; /&gt;&lt;isInvalidForFieldText val=&quot;0&quot; /&gt;&lt;Image&gt;&lt;filename val=&quot;E:\breeze\content\14339732\1733862770-1\input\breezo\data\asimages\{c8048a2a-1c92-4c67-84a4-23ed95810a20}.jpg&quot; /&gt;&lt;left val=&quot;463&quot; /&gt;&lt;top val=&quot;266&quot; /&gt;&lt;width val=&quot;393&quot; /&gt;&lt;height val=&quot;390&quot; /&gt;&lt;hasText val=&quot;1&quot; /&gt;&lt;/Image&gt;&lt;/ThreeDShapeInfo&gt;"/>
</p:tagLst>
</file>

<file path=ppt/tags/tag236.xml><?xml version="1.0" encoding="utf-8"?>
<p:tagLst xmlns:p="http://schemas.openxmlformats.org/presentationml/2006/main">
  <p:tag name="PRESENTER_SHAPEINFO" val="&lt;ThreeDShapeInfo&gt;&lt;uuid val=&quot;{dbf83930-0fb6-4f61-8844-3b24b43e5c61}&quot; /&gt;&lt;isInvalidForFieldText val=&quot;0&quot; /&gt;&lt;Image&gt;&lt;filename val=&quot;E:\breeze\content\14339732\1733862770-1\input\breezo\data\asimages\{dbf83930-0fb6-4f61-8844-3b24b43e5c61}.png&quot; /&gt;&lt;left val=&quot;20&quot; /&gt;&lt;top val=&quot;36&quot; /&gt;&lt;width val=&quot;103&quot; /&gt;&lt;height val=&quot;87&quot; /&gt;&lt;hasText val=&quot;1&quot; /&gt;&lt;/Image&gt;&lt;/ThreeDShapeInfo&gt;"/>
</p:tagLst>
</file>

<file path=ppt/tags/tag237.xml><?xml version="1.0" encoding="utf-8"?>
<p:tagLst xmlns:p="http://schemas.openxmlformats.org/presentationml/2006/main">
  <p:tag name="HTML_SHAPEINFO" val="&lt;SlideThumbPath val=&quot;SlideTemp.PNG&quot;/&gt;"/>
</p:tagLst>
</file>

<file path=ppt/tags/tag238.xml><?xml version="1.0" encoding="utf-8"?>
<p:tagLst xmlns:p="http://schemas.openxmlformats.org/presentationml/2006/main">
  <p:tag name="PRESENTER_SHAPEINFO" val="&lt;ThreeDShapeInfo&gt;&lt;uuid val=&quot;{501102b3-d6ab-4bbd-b559-27fc882818e6}&quot; /&gt;&lt;isInvalidForFieldText val=&quot;0&quot; /&gt;&lt;Image&gt;&lt;filename val=&quot;E:\breeze\content\14339732\1733862770-1\input\breezo\data\asimages\{501102b3-d6ab-4bbd-b559-27fc882818e6}.png&quot; /&gt;&lt;left val=&quot;200&quot; /&gt;&lt;top val=&quot;253&quot; /&gt;&lt;width val=&quot;563&quot; /&gt;&lt;height val=&quot;133&quot; /&gt;&lt;hasText val=&quot;1&quot; /&gt;&lt;/Image&gt;&lt;/ThreeDShapeInfo&gt;"/>
  <p:tag name="PRESENTER_SHAPETEXTINFO" val="&lt;ShapeTextInfo&gt;&lt;TableIndex row=&quot;-1&quot; col=&quot;-1&quot;&gt;&lt;linesCount val=&quot;1&quot; /&gt;&lt;lineCharCount val=&quot;33&quot; /&gt;&lt;/TableIndex&gt;&lt;/ShapeTextInfo&gt;"/>
</p:tagLst>
</file>

<file path=ppt/tags/tag239.xml><?xml version="1.0" encoding="utf-8"?>
<p:tagLst xmlns:p="http://schemas.openxmlformats.org/presentationml/2006/main">
  <p:tag name="PRESENTER_SHAPEINFO" val="&lt;ThreeDShapeInfo&gt;&lt;uuid val=&quot;{042f914d-b0b8-41d6-8778-d543eb23199e}&quot; /&gt;&lt;isInvalidForFieldText val=&quot;0&quot; /&gt;&lt;Image&gt;&lt;filename val=&quot;E:\breeze\content\14339732\1733862770-1\input\breezo\data\asimages\{042f914d-b0b8-41d6-8778-d543eb23199e}.png&quot; /&gt;&lt;left val=&quot;106&quot; /&gt;&lt;top val=&quot;440&quot; /&gt;&lt;width val=&quot;570&quot; /&gt;&lt;height val=&quot;33&quot; /&gt;&lt;hasText val=&quot;1&quot; /&gt;&lt;/Image&gt;&lt;/ThreeDShapeInfo&gt;"/>
  <p:tag name="PRESENTER_SHAPETEXTINFO" val="&lt;ShapeTextInfo&gt;&lt;TableIndex row=&quot;-1&quot; col=&quot;-1&quot;&gt;&lt;linesCount val=&quot;1&quot; /&gt;&lt;lineCharCount val=&quot;34&quot; /&gt;&lt;/TableIndex&gt;&lt;/ShapeTextInfo&gt;"/>
</p:tagLst>
</file>

<file path=ppt/tags/tag2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240.xml><?xml version="1.0" encoding="utf-8"?>
<p:tagLst xmlns:p="http://schemas.openxmlformats.org/presentationml/2006/main">
  <p:tag name="PRESENTER_SHAPEINFO" val="&lt;ThreeDShapeInfo&gt;&lt;uuid val=&quot;{56c714bb-bcdb-48fc-bb3f-6073d0fa1d79}&quot; /&gt;&lt;isInvalidForFieldText val=&quot;0&quot; /&gt;&lt;Image&gt;&lt;filename val=&quot;E:\breeze\content\14339732\1733862770-1\input\breezo\data\asimages\{56c714bb-bcdb-48fc-bb3f-6073d0fa1d79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41.xml><?xml version="1.0" encoding="utf-8"?>
<p:tagLst xmlns:p="http://schemas.openxmlformats.org/presentationml/2006/main">
  <p:tag name="HTML_SHAPEINFO" val="&lt;SlideThumbPath val=&quot;SlideTemp.PNG&quot;/&gt;"/>
</p:tagLst>
</file>

<file path=ppt/tags/tag242.xml><?xml version="1.0" encoding="utf-8"?>
<p:tagLst xmlns:p="http://schemas.openxmlformats.org/presentationml/2006/main">
  <p:tag name="PRESENTER_SHAPEINFO" val="&lt;ThreeDShapeInfo&gt;&lt;uuid val=&quot;{edda4ade-9ba0-4b58-9642-b8332b4e281e}&quot; /&gt;&lt;isInvalidForFieldText val=&quot;0&quot; /&gt;&lt;Image&gt;&lt;filename val=&quot;E:\breeze\content\14339732\1733862770-1\input\breezo\data\asimages\{edda4ade-9ba0-4b58-9642-b8332b4e281e}.png&quot; /&gt;&lt;left val=&quot;320&quot; /&gt;&lt;top val=&quot;66&quot; /&gt;&lt;width val=&quot;327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243.xml><?xml version="1.0" encoding="utf-8"?>
<p:tagLst xmlns:p="http://schemas.openxmlformats.org/presentationml/2006/main">
  <p:tag name="PRESENTER_SHAPEINFO" val="&lt;ThreeDShapeInfo&gt;&lt;uuid val=&quot;{e8b0f401-8e54-46ac-aca8-e29db564a57d}&quot; /&gt;&lt;isInvalidForFieldText val=&quot;0&quot; /&gt;&lt;Image&gt;&lt;filename val=&quot;E:\breeze\content\14339732\1733862770-1\input\breezo\data\asimages\{e8b0f401-8e54-46ac-aca8-e29db564a57d}.png&quot; /&gt;&lt;left val=&quot;76&quot; /&gt;&lt;top val=&quot;133&quot; /&gt;&lt;width val=&quot;780&quot; /&gt;&lt;height val=&quot;520&quot; /&gt;&lt;hasText val=&quot;1&quot; /&gt;&lt;/Image&gt;&lt;/ThreeDShapeInfo&gt;"/>
  <p:tag name="PRESENTER_SHAPETEXTINFO" val="&lt;ShapeTextInfo&gt;&lt;TableIndex row=&quot;-1&quot; col=&quot;-1&quot;&gt;&lt;linesCount val=&quot;10&quot; /&gt;&lt;lineCharCount val=&quot;79&quot; /&gt;&lt;lineCharCount val=&quot;55&quot; /&gt;&lt;lineCharCount val=&quot;29&quot; /&gt;&lt;lineCharCount val=&quot;21&quot; /&gt;&lt;lineCharCount val=&quot;14&quot; /&gt;&lt;lineCharCount val=&quot;22&quot; /&gt;&lt;lineCharCount val=&quot;31&quot; /&gt;&lt;lineCharCount val=&quot;20&quot; /&gt;&lt;lineCharCount val=&quot;1&quot; /&gt;&lt;lineCharCount val=&quot;99&quot; /&gt;&lt;/TableIndex&gt;&lt;/ShapeTextInfo&gt;"/>
</p:tagLst>
</file>

<file path=ppt/tags/tag244.xml><?xml version="1.0" encoding="utf-8"?>
<p:tagLst xmlns:p="http://schemas.openxmlformats.org/presentationml/2006/main">
  <p:tag name="PRESENTER_SHAPEINFO" val="&lt;ThreeDShapeInfo&gt;&lt;uuid val=&quot;{3e48fada-69bf-4548-98b5-b2634826800a}&quot; /&gt;&lt;isInvalidForFieldText val=&quot;0&quot; /&gt;&lt;Image&gt;&lt;filename val=&quot;E:\breeze\content\14339732\1733862770-1\input\breezo\data\asimages\{3e48fada-69bf-4548-98b5-b2634826800a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45.xml><?xml version="1.0" encoding="utf-8"?>
<p:tagLst xmlns:p="http://schemas.openxmlformats.org/presentationml/2006/main">
  <p:tag name="HTML_SHAPEINFO" val="&lt;SlideThumbPath val=&quot;SlideTemp.PNG&quot;/&gt;"/>
</p:tagLst>
</file>

<file path=ppt/tags/tag246.xml><?xml version="1.0" encoding="utf-8"?>
<p:tagLst xmlns:p="http://schemas.openxmlformats.org/presentationml/2006/main">
  <p:tag name="PRESENTER_SHAPEINFO" val="&lt;ThreeDShapeInfo&gt;&lt;uuid val=&quot;{7d5fbab0-001b-4f65-b029-af9b4932859d}&quot; /&gt;&lt;isInvalidForFieldText val=&quot;0&quot; /&gt;&lt;Image&gt;&lt;filename val=&quot;E:\breeze\content\14339732\1733862770-1\input\breezo\data\asimages\{7d5fbab0-001b-4f65-b029-af9b4932859d}.png&quot; /&gt;&lt;left val=&quot;293&quot; /&gt;&lt;top val=&quot;50&quot; /&gt;&lt;width val=&quot;327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247.xml><?xml version="1.0" encoding="utf-8"?>
<p:tagLst xmlns:p="http://schemas.openxmlformats.org/presentationml/2006/main">
  <p:tag name="PRESENTER_SHAPEINFO" val="&lt;ThreeDShapeInfo&gt;&lt;uuid val=&quot;{c88596ab-cafa-444e-b553-d2ccb7fbad12}&quot; /&gt;&lt;isInvalidForFieldText val=&quot;0&quot; /&gt;&lt;Image&gt;&lt;filename val=&quot;E:\breeze\content\14339732\1733862770-1\input\breezo\data\asimages\{c88596ab-cafa-444e-b553-d2ccb7fbad12}.png&quot; /&gt;&lt;left val=&quot;76&quot; /&gt;&lt;top val=&quot;126&quot; /&gt;&lt;width val=&quot;813&quot; /&gt;&lt;height val=&quot;343&quot; /&gt;&lt;hasText val=&quot;1&quot; /&gt;&lt;/Image&gt;&lt;/ThreeDShapeInfo&gt;"/>
  <p:tag name="PRESENTER_SHAPETEXTINFO" val="&lt;ShapeTextInfo&gt;&lt;TableIndex row=&quot;-1&quot; col=&quot;-1&quot;&gt;&lt;linesCount val=&quot;3&quot; /&gt;&lt;lineCharCount val=&quot;109&quot; /&gt;&lt;lineCharCount val=&quot;104&quot; /&gt;&lt;lineCharCount val=&quot;85&quot; /&gt;&lt;/TableIndex&gt;&lt;/ShapeTextInfo&gt;"/>
</p:tagLst>
</file>

<file path=ppt/tags/tag248.xml><?xml version="1.0" encoding="utf-8"?>
<p:tagLst xmlns:p="http://schemas.openxmlformats.org/presentationml/2006/main">
  <p:tag name="PRESENTER_SHAPEINFO" val="&lt;ThreeDShapeInfo&gt;&lt;uuid val=&quot;{3a5370da-f814-4a3c-846b-1a3a821df584}&quot; /&gt;&lt;isInvalidForFieldText val=&quot;0&quot; /&gt;&lt;Image&gt;&lt;filename val=&quot;E:\breeze\content\14339732\1733862770-1\input\breezo\data\asimages\{3a5370da-f814-4a3c-846b-1a3a821df584}.png&quot; /&gt;&lt;left val=&quot;910&quot; /&gt;&lt;top val=&quot;676&quot; /&gt;&lt;width val=&quot;20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49.xml><?xml version="1.0" encoding="utf-8"?>
<p:tagLst xmlns:p="http://schemas.openxmlformats.org/presentationml/2006/main">
  <p:tag name="HTML_SHAPEINFO" val="&lt;SlideThumbPath val=&quot;SlideTemp.PNG&quot;/&gt;"/>
</p:tagLst>
</file>

<file path=ppt/tags/tag25.xml><?xml version="1.0" encoding="utf-8"?>
<p:tagLst xmlns:p="http://schemas.openxmlformats.org/presentationml/2006/main">
  <p:tag name="PRESENTER_SHAPEINFO" val="&lt;ThreeDShapeInfo&gt;&lt;uuid val=&quot;{2c9af0f4-f033-4019-a1d9-acb321b1a7f5}&quot; /&gt;&lt;isInvalidForFieldText val=&quot;0&quot; /&gt;&lt;Image&gt;&lt;filename val=&quot;E:\breeze\content\14339732\1733862770-1\input\breezo\data\asimages\{2c9af0f4-f033-4019-a1d9-acb321b1a7f5}.png&quot; /&gt;&lt;left val=&quot;73&quot; /&gt;&lt;top val=&quot;100&quot; /&gt;&lt;width val=&quot;363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250.xml><?xml version="1.0" encoding="utf-8"?>
<p:tagLst xmlns:p="http://schemas.openxmlformats.org/presentationml/2006/main">
  <p:tag name="PRESENTER_SHAPEINFO" val="&lt;ThreeDShapeInfo&gt;&lt;uuid val=&quot;{06dfa149-04e9-424c-a2fe-22210e953d69}&quot; /&gt;&lt;isInvalidForFieldText val=&quot;0&quot; /&gt;&lt;Image&gt;&lt;filename val=&quot;E:\breeze\content\14339732\1733862770-1\input\breezo\data\asimages\{06dfa149-04e9-424c-a2fe-22210e953d69}.png&quot; /&gt;&lt;left val=&quot;73&quot; /&gt;&lt;top val=&quot;100&quot; /&gt;&lt;width val=&quot;190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7&quot; /&gt;&lt;/TableIndex&gt;&lt;/ShapeTextInfo&gt;"/>
</p:tagLst>
</file>

<file path=ppt/tags/tag251.xml><?xml version="1.0" encoding="utf-8"?>
<p:tagLst xmlns:p="http://schemas.openxmlformats.org/presentationml/2006/main">
  <p:tag name="PRESENTER_SHAPEINFO" val="&lt;ThreeDShapeInfo&gt;&lt;uuid val=&quot;{ad2c176b-9242-487f-b511-4225831d45d1}&quot; /&gt;&lt;isInvalidForFieldText val=&quot;0&quot; /&gt;&lt;Image&gt;&lt;filename val=&quot;E:\breeze\content\14339732\1733862770-1\input\breezo\data\asimages\{ad2c176b-9242-487f-b511-4225831d45d1}.png&quot; /&gt;&lt;left val=&quot;76&quot; /&gt;&lt;top val=&quot;193&quot; /&gt;&lt;width val=&quot;757&quot; /&gt;&lt;height val=&quot;353&quot; /&gt;&lt;hasText val=&quot;1&quot; /&gt;&lt;/Image&gt;&lt;/ThreeDShapeInfo&gt;"/>
  <p:tag name="PRESENTER_SHAPETEXTINFO" val="&lt;ShapeTextInfo&gt;&lt;TableIndex row=&quot;-1&quot; col=&quot;-1&quot;&gt;&lt;linesCount val=&quot;4&quot; /&gt;&lt;lineCharCount val=&quot;30&quot; /&gt;&lt;lineCharCount val=&quot;62&quot; /&gt;&lt;lineCharCount val=&quot;78&quot; /&gt;&lt;lineCharCount val=&quot;81&quot; /&gt;&lt;/TableIndex&gt;&lt;/ShapeTextInfo&gt;"/>
</p:tagLst>
</file>

<file path=ppt/tags/tag252.xml><?xml version="1.0" encoding="utf-8"?>
<p:tagLst xmlns:p="http://schemas.openxmlformats.org/presentationml/2006/main">
  <p:tag name="PRESENTER_SHAPEINFO" val="&lt;ThreeDShapeInfo&gt;&lt;uuid val=&quot;{e51e02b3-e487-4ad3-9917-79ddaec8f0ea}&quot; /&gt;&lt;isInvalidForFieldText val=&quot;0&quot; /&gt;&lt;Image&gt;&lt;filename val=&quot;E:\breeze\content\14339732\1733862770-1\input\breezo\data\asimages\{e51e02b3-e487-4ad3-9917-79ddaec8f0ea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53.xml><?xml version="1.0" encoding="utf-8"?>
<p:tagLst xmlns:p="http://schemas.openxmlformats.org/presentationml/2006/main">
  <p:tag name="HTML_SHAPEINFO" val="&lt;SlideThumbPath val=&quot;SlideTemp.PNG&quot;/&gt;"/>
</p:tagLst>
</file>

<file path=ppt/tags/tag254.xml><?xml version="1.0" encoding="utf-8"?>
<p:tagLst xmlns:p="http://schemas.openxmlformats.org/presentationml/2006/main">
  <p:tag name="PRESENTER_SHAPEINFO" val="&lt;ThreeDShapeInfo&gt;&lt;uuid val=&quot;{5fa429b1-680b-492d-91d8-95d15c097e5f}&quot; /&gt;&lt;isInvalidForFieldText val=&quot;0&quot; /&gt;&lt;Image&gt;&lt;filename val=&quot;E:\breeze\content\14339732\1733862770-1\input\breezo\data\asimages\{5fa429b1-680b-492d-91d8-95d15c097e5f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55.xml><?xml version="1.0" encoding="utf-8"?>
<p:tagLst xmlns:p="http://schemas.openxmlformats.org/presentationml/2006/main">
  <p:tag name="HTML_SHAPEINFO" val="&lt;SlideThumbPath val=&quot;SlideTemp.PNG&quot;/&gt;"/>
</p:tagLst>
</file>

<file path=ppt/tags/tag256.xml><?xml version="1.0" encoding="utf-8"?>
<p:tagLst xmlns:p="http://schemas.openxmlformats.org/presentationml/2006/main">
  <p:tag name="PRESENTER_SHAPEINFO" val="&lt;ThreeDShapeInfo&gt;&lt;uuid val=&quot;{f282040c-73ad-42d1-9d66-b7fa3c22cb75}&quot; /&gt;&lt;isInvalidForFieldText val=&quot;0&quot; /&gt;&lt;Image&gt;&lt;filename val=&quot;E:\breeze\content\14339732\1733862770-1\input\breezo\data\asimages\{f282040c-73ad-42d1-9d66-b7fa3c22cb75}.png&quot; /&gt;&lt;left val=&quot;500&quot; /&gt;&lt;top val=&quot;140&quot; /&gt;&lt;width val=&quot;337&quot; /&gt;&lt;height val=&quot;493&quot; /&gt;&lt;hasText val=&quot;1&quot; /&gt;&lt;/Image&gt;&lt;/ThreeDShapeInfo&gt;"/>
  <p:tag name="PRESENTER_SHAPETEXTINFO" val="&lt;ShapeTextInfo&gt;&lt;TableIndex row=&quot;-1&quot; col=&quot;-1&quot;&gt;&lt;linesCount val=&quot;17&quot; /&gt;&lt;lineCharCount val=&quot;15&quot; /&gt;&lt;lineCharCount val=&quot;19&quot; /&gt;&lt;lineCharCount val=&quot;51&quot; /&gt;&lt;lineCharCount val=&quot;27&quot; /&gt;&lt;lineCharCount val=&quot;13&quot; /&gt;&lt;lineCharCount val=&quot;12&quot; /&gt;&lt;lineCharCount val=&quot;16&quot; /&gt;&lt;lineCharCount val=&quot;51&quot; /&gt;&lt;lineCharCount val=&quot;1&quot; /&gt;&lt;lineCharCount val=&quot;24&quot; /&gt;&lt;lineCharCount val=&quot;13&quot; /&gt;&lt;lineCharCount val=&quot;15&quot; /&gt;&lt;lineCharCount val=&quot;30&quot; /&gt;&lt;lineCharCount val=&quot;51&quot; /&gt;&lt;lineCharCount val=&quot;1&quot; /&gt;&lt;lineCharCount val=&quot;27&quot; /&gt;&lt;lineCharCount val=&quot;13&quot; /&gt;&lt;/TableIndex&gt;&lt;/ShapeTextInfo&gt;"/>
</p:tagLst>
</file>

<file path=ppt/tags/tag257.xml><?xml version="1.0" encoding="utf-8"?>
<p:tagLst xmlns:p="http://schemas.openxmlformats.org/presentationml/2006/main">
  <p:tag name="HTML_SHAPEINFO" val="&lt;SlideThumbPath val=&quot;SlideTemp.PNG&quot;/&gt;"/>
</p:tagLst>
</file>

<file path=ppt/tags/tag258.xml><?xml version="1.0" encoding="utf-8"?>
<p:tagLst xmlns:p="http://schemas.openxmlformats.org/presentationml/2006/main">
  <p:tag name="PRESENTER_SHAPEINFO" val="&lt;ThreeDShapeInfo&gt;&lt;uuid val=&quot;{18f89a4e-ffa1-4fe8-adb5-c283cfc919ae}&quot; /&gt;&lt;isInvalidForFieldText val=&quot;0&quot; /&gt;&lt;Image&gt;&lt;filename val=&quot;E:\breeze\content\14339732\1733862770-1\input\breezo\data\asimages\{18f89a4e-ffa1-4fe8-adb5-c283cfc919ae}.png&quot; /&gt;&lt;left val=&quot;906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59.xml><?xml version="1.0" encoding="utf-8"?>
<p:tagLst xmlns:p="http://schemas.openxmlformats.org/presentationml/2006/main">
  <p:tag name="HTML_SHAPEINFO" val="&lt;SlideThumbPath val=&quot;SlideTemp.PNG&quot;/&gt;"/>
</p:tagLst>
</file>

<file path=ppt/tags/tag26.xml><?xml version="1.0" encoding="utf-8"?>
<p:tagLst xmlns:p="http://schemas.openxmlformats.org/presentationml/2006/main">
  <p:tag name="PRESENTER_SHAPETEXTINFO" val="&lt;ShapeTextInfo&gt;&lt;TableIndex row=&quot;-1&quot; col=&quot;-1&quot;&gt;&lt;linesCount val=&quot;4&quot; /&gt;&lt;lineCharCount val=&quot;15&quot; /&gt;&lt;lineCharCount val=&quot;9&quot; /&gt;&lt;lineCharCount val=&quot;13&quot; /&gt;&lt;lineCharCount val=&quot;5&quot; /&gt;&lt;/TableIndex&gt;&lt;/ShapeTextInfo&gt;"/>
</p:tagLst>
</file>

<file path=ppt/tags/tag260.xml><?xml version="1.0" encoding="utf-8"?>
<p:tagLst xmlns:p="http://schemas.openxmlformats.org/presentationml/2006/main">
  <p:tag name="AS_NET" val="4.0.30319.42000"/>
  <p:tag name="AS_OS" val="Microsoft Windows NT 6.2.9200.0"/>
  <p:tag name="AS_RELEASE_DATE" val="2019.04.15"/>
  <p:tag name="AS_TITLE" val="Aspose.Slides for .NET 4.0"/>
  <p:tag name="AS_VERSION" val="19.4"/>
  <p:tag name="MMPROD_NEXTUNIQUEID" val="10010"/>
  <p:tag name="MMPROD_UIDATA" val="&lt;database version=&quot;11.0&quot;&gt;&lt;object type=&quot;1&quot; unique_id=&quot;10001&quot;&gt;&lt;object type=&quot;2&quot; unique_id=&quot;10482&quot;&gt;&lt;object type=&quot;3&quot; unique_id=&quot;10484&quot;&gt;&lt;property id=&quot;20148&quot; value=&quot;5&quot;/&gt;&lt;property id=&quot;20300&quot; value=&quot;Slide 3 - &amp;quot;Business Engagement Series:&amp;quot;&quot;/&gt;&lt;property id=&quot;20307&quot; value=&quot;289&quot;/&gt;&lt;/object&gt;&lt;object type=&quot;3&quot; unique_id=&quot;10485&quot;&gt;&lt;property id=&quot;20148&quot; value=&quot;5&quot;/&gt;&lt;property id=&quot;20300&quot; value=&quot;Slide 4&quot;/&gt;&lt;property id=&quot;20307&quot; value=&quot;280&quot;/&gt;&lt;/object&gt;&lt;object type=&quot;3&quot; unique_id=&quot;10489&quot;&gt;&lt;property id=&quot;20148&quot; value=&quot;5&quot;/&gt;&lt;property id=&quot;20300&quot; value=&quot;Slide 2&quot;/&gt;&lt;property id=&quot;20307&quot; value=&quot;272&quot;/&gt;&lt;/object&gt;&lt;object type=&quot;3&quot; unique_id=&quot;10490&quot;&gt;&lt;property id=&quot;20148&quot; value=&quot;5&quot;/&gt;&lt;property id=&quot;20300&quot; value=&quot;Slide 7 - &amp;quot;Introduction/Overview&amp;quot;&quot;/&gt;&lt;property id=&quot;20307&quot; value=&quot;258&quot;/&gt;&lt;/object&gt;&lt;object type=&quot;3&quot; unique_id=&quot;10491&quot;&gt;&lt;property id=&quot;20148&quot; value=&quot;5&quot;/&gt;&lt;property id=&quot;20300&quot; value=&quot;Slide 9 - &amp;quot;Purpose of today’s webinar&amp;quot;&quot;/&gt;&lt;property id=&quot;20307&quot; value=&quot;259&quot;/&gt;&lt;/object&gt;&lt;object type=&quot;3&quot; unique_id=&quot;10492&quot;&gt;&lt;property id=&quot;20148&quot; value=&quot;5&quot;/&gt;&lt;property id=&quot;20300&quot; value=&quot;Slide 11 - &amp;quot;Value of Business Engagement&amp;quot;&quot;/&gt;&lt;property id=&quot;20307&quot; value=&quot;260&quot;/&gt;&lt;/object&gt;&lt;object type=&quot;3&quot; unique_id=&quot;10498&quot;&gt;&lt;property id=&quot;20148&quot; value=&quot;5&quot;/&gt;&lt;property id=&quot;20300&quot; value=&quot;Slide 8 - &amp;quot;Does your organization use resources for incumbent worker training?&amp;quot;&quot;/&gt;&lt;property id=&quot;20307&quot; value=&quot;271&quot;/&gt;&lt;/object&gt;&lt;object type=&quot;3&quot; unique_id=&quot;10502&quot;&gt;&lt;property id=&quot;20148&quot; value=&quot;5&quot;/&gt;&lt;property id=&quot;20300&quot; value=&quot;Slide 33&quot;/&gt;&lt;property id=&quot;20307&quot; value=&quot;281&quot;/&gt;&lt;/object&gt;&lt;object type=&quot;3&quot; unique_id=&quot;10503&quot;&gt;&lt;property id=&quot;20148&quot; value=&quot;5&quot;/&gt;&lt;property id=&quot;20300&quot; value=&quot;Slide 34&quot;/&gt;&lt;property id=&quot;20307&quot; value=&quot;275&quot;/&gt;&lt;/object&gt;&lt;object type=&quot;3&quot; unique_id=&quot;10504&quot;&gt;&lt;property id=&quot;20148&quot; value=&quot;5&quot;/&gt;&lt;property id=&quot;20300&quot; value=&quot;Slide 35&quot;/&gt;&lt;property id=&quot;20307&quot; value=&quot;282&quot;/&gt;&lt;/object&gt;&lt;object type=&quot;3&quot; unique_id=&quot;10529&quot;&gt;&lt;property id=&quot;20148&quot; value=&quot;5&quot;/&gt;&lt;property id=&quot;20300&quot; value=&quot;Slide 1 - &amp;quot;What is your level of experience with Incumbent Worker Training?&amp;quot;&quot;/&gt;&lt;property id=&quot;20307&quot; value=&quot;324&quot;/&gt;&lt;/object&gt;&lt;object type=&quot;3&quot; unique_id=&quot;10530&quot;&gt;&lt;property id=&quot;20148&quot; value=&quot;5&quot;/&gt;&lt;property id=&quot;20300&quot; value=&quot;Slide 5&quot;/&gt;&lt;property id=&quot;20307&quot; value=&quot;319&quot;/&gt;&lt;/object&gt;&lt;object type=&quot;3&quot; unique_id=&quot;10531&quot;&gt;&lt;property id=&quot;20148&quot; value=&quot;5&quot;/&gt;&lt;property id=&quot;20300&quot; value=&quot;Slide 6&quot;/&gt;&lt;property id=&quot;20307&quot; value=&quot;322&quot;/&gt;&lt;/object&gt;&lt;object type=&quot;3&quot; unique_id=&quot;10532&quot;&gt;&lt;property id=&quot;20148&quot; value=&quot;5&quot;/&gt;&lt;property id=&quot;20300&quot; value=&quot;Slide 10 - &amp;quot;What is business engagement?&amp;amp;#x09;&amp;quot;&quot;/&gt;&lt;property id=&quot;20307&quot; value=&quot;303&quot;/&gt;&lt;/object&gt;&lt;object type=&quot;3&quot; unique_id=&quot;10533&quot;&gt;&lt;property id=&quot;20148&quot; value=&quot;5&quot;/&gt;&lt;property id=&quot;20300&quot; value=&quot;Slide 12 - &amp;quot;IWT as a Business Service&amp;quot;&quot;/&gt;&lt;property id=&quot;20307&quot; value=&quot;298&quot;/&gt;&lt;/object&gt;&lt;object type=&quot;3&quot; unique_id=&quot;10534&quot;&gt;&lt;property id=&quot;20148&quot; value=&quot;5&quot;/&gt;&lt;property id=&quot;20300&quot; value=&quot;Slide 13 - &amp;quot;IWT Overview&amp;quot;&quot;/&gt;&lt;property id=&quot;20307&quot; value=&quot;299&quot;/&gt;&lt;/object&gt;&lt;object type=&quot;3&quot; unique_id=&quot;10535&quot;&gt;&lt;property id=&quot;20148&quot; value=&quot;5&quot;/&gt;&lt;property id=&quot;20300&quot; value=&quot;Slide 14&quot;/&gt;&lt;property id=&quot;20307&quot; value=&quot;304&quot;/&gt;&lt;/object&gt;&lt;object type=&quot;3&quot; unique_id=&quot;10536&quot;&gt;&lt;property id=&quot;20148&quot; value=&quot;5&quot;/&gt;&lt;property id=&quot;20300&quot; value=&quot;Slide 15 - &amp;quot;New River/Mount Rogers Workforce Development Board&amp;quot;&quot;/&gt;&lt;property id=&quot;20307&quot; value=&quot;305&quot;/&gt;&lt;/object&gt;&lt;object type=&quot;3&quot; unique_id=&quot;10537&quot;&gt;&lt;property id=&quot;20148&quot; value=&quot;5&quot;/&gt;&lt;property id=&quot;20300&quot; value=&quot;Slide 16 - &amp;quot;New River/Mount Rogers Workforce Development Board&amp;quot;&quot;/&gt;&lt;property id=&quot;20307&quot; value=&quot;306&quot;/&gt;&lt;/object&gt;&lt;object type=&quot;3&quot; unique_id=&quot;10538&quot;&gt;&lt;property id=&quot;20148&quot; value=&quot;5&quot;/&gt;&lt;property id=&quot;20300&quot; value=&quot;Slide 17 - &amp;quot;New River/Mount Rogers Workforce Development Board&amp;quot;&quot;/&gt;&lt;property id=&quot;20307&quot; value=&quot;307&quot;/&gt;&lt;/object&gt;&lt;object type=&quot;3&quot; unique_id=&quot;10539&quot;&gt;&lt;property id=&quot;20148&quot; value=&quot;5&quot;/&gt;&lt;property id=&quot;20300&quot; value=&quot;Slide 18 - &amp;quot;New River/Mount Rogers Workforce Development Board&amp;quot;&quot;/&gt;&lt;property id=&quot;20307&quot; value=&quot;308&quot;/&gt;&lt;/object&gt;&lt;object type=&quot;3&quot; unique_id=&quot;10540&quot;&gt;&lt;property id=&quot;20148&quot; value=&quot;5&quot;/&gt;&lt;property id=&quot;20300&quot; value=&quot;Slide 19 - &amp;quot;New River/Mount Rogers Workforce Development Board&amp;quot;&quot;/&gt;&lt;property id=&quot;20307&quot; value=&quot;309&quot;/&gt;&lt;/object&gt;&lt;object type=&quot;3&quot; unique_id=&quot;10541&quot;&gt;&lt;property id=&quot;20148&quot; value=&quot;5&quot;/&gt;&lt;property id=&quot;20300&quot; value=&quot;Slide 20 - &amp;quot;New River/Mount Rogers Workforce Development Board&amp;quot;&quot;/&gt;&lt;property id=&quot;20307&quot; value=&quot;310&quot;/&gt;&lt;/object&gt;&lt;object type=&quot;3&quot; unique_id=&quot;10542&quot;&gt;&lt;property id=&quot;20148&quot; value=&quot;5&quot;/&gt;&lt;property id=&quot;20300&quot; value=&quot;Slide 21 - &amp;quot;New River/Mount Rogers Workforce Development Board&amp;quot;&quot;/&gt;&lt;property id=&quot;20307&quot; value=&quot;311&quot;/&gt;&lt;/object&gt;&lt;object type=&quot;3&quot; unique_id=&quot;10543&quot;&gt;&lt;property id=&quot;20148&quot; value=&quot;5&quot;/&gt;&lt;property id=&quot;20300&quot; value=&quot;Slide 22 - &amp;quot;New River/Mount Rogers Workforce Development Board&amp;quot;&quot;/&gt;&lt;property id=&quot;20307&quot; value=&quot;312&quot;/&gt;&lt;/object&gt;&lt;object type=&quot;3&quot; unique_id=&quot;10544&quot;&gt;&lt;property id=&quot;20148&quot; value=&quot;5&quot;/&gt;&lt;property id=&quot;20300&quot; value=&quot;Slide 23 - &amp;quot;New River/Mount Rogers Workforce Development Board&amp;quot;&quot;/&gt;&lt;property id=&quot;20307&quot; value=&quot;313&quot;/&gt;&lt;/object&gt;&lt;object type=&quot;3&quot; unique_id=&quot;10545&quot;&gt;&lt;property id=&quot;20148&quot; value=&quot;5&quot;/&gt;&lt;property id=&quot;20300&quot; value=&quot;Slide 24 - &amp;quot;New River/Mount Rogers Workforce Development Board&amp;quot;&quot;/&gt;&lt;property id=&quot;20307&quot; value=&quot;314&quot;/&gt;&lt;/object&gt;&lt;object type=&quot;3&quot; unique_id=&quot;10546&quot;&gt;&lt;property id=&quot;20148&quot; value=&quot;5&quot;/&gt;&lt;property id=&quot;20300&quot; value=&quot;Slide 25 - &amp;quot;New River/Mount Rogers Workforce Development Board&amp;quot;&quot;/&gt;&lt;property id=&quot;20307&quot; value=&quot;315&quot;/&gt;&lt;/object&gt;&lt;object type=&quot;3&quot; unique_id=&quot;10547&quot;&gt;&lt;property id=&quot;20148&quot; value=&quot;5&quot;/&gt;&lt;property id=&quot;20300&quot; value=&quot;Slide 26 - &amp;quot;New River/Mount Rogers Workforce Development Board&amp;quot;&quot;/&gt;&lt;property id=&quot;20307&quot; value=&quot;316&quot;/&gt;&lt;/object&gt;&lt;object type=&quot;3&quot; unique_id=&quot;10548&quot;&gt;&lt;property id=&quot;20148&quot; value=&quot;5&quot;/&gt;&lt;property id=&quot;20300&quot; value=&quot;Slide 27 - &amp;quot;New River/Mount Rogers Workforce Development Board&amp;quot;&quot;/&gt;&lt;property id=&quot;20307&quot; value=&quot;317&quot;/&gt;&lt;/object&gt;&lt;object type=&quot;3&quot; unique_id=&quot;10549&quot;&gt;&lt;property id=&quot;20148&quot; value=&quot;5&quot;/&gt;&lt;property id=&quot;20300&quot; value=&quot;Slide 28 - &amp;quot;New River/Mount Rogers Workforce Development Board&amp;quot;&quot;/&gt;&lt;property id=&quot;20307&quot; value=&quot;318&quot;/&gt;&lt;/object&gt;&lt;object type=&quot;3&quot; unique_id=&quot;10550&quot;&gt;&lt;property id=&quot;20148&quot; value=&quot;5&quot;/&gt;&lt;property id=&quot;20300&quot; value=&quot;Slide 29 - &amp;quot;Incumbent Worker Training Toolkit&amp;quot;&quot;/&gt;&lt;property id=&quot;20307&quot; value=&quot;295&quot;/&gt;&lt;/object&gt;&lt;object type=&quot;3&quot; unique_id=&quot;10551&quot;&gt;&lt;property id=&quot;20148&quot; value=&quot;5&quot;/&gt;&lt;property id=&quot;20300&quot; value=&quot;Slide 30 - &amp;quot;IWT Resources&amp;quot;&quot;/&gt;&lt;property id=&quot;20307&quot; value=&quot;321&quot;/&gt;&lt;/object&gt;&lt;object type=&quot;3&quot; unique_id=&quot;10552&quot;&gt;&lt;property id=&quot;20148&quot; value=&quot;5&quot;/&gt;&lt;property id=&quot;20300&quot; value=&quot;Slide 31 - &amp;quot;IWT Resources&amp;amp;#x09;&amp;quot;&quot;/&gt;&lt;property id=&quot;20307&quot; value=&quot;301&quot;/&gt;&lt;/object&gt;&lt;object type=&quot;3&quot; unique_id=&quot;10553&quot;&gt;&lt;property id=&quot;20148&quot; value=&quot;5&quot;/&gt;&lt;property id=&quot;20300&quot; value=&quot;Slide 32 - &amp;quot;Wrap Up&amp;quot;&quot;/&gt;&lt;property id=&quot;20307&quot; value=&quot;297&quot;/&gt;&lt;/object&gt;&lt;/object&gt;&lt;object type=&quot;8&quot; unique_id=&quot;10528&quot;&gt;&lt;/object&gt;&lt;/object&gt;&lt;/database&gt;"/>
  <p:tag name="SECTOMILLISECCONVERTED" val="1"/>
</p:tagLst>
</file>

<file path=ppt/tags/tag2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29.xml><?xml version="1.0" encoding="utf-8"?>
<p:tagLst xmlns:p="http://schemas.openxmlformats.org/presentationml/2006/main">
  <p:tag name="PRESENTER_SHAPETEXTINFO" val="&lt;ShapeTextInfo&gt;&lt;TableIndex row=&quot;-1&quot; col=&quot;-1&quot;&gt;&lt;linesCount val=&quot;4&quot; /&gt;&lt;lineCharCount val=&quot;15&quot; /&gt;&lt;lineCharCount val=&quot;9&quot; /&gt;&lt;lineCharCount val=&quot;13&quot; /&gt;&lt;lineCharCount val=&quot;5&quot; /&gt;&lt;/TableIndex&gt;&lt;/ShapeTextInfo&gt;"/>
</p:tagLst>
</file>

<file path=ppt/tags/tag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31.xml><?xml version="1.0" encoding="utf-8"?>
<p:tagLst xmlns:p="http://schemas.openxmlformats.org/presentationml/2006/main">
  <p:tag name="PRESENTER_SHAPEINFO" val="&lt;ThreeDShapeInfo&gt;&lt;uuid val=&quot;{55bfbf56-6c18-4e4c-8883-30f19a119c25}&quot; /&gt;&lt;isInvalidForFieldText val=&quot;0&quot; /&gt;&lt;Image&gt;&lt;filename val=&quot;E:\breeze\content\14339732\1733862770-1\input\breezo\data\asimages\{55bfbf56-6c18-4e4c-8883-30f19a119c25}.png&quot; /&gt;&lt;left val=&quot;73&quot; /&gt;&lt;top val=&quot;73&quot; /&gt;&lt;width val=&quot;363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32.xml><?xml version="1.0" encoding="utf-8"?>
<p:tagLst xmlns:p="http://schemas.openxmlformats.org/presentationml/2006/main">
  <p:tag name="PRESENTER_SHAPETEXTINFO" val="&lt;ShapeTextInfo&gt;&lt;TableIndex row=&quot;-1&quot; col=&quot;-1&quot;&gt;&lt;linesCount val=&quot;4&quot; /&gt;&lt;lineCharCount val=&quot;15&quot; /&gt;&lt;lineCharCount val=&quot;9&quot; /&gt;&lt;lineCharCount val=&quot;13&quot; /&gt;&lt;lineCharCount val=&quot;5&quot; /&gt;&lt;/TableIndex&gt;&lt;/ShapeTextInfo&gt;"/>
</p:tagLst>
</file>

<file path=ppt/tags/tag3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3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35.xml><?xml version="1.0" encoding="utf-8"?>
<p:tagLst xmlns:p="http://schemas.openxmlformats.org/presentationml/2006/main">
  <p:tag name="PRESENTER_SHAPETEXTINFO" val="&lt;ShapeTextInfo&gt;&lt;TableIndex row=&quot;-1&quot; col=&quot;-1&quot;&gt;&lt;linesCount val=&quot;4&quot; /&gt;&lt;lineCharCount val=&quot;15&quot; /&gt;&lt;lineCharCount val=&quot;9&quot; /&gt;&lt;lineCharCount val=&quot;13&quot; /&gt;&lt;lineCharCount val=&quot;5&quot; /&gt;&lt;/TableIndex&gt;&lt;/ShapeTextInfo&gt;"/>
</p:tagLst>
</file>

<file path=ppt/tags/tag36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37.xml><?xml version="1.0" encoding="utf-8"?>
<p:tagLst xmlns:p="http://schemas.openxmlformats.org/presentationml/2006/main">
  <p:tag name="PRESENTER_SHAPETEXTINFO" val="&lt;ShapeTextInfo&gt;&lt;TableIndex row=&quot;-1&quot; col=&quot;-1&quot;&gt;&lt;linesCount val=&quot;4&quot; /&gt;&lt;lineCharCount val=&quot;15&quot; /&gt;&lt;lineCharCount val=&quot;9&quot; /&gt;&lt;lineCharCount val=&quot;13&quot; /&gt;&lt;lineCharCount val=&quot;5&quot; /&gt;&lt;/TableIndex&gt;&lt;/ShapeTextInfo&gt;"/>
</p:tagLst>
</file>

<file path=ppt/tags/tag3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39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15&quot; /&gt;&lt;lineCharCount val=&quot;9&quot; /&gt;&lt;lineCharCount val=&quot;13&quot; /&gt;&lt;lineCharCount val=&quot;6&quot; /&gt;&lt;lineCharCount val=&quot;5&quot; /&gt;&lt;/TableIndex&gt;&lt;/ShapeTextInfo&gt;"/>
</p:tagLst>
</file>

<file path=ppt/tags/tag4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733862770-1\input\breezo\data\asimages\{5e577152-8eaf-4377-a084-c667797fccd6}.png&quot; /&gt;&lt;left val=&quot;0&quot; /&gt;&lt;top val=&quot;0&quot; /&gt;&lt;width val=&quot;637&quot; /&gt;&lt;height val=&quot;183&quot; /&gt;&lt;hasText val=&quot;1&quot; /&gt;&lt;/Image&gt;&lt;/ThreeDShapeInfo&gt;"/>
</p:tagLst>
</file>

<file path=ppt/tags/tag4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41.xml><?xml version="1.0" encoding="utf-8"?>
<p:tagLst xmlns:p="http://schemas.openxmlformats.org/presentationml/2006/main">
  <p:tag name="PRESENTER_SHAPEINFO" val="&lt;ThreeDShapeInfo&gt;&lt;uuid val=&quot;{425405c6-311c-42d4-8bc0-207eefade75e}&quot; /&gt;&lt;isInvalidForFieldText val=&quot;0&quot; /&gt;&lt;Image&gt;&lt;filename val=&quot;E:\breeze\content\14339732\1733862770-1\input\breezo\data\asimages\{425405c6-311c-42d4-8bc0-207eefade75e}.png&quot; /&gt;&lt;left val=&quot;76&quot; /&gt;&lt;top val=&quot;73&quot; /&gt;&lt;width val=&quot;443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20&quot; /&gt;&lt;/TableIndex&gt;&lt;/ShapeTextInfo&gt;"/>
</p:tagLst>
</file>

<file path=ppt/tags/tag42.xml><?xml version="1.0" encoding="utf-8"?>
<p:tagLst xmlns:p="http://schemas.openxmlformats.org/presentationml/2006/main">
  <p:tag name="PRESENTER_SHAPEINFO" val="&lt;ThreeDShapeInfo&gt;&lt;uuid val=&quot;{72db51e3-d1e0-419b-b6c9-361396e5f704}&quot; /&gt;&lt;isInvalidForFieldText val=&quot;0&quot; /&gt;&lt;Image&gt;&lt;filename val=&quot;E:\breeze\content\14339732\1733862770-1\input\breezo\data\asimages\{72db51e3-d1e0-419b-b6c9-361396e5f704}.png&quot; /&gt;&lt;left val=&quot;106&quot; /&gt;&lt;top val=&quot;266&quot; /&gt;&lt;width val=&quot;317&quot; /&gt;&lt;height val=&quot;150&quot; /&gt;&lt;hasText val=&quot;1&quot; /&gt;&lt;/Image&gt;&lt;/ThreeDShapeInfo&gt;"/>
</p:tagLst>
</file>

<file path=ppt/tags/tag43.xml><?xml version="1.0" encoding="utf-8"?>
<p:tagLst xmlns:p="http://schemas.openxmlformats.org/presentationml/2006/main">
  <p:tag name="PRESENTER_SHAPEINFO" val="&lt;ThreeDShapeInfo&gt;&lt;uuid val=&quot;{4f8edb4d-1e7f-41fc-b7b0-a155eba26b2d}&quot; /&gt;&lt;isInvalidForFieldText val=&quot;0&quot; /&gt;&lt;Image&gt;&lt;filename val=&quot;E:\breeze\content\14339732\1733862770-1\input\breezo\data\asimages\{4f8edb4d-1e7f-41fc-b7b0-a155eba26b2d}.png&quot; /&gt;&lt;left val=&quot;70&quot; /&gt;&lt;top val=&quot;236&quot; /&gt;&lt;width val=&quot;760&quot; /&gt;&lt;height val=&quot;170&quot; /&gt;&lt;hasText val=&quot;1&quot; /&gt;&lt;/Image&gt;&lt;/ThreeDShapeInfo&gt;"/>
</p:tagLst>
</file>

<file path=ppt/tags/tag4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45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733862770-1\input\breezo\data\asimages\{d069ca2a-687f-40a4-a346-08f0956615e7}.png&quot; /&gt;&lt;left val=&quot;840&quot; /&gt;&lt;top val=&quot;310&quot; /&gt;&lt;width val=&quot;120&quot; /&gt;&lt;height val=&quot;410&quot; /&gt;&lt;hasText val=&quot;1&quot; /&gt;&lt;/Image&gt;&lt;/ThreeDShapeInfo&gt;"/>
</p:tagLst>
</file>

<file path=ppt/tags/tag4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7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8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733862770-1\input\breezo\data\asimages\{c5664931-5a43-412f-ad71-60834c25c46e}.png&quot; /&gt;&lt;left val=&quot;0&quot; /&gt;&lt;top val=&quot;0&quot; /&gt;&lt;width val=&quot;250&quot; /&gt;&lt;height val=&quot;73&quot; /&gt;&lt;hasText val=&quot;1&quot; /&gt;&lt;/Image&gt;&lt;/ThreeDShapeInfo&gt;"/>
</p:tagLst>
</file>

<file path=ppt/tags/tag49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1.xml><?xml version="1.0" encoding="utf-8"?>
<p:tagLst xmlns:p="http://schemas.openxmlformats.org/presentationml/2006/main">
  <p:tag name="PRESENTER_SHAPEINFO" val="&lt;ThreeDShapeInfo&gt;&lt;uuid val=&quot;{123814b0-9957-478d-84bd-349179215e38}&quot; /&gt;&lt;isInvalidForFieldText val=&quot;0&quot; /&gt;&lt;Image&gt;&lt;filename val=&quot;E:\breeze\content\14339732\1733862770-1\input\breezo\data\asimages\{123814b0-9957-478d-84bd-349179215e38}.png&quot; /&gt;&lt;left val=&quot;710&quot; /&gt;&lt;top val=&quot;663&quot; /&gt;&lt;width val=&quot;130&quot; /&gt;&lt;height val=&quot;47&quot; /&gt;&lt;hasText val=&quot;1&quot; /&gt;&lt;/Image&gt;&lt;/ThreeDShapeInfo&gt;"/>
</p:tagLst>
</file>

<file path=ppt/tags/tag5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53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24&quot; /&gt;&lt;lineCharCount val=&quot;13&quot; /&gt;&lt;lineCharCount val=&quot;12&quot; /&gt;&lt;lineCharCount val=&quot;13&quot; /&gt;&lt;lineCharCount val=&quot;11&quot; /&gt;&lt;/TableIndex&gt;&lt;/ShapeTextInfo&gt;"/>
</p:tagLst>
</file>

<file path=ppt/tags/tag54.xml><?xml version="1.0" encoding="utf-8"?>
<p:tagLst xmlns:p="http://schemas.openxmlformats.org/presentationml/2006/main">
  <p:tag name="PRESENTER_SHAPEINFO" val="&lt;ThreeDShapeInfo&gt;&lt;uuid val=&quot;{1bc81003-179b-476e-a007-6773f7086ebe}&quot; /&gt;&lt;isInvalidForFieldText val=&quot;0&quot; /&gt;&lt;Image&gt;&lt;filename val=&quot;E:\breeze\content\14339732\1733862770-1\input\breezo\data\asimages\{1bc81003-179b-476e-a007-6773f7086ebe}.png&quot; /&gt;&lt;left val=&quot;36&quot; /&gt;&lt;top val=&quot;673&quot; /&gt;&lt;width val=&quot;203&quot; /&gt;&lt;height val=&quot;27&quot; /&gt;&lt;hasText val=&quot;1&quot; /&gt;&lt;/Image&gt;&lt;/ThreeDShapeInfo&gt;"/>
</p:tagLst>
</file>

<file path=ppt/tags/tag55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56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57.xml><?xml version="1.0" encoding="utf-8"?>
<p:tagLst xmlns:p="http://schemas.openxmlformats.org/presentationml/2006/main">
  <p:tag name="PRESENTER_SHAPEINFO" val="&lt;ThreeDShapeInfo&gt;&lt;uuid val=&quot;{902c9a15-fbc5-49b7-9d49-2f8413fabc56}&quot; /&gt;&lt;isInvalidForFieldText val=&quot;0&quot; /&gt;&lt;Image&gt;&lt;filename val=&quot;E:\breeze\content\14339732\1733862770-1\input\breezo\data\asimages\{902c9a15-fbc5-49b7-9d49-2f8413fabc56}.png&quot; /&gt;&lt;left val=&quot;500&quot; /&gt;&lt;top val=&quot;73&quot; /&gt;&lt;width val=&quot;390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58.xml><?xml version="1.0" encoding="utf-8"?>
<p:tagLst xmlns:p="http://schemas.openxmlformats.org/presentationml/2006/main">
  <p:tag name="PRESENTER_SHAPEINFO" val="&lt;ThreeDShapeInfo&gt;&lt;uuid val=&quot;{f92dd148-5199-4dc5-9892-17ec392cd949}&quot; /&gt;&lt;isInvalidForFieldText val=&quot;0&quot; /&gt;&lt;Image&gt;&lt;filename val=&quot;E:\breeze\content\14339732\1733862770-1\input\breezo\data\asimages\{f92dd148-5199-4dc5-9892-17ec392cd949}.png&quot; /&gt;&lt;left val=&quot;150&quot; /&gt;&lt;top val=&quot;123&quot; /&gt;&lt;width val=&quot;747&quot; /&gt;&lt;height val=&quot;12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9.xml><?xml version="1.0" encoding="utf-8"?>
<p:tagLst xmlns:p="http://schemas.openxmlformats.org/presentationml/2006/main">
  <p:tag name="PRESENTER_SHAPEINFO" val="&lt;ThreeDShapeInfo&gt;&lt;uuid val=&quot;{660657bf-79e3-4de7-8b84-9fa15a1f980e}&quot; /&gt;&lt;isInvalidForFieldText val=&quot;0&quot; /&gt;&lt;Image&gt;&lt;filename val=&quot;E:\breeze\content\14339732\1733862770-1\input\breezo\data\asimages\{660657bf-79e3-4de7-8b84-9fa15a1f980e}.png&quot; /&gt;&lt;left val=&quot;3&quot; /&gt;&lt;top val=&quot;63&quot; /&gt;&lt;width val=&quot;877&quot; /&gt;&lt;height val=&quot;600&quot; /&gt;&lt;hasText val=&quot;1&quot; /&gt;&lt;/Image&gt;&lt;/ThreeDShapeInfo&gt;"/>
</p:tagLst>
</file>

<file path=ppt/tags/tag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60.xml><?xml version="1.0" encoding="utf-8"?>
<p:tagLst xmlns:p="http://schemas.openxmlformats.org/presentationml/2006/main">
  <p:tag name="PRESENTER_SHAPEINFO" val="&lt;ThreeDShapeInfo&gt;&lt;uuid val=&quot;{51f50cef-f99f-4423-a9d7-18db0de267fc}&quot; /&gt;&lt;isInvalidForFieldText val=&quot;0&quot; /&gt;&lt;Image&gt;&lt;filename val=&quot;E:\breeze\content\14339732\1733862770-1\input\breezo\data\asimages\{51f50cef-f99f-4423-a9d7-18db0de267fc}.png&quot; /&gt;&lt;left val=&quot;596&quot; /&gt;&lt;top val=&quot;133&quot; /&gt;&lt;width val=&quot;297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61&quot; /&gt;&lt;/TableIndex&gt;&lt;/ShapeTextInfo&gt;"/>
</p:tagLst>
</file>

<file path=ppt/tags/tag61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733862770-1\input\breezo\data\asimages\{37dbf736-ad78-4a64-8df2-b95186d6002d}.png&quot; /&gt;&lt;left val=&quot;106&quot; /&gt;&lt;top val=&quot;466&quot; /&gt;&lt;width val=&quot;747&quot; /&gt;&lt;height val=&quot;50&quot; /&gt;&lt;hasText val=&quot;1&quot; /&gt;&lt;/Image&gt;&lt;/ThreeDShapeInfo&gt;"/>
</p:tagLst>
</file>

<file path=ppt/tags/tag6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6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62&quot; /&gt;&lt;/TableIndex&gt;&lt;/ShapeTextInfo&gt;"/>
</p:tagLst>
</file>

<file path=ppt/tags/tag64.xml><?xml version="1.0" encoding="utf-8"?>
<p:tagLst xmlns:p="http://schemas.openxmlformats.org/presentationml/2006/main">
  <p:tag name="PRESENTER_SHAPEINFO" val="&lt;ThreeDShapeInfo&gt;&lt;uuid val=&quot;{69ceb52c-62bc-4a0a-9e22-2c350f9a480e}&quot; /&gt;&lt;isInvalidForFieldText val=&quot;0&quot; /&gt;&lt;Image&gt;&lt;filename val=&quot;E:\breeze\content\14339732\1733862770-1\input\breezo\data\asimages\{69ceb52c-62bc-4a0a-9e22-2c350f9a480e}.png&quot; /&gt;&lt;left val=&quot;546&quot; /&gt;&lt;top val=&quot;0&quot; /&gt;&lt;width val=&quot;377&quot; /&gt;&lt;height val=&quot;647&quot; /&gt;&lt;hasText val=&quot;1&quot; /&gt;&lt;/Image&gt;&lt;/ThreeDShapeInfo&gt;"/>
</p:tagLst>
</file>

<file path=ppt/tags/tag65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66.xml><?xml version="1.0" encoding="utf-8"?>
<p:tagLst xmlns:p="http://schemas.openxmlformats.org/presentationml/2006/main">
  <p:tag name="PRESENTER_SHAPEINFO" val="&lt;ThreeDShapeInfo&gt;&lt;uuid val=&quot;{53369e9f-8c2f-43f1-a18c-8a790043aeae}&quot; /&gt;&lt;isInvalidForFieldText val=&quot;0&quot; /&gt;&lt;Image&gt;&lt;filename val=&quot;E:\breeze\content\14339732\1733862770-1\input\breezo\data\asimages\{53369e9f-8c2f-43f1-a18c-8a790043aeae}.png&quot; /&gt;&lt;left val=&quot;100&quot; /&gt;&lt;top val=&quot;273&quot; /&gt;&lt;width val=&quot;527&quot; /&gt;&lt;height val=&quot;183&quot; /&gt;&lt;hasText val=&quot;1&quot; /&gt;&lt;/Image&gt;&lt;/ThreeDShapeInfo&gt;"/>
  <p:tag name="PRESENTER_SHAPETEXTINFO" val="&lt;ShapeTextInfo&gt;&lt;TableIndex row=&quot;-1&quot; col=&quot;-1&quot;&gt;&lt;linesCount val=&quot;2&quot; /&gt;&lt;lineCharCount val=&quot;4&quot; /&gt;&lt;lineCharCount val=&quot;10&quot; /&gt;&lt;/TableIndex&gt;&lt;/ShapeTextInfo&gt;"/>
</p:tagLst>
</file>

<file path=ppt/tags/tag67.xml><?xml version="1.0" encoding="utf-8"?>
<p:tagLst xmlns:p="http://schemas.openxmlformats.org/presentationml/2006/main">
  <p:tag name="PRESENTER_SHAPEINFO" val="&lt;ThreeDShapeInfo&gt;&lt;uuid val=&quot;{dd2d9a00-fd8b-4700-8147-05de06049d41}&quot; /&gt;&lt;isInvalidForFieldText val=&quot;0&quot; /&gt;&lt;Image&gt;&lt;filename val=&quot;E:\breeze\content\14339732\1733862770-1\input\breezo\data\asimages\{dd2d9a00-fd8b-4700-8147-05de06049d41}.png&quot; /&gt;&lt;left val=&quot;80&quot; /&gt;&lt;top val=&quot;123&quot; /&gt;&lt;width val=&quot;73&quot; /&gt;&lt;height val=&quot;533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6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3&quot; /&gt;&lt;/TableIndex&gt;&lt;/ShapeTextInfo&gt;"/>
</p:tagLst>
</file>

<file path=ppt/tags/tag69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41&quot; /&gt;&lt;lineCharCount val=&quot;13&quot; /&gt;&lt;lineCharCount val=&quot;12&quot; /&gt;&lt;lineCharCount val=&quot;13&quot; /&gt;&lt;lineCharCount val=&quot;11&quot; /&gt;&lt;/TableIndex&gt;&lt;/ShapeTextInfo&gt;"/>
</p:tagLst>
</file>

<file path=ppt/tags/tag7.xml><?xml version="1.0" encoding="utf-8"?>
<p:tagLst xmlns:p="http://schemas.openxmlformats.org/presentationml/2006/main">
  <p:tag name="PRESENTER_SHAPEINFO" val="&lt;ThreeDShapeInfo&gt;&lt;uuid val=&quot;{48be9221-eda0-42d8-8b99-b233abb0e39d}&quot; /&gt;&lt;isInvalidForFieldText val=&quot;0&quot; /&gt;&lt;Image&gt;&lt;filename val=&quot;E:\breeze\content\14339732\1733862770-1\input\breezo\data\asimages\{48be9221-eda0-42d8-8b99-b233abb0e39d}.png&quot; /&gt;&lt;left val=&quot;40&quot; /&gt;&lt;top val=&quot;16&quot; /&gt;&lt;width val=&quot;97&quot; /&gt;&lt;height val=&quot;97&quot; /&gt;&lt;hasText val=&quot;1&quot; /&gt;&lt;/Image&gt;&lt;/ThreeDShapeInfo&gt;"/>
</p:tagLst>
</file>

<file path=ppt/tags/tag7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71.xml><?xml version="1.0" encoding="utf-8"?>
<p:tagLst xmlns:p="http://schemas.openxmlformats.org/presentationml/2006/main">
  <p:tag name="PRESENTER_SHAPEINFO" val="&lt;ThreeDShapeInfo&gt;&lt;uuid val=&quot;{98eb3f9a-4d35-4f64-8c42-1f5f5d8ca118}&quot; /&gt;&lt;isInvalidForFieldText val=&quot;0&quot; /&gt;&lt;Image&gt;&lt;filename val=&quot;E:\breeze\content\14339732\1733862770-1\input\breezo\data\asimages\{98eb3f9a-4d35-4f64-8c42-1f5f5d8ca118}.png&quot; /&gt;&lt;left val=&quot;150&quot; /&gt;&lt;top val=&quot;196&quot; /&gt;&lt;width val=&quot;747&quot; /&gt;&lt;height val=&quot;9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2.xml><?xml version="1.0" encoding="utf-8"?>
<p:tagLst xmlns:p="http://schemas.openxmlformats.org/presentationml/2006/main">
  <p:tag name="PRESENTER_SHAPEINFO" val="&lt;ThreeDShapeInfo&gt;&lt;uuid val=&quot;{9ad1fffd-0ba3-4979-b21b-29b7e005d480}&quot; /&gt;&lt;isInvalidForFieldText val=&quot;0&quot; /&gt;&lt;Image&gt;&lt;filename val=&quot;E:\breeze\content\14339732\1733862770-1\input\breezo\data\asimages\{9ad1fffd-0ba3-4979-b21b-29b7e005d480}.png&quot; /&gt;&lt;left val=&quot;50&quot; /&gt;&lt;top val=&quot;53&quot; /&gt;&lt;width val=&quot;133&quot; /&gt;&lt;height val=&quot;130&quot; /&gt;&lt;hasText val=&quot;1&quot; /&gt;&lt;/Image&gt;&lt;/ThreeDShapeInfo&gt;"/>
</p:tagLst>
</file>

<file path=ppt/tags/tag73.xml><?xml version="1.0" encoding="utf-8"?>
<p:tagLst xmlns:p="http://schemas.openxmlformats.org/presentationml/2006/main">
  <p:tag name="PRESENTER_SHAPEINFO" val="&lt;ThreeDShapeInfo&gt;&lt;uuid val=&quot;{94fc0800-21e2-432c-b705-5db721026790}&quot; /&gt;&lt;isInvalidForFieldText val=&quot;0&quot; /&gt;&lt;Image&gt;&lt;filename val=&quot;E:\breeze\content\14339732\1733862770-1\input\breezo\data\asimages\{94fc0800-21e2-432c-b705-5db721026790}.png&quot; /&gt;&lt;left val=&quot;406&quot; /&gt;&lt;top val=&quot;203&quot; /&gt;&lt;width val=&quot;487&quot; /&gt;&lt;height val=&quot;23&quot; /&gt;&lt;hasText val=&quot;1&quot; /&gt;&lt;/Image&gt;&lt;/ThreeDShapeInfo&gt;"/>
  <p:tag name="PRESENTER_SHAPETEXTINFO" val="&lt;ShapeTextInfo&gt;&lt;TableIndex row=&quot;-1&quot; col=&quot;-1&quot;&gt;&lt;linesCount val=&quot;1&quot; /&gt;&lt;lineCharCount val=&quot;63&quot; /&gt;&lt;/TableIndex&gt;&lt;/ShapeTextInfo&gt;"/>
</p:tagLst>
</file>

<file path=ppt/tags/tag74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733862770-1\input\breezo\data\asimages\{0e2df87c-69fe-4879-8e95-c54a86845706}.png&quot; /&gt;&lt;left val=&quot;0&quot; /&gt;&lt;top val=&quot;0&quot; /&gt;&lt;width val=&quot;960&quot; /&gt;&lt;height val=&quot;720&quot; /&gt;&lt;hasText val=&quot;1&quot; /&gt;&lt;/Image&gt;&lt;/ThreeDShapeInfo&gt;"/>
</p:tagLst>
</file>

<file path=ppt/tags/tag75.xml><?xml version="1.0" encoding="utf-8"?>
<p:tagLst xmlns:p="http://schemas.openxmlformats.org/presentationml/2006/main">
  <p:tag name="PRESENTER_SHAPEINFO" val="&lt;ThreeDShapeInfo&gt;&lt;uuid val=&quot;{371ed33d-b498-4fa0-a7a5-e80a6a790213}&quot; /&gt;&lt;isInvalidForFieldText val=&quot;0&quot; /&gt;&lt;Image&gt;&lt;filename val=&quot;E:\breeze\content\14339732\1733862770-1\input\breezo\data\asimages\{371ed33d-b498-4fa0-a7a5-e80a6a790213}.png&quot; /&gt;&lt;left val=&quot;710&quot; /&gt;&lt;top val=&quot;663&quot; /&gt;&lt;width val=&quot;130&quot; /&gt;&lt;height val=&quot;47&quot; /&gt;&lt;hasText val=&quot;1&quot; /&gt;&lt;/Image&gt;&lt;/ThreeDShapeInfo&gt;"/>
</p:tagLst>
</file>

<file path=ppt/tags/tag76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77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24&quot; /&gt;&lt;lineCharCount val=&quot;13&quot; /&gt;&lt;lineCharCount val=&quot;12&quot; /&gt;&lt;lineCharCount val=&quot;13&quot; /&gt;&lt;lineCharCount val=&quot;11&quot; /&gt;&lt;/TableIndex&gt;&lt;/ShapeTextInfo&gt;"/>
</p:tagLst>
</file>

<file path=ppt/tags/tag78.xml><?xml version="1.0" encoding="utf-8"?>
<p:tagLst xmlns:p="http://schemas.openxmlformats.org/presentationml/2006/main">
  <p:tag name="PRESENTER_SHAPEINFO" val="&lt;ThreeDShapeInfo&gt;&lt;uuid val=&quot;{38e39ab5-c1b5-4a9b-9c1d-d75ed459baad}&quot; /&gt;&lt;isInvalidForFieldText val=&quot;0&quot; /&gt;&lt;Image&gt;&lt;filename val=&quot;E:\breeze\content\14339732\1733862770-1\input\breezo\data\asimages\{38e39ab5-c1b5-4a9b-9c1d-d75ed459baad}.png&quot; /&gt;&lt;left val=&quot;36&quot; /&gt;&lt;top val=&quot;673&quot; /&gt;&lt;width val=&quot;203&quot; /&gt;&lt;height val=&quot;27&quot; /&gt;&lt;hasText val=&quot;1&quot; /&gt;&lt;/Image&gt;&lt;/ThreeDShapeInfo&gt;"/>
</p:tagLst>
</file>

<file path=ppt/tags/tag7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8.xml><?xml version="1.0" encoding="utf-8"?>
<p:tagLst xmlns:p="http://schemas.openxmlformats.org/presentationml/2006/main">
  <p:tag name="PRESENTER_SHAPEINFO" val="&lt;ThreeDShapeInfo&gt;&lt;uuid val=&quot;{134f0abf-1105-4065-9a26-626605f88a07}&quot; /&gt;&lt;isInvalidForFieldText val=&quot;0&quot; /&gt;&lt;Image&gt;&lt;filename val=&quot;E:\breeze\content\14339732\1733862770-1\input\breezo\data\asimages\{134f0abf-1105-4065-9a26-626605f88a07}.png&quot; /&gt;&lt;left val=&quot;36&quot; /&gt;&lt;top val=&quot;473&quot; /&gt;&lt;width val=&quot;310&quot; /&gt;&lt;height val=&quot;107&quot; /&gt;&lt;hasText val=&quot;1&quot; /&gt;&lt;/Image&gt;&lt;/ThreeDShapeInfo&gt;"/>
</p:tagLst>
</file>

<file path=ppt/tags/tag80.xml><?xml version="1.0" encoding="utf-8"?>
<p:tagLst xmlns:p="http://schemas.openxmlformats.org/presentationml/2006/main">
  <p:tag name="PRESENTER_SHAPEINFO" val="&lt;ThreeDShapeInfo&gt;&lt;uuid val=&quot;{ef52b636-412b-419e-987f-eb3842a5df0b}&quot; /&gt;&lt;isInvalidForFieldText val=&quot;0&quot; /&gt;&lt;Image&gt;&lt;filename val=&quot;E:\breeze\content\14339732\1733862770-1\input\breezo\data\asimages\{ef52b636-412b-419e-987f-eb3842a5df0b}.png&quot; /&gt;&lt;left val=&quot;196&quot; /&gt;&lt;top val=&quot;73&quot; /&gt;&lt;width val=&quot;657&quot; /&gt;&lt;height val=&quot;90&quot; /&gt;&lt;hasText val=&quot;1&quot; /&gt;&lt;/Image&gt;&lt;/ThreeDShapeInfo&gt;"/>
  <p:tag name="PRESENTER_SHAPETEXTINFO" val="&lt;ShapeTextInfo&gt;&lt;TableIndex row=&quot;-1&quot; col=&quot;-1&quot;&gt;&lt;linesCount val=&quot;1&quot; /&gt;&lt;lineCharCount val=&quot;64&quot; /&gt;&lt;/TableIndex&gt;&lt;/ShapeTextInfo&gt;"/>
</p:tagLst>
</file>

<file path=ppt/tags/tag81.xml><?xml version="1.0" encoding="utf-8"?>
<p:tagLst xmlns:p="http://schemas.openxmlformats.org/presentationml/2006/main">
  <p:tag name="PRESENTER_SHAPEINFO" val="&lt;ThreeDShapeInfo&gt;&lt;uuid val=&quot;{de4f9217-4802-4052-a2a9-863647f4549c}&quot; /&gt;&lt;isInvalidForFieldText val=&quot;0&quot; /&gt;&lt;Image&gt;&lt;filename val=&quot;E:\breeze\content\14339732\1733862770-1\input\breezo\data\asimages\{de4f9217-4802-4052-a2a9-863647f4549c}.png&quot; /&gt;&lt;left val=&quot;106&quot; /&gt;&lt;top val=&quot;320&quot; /&gt;&lt;width val=&quot;160&quot; /&gt;&lt;height val=&quot;207&quot; /&gt;&lt;hasText val=&quot;1&quot; /&gt;&lt;/Image&gt;&lt;/ThreeDShapeInfo&gt;"/>
  <p:tag name="PRESENTER_SHAPETEXTINFO" val="&lt;ShapeTextInfo&gt;&lt;TableIndex row=&quot;-1&quot; col=&quot;-1&quot;&gt;&lt;linesCount val=&quot;4&quot; /&gt;&lt;lineCharCount val=&quot;5&quot; /&gt;&lt;lineCharCount val=&quot;9&quot; /&gt;&lt;lineCharCount val=&quot;4&quot; /&gt;&lt;lineCharCount val=&quot;4&quot; /&gt;&lt;/TableIndex&gt;&lt;/ShapeTextInfo&gt;"/>
</p:tagLst>
</file>

<file path=ppt/tags/tag82.xml><?xml version="1.0" encoding="utf-8"?>
<p:tagLst xmlns:p="http://schemas.openxmlformats.org/presentationml/2006/main">
  <p:tag name="PRESENTER_SHAPEINFO" val="&lt;ThreeDShapeInfo&gt;&lt;uuid val=&quot;{09d7b742-c678-4568-91bf-3c16d26e3be4}&quot; /&gt;&lt;isInvalidForFieldText val=&quot;0&quot; /&gt;&lt;Image&gt;&lt;filename val=&quot;E:\breeze\content\14339732\1733862770-1\input\breezo\data\asimages\{09d7b742-c678-4568-91bf-3c16d26e3be4}.png&quot; /&gt;&lt;left val=&quot;920&quot; /&gt;&lt;top val=&quot;676&quot; /&gt;&lt;width val=&quot;10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83.xml><?xml version="1.0" encoding="utf-8"?>
<p:tagLst xmlns:p="http://schemas.openxmlformats.org/presentationml/2006/main">
  <p:tag name="HTML_SHAPEINFO" val="&lt;SlideThumbPath val=&quot;SlideTemp.PNG&quot;/&gt;"/>
</p:tagLst>
</file>

<file path=ppt/tags/tag84.xml><?xml version="1.0" encoding="utf-8"?>
<p:tagLst xmlns:p="http://schemas.openxmlformats.org/presentationml/2006/main">
  <p:tag name="PRESENTER_SHAPEINFO" val="&lt;ThreeDShapeInfo&gt;&lt;uuid val=&quot;{2eee5a02-02e2-4b1f-87aa-f3f340104008}&quot; /&gt;&lt;isInvalidForFieldText val=&quot;0&quot; /&gt;&lt;Image&gt;&lt;filename val=&quot;E:\breeze\content\14339732\1733862770-1\input\breezo\data\asimages\{2eee5a02-02e2-4b1f-87aa-f3f340104008}.png&quot; /&gt;&lt;left val=&quot;920&quot; /&gt;&lt;top val=&quot;676&quot; /&gt;&lt;width val=&quot;1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85.xml><?xml version="1.0" encoding="utf-8"?>
<p:tagLst xmlns:p="http://schemas.openxmlformats.org/presentationml/2006/main">
  <p:tag name="HTML_SHAPEINFO" val="&lt;SlideThumbPath val=&quot;SlideTemp.PNG&quot;/&gt;"/>
</p:tagLst>
</file>

<file path=ppt/tags/tag8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87.xml><?xml version="1.0" encoding="utf-8"?>
<p:tagLst xmlns:p="http://schemas.openxmlformats.org/presentationml/2006/main">
  <p:tag name="PRESENTER_SHAPEINFO" val="&lt;ThreeDShapeInfo&gt;&lt;uuid val=&quot;{6438bba9-c384-4316-bf01-57b1cefbde4d}&quot; /&gt;&lt;isInvalidForFieldText val=&quot;0&quot; /&gt;&lt;Image&gt;&lt;filename val=&quot;E:\breeze\content\14339732\1733862770-1\input\breezo\data\asimages\{6438bba9-c384-4316-bf01-57b1cefbde4d}.png&quot; /&gt;&lt;left val=&quot;100&quot; /&gt;&lt;top val=&quot;223&quot; /&gt;&lt;width val=&quot;760&quot; /&gt;&lt;height val=&quot;163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88.xml><?xml version="1.0" encoding="utf-8"?>
<p:tagLst xmlns:p="http://schemas.openxmlformats.org/presentationml/2006/main">
  <p:tag name="PRESENTER_SHAPEINFO" val="&lt;ThreeDShapeInfo&gt;&lt;uuid val=&quot;{66359bf8-f053-4420-a54f-223a84791ef0}&quot; /&gt;&lt;isInvalidForFieldText val=&quot;0&quot; /&gt;&lt;Image&gt;&lt;filename val=&quot;E:\breeze\content\14339732\1733862770-1\input\breezo\data\asimages\{66359bf8-f053-4420-a54f-223a84791ef0}.png&quot; /&gt;&lt;left val=&quot;403&quot; /&gt;&lt;top val=&quot;506&quot; /&gt;&lt;width val=&quot;440&quot; /&gt;&lt;height val=&quot;63&quot; /&gt;&lt;hasText val=&quot;1&quot; /&gt;&lt;/Image&gt;&lt;/ThreeDShapeInfo&gt;"/>
  <p:tag name="PRESENTER_SHAPETEXTINFO" val="&lt;ShapeTextInfo&gt;&lt;TableIndex row=&quot;-1&quot; col=&quot;-1&quot;&gt;&lt;linesCount val=&quot;1&quot; /&gt;&lt;lineCharCount val=&quot;47&quot; /&gt;&lt;/TableIndex&gt;&lt;/ShapeTextInfo&gt;"/>
</p:tagLst>
</file>

<file path=ppt/tags/tag89.xml><?xml version="1.0" encoding="utf-8"?>
<p:tagLst xmlns:p="http://schemas.openxmlformats.org/presentationml/2006/main">
  <p:tag name="HTML_SHAPEINFO" val="&lt;SlideThumbPath val=&quot;SlideTemp.PNG&quot;/&gt;"/>
</p:tagLst>
</file>

<file path=ppt/tags/tag9.xml><?xml version="1.0" encoding="utf-8"?>
<p:tagLst xmlns:p="http://schemas.openxmlformats.org/presentationml/2006/main">
  <p:tag name="PRESENTER_SHAPEINFO" val="&lt;ThreeDShapeInfo&gt;&lt;uuid val=&quot;{ed2dab47-a7a7-4b82-a734-eee30b25cbd6}&quot; /&gt;&lt;isInvalidForFieldText val=&quot;0&quot; /&gt;&lt;Image&gt;&lt;filename val=&quot;E:\breeze\content\14339732\1733862770-1\input\breezo\data\asimages\{ed2dab47-a7a7-4b82-a734-eee30b25cbd6}.png&quot; /&gt;&lt;left val=&quot;373&quot; /&gt;&lt;top val=&quot;463&quot; /&gt;&lt;width val=&quot;10&quot; /&gt;&lt;height val=&quot;153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90.xml><?xml version="1.0" encoding="utf-8"?>
<p:tagLst xmlns:p="http://schemas.openxmlformats.org/presentationml/2006/main">
  <p:tag name="PRESENTER_SHAPEINFO" val="&lt;ThreeDShapeInfo&gt;&lt;uuid val=&quot;{eb1fd5fd-75f6-4acc-a101-0ab612a6eee9}&quot; /&gt;&lt;isInvalidForFieldText val=&quot;0&quot; /&gt;&lt;Image&gt;&lt;filename val=&quot;E:\breeze\content\14339732\1733862770-1\input\breezo\data\asimages\{eb1fd5fd-75f6-4acc-a101-0ab612a6eee9}.png&quot; /&gt;&lt;left val=&quot;446&quot; /&gt;&lt;top val=&quot;306&quot; /&gt;&lt;width val=&quot;383&quot; /&gt;&lt;height val=&quot;100&quot; /&gt;&lt;hasText val=&quot;1&quot; /&gt;&lt;/Image&gt;&lt;/ThreeDShapeInfo&gt;"/>
  <p:tag name="PRESENTER_SHAPETEXTINFO" val="&lt;ShapeTextInfo&gt;&lt;TableIndex row=&quot;-1&quot; col=&quot;-1&quot;&gt;&lt;linesCount val=&quot;3&quot; /&gt;&lt;lineCharCount val=&quot;10&quot; /&gt;&lt;lineCharCount val=&quot;30&quot; /&gt;&lt;lineCharCount val=&quot;10&quot; /&gt;&lt;/TableIndex&gt;&lt;/ShapeTextInfo&gt;"/>
</p:tagLst>
</file>

<file path=ppt/tags/tag91.xml><?xml version="1.0" encoding="utf-8"?>
<p:tagLst xmlns:p="http://schemas.openxmlformats.org/presentationml/2006/main">
  <p:tag name="PRESENTER_SHAPEINFO" val="&lt;ThreeDShapeInfo&gt;&lt;uuid val=&quot;{1ddecdc9-20d8-4bef-8ba9-8b0d65d39b33}&quot; /&gt;&lt;isInvalidForFieldText val=&quot;0&quot; /&gt;&lt;Image&gt;&lt;filename val=&quot;E:\breeze\content\14339732\1733862770-1\input\breezo\data\asimages\{1ddecdc9-20d8-4bef-8ba9-8b0d65d39b33}.png&quot; /&gt;&lt;left val=&quot;920&quot; /&gt;&lt;top val=&quot;676&quot; /&gt;&lt;width val=&quot;1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92.xml><?xml version="1.0" encoding="utf-8"?>
<p:tagLst xmlns:p="http://schemas.openxmlformats.org/presentationml/2006/main">
  <p:tag name="PRESENTER_SHAPEINFO" val="&lt;ThreeDShapeInfo&gt;&lt;uuid val=&quot;{4f51e8b7-2cc4-4da2-932a-ca7f81b1b420}&quot; /&gt;&lt;isInvalidForFieldText val=&quot;0&quot; /&gt;&lt;Image&gt;&lt;filename val=&quot;E:\breeze\content\14339732\1733862770-1\input\breezo\data\asimages\{4f51e8b7-2cc4-4da2-932a-ca7f81b1b420}.jpg&quot; /&gt;&lt;left val=&quot;186&quot; /&gt;&lt;top val=&quot;253&quot; /&gt;&lt;width val=&quot;177&quot; /&gt;&lt;height val=&quot;203&quot; /&gt;&lt;hasText val=&quot;1&quot; /&gt;&lt;/Image&gt;&lt;/ThreeDShapeInfo&gt;"/>
</p:tagLst>
</file>

<file path=ppt/tags/tag93.xml><?xml version="1.0" encoding="utf-8"?>
<p:tagLst xmlns:p="http://schemas.openxmlformats.org/presentationml/2006/main">
  <p:tag name="HTML_SHAPEINFO" val="&lt;SlideThumbPath val=&quot;SlideTemp.PNG&quot;/&gt;"/>
</p:tagLst>
</file>

<file path=ppt/tags/tag94.xml><?xml version="1.0" encoding="utf-8"?>
<p:tagLst xmlns:p="http://schemas.openxmlformats.org/presentationml/2006/main">
  <p:tag name="PRESENTER_SHAPEINFO" val="&lt;ThreeDShapeInfo&gt;&lt;uuid val=&quot;{28dafde6-b140-4690-be23-f4ca708b6fda}&quot; /&gt;&lt;isInvalidForFieldText val=&quot;0&quot; /&gt;&lt;Image&gt;&lt;filename val=&quot;E:\breeze\content\14339732\1733862770-1\input\breezo\data\asimages\{28dafde6-b140-4690-be23-f4ca708b6fda}.png&quot; /&gt;&lt;left val=&quot;450&quot; /&gt;&lt;top val=&quot;236&quot; /&gt;&lt;width val=&quot;377&quot; /&gt;&lt;height val=&quot;130&quot; /&gt;&lt;hasText val=&quot;1&quot; /&gt;&lt;/Image&gt;&lt;/ThreeDShapeInfo&gt;"/>
  <p:tag name="PRESENTER_SHAPETEXTINFO" val="&lt;ShapeTextInfo&gt;&lt;TableIndex row=&quot;-1&quot; col=&quot;-1&quot;&gt;&lt;linesCount val=&quot;3&quot; /&gt;&lt;lineCharCount val=&quot;15&quot; /&gt;&lt;lineCharCount val=&quot;19&quot; /&gt;&lt;lineCharCount val=&quot;50&quot; /&gt;&lt;/TableIndex&gt;&lt;/ShapeTextInfo&gt;"/>
</p:tagLst>
</file>

<file path=ppt/tags/tag95.xml><?xml version="1.0" encoding="utf-8"?>
<p:tagLst xmlns:p="http://schemas.openxmlformats.org/presentationml/2006/main">
  <p:tag name="PRESENTER_SHAPEINFO" val="&lt;ThreeDShapeInfo&gt;&lt;uuid val=&quot;{ac07c993-77c6-4e03-aa39-abfe5ea2691a}&quot; /&gt;&lt;isInvalidForFieldText val=&quot;0&quot; /&gt;&lt;Image&gt;&lt;filename val=&quot;E:\breeze\content\14339732\1733862770-1\input\breezo\data\asimages\{ac07c993-77c6-4e03-aa39-abfe5ea2691a}.png&quot; /&gt;&lt;left val=&quot;920&quot; /&gt;&lt;top val=&quot;680&quot; /&gt;&lt;width val=&quot;13&quot; /&gt;&lt;height val=&quot;1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96.xml><?xml version="1.0" encoding="utf-8"?>
<p:tagLst xmlns:p="http://schemas.openxmlformats.org/presentationml/2006/main">
  <p:tag name="PRESENTER_SHAPEINFO" val="&lt;ThreeDShapeInfo&gt;&lt;uuid val=&quot;{1d113133-23a6-4f52-8778-c0ecd8be3294}&quot; /&gt;&lt;isInvalidForFieldText val=&quot;0&quot; /&gt;&lt;Image&gt;&lt;filename val=&quot;E:\breeze\content\14339732\1733862770-1\input\breezo\data\asimages\{1d113133-23a6-4f52-8778-c0ecd8be3294}.jpg&quot; /&gt;&lt;left val=&quot;186&quot; /&gt;&lt;top val=&quot;180&quot; /&gt;&lt;width val=&quot;177&quot; /&gt;&lt;height val=&quot;203&quot; /&gt;&lt;hasText val=&quot;1&quot; /&gt;&lt;/Image&gt;&lt;/ThreeDShapeInfo&gt;"/>
</p:tagLst>
</file>

<file path=ppt/tags/tag97.xml><?xml version="1.0" encoding="utf-8"?>
<p:tagLst xmlns:p="http://schemas.openxmlformats.org/presentationml/2006/main">
  <p:tag name="PRESENTER_SHAPEINFO" val="&lt;ThreeDShapeInfo&gt;&lt;uuid val=&quot;{188dd3e2-0c5d-40ec-b967-2104721c5976}&quot; /&gt;&lt;isInvalidForFieldText val=&quot;0&quot; /&gt;&lt;Image&gt;&lt;filename val=&quot;E:\breeze\content\14339732\1733862770-1\input\breezo\data\asimages\{188dd3e2-0c5d-40ec-b967-2104721c5976}.png&quot; /&gt;&lt;left val=&quot;446&quot; /&gt;&lt;top val=&quot;463&quot; /&gt;&lt;width val=&quot;380&quot; /&gt;&lt;height val=&quot;133&quot; /&gt;&lt;hasText val=&quot;1&quot; /&gt;&lt;/Image&gt;&lt;/ThreeDShapeInfo&gt;"/>
  <p:tag name="PRESENTER_SHAPETEXTINFO" val="&lt;ShapeTextInfo&gt;&lt;TableIndex row=&quot;-1&quot; col=&quot;-1&quot;&gt;&lt;linesCount val=&quot;3&quot; /&gt;&lt;lineCharCount val=&quot;12&quot; /&gt;&lt;lineCharCount val=&quot;16&quot; /&gt;&lt;lineCharCount val=&quot;50&quot; /&gt;&lt;/TableIndex&gt;&lt;/ShapeTextInfo&gt;"/>
</p:tagLst>
</file>

<file path=ppt/tags/tag98.xml><?xml version="1.0" encoding="utf-8"?>
<p:tagLst xmlns:p="http://schemas.openxmlformats.org/presentationml/2006/main">
  <p:tag name="PRESENTER_SHAPEINFO" val="&lt;ThreeDShapeInfo&gt;&lt;uuid val=&quot;{6a91947d-7e45-409a-8189-289b95154309}&quot; /&gt;&lt;isInvalidForFieldText val=&quot;0&quot; /&gt;&lt;Image&gt;&lt;filename val=&quot;E:\breeze\content\14339732\1733862770-1\input\breezo\data\asimages\{6a91947d-7e45-409a-8189-289b95154309}.png&quot; /&gt;&lt;left val=&quot;186&quot; /&gt;&lt;top val=&quot;426&quot; /&gt;&lt;width val=&quot;177&quot; /&gt;&lt;height val=&quot;203&quot; /&gt;&lt;hasText val=&quot;1&quot; /&gt;&lt;/Image&gt;&lt;/ThreeDShapeInfo&gt;"/>
</p:tagLst>
</file>

<file path=ppt/tags/tag99.xml><?xml version="1.0" encoding="utf-8"?>
<p:tagLst xmlns:p="http://schemas.openxmlformats.org/presentationml/2006/main">
  <p:tag name="HTML_SHAPEINFO" val="&lt;SlideThumbPath val=&quot;SlideTemp.PNG&quot;/&gt;"/>
</p:tagLst>
</file>

<file path=ppt/theme/theme1.xml><?xml version="1.0" encoding="utf-8"?>
<a:theme xmlns:r="http://schemas.openxmlformats.org/officeDocument/2006/relationships"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On-screen Show (4:3)</PresentationFormat>
  <Paragraphs>171</Paragraphs>
  <Slides>35</Slides>
  <Notes>17</Notes>
  <TotalTime>5588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baseType="lpstr" size="47">
      <vt:lpstr>Arial</vt:lpstr>
      <vt:lpstr>Wingdings 2</vt:lpstr>
      <vt:lpstr>Wingdings 3</vt:lpstr>
      <vt:lpstr>Wingdings</vt:lpstr>
      <vt:lpstr>Impact</vt:lpstr>
      <vt:lpstr>Myriad Pro Cond</vt:lpstr>
      <vt:lpstr>Times New Roman</vt:lpstr>
      <vt:lpstr>Webdings</vt:lpstr>
      <vt:lpstr>Calibri Light</vt:lpstr>
      <vt:lpstr>Calibri</vt:lpstr>
      <vt:lpstr>Malgun Gothic</vt:lpstr>
      <vt:lpstr>Standard Slides</vt:lpstr>
      <vt:lpstr>What is your level of experience with Incumbent Worker Training?</vt:lpstr>
      <vt:lpstr>PowerPoint Presentation</vt:lpstr>
      <vt:lpstr>Business Engagement Series:</vt:lpstr>
      <vt:lpstr>PowerPoint Presentation</vt:lpstr>
      <vt:lpstr>PowerPoint Presentation</vt:lpstr>
      <vt:lpstr>PowerPoint Presentation</vt:lpstr>
      <vt:lpstr>Introduction/Overview</vt:lpstr>
      <vt:lpstr>Does your organization use resources for incumbent worker training?</vt:lpstr>
      <vt:lpstr>Purpose of today’s webinar</vt:lpstr>
      <vt:lpstr>What is business engagement?	</vt:lpstr>
      <vt:lpstr>Value of Business Engagement</vt:lpstr>
      <vt:lpstr>IWT as a Business Service</vt:lpstr>
      <vt:lpstr>IWT Overview</vt:lpstr>
      <vt:lpstr>PowerPoint Presentation</vt:lpstr>
      <vt:lpstr>New River/Mount Rogers Workforce Development Board</vt:lpstr>
      <vt:lpstr>New River/Mount Rogers Workforce Development Board</vt:lpstr>
      <vt:lpstr>New River/Mount Rogers Workforce Development Board</vt:lpstr>
      <vt:lpstr>New River/Mount Rogers Workforce Development Board</vt:lpstr>
      <vt:lpstr>New River/Mount Rogers Workforce Development Board</vt:lpstr>
      <vt:lpstr>New River/Mount Rogers Workforce Development Board</vt:lpstr>
      <vt:lpstr>New River/Mount Rogers Workforce Development Board</vt:lpstr>
      <vt:lpstr>New River/Mount Rogers Workforce Development Board</vt:lpstr>
      <vt:lpstr>New River/Mount Rogers Workforce Development Board</vt:lpstr>
      <vt:lpstr>New River/Mount Rogers Workforce Development Board</vt:lpstr>
      <vt:lpstr>New River/Mount Rogers Workforce Development Board</vt:lpstr>
      <vt:lpstr>New River/Mount Rogers Workforce Development Board</vt:lpstr>
      <vt:lpstr>New River/Mount Rogers Workforce Development Board</vt:lpstr>
      <vt:lpstr>New River/Mount Rogers Workforce Development Board</vt:lpstr>
      <vt:lpstr>Incumbent Worker Training Toolkit</vt:lpstr>
      <vt:lpstr>IWT Resources</vt:lpstr>
      <vt:lpstr>IWT Resources	</vt:lpstr>
      <vt:lpstr>Wrap Up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Cheryl Robbins</dc:creator>
  <cp:lastModifiedBy>Jonathan Vehlow</cp:lastModifiedBy>
  <cp:revision>198</cp:revision>
  <dcterms:created xsi:type="dcterms:W3CDTF">2017-06-21T17:13:53Z</dcterms:created>
  <dcterms:modified xsi:type="dcterms:W3CDTF">2019-11-18T16:52:20Z</dcterms:modified>
</cp:coreProperties>
</file>