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9.xml" ContentType="application/vnd.openxmlformats-officedocument.presentationml.tags+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2.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75"/>
  </p:notesMasterIdLst>
  <p:handoutMasterIdLst>
    <p:handoutMasterId r:id="rId76"/>
  </p:handoutMasterIdLst>
  <p:sldIdLst>
    <p:sldId id="317" r:id="rId7"/>
    <p:sldId id="356" r:id="rId8"/>
    <p:sldId id="415" r:id="rId9"/>
    <p:sldId id="267" r:id="rId10"/>
    <p:sldId id="702" r:id="rId11"/>
    <p:sldId id="703" r:id="rId12"/>
    <p:sldId id="643" r:id="rId13"/>
    <p:sldId id="511" r:id="rId14"/>
    <p:sldId id="633" r:id="rId15"/>
    <p:sldId id="676" r:id="rId16"/>
    <p:sldId id="684" r:id="rId17"/>
    <p:sldId id="685" r:id="rId18"/>
    <p:sldId id="686" r:id="rId19"/>
    <p:sldId id="687" r:id="rId20"/>
    <p:sldId id="688" r:id="rId21"/>
    <p:sldId id="699" r:id="rId22"/>
    <p:sldId id="714" r:id="rId23"/>
    <p:sldId id="704" r:id="rId24"/>
    <p:sldId id="675" r:id="rId25"/>
    <p:sldId id="670" r:id="rId26"/>
    <p:sldId id="671" r:id="rId27"/>
    <p:sldId id="672" r:id="rId28"/>
    <p:sldId id="705" r:id="rId29"/>
    <p:sldId id="674" r:id="rId30"/>
    <p:sldId id="706" r:id="rId31"/>
    <p:sldId id="538" r:id="rId32"/>
    <p:sldId id="646" r:id="rId33"/>
    <p:sldId id="647" r:id="rId34"/>
    <p:sldId id="662" r:id="rId35"/>
    <p:sldId id="654" r:id="rId36"/>
    <p:sldId id="666" r:id="rId37"/>
    <p:sldId id="668" r:id="rId38"/>
    <p:sldId id="669" r:id="rId39"/>
    <p:sldId id="700" r:id="rId40"/>
    <p:sldId id="715" r:id="rId41"/>
    <p:sldId id="712" r:id="rId42"/>
    <p:sldId id="656" r:id="rId43"/>
    <p:sldId id="657" r:id="rId44"/>
    <p:sldId id="713" r:id="rId45"/>
    <p:sldId id="701" r:id="rId46"/>
    <p:sldId id="658" r:id="rId47"/>
    <p:sldId id="707" r:id="rId48"/>
    <p:sldId id="716" r:id="rId49"/>
    <p:sldId id="645" r:id="rId50"/>
    <p:sldId id="708" r:id="rId51"/>
    <p:sldId id="695" r:id="rId52"/>
    <p:sldId id="629" r:id="rId53"/>
    <p:sldId id="632" r:id="rId54"/>
    <p:sldId id="698" r:id="rId55"/>
    <p:sldId id="717" r:id="rId56"/>
    <p:sldId id="709" r:id="rId57"/>
    <p:sldId id="681" r:id="rId58"/>
    <p:sldId id="367" r:id="rId59"/>
    <p:sldId id="350" r:id="rId60"/>
    <p:sldId id="370" r:id="rId61"/>
    <p:sldId id="550" r:id="rId62"/>
    <p:sldId id="711" r:id="rId63"/>
    <p:sldId id="710" r:id="rId64"/>
    <p:sldId id="268" r:id="rId65"/>
    <p:sldId id="352" r:id="rId66"/>
    <p:sldId id="256" r:id="rId67"/>
    <p:sldId id="718" r:id="rId68"/>
    <p:sldId id="257" r:id="rId69"/>
    <p:sldId id="258" r:id="rId70"/>
    <p:sldId id="262" r:id="rId71"/>
    <p:sldId id="720" r:id="rId72"/>
    <p:sldId id="259" r:id="rId73"/>
    <p:sldId id="719" r:id="rId74"/>
  </p:sldIdLst>
  <p:sldSz cx="12192000" cy="6858000"/>
  <p:notesSz cx="6858000" cy="9144000"/>
  <p:custDataLst>
    <p:tags r:id="rId7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Pirtle" initials="JP" lastIdx="5" clrIdx="0">
    <p:extLst>
      <p:ext uri="{19B8F6BF-5375-455C-9EA6-DF929625EA0E}">
        <p15:presenceInfo xmlns:p15="http://schemas.microsoft.com/office/powerpoint/2012/main" userId="S::jpirtle@mahernet.com::37ab5e5e-e9c4-47fc-aea8-b53879e86a88" providerId="AD"/>
      </p:ext>
    </p:extLst>
  </p:cmAuthor>
  <p:cmAuthor id="2" name="John Riggs" initials="JR" lastIdx="2" clrIdx="1">
    <p:extLst>
      <p:ext uri="{19B8F6BF-5375-455C-9EA6-DF929625EA0E}">
        <p15:presenceInfo xmlns:p15="http://schemas.microsoft.com/office/powerpoint/2012/main" userId="881da6351cec8d20" providerId="Windows Live"/>
      </p:ext>
    </p:extLst>
  </p:cmAuthor>
  <p:cmAuthor id="3" name="Castaneda, Chanel - ETA" initials="CC-E" lastIdx="3" clrIdx="2">
    <p:extLst>
      <p:ext uri="{19B8F6BF-5375-455C-9EA6-DF929625EA0E}">
        <p15:presenceInfo xmlns:p15="http://schemas.microsoft.com/office/powerpoint/2012/main" userId="S-1-5-21-2522062978-2635407418-847139880-19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5915" autoAdjust="0"/>
  </p:normalViewPr>
  <p:slideViewPr>
    <p:cSldViewPr snapToGrid="0">
      <p:cViewPr varScale="1">
        <p:scale>
          <a:sx n="65" d="100"/>
          <a:sy n="65" d="100"/>
        </p:scale>
        <p:origin x="1330" y="43"/>
      </p:cViewPr>
      <p:guideLst/>
    </p:cSldViewPr>
  </p:slideViewPr>
  <p:outlineViewPr>
    <p:cViewPr>
      <p:scale>
        <a:sx n="33" d="100"/>
        <a:sy n="33" d="100"/>
      </p:scale>
      <p:origin x="0" y="-19542"/>
    </p:cViewPr>
  </p:outlin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34F50-E2B6-46EC-9190-5AB6422ACC8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AD21FBD8-2BA7-4AC2-A8D5-2F99E8E48057}">
      <dgm:prSet phldrT="[Text]"/>
      <dgm:spPr/>
      <dgm:t>
        <a:bodyPr/>
        <a:lstStyle/>
        <a:p>
          <a:r>
            <a:rPr lang="en-US" altLang="en-US" dirty="0">
              <a:ea typeface="ＭＳ Ｐゴシック" panose="020B0600070205080204" pitchFamily="34" charset="-128"/>
            </a:rPr>
            <a:t>General Purpose (2 CFR 200.48) </a:t>
          </a:r>
          <a:endParaRPr lang="en-US" dirty="0"/>
        </a:p>
      </dgm:t>
    </dgm:pt>
    <dgm:pt modelId="{2ABCBF75-776A-49D8-845F-A0E821F7DB10}" type="parTrans" cxnId="{4EFF2D87-505D-430D-9945-887275C4C9D8}">
      <dgm:prSet/>
      <dgm:spPr/>
      <dgm:t>
        <a:bodyPr/>
        <a:lstStyle/>
        <a:p>
          <a:endParaRPr lang="en-US"/>
        </a:p>
      </dgm:t>
    </dgm:pt>
    <dgm:pt modelId="{0DF1BC73-6987-4251-ACA8-A2D4C5E7F32B}" type="sibTrans" cxnId="{4EFF2D87-505D-430D-9945-887275C4C9D8}">
      <dgm:prSet/>
      <dgm:spPr/>
      <dgm:t>
        <a:bodyPr/>
        <a:lstStyle/>
        <a:p>
          <a:endParaRPr lang="en-US"/>
        </a:p>
      </dgm:t>
    </dgm:pt>
    <dgm:pt modelId="{1B8F44FF-3418-493C-9DDD-54E8FBD5AEDC}">
      <dgm:prSet/>
      <dgm:spPr/>
      <dgm:t>
        <a:bodyPr/>
        <a:lstStyle/>
        <a:p>
          <a:r>
            <a:rPr lang="en-US" altLang="en-US" dirty="0"/>
            <a:t>Special Purpose (2 CFR 200.89) </a:t>
          </a:r>
        </a:p>
      </dgm:t>
    </dgm:pt>
    <dgm:pt modelId="{DE76DA29-9809-43BF-9F39-7DFFF767FFE9}" type="parTrans" cxnId="{3367FD40-D5BA-4114-96C6-A2E5DDAD4CDC}">
      <dgm:prSet/>
      <dgm:spPr/>
      <dgm:t>
        <a:bodyPr/>
        <a:lstStyle/>
        <a:p>
          <a:endParaRPr lang="en-US"/>
        </a:p>
      </dgm:t>
    </dgm:pt>
    <dgm:pt modelId="{2991B5DC-2D2D-45D1-AF6B-EB7948D34D3F}" type="sibTrans" cxnId="{3367FD40-D5BA-4114-96C6-A2E5DDAD4CDC}">
      <dgm:prSet/>
      <dgm:spPr/>
      <dgm:t>
        <a:bodyPr/>
        <a:lstStyle/>
        <a:p>
          <a:endParaRPr lang="en-US"/>
        </a:p>
      </dgm:t>
    </dgm:pt>
    <dgm:pt modelId="{1930EEB2-9AC0-4C56-BF2D-2D5B4FBCEA99}">
      <dgm:prSet/>
      <dgm:spPr/>
      <dgm:t>
        <a:bodyPr/>
        <a:lstStyle/>
        <a:p>
          <a:r>
            <a:rPr lang="en-US" altLang="en-US" dirty="0"/>
            <a:t>Information Technology Systems (2 CFR 200.58)</a:t>
          </a:r>
        </a:p>
      </dgm:t>
    </dgm:pt>
    <dgm:pt modelId="{7B05A1C9-0687-46F3-81A8-048D9CA53686}" type="parTrans" cxnId="{D0FB3D0F-A2FD-4C23-8E80-62369E5FAC67}">
      <dgm:prSet/>
      <dgm:spPr/>
      <dgm:t>
        <a:bodyPr/>
        <a:lstStyle/>
        <a:p>
          <a:endParaRPr lang="en-US"/>
        </a:p>
      </dgm:t>
    </dgm:pt>
    <dgm:pt modelId="{C005D267-46EF-402E-BA8E-D7E1D365B5D1}" type="sibTrans" cxnId="{D0FB3D0F-A2FD-4C23-8E80-62369E5FAC67}">
      <dgm:prSet/>
      <dgm:spPr/>
      <dgm:t>
        <a:bodyPr/>
        <a:lstStyle/>
        <a:p>
          <a:endParaRPr lang="en-US"/>
        </a:p>
      </dgm:t>
    </dgm:pt>
    <dgm:pt modelId="{28D4F433-D4E0-4982-BFD6-79F58E93CF4E}">
      <dgm:prSet phldrT="[Text]"/>
      <dgm:spPr/>
      <dgm:t>
        <a:bodyPr/>
        <a:lstStyle/>
        <a:p>
          <a:pPr>
            <a:buFont typeface="Arial" panose="020B0604020202020204" pitchFamily="34" charset="0"/>
            <a:buChar char="•"/>
          </a:pPr>
          <a:r>
            <a:rPr lang="en-US" altLang="en-US" dirty="0"/>
            <a:t>Equipment not limited to technical activities</a:t>
          </a:r>
          <a:endParaRPr lang="en-US" dirty="0"/>
        </a:p>
      </dgm:t>
    </dgm:pt>
    <dgm:pt modelId="{3B08467D-D23D-46AA-9693-132C3C81796A}" type="parTrans" cxnId="{F7FBB1C8-3461-4697-BF78-C2872BA9F9AC}">
      <dgm:prSet/>
      <dgm:spPr/>
      <dgm:t>
        <a:bodyPr/>
        <a:lstStyle/>
        <a:p>
          <a:endParaRPr lang="en-US"/>
        </a:p>
      </dgm:t>
    </dgm:pt>
    <dgm:pt modelId="{0B1D9BE6-4BC1-436A-B0D8-044C93EF24D0}" type="sibTrans" cxnId="{F7FBB1C8-3461-4697-BF78-C2872BA9F9AC}">
      <dgm:prSet/>
      <dgm:spPr/>
      <dgm:t>
        <a:bodyPr/>
        <a:lstStyle/>
        <a:p>
          <a:endParaRPr lang="en-US"/>
        </a:p>
      </dgm:t>
    </dgm:pt>
    <dgm:pt modelId="{72B4F1B9-C1A5-473A-863D-A71E56B75D66}">
      <dgm:prSet/>
      <dgm:spPr/>
      <dgm:t>
        <a:bodyPr/>
        <a:lstStyle/>
        <a:p>
          <a:r>
            <a:rPr lang="en-US" altLang="en-US" dirty="0"/>
            <a:t>Used for research, medical, scientific, or other technical activities</a:t>
          </a:r>
        </a:p>
      </dgm:t>
    </dgm:pt>
    <dgm:pt modelId="{DAD211FD-AEF0-4B7B-9525-DCD76742C4EF}" type="parTrans" cxnId="{EAFBA7F9-0916-4E87-8F4F-940979A0BC77}">
      <dgm:prSet/>
      <dgm:spPr/>
      <dgm:t>
        <a:bodyPr/>
        <a:lstStyle/>
        <a:p>
          <a:endParaRPr lang="en-US"/>
        </a:p>
      </dgm:t>
    </dgm:pt>
    <dgm:pt modelId="{9EF61387-9370-4779-AA03-B1D7FE1494A8}" type="sibTrans" cxnId="{EAFBA7F9-0916-4E87-8F4F-940979A0BC77}">
      <dgm:prSet/>
      <dgm:spPr/>
      <dgm:t>
        <a:bodyPr/>
        <a:lstStyle/>
        <a:p>
          <a:endParaRPr lang="en-US"/>
        </a:p>
      </dgm:t>
    </dgm:pt>
    <dgm:pt modelId="{41DF62D1-3B09-4C79-AC1E-BD80B0111C7C}">
      <dgm:prSet/>
      <dgm:spPr/>
      <dgm:t>
        <a:bodyPr/>
        <a:lstStyle/>
        <a:p>
          <a:pPr>
            <a:buClrTx/>
            <a:buFont typeface="Arial" panose="020B0604020202020204" pitchFamily="34" charset="0"/>
            <a:buChar char="•"/>
          </a:pPr>
          <a:r>
            <a:rPr lang="en-US" altLang="en-US" dirty="0"/>
            <a:t>Included in the definition of general purpose equipment </a:t>
          </a:r>
        </a:p>
      </dgm:t>
    </dgm:pt>
    <dgm:pt modelId="{37BB59A9-107A-4EC6-A2B8-5745EA71BD69}" type="parTrans" cxnId="{B5265A56-350F-4229-9F31-C59D5D430CB0}">
      <dgm:prSet/>
      <dgm:spPr/>
      <dgm:t>
        <a:bodyPr/>
        <a:lstStyle/>
        <a:p>
          <a:endParaRPr lang="en-US"/>
        </a:p>
      </dgm:t>
    </dgm:pt>
    <dgm:pt modelId="{0C5590D8-7287-49D3-9003-3E700939B434}" type="sibTrans" cxnId="{B5265A56-350F-4229-9F31-C59D5D430CB0}">
      <dgm:prSet/>
      <dgm:spPr/>
      <dgm:t>
        <a:bodyPr/>
        <a:lstStyle/>
        <a:p>
          <a:endParaRPr lang="en-US"/>
        </a:p>
      </dgm:t>
    </dgm:pt>
    <dgm:pt modelId="{3A74A27C-89FD-468B-AF03-EC39E5968F33}" type="pres">
      <dgm:prSet presAssocID="{74634F50-E2B6-46EC-9190-5AB6422ACC8C}" presName="Name0" presStyleCnt="0">
        <dgm:presLayoutVars>
          <dgm:dir/>
          <dgm:animLvl val="lvl"/>
          <dgm:resizeHandles val="exact"/>
        </dgm:presLayoutVars>
      </dgm:prSet>
      <dgm:spPr/>
    </dgm:pt>
    <dgm:pt modelId="{EA83EC85-094B-4F2B-AFD0-4DC63DCCE24A}" type="pres">
      <dgm:prSet presAssocID="{AD21FBD8-2BA7-4AC2-A8D5-2F99E8E48057}" presName="composite" presStyleCnt="0"/>
      <dgm:spPr/>
    </dgm:pt>
    <dgm:pt modelId="{29D08719-9A31-4E82-AD0A-A9F8B186ADBD}" type="pres">
      <dgm:prSet presAssocID="{AD21FBD8-2BA7-4AC2-A8D5-2F99E8E48057}" presName="parTx" presStyleLbl="alignNode1" presStyleIdx="0" presStyleCnt="3">
        <dgm:presLayoutVars>
          <dgm:chMax val="0"/>
          <dgm:chPref val="0"/>
          <dgm:bulletEnabled val="1"/>
        </dgm:presLayoutVars>
      </dgm:prSet>
      <dgm:spPr/>
    </dgm:pt>
    <dgm:pt modelId="{BDA54B93-30FC-4331-8203-7DF93CC6D415}" type="pres">
      <dgm:prSet presAssocID="{AD21FBD8-2BA7-4AC2-A8D5-2F99E8E48057}" presName="desTx" presStyleLbl="alignAccFollowNode1" presStyleIdx="0" presStyleCnt="3">
        <dgm:presLayoutVars>
          <dgm:bulletEnabled val="1"/>
        </dgm:presLayoutVars>
      </dgm:prSet>
      <dgm:spPr/>
    </dgm:pt>
    <dgm:pt modelId="{12783383-02E8-4CAB-981F-7CB8C36A341C}" type="pres">
      <dgm:prSet presAssocID="{0DF1BC73-6987-4251-ACA8-A2D4C5E7F32B}" presName="space" presStyleCnt="0"/>
      <dgm:spPr/>
    </dgm:pt>
    <dgm:pt modelId="{7B6214B1-7901-4603-94F3-CFAEA33D4782}" type="pres">
      <dgm:prSet presAssocID="{1B8F44FF-3418-493C-9DDD-54E8FBD5AEDC}" presName="composite" presStyleCnt="0"/>
      <dgm:spPr/>
    </dgm:pt>
    <dgm:pt modelId="{C3C73496-B693-471A-9C41-3D55295374D4}" type="pres">
      <dgm:prSet presAssocID="{1B8F44FF-3418-493C-9DDD-54E8FBD5AEDC}" presName="parTx" presStyleLbl="alignNode1" presStyleIdx="1" presStyleCnt="3">
        <dgm:presLayoutVars>
          <dgm:chMax val="0"/>
          <dgm:chPref val="0"/>
          <dgm:bulletEnabled val="1"/>
        </dgm:presLayoutVars>
      </dgm:prSet>
      <dgm:spPr/>
    </dgm:pt>
    <dgm:pt modelId="{31D2ACDC-119F-4ACB-9E45-F6335A2883FF}" type="pres">
      <dgm:prSet presAssocID="{1B8F44FF-3418-493C-9DDD-54E8FBD5AEDC}" presName="desTx" presStyleLbl="alignAccFollowNode1" presStyleIdx="1" presStyleCnt="3">
        <dgm:presLayoutVars>
          <dgm:bulletEnabled val="1"/>
        </dgm:presLayoutVars>
      </dgm:prSet>
      <dgm:spPr/>
    </dgm:pt>
    <dgm:pt modelId="{338625E5-2CFD-4C98-8278-E0305D9B2A31}" type="pres">
      <dgm:prSet presAssocID="{2991B5DC-2D2D-45D1-AF6B-EB7948D34D3F}" presName="space" presStyleCnt="0"/>
      <dgm:spPr/>
    </dgm:pt>
    <dgm:pt modelId="{DA243ADA-274A-4A0C-9D18-D98D11D09982}" type="pres">
      <dgm:prSet presAssocID="{1930EEB2-9AC0-4C56-BF2D-2D5B4FBCEA99}" presName="composite" presStyleCnt="0"/>
      <dgm:spPr/>
    </dgm:pt>
    <dgm:pt modelId="{F7626D62-CAAA-41F4-B423-D8EAE4F6A3C3}" type="pres">
      <dgm:prSet presAssocID="{1930EEB2-9AC0-4C56-BF2D-2D5B4FBCEA99}" presName="parTx" presStyleLbl="alignNode1" presStyleIdx="2" presStyleCnt="3">
        <dgm:presLayoutVars>
          <dgm:chMax val="0"/>
          <dgm:chPref val="0"/>
          <dgm:bulletEnabled val="1"/>
        </dgm:presLayoutVars>
      </dgm:prSet>
      <dgm:spPr/>
    </dgm:pt>
    <dgm:pt modelId="{D1F6F816-026F-4B3F-B036-43C5F24C4654}" type="pres">
      <dgm:prSet presAssocID="{1930EEB2-9AC0-4C56-BF2D-2D5B4FBCEA99}" presName="desTx" presStyleLbl="alignAccFollowNode1" presStyleIdx="2" presStyleCnt="3">
        <dgm:presLayoutVars>
          <dgm:bulletEnabled val="1"/>
        </dgm:presLayoutVars>
      </dgm:prSet>
      <dgm:spPr/>
    </dgm:pt>
  </dgm:ptLst>
  <dgm:cxnLst>
    <dgm:cxn modelId="{D0FB3D0F-A2FD-4C23-8E80-62369E5FAC67}" srcId="{74634F50-E2B6-46EC-9190-5AB6422ACC8C}" destId="{1930EEB2-9AC0-4C56-BF2D-2D5B4FBCEA99}" srcOrd="2" destOrd="0" parTransId="{7B05A1C9-0687-46F3-81A8-048D9CA53686}" sibTransId="{C005D267-46EF-402E-BA8E-D7E1D365B5D1}"/>
    <dgm:cxn modelId="{3367FD40-D5BA-4114-96C6-A2E5DDAD4CDC}" srcId="{74634F50-E2B6-46EC-9190-5AB6422ACC8C}" destId="{1B8F44FF-3418-493C-9DDD-54E8FBD5AEDC}" srcOrd="1" destOrd="0" parTransId="{DE76DA29-9809-43BF-9F39-7DFFF767FFE9}" sibTransId="{2991B5DC-2D2D-45D1-AF6B-EB7948D34D3F}"/>
    <dgm:cxn modelId="{B8E22564-E752-4BBD-A925-6A86CC3F3F42}" type="presOf" srcId="{72B4F1B9-C1A5-473A-863D-A71E56B75D66}" destId="{31D2ACDC-119F-4ACB-9E45-F6335A2883FF}" srcOrd="0" destOrd="0" presId="urn:microsoft.com/office/officeart/2005/8/layout/hList1"/>
    <dgm:cxn modelId="{875B1667-DCA0-4C24-BFEC-88CADCA29188}" type="presOf" srcId="{28D4F433-D4E0-4982-BFD6-79F58E93CF4E}" destId="{BDA54B93-30FC-4331-8203-7DF93CC6D415}" srcOrd="0" destOrd="0" presId="urn:microsoft.com/office/officeart/2005/8/layout/hList1"/>
    <dgm:cxn modelId="{342D3649-3C80-43D4-AB87-80D4726CB3E1}" type="presOf" srcId="{1930EEB2-9AC0-4C56-BF2D-2D5B4FBCEA99}" destId="{F7626D62-CAAA-41F4-B423-D8EAE4F6A3C3}" srcOrd="0" destOrd="0" presId="urn:microsoft.com/office/officeart/2005/8/layout/hList1"/>
    <dgm:cxn modelId="{71B5816D-0BCF-4D5A-8F1B-46414CCFB281}" type="presOf" srcId="{74634F50-E2B6-46EC-9190-5AB6422ACC8C}" destId="{3A74A27C-89FD-468B-AF03-EC39E5968F33}" srcOrd="0" destOrd="0" presId="urn:microsoft.com/office/officeart/2005/8/layout/hList1"/>
    <dgm:cxn modelId="{B5265A56-350F-4229-9F31-C59D5D430CB0}" srcId="{1930EEB2-9AC0-4C56-BF2D-2D5B4FBCEA99}" destId="{41DF62D1-3B09-4C79-AC1E-BD80B0111C7C}" srcOrd="0" destOrd="0" parTransId="{37BB59A9-107A-4EC6-A2B8-5745EA71BD69}" sibTransId="{0C5590D8-7287-49D3-9003-3E700939B434}"/>
    <dgm:cxn modelId="{09D9C881-0FA6-457F-AB28-DEA6B8116F6F}" type="presOf" srcId="{41DF62D1-3B09-4C79-AC1E-BD80B0111C7C}" destId="{D1F6F816-026F-4B3F-B036-43C5F24C4654}" srcOrd="0" destOrd="0" presId="urn:microsoft.com/office/officeart/2005/8/layout/hList1"/>
    <dgm:cxn modelId="{4EFF2D87-505D-430D-9945-887275C4C9D8}" srcId="{74634F50-E2B6-46EC-9190-5AB6422ACC8C}" destId="{AD21FBD8-2BA7-4AC2-A8D5-2F99E8E48057}" srcOrd="0" destOrd="0" parTransId="{2ABCBF75-776A-49D8-845F-A0E821F7DB10}" sibTransId="{0DF1BC73-6987-4251-ACA8-A2D4C5E7F32B}"/>
    <dgm:cxn modelId="{A82E2EB3-5667-4247-AF39-58745339335D}" type="presOf" srcId="{AD21FBD8-2BA7-4AC2-A8D5-2F99E8E48057}" destId="{29D08719-9A31-4E82-AD0A-A9F8B186ADBD}" srcOrd="0" destOrd="0" presId="urn:microsoft.com/office/officeart/2005/8/layout/hList1"/>
    <dgm:cxn modelId="{F7FBB1C8-3461-4697-BF78-C2872BA9F9AC}" srcId="{AD21FBD8-2BA7-4AC2-A8D5-2F99E8E48057}" destId="{28D4F433-D4E0-4982-BFD6-79F58E93CF4E}" srcOrd="0" destOrd="0" parTransId="{3B08467D-D23D-46AA-9693-132C3C81796A}" sibTransId="{0B1D9BE6-4BC1-436A-B0D8-044C93EF24D0}"/>
    <dgm:cxn modelId="{1A2C7CD2-3F2D-4FFA-BCF4-58F68E70F971}" type="presOf" srcId="{1B8F44FF-3418-493C-9DDD-54E8FBD5AEDC}" destId="{C3C73496-B693-471A-9C41-3D55295374D4}" srcOrd="0" destOrd="0" presId="urn:microsoft.com/office/officeart/2005/8/layout/hList1"/>
    <dgm:cxn modelId="{EAFBA7F9-0916-4E87-8F4F-940979A0BC77}" srcId="{1B8F44FF-3418-493C-9DDD-54E8FBD5AEDC}" destId="{72B4F1B9-C1A5-473A-863D-A71E56B75D66}" srcOrd="0" destOrd="0" parTransId="{DAD211FD-AEF0-4B7B-9525-DCD76742C4EF}" sibTransId="{9EF61387-9370-4779-AA03-B1D7FE1494A8}"/>
    <dgm:cxn modelId="{C8992624-EC83-4C6D-8146-FE788B05368F}" type="presParOf" srcId="{3A74A27C-89FD-468B-AF03-EC39E5968F33}" destId="{EA83EC85-094B-4F2B-AFD0-4DC63DCCE24A}" srcOrd="0" destOrd="0" presId="urn:microsoft.com/office/officeart/2005/8/layout/hList1"/>
    <dgm:cxn modelId="{BEBE4080-55CE-40EE-8A07-3E595335EB61}" type="presParOf" srcId="{EA83EC85-094B-4F2B-AFD0-4DC63DCCE24A}" destId="{29D08719-9A31-4E82-AD0A-A9F8B186ADBD}" srcOrd="0" destOrd="0" presId="urn:microsoft.com/office/officeart/2005/8/layout/hList1"/>
    <dgm:cxn modelId="{56B6E1E0-369C-466A-B662-AA9C5F95AB22}" type="presParOf" srcId="{EA83EC85-094B-4F2B-AFD0-4DC63DCCE24A}" destId="{BDA54B93-30FC-4331-8203-7DF93CC6D415}" srcOrd="1" destOrd="0" presId="urn:microsoft.com/office/officeart/2005/8/layout/hList1"/>
    <dgm:cxn modelId="{55D299FC-EFD1-4131-AF8E-C53FD274D1BF}" type="presParOf" srcId="{3A74A27C-89FD-468B-AF03-EC39E5968F33}" destId="{12783383-02E8-4CAB-981F-7CB8C36A341C}" srcOrd="1" destOrd="0" presId="urn:microsoft.com/office/officeart/2005/8/layout/hList1"/>
    <dgm:cxn modelId="{C1FC8AEA-2FC7-41F9-9D58-D62FC01DA33D}" type="presParOf" srcId="{3A74A27C-89FD-468B-AF03-EC39E5968F33}" destId="{7B6214B1-7901-4603-94F3-CFAEA33D4782}" srcOrd="2" destOrd="0" presId="urn:microsoft.com/office/officeart/2005/8/layout/hList1"/>
    <dgm:cxn modelId="{95479144-5A9B-4A74-AD2D-24E6549A8C36}" type="presParOf" srcId="{7B6214B1-7901-4603-94F3-CFAEA33D4782}" destId="{C3C73496-B693-471A-9C41-3D55295374D4}" srcOrd="0" destOrd="0" presId="urn:microsoft.com/office/officeart/2005/8/layout/hList1"/>
    <dgm:cxn modelId="{8FFB1D3E-0E52-44D7-90DB-CD5EDD483319}" type="presParOf" srcId="{7B6214B1-7901-4603-94F3-CFAEA33D4782}" destId="{31D2ACDC-119F-4ACB-9E45-F6335A2883FF}" srcOrd="1" destOrd="0" presId="urn:microsoft.com/office/officeart/2005/8/layout/hList1"/>
    <dgm:cxn modelId="{CFA0BC8D-4084-4898-8770-3F216837B327}" type="presParOf" srcId="{3A74A27C-89FD-468B-AF03-EC39E5968F33}" destId="{338625E5-2CFD-4C98-8278-E0305D9B2A31}" srcOrd="3" destOrd="0" presId="urn:microsoft.com/office/officeart/2005/8/layout/hList1"/>
    <dgm:cxn modelId="{BBCB6741-BE67-4690-BE70-D56851B348E0}" type="presParOf" srcId="{3A74A27C-89FD-468B-AF03-EC39E5968F33}" destId="{DA243ADA-274A-4A0C-9D18-D98D11D09982}" srcOrd="4" destOrd="0" presId="urn:microsoft.com/office/officeart/2005/8/layout/hList1"/>
    <dgm:cxn modelId="{CAB825CA-F44E-44D5-A8C5-94BA24E10EBD}" type="presParOf" srcId="{DA243ADA-274A-4A0C-9D18-D98D11D09982}" destId="{F7626D62-CAAA-41F4-B423-D8EAE4F6A3C3}" srcOrd="0" destOrd="0" presId="urn:microsoft.com/office/officeart/2005/8/layout/hList1"/>
    <dgm:cxn modelId="{11141CF8-65C2-481C-A901-43D376D94378}" type="presParOf" srcId="{DA243ADA-274A-4A0C-9D18-D98D11D09982}" destId="{D1F6F816-026F-4B3F-B036-43C5F24C465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35084-E9FD-44AA-AD5A-D0CC829C79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A9FE739-8254-40B1-845C-DD039A0E46CB}">
      <dgm:prSet phldrT="[Text]"/>
      <dgm:spPr/>
      <dgm:t>
        <a:bodyPr/>
        <a:lstStyle/>
        <a:p>
          <a:r>
            <a:rPr lang="en-US" dirty="0"/>
            <a:t>Copyrights</a:t>
          </a:r>
        </a:p>
      </dgm:t>
    </dgm:pt>
    <dgm:pt modelId="{AF4E8A3F-12A6-454B-8972-7419E5EC6CB2}" type="parTrans" cxnId="{9218812F-15B2-46A7-A480-0E162176CF37}">
      <dgm:prSet/>
      <dgm:spPr/>
      <dgm:t>
        <a:bodyPr/>
        <a:lstStyle/>
        <a:p>
          <a:endParaRPr lang="en-US"/>
        </a:p>
      </dgm:t>
    </dgm:pt>
    <dgm:pt modelId="{FAD4CF52-C455-40DC-A7C0-F5F4DDBB2CDA}" type="sibTrans" cxnId="{9218812F-15B2-46A7-A480-0E162176CF37}">
      <dgm:prSet/>
      <dgm:spPr/>
      <dgm:t>
        <a:bodyPr/>
        <a:lstStyle/>
        <a:p>
          <a:endParaRPr lang="en-US"/>
        </a:p>
      </dgm:t>
    </dgm:pt>
    <dgm:pt modelId="{51CDA053-9311-47DA-991C-332ECAB4A8AF}">
      <dgm:prSet phldrT="[Text]" custT="1"/>
      <dgm:spPr/>
      <dgm:t>
        <a:bodyPr/>
        <a:lstStyle/>
        <a:p>
          <a:r>
            <a:rPr lang="en-US" sz="1800" dirty="0"/>
            <a:t>Registered by the Library of Congress.</a:t>
          </a:r>
        </a:p>
      </dgm:t>
    </dgm:pt>
    <dgm:pt modelId="{32039F81-6BA1-4E8E-848F-2ED1F84652C1}" type="parTrans" cxnId="{3453365F-FB1F-4FF7-A0CD-41602D0DDF40}">
      <dgm:prSet/>
      <dgm:spPr/>
      <dgm:t>
        <a:bodyPr/>
        <a:lstStyle/>
        <a:p>
          <a:endParaRPr lang="en-US"/>
        </a:p>
      </dgm:t>
    </dgm:pt>
    <dgm:pt modelId="{E33CF5CB-ACAD-479F-92BA-891F7657493B}" type="sibTrans" cxnId="{3453365F-FB1F-4FF7-A0CD-41602D0DDF40}">
      <dgm:prSet/>
      <dgm:spPr/>
      <dgm:t>
        <a:bodyPr/>
        <a:lstStyle/>
        <a:p>
          <a:endParaRPr lang="en-US"/>
        </a:p>
      </dgm:t>
    </dgm:pt>
    <dgm:pt modelId="{C31B4A92-C4C7-47A5-964F-7ADA8F35DED4}">
      <dgm:prSet phldrT="[Text]" custT="1"/>
      <dgm:spPr/>
      <dgm:t>
        <a:bodyPr/>
        <a:lstStyle/>
        <a:p>
          <a:r>
            <a:rPr lang="en-US" sz="1800" dirty="0"/>
            <a:t>Grants the right to exclusive publication, production, sale, or distribution of the work.</a:t>
          </a:r>
        </a:p>
      </dgm:t>
    </dgm:pt>
    <dgm:pt modelId="{6B73B7F4-2D13-498A-8359-157CA462E97A}" type="parTrans" cxnId="{B568AF42-2F7B-43C4-AF12-76FC73EDEB38}">
      <dgm:prSet/>
      <dgm:spPr/>
      <dgm:t>
        <a:bodyPr/>
        <a:lstStyle/>
        <a:p>
          <a:endParaRPr lang="en-US"/>
        </a:p>
      </dgm:t>
    </dgm:pt>
    <dgm:pt modelId="{82DE686A-DD8E-472A-9C57-64FFFD7EA4DF}" type="sibTrans" cxnId="{B568AF42-2F7B-43C4-AF12-76FC73EDEB38}">
      <dgm:prSet/>
      <dgm:spPr/>
      <dgm:t>
        <a:bodyPr/>
        <a:lstStyle/>
        <a:p>
          <a:endParaRPr lang="en-US"/>
        </a:p>
      </dgm:t>
    </dgm:pt>
    <dgm:pt modelId="{05449D20-1022-456F-8188-BA1CA38996AA}">
      <dgm:prSet phldrT="[Text]"/>
      <dgm:spPr/>
      <dgm:t>
        <a:bodyPr/>
        <a:lstStyle/>
        <a:p>
          <a:r>
            <a:rPr lang="en-US" dirty="0"/>
            <a:t>Trademarks</a:t>
          </a:r>
        </a:p>
      </dgm:t>
    </dgm:pt>
    <dgm:pt modelId="{B9639911-4C35-4D2B-9A7E-118BE062B9B9}" type="parTrans" cxnId="{A705523E-88A6-46B2-8BC4-AA969DCBAEF2}">
      <dgm:prSet/>
      <dgm:spPr/>
      <dgm:t>
        <a:bodyPr/>
        <a:lstStyle/>
        <a:p>
          <a:endParaRPr lang="en-US"/>
        </a:p>
      </dgm:t>
    </dgm:pt>
    <dgm:pt modelId="{B3DD8599-FF91-48F9-9078-C88959202322}" type="sibTrans" cxnId="{A705523E-88A6-46B2-8BC4-AA969DCBAEF2}">
      <dgm:prSet/>
      <dgm:spPr/>
      <dgm:t>
        <a:bodyPr/>
        <a:lstStyle/>
        <a:p>
          <a:endParaRPr lang="en-US"/>
        </a:p>
      </dgm:t>
    </dgm:pt>
    <dgm:pt modelId="{EE1E7CA7-A9BD-4A7C-B503-783FD1E0D4C8}">
      <dgm:prSet phldrT="[Text]" custT="1"/>
      <dgm:spPr/>
      <dgm:t>
        <a:bodyPr/>
        <a:lstStyle/>
        <a:p>
          <a:r>
            <a:rPr lang="en-US" sz="1800" dirty="0"/>
            <a:t>Word, name, symbol, device or combination.</a:t>
          </a:r>
        </a:p>
      </dgm:t>
    </dgm:pt>
    <dgm:pt modelId="{2B71DA35-E4DC-4CDE-ADB1-EA63C4CE1B01}" type="parTrans" cxnId="{7A0001B7-A750-4D00-A73D-6A45D395B13A}">
      <dgm:prSet/>
      <dgm:spPr/>
      <dgm:t>
        <a:bodyPr/>
        <a:lstStyle/>
        <a:p>
          <a:endParaRPr lang="en-US"/>
        </a:p>
      </dgm:t>
    </dgm:pt>
    <dgm:pt modelId="{5ACCF04B-F7A2-4435-9C36-6DA237402DDA}" type="sibTrans" cxnId="{7A0001B7-A750-4D00-A73D-6A45D395B13A}">
      <dgm:prSet/>
      <dgm:spPr/>
      <dgm:t>
        <a:bodyPr/>
        <a:lstStyle/>
        <a:p>
          <a:endParaRPr lang="en-US"/>
        </a:p>
      </dgm:t>
    </dgm:pt>
    <dgm:pt modelId="{1B60A357-935E-44B3-9198-84AD57E82409}">
      <dgm:prSet phldrT="[Text]" custT="1"/>
      <dgm:spPr/>
      <dgm:t>
        <a:bodyPr/>
        <a:lstStyle/>
        <a:p>
          <a:r>
            <a:rPr lang="en-US" sz="1800" dirty="0"/>
            <a:t>Products or goods that are sold.</a:t>
          </a:r>
        </a:p>
      </dgm:t>
    </dgm:pt>
    <dgm:pt modelId="{3D02C959-56D7-4022-A8F1-5DEB08C840B0}" type="parTrans" cxnId="{312FA34A-E263-48B8-8662-A918DB5517A9}">
      <dgm:prSet/>
      <dgm:spPr/>
      <dgm:t>
        <a:bodyPr/>
        <a:lstStyle/>
        <a:p>
          <a:endParaRPr lang="en-US"/>
        </a:p>
      </dgm:t>
    </dgm:pt>
    <dgm:pt modelId="{9A956D4D-7E19-4C04-99DF-B6F997A39F94}" type="sibTrans" cxnId="{312FA34A-E263-48B8-8662-A918DB5517A9}">
      <dgm:prSet/>
      <dgm:spPr/>
      <dgm:t>
        <a:bodyPr/>
        <a:lstStyle/>
        <a:p>
          <a:endParaRPr lang="en-US"/>
        </a:p>
      </dgm:t>
    </dgm:pt>
    <dgm:pt modelId="{5D21A979-42CC-4926-831E-ED86299BB70F}">
      <dgm:prSet phldrT="[Text]"/>
      <dgm:spPr/>
      <dgm:t>
        <a:bodyPr/>
        <a:lstStyle/>
        <a:p>
          <a:r>
            <a:rPr lang="en-US" dirty="0"/>
            <a:t>Patents</a:t>
          </a:r>
        </a:p>
      </dgm:t>
    </dgm:pt>
    <dgm:pt modelId="{B0A408E3-BE18-4EEC-BD7E-65C484BA0D5A}" type="parTrans" cxnId="{9E71B9E8-1B49-4A4B-8ADB-E23633975D8E}">
      <dgm:prSet/>
      <dgm:spPr/>
      <dgm:t>
        <a:bodyPr/>
        <a:lstStyle/>
        <a:p>
          <a:endParaRPr lang="en-US"/>
        </a:p>
      </dgm:t>
    </dgm:pt>
    <dgm:pt modelId="{CB74251B-D049-40DB-BFBD-2493485E0B2E}" type="sibTrans" cxnId="{9E71B9E8-1B49-4A4B-8ADB-E23633975D8E}">
      <dgm:prSet/>
      <dgm:spPr/>
      <dgm:t>
        <a:bodyPr/>
        <a:lstStyle/>
        <a:p>
          <a:endParaRPr lang="en-US"/>
        </a:p>
      </dgm:t>
    </dgm:pt>
    <dgm:pt modelId="{ED009429-874D-4EA9-8780-814E61B95921}">
      <dgm:prSet phldrT="[Text]" custT="1"/>
      <dgm:spPr/>
      <dgm:t>
        <a:bodyPr/>
        <a:lstStyle/>
        <a:p>
          <a:r>
            <a:rPr lang="en-US" sz="1800" dirty="0"/>
            <a:t>Inventors have exclusive rights to the benefits of inventions or improvements for a specified time period.</a:t>
          </a:r>
        </a:p>
      </dgm:t>
    </dgm:pt>
    <dgm:pt modelId="{90EF1F46-4383-48C8-AC3A-7B1B717A15E9}" type="parTrans" cxnId="{3B8D416D-C2C8-4F47-BFFA-D93AE32E2076}">
      <dgm:prSet/>
      <dgm:spPr/>
      <dgm:t>
        <a:bodyPr/>
        <a:lstStyle/>
        <a:p>
          <a:endParaRPr lang="en-US"/>
        </a:p>
      </dgm:t>
    </dgm:pt>
    <dgm:pt modelId="{B23B2630-EFEB-4D67-ACF2-A42DA53039AB}" type="sibTrans" cxnId="{3B8D416D-C2C8-4F47-BFFA-D93AE32E2076}">
      <dgm:prSet/>
      <dgm:spPr/>
      <dgm:t>
        <a:bodyPr/>
        <a:lstStyle/>
        <a:p>
          <a:endParaRPr lang="en-US"/>
        </a:p>
      </dgm:t>
    </dgm:pt>
    <dgm:pt modelId="{178D3A62-0D55-43A5-A531-4056FB644261}">
      <dgm:prSet phldrT="[Text]"/>
      <dgm:spPr/>
      <dgm:t>
        <a:bodyPr/>
        <a:lstStyle/>
        <a:p>
          <a:r>
            <a:rPr lang="en-US" dirty="0"/>
            <a:t>Service Marks</a:t>
          </a:r>
        </a:p>
      </dgm:t>
    </dgm:pt>
    <dgm:pt modelId="{B0E4024C-C221-45B5-BA2F-5A347EEAB5C5}" type="parTrans" cxnId="{90BA2BB6-FBC2-4D10-AFDB-87B48A8638B2}">
      <dgm:prSet/>
      <dgm:spPr/>
      <dgm:t>
        <a:bodyPr/>
        <a:lstStyle/>
        <a:p>
          <a:endParaRPr lang="en-US"/>
        </a:p>
      </dgm:t>
    </dgm:pt>
    <dgm:pt modelId="{C2D9D2A5-6456-424D-ACF4-C66D9F00BC06}" type="sibTrans" cxnId="{90BA2BB6-FBC2-4D10-AFDB-87B48A8638B2}">
      <dgm:prSet/>
      <dgm:spPr/>
      <dgm:t>
        <a:bodyPr/>
        <a:lstStyle/>
        <a:p>
          <a:endParaRPr lang="en-US"/>
        </a:p>
      </dgm:t>
    </dgm:pt>
    <dgm:pt modelId="{311079C5-81EF-4ACE-B31E-B5486069B60D}">
      <dgm:prSet phldrT="[Text]"/>
      <dgm:spPr/>
      <dgm:t>
        <a:bodyPr/>
        <a:lstStyle/>
        <a:p>
          <a:r>
            <a:rPr lang="en-US" dirty="0"/>
            <a:t>Loans, Notes, or Other Debt</a:t>
          </a:r>
        </a:p>
      </dgm:t>
    </dgm:pt>
    <dgm:pt modelId="{F48F6CCC-90E7-4635-82C1-65ED727330BE}" type="parTrans" cxnId="{7D488513-C71A-4C1D-84CA-66FB371C7C22}">
      <dgm:prSet/>
      <dgm:spPr/>
      <dgm:t>
        <a:bodyPr/>
        <a:lstStyle/>
        <a:p>
          <a:endParaRPr lang="en-US"/>
        </a:p>
      </dgm:t>
    </dgm:pt>
    <dgm:pt modelId="{58D171EF-C491-4744-BD9B-9307F805B84A}" type="sibTrans" cxnId="{7D488513-C71A-4C1D-84CA-66FB371C7C22}">
      <dgm:prSet/>
      <dgm:spPr/>
      <dgm:t>
        <a:bodyPr/>
        <a:lstStyle/>
        <a:p>
          <a:endParaRPr lang="en-US"/>
        </a:p>
      </dgm:t>
    </dgm:pt>
    <dgm:pt modelId="{8945C217-1297-434D-A00F-7506BFDDCDEC}">
      <dgm:prSet phldrT="[Text]" custT="1"/>
      <dgm:spPr/>
      <dgm:t>
        <a:bodyPr/>
        <a:lstStyle/>
        <a:p>
          <a:r>
            <a:rPr lang="en-US" sz="1800" dirty="0"/>
            <a:t>Distinguishes your services from the competition.</a:t>
          </a:r>
        </a:p>
      </dgm:t>
    </dgm:pt>
    <dgm:pt modelId="{279C4E05-7A23-4966-AC13-D174379E4345}" type="parTrans" cxnId="{98E6EB05-2354-48E8-B15F-00648790143F}">
      <dgm:prSet/>
      <dgm:spPr/>
      <dgm:t>
        <a:bodyPr/>
        <a:lstStyle/>
        <a:p>
          <a:endParaRPr lang="en-US"/>
        </a:p>
      </dgm:t>
    </dgm:pt>
    <dgm:pt modelId="{E27F85A1-F23E-4F23-998E-BDEB2B2A21AF}" type="sibTrans" cxnId="{98E6EB05-2354-48E8-B15F-00648790143F}">
      <dgm:prSet/>
      <dgm:spPr/>
      <dgm:t>
        <a:bodyPr/>
        <a:lstStyle/>
        <a:p>
          <a:endParaRPr lang="en-US"/>
        </a:p>
      </dgm:t>
    </dgm:pt>
    <dgm:pt modelId="{4AA612E6-5C76-4583-B202-C4A93D1C8E22}">
      <dgm:prSet phldrT="[Text]" custT="1"/>
      <dgm:spPr/>
      <dgm:t>
        <a:bodyPr/>
        <a:lstStyle/>
        <a:p>
          <a:r>
            <a:rPr lang="en-US" sz="1800" dirty="0"/>
            <a:t>May not apply to ETA grants.</a:t>
          </a:r>
        </a:p>
      </dgm:t>
    </dgm:pt>
    <dgm:pt modelId="{355962C9-8278-4167-A0B0-18FF00170F5D}" type="parTrans" cxnId="{38780C6F-2706-43E9-A2CA-90CA82A25D4A}">
      <dgm:prSet/>
      <dgm:spPr/>
      <dgm:t>
        <a:bodyPr/>
        <a:lstStyle/>
        <a:p>
          <a:endParaRPr lang="en-US"/>
        </a:p>
      </dgm:t>
    </dgm:pt>
    <dgm:pt modelId="{C910553F-7F81-4376-87A9-52176A14AD14}" type="sibTrans" cxnId="{38780C6F-2706-43E9-A2CA-90CA82A25D4A}">
      <dgm:prSet/>
      <dgm:spPr/>
      <dgm:t>
        <a:bodyPr/>
        <a:lstStyle/>
        <a:p>
          <a:endParaRPr lang="en-US"/>
        </a:p>
      </dgm:t>
    </dgm:pt>
    <dgm:pt modelId="{7002C172-BC9B-45B7-90C3-B518D38E6451}" type="pres">
      <dgm:prSet presAssocID="{80F35084-E9FD-44AA-AD5A-D0CC829C79D1}" presName="Name0" presStyleCnt="0">
        <dgm:presLayoutVars>
          <dgm:dir/>
          <dgm:animLvl val="lvl"/>
          <dgm:resizeHandles val="exact"/>
        </dgm:presLayoutVars>
      </dgm:prSet>
      <dgm:spPr/>
    </dgm:pt>
    <dgm:pt modelId="{DABA8B17-B201-4774-A35E-13ED50919871}" type="pres">
      <dgm:prSet presAssocID="{CA9FE739-8254-40B1-845C-DD039A0E46CB}" presName="composite" presStyleCnt="0"/>
      <dgm:spPr/>
    </dgm:pt>
    <dgm:pt modelId="{A9AEC8E7-2A3E-4834-ABFB-A0F87B6FFA20}" type="pres">
      <dgm:prSet presAssocID="{CA9FE739-8254-40B1-845C-DD039A0E46CB}" presName="parTx" presStyleLbl="alignNode1" presStyleIdx="0" presStyleCnt="5">
        <dgm:presLayoutVars>
          <dgm:chMax val="0"/>
          <dgm:chPref val="0"/>
          <dgm:bulletEnabled val="1"/>
        </dgm:presLayoutVars>
      </dgm:prSet>
      <dgm:spPr/>
    </dgm:pt>
    <dgm:pt modelId="{1C6B16B6-2BE0-44AB-AB32-B4028D5E7EE3}" type="pres">
      <dgm:prSet presAssocID="{CA9FE739-8254-40B1-845C-DD039A0E46CB}" presName="desTx" presStyleLbl="alignAccFollowNode1" presStyleIdx="0" presStyleCnt="5">
        <dgm:presLayoutVars>
          <dgm:bulletEnabled val="1"/>
        </dgm:presLayoutVars>
      </dgm:prSet>
      <dgm:spPr/>
    </dgm:pt>
    <dgm:pt modelId="{C96CC62B-F500-4E9E-B417-C290DF77E5EC}" type="pres">
      <dgm:prSet presAssocID="{FAD4CF52-C455-40DC-A7C0-F5F4DDBB2CDA}" presName="space" presStyleCnt="0"/>
      <dgm:spPr/>
    </dgm:pt>
    <dgm:pt modelId="{5062D8BC-F2D9-4081-A4B3-C90297786B78}" type="pres">
      <dgm:prSet presAssocID="{05449D20-1022-456F-8188-BA1CA38996AA}" presName="composite" presStyleCnt="0"/>
      <dgm:spPr/>
    </dgm:pt>
    <dgm:pt modelId="{967A221F-E2CA-42BD-8899-6427AB35857B}" type="pres">
      <dgm:prSet presAssocID="{05449D20-1022-456F-8188-BA1CA38996AA}" presName="parTx" presStyleLbl="alignNode1" presStyleIdx="1" presStyleCnt="5">
        <dgm:presLayoutVars>
          <dgm:chMax val="0"/>
          <dgm:chPref val="0"/>
          <dgm:bulletEnabled val="1"/>
        </dgm:presLayoutVars>
      </dgm:prSet>
      <dgm:spPr/>
    </dgm:pt>
    <dgm:pt modelId="{A937A444-0955-4CE3-A1DD-DEEF62873867}" type="pres">
      <dgm:prSet presAssocID="{05449D20-1022-456F-8188-BA1CA38996AA}" presName="desTx" presStyleLbl="alignAccFollowNode1" presStyleIdx="1" presStyleCnt="5">
        <dgm:presLayoutVars>
          <dgm:bulletEnabled val="1"/>
        </dgm:presLayoutVars>
      </dgm:prSet>
      <dgm:spPr/>
    </dgm:pt>
    <dgm:pt modelId="{E1DA885B-6F1A-4AF8-A16C-D35E0D0CBB1D}" type="pres">
      <dgm:prSet presAssocID="{B3DD8599-FF91-48F9-9078-C88959202322}" presName="space" presStyleCnt="0"/>
      <dgm:spPr/>
    </dgm:pt>
    <dgm:pt modelId="{D7AC04C8-1EE5-41B3-A527-45BC84A38BD2}" type="pres">
      <dgm:prSet presAssocID="{5D21A979-42CC-4926-831E-ED86299BB70F}" presName="composite" presStyleCnt="0"/>
      <dgm:spPr/>
    </dgm:pt>
    <dgm:pt modelId="{65ABBE2C-60B8-474B-957D-BC13EE1DE3DE}" type="pres">
      <dgm:prSet presAssocID="{5D21A979-42CC-4926-831E-ED86299BB70F}" presName="parTx" presStyleLbl="alignNode1" presStyleIdx="2" presStyleCnt="5">
        <dgm:presLayoutVars>
          <dgm:chMax val="0"/>
          <dgm:chPref val="0"/>
          <dgm:bulletEnabled val="1"/>
        </dgm:presLayoutVars>
      </dgm:prSet>
      <dgm:spPr/>
    </dgm:pt>
    <dgm:pt modelId="{5375F203-BFDB-4A05-AB09-8DCFADFC5ECA}" type="pres">
      <dgm:prSet presAssocID="{5D21A979-42CC-4926-831E-ED86299BB70F}" presName="desTx" presStyleLbl="alignAccFollowNode1" presStyleIdx="2" presStyleCnt="5">
        <dgm:presLayoutVars>
          <dgm:bulletEnabled val="1"/>
        </dgm:presLayoutVars>
      </dgm:prSet>
      <dgm:spPr/>
    </dgm:pt>
    <dgm:pt modelId="{039219DC-B689-4EA0-9B12-B1F63F93CB02}" type="pres">
      <dgm:prSet presAssocID="{CB74251B-D049-40DB-BFBD-2493485E0B2E}" presName="space" presStyleCnt="0"/>
      <dgm:spPr/>
    </dgm:pt>
    <dgm:pt modelId="{93AD71ED-8538-400E-AE73-D47752AAE386}" type="pres">
      <dgm:prSet presAssocID="{178D3A62-0D55-43A5-A531-4056FB644261}" presName="composite" presStyleCnt="0"/>
      <dgm:spPr/>
    </dgm:pt>
    <dgm:pt modelId="{788CE30B-73A6-46AE-A7EE-B2BBFF77D893}" type="pres">
      <dgm:prSet presAssocID="{178D3A62-0D55-43A5-A531-4056FB644261}" presName="parTx" presStyleLbl="alignNode1" presStyleIdx="3" presStyleCnt="5">
        <dgm:presLayoutVars>
          <dgm:chMax val="0"/>
          <dgm:chPref val="0"/>
          <dgm:bulletEnabled val="1"/>
        </dgm:presLayoutVars>
      </dgm:prSet>
      <dgm:spPr/>
    </dgm:pt>
    <dgm:pt modelId="{68A2B230-A24C-40BC-85A1-DE1D53501C9C}" type="pres">
      <dgm:prSet presAssocID="{178D3A62-0D55-43A5-A531-4056FB644261}" presName="desTx" presStyleLbl="alignAccFollowNode1" presStyleIdx="3" presStyleCnt="5">
        <dgm:presLayoutVars>
          <dgm:bulletEnabled val="1"/>
        </dgm:presLayoutVars>
      </dgm:prSet>
      <dgm:spPr/>
    </dgm:pt>
    <dgm:pt modelId="{6B3F2BB4-B52E-4DD4-94ED-01C0BB3C4484}" type="pres">
      <dgm:prSet presAssocID="{C2D9D2A5-6456-424D-ACF4-C66D9F00BC06}" presName="space" presStyleCnt="0"/>
      <dgm:spPr/>
    </dgm:pt>
    <dgm:pt modelId="{70382B0C-E760-4275-AC03-AD606ED3042A}" type="pres">
      <dgm:prSet presAssocID="{311079C5-81EF-4ACE-B31E-B5486069B60D}" presName="composite" presStyleCnt="0"/>
      <dgm:spPr/>
    </dgm:pt>
    <dgm:pt modelId="{AEB0DF05-DAB7-485F-AA3F-F4DB37988D20}" type="pres">
      <dgm:prSet presAssocID="{311079C5-81EF-4ACE-B31E-B5486069B60D}" presName="parTx" presStyleLbl="alignNode1" presStyleIdx="4" presStyleCnt="5">
        <dgm:presLayoutVars>
          <dgm:chMax val="0"/>
          <dgm:chPref val="0"/>
          <dgm:bulletEnabled val="1"/>
        </dgm:presLayoutVars>
      </dgm:prSet>
      <dgm:spPr/>
    </dgm:pt>
    <dgm:pt modelId="{02E3F1B5-D380-4C5B-BEC7-06F6ECBFF427}" type="pres">
      <dgm:prSet presAssocID="{311079C5-81EF-4ACE-B31E-B5486069B60D}" presName="desTx" presStyleLbl="alignAccFollowNode1" presStyleIdx="4" presStyleCnt="5">
        <dgm:presLayoutVars>
          <dgm:bulletEnabled val="1"/>
        </dgm:presLayoutVars>
      </dgm:prSet>
      <dgm:spPr/>
    </dgm:pt>
  </dgm:ptLst>
  <dgm:cxnLst>
    <dgm:cxn modelId="{7361A100-434D-4D6B-AF35-37AD7C1EFD93}" type="presOf" srcId="{51CDA053-9311-47DA-991C-332ECAB4A8AF}" destId="{1C6B16B6-2BE0-44AB-AB32-B4028D5E7EE3}" srcOrd="0" destOrd="0" presId="urn:microsoft.com/office/officeart/2005/8/layout/hList1"/>
    <dgm:cxn modelId="{98E6EB05-2354-48E8-B15F-00648790143F}" srcId="{178D3A62-0D55-43A5-A531-4056FB644261}" destId="{8945C217-1297-434D-A00F-7506BFDDCDEC}" srcOrd="0" destOrd="0" parTransId="{279C4E05-7A23-4966-AC13-D174379E4345}" sibTransId="{E27F85A1-F23E-4F23-998E-BDEB2B2A21AF}"/>
    <dgm:cxn modelId="{7D488513-C71A-4C1D-84CA-66FB371C7C22}" srcId="{80F35084-E9FD-44AA-AD5A-D0CC829C79D1}" destId="{311079C5-81EF-4ACE-B31E-B5486069B60D}" srcOrd="4" destOrd="0" parTransId="{F48F6CCC-90E7-4635-82C1-65ED727330BE}" sibTransId="{58D171EF-C491-4744-BD9B-9307F805B84A}"/>
    <dgm:cxn modelId="{9218812F-15B2-46A7-A480-0E162176CF37}" srcId="{80F35084-E9FD-44AA-AD5A-D0CC829C79D1}" destId="{CA9FE739-8254-40B1-845C-DD039A0E46CB}" srcOrd="0" destOrd="0" parTransId="{AF4E8A3F-12A6-454B-8972-7419E5EC6CB2}" sibTransId="{FAD4CF52-C455-40DC-A7C0-F5F4DDBB2CDA}"/>
    <dgm:cxn modelId="{9347263A-6252-4910-86A7-092C32CA202C}" type="presOf" srcId="{5D21A979-42CC-4926-831E-ED86299BB70F}" destId="{65ABBE2C-60B8-474B-957D-BC13EE1DE3DE}" srcOrd="0" destOrd="0" presId="urn:microsoft.com/office/officeart/2005/8/layout/hList1"/>
    <dgm:cxn modelId="{DF18313D-6484-43C6-BC17-99FD8FE3F1F6}" type="presOf" srcId="{178D3A62-0D55-43A5-A531-4056FB644261}" destId="{788CE30B-73A6-46AE-A7EE-B2BBFF77D893}" srcOrd="0" destOrd="0" presId="urn:microsoft.com/office/officeart/2005/8/layout/hList1"/>
    <dgm:cxn modelId="{A705523E-88A6-46B2-8BC4-AA969DCBAEF2}" srcId="{80F35084-E9FD-44AA-AD5A-D0CC829C79D1}" destId="{05449D20-1022-456F-8188-BA1CA38996AA}" srcOrd="1" destOrd="0" parTransId="{B9639911-4C35-4D2B-9A7E-118BE062B9B9}" sibTransId="{B3DD8599-FF91-48F9-9078-C88959202322}"/>
    <dgm:cxn modelId="{D40CB05B-C6C9-4AF1-9036-2F9272B4B0E1}" type="presOf" srcId="{CA9FE739-8254-40B1-845C-DD039A0E46CB}" destId="{A9AEC8E7-2A3E-4834-ABFB-A0F87B6FFA20}" srcOrd="0" destOrd="0" presId="urn:microsoft.com/office/officeart/2005/8/layout/hList1"/>
    <dgm:cxn modelId="{3453365F-FB1F-4FF7-A0CD-41602D0DDF40}" srcId="{CA9FE739-8254-40B1-845C-DD039A0E46CB}" destId="{51CDA053-9311-47DA-991C-332ECAB4A8AF}" srcOrd="0" destOrd="0" parTransId="{32039F81-6BA1-4E8E-848F-2ED1F84652C1}" sibTransId="{E33CF5CB-ACAD-479F-92BA-891F7657493B}"/>
    <dgm:cxn modelId="{B568AF42-2F7B-43C4-AF12-76FC73EDEB38}" srcId="{CA9FE739-8254-40B1-845C-DD039A0E46CB}" destId="{C31B4A92-C4C7-47A5-964F-7ADA8F35DED4}" srcOrd="1" destOrd="0" parTransId="{6B73B7F4-2D13-498A-8359-157CA462E97A}" sibTransId="{82DE686A-DD8E-472A-9C57-64FFFD7EA4DF}"/>
    <dgm:cxn modelId="{1D18DE64-DCA8-4C10-B270-06C82032B6E9}" type="presOf" srcId="{C31B4A92-C4C7-47A5-964F-7ADA8F35DED4}" destId="{1C6B16B6-2BE0-44AB-AB32-B4028D5E7EE3}" srcOrd="0" destOrd="1" presId="urn:microsoft.com/office/officeart/2005/8/layout/hList1"/>
    <dgm:cxn modelId="{1F003465-3948-4404-931D-63DFC6BC0ED3}" type="presOf" srcId="{311079C5-81EF-4ACE-B31E-B5486069B60D}" destId="{AEB0DF05-DAB7-485F-AA3F-F4DB37988D20}" srcOrd="0" destOrd="0" presId="urn:microsoft.com/office/officeart/2005/8/layout/hList1"/>
    <dgm:cxn modelId="{312FA34A-E263-48B8-8662-A918DB5517A9}" srcId="{05449D20-1022-456F-8188-BA1CA38996AA}" destId="{1B60A357-935E-44B3-9198-84AD57E82409}" srcOrd="1" destOrd="0" parTransId="{3D02C959-56D7-4022-A8F1-5DEB08C840B0}" sibTransId="{9A956D4D-7E19-4C04-99DF-B6F997A39F94}"/>
    <dgm:cxn modelId="{3B8D416D-C2C8-4F47-BFFA-D93AE32E2076}" srcId="{5D21A979-42CC-4926-831E-ED86299BB70F}" destId="{ED009429-874D-4EA9-8780-814E61B95921}" srcOrd="0" destOrd="0" parTransId="{90EF1F46-4383-48C8-AC3A-7B1B717A15E9}" sibTransId="{B23B2630-EFEB-4D67-ACF2-A42DA53039AB}"/>
    <dgm:cxn modelId="{38780C6F-2706-43E9-A2CA-90CA82A25D4A}" srcId="{311079C5-81EF-4ACE-B31E-B5486069B60D}" destId="{4AA612E6-5C76-4583-B202-C4A93D1C8E22}" srcOrd="0" destOrd="0" parTransId="{355962C9-8278-4167-A0B0-18FF00170F5D}" sibTransId="{C910553F-7F81-4376-87A9-52176A14AD14}"/>
    <dgm:cxn modelId="{E9D55D4F-22B6-4901-8F91-E1FD5A7A010A}" type="presOf" srcId="{05449D20-1022-456F-8188-BA1CA38996AA}" destId="{967A221F-E2CA-42BD-8899-6427AB35857B}" srcOrd="0" destOrd="0" presId="urn:microsoft.com/office/officeart/2005/8/layout/hList1"/>
    <dgm:cxn modelId="{299A4971-2320-412F-9C2F-4D6A11B2855C}" type="presOf" srcId="{8945C217-1297-434D-A00F-7506BFDDCDEC}" destId="{68A2B230-A24C-40BC-85A1-DE1D53501C9C}" srcOrd="0" destOrd="0" presId="urn:microsoft.com/office/officeart/2005/8/layout/hList1"/>
    <dgm:cxn modelId="{EC9B5382-8A79-4FD0-BD02-CA5ED37B4C2E}" type="presOf" srcId="{EE1E7CA7-A9BD-4A7C-B503-783FD1E0D4C8}" destId="{A937A444-0955-4CE3-A1DD-DEEF62873867}" srcOrd="0" destOrd="0" presId="urn:microsoft.com/office/officeart/2005/8/layout/hList1"/>
    <dgm:cxn modelId="{30122386-0E8D-4881-BDAB-68514BDF1E64}" type="presOf" srcId="{4AA612E6-5C76-4583-B202-C4A93D1C8E22}" destId="{02E3F1B5-D380-4C5B-BEC7-06F6ECBFF427}" srcOrd="0" destOrd="0" presId="urn:microsoft.com/office/officeart/2005/8/layout/hList1"/>
    <dgm:cxn modelId="{D0EF929C-00BF-4E3F-AD82-B189E43BBABA}" type="presOf" srcId="{80F35084-E9FD-44AA-AD5A-D0CC829C79D1}" destId="{7002C172-BC9B-45B7-90C3-B518D38E6451}" srcOrd="0" destOrd="0" presId="urn:microsoft.com/office/officeart/2005/8/layout/hList1"/>
    <dgm:cxn modelId="{90BA2BB6-FBC2-4D10-AFDB-87B48A8638B2}" srcId="{80F35084-E9FD-44AA-AD5A-D0CC829C79D1}" destId="{178D3A62-0D55-43A5-A531-4056FB644261}" srcOrd="3" destOrd="0" parTransId="{B0E4024C-C221-45B5-BA2F-5A347EEAB5C5}" sibTransId="{C2D9D2A5-6456-424D-ACF4-C66D9F00BC06}"/>
    <dgm:cxn modelId="{7A0001B7-A750-4D00-A73D-6A45D395B13A}" srcId="{05449D20-1022-456F-8188-BA1CA38996AA}" destId="{EE1E7CA7-A9BD-4A7C-B503-783FD1E0D4C8}" srcOrd="0" destOrd="0" parTransId="{2B71DA35-E4DC-4CDE-ADB1-EA63C4CE1B01}" sibTransId="{5ACCF04B-F7A2-4435-9C36-6DA237402DDA}"/>
    <dgm:cxn modelId="{629F63D9-66F1-4559-9DD4-8107E7249BEB}" type="presOf" srcId="{ED009429-874D-4EA9-8780-814E61B95921}" destId="{5375F203-BFDB-4A05-AB09-8DCFADFC5ECA}" srcOrd="0" destOrd="0" presId="urn:microsoft.com/office/officeart/2005/8/layout/hList1"/>
    <dgm:cxn modelId="{9E71B9E8-1B49-4A4B-8ADB-E23633975D8E}" srcId="{80F35084-E9FD-44AA-AD5A-D0CC829C79D1}" destId="{5D21A979-42CC-4926-831E-ED86299BB70F}" srcOrd="2" destOrd="0" parTransId="{B0A408E3-BE18-4EEC-BD7E-65C484BA0D5A}" sibTransId="{CB74251B-D049-40DB-BFBD-2493485E0B2E}"/>
    <dgm:cxn modelId="{CEB4FCFC-A5DF-427E-BD6E-A3707FD6AEFB}" type="presOf" srcId="{1B60A357-935E-44B3-9198-84AD57E82409}" destId="{A937A444-0955-4CE3-A1DD-DEEF62873867}" srcOrd="0" destOrd="1" presId="urn:microsoft.com/office/officeart/2005/8/layout/hList1"/>
    <dgm:cxn modelId="{8D9C4B25-77CF-4EF4-87B9-66BF9430C1A6}" type="presParOf" srcId="{7002C172-BC9B-45B7-90C3-B518D38E6451}" destId="{DABA8B17-B201-4774-A35E-13ED50919871}" srcOrd="0" destOrd="0" presId="urn:microsoft.com/office/officeart/2005/8/layout/hList1"/>
    <dgm:cxn modelId="{2885A605-D449-4426-9132-1608E89598E3}" type="presParOf" srcId="{DABA8B17-B201-4774-A35E-13ED50919871}" destId="{A9AEC8E7-2A3E-4834-ABFB-A0F87B6FFA20}" srcOrd="0" destOrd="0" presId="urn:microsoft.com/office/officeart/2005/8/layout/hList1"/>
    <dgm:cxn modelId="{70F696DF-684E-4628-8BA5-D6D421BAA6D7}" type="presParOf" srcId="{DABA8B17-B201-4774-A35E-13ED50919871}" destId="{1C6B16B6-2BE0-44AB-AB32-B4028D5E7EE3}" srcOrd="1" destOrd="0" presId="urn:microsoft.com/office/officeart/2005/8/layout/hList1"/>
    <dgm:cxn modelId="{89C46D23-8ABD-454B-B74D-2E7EC14EF5BD}" type="presParOf" srcId="{7002C172-BC9B-45B7-90C3-B518D38E6451}" destId="{C96CC62B-F500-4E9E-B417-C290DF77E5EC}" srcOrd="1" destOrd="0" presId="urn:microsoft.com/office/officeart/2005/8/layout/hList1"/>
    <dgm:cxn modelId="{D23CEE37-7ECA-4A57-ACD4-2DAAFC69F65E}" type="presParOf" srcId="{7002C172-BC9B-45B7-90C3-B518D38E6451}" destId="{5062D8BC-F2D9-4081-A4B3-C90297786B78}" srcOrd="2" destOrd="0" presId="urn:microsoft.com/office/officeart/2005/8/layout/hList1"/>
    <dgm:cxn modelId="{206B8FD1-73F0-4CDD-9059-AFFFC474939F}" type="presParOf" srcId="{5062D8BC-F2D9-4081-A4B3-C90297786B78}" destId="{967A221F-E2CA-42BD-8899-6427AB35857B}" srcOrd="0" destOrd="0" presId="urn:microsoft.com/office/officeart/2005/8/layout/hList1"/>
    <dgm:cxn modelId="{5EF0BE50-6585-436E-805D-1DA8D126832F}" type="presParOf" srcId="{5062D8BC-F2D9-4081-A4B3-C90297786B78}" destId="{A937A444-0955-4CE3-A1DD-DEEF62873867}" srcOrd="1" destOrd="0" presId="urn:microsoft.com/office/officeart/2005/8/layout/hList1"/>
    <dgm:cxn modelId="{B8104362-9A39-428F-9956-DA180A71699A}" type="presParOf" srcId="{7002C172-BC9B-45B7-90C3-B518D38E6451}" destId="{E1DA885B-6F1A-4AF8-A16C-D35E0D0CBB1D}" srcOrd="3" destOrd="0" presId="urn:microsoft.com/office/officeart/2005/8/layout/hList1"/>
    <dgm:cxn modelId="{CC0CA151-93F0-4A16-B47A-47631C697EF9}" type="presParOf" srcId="{7002C172-BC9B-45B7-90C3-B518D38E6451}" destId="{D7AC04C8-1EE5-41B3-A527-45BC84A38BD2}" srcOrd="4" destOrd="0" presId="urn:microsoft.com/office/officeart/2005/8/layout/hList1"/>
    <dgm:cxn modelId="{04606B80-65F1-41EB-931B-BC587499E9FF}" type="presParOf" srcId="{D7AC04C8-1EE5-41B3-A527-45BC84A38BD2}" destId="{65ABBE2C-60B8-474B-957D-BC13EE1DE3DE}" srcOrd="0" destOrd="0" presId="urn:microsoft.com/office/officeart/2005/8/layout/hList1"/>
    <dgm:cxn modelId="{2566659C-889C-4004-96DF-4396EDF1559C}" type="presParOf" srcId="{D7AC04C8-1EE5-41B3-A527-45BC84A38BD2}" destId="{5375F203-BFDB-4A05-AB09-8DCFADFC5ECA}" srcOrd="1" destOrd="0" presId="urn:microsoft.com/office/officeart/2005/8/layout/hList1"/>
    <dgm:cxn modelId="{1005D229-75BB-422A-A07E-0E86946436E0}" type="presParOf" srcId="{7002C172-BC9B-45B7-90C3-B518D38E6451}" destId="{039219DC-B689-4EA0-9B12-B1F63F93CB02}" srcOrd="5" destOrd="0" presId="urn:microsoft.com/office/officeart/2005/8/layout/hList1"/>
    <dgm:cxn modelId="{DDEB5854-43E8-4876-B044-EC3060FFA40F}" type="presParOf" srcId="{7002C172-BC9B-45B7-90C3-B518D38E6451}" destId="{93AD71ED-8538-400E-AE73-D47752AAE386}" srcOrd="6" destOrd="0" presId="urn:microsoft.com/office/officeart/2005/8/layout/hList1"/>
    <dgm:cxn modelId="{9BB9DDFA-39D7-4A11-888B-878932594251}" type="presParOf" srcId="{93AD71ED-8538-400E-AE73-D47752AAE386}" destId="{788CE30B-73A6-46AE-A7EE-B2BBFF77D893}" srcOrd="0" destOrd="0" presId="urn:microsoft.com/office/officeart/2005/8/layout/hList1"/>
    <dgm:cxn modelId="{8418DCD2-0358-4F4C-80A4-F4DFD2EE47AD}" type="presParOf" srcId="{93AD71ED-8538-400E-AE73-D47752AAE386}" destId="{68A2B230-A24C-40BC-85A1-DE1D53501C9C}" srcOrd="1" destOrd="0" presId="urn:microsoft.com/office/officeart/2005/8/layout/hList1"/>
    <dgm:cxn modelId="{EA31930E-0773-4186-BEA8-0AD9F538B436}" type="presParOf" srcId="{7002C172-BC9B-45B7-90C3-B518D38E6451}" destId="{6B3F2BB4-B52E-4DD4-94ED-01C0BB3C4484}" srcOrd="7" destOrd="0" presId="urn:microsoft.com/office/officeart/2005/8/layout/hList1"/>
    <dgm:cxn modelId="{E382F4B5-D370-47A4-AA95-ED795D0BBE1B}" type="presParOf" srcId="{7002C172-BC9B-45B7-90C3-B518D38E6451}" destId="{70382B0C-E760-4275-AC03-AD606ED3042A}" srcOrd="8" destOrd="0" presId="urn:microsoft.com/office/officeart/2005/8/layout/hList1"/>
    <dgm:cxn modelId="{43552710-219A-4F5E-9561-40421991756F}" type="presParOf" srcId="{70382B0C-E760-4275-AC03-AD606ED3042A}" destId="{AEB0DF05-DAB7-485F-AA3F-F4DB37988D20}" srcOrd="0" destOrd="0" presId="urn:microsoft.com/office/officeart/2005/8/layout/hList1"/>
    <dgm:cxn modelId="{8377D5AF-C00F-462A-9430-4FCC5E63F3C8}" type="presParOf" srcId="{70382B0C-E760-4275-AC03-AD606ED3042A}" destId="{02E3F1B5-D380-4C5B-BEC7-06F6ECBFF42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21DBA-FB74-4531-AC94-8EB77695A9FF}"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D62E832F-BC1D-4A06-AE10-B1F91FE3E456}">
      <dgm:prSet phldrT="[Text]"/>
      <dgm:spPr/>
      <dgm:t>
        <a:bodyPr/>
        <a:lstStyle/>
        <a:p>
          <a:r>
            <a:rPr lang="en-US" dirty="0"/>
            <a:t>Equipment inventory – physical inventory; 2 years</a:t>
          </a:r>
        </a:p>
      </dgm:t>
    </dgm:pt>
    <dgm:pt modelId="{AC90EAAC-5F34-42B3-9FCF-001BB8DF7B04}" type="parTrans" cxnId="{A9F85A9C-80EA-4B6F-8C8B-5A7E63E22547}">
      <dgm:prSet/>
      <dgm:spPr/>
      <dgm:t>
        <a:bodyPr/>
        <a:lstStyle/>
        <a:p>
          <a:endParaRPr lang="en-US"/>
        </a:p>
      </dgm:t>
    </dgm:pt>
    <dgm:pt modelId="{64F68A8D-8A01-4E90-9673-D6F05730B208}" type="sibTrans" cxnId="{A9F85A9C-80EA-4B6F-8C8B-5A7E63E22547}">
      <dgm:prSet/>
      <dgm:spPr/>
      <dgm:t>
        <a:bodyPr/>
        <a:lstStyle/>
        <a:p>
          <a:endParaRPr lang="en-US"/>
        </a:p>
      </dgm:t>
    </dgm:pt>
    <dgm:pt modelId="{4FD1A625-8CAC-4B73-8C64-19AB5995D75C}">
      <dgm:prSet/>
      <dgm:spPr/>
      <dgm:t>
        <a:bodyPr/>
        <a:lstStyle/>
        <a:p>
          <a:r>
            <a:rPr lang="en-US" dirty="0"/>
            <a:t>Procedures to maintain equipment in good working order </a:t>
          </a:r>
        </a:p>
      </dgm:t>
    </dgm:pt>
    <dgm:pt modelId="{D84992F7-0A1E-4DB8-97E2-D779A894621F}" type="parTrans" cxnId="{6C6706B2-FCE6-477D-9BBC-74E30B16465C}">
      <dgm:prSet/>
      <dgm:spPr/>
      <dgm:t>
        <a:bodyPr/>
        <a:lstStyle/>
        <a:p>
          <a:endParaRPr lang="en-US"/>
        </a:p>
      </dgm:t>
    </dgm:pt>
    <dgm:pt modelId="{3ACD7B17-98D6-443C-BE88-CB408AF5C099}" type="sibTrans" cxnId="{6C6706B2-FCE6-477D-9BBC-74E30B16465C}">
      <dgm:prSet/>
      <dgm:spPr/>
      <dgm:t>
        <a:bodyPr/>
        <a:lstStyle/>
        <a:p>
          <a:endParaRPr lang="en-US"/>
        </a:p>
      </dgm:t>
    </dgm:pt>
    <dgm:pt modelId="{BB852440-E128-408F-B165-4F0CF0F1ACB3}">
      <dgm:prSet/>
      <dgm:spPr/>
      <dgm:t>
        <a:bodyPr/>
        <a:lstStyle/>
        <a:p>
          <a:r>
            <a:rPr lang="en-US" dirty="0"/>
            <a:t>Segregation of duties</a:t>
          </a:r>
        </a:p>
      </dgm:t>
    </dgm:pt>
    <dgm:pt modelId="{625ED6C3-9E53-4925-BAC0-8998A607CFBB}" type="parTrans" cxnId="{3B811B8D-5DEA-4B92-92F0-CCDA88DF6CC2}">
      <dgm:prSet/>
      <dgm:spPr/>
      <dgm:t>
        <a:bodyPr/>
        <a:lstStyle/>
        <a:p>
          <a:endParaRPr lang="en-US"/>
        </a:p>
      </dgm:t>
    </dgm:pt>
    <dgm:pt modelId="{4ED5CA29-E976-4F51-A962-0B6DD2425B19}" type="sibTrans" cxnId="{3B811B8D-5DEA-4B92-92F0-CCDA88DF6CC2}">
      <dgm:prSet/>
      <dgm:spPr/>
      <dgm:t>
        <a:bodyPr/>
        <a:lstStyle/>
        <a:p>
          <a:endParaRPr lang="en-US"/>
        </a:p>
      </dgm:t>
    </dgm:pt>
    <dgm:pt modelId="{655B635F-5FA7-40A9-9203-5D4C8B655C43}">
      <dgm:prSet/>
      <dgm:spPr/>
      <dgm:t>
        <a:bodyPr/>
        <a:lstStyle/>
        <a:p>
          <a:r>
            <a:rPr lang="en-US" dirty="0"/>
            <a:t>Risk assessment to minimize loss of equipment</a:t>
          </a:r>
        </a:p>
      </dgm:t>
    </dgm:pt>
    <dgm:pt modelId="{BFC9455D-0591-46B9-9753-7746F7D51B90}" type="parTrans" cxnId="{52FB53AA-08A9-415B-B09C-E1188F567B25}">
      <dgm:prSet/>
      <dgm:spPr/>
      <dgm:t>
        <a:bodyPr/>
        <a:lstStyle/>
        <a:p>
          <a:endParaRPr lang="en-US"/>
        </a:p>
      </dgm:t>
    </dgm:pt>
    <dgm:pt modelId="{2AFCADE2-95E3-45D8-B5B9-BC9926BC7DE5}" type="sibTrans" cxnId="{52FB53AA-08A9-415B-B09C-E1188F567B25}">
      <dgm:prSet/>
      <dgm:spPr/>
      <dgm:t>
        <a:bodyPr/>
        <a:lstStyle/>
        <a:p>
          <a:endParaRPr lang="en-US"/>
        </a:p>
      </dgm:t>
    </dgm:pt>
    <dgm:pt modelId="{C47BC712-CD24-4251-8BDC-132D79E4B7DB}">
      <dgm:prSet/>
      <dgm:spPr/>
      <dgm:t>
        <a:bodyPr/>
        <a:lstStyle/>
        <a:p>
          <a:r>
            <a:rPr lang="en-US" dirty="0"/>
            <a:t>Activities to safeguard assets</a:t>
          </a:r>
        </a:p>
      </dgm:t>
    </dgm:pt>
    <dgm:pt modelId="{A7E80815-F68F-414B-984F-56CEA9DF56ED}" type="parTrans" cxnId="{9D712D3F-B68B-4CC2-8610-B8FF165FA528}">
      <dgm:prSet/>
      <dgm:spPr/>
      <dgm:t>
        <a:bodyPr/>
        <a:lstStyle/>
        <a:p>
          <a:endParaRPr lang="en-US"/>
        </a:p>
      </dgm:t>
    </dgm:pt>
    <dgm:pt modelId="{CC986764-F149-452F-BF64-73C00986E32E}" type="sibTrans" cxnId="{9D712D3F-B68B-4CC2-8610-B8FF165FA528}">
      <dgm:prSet/>
      <dgm:spPr/>
      <dgm:t>
        <a:bodyPr/>
        <a:lstStyle/>
        <a:p>
          <a:endParaRPr lang="en-US"/>
        </a:p>
      </dgm:t>
    </dgm:pt>
    <dgm:pt modelId="{D9029A70-6AD4-45A6-B7A4-72F217D76710}">
      <dgm:prSet/>
      <dgm:spPr/>
      <dgm:t>
        <a:bodyPr/>
        <a:lstStyle/>
        <a:p>
          <a:r>
            <a:rPr lang="en-US" dirty="0"/>
            <a:t>Custody controls</a:t>
          </a:r>
        </a:p>
      </dgm:t>
    </dgm:pt>
    <dgm:pt modelId="{6C8532DC-6CA8-40E7-ADC0-C86928BEA14B}" type="parTrans" cxnId="{76C566F1-3C37-4A97-9F78-CDE46D51CCD3}">
      <dgm:prSet/>
      <dgm:spPr/>
      <dgm:t>
        <a:bodyPr/>
        <a:lstStyle/>
        <a:p>
          <a:endParaRPr lang="en-US"/>
        </a:p>
      </dgm:t>
    </dgm:pt>
    <dgm:pt modelId="{F3E787C4-6C29-4796-8550-EE6F2771C22D}" type="sibTrans" cxnId="{76C566F1-3C37-4A97-9F78-CDE46D51CCD3}">
      <dgm:prSet/>
      <dgm:spPr/>
      <dgm:t>
        <a:bodyPr/>
        <a:lstStyle/>
        <a:p>
          <a:endParaRPr lang="en-US"/>
        </a:p>
      </dgm:t>
    </dgm:pt>
    <dgm:pt modelId="{233B796A-FBC4-49C2-B440-EFE33985A052}">
      <dgm:prSet/>
      <dgm:spPr/>
      <dgm:t>
        <a:bodyPr/>
        <a:lstStyle/>
        <a:p>
          <a:r>
            <a:rPr lang="en-US" dirty="0"/>
            <a:t>Record retention</a:t>
          </a:r>
        </a:p>
      </dgm:t>
    </dgm:pt>
    <dgm:pt modelId="{084C8738-CDE6-4D49-A53E-44F176E5DEF3}" type="parTrans" cxnId="{475525B5-055D-4B73-B00C-F1A7D5F19CC3}">
      <dgm:prSet/>
      <dgm:spPr/>
      <dgm:t>
        <a:bodyPr/>
        <a:lstStyle/>
        <a:p>
          <a:endParaRPr lang="en-US"/>
        </a:p>
      </dgm:t>
    </dgm:pt>
    <dgm:pt modelId="{7A97FEFB-F030-4416-B3BA-A41B1D4B5F5B}" type="sibTrans" cxnId="{475525B5-055D-4B73-B00C-F1A7D5F19CC3}">
      <dgm:prSet/>
      <dgm:spPr/>
      <dgm:t>
        <a:bodyPr/>
        <a:lstStyle/>
        <a:p>
          <a:endParaRPr lang="en-US"/>
        </a:p>
      </dgm:t>
    </dgm:pt>
    <dgm:pt modelId="{0BDCACA9-A751-42CB-889B-C32DFB5F668D}" type="pres">
      <dgm:prSet presAssocID="{61721DBA-FB74-4531-AC94-8EB77695A9FF}" presName="diagram" presStyleCnt="0">
        <dgm:presLayoutVars>
          <dgm:dir/>
          <dgm:resizeHandles val="exact"/>
        </dgm:presLayoutVars>
      </dgm:prSet>
      <dgm:spPr/>
    </dgm:pt>
    <dgm:pt modelId="{09BBB3D3-1759-44D6-8CC5-7B3C1FFD7AC1}" type="pres">
      <dgm:prSet presAssocID="{D62E832F-BC1D-4A06-AE10-B1F91FE3E456}" presName="node" presStyleLbl="node1" presStyleIdx="0" presStyleCnt="7">
        <dgm:presLayoutVars>
          <dgm:bulletEnabled val="1"/>
        </dgm:presLayoutVars>
      </dgm:prSet>
      <dgm:spPr/>
    </dgm:pt>
    <dgm:pt modelId="{C191DF2C-B412-4799-9E73-1A1B8E03EA31}" type="pres">
      <dgm:prSet presAssocID="{64F68A8D-8A01-4E90-9673-D6F05730B208}" presName="sibTrans" presStyleCnt="0"/>
      <dgm:spPr/>
    </dgm:pt>
    <dgm:pt modelId="{F01B9BDA-B466-450D-90AD-9A863D29B78D}" type="pres">
      <dgm:prSet presAssocID="{4FD1A625-8CAC-4B73-8C64-19AB5995D75C}" presName="node" presStyleLbl="node1" presStyleIdx="1" presStyleCnt="7">
        <dgm:presLayoutVars>
          <dgm:bulletEnabled val="1"/>
        </dgm:presLayoutVars>
      </dgm:prSet>
      <dgm:spPr/>
    </dgm:pt>
    <dgm:pt modelId="{61D945A3-0E2F-4BE7-ADCF-89D33A04A8D5}" type="pres">
      <dgm:prSet presAssocID="{3ACD7B17-98D6-443C-BE88-CB408AF5C099}" presName="sibTrans" presStyleCnt="0"/>
      <dgm:spPr/>
    </dgm:pt>
    <dgm:pt modelId="{F6B89B3E-ADA1-43D2-B85F-F19251C6DD45}" type="pres">
      <dgm:prSet presAssocID="{BB852440-E128-408F-B165-4F0CF0F1ACB3}" presName="node" presStyleLbl="node1" presStyleIdx="2" presStyleCnt="7">
        <dgm:presLayoutVars>
          <dgm:bulletEnabled val="1"/>
        </dgm:presLayoutVars>
      </dgm:prSet>
      <dgm:spPr/>
    </dgm:pt>
    <dgm:pt modelId="{58EECC9E-22E0-4FC8-A8C9-28B168126343}" type="pres">
      <dgm:prSet presAssocID="{4ED5CA29-E976-4F51-A962-0B6DD2425B19}" presName="sibTrans" presStyleCnt="0"/>
      <dgm:spPr/>
    </dgm:pt>
    <dgm:pt modelId="{8D83A033-B625-49B6-B29D-AC5189C00874}" type="pres">
      <dgm:prSet presAssocID="{655B635F-5FA7-40A9-9203-5D4C8B655C43}" presName="node" presStyleLbl="node1" presStyleIdx="3" presStyleCnt="7">
        <dgm:presLayoutVars>
          <dgm:bulletEnabled val="1"/>
        </dgm:presLayoutVars>
      </dgm:prSet>
      <dgm:spPr/>
    </dgm:pt>
    <dgm:pt modelId="{21B3655F-0B54-424F-B86B-6CFC27BEC0CA}" type="pres">
      <dgm:prSet presAssocID="{2AFCADE2-95E3-45D8-B5B9-BC9926BC7DE5}" presName="sibTrans" presStyleCnt="0"/>
      <dgm:spPr/>
    </dgm:pt>
    <dgm:pt modelId="{1C9DA14C-A663-4B96-BD41-B9F7F3358FF2}" type="pres">
      <dgm:prSet presAssocID="{C47BC712-CD24-4251-8BDC-132D79E4B7DB}" presName="node" presStyleLbl="node1" presStyleIdx="4" presStyleCnt="7">
        <dgm:presLayoutVars>
          <dgm:bulletEnabled val="1"/>
        </dgm:presLayoutVars>
      </dgm:prSet>
      <dgm:spPr/>
    </dgm:pt>
    <dgm:pt modelId="{56342C9E-4378-4A84-B88D-A655F95E08C7}" type="pres">
      <dgm:prSet presAssocID="{CC986764-F149-452F-BF64-73C00986E32E}" presName="sibTrans" presStyleCnt="0"/>
      <dgm:spPr/>
    </dgm:pt>
    <dgm:pt modelId="{68393990-AAF0-4D20-BC02-D0957FBF8EE0}" type="pres">
      <dgm:prSet presAssocID="{D9029A70-6AD4-45A6-B7A4-72F217D76710}" presName="node" presStyleLbl="node1" presStyleIdx="5" presStyleCnt="7">
        <dgm:presLayoutVars>
          <dgm:bulletEnabled val="1"/>
        </dgm:presLayoutVars>
      </dgm:prSet>
      <dgm:spPr/>
    </dgm:pt>
    <dgm:pt modelId="{69FF1F7B-F0BB-47FC-8F07-29F2243587CA}" type="pres">
      <dgm:prSet presAssocID="{F3E787C4-6C29-4796-8550-EE6F2771C22D}" presName="sibTrans" presStyleCnt="0"/>
      <dgm:spPr/>
    </dgm:pt>
    <dgm:pt modelId="{80FBF123-DD7F-429E-ACB1-F8C3EE47C86C}" type="pres">
      <dgm:prSet presAssocID="{233B796A-FBC4-49C2-B440-EFE33985A052}" presName="node" presStyleLbl="node1" presStyleIdx="6" presStyleCnt="7">
        <dgm:presLayoutVars>
          <dgm:bulletEnabled val="1"/>
        </dgm:presLayoutVars>
      </dgm:prSet>
      <dgm:spPr/>
    </dgm:pt>
  </dgm:ptLst>
  <dgm:cxnLst>
    <dgm:cxn modelId="{B35E5800-0AB4-484A-9902-9A19C1554D25}" type="presOf" srcId="{233B796A-FBC4-49C2-B440-EFE33985A052}" destId="{80FBF123-DD7F-429E-ACB1-F8C3EE47C86C}" srcOrd="0" destOrd="0" presId="urn:microsoft.com/office/officeart/2005/8/layout/default"/>
    <dgm:cxn modelId="{7DE3C70A-FBEA-4633-BFA7-AE14CCA950E3}" type="presOf" srcId="{D9029A70-6AD4-45A6-B7A4-72F217D76710}" destId="{68393990-AAF0-4D20-BC02-D0957FBF8EE0}" srcOrd="0" destOrd="0" presId="urn:microsoft.com/office/officeart/2005/8/layout/default"/>
    <dgm:cxn modelId="{1904D80F-FA99-4A4A-BB90-B3D45D769013}" type="presOf" srcId="{4FD1A625-8CAC-4B73-8C64-19AB5995D75C}" destId="{F01B9BDA-B466-450D-90AD-9A863D29B78D}" srcOrd="0" destOrd="0" presId="urn:microsoft.com/office/officeart/2005/8/layout/default"/>
    <dgm:cxn modelId="{30F4A814-95CE-47EF-8E22-EF087C110B71}" type="presOf" srcId="{BB852440-E128-408F-B165-4F0CF0F1ACB3}" destId="{F6B89B3E-ADA1-43D2-B85F-F19251C6DD45}" srcOrd="0" destOrd="0" presId="urn:microsoft.com/office/officeart/2005/8/layout/default"/>
    <dgm:cxn modelId="{E146DB32-853E-4BE3-A692-27E74C27E616}" type="presOf" srcId="{655B635F-5FA7-40A9-9203-5D4C8B655C43}" destId="{8D83A033-B625-49B6-B29D-AC5189C00874}" srcOrd="0" destOrd="0" presId="urn:microsoft.com/office/officeart/2005/8/layout/default"/>
    <dgm:cxn modelId="{BAB67236-998F-4EE9-AF2E-56F4737C8832}" type="presOf" srcId="{D62E832F-BC1D-4A06-AE10-B1F91FE3E456}" destId="{09BBB3D3-1759-44D6-8CC5-7B3C1FFD7AC1}" srcOrd="0" destOrd="0" presId="urn:microsoft.com/office/officeart/2005/8/layout/default"/>
    <dgm:cxn modelId="{9D712D3F-B68B-4CC2-8610-B8FF165FA528}" srcId="{61721DBA-FB74-4531-AC94-8EB77695A9FF}" destId="{C47BC712-CD24-4251-8BDC-132D79E4B7DB}" srcOrd="4" destOrd="0" parTransId="{A7E80815-F68F-414B-984F-56CEA9DF56ED}" sibTransId="{CC986764-F149-452F-BF64-73C00986E32E}"/>
    <dgm:cxn modelId="{0BA38359-0BD0-4391-BFF9-29834378795A}" type="presOf" srcId="{C47BC712-CD24-4251-8BDC-132D79E4B7DB}" destId="{1C9DA14C-A663-4B96-BD41-B9F7F3358FF2}" srcOrd="0" destOrd="0" presId="urn:microsoft.com/office/officeart/2005/8/layout/default"/>
    <dgm:cxn modelId="{92FBFB87-9C8B-4F2A-B287-82F30EB73F83}" type="presOf" srcId="{61721DBA-FB74-4531-AC94-8EB77695A9FF}" destId="{0BDCACA9-A751-42CB-889B-C32DFB5F668D}" srcOrd="0" destOrd="0" presId="urn:microsoft.com/office/officeart/2005/8/layout/default"/>
    <dgm:cxn modelId="{3B811B8D-5DEA-4B92-92F0-CCDA88DF6CC2}" srcId="{61721DBA-FB74-4531-AC94-8EB77695A9FF}" destId="{BB852440-E128-408F-B165-4F0CF0F1ACB3}" srcOrd="2" destOrd="0" parTransId="{625ED6C3-9E53-4925-BAC0-8998A607CFBB}" sibTransId="{4ED5CA29-E976-4F51-A962-0B6DD2425B19}"/>
    <dgm:cxn modelId="{A9F85A9C-80EA-4B6F-8C8B-5A7E63E22547}" srcId="{61721DBA-FB74-4531-AC94-8EB77695A9FF}" destId="{D62E832F-BC1D-4A06-AE10-B1F91FE3E456}" srcOrd="0" destOrd="0" parTransId="{AC90EAAC-5F34-42B3-9FCF-001BB8DF7B04}" sibTransId="{64F68A8D-8A01-4E90-9673-D6F05730B208}"/>
    <dgm:cxn modelId="{52FB53AA-08A9-415B-B09C-E1188F567B25}" srcId="{61721DBA-FB74-4531-AC94-8EB77695A9FF}" destId="{655B635F-5FA7-40A9-9203-5D4C8B655C43}" srcOrd="3" destOrd="0" parTransId="{BFC9455D-0591-46B9-9753-7746F7D51B90}" sibTransId="{2AFCADE2-95E3-45D8-B5B9-BC9926BC7DE5}"/>
    <dgm:cxn modelId="{6C6706B2-FCE6-477D-9BBC-74E30B16465C}" srcId="{61721DBA-FB74-4531-AC94-8EB77695A9FF}" destId="{4FD1A625-8CAC-4B73-8C64-19AB5995D75C}" srcOrd="1" destOrd="0" parTransId="{D84992F7-0A1E-4DB8-97E2-D779A894621F}" sibTransId="{3ACD7B17-98D6-443C-BE88-CB408AF5C099}"/>
    <dgm:cxn modelId="{475525B5-055D-4B73-B00C-F1A7D5F19CC3}" srcId="{61721DBA-FB74-4531-AC94-8EB77695A9FF}" destId="{233B796A-FBC4-49C2-B440-EFE33985A052}" srcOrd="6" destOrd="0" parTransId="{084C8738-CDE6-4D49-A53E-44F176E5DEF3}" sibTransId="{7A97FEFB-F030-4416-B3BA-A41B1D4B5F5B}"/>
    <dgm:cxn modelId="{76C566F1-3C37-4A97-9F78-CDE46D51CCD3}" srcId="{61721DBA-FB74-4531-AC94-8EB77695A9FF}" destId="{D9029A70-6AD4-45A6-B7A4-72F217D76710}" srcOrd="5" destOrd="0" parTransId="{6C8532DC-6CA8-40E7-ADC0-C86928BEA14B}" sibTransId="{F3E787C4-6C29-4796-8550-EE6F2771C22D}"/>
    <dgm:cxn modelId="{C328C01F-7CB9-4817-9431-1D4535F20E7D}" type="presParOf" srcId="{0BDCACA9-A751-42CB-889B-C32DFB5F668D}" destId="{09BBB3D3-1759-44D6-8CC5-7B3C1FFD7AC1}" srcOrd="0" destOrd="0" presId="urn:microsoft.com/office/officeart/2005/8/layout/default"/>
    <dgm:cxn modelId="{4E6C9356-D4F8-4E50-BA44-E5CE6785F14C}" type="presParOf" srcId="{0BDCACA9-A751-42CB-889B-C32DFB5F668D}" destId="{C191DF2C-B412-4799-9E73-1A1B8E03EA31}" srcOrd="1" destOrd="0" presId="urn:microsoft.com/office/officeart/2005/8/layout/default"/>
    <dgm:cxn modelId="{F0807A7E-BE23-4A67-92A1-4D32C01DB866}" type="presParOf" srcId="{0BDCACA9-A751-42CB-889B-C32DFB5F668D}" destId="{F01B9BDA-B466-450D-90AD-9A863D29B78D}" srcOrd="2" destOrd="0" presId="urn:microsoft.com/office/officeart/2005/8/layout/default"/>
    <dgm:cxn modelId="{BDE42B50-52EE-413D-9DDB-0B71D5608706}" type="presParOf" srcId="{0BDCACA9-A751-42CB-889B-C32DFB5F668D}" destId="{61D945A3-0E2F-4BE7-ADCF-89D33A04A8D5}" srcOrd="3" destOrd="0" presId="urn:microsoft.com/office/officeart/2005/8/layout/default"/>
    <dgm:cxn modelId="{420507C5-DA89-4D8F-A6FB-EBBD0FA69129}" type="presParOf" srcId="{0BDCACA9-A751-42CB-889B-C32DFB5F668D}" destId="{F6B89B3E-ADA1-43D2-B85F-F19251C6DD45}" srcOrd="4" destOrd="0" presId="urn:microsoft.com/office/officeart/2005/8/layout/default"/>
    <dgm:cxn modelId="{5036FAB7-0003-4A18-B0B5-275EA1A67933}" type="presParOf" srcId="{0BDCACA9-A751-42CB-889B-C32DFB5F668D}" destId="{58EECC9E-22E0-4FC8-A8C9-28B168126343}" srcOrd="5" destOrd="0" presId="urn:microsoft.com/office/officeart/2005/8/layout/default"/>
    <dgm:cxn modelId="{53110238-AC63-4D7C-B16C-1D4AAD3DF464}" type="presParOf" srcId="{0BDCACA9-A751-42CB-889B-C32DFB5F668D}" destId="{8D83A033-B625-49B6-B29D-AC5189C00874}" srcOrd="6" destOrd="0" presId="urn:microsoft.com/office/officeart/2005/8/layout/default"/>
    <dgm:cxn modelId="{B1C5D909-610A-4969-845D-99AF58DF12B4}" type="presParOf" srcId="{0BDCACA9-A751-42CB-889B-C32DFB5F668D}" destId="{21B3655F-0B54-424F-B86B-6CFC27BEC0CA}" srcOrd="7" destOrd="0" presId="urn:microsoft.com/office/officeart/2005/8/layout/default"/>
    <dgm:cxn modelId="{6F9E075C-6A26-4BA8-853E-D8853A7DFAF7}" type="presParOf" srcId="{0BDCACA9-A751-42CB-889B-C32DFB5F668D}" destId="{1C9DA14C-A663-4B96-BD41-B9F7F3358FF2}" srcOrd="8" destOrd="0" presId="urn:microsoft.com/office/officeart/2005/8/layout/default"/>
    <dgm:cxn modelId="{CEB290F6-5814-4B3E-A83B-061DD44629B8}" type="presParOf" srcId="{0BDCACA9-A751-42CB-889B-C32DFB5F668D}" destId="{56342C9E-4378-4A84-B88D-A655F95E08C7}" srcOrd="9" destOrd="0" presId="urn:microsoft.com/office/officeart/2005/8/layout/default"/>
    <dgm:cxn modelId="{765D5506-3BEC-4EC7-960F-CB8DA884EF88}" type="presParOf" srcId="{0BDCACA9-A751-42CB-889B-C32DFB5F668D}" destId="{68393990-AAF0-4D20-BC02-D0957FBF8EE0}" srcOrd="10" destOrd="0" presId="urn:microsoft.com/office/officeart/2005/8/layout/default"/>
    <dgm:cxn modelId="{1E8D3CA4-A11A-4E77-9174-B2BF18F14AE5}" type="presParOf" srcId="{0BDCACA9-A751-42CB-889B-C32DFB5F668D}" destId="{69FF1F7B-F0BB-47FC-8F07-29F2243587CA}" srcOrd="11" destOrd="0" presId="urn:microsoft.com/office/officeart/2005/8/layout/default"/>
    <dgm:cxn modelId="{9E187743-D709-4C8E-9C2D-963F5BE9AF44}" type="presParOf" srcId="{0BDCACA9-A751-42CB-889B-C32DFB5F668D}" destId="{80FBF123-DD7F-429E-ACB1-F8C3EE47C86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B65649-EEAD-4189-8AA3-151E4C904749}"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70E3B396-380A-4598-9F2F-8B787951A43C}">
      <dgm:prSet phldrT="[Text]"/>
      <dgm:spPr/>
      <dgm:t>
        <a:bodyPr/>
        <a:lstStyle/>
        <a:p>
          <a:r>
            <a:rPr lang="en-US" dirty="0"/>
            <a:t>To take custody of subrecipient equipment, supplies, intangible property when</a:t>
          </a:r>
        </a:p>
      </dgm:t>
    </dgm:pt>
    <dgm:pt modelId="{6EF047B1-0EDA-436E-B061-55DB1EB99522}" type="parTrans" cxnId="{FABDF3E7-3301-4BEA-A600-C13B90DE0068}">
      <dgm:prSet/>
      <dgm:spPr/>
      <dgm:t>
        <a:bodyPr/>
        <a:lstStyle/>
        <a:p>
          <a:endParaRPr lang="en-US"/>
        </a:p>
      </dgm:t>
    </dgm:pt>
    <dgm:pt modelId="{1A2BF263-770E-4223-8FED-285DF655DD74}" type="sibTrans" cxnId="{FABDF3E7-3301-4BEA-A600-C13B90DE0068}">
      <dgm:prSet/>
      <dgm:spPr/>
      <dgm:t>
        <a:bodyPr/>
        <a:lstStyle/>
        <a:p>
          <a:endParaRPr lang="en-US"/>
        </a:p>
      </dgm:t>
    </dgm:pt>
    <dgm:pt modelId="{4B898118-2F4E-4B1E-9B71-3F4EE336198E}">
      <dgm:prSet custT="1"/>
      <dgm:spPr/>
      <dgm:t>
        <a:bodyPr/>
        <a:lstStyle/>
        <a:p>
          <a:r>
            <a:rPr lang="en-US" sz="2800" dirty="0" err="1"/>
            <a:t>Subawardee</a:t>
          </a:r>
          <a:r>
            <a:rPr lang="en-US" sz="2800" dirty="0"/>
            <a:t> goes out of business</a:t>
          </a:r>
        </a:p>
      </dgm:t>
    </dgm:pt>
    <dgm:pt modelId="{7E7A3F7F-BFFF-4C95-A3B8-C1715417EEFB}" type="parTrans" cxnId="{C1D4FC56-BAC2-49BA-B1C4-78D4F2814155}">
      <dgm:prSet/>
      <dgm:spPr/>
      <dgm:t>
        <a:bodyPr/>
        <a:lstStyle/>
        <a:p>
          <a:endParaRPr lang="en-US"/>
        </a:p>
      </dgm:t>
    </dgm:pt>
    <dgm:pt modelId="{2019BE53-31DF-4FB6-833B-97BD6EC8B32A}" type="sibTrans" cxnId="{C1D4FC56-BAC2-49BA-B1C4-78D4F2814155}">
      <dgm:prSet/>
      <dgm:spPr/>
      <dgm:t>
        <a:bodyPr/>
        <a:lstStyle/>
        <a:p>
          <a:endParaRPr lang="en-US"/>
        </a:p>
      </dgm:t>
    </dgm:pt>
    <dgm:pt modelId="{A6762C33-B7A0-49F4-AB22-B979E419CFC6}">
      <dgm:prSet custT="1"/>
      <dgm:spPr/>
      <dgm:t>
        <a:bodyPr/>
        <a:lstStyle/>
        <a:p>
          <a:r>
            <a:rPr lang="en-US" sz="2800" dirty="0"/>
            <a:t>Subaward is terminated early for cause</a:t>
          </a:r>
        </a:p>
      </dgm:t>
    </dgm:pt>
    <dgm:pt modelId="{BC486AB4-8338-4352-AA3E-73AAF4DA9FF8}" type="parTrans" cxnId="{52F50F28-8925-4AA5-B57D-836F99E681FE}">
      <dgm:prSet/>
      <dgm:spPr/>
      <dgm:t>
        <a:bodyPr/>
        <a:lstStyle/>
        <a:p>
          <a:endParaRPr lang="en-US"/>
        </a:p>
      </dgm:t>
    </dgm:pt>
    <dgm:pt modelId="{8EA894E9-E4E2-437B-ABA1-8D6653276B16}" type="sibTrans" cxnId="{52F50F28-8925-4AA5-B57D-836F99E681FE}">
      <dgm:prSet/>
      <dgm:spPr/>
      <dgm:t>
        <a:bodyPr/>
        <a:lstStyle/>
        <a:p>
          <a:endParaRPr lang="en-US"/>
        </a:p>
      </dgm:t>
    </dgm:pt>
    <dgm:pt modelId="{FDF492EB-49CC-4CEA-A23A-43F7977325B1}">
      <dgm:prSet/>
      <dgm:spPr/>
      <dgm:t>
        <a:bodyPr/>
        <a:lstStyle/>
        <a:p>
          <a:r>
            <a:rPr lang="en-US" dirty="0"/>
            <a:t>Pass-through entity should </a:t>
          </a:r>
        </a:p>
      </dgm:t>
    </dgm:pt>
    <dgm:pt modelId="{21D630BF-4A6C-40A5-8285-AF9CC519C9B6}" type="parTrans" cxnId="{6721021E-FB81-4E97-A129-39110E2F9B5E}">
      <dgm:prSet/>
      <dgm:spPr/>
      <dgm:t>
        <a:bodyPr/>
        <a:lstStyle/>
        <a:p>
          <a:endParaRPr lang="en-US"/>
        </a:p>
      </dgm:t>
    </dgm:pt>
    <dgm:pt modelId="{28B0BC64-B56D-404E-81FB-B26054F75163}" type="sibTrans" cxnId="{6721021E-FB81-4E97-A129-39110E2F9B5E}">
      <dgm:prSet/>
      <dgm:spPr/>
      <dgm:t>
        <a:bodyPr/>
        <a:lstStyle/>
        <a:p>
          <a:endParaRPr lang="en-US"/>
        </a:p>
      </dgm:t>
    </dgm:pt>
    <dgm:pt modelId="{B6DA00CC-26C1-4CDA-BC96-4FDF49B4777F}">
      <dgm:prSet/>
      <dgm:spPr/>
      <dgm:t>
        <a:bodyPr/>
        <a:lstStyle/>
        <a:p>
          <a:r>
            <a:rPr lang="en-US" dirty="0"/>
            <a:t>Update subaward boilerplate language/policies and procedures that outline ownership, title, and transfer process </a:t>
          </a:r>
        </a:p>
      </dgm:t>
    </dgm:pt>
    <dgm:pt modelId="{DF45F160-68A2-488E-96B3-88EC54ACCB4A}" type="parTrans" cxnId="{03F824B5-E491-47DB-99FF-15A330864633}">
      <dgm:prSet/>
      <dgm:spPr/>
      <dgm:t>
        <a:bodyPr/>
        <a:lstStyle/>
        <a:p>
          <a:endParaRPr lang="en-US"/>
        </a:p>
      </dgm:t>
    </dgm:pt>
    <dgm:pt modelId="{E12E28E8-1FA5-4C96-B2EC-F1C40F6D079D}" type="sibTrans" cxnId="{03F824B5-E491-47DB-99FF-15A330864633}">
      <dgm:prSet/>
      <dgm:spPr/>
      <dgm:t>
        <a:bodyPr/>
        <a:lstStyle/>
        <a:p>
          <a:endParaRPr lang="en-US"/>
        </a:p>
      </dgm:t>
    </dgm:pt>
    <dgm:pt modelId="{6593DBA7-090E-4C73-AA24-F70B1CA80087}" type="pres">
      <dgm:prSet presAssocID="{C6B65649-EEAD-4189-8AA3-151E4C904749}" presName="Name0" presStyleCnt="0">
        <dgm:presLayoutVars>
          <dgm:dir/>
          <dgm:animLvl val="lvl"/>
          <dgm:resizeHandles val="exact"/>
        </dgm:presLayoutVars>
      </dgm:prSet>
      <dgm:spPr/>
    </dgm:pt>
    <dgm:pt modelId="{6104764B-E73B-490F-A731-1FFD354432CB}" type="pres">
      <dgm:prSet presAssocID="{70E3B396-380A-4598-9F2F-8B787951A43C}" presName="composite" presStyleCnt="0"/>
      <dgm:spPr/>
    </dgm:pt>
    <dgm:pt modelId="{F34ACF86-04BB-49B4-BCDE-A765B1F2F72A}" type="pres">
      <dgm:prSet presAssocID="{70E3B396-380A-4598-9F2F-8B787951A43C}" presName="parTx" presStyleLbl="alignNode1" presStyleIdx="0" presStyleCnt="2">
        <dgm:presLayoutVars>
          <dgm:chMax val="0"/>
          <dgm:chPref val="0"/>
          <dgm:bulletEnabled val="1"/>
        </dgm:presLayoutVars>
      </dgm:prSet>
      <dgm:spPr/>
    </dgm:pt>
    <dgm:pt modelId="{A23C7CCE-A5EF-4658-A16D-6776BAB01EF7}" type="pres">
      <dgm:prSet presAssocID="{70E3B396-380A-4598-9F2F-8B787951A43C}" presName="desTx" presStyleLbl="alignAccFollowNode1" presStyleIdx="0" presStyleCnt="2">
        <dgm:presLayoutVars>
          <dgm:bulletEnabled val="1"/>
        </dgm:presLayoutVars>
      </dgm:prSet>
      <dgm:spPr/>
    </dgm:pt>
    <dgm:pt modelId="{040A4F0E-D219-4F5C-8741-DD55633B1EB7}" type="pres">
      <dgm:prSet presAssocID="{1A2BF263-770E-4223-8FED-285DF655DD74}" presName="space" presStyleCnt="0"/>
      <dgm:spPr/>
    </dgm:pt>
    <dgm:pt modelId="{DD3469CB-C872-4589-B552-76BD572D59A5}" type="pres">
      <dgm:prSet presAssocID="{FDF492EB-49CC-4CEA-A23A-43F7977325B1}" presName="composite" presStyleCnt="0"/>
      <dgm:spPr/>
    </dgm:pt>
    <dgm:pt modelId="{822D0B91-FEEF-44FD-A994-5691F6A4EAB5}" type="pres">
      <dgm:prSet presAssocID="{FDF492EB-49CC-4CEA-A23A-43F7977325B1}" presName="parTx" presStyleLbl="alignNode1" presStyleIdx="1" presStyleCnt="2">
        <dgm:presLayoutVars>
          <dgm:chMax val="0"/>
          <dgm:chPref val="0"/>
          <dgm:bulletEnabled val="1"/>
        </dgm:presLayoutVars>
      </dgm:prSet>
      <dgm:spPr/>
    </dgm:pt>
    <dgm:pt modelId="{7521FA80-E448-4AE1-8A43-C4FDB81CEC74}" type="pres">
      <dgm:prSet presAssocID="{FDF492EB-49CC-4CEA-A23A-43F7977325B1}" presName="desTx" presStyleLbl="alignAccFollowNode1" presStyleIdx="1" presStyleCnt="2">
        <dgm:presLayoutVars>
          <dgm:bulletEnabled val="1"/>
        </dgm:presLayoutVars>
      </dgm:prSet>
      <dgm:spPr/>
    </dgm:pt>
  </dgm:ptLst>
  <dgm:cxnLst>
    <dgm:cxn modelId="{6721021E-FB81-4E97-A129-39110E2F9B5E}" srcId="{C6B65649-EEAD-4189-8AA3-151E4C904749}" destId="{FDF492EB-49CC-4CEA-A23A-43F7977325B1}" srcOrd="1" destOrd="0" parTransId="{21D630BF-4A6C-40A5-8285-AF9CC519C9B6}" sibTransId="{28B0BC64-B56D-404E-81FB-B26054F75163}"/>
    <dgm:cxn modelId="{52F50F28-8925-4AA5-B57D-836F99E681FE}" srcId="{70E3B396-380A-4598-9F2F-8B787951A43C}" destId="{A6762C33-B7A0-49F4-AB22-B979E419CFC6}" srcOrd="1" destOrd="0" parTransId="{BC486AB4-8338-4352-AA3E-73AAF4DA9FF8}" sibTransId="{8EA894E9-E4E2-437B-ABA1-8D6653276B16}"/>
    <dgm:cxn modelId="{DB524E43-5A0E-4B27-AF80-74ED9362D8DD}" type="presOf" srcId="{A6762C33-B7A0-49F4-AB22-B979E419CFC6}" destId="{A23C7CCE-A5EF-4658-A16D-6776BAB01EF7}" srcOrd="0" destOrd="1" presId="urn:microsoft.com/office/officeart/2005/8/layout/hList1"/>
    <dgm:cxn modelId="{C1D4FC56-BAC2-49BA-B1C4-78D4F2814155}" srcId="{70E3B396-380A-4598-9F2F-8B787951A43C}" destId="{4B898118-2F4E-4B1E-9B71-3F4EE336198E}" srcOrd="0" destOrd="0" parTransId="{7E7A3F7F-BFFF-4C95-A3B8-C1715417EEFB}" sibTransId="{2019BE53-31DF-4FB6-833B-97BD6EC8B32A}"/>
    <dgm:cxn modelId="{6FDD2684-424E-48DA-AF49-F0B638DF4B70}" type="presOf" srcId="{70E3B396-380A-4598-9F2F-8B787951A43C}" destId="{F34ACF86-04BB-49B4-BCDE-A765B1F2F72A}" srcOrd="0" destOrd="0" presId="urn:microsoft.com/office/officeart/2005/8/layout/hList1"/>
    <dgm:cxn modelId="{03F824B5-E491-47DB-99FF-15A330864633}" srcId="{FDF492EB-49CC-4CEA-A23A-43F7977325B1}" destId="{B6DA00CC-26C1-4CDA-BC96-4FDF49B4777F}" srcOrd="0" destOrd="0" parTransId="{DF45F160-68A2-488E-96B3-88EC54ACCB4A}" sibTransId="{E12E28E8-1FA5-4C96-B2EC-F1C40F6D079D}"/>
    <dgm:cxn modelId="{04D166D5-648C-452B-B412-6125D0AB18EB}" type="presOf" srcId="{FDF492EB-49CC-4CEA-A23A-43F7977325B1}" destId="{822D0B91-FEEF-44FD-A994-5691F6A4EAB5}" srcOrd="0" destOrd="0" presId="urn:microsoft.com/office/officeart/2005/8/layout/hList1"/>
    <dgm:cxn modelId="{4DD2C9D9-E52D-4054-9EF1-DCBF4191A481}" type="presOf" srcId="{C6B65649-EEAD-4189-8AA3-151E4C904749}" destId="{6593DBA7-090E-4C73-AA24-F70B1CA80087}" srcOrd="0" destOrd="0" presId="urn:microsoft.com/office/officeart/2005/8/layout/hList1"/>
    <dgm:cxn modelId="{34A82EE0-076A-4955-9BEA-37ECDF9E6B57}" type="presOf" srcId="{B6DA00CC-26C1-4CDA-BC96-4FDF49B4777F}" destId="{7521FA80-E448-4AE1-8A43-C4FDB81CEC74}" srcOrd="0" destOrd="0" presId="urn:microsoft.com/office/officeart/2005/8/layout/hList1"/>
    <dgm:cxn modelId="{FABDF3E7-3301-4BEA-A600-C13B90DE0068}" srcId="{C6B65649-EEAD-4189-8AA3-151E4C904749}" destId="{70E3B396-380A-4598-9F2F-8B787951A43C}" srcOrd="0" destOrd="0" parTransId="{6EF047B1-0EDA-436E-B061-55DB1EB99522}" sibTransId="{1A2BF263-770E-4223-8FED-285DF655DD74}"/>
    <dgm:cxn modelId="{0069B0F1-4CEF-436B-BF65-CB5F94598A26}" type="presOf" srcId="{4B898118-2F4E-4B1E-9B71-3F4EE336198E}" destId="{A23C7CCE-A5EF-4658-A16D-6776BAB01EF7}" srcOrd="0" destOrd="0" presId="urn:microsoft.com/office/officeart/2005/8/layout/hList1"/>
    <dgm:cxn modelId="{756C2A7B-0245-4F0E-BD71-912944D4D113}" type="presParOf" srcId="{6593DBA7-090E-4C73-AA24-F70B1CA80087}" destId="{6104764B-E73B-490F-A731-1FFD354432CB}" srcOrd="0" destOrd="0" presId="urn:microsoft.com/office/officeart/2005/8/layout/hList1"/>
    <dgm:cxn modelId="{A8342477-FA34-473F-B9D8-0E5B0ED8E9D2}" type="presParOf" srcId="{6104764B-E73B-490F-A731-1FFD354432CB}" destId="{F34ACF86-04BB-49B4-BCDE-A765B1F2F72A}" srcOrd="0" destOrd="0" presId="urn:microsoft.com/office/officeart/2005/8/layout/hList1"/>
    <dgm:cxn modelId="{10E8EE85-4F29-415F-9218-D4AC3C9D6DC0}" type="presParOf" srcId="{6104764B-E73B-490F-A731-1FFD354432CB}" destId="{A23C7CCE-A5EF-4658-A16D-6776BAB01EF7}" srcOrd="1" destOrd="0" presId="urn:microsoft.com/office/officeart/2005/8/layout/hList1"/>
    <dgm:cxn modelId="{8EFCB662-5525-431F-9B53-FECE99B4AC92}" type="presParOf" srcId="{6593DBA7-090E-4C73-AA24-F70B1CA80087}" destId="{040A4F0E-D219-4F5C-8741-DD55633B1EB7}" srcOrd="1" destOrd="0" presId="urn:microsoft.com/office/officeart/2005/8/layout/hList1"/>
    <dgm:cxn modelId="{9F586F11-9A42-455A-9952-DB531F46CD07}" type="presParOf" srcId="{6593DBA7-090E-4C73-AA24-F70B1CA80087}" destId="{DD3469CB-C872-4589-B552-76BD572D59A5}" srcOrd="2" destOrd="0" presId="urn:microsoft.com/office/officeart/2005/8/layout/hList1"/>
    <dgm:cxn modelId="{85ECAFF9-6BAA-4E1C-AA71-00AD026BCBB6}" type="presParOf" srcId="{DD3469CB-C872-4589-B552-76BD572D59A5}" destId="{822D0B91-FEEF-44FD-A994-5691F6A4EAB5}" srcOrd="0" destOrd="0" presId="urn:microsoft.com/office/officeart/2005/8/layout/hList1"/>
    <dgm:cxn modelId="{C32F67A9-F065-40C8-826E-E40BFAA2508B}" type="presParOf" srcId="{DD3469CB-C872-4589-B552-76BD572D59A5}" destId="{7521FA80-E448-4AE1-8A43-C4FDB81CEC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5DAF67-844E-4FE2-82AF-A324876AB7F2}"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723E5E84-B325-43A1-9137-C7F0A5EC5256}">
      <dgm:prSet phldrT="[Text]" custT="1"/>
      <dgm:spPr/>
      <dgm:t>
        <a:bodyPr/>
        <a:lstStyle/>
        <a:p>
          <a:r>
            <a:rPr lang="en-US" altLang="en-US" sz="2400" b="1" dirty="0">
              <a:ea typeface="ＭＳ Ｐゴシック" panose="020B0600070205080204" pitchFamily="34" charset="-128"/>
            </a:rPr>
            <a:t>State Formula Grants – Governor </a:t>
          </a:r>
          <a:endParaRPr lang="en-US" sz="2400" b="1" dirty="0"/>
        </a:p>
      </dgm:t>
    </dgm:pt>
    <dgm:pt modelId="{3F61842E-D93F-4DE8-AFB0-AE664981F04A}" type="parTrans" cxnId="{6AA2B77A-A1DD-428A-84A1-5D7D12B637C2}">
      <dgm:prSet/>
      <dgm:spPr/>
      <dgm:t>
        <a:bodyPr/>
        <a:lstStyle/>
        <a:p>
          <a:endParaRPr lang="en-US" sz="2000"/>
        </a:p>
      </dgm:t>
    </dgm:pt>
    <dgm:pt modelId="{149492B5-22B5-4718-8B64-EFA0EFCCAE9B}" type="sibTrans" cxnId="{6AA2B77A-A1DD-428A-84A1-5D7D12B637C2}">
      <dgm:prSet/>
      <dgm:spPr/>
      <dgm:t>
        <a:bodyPr/>
        <a:lstStyle/>
        <a:p>
          <a:endParaRPr lang="en-US" sz="2000"/>
        </a:p>
      </dgm:t>
    </dgm:pt>
    <dgm:pt modelId="{381BF3C5-D675-4472-8BEB-98FAC9209436}">
      <dgm:prSet custT="1"/>
      <dgm:spPr/>
      <dgm:t>
        <a:bodyPr/>
        <a:lstStyle/>
        <a:p>
          <a:r>
            <a:rPr lang="en-US" sz="2000" dirty="0">
              <a:ea typeface="ＭＳ Ｐゴシック" panose="020B0600070205080204" pitchFamily="34" charset="-128"/>
            </a:rPr>
            <a:t>Prior approval has been delegated to the governor unless noted in the grant award.</a:t>
          </a:r>
        </a:p>
      </dgm:t>
    </dgm:pt>
    <dgm:pt modelId="{DA45AA9A-1622-48ED-9641-F19BE33F4F5F}" type="parTrans" cxnId="{68C07668-4C34-4FB9-B3F5-6667A8B9444C}">
      <dgm:prSet/>
      <dgm:spPr/>
      <dgm:t>
        <a:bodyPr/>
        <a:lstStyle/>
        <a:p>
          <a:endParaRPr lang="en-US" sz="2000"/>
        </a:p>
      </dgm:t>
    </dgm:pt>
    <dgm:pt modelId="{EC1906A5-9BDD-4E2F-A2C3-B7FADF021BE0}" type="sibTrans" cxnId="{68C07668-4C34-4FB9-B3F5-6667A8B9444C}">
      <dgm:prSet/>
      <dgm:spPr/>
      <dgm:t>
        <a:bodyPr/>
        <a:lstStyle/>
        <a:p>
          <a:endParaRPr lang="en-US" sz="2000"/>
        </a:p>
      </dgm:t>
    </dgm:pt>
    <dgm:pt modelId="{21B6AFD0-4728-4104-A1DF-17A3180560A5}">
      <dgm:prSet custT="1"/>
      <dgm:spPr/>
      <dgm:t>
        <a:bodyPr/>
        <a:lstStyle/>
        <a:p>
          <a:r>
            <a:rPr lang="en-US" sz="2000" dirty="0">
              <a:ea typeface="ＭＳ Ｐゴシック" panose="020B0600070205080204" pitchFamily="34" charset="-128"/>
            </a:rPr>
            <a:t>Subrecipients obtain prior approval from the governor.</a:t>
          </a:r>
        </a:p>
      </dgm:t>
    </dgm:pt>
    <dgm:pt modelId="{F10EB6FA-64FA-489D-A536-BDB8331CD5BD}" type="parTrans" cxnId="{8DDC99C7-E7BA-4144-B32D-CDE501278295}">
      <dgm:prSet/>
      <dgm:spPr/>
      <dgm:t>
        <a:bodyPr/>
        <a:lstStyle/>
        <a:p>
          <a:endParaRPr lang="en-US" sz="2000"/>
        </a:p>
      </dgm:t>
    </dgm:pt>
    <dgm:pt modelId="{172890A5-2667-4BD0-A5FE-B18AAD43BFE1}" type="sibTrans" cxnId="{8DDC99C7-E7BA-4144-B32D-CDE501278295}">
      <dgm:prSet/>
      <dgm:spPr/>
      <dgm:t>
        <a:bodyPr/>
        <a:lstStyle/>
        <a:p>
          <a:endParaRPr lang="en-US" sz="2000"/>
        </a:p>
      </dgm:t>
    </dgm:pt>
    <dgm:pt modelId="{7D003E40-4755-40CF-A4BF-21B02C4E292C}">
      <dgm:prSet custT="1"/>
      <dgm:spPr/>
      <dgm:t>
        <a:bodyPr/>
        <a:lstStyle/>
        <a:p>
          <a:r>
            <a:rPr lang="en-US" altLang="en-US" sz="2400" b="1" dirty="0">
              <a:ea typeface="ＭＳ Ｐゴシック" panose="020B0600070205080204" pitchFamily="34" charset="-128"/>
            </a:rPr>
            <a:t>State Other Direct Grants – Grant Officer</a:t>
          </a:r>
        </a:p>
      </dgm:t>
    </dgm:pt>
    <dgm:pt modelId="{9A4FEFE7-BBBA-4328-A7DB-E9BA1B7A0B4F}" type="parTrans" cxnId="{6DA800AE-63E2-4CE7-A460-DA14C6DA2C38}">
      <dgm:prSet/>
      <dgm:spPr/>
      <dgm:t>
        <a:bodyPr/>
        <a:lstStyle/>
        <a:p>
          <a:endParaRPr lang="en-US" sz="2000"/>
        </a:p>
      </dgm:t>
    </dgm:pt>
    <dgm:pt modelId="{75F1D3CF-8EDC-4BFD-A422-B83664BA2962}" type="sibTrans" cxnId="{6DA800AE-63E2-4CE7-A460-DA14C6DA2C38}">
      <dgm:prSet/>
      <dgm:spPr/>
      <dgm:t>
        <a:bodyPr/>
        <a:lstStyle/>
        <a:p>
          <a:endParaRPr lang="en-US" sz="2000"/>
        </a:p>
      </dgm:t>
    </dgm:pt>
    <dgm:pt modelId="{A713E690-4D5A-41B5-B59F-B3F09FD8321E}">
      <dgm:prSet custT="1"/>
      <dgm:spPr/>
      <dgm:t>
        <a:bodyPr/>
        <a:lstStyle/>
        <a:p>
          <a:r>
            <a:rPr lang="en-US" sz="2000" dirty="0">
              <a:ea typeface="ＭＳ Ｐゴシック" panose="020B0600070205080204" pitchFamily="34" charset="-128"/>
            </a:rPr>
            <a:t>Prior approval requirements are not delegated. Must be given by Grant Officer. </a:t>
          </a:r>
        </a:p>
      </dgm:t>
    </dgm:pt>
    <dgm:pt modelId="{3D63D849-7B77-4F36-86DE-CF37C87F3988}" type="parTrans" cxnId="{CFC55C46-C6BB-437A-B7E3-98EE20256AC4}">
      <dgm:prSet/>
      <dgm:spPr/>
      <dgm:t>
        <a:bodyPr/>
        <a:lstStyle/>
        <a:p>
          <a:endParaRPr lang="en-US" sz="2000"/>
        </a:p>
      </dgm:t>
    </dgm:pt>
    <dgm:pt modelId="{86C75149-A785-477F-A048-913C41F510CE}" type="sibTrans" cxnId="{CFC55C46-C6BB-437A-B7E3-98EE20256AC4}">
      <dgm:prSet/>
      <dgm:spPr/>
      <dgm:t>
        <a:bodyPr/>
        <a:lstStyle/>
        <a:p>
          <a:endParaRPr lang="en-US" sz="2000"/>
        </a:p>
      </dgm:t>
    </dgm:pt>
    <dgm:pt modelId="{5E7351F1-6453-4667-86B4-9CC70402F570}">
      <dgm:prSet custT="1"/>
      <dgm:spPr/>
      <dgm:t>
        <a:bodyPr/>
        <a:lstStyle/>
        <a:p>
          <a:r>
            <a:rPr lang="en-US" sz="2000" dirty="0">
              <a:ea typeface="ＭＳ Ｐゴシック" panose="020B0600070205080204" pitchFamily="34" charset="-128"/>
            </a:rPr>
            <a:t>Subrecipients must go through State for prior approval.</a:t>
          </a:r>
        </a:p>
      </dgm:t>
    </dgm:pt>
    <dgm:pt modelId="{6FCDE9F7-771E-4E46-80AE-648121BCBC6F}" type="parTrans" cxnId="{90EBC784-BD33-43CC-B303-F455C48CD205}">
      <dgm:prSet/>
      <dgm:spPr/>
      <dgm:t>
        <a:bodyPr/>
        <a:lstStyle/>
        <a:p>
          <a:endParaRPr lang="en-US" sz="2000"/>
        </a:p>
      </dgm:t>
    </dgm:pt>
    <dgm:pt modelId="{9CF55E0D-51D6-4181-8E80-18BAE54AF1A3}" type="sibTrans" cxnId="{90EBC784-BD33-43CC-B303-F455C48CD205}">
      <dgm:prSet/>
      <dgm:spPr/>
      <dgm:t>
        <a:bodyPr/>
        <a:lstStyle/>
        <a:p>
          <a:endParaRPr lang="en-US" sz="2000"/>
        </a:p>
      </dgm:t>
    </dgm:pt>
    <dgm:pt modelId="{1784A899-4873-4BA7-9BAD-EE98D65C161C}">
      <dgm:prSet custT="1"/>
      <dgm:spPr/>
      <dgm:t>
        <a:bodyPr/>
        <a:lstStyle/>
        <a:p>
          <a:r>
            <a:rPr lang="en-US" sz="2000" dirty="0">
              <a:ea typeface="ＭＳ Ｐゴシック" panose="020B0600070205080204" pitchFamily="34" charset="-128"/>
            </a:rPr>
            <a:t>States request prior approval for the subrecipients from the Grant Officer.</a:t>
          </a:r>
        </a:p>
      </dgm:t>
    </dgm:pt>
    <dgm:pt modelId="{F20EF071-1B4F-4527-9F84-5D6E6B319488}" type="parTrans" cxnId="{52B16C62-FBBC-4610-AABC-2AAC55AC75F0}">
      <dgm:prSet/>
      <dgm:spPr/>
      <dgm:t>
        <a:bodyPr/>
        <a:lstStyle/>
        <a:p>
          <a:endParaRPr lang="en-US" sz="2000"/>
        </a:p>
      </dgm:t>
    </dgm:pt>
    <dgm:pt modelId="{4089A913-F8E8-4794-B102-871F50AAE7AD}" type="sibTrans" cxnId="{52B16C62-FBBC-4610-AABC-2AAC55AC75F0}">
      <dgm:prSet/>
      <dgm:spPr/>
      <dgm:t>
        <a:bodyPr/>
        <a:lstStyle/>
        <a:p>
          <a:endParaRPr lang="en-US" sz="2000"/>
        </a:p>
      </dgm:t>
    </dgm:pt>
    <dgm:pt modelId="{D3BB6EB4-81CA-47CD-B41A-BD9007A5A9FE}">
      <dgm:prSet custT="1"/>
      <dgm:spPr/>
      <dgm:t>
        <a:bodyPr/>
        <a:lstStyle/>
        <a:p>
          <a:r>
            <a:rPr lang="en-US" altLang="en-US" sz="2400" b="1" dirty="0">
              <a:ea typeface="ＭＳ Ｐゴシック" panose="020B0600070205080204" pitchFamily="34" charset="-128"/>
            </a:rPr>
            <a:t>Direct Grants (Non-State) – Grant Officer </a:t>
          </a:r>
        </a:p>
      </dgm:t>
    </dgm:pt>
    <dgm:pt modelId="{9ED48A14-D277-48E6-8AFD-01D9291D7161}" type="parTrans" cxnId="{821B1367-A6D6-4C40-8CE8-8512D71E596F}">
      <dgm:prSet/>
      <dgm:spPr/>
      <dgm:t>
        <a:bodyPr/>
        <a:lstStyle/>
        <a:p>
          <a:endParaRPr lang="en-US" sz="2000"/>
        </a:p>
      </dgm:t>
    </dgm:pt>
    <dgm:pt modelId="{F6570348-EE17-4073-A94D-EA1C1C1E2D1B}" type="sibTrans" cxnId="{821B1367-A6D6-4C40-8CE8-8512D71E596F}">
      <dgm:prSet/>
      <dgm:spPr/>
      <dgm:t>
        <a:bodyPr/>
        <a:lstStyle/>
        <a:p>
          <a:endParaRPr lang="en-US" sz="2000"/>
        </a:p>
      </dgm:t>
    </dgm:pt>
    <dgm:pt modelId="{C51BC580-73F2-4455-9D93-0DF7233F229D}">
      <dgm:prSet custT="1"/>
      <dgm:spPr/>
      <dgm:t>
        <a:bodyPr/>
        <a:lstStyle/>
        <a:p>
          <a:r>
            <a:rPr lang="en-US" sz="2000" dirty="0">
              <a:ea typeface="ＭＳ Ｐゴシック" panose="020B0600070205080204" pitchFamily="34" charset="-128"/>
            </a:rPr>
            <a:t>Prior approval requirements are not delegated. Must be given by Grant Officer.</a:t>
          </a:r>
        </a:p>
      </dgm:t>
    </dgm:pt>
    <dgm:pt modelId="{6F9CBB11-F0E9-45A9-88F4-2BB0A2475F10}" type="parTrans" cxnId="{E0F8F9B4-D98E-43EC-9496-8201C6E62386}">
      <dgm:prSet/>
      <dgm:spPr/>
      <dgm:t>
        <a:bodyPr/>
        <a:lstStyle/>
        <a:p>
          <a:endParaRPr lang="en-US" sz="2000"/>
        </a:p>
      </dgm:t>
    </dgm:pt>
    <dgm:pt modelId="{1DA31911-614D-477E-A700-B518C82F23EB}" type="sibTrans" cxnId="{E0F8F9B4-D98E-43EC-9496-8201C6E62386}">
      <dgm:prSet/>
      <dgm:spPr/>
      <dgm:t>
        <a:bodyPr/>
        <a:lstStyle/>
        <a:p>
          <a:endParaRPr lang="en-US" sz="2000"/>
        </a:p>
      </dgm:t>
    </dgm:pt>
    <dgm:pt modelId="{538E5682-8C50-493C-8F7D-8549E6465D72}">
      <dgm:prSet custT="1"/>
      <dgm:spPr/>
      <dgm:t>
        <a:bodyPr/>
        <a:lstStyle/>
        <a:p>
          <a:r>
            <a:rPr lang="en-US" sz="2000" dirty="0">
              <a:ea typeface="ＭＳ Ｐゴシック" panose="020B0600070205080204" pitchFamily="34" charset="-128"/>
            </a:rPr>
            <a:t>Subrecipients must go through direct grant recipient for prior approval.</a:t>
          </a:r>
        </a:p>
      </dgm:t>
    </dgm:pt>
    <dgm:pt modelId="{14CA21DD-FCE9-4CFA-9342-757774A0AF0A}" type="parTrans" cxnId="{19B44E96-501C-4470-A459-B6ABD5E3A092}">
      <dgm:prSet/>
      <dgm:spPr/>
      <dgm:t>
        <a:bodyPr/>
        <a:lstStyle/>
        <a:p>
          <a:endParaRPr lang="en-US" sz="2000"/>
        </a:p>
      </dgm:t>
    </dgm:pt>
    <dgm:pt modelId="{5F683E24-FED8-450F-B272-C0EB016001E5}" type="sibTrans" cxnId="{19B44E96-501C-4470-A459-B6ABD5E3A092}">
      <dgm:prSet/>
      <dgm:spPr/>
      <dgm:t>
        <a:bodyPr/>
        <a:lstStyle/>
        <a:p>
          <a:endParaRPr lang="en-US" sz="2000"/>
        </a:p>
      </dgm:t>
    </dgm:pt>
    <dgm:pt modelId="{11732CC8-C85F-488B-A44E-AE25D9AFADAB}">
      <dgm:prSet custT="1"/>
      <dgm:spPr/>
      <dgm:t>
        <a:bodyPr/>
        <a:lstStyle/>
        <a:p>
          <a:r>
            <a:rPr lang="en-US" sz="2000" dirty="0">
              <a:ea typeface="ＭＳ Ｐゴシック" panose="020B0600070205080204" pitchFamily="34" charset="-128"/>
            </a:rPr>
            <a:t>Direct grant recipient requests prior approval for the subrecipients from the Grant Officer.</a:t>
          </a:r>
          <a:endParaRPr lang="en-US" altLang="en-US" sz="2000" dirty="0">
            <a:ea typeface="ＭＳ Ｐゴシック" panose="020B0600070205080204" pitchFamily="34" charset="-128"/>
          </a:endParaRPr>
        </a:p>
      </dgm:t>
    </dgm:pt>
    <dgm:pt modelId="{8B22788D-DFBF-47AD-AB67-36CE2C6DD0FE}" type="parTrans" cxnId="{EEE5309C-0553-4018-A678-8B3ADF2E8FED}">
      <dgm:prSet/>
      <dgm:spPr/>
      <dgm:t>
        <a:bodyPr/>
        <a:lstStyle/>
        <a:p>
          <a:endParaRPr lang="en-US" sz="2000"/>
        </a:p>
      </dgm:t>
    </dgm:pt>
    <dgm:pt modelId="{2066F5D1-0D7E-4AE9-8C3F-8F8511DC7B16}" type="sibTrans" cxnId="{EEE5309C-0553-4018-A678-8B3ADF2E8FED}">
      <dgm:prSet/>
      <dgm:spPr/>
      <dgm:t>
        <a:bodyPr/>
        <a:lstStyle/>
        <a:p>
          <a:endParaRPr lang="en-US" sz="2000"/>
        </a:p>
      </dgm:t>
    </dgm:pt>
    <dgm:pt modelId="{D401DF24-6011-4910-BE3B-314785FC8FDC}" type="pres">
      <dgm:prSet presAssocID="{8F5DAF67-844E-4FE2-82AF-A324876AB7F2}" presName="Name0" presStyleCnt="0">
        <dgm:presLayoutVars>
          <dgm:dir/>
          <dgm:animLvl val="lvl"/>
          <dgm:resizeHandles val="exact"/>
        </dgm:presLayoutVars>
      </dgm:prSet>
      <dgm:spPr/>
    </dgm:pt>
    <dgm:pt modelId="{D2DD9C51-B5D9-4BCA-8AF0-F045F3AFAE8F}" type="pres">
      <dgm:prSet presAssocID="{723E5E84-B325-43A1-9137-C7F0A5EC5256}" presName="composite" presStyleCnt="0"/>
      <dgm:spPr/>
    </dgm:pt>
    <dgm:pt modelId="{1A74C24A-1249-477D-B3DD-6256213EB0A1}" type="pres">
      <dgm:prSet presAssocID="{723E5E84-B325-43A1-9137-C7F0A5EC5256}" presName="parTx" presStyleLbl="alignNode1" presStyleIdx="0" presStyleCnt="3">
        <dgm:presLayoutVars>
          <dgm:chMax val="0"/>
          <dgm:chPref val="0"/>
          <dgm:bulletEnabled val="1"/>
        </dgm:presLayoutVars>
      </dgm:prSet>
      <dgm:spPr/>
    </dgm:pt>
    <dgm:pt modelId="{6827E6AC-FE3B-41DE-9444-235656C6C74E}" type="pres">
      <dgm:prSet presAssocID="{723E5E84-B325-43A1-9137-C7F0A5EC5256}" presName="desTx" presStyleLbl="alignAccFollowNode1" presStyleIdx="0" presStyleCnt="3">
        <dgm:presLayoutVars>
          <dgm:bulletEnabled val="1"/>
        </dgm:presLayoutVars>
      </dgm:prSet>
      <dgm:spPr/>
    </dgm:pt>
    <dgm:pt modelId="{F55968B2-A903-4C6B-8942-9ED1E9F73CEA}" type="pres">
      <dgm:prSet presAssocID="{149492B5-22B5-4718-8B64-EFA0EFCCAE9B}" presName="space" presStyleCnt="0"/>
      <dgm:spPr/>
    </dgm:pt>
    <dgm:pt modelId="{395C94AD-DD5E-4437-B176-C6AE3D599A2F}" type="pres">
      <dgm:prSet presAssocID="{7D003E40-4755-40CF-A4BF-21B02C4E292C}" presName="composite" presStyleCnt="0"/>
      <dgm:spPr/>
    </dgm:pt>
    <dgm:pt modelId="{3AFFFF4D-3160-412B-82AC-C905F82DC313}" type="pres">
      <dgm:prSet presAssocID="{7D003E40-4755-40CF-A4BF-21B02C4E292C}" presName="parTx" presStyleLbl="alignNode1" presStyleIdx="1" presStyleCnt="3">
        <dgm:presLayoutVars>
          <dgm:chMax val="0"/>
          <dgm:chPref val="0"/>
          <dgm:bulletEnabled val="1"/>
        </dgm:presLayoutVars>
      </dgm:prSet>
      <dgm:spPr/>
    </dgm:pt>
    <dgm:pt modelId="{6930A307-1E96-4A1A-83FF-2D18AFD3A9D3}" type="pres">
      <dgm:prSet presAssocID="{7D003E40-4755-40CF-A4BF-21B02C4E292C}" presName="desTx" presStyleLbl="alignAccFollowNode1" presStyleIdx="1" presStyleCnt="3">
        <dgm:presLayoutVars>
          <dgm:bulletEnabled val="1"/>
        </dgm:presLayoutVars>
      </dgm:prSet>
      <dgm:spPr/>
    </dgm:pt>
    <dgm:pt modelId="{2F4CE607-4575-4DE5-AF59-D684E4AC8FFC}" type="pres">
      <dgm:prSet presAssocID="{75F1D3CF-8EDC-4BFD-A422-B83664BA2962}" presName="space" presStyleCnt="0"/>
      <dgm:spPr/>
    </dgm:pt>
    <dgm:pt modelId="{B84DFFB3-30F5-4DF7-8299-BF038BD9E998}" type="pres">
      <dgm:prSet presAssocID="{D3BB6EB4-81CA-47CD-B41A-BD9007A5A9FE}" presName="composite" presStyleCnt="0"/>
      <dgm:spPr/>
    </dgm:pt>
    <dgm:pt modelId="{46D52A69-EEB2-4997-B9A5-18F183A4B9AD}" type="pres">
      <dgm:prSet presAssocID="{D3BB6EB4-81CA-47CD-B41A-BD9007A5A9FE}" presName="parTx" presStyleLbl="alignNode1" presStyleIdx="2" presStyleCnt="3">
        <dgm:presLayoutVars>
          <dgm:chMax val="0"/>
          <dgm:chPref val="0"/>
          <dgm:bulletEnabled val="1"/>
        </dgm:presLayoutVars>
      </dgm:prSet>
      <dgm:spPr/>
    </dgm:pt>
    <dgm:pt modelId="{62AB4479-EDCC-417E-876F-02AD89F810AC}" type="pres">
      <dgm:prSet presAssocID="{D3BB6EB4-81CA-47CD-B41A-BD9007A5A9FE}" presName="desTx" presStyleLbl="alignAccFollowNode1" presStyleIdx="2" presStyleCnt="3">
        <dgm:presLayoutVars>
          <dgm:bulletEnabled val="1"/>
        </dgm:presLayoutVars>
      </dgm:prSet>
      <dgm:spPr/>
    </dgm:pt>
  </dgm:ptLst>
  <dgm:cxnLst>
    <dgm:cxn modelId="{D618AC08-7784-452C-9369-FAC23D0E08A1}" type="presOf" srcId="{723E5E84-B325-43A1-9137-C7F0A5EC5256}" destId="{1A74C24A-1249-477D-B3DD-6256213EB0A1}" srcOrd="0" destOrd="0" presId="urn:microsoft.com/office/officeart/2005/8/layout/hList1"/>
    <dgm:cxn modelId="{A7D8C009-C94C-4C19-AF4C-FF5016B70F9C}" type="presOf" srcId="{21B6AFD0-4728-4104-A1DF-17A3180560A5}" destId="{6827E6AC-FE3B-41DE-9444-235656C6C74E}" srcOrd="0" destOrd="1" presId="urn:microsoft.com/office/officeart/2005/8/layout/hList1"/>
    <dgm:cxn modelId="{52B16C62-FBBC-4610-AABC-2AAC55AC75F0}" srcId="{7D003E40-4755-40CF-A4BF-21B02C4E292C}" destId="{1784A899-4873-4BA7-9BAD-EE98D65C161C}" srcOrd="2" destOrd="0" parTransId="{F20EF071-1B4F-4527-9F84-5D6E6B319488}" sibTransId="{4089A913-F8E8-4794-B102-871F50AAE7AD}"/>
    <dgm:cxn modelId="{CFC55C46-C6BB-437A-B7E3-98EE20256AC4}" srcId="{7D003E40-4755-40CF-A4BF-21B02C4E292C}" destId="{A713E690-4D5A-41B5-B59F-B3F09FD8321E}" srcOrd="0" destOrd="0" parTransId="{3D63D849-7B77-4F36-86DE-CF37C87F3988}" sibTransId="{86C75149-A785-477F-A048-913C41F510CE}"/>
    <dgm:cxn modelId="{821B1367-A6D6-4C40-8CE8-8512D71E596F}" srcId="{8F5DAF67-844E-4FE2-82AF-A324876AB7F2}" destId="{D3BB6EB4-81CA-47CD-B41A-BD9007A5A9FE}" srcOrd="2" destOrd="0" parTransId="{9ED48A14-D277-48E6-8AFD-01D9291D7161}" sibTransId="{F6570348-EE17-4073-A94D-EA1C1C1E2D1B}"/>
    <dgm:cxn modelId="{68C07668-4C34-4FB9-B3F5-6667A8B9444C}" srcId="{723E5E84-B325-43A1-9137-C7F0A5EC5256}" destId="{381BF3C5-D675-4472-8BEB-98FAC9209436}" srcOrd="0" destOrd="0" parTransId="{DA45AA9A-1622-48ED-9641-F19BE33F4F5F}" sibTransId="{EC1906A5-9BDD-4E2F-A2C3-B7FADF021BE0}"/>
    <dgm:cxn modelId="{39BE4250-1CCF-4272-99B7-E9D056ED4D9A}" type="presOf" srcId="{8F5DAF67-844E-4FE2-82AF-A324876AB7F2}" destId="{D401DF24-6011-4910-BE3B-314785FC8FDC}" srcOrd="0" destOrd="0" presId="urn:microsoft.com/office/officeart/2005/8/layout/hList1"/>
    <dgm:cxn modelId="{FADD5F55-8EF8-4D35-953F-7AEC150B315B}" type="presOf" srcId="{538E5682-8C50-493C-8F7D-8549E6465D72}" destId="{62AB4479-EDCC-417E-876F-02AD89F810AC}" srcOrd="0" destOrd="1" presId="urn:microsoft.com/office/officeart/2005/8/layout/hList1"/>
    <dgm:cxn modelId="{6AA2B77A-A1DD-428A-84A1-5D7D12B637C2}" srcId="{8F5DAF67-844E-4FE2-82AF-A324876AB7F2}" destId="{723E5E84-B325-43A1-9137-C7F0A5EC5256}" srcOrd="0" destOrd="0" parTransId="{3F61842E-D93F-4DE8-AFB0-AE664981F04A}" sibTransId="{149492B5-22B5-4718-8B64-EFA0EFCCAE9B}"/>
    <dgm:cxn modelId="{F3C4E97D-D85A-47AA-95B6-927C3029E973}" type="presOf" srcId="{D3BB6EB4-81CA-47CD-B41A-BD9007A5A9FE}" destId="{46D52A69-EEB2-4997-B9A5-18F183A4B9AD}" srcOrd="0" destOrd="0" presId="urn:microsoft.com/office/officeart/2005/8/layout/hList1"/>
    <dgm:cxn modelId="{45669A84-2278-47EA-8E2A-F42497602450}" type="presOf" srcId="{11732CC8-C85F-488B-A44E-AE25D9AFADAB}" destId="{62AB4479-EDCC-417E-876F-02AD89F810AC}" srcOrd="0" destOrd="2" presId="urn:microsoft.com/office/officeart/2005/8/layout/hList1"/>
    <dgm:cxn modelId="{90EBC784-BD33-43CC-B303-F455C48CD205}" srcId="{7D003E40-4755-40CF-A4BF-21B02C4E292C}" destId="{5E7351F1-6453-4667-86B4-9CC70402F570}" srcOrd="1" destOrd="0" parTransId="{6FCDE9F7-771E-4E46-80AE-648121BCBC6F}" sibTransId="{9CF55E0D-51D6-4181-8E80-18BAE54AF1A3}"/>
    <dgm:cxn modelId="{19B44E96-501C-4470-A459-B6ABD5E3A092}" srcId="{D3BB6EB4-81CA-47CD-B41A-BD9007A5A9FE}" destId="{538E5682-8C50-493C-8F7D-8549E6465D72}" srcOrd="1" destOrd="0" parTransId="{14CA21DD-FCE9-4CFA-9342-757774A0AF0A}" sibTransId="{5F683E24-FED8-450F-B272-C0EB016001E5}"/>
    <dgm:cxn modelId="{EEE5309C-0553-4018-A678-8B3ADF2E8FED}" srcId="{D3BB6EB4-81CA-47CD-B41A-BD9007A5A9FE}" destId="{11732CC8-C85F-488B-A44E-AE25D9AFADAB}" srcOrd="2" destOrd="0" parTransId="{8B22788D-DFBF-47AD-AB67-36CE2C6DD0FE}" sibTransId="{2066F5D1-0D7E-4AE9-8C3F-8F8511DC7B16}"/>
    <dgm:cxn modelId="{5203529F-5AF1-47C9-B020-C70770B7B937}" type="presOf" srcId="{A713E690-4D5A-41B5-B59F-B3F09FD8321E}" destId="{6930A307-1E96-4A1A-83FF-2D18AFD3A9D3}" srcOrd="0" destOrd="0" presId="urn:microsoft.com/office/officeart/2005/8/layout/hList1"/>
    <dgm:cxn modelId="{19D049AD-B4BE-4D9B-9325-22604C05A605}" type="presOf" srcId="{381BF3C5-D675-4472-8BEB-98FAC9209436}" destId="{6827E6AC-FE3B-41DE-9444-235656C6C74E}" srcOrd="0" destOrd="0" presId="urn:microsoft.com/office/officeart/2005/8/layout/hList1"/>
    <dgm:cxn modelId="{6DA800AE-63E2-4CE7-A460-DA14C6DA2C38}" srcId="{8F5DAF67-844E-4FE2-82AF-A324876AB7F2}" destId="{7D003E40-4755-40CF-A4BF-21B02C4E292C}" srcOrd="1" destOrd="0" parTransId="{9A4FEFE7-BBBA-4328-A7DB-E9BA1B7A0B4F}" sibTransId="{75F1D3CF-8EDC-4BFD-A422-B83664BA2962}"/>
    <dgm:cxn modelId="{E0F8F9B4-D98E-43EC-9496-8201C6E62386}" srcId="{D3BB6EB4-81CA-47CD-B41A-BD9007A5A9FE}" destId="{C51BC580-73F2-4455-9D93-0DF7233F229D}" srcOrd="0" destOrd="0" parTransId="{6F9CBB11-F0E9-45A9-88F4-2BB0A2475F10}" sibTransId="{1DA31911-614D-477E-A700-B518C82F23EB}"/>
    <dgm:cxn modelId="{056FE4BD-1D4C-42AD-8FCF-E8FE707E9BF3}" type="presOf" srcId="{7D003E40-4755-40CF-A4BF-21B02C4E292C}" destId="{3AFFFF4D-3160-412B-82AC-C905F82DC313}" srcOrd="0" destOrd="0" presId="urn:microsoft.com/office/officeart/2005/8/layout/hList1"/>
    <dgm:cxn modelId="{FAF023C1-D2EE-4355-AFD7-2C4ABA379A59}" type="presOf" srcId="{5E7351F1-6453-4667-86B4-9CC70402F570}" destId="{6930A307-1E96-4A1A-83FF-2D18AFD3A9D3}" srcOrd="0" destOrd="1" presId="urn:microsoft.com/office/officeart/2005/8/layout/hList1"/>
    <dgm:cxn modelId="{8DDC99C7-E7BA-4144-B32D-CDE501278295}" srcId="{723E5E84-B325-43A1-9137-C7F0A5EC5256}" destId="{21B6AFD0-4728-4104-A1DF-17A3180560A5}" srcOrd="1" destOrd="0" parTransId="{F10EB6FA-64FA-489D-A536-BDB8331CD5BD}" sibTransId="{172890A5-2667-4BD0-A5FE-B18AAD43BFE1}"/>
    <dgm:cxn modelId="{F4A3F0CC-E365-4261-8F81-A955C6DD352C}" type="presOf" srcId="{1784A899-4873-4BA7-9BAD-EE98D65C161C}" destId="{6930A307-1E96-4A1A-83FF-2D18AFD3A9D3}" srcOrd="0" destOrd="2" presId="urn:microsoft.com/office/officeart/2005/8/layout/hList1"/>
    <dgm:cxn modelId="{87C78CDA-9D10-4CD7-94B0-C5E6E1D4AE03}" type="presOf" srcId="{C51BC580-73F2-4455-9D93-0DF7233F229D}" destId="{62AB4479-EDCC-417E-876F-02AD89F810AC}" srcOrd="0" destOrd="0" presId="urn:microsoft.com/office/officeart/2005/8/layout/hList1"/>
    <dgm:cxn modelId="{F6AE36CE-C597-44CD-A387-138DDB2CC8E1}" type="presParOf" srcId="{D401DF24-6011-4910-BE3B-314785FC8FDC}" destId="{D2DD9C51-B5D9-4BCA-8AF0-F045F3AFAE8F}" srcOrd="0" destOrd="0" presId="urn:microsoft.com/office/officeart/2005/8/layout/hList1"/>
    <dgm:cxn modelId="{B95B1D37-78B0-4E99-9FF3-B4F53CA9F008}" type="presParOf" srcId="{D2DD9C51-B5D9-4BCA-8AF0-F045F3AFAE8F}" destId="{1A74C24A-1249-477D-B3DD-6256213EB0A1}" srcOrd="0" destOrd="0" presId="urn:microsoft.com/office/officeart/2005/8/layout/hList1"/>
    <dgm:cxn modelId="{DA4D973A-D695-4DA7-B68C-6CF735427EA8}" type="presParOf" srcId="{D2DD9C51-B5D9-4BCA-8AF0-F045F3AFAE8F}" destId="{6827E6AC-FE3B-41DE-9444-235656C6C74E}" srcOrd="1" destOrd="0" presId="urn:microsoft.com/office/officeart/2005/8/layout/hList1"/>
    <dgm:cxn modelId="{E1410088-962D-4D22-B68B-9659A51DE952}" type="presParOf" srcId="{D401DF24-6011-4910-BE3B-314785FC8FDC}" destId="{F55968B2-A903-4C6B-8942-9ED1E9F73CEA}" srcOrd="1" destOrd="0" presId="urn:microsoft.com/office/officeart/2005/8/layout/hList1"/>
    <dgm:cxn modelId="{C6C60813-A17F-48F7-B30B-E299EC9446AF}" type="presParOf" srcId="{D401DF24-6011-4910-BE3B-314785FC8FDC}" destId="{395C94AD-DD5E-4437-B176-C6AE3D599A2F}" srcOrd="2" destOrd="0" presId="urn:microsoft.com/office/officeart/2005/8/layout/hList1"/>
    <dgm:cxn modelId="{D2CD60AB-B940-4E20-983A-457B647FE4DC}" type="presParOf" srcId="{395C94AD-DD5E-4437-B176-C6AE3D599A2F}" destId="{3AFFFF4D-3160-412B-82AC-C905F82DC313}" srcOrd="0" destOrd="0" presId="urn:microsoft.com/office/officeart/2005/8/layout/hList1"/>
    <dgm:cxn modelId="{1ED09A2B-0263-4E3A-8FB8-9F7C560CA9E7}" type="presParOf" srcId="{395C94AD-DD5E-4437-B176-C6AE3D599A2F}" destId="{6930A307-1E96-4A1A-83FF-2D18AFD3A9D3}" srcOrd="1" destOrd="0" presId="urn:microsoft.com/office/officeart/2005/8/layout/hList1"/>
    <dgm:cxn modelId="{D6DD59E9-3DF3-4698-8E00-E6C1161FD494}" type="presParOf" srcId="{D401DF24-6011-4910-BE3B-314785FC8FDC}" destId="{2F4CE607-4575-4DE5-AF59-D684E4AC8FFC}" srcOrd="3" destOrd="0" presId="urn:microsoft.com/office/officeart/2005/8/layout/hList1"/>
    <dgm:cxn modelId="{0D459F21-7A09-4B4D-B3E2-7AD326FADB70}" type="presParOf" srcId="{D401DF24-6011-4910-BE3B-314785FC8FDC}" destId="{B84DFFB3-30F5-4DF7-8299-BF038BD9E998}" srcOrd="4" destOrd="0" presId="urn:microsoft.com/office/officeart/2005/8/layout/hList1"/>
    <dgm:cxn modelId="{2454C7DE-BBBE-4C9C-824D-C152A24FE6BA}" type="presParOf" srcId="{B84DFFB3-30F5-4DF7-8299-BF038BD9E998}" destId="{46D52A69-EEB2-4997-B9A5-18F183A4B9AD}" srcOrd="0" destOrd="0" presId="urn:microsoft.com/office/officeart/2005/8/layout/hList1"/>
    <dgm:cxn modelId="{33713DE4-90C1-4B4A-805E-AD5A6E43997E}" type="presParOf" srcId="{B84DFFB3-30F5-4DF7-8299-BF038BD9E998}" destId="{62AB4479-EDCC-417E-876F-02AD89F810A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A19EF9-02C2-488B-A663-7137256DDE37}"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36CB2D05-BF93-43E2-B816-D1656BF19010}">
      <dgm:prSet phldrT="[Text]" custT="1"/>
      <dgm:spPr/>
      <dgm:t>
        <a:bodyPr/>
        <a:lstStyle/>
        <a:p>
          <a:r>
            <a:rPr lang="en-US" altLang="en-US" sz="3200" b="1" dirty="0">
              <a:ea typeface="ＭＳ Ｐゴシック" panose="020B0600070205080204" pitchFamily="34" charset="-128"/>
            </a:rPr>
            <a:t>Develop a process</a:t>
          </a:r>
          <a:endParaRPr lang="en-US" sz="3200" b="1" dirty="0"/>
        </a:p>
      </dgm:t>
    </dgm:pt>
    <dgm:pt modelId="{19FC5584-5F33-458B-B700-D52D7D8E85BA}" type="parTrans" cxnId="{52762B01-BF7D-4582-B3F6-BFB440F50508}">
      <dgm:prSet/>
      <dgm:spPr/>
      <dgm:t>
        <a:bodyPr/>
        <a:lstStyle/>
        <a:p>
          <a:endParaRPr lang="en-US" sz="1400"/>
        </a:p>
      </dgm:t>
    </dgm:pt>
    <dgm:pt modelId="{3BC6F63A-B266-4931-B772-619E1ACF860F}" type="sibTrans" cxnId="{52762B01-BF7D-4582-B3F6-BFB440F50508}">
      <dgm:prSet/>
      <dgm:spPr/>
      <dgm:t>
        <a:bodyPr/>
        <a:lstStyle/>
        <a:p>
          <a:endParaRPr lang="en-US" sz="1400"/>
        </a:p>
      </dgm:t>
    </dgm:pt>
    <dgm:pt modelId="{4E7FCB7D-CF31-43FB-881B-B5F281C75534}">
      <dgm:prSet custT="1"/>
      <dgm:spPr/>
      <dgm:t>
        <a:bodyPr/>
        <a:lstStyle/>
        <a:p>
          <a:r>
            <a:rPr lang="en-US" altLang="en-US" sz="2400" dirty="0"/>
            <a:t>Receipt</a:t>
          </a:r>
        </a:p>
      </dgm:t>
    </dgm:pt>
    <dgm:pt modelId="{CB75E4BE-5F50-437E-97FB-CBC618A88EB5}" type="parTrans" cxnId="{246E38C9-03DD-4202-9B62-86C7E1B374EE}">
      <dgm:prSet/>
      <dgm:spPr/>
      <dgm:t>
        <a:bodyPr/>
        <a:lstStyle/>
        <a:p>
          <a:endParaRPr lang="en-US" sz="1400"/>
        </a:p>
      </dgm:t>
    </dgm:pt>
    <dgm:pt modelId="{2843C764-58CF-49B7-A700-7CA2351482F3}" type="sibTrans" cxnId="{246E38C9-03DD-4202-9B62-86C7E1B374EE}">
      <dgm:prSet/>
      <dgm:spPr/>
      <dgm:t>
        <a:bodyPr/>
        <a:lstStyle/>
        <a:p>
          <a:endParaRPr lang="en-US" sz="1400"/>
        </a:p>
      </dgm:t>
    </dgm:pt>
    <dgm:pt modelId="{0D701A7F-D0AF-4DCC-A81F-F81CA87E8ADA}">
      <dgm:prSet custT="1"/>
      <dgm:spPr/>
      <dgm:t>
        <a:bodyPr/>
        <a:lstStyle/>
        <a:p>
          <a:r>
            <a:rPr lang="en-US" altLang="en-US" sz="2400" dirty="0"/>
            <a:t>Review</a:t>
          </a:r>
        </a:p>
      </dgm:t>
    </dgm:pt>
    <dgm:pt modelId="{A3035060-C161-4D29-B979-3DB2048982DA}" type="parTrans" cxnId="{F07A84CC-1500-4A4B-A41D-E3993BD60EF3}">
      <dgm:prSet/>
      <dgm:spPr/>
      <dgm:t>
        <a:bodyPr/>
        <a:lstStyle/>
        <a:p>
          <a:endParaRPr lang="en-US" sz="1400"/>
        </a:p>
      </dgm:t>
    </dgm:pt>
    <dgm:pt modelId="{409E8920-738E-4D9E-805E-342350F681CC}" type="sibTrans" cxnId="{F07A84CC-1500-4A4B-A41D-E3993BD60EF3}">
      <dgm:prSet/>
      <dgm:spPr/>
      <dgm:t>
        <a:bodyPr/>
        <a:lstStyle/>
        <a:p>
          <a:endParaRPr lang="en-US" sz="1400"/>
        </a:p>
      </dgm:t>
    </dgm:pt>
    <dgm:pt modelId="{9EBFED87-28C1-4D45-B6BD-DCEFFBAA2F29}">
      <dgm:prSet custT="1"/>
      <dgm:spPr/>
      <dgm:t>
        <a:bodyPr/>
        <a:lstStyle/>
        <a:p>
          <a:r>
            <a:rPr lang="en-US" altLang="en-US" sz="2400" dirty="0"/>
            <a:t>Approval/disapproval</a:t>
          </a:r>
        </a:p>
      </dgm:t>
    </dgm:pt>
    <dgm:pt modelId="{21ADF8FC-4C56-4575-BF31-7EE63E9C8C2B}" type="parTrans" cxnId="{9489114D-D9FD-4924-95C6-C0E6E17DFA87}">
      <dgm:prSet/>
      <dgm:spPr/>
      <dgm:t>
        <a:bodyPr/>
        <a:lstStyle/>
        <a:p>
          <a:endParaRPr lang="en-US" sz="1400"/>
        </a:p>
      </dgm:t>
    </dgm:pt>
    <dgm:pt modelId="{CC8219BF-6B05-46CB-BE60-4A04F11269D9}" type="sibTrans" cxnId="{9489114D-D9FD-4924-95C6-C0E6E17DFA87}">
      <dgm:prSet/>
      <dgm:spPr/>
      <dgm:t>
        <a:bodyPr/>
        <a:lstStyle/>
        <a:p>
          <a:endParaRPr lang="en-US" sz="1400"/>
        </a:p>
      </dgm:t>
    </dgm:pt>
    <dgm:pt modelId="{B9A7C665-E5E7-4984-87ED-7C84E1C6E0AA}">
      <dgm:prSet custT="1"/>
      <dgm:spPr/>
      <dgm:t>
        <a:bodyPr/>
        <a:lstStyle/>
        <a:p>
          <a:r>
            <a:rPr lang="en-US" altLang="en-US" sz="3200" b="1" dirty="0">
              <a:ea typeface="ＭＳ Ｐゴシック" panose="020B0600070205080204" pitchFamily="34" charset="-128"/>
            </a:rPr>
            <a:t>Criteria</a:t>
          </a:r>
        </a:p>
      </dgm:t>
    </dgm:pt>
    <dgm:pt modelId="{A66ACB97-9404-4F49-8A75-CFEBB8896326}" type="parTrans" cxnId="{489074CB-E400-4FEC-9825-2B425415BE84}">
      <dgm:prSet/>
      <dgm:spPr/>
      <dgm:t>
        <a:bodyPr/>
        <a:lstStyle/>
        <a:p>
          <a:endParaRPr lang="en-US" sz="1400"/>
        </a:p>
      </dgm:t>
    </dgm:pt>
    <dgm:pt modelId="{5CB05C62-207F-4743-8B9F-747834DD3C30}" type="sibTrans" cxnId="{489074CB-E400-4FEC-9825-2B425415BE84}">
      <dgm:prSet/>
      <dgm:spPr/>
      <dgm:t>
        <a:bodyPr/>
        <a:lstStyle/>
        <a:p>
          <a:endParaRPr lang="en-US" sz="1400"/>
        </a:p>
      </dgm:t>
    </dgm:pt>
    <dgm:pt modelId="{7A3CC537-4FEF-4081-829B-6E5640F8B087}">
      <dgm:prSet custT="1"/>
      <dgm:spPr/>
      <dgm:t>
        <a:bodyPr/>
        <a:lstStyle/>
        <a:p>
          <a:r>
            <a:rPr lang="en-US" altLang="en-US" sz="2400" dirty="0"/>
            <a:t>Documentation</a:t>
          </a:r>
        </a:p>
      </dgm:t>
    </dgm:pt>
    <dgm:pt modelId="{FD37CF6D-741E-4525-895C-63D1F5760971}" type="parTrans" cxnId="{D5A75D89-660C-4B28-A4FA-027ED7958C74}">
      <dgm:prSet/>
      <dgm:spPr/>
      <dgm:t>
        <a:bodyPr/>
        <a:lstStyle/>
        <a:p>
          <a:endParaRPr lang="en-US" sz="1400"/>
        </a:p>
      </dgm:t>
    </dgm:pt>
    <dgm:pt modelId="{17556E60-8DB9-40BA-930B-FADF07B26CF2}" type="sibTrans" cxnId="{D5A75D89-660C-4B28-A4FA-027ED7958C74}">
      <dgm:prSet/>
      <dgm:spPr/>
      <dgm:t>
        <a:bodyPr/>
        <a:lstStyle/>
        <a:p>
          <a:endParaRPr lang="en-US" sz="1400"/>
        </a:p>
      </dgm:t>
    </dgm:pt>
    <dgm:pt modelId="{A06DACE2-BB9D-4B96-978A-EADD0B4921F3}">
      <dgm:prSet custT="1"/>
      <dgm:spPr/>
      <dgm:t>
        <a:bodyPr/>
        <a:lstStyle/>
        <a:p>
          <a:r>
            <a:rPr lang="en-US" altLang="en-US" sz="2400" dirty="0"/>
            <a:t>Justification</a:t>
          </a:r>
        </a:p>
      </dgm:t>
    </dgm:pt>
    <dgm:pt modelId="{FDA6E4CE-808B-4786-96E4-DA86A295B0D6}" type="parTrans" cxnId="{74FFB7DA-042C-4A8E-9C06-0626A6811D39}">
      <dgm:prSet/>
      <dgm:spPr/>
      <dgm:t>
        <a:bodyPr/>
        <a:lstStyle/>
        <a:p>
          <a:endParaRPr lang="en-US" sz="1400"/>
        </a:p>
      </dgm:t>
    </dgm:pt>
    <dgm:pt modelId="{033FEABE-36F7-497F-BE1A-F7062D03109C}" type="sibTrans" cxnId="{74FFB7DA-042C-4A8E-9C06-0626A6811D39}">
      <dgm:prSet/>
      <dgm:spPr/>
      <dgm:t>
        <a:bodyPr/>
        <a:lstStyle/>
        <a:p>
          <a:endParaRPr lang="en-US" sz="1400"/>
        </a:p>
      </dgm:t>
    </dgm:pt>
    <dgm:pt modelId="{BCA8123B-1E74-465A-93A4-950FB7422673}">
      <dgm:prSet custT="1"/>
      <dgm:spPr/>
      <dgm:t>
        <a:bodyPr/>
        <a:lstStyle/>
        <a:p>
          <a:r>
            <a:rPr lang="en-US" altLang="en-US" sz="2400" dirty="0"/>
            <a:t>Reasonableness of cost</a:t>
          </a:r>
        </a:p>
      </dgm:t>
    </dgm:pt>
    <dgm:pt modelId="{377E640F-83CB-49E0-A4BD-57118E0AA470}" type="parTrans" cxnId="{EFD67634-1C9A-4BAF-8410-9F22F1B719AF}">
      <dgm:prSet/>
      <dgm:spPr/>
      <dgm:t>
        <a:bodyPr/>
        <a:lstStyle/>
        <a:p>
          <a:endParaRPr lang="en-US" sz="1400"/>
        </a:p>
      </dgm:t>
    </dgm:pt>
    <dgm:pt modelId="{24355CED-BCEE-4943-B31A-595F0FFD1EAF}" type="sibTrans" cxnId="{EFD67634-1C9A-4BAF-8410-9F22F1B719AF}">
      <dgm:prSet/>
      <dgm:spPr/>
      <dgm:t>
        <a:bodyPr/>
        <a:lstStyle/>
        <a:p>
          <a:endParaRPr lang="en-US" sz="1400"/>
        </a:p>
      </dgm:t>
    </dgm:pt>
    <dgm:pt modelId="{CA84BA76-5A60-40C5-B9AD-EB224F23BF99}">
      <dgm:prSet custT="1"/>
      <dgm:spPr/>
      <dgm:t>
        <a:bodyPr/>
        <a:lstStyle/>
        <a:p>
          <a:r>
            <a:rPr lang="en-US" altLang="en-US" sz="2400" dirty="0"/>
            <a:t>Need</a:t>
          </a:r>
        </a:p>
      </dgm:t>
    </dgm:pt>
    <dgm:pt modelId="{2397BAE8-D3A0-49B5-BEC4-0CBFF31F2F8E}" type="parTrans" cxnId="{5A5FAEBB-09C9-4D80-BFF0-83803F286C81}">
      <dgm:prSet/>
      <dgm:spPr/>
      <dgm:t>
        <a:bodyPr/>
        <a:lstStyle/>
        <a:p>
          <a:endParaRPr lang="en-US" sz="1400"/>
        </a:p>
      </dgm:t>
    </dgm:pt>
    <dgm:pt modelId="{EC329EEF-1CFF-4E1C-B7CD-F6E231793B1E}" type="sibTrans" cxnId="{5A5FAEBB-09C9-4D80-BFF0-83803F286C81}">
      <dgm:prSet/>
      <dgm:spPr/>
      <dgm:t>
        <a:bodyPr/>
        <a:lstStyle/>
        <a:p>
          <a:endParaRPr lang="en-US" sz="1400"/>
        </a:p>
      </dgm:t>
    </dgm:pt>
    <dgm:pt modelId="{40DE0699-DCB6-44AC-BCCA-50B440DF521E}" type="pres">
      <dgm:prSet presAssocID="{5FA19EF9-02C2-488B-A663-7137256DDE37}" presName="Name0" presStyleCnt="0">
        <dgm:presLayoutVars>
          <dgm:dir/>
          <dgm:animLvl val="lvl"/>
          <dgm:resizeHandles val="exact"/>
        </dgm:presLayoutVars>
      </dgm:prSet>
      <dgm:spPr/>
    </dgm:pt>
    <dgm:pt modelId="{2276AD03-7B83-4175-8AF8-E7C336603147}" type="pres">
      <dgm:prSet presAssocID="{36CB2D05-BF93-43E2-B816-D1656BF19010}" presName="composite" presStyleCnt="0"/>
      <dgm:spPr/>
    </dgm:pt>
    <dgm:pt modelId="{8F2F46B0-6DB2-4520-B2F9-EC02D9F82F50}" type="pres">
      <dgm:prSet presAssocID="{36CB2D05-BF93-43E2-B816-D1656BF19010}" presName="parTx" presStyleLbl="alignNode1" presStyleIdx="0" presStyleCnt="2">
        <dgm:presLayoutVars>
          <dgm:chMax val="0"/>
          <dgm:chPref val="0"/>
          <dgm:bulletEnabled val="1"/>
        </dgm:presLayoutVars>
      </dgm:prSet>
      <dgm:spPr/>
    </dgm:pt>
    <dgm:pt modelId="{9761B84F-8111-4E65-B6B3-69CD95D6619C}" type="pres">
      <dgm:prSet presAssocID="{36CB2D05-BF93-43E2-B816-D1656BF19010}" presName="desTx" presStyleLbl="alignAccFollowNode1" presStyleIdx="0" presStyleCnt="2">
        <dgm:presLayoutVars>
          <dgm:bulletEnabled val="1"/>
        </dgm:presLayoutVars>
      </dgm:prSet>
      <dgm:spPr/>
    </dgm:pt>
    <dgm:pt modelId="{4A4F452E-3E41-4BAA-9F50-BE8DC300507B}" type="pres">
      <dgm:prSet presAssocID="{3BC6F63A-B266-4931-B772-619E1ACF860F}" presName="space" presStyleCnt="0"/>
      <dgm:spPr/>
    </dgm:pt>
    <dgm:pt modelId="{E59D6DED-099D-41B1-B25C-A5B4A08B5BA3}" type="pres">
      <dgm:prSet presAssocID="{B9A7C665-E5E7-4984-87ED-7C84E1C6E0AA}" presName="composite" presStyleCnt="0"/>
      <dgm:spPr/>
    </dgm:pt>
    <dgm:pt modelId="{499432BC-BF38-4127-95E1-26FEE8EE82FC}" type="pres">
      <dgm:prSet presAssocID="{B9A7C665-E5E7-4984-87ED-7C84E1C6E0AA}" presName="parTx" presStyleLbl="alignNode1" presStyleIdx="1" presStyleCnt="2">
        <dgm:presLayoutVars>
          <dgm:chMax val="0"/>
          <dgm:chPref val="0"/>
          <dgm:bulletEnabled val="1"/>
        </dgm:presLayoutVars>
      </dgm:prSet>
      <dgm:spPr/>
    </dgm:pt>
    <dgm:pt modelId="{3EB31E9D-3AC3-4F2B-B000-5F6C75497861}" type="pres">
      <dgm:prSet presAssocID="{B9A7C665-E5E7-4984-87ED-7C84E1C6E0AA}" presName="desTx" presStyleLbl="alignAccFollowNode1" presStyleIdx="1" presStyleCnt="2">
        <dgm:presLayoutVars>
          <dgm:bulletEnabled val="1"/>
        </dgm:presLayoutVars>
      </dgm:prSet>
      <dgm:spPr/>
    </dgm:pt>
  </dgm:ptLst>
  <dgm:cxnLst>
    <dgm:cxn modelId="{52762B01-BF7D-4582-B3F6-BFB440F50508}" srcId="{5FA19EF9-02C2-488B-A663-7137256DDE37}" destId="{36CB2D05-BF93-43E2-B816-D1656BF19010}" srcOrd="0" destOrd="0" parTransId="{19FC5584-5F33-458B-B700-D52D7D8E85BA}" sibTransId="{3BC6F63A-B266-4931-B772-619E1ACF860F}"/>
    <dgm:cxn modelId="{90BD4B1B-FB3D-448D-82FA-A06EF41E2CE1}" type="presOf" srcId="{7A3CC537-4FEF-4081-829B-6E5640F8B087}" destId="{3EB31E9D-3AC3-4F2B-B000-5F6C75497861}" srcOrd="0" destOrd="0" presId="urn:microsoft.com/office/officeart/2005/8/layout/hList1"/>
    <dgm:cxn modelId="{ACDB2731-3978-42DC-9F1C-713D71604CE9}" type="presOf" srcId="{0D701A7F-D0AF-4DCC-A81F-F81CA87E8ADA}" destId="{9761B84F-8111-4E65-B6B3-69CD95D6619C}" srcOrd="0" destOrd="1" presId="urn:microsoft.com/office/officeart/2005/8/layout/hList1"/>
    <dgm:cxn modelId="{3AA35C34-A66C-451A-B913-4E787A682FED}" type="presOf" srcId="{36CB2D05-BF93-43E2-B816-D1656BF19010}" destId="{8F2F46B0-6DB2-4520-B2F9-EC02D9F82F50}" srcOrd="0" destOrd="0" presId="urn:microsoft.com/office/officeart/2005/8/layout/hList1"/>
    <dgm:cxn modelId="{EFD67634-1C9A-4BAF-8410-9F22F1B719AF}" srcId="{B9A7C665-E5E7-4984-87ED-7C84E1C6E0AA}" destId="{BCA8123B-1E74-465A-93A4-950FB7422673}" srcOrd="2" destOrd="0" parTransId="{377E640F-83CB-49E0-A4BD-57118E0AA470}" sibTransId="{24355CED-BCEE-4943-B31A-595F0FFD1EAF}"/>
    <dgm:cxn modelId="{CAB54E37-8BC7-4CC9-BFDA-D91FEC785845}" type="presOf" srcId="{5FA19EF9-02C2-488B-A663-7137256DDE37}" destId="{40DE0699-DCB6-44AC-BCCA-50B440DF521E}" srcOrd="0" destOrd="0" presId="urn:microsoft.com/office/officeart/2005/8/layout/hList1"/>
    <dgm:cxn modelId="{1F0C8737-29FB-4622-95C8-6A9709B4E73C}" type="presOf" srcId="{A06DACE2-BB9D-4B96-978A-EADD0B4921F3}" destId="{3EB31E9D-3AC3-4F2B-B000-5F6C75497861}" srcOrd="0" destOrd="1" presId="urn:microsoft.com/office/officeart/2005/8/layout/hList1"/>
    <dgm:cxn modelId="{CD89E966-D8BC-450A-8146-CFC74EB5D06D}" type="presOf" srcId="{CA84BA76-5A60-40C5-B9AD-EB224F23BF99}" destId="{3EB31E9D-3AC3-4F2B-B000-5F6C75497861}" srcOrd="0" destOrd="3" presId="urn:microsoft.com/office/officeart/2005/8/layout/hList1"/>
    <dgm:cxn modelId="{9489114D-D9FD-4924-95C6-C0E6E17DFA87}" srcId="{36CB2D05-BF93-43E2-B816-D1656BF19010}" destId="{9EBFED87-28C1-4D45-B6BD-DCEFFBAA2F29}" srcOrd="2" destOrd="0" parTransId="{21ADF8FC-4C56-4575-BF31-7EE63E9C8C2B}" sibTransId="{CC8219BF-6B05-46CB-BE60-4A04F11269D9}"/>
    <dgm:cxn modelId="{D64CF24D-C69D-47B3-B425-26D0F00D1BE6}" type="presOf" srcId="{9EBFED87-28C1-4D45-B6BD-DCEFFBAA2F29}" destId="{9761B84F-8111-4E65-B6B3-69CD95D6619C}" srcOrd="0" destOrd="2" presId="urn:microsoft.com/office/officeart/2005/8/layout/hList1"/>
    <dgm:cxn modelId="{D5A75D89-660C-4B28-A4FA-027ED7958C74}" srcId="{B9A7C665-E5E7-4984-87ED-7C84E1C6E0AA}" destId="{7A3CC537-4FEF-4081-829B-6E5640F8B087}" srcOrd="0" destOrd="0" parTransId="{FD37CF6D-741E-4525-895C-63D1F5760971}" sibTransId="{17556E60-8DB9-40BA-930B-FADF07B26CF2}"/>
    <dgm:cxn modelId="{BD1C9D98-E271-4B87-B5FE-FCA331D72AE1}" type="presOf" srcId="{B9A7C665-E5E7-4984-87ED-7C84E1C6E0AA}" destId="{499432BC-BF38-4127-95E1-26FEE8EE82FC}" srcOrd="0" destOrd="0" presId="urn:microsoft.com/office/officeart/2005/8/layout/hList1"/>
    <dgm:cxn modelId="{F9EC56B6-42F3-48C7-8696-5008D8E32F18}" type="presOf" srcId="{BCA8123B-1E74-465A-93A4-950FB7422673}" destId="{3EB31E9D-3AC3-4F2B-B000-5F6C75497861}" srcOrd="0" destOrd="2" presId="urn:microsoft.com/office/officeart/2005/8/layout/hList1"/>
    <dgm:cxn modelId="{5A5FAEBB-09C9-4D80-BFF0-83803F286C81}" srcId="{B9A7C665-E5E7-4984-87ED-7C84E1C6E0AA}" destId="{CA84BA76-5A60-40C5-B9AD-EB224F23BF99}" srcOrd="3" destOrd="0" parTransId="{2397BAE8-D3A0-49B5-BEC4-0CBFF31F2F8E}" sibTransId="{EC329EEF-1CFF-4E1C-B7CD-F6E231793B1E}"/>
    <dgm:cxn modelId="{246E38C9-03DD-4202-9B62-86C7E1B374EE}" srcId="{36CB2D05-BF93-43E2-B816-D1656BF19010}" destId="{4E7FCB7D-CF31-43FB-881B-B5F281C75534}" srcOrd="0" destOrd="0" parTransId="{CB75E4BE-5F50-437E-97FB-CBC618A88EB5}" sibTransId="{2843C764-58CF-49B7-A700-7CA2351482F3}"/>
    <dgm:cxn modelId="{489074CB-E400-4FEC-9825-2B425415BE84}" srcId="{5FA19EF9-02C2-488B-A663-7137256DDE37}" destId="{B9A7C665-E5E7-4984-87ED-7C84E1C6E0AA}" srcOrd="1" destOrd="0" parTransId="{A66ACB97-9404-4F49-8A75-CFEBB8896326}" sibTransId="{5CB05C62-207F-4743-8B9F-747834DD3C30}"/>
    <dgm:cxn modelId="{F07A84CC-1500-4A4B-A41D-E3993BD60EF3}" srcId="{36CB2D05-BF93-43E2-B816-D1656BF19010}" destId="{0D701A7F-D0AF-4DCC-A81F-F81CA87E8ADA}" srcOrd="1" destOrd="0" parTransId="{A3035060-C161-4D29-B979-3DB2048982DA}" sibTransId="{409E8920-738E-4D9E-805E-342350F681CC}"/>
    <dgm:cxn modelId="{74FFB7DA-042C-4A8E-9C06-0626A6811D39}" srcId="{B9A7C665-E5E7-4984-87ED-7C84E1C6E0AA}" destId="{A06DACE2-BB9D-4B96-978A-EADD0B4921F3}" srcOrd="1" destOrd="0" parTransId="{FDA6E4CE-808B-4786-96E4-DA86A295B0D6}" sibTransId="{033FEABE-36F7-497F-BE1A-F7062D03109C}"/>
    <dgm:cxn modelId="{D53B2EED-D6E5-4EDC-AF6E-8E9C86B40D6F}" type="presOf" srcId="{4E7FCB7D-CF31-43FB-881B-B5F281C75534}" destId="{9761B84F-8111-4E65-B6B3-69CD95D6619C}" srcOrd="0" destOrd="0" presId="urn:microsoft.com/office/officeart/2005/8/layout/hList1"/>
    <dgm:cxn modelId="{8B39A007-943E-4D3B-A1C8-2B2C392E2E5D}" type="presParOf" srcId="{40DE0699-DCB6-44AC-BCCA-50B440DF521E}" destId="{2276AD03-7B83-4175-8AF8-E7C336603147}" srcOrd="0" destOrd="0" presId="urn:microsoft.com/office/officeart/2005/8/layout/hList1"/>
    <dgm:cxn modelId="{BB00E2C0-AA49-4DCA-A5FE-2ECAE8A7F1C5}" type="presParOf" srcId="{2276AD03-7B83-4175-8AF8-E7C336603147}" destId="{8F2F46B0-6DB2-4520-B2F9-EC02D9F82F50}" srcOrd="0" destOrd="0" presId="urn:microsoft.com/office/officeart/2005/8/layout/hList1"/>
    <dgm:cxn modelId="{BFDEBB51-DE1E-4741-9450-26E5C9747058}" type="presParOf" srcId="{2276AD03-7B83-4175-8AF8-E7C336603147}" destId="{9761B84F-8111-4E65-B6B3-69CD95D6619C}" srcOrd="1" destOrd="0" presId="urn:microsoft.com/office/officeart/2005/8/layout/hList1"/>
    <dgm:cxn modelId="{25007131-76AD-4990-996A-9B877B1ECBF1}" type="presParOf" srcId="{40DE0699-DCB6-44AC-BCCA-50B440DF521E}" destId="{4A4F452E-3E41-4BAA-9F50-BE8DC300507B}" srcOrd="1" destOrd="0" presId="urn:microsoft.com/office/officeart/2005/8/layout/hList1"/>
    <dgm:cxn modelId="{0611D6C0-4FE9-4F0B-B1D6-C769E65BA9FD}" type="presParOf" srcId="{40DE0699-DCB6-44AC-BCCA-50B440DF521E}" destId="{E59D6DED-099D-41B1-B25C-A5B4A08B5BA3}" srcOrd="2" destOrd="0" presId="urn:microsoft.com/office/officeart/2005/8/layout/hList1"/>
    <dgm:cxn modelId="{EF19A407-48CE-4C3F-A44F-E8EE5C678CF7}" type="presParOf" srcId="{E59D6DED-099D-41B1-B25C-A5B4A08B5BA3}" destId="{499432BC-BF38-4127-95E1-26FEE8EE82FC}" srcOrd="0" destOrd="0" presId="urn:microsoft.com/office/officeart/2005/8/layout/hList1"/>
    <dgm:cxn modelId="{9EF3728F-A1C1-4914-A6B6-14F103B53D98}" type="presParOf" srcId="{E59D6DED-099D-41B1-B25C-A5B4A08B5BA3}" destId="{3EB31E9D-3AC3-4F2B-B000-5F6C7549786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08719-9A31-4E82-AD0A-A9F8B186ADBD}">
      <dsp:nvSpPr>
        <dsp:cNvPr id="0" name=""/>
        <dsp:cNvSpPr/>
      </dsp:nvSpPr>
      <dsp:spPr>
        <a:xfrm>
          <a:off x="3486" y="748599"/>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altLang="en-US" sz="2700" kern="1200" dirty="0">
              <a:ea typeface="ＭＳ Ｐゴシック" panose="020B0600070205080204" pitchFamily="34" charset="-128"/>
            </a:rPr>
            <a:t>General Purpose (2 CFR 200.48) </a:t>
          </a:r>
          <a:endParaRPr lang="en-US" sz="2700" kern="1200" dirty="0"/>
        </a:p>
      </dsp:txBody>
      <dsp:txXfrm>
        <a:off x="3486" y="748599"/>
        <a:ext cx="3399383" cy="1359753"/>
      </dsp:txXfrm>
    </dsp:sp>
    <dsp:sp modelId="{BDA54B93-30FC-4331-8203-7DF93CC6D415}">
      <dsp:nvSpPr>
        <dsp:cNvPr id="0" name=""/>
        <dsp:cNvSpPr/>
      </dsp:nvSpPr>
      <dsp:spPr>
        <a:xfrm>
          <a:off x="3486" y="2108353"/>
          <a:ext cx="3399383" cy="18991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 typeface="Arial" panose="020B0604020202020204" pitchFamily="34" charset="0"/>
            <a:buChar char="•"/>
          </a:pPr>
          <a:r>
            <a:rPr lang="en-US" altLang="en-US" sz="2700" kern="1200" dirty="0"/>
            <a:t>Equipment not limited to technical activities</a:t>
          </a:r>
          <a:endParaRPr lang="en-US" sz="2700" kern="1200" dirty="0"/>
        </a:p>
      </dsp:txBody>
      <dsp:txXfrm>
        <a:off x="3486" y="2108353"/>
        <a:ext cx="3399383" cy="1899196"/>
      </dsp:txXfrm>
    </dsp:sp>
    <dsp:sp modelId="{C3C73496-B693-471A-9C41-3D55295374D4}">
      <dsp:nvSpPr>
        <dsp:cNvPr id="0" name=""/>
        <dsp:cNvSpPr/>
      </dsp:nvSpPr>
      <dsp:spPr>
        <a:xfrm>
          <a:off x="3878783" y="748599"/>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altLang="en-US" sz="2700" kern="1200" dirty="0"/>
            <a:t>Special Purpose (2 CFR 200.89) </a:t>
          </a:r>
        </a:p>
      </dsp:txBody>
      <dsp:txXfrm>
        <a:off x="3878783" y="748599"/>
        <a:ext cx="3399383" cy="1359753"/>
      </dsp:txXfrm>
    </dsp:sp>
    <dsp:sp modelId="{31D2ACDC-119F-4ACB-9E45-F6335A2883FF}">
      <dsp:nvSpPr>
        <dsp:cNvPr id="0" name=""/>
        <dsp:cNvSpPr/>
      </dsp:nvSpPr>
      <dsp:spPr>
        <a:xfrm>
          <a:off x="3878783" y="2108353"/>
          <a:ext cx="3399383" cy="18991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altLang="en-US" sz="2700" kern="1200" dirty="0"/>
            <a:t>Used for research, medical, scientific, or other technical activities</a:t>
          </a:r>
        </a:p>
      </dsp:txBody>
      <dsp:txXfrm>
        <a:off x="3878783" y="2108353"/>
        <a:ext cx="3399383" cy="1899196"/>
      </dsp:txXfrm>
    </dsp:sp>
    <dsp:sp modelId="{F7626D62-CAAA-41F4-B423-D8EAE4F6A3C3}">
      <dsp:nvSpPr>
        <dsp:cNvPr id="0" name=""/>
        <dsp:cNvSpPr/>
      </dsp:nvSpPr>
      <dsp:spPr>
        <a:xfrm>
          <a:off x="7754080" y="748599"/>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altLang="en-US" sz="2700" kern="1200" dirty="0"/>
            <a:t>Information Technology Systems (2 CFR 200.58)</a:t>
          </a:r>
        </a:p>
      </dsp:txBody>
      <dsp:txXfrm>
        <a:off x="7754080" y="748599"/>
        <a:ext cx="3399383" cy="1359753"/>
      </dsp:txXfrm>
    </dsp:sp>
    <dsp:sp modelId="{D1F6F816-026F-4B3F-B036-43C5F24C4654}">
      <dsp:nvSpPr>
        <dsp:cNvPr id="0" name=""/>
        <dsp:cNvSpPr/>
      </dsp:nvSpPr>
      <dsp:spPr>
        <a:xfrm>
          <a:off x="7754080" y="2108353"/>
          <a:ext cx="3399383" cy="18991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lrTx/>
            <a:buFont typeface="Arial" panose="020B0604020202020204" pitchFamily="34" charset="0"/>
            <a:buChar char="•"/>
          </a:pPr>
          <a:r>
            <a:rPr lang="en-US" altLang="en-US" sz="2700" kern="1200" dirty="0"/>
            <a:t>Included in the definition of general purpose equipment </a:t>
          </a:r>
        </a:p>
      </dsp:txBody>
      <dsp:txXfrm>
        <a:off x="7754080" y="2108353"/>
        <a:ext cx="3399383" cy="189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EC8E7-2A3E-4834-ABFB-A0F87B6FFA20}">
      <dsp:nvSpPr>
        <dsp:cNvPr id="0" name=""/>
        <dsp:cNvSpPr/>
      </dsp:nvSpPr>
      <dsp:spPr>
        <a:xfrm>
          <a:off x="5492" y="591169"/>
          <a:ext cx="2105406" cy="830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Copyrights</a:t>
          </a:r>
        </a:p>
      </dsp:txBody>
      <dsp:txXfrm>
        <a:off x="5492" y="591169"/>
        <a:ext cx="2105406" cy="830927"/>
      </dsp:txXfrm>
    </dsp:sp>
    <dsp:sp modelId="{1C6B16B6-2BE0-44AB-AB32-B4028D5E7EE3}">
      <dsp:nvSpPr>
        <dsp:cNvPr id="0" name=""/>
        <dsp:cNvSpPr/>
      </dsp:nvSpPr>
      <dsp:spPr>
        <a:xfrm>
          <a:off x="5492" y="1422097"/>
          <a:ext cx="2105406" cy="25885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Registered by the Library of Congress.</a:t>
          </a:r>
        </a:p>
        <a:p>
          <a:pPr marL="171450" lvl="1" indent="-171450" algn="l" defTabSz="800100">
            <a:lnSpc>
              <a:spcPct val="90000"/>
            </a:lnSpc>
            <a:spcBef>
              <a:spcPct val="0"/>
            </a:spcBef>
            <a:spcAft>
              <a:spcPct val="15000"/>
            </a:spcAft>
            <a:buChar char="•"/>
          </a:pPr>
          <a:r>
            <a:rPr lang="en-US" sz="1800" kern="1200" dirty="0"/>
            <a:t>Grants the right to exclusive publication, production, sale, or distribution of the work.</a:t>
          </a:r>
        </a:p>
      </dsp:txBody>
      <dsp:txXfrm>
        <a:off x="5492" y="1422097"/>
        <a:ext cx="2105406" cy="2588535"/>
      </dsp:txXfrm>
    </dsp:sp>
    <dsp:sp modelId="{967A221F-E2CA-42BD-8899-6427AB35857B}">
      <dsp:nvSpPr>
        <dsp:cNvPr id="0" name=""/>
        <dsp:cNvSpPr/>
      </dsp:nvSpPr>
      <dsp:spPr>
        <a:xfrm>
          <a:off x="2405655" y="591169"/>
          <a:ext cx="2105406" cy="830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Trademarks</a:t>
          </a:r>
        </a:p>
      </dsp:txBody>
      <dsp:txXfrm>
        <a:off x="2405655" y="591169"/>
        <a:ext cx="2105406" cy="830927"/>
      </dsp:txXfrm>
    </dsp:sp>
    <dsp:sp modelId="{A937A444-0955-4CE3-A1DD-DEEF62873867}">
      <dsp:nvSpPr>
        <dsp:cNvPr id="0" name=""/>
        <dsp:cNvSpPr/>
      </dsp:nvSpPr>
      <dsp:spPr>
        <a:xfrm>
          <a:off x="2405655" y="1422097"/>
          <a:ext cx="2105406" cy="25885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Word, name, symbol, device or combination.</a:t>
          </a:r>
        </a:p>
        <a:p>
          <a:pPr marL="171450" lvl="1" indent="-171450" algn="l" defTabSz="800100">
            <a:lnSpc>
              <a:spcPct val="90000"/>
            </a:lnSpc>
            <a:spcBef>
              <a:spcPct val="0"/>
            </a:spcBef>
            <a:spcAft>
              <a:spcPct val="15000"/>
            </a:spcAft>
            <a:buChar char="•"/>
          </a:pPr>
          <a:r>
            <a:rPr lang="en-US" sz="1800" kern="1200" dirty="0"/>
            <a:t>Products or goods that are sold.</a:t>
          </a:r>
        </a:p>
      </dsp:txBody>
      <dsp:txXfrm>
        <a:off x="2405655" y="1422097"/>
        <a:ext cx="2105406" cy="2588535"/>
      </dsp:txXfrm>
    </dsp:sp>
    <dsp:sp modelId="{65ABBE2C-60B8-474B-957D-BC13EE1DE3DE}">
      <dsp:nvSpPr>
        <dsp:cNvPr id="0" name=""/>
        <dsp:cNvSpPr/>
      </dsp:nvSpPr>
      <dsp:spPr>
        <a:xfrm>
          <a:off x="4805818" y="591169"/>
          <a:ext cx="2105406" cy="830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Patents</a:t>
          </a:r>
        </a:p>
      </dsp:txBody>
      <dsp:txXfrm>
        <a:off x="4805818" y="591169"/>
        <a:ext cx="2105406" cy="830927"/>
      </dsp:txXfrm>
    </dsp:sp>
    <dsp:sp modelId="{5375F203-BFDB-4A05-AB09-8DCFADFC5ECA}">
      <dsp:nvSpPr>
        <dsp:cNvPr id="0" name=""/>
        <dsp:cNvSpPr/>
      </dsp:nvSpPr>
      <dsp:spPr>
        <a:xfrm>
          <a:off x="4805818" y="1422097"/>
          <a:ext cx="2105406" cy="25885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Inventors have exclusive rights to the benefits of inventions or improvements for a specified time period.</a:t>
          </a:r>
        </a:p>
      </dsp:txBody>
      <dsp:txXfrm>
        <a:off x="4805818" y="1422097"/>
        <a:ext cx="2105406" cy="2588535"/>
      </dsp:txXfrm>
    </dsp:sp>
    <dsp:sp modelId="{788CE30B-73A6-46AE-A7EE-B2BBFF77D893}">
      <dsp:nvSpPr>
        <dsp:cNvPr id="0" name=""/>
        <dsp:cNvSpPr/>
      </dsp:nvSpPr>
      <dsp:spPr>
        <a:xfrm>
          <a:off x="7205982" y="591169"/>
          <a:ext cx="2105406" cy="830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Service Marks</a:t>
          </a:r>
        </a:p>
      </dsp:txBody>
      <dsp:txXfrm>
        <a:off x="7205982" y="591169"/>
        <a:ext cx="2105406" cy="830927"/>
      </dsp:txXfrm>
    </dsp:sp>
    <dsp:sp modelId="{68A2B230-A24C-40BC-85A1-DE1D53501C9C}">
      <dsp:nvSpPr>
        <dsp:cNvPr id="0" name=""/>
        <dsp:cNvSpPr/>
      </dsp:nvSpPr>
      <dsp:spPr>
        <a:xfrm>
          <a:off x="7205982" y="1422097"/>
          <a:ext cx="2105406" cy="25885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Distinguishes your services from the competition.</a:t>
          </a:r>
        </a:p>
      </dsp:txBody>
      <dsp:txXfrm>
        <a:off x="7205982" y="1422097"/>
        <a:ext cx="2105406" cy="2588535"/>
      </dsp:txXfrm>
    </dsp:sp>
    <dsp:sp modelId="{AEB0DF05-DAB7-485F-AA3F-F4DB37988D20}">
      <dsp:nvSpPr>
        <dsp:cNvPr id="0" name=""/>
        <dsp:cNvSpPr/>
      </dsp:nvSpPr>
      <dsp:spPr>
        <a:xfrm>
          <a:off x="9606145" y="591169"/>
          <a:ext cx="2105406" cy="830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Loans, Notes, or Other Debt</a:t>
          </a:r>
        </a:p>
      </dsp:txBody>
      <dsp:txXfrm>
        <a:off x="9606145" y="591169"/>
        <a:ext cx="2105406" cy="830927"/>
      </dsp:txXfrm>
    </dsp:sp>
    <dsp:sp modelId="{02E3F1B5-D380-4C5B-BEC7-06F6ECBFF427}">
      <dsp:nvSpPr>
        <dsp:cNvPr id="0" name=""/>
        <dsp:cNvSpPr/>
      </dsp:nvSpPr>
      <dsp:spPr>
        <a:xfrm>
          <a:off x="9606145" y="1422097"/>
          <a:ext cx="2105406" cy="25885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May not apply to ETA grants.</a:t>
          </a:r>
        </a:p>
      </dsp:txBody>
      <dsp:txXfrm>
        <a:off x="9606145" y="1422097"/>
        <a:ext cx="2105406" cy="2588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BB3D3-1759-44D6-8CC5-7B3C1FFD7AC1}">
      <dsp:nvSpPr>
        <dsp:cNvPr id="0" name=""/>
        <dsp:cNvSpPr/>
      </dsp:nvSpPr>
      <dsp:spPr>
        <a:xfrm>
          <a:off x="3268"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Equipment inventory – physical inventory; 2 years</a:t>
          </a:r>
        </a:p>
      </dsp:txBody>
      <dsp:txXfrm>
        <a:off x="3268" y="692547"/>
        <a:ext cx="2593119" cy="1555871"/>
      </dsp:txXfrm>
    </dsp:sp>
    <dsp:sp modelId="{F01B9BDA-B466-450D-90AD-9A863D29B78D}">
      <dsp:nvSpPr>
        <dsp:cNvPr id="0" name=""/>
        <dsp:cNvSpPr/>
      </dsp:nvSpPr>
      <dsp:spPr>
        <a:xfrm>
          <a:off x="2855699"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Procedures to maintain equipment in good working order </a:t>
          </a:r>
        </a:p>
      </dsp:txBody>
      <dsp:txXfrm>
        <a:off x="2855699" y="692547"/>
        <a:ext cx="2593119" cy="1555871"/>
      </dsp:txXfrm>
    </dsp:sp>
    <dsp:sp modelId="{F6B89B3E-ADA1-43D2-B85F-F19251C6DD45}">
      <dsp:nvSpPr>
        <dsp:cNvPr id="0" name=""/>
        <dsp:cNvSpPr/>
      </dsp:nvSpPr>
      <dsp:spPr>
        <a:xfrm>
          <a:off x="5708130"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Segregation of duties</a:t>
          </a:r>
        </a:p>
      </dsp:txBody>
      <dsp:txXfrm>
        <a:off x="5708130" y="692547"/>
        <a:ext cx="2593119" cy="1555871"/>
      </dsp:txXfrm>
    </dsp:sp>
    <dsp:sp modelId="{8D83A033-B625-49B6-B29D-AC5189C00874}">
      <dsp:nvSpPr>
        <dsp:cNvPr id="0" name=""/>
        <dsp:cNvSpPr/>
      </dsp:nvSpPr>
      <dsp:spPr>
        <a:xfrm>
          <a:off x="8560562"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 assessment to minimize loss of equipment</a:t>
          </a:r>
        </a:p>
      </dsp:txBody>
      <dsp:txXfrm>
        <a:off x="8560562" y="692547"/>
        <a:ext cx="2593119" cy="1555871"/>
      </dsp:txXfrm>
    </dsp:sp>
    <dsp:sp modelId="{1C9DA14C-A663-4B96-BD41-B9F7F3358FF2}">
      <dsp:nvSpPr>
        <dsp:cNvPr id="0" name=""/>
        <dsp:cNvSpPr/>
      </dsp:nvSpPr>
      <dsp:spPr>
        <a:xfrm>
          <a:off x="1429484"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Activities to safeguard assets</a:t>
          </a:r>
        </a:p>
      </dsp:txBody>
      <dsp:txXfrm>
        <a:off x="1429484" y="2507730"/>
        <a:ext cx="2593119" cy="1555871"/>
      </dsp:txXfrm>
    </dsp:sp>
    <dsp:sp modelId="{68393990-AAF0-4D20-BC02-D0957FBF8EE0}">
      <dsp:nvSpPr>
        <dsp:cNvPr id="0" name=""/>
        <dsp:cNvSpPr/>
      </dsp:nvSpPr>
      <dsp:spPr>
        <a:xfrm>
          <a:off x="4281915"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Custody controls</a:t>
          </a:r>
        </a:p>
      </dsp:txBody>
      <dsp:txXfrm>
        <a:off x="4281915" y="2507730"/>
        <a:ext cx="2593119" cy="1555871"/>
      </dsp:txXfrm>
    </dsp:sp>
    <dsp:sp modelId="{80FBF123-DD7F-429E-ACB1-F8C3EE47C86C}">
      <dsp:nvSpPr>
        <dsp:cNvPr id="0" name=""/>
        <dsp:cNvSpPr/>
      </dsp:nvSpPr>
      <dsp:spPr>
        <a:xfrm>
          <a:off x="7134346"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Record retention</a:t>
          </a:r>
        </a:p>
      </dsp:txBody>
      <dsp:txXfrm>
        <a:off x="7134346" y="2507730"/>
        <a:ext cx="2593119" cy="1555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ACF86-04BB-49B4-BCDE-A765B1F2F72A}">
      <dsp:nvSpPr>
        <dsp:cNvPr id="0" name=""/>
        <dsp:cNvSpPr/>
      </dsp:nvSpPr>
      <dsp:spPr>
        <a:xfrm>
          <a:off x="54" y="150732"/>
          <a:ext cx="5213477" cy="19327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To take custody of subrecipient equipment, supplies, intangible property when</a:t>
          </a:r>
        </a:p>
      </dsp:txBody>
      <dsp:txXfrm>
        <a:off x="54" y="150732"/>
        <a:ext cx="5213477" cy="1932716"/>
      </dsp:txXfrm>
    </dsp:sp>
    <dsp:sp modelId="{A23C7CCE-A5EF-4658-A16D-6776BAB01EF7}">
      <dsp:nvSpPr>
        <dsp:cNvPr id="0" name=""/>
        <dsp:cNvSpPr/>
      </dsp:nvSpPr>
      <dsp:spPr>
        <a:xfrm>
          <a:off x="54" y="2083449"/>
          <a:ext cx="5213477" cy="252196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a:t>Subawardee</a:t>
          </a:r>
          <a:r>
            <a:rPr lang="en-US" sz="2800" kern="1200" dirty="0"/>
            <a:t> goes out of business</a:t>
          </a:r>
        </a:p>
        <a:p>
          <a:pPr marL="285750" lvl="1" indent="-285750" algn="l" defTabSz="1244600">
            <a:lnSpc>
              <a:spcPct val="90000"/>
            </a:lnSpc>
            <a:spcBef>
              <a:spcPct val="0"/>
            </a:spcBef>
            <a:spcAft>
              <a:spcPct val="15000"/>
            </a:spcAft>
            <a:buChar char="•"/>
          </a:pPr>
          <a:r>
            <a:rPr lang="en-US" sz="2800" kern="1200" dirty="0"/>
            <a:t>Subaward is terminated early for cause</a:t>
          </a:r>
        </a:p>
      </dsp:txBody>
      <dsp:txXfrm>
        <a:off x="54" y="2083449"/>
        <a:ext cx="5213477" cy="2521968"/>
      </dsp:txXfrm>
    </dsp:sp>
    <dsp:sp modelId="{822D0B91-FEEF-44FD-A994-5691F6A4EAB5}">
      <dsp:nvSpPr>
        <dsp:cNvPr id="0" name=""/>
        <dsp:cNvSpPr/>
      </dsp:nvSpPr>
      <dsp:spPr>
        <a:xfrm>
          <a:off x="5943418" y="150732"/>
          <a:ext cx="5213477" cy="19327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Pass-through entity should </a:t>
          </a:r>
        </a:p>
      </dsp:txBody>
      <dsp:txXfrm>
        <a:off x="5943418" y="150732"/>
        <a:ext cx="5213477" cy="1932716"/>
      </dsp:txXfrm>
    </dsp:sp>
    <dsp:sp modelId="{7521FA80-E448-4AE1-8A43-C4FDB81CEC74}">
      <dsp:nvSpPr>
        <dsp:cNvPr id="0" name=""/>
        <dsp:cNvSpPr/>
      </dsp:nvSpPr>
      <dsp:spPr>
        <a:xfrm>
          <a:off x="5943418" y="2083449"/>
          <a:ext cx="5213477" cy="252196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Update subaward boilerplate language/policies and procedures that outline ownership, title, and transfer process </a:t>
          </a:r>
        </a:p>
      </dsp:txBody>
      <dsp:txXfrm>
        <a:off x="5943418" y="2083449"/>
        <a:ext cx="5213477" cy="2521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4C24A-1249-477D-B3DD-6256213EB0A1}">
      <dsp:nvSpPr>
        <dsp:cNvPr id="0" name=""/>
        <dsp:cNvSpPr/>
      </dsp:nvSpPr>
      <dsp:spPr>
        <a:xfrm>
          <a:off x="3486" y="92373"/>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ea typeface="ＭＳ Ｐゴシック" panose="020B0600070205080204" pitchFamily="34" charset="-128"/>
            </a:rPr>
            <a:t>State Formula Grants – Governor </a:t>
          </a:r>
          <a:endParaRPr lang="en-US" sz="2400" b="1" kern="1200" dirty="0"/>
        </a:p>
      </dsp:txBody>
      <dsp:txXfrm>
        <a:off x="3486" y="92373"/>
        <a:ext cx="3399383" cy="1359753"/>
      </dsp:txXfrm>
    </dsp:sp>
    <dsp:sp modelId="{6827E6AC-FE3B-41DE-9444-235656C6C74E}">
      <dsp:nvSpPr>
        <dsp:cNvPr id="0" name=""/>
        <dsp:cNvSpPr/>
      </dsp:nvSpPr>
      <dsp:spPr>
        <a:xfrm>
          <a:off x="3486" y="1452126"/>
          <a:ext cx="3399383" cy="321164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Prior approval has been delegated to the governor unless noted in the grant award.</a:t>
          </a:r>
        </a:p>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Subrecipients obtain prior approval from the governor.</a:t>
          </a:r>
        </a:p>
      </dsp:txBody>
      <dsp:txXfrm>
        <a:off x="3486" y="1452126"/>
        <a:ext cx="3399383" cy="3211649"/>
      </dsp:txXfrm>
    </dsp:sp>
    <dsp:sp modelId="{3AFFFF4D-3160-412B-82AC-C905F82DC313}">
      <dsp:nvSpPr>
        <dsp:cNvPr id="0" name=""/>
        <dsp:cNvSpPr/>
      </dsp:nvSpPr>
      <dsp:spPr>
        <a:xfrm>
          <a:off x="3878783" y="92373"/>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ea typeface="ＭＳ Ｐゴシック" panose="020B0600070205080204" pitchFamily="34" charset="-128"/>
            </a:rPr>
            <a:t>State Other Direct Grants – Grant Officer</a:t>
          </a:r>
        </a:p>
      </dsp:txBody>
      <dsp:txXfrm>
        <a:off x="3878783" y="92373"/>
        <a:ext cx="3399383" cy="1359753"/>
      </dsp:txXfrm>
    </dsp:sp>
    <dsp:sp modelId="{6930A307-1E96-4A1A-83FF-2D18AFD3A9D3}">
      <dsp:nvSpPr>
        <dsp:cNvPr id="0" name=""/>
        <dsp:cNvSpPr/>
      </dsp:nvSpPr>
      <dsp:spPr>
        <a:xfrm>
          <a:off x="3878783" y="1452126"/>
          <a:ext cx="3399383" cy="321164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Prior approval requirements are not delegated. Must be given by Grant Officer. </a:t>
          </a:r>
        </a:p>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Subrecipients must go through State for prior approval.</a:t>
          </a:r>
        </a:p>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States request prior approval for the subrecipients from the Grant Officer.</a:t>
          </a:r>
        </a:p>
      </dsp:txBody>
      <dsp:txXfrm>
        <a:off x="3878783" y="1452126"/>
        <a:ext cx="3399383" cy="3211649"/>
      </dsp:txXfrm>
    </dsp:sp>
    <dsp:sp modelId="{46D52A69-EEB2-4997-B9A5-18F183A4B9AD}">
      <dsp:nvSpPr>
        <dsp:cNvPr id="0" name=""/>
        <dsp:cNvSpPr/>
      </dsp:nvSpPr>
      <dsp:spPr>
        <a:xfrm>
          <a:off x="7754080" y="92373"/>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ea typeface="ＭＳ Ｐゴシック" panose="020B0600070205080204" pitchFamily="34" charset="-128"/>
            </a:rPr>
            <a:t>Direct Grants (Non-State) – Grant Officer </a:t>
          </a:r>
        </a:p>
      </dsp:txBody>
      <dsp:txXfrm>
        <a:off x="7754080" y="92373"/>
        <a:ext cx="3399383" cy="1359753"/>
      </dsp:txXfrm>
    </dsp:sp>
    <dsp:sp modelId="{62AB4479-EDCC-417E-876F-02AD89F810AC}">
      <dsp:nvSpPr>
        <dsp:cNvPr id="0" name=""/>
        <dsp:cNvSpPr/>
      </dsp:nvSpPr>
      <dsp:spPr>
        <a:xfrm>
          <a:off x="7754080" y="1452126"/>
          <a:ext cx="3399383" cy="321164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Prior approval requirements are not delegated. Must be given by Grant Officer.</a:t>
          </a:r>
        </a:p>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Subrecipients must go through direct grant recipient for prior approval.</a:t>
          </a:r>
        </a:p>
        <a:p>
          <a:pPr marL="228600" lvl="1" indent="-228600" algn="l" defTabSz="889000">
            <a:lnSpc>
              <a:spcPct val="90000"/>
            </a:lnSpc>
            <a:spcBef>
              <a:spcPct val="0"/>
            </a:spcBef>
            <a:spcAft>
              <a:spcPct val="15000"/>
            </a:spcAft>
            <a:buChar char="•"/>
          </a:pPr>
          <a:r>
            <a:rPr lang="en-US" sz="2000" kern="1200" dirty="0">
              <a:ea typeface="ＭＳ Ｐゴシック" panose="020B0600070205080204" pitchFamily="34" charset="-128"/>
            </a:rPr>
            <a:t>Direct grant recipient requests prior approval for the subrecipients from the Grant Officer.</a:t>
          </a:r>
          <a:endParaRPr lang="en-US" altLang="en-US" sz="2000" kern="1200" dirty="0">
            <a:ea typeface="ＭＳ Ｐゴシック" panose="020B0600070205080204" pitchFamily="34" charset="-128"/>
          </a:endParaRPr>
        </a:p>
      </dsp:txBody>
      <dsp:txXfrm>
        <a:off x="7754080" y="1452126"/>
        <a:ext cx="3399383" cy="3211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F46B0-6DB2-4520-B2F9-EC02D9F82F50}">
      <dsp:nvSpPr>
        <dsp:cNvPr id="0" name=""/>
        <dsp:cNvSpPr/>
      </dsp:nvSpPr>
      <dsp:spPr>
        <a:xfrm>
          <a:off x="45" y="7469"/>
          <a:ext cx="4324129" cy="979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altLang="en-US" sz="3200" b="1" kern="1200" dirty="0">
              <a:ea typeface="ＭＳ Ｐゴシック" panose="020B0600070205080204" pitchFamily="34" charset="-128"/>
            </a:rPr>
            <a:t>Develop a process</a:t>
          </a:r>
          <a:endParaRPr lang="en-US" sz="3200" b="1" kern="1200" dirty="0"/>
        </a:p>
      </dsp:txBody>
      <dsp:txXfrm>
        <a:off x="45" y="7469"/>
        <a:ext cx="4324129" cy="979200"/>
      </dsp:txXfrm>
    </dsp:sp>
    <dsp:sp modelId="{9761B84F-8111-4E65-B6B3-69CD95D6619C}">
      <dsp:nvSpPr>
        <dsp:cNvPr id="0" name=""/>
        <dsp:cNvSpPr/>
      </dsp:nvSpPr>
      <dsp:spPr>
        <a:xfrm>
          <a:off x="45" y="986669"/>
          <a:ext cx="4324129" cy="18666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Receipt</a:t>
          </a:r>
        </a:p>
        <a:p>
          <a:pPr marL="228600" lvl="1" indent="-228600" algn="l" defTabSz="1066800">
            <a:lnSpc>
              <a:spcPct val="90000"/>
            </a:lnSpc>
            <a:spcBef>
              <a:spcPct val="0"/>
            </a:spcBef>
            <a:spcAft>
              <a:spcPct val="15000"/>
            </a:spcAft>
            <a:buChar char="•"/>
          </a:pPr>
          <a:r>
            <a:rPr lang="en-US" altLang="en-US" sz="2400" kern="1200" dirty="0"/>
            <a:t>Review</a:t>
          </a:r>
        </a:p>
        <a:p>
          <a:pPr marL="228600" lvl="1" indent="-228600" algn="l" defTabSz="1066800">
            <a:lnSpc>
              <a:spcPct val="90000"/>
            </a:lnSpc>
            <a:spcBef>
              <a:spcPct val="0"/>
            </a:spcBef>
            <a:spcAft>
              <a:spcPct val="15000"/>
            </a:spcAft>
            <a:buChar char="•"/>
          </a:pPr>
          <a:r>
            <a:rPr lang="en-US" altLang="en-US" sz="2400" kern="1200" dirty="0"/>
            <a:t>Approval/disapproval</a:t>
          </a:r>
        </a:p>
      </dsp:txBody>
      <dsp:txXfrm>
        <a:off x="45" y="986669"/>
        <a:ext cx="4324129" cy="1866600"/>
      </dsp:txXfrm>
    </dsp:sp>
    <dsp:sp modelId="{499432BC-BF38-4127-95E1-26FEE8EE82FC}">
      <dsp:nvSpPr>
        <dsp:cNvPr id="0" name=""/>
        <dsp:cNvSpPr/>
      </dsp:nvSpPr>
      <dsp:spPr>
        <a:xfrm>
          <a:off x="4929553" y="7469"/>
          <a:ext cx="4324129" cy="979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altLang="en-US" sz="3200" b="1" kern="1200" dirty="0">
              <a:ea typeface="ＭＳ Ｐゴシック" panose="020B0600070205080204" pitchFamily="34" charset="-128"/>
            </a:rPr>
            <a:t>Criteria</a:t>
          </a:r>
        </a:p>
      </dsp:txBody>
      <dsp:txXfrm>
        <a:off x="4929553" y="7469"/>
        <a:ext cx="4324129" cy="979200"/>
      </dsp:txXfrm>
    </dsp:sp>
    <dsp:sp modelId="{3EB31E9D-3AC3-4F2B-B000-5F6C75497861}">
      <dsp:nvSpPr>
        <dsp:cNvPr id="0" name=""/>
        <dsp:cNvSpPr/>
      </dsp:nvSpPr>
      <dsp:spPr>
        <a:xfrm>
          <a:off x="4929553" y="986669"/>
          <a:ext cx="4324129" cy="18666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Documentation</a:t>
          </a:r>
        </a:p>
        <a:p>
          <a:pPr marL="228600" lvl="1" indent="-228600" algn="l" defTabSz="1066800">
            <a:lnSpc>
              <a:spcPct val="90000"/>
            </a:lnSpc>
            <a:spcBef>
              <a:spcPct val="0"/>
            </a:spcBef>
            <a:spcAft>
              <a:spcPct val="15000"/>
            </a:spcAft>
            <a:buChar char="•"/>
          </a:pPr>
          <a:r>
            <a:rPr lang="en-US" altLang="en-US" sz="2400" kern="1200" dirty="0"/>
            <a:t>Justification</a:t>
          </a:r>
        </a:p>
        <a:p>
          <a:pPr marL="228600" lvl="1" indent="-228600" algn="l" defTabSz="1066800">
            <a:lnSpc>
              <a:spcPct val="90000"/>
            </a:lnSpc>
            <a:spcBef>
              <a:spcPct val="0"/>
            </a:spcBef>
            <a:spcAft>
              <a:spcPct val="15000"/>
            </a:spcAft>
            <a:buChar char="•"/>
          </a:pPr>
          <a:r>
            <a:rPr lang="en-US" altLang="en-US" sz="2400" kern="1200" dirty="0"/>
            <a:t>Reasonableness of cost</a:t>
          </a:r>
        </a:p>
        <a:p>
          <a:pPr marL="228600" lvl="1" indent="-228600" algn="l" defTabSz="1066800">
            <a:lnSpc>
              <a:spcPct val="90000"/>
            </a:lnSpc>
            <a:spcBef>
              <a:spcPct val="0"/>
            </a:spcBef>
            <a:spcAft>
              <a:spcPct val="15000"/>
            </a:spcAft>
            <a:buChar char="•"/>
          </a:pPr>
          <a:r>
            <a:rPr lang="en-US" altLang="en-US" sz="2400" kern="1200" dirty="0"/>
            <a:t>Need</a:t>
          </a:r>
        </a:p>
      </dsp:txBody>
      <dsp:txXfrm>
        <a:off x="4929553" y="986669"/>
        <a:ext cx="4324129" cy="18666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11/19/2019</a:t>
            </a:fld>
            <a:endParaRPr lang="en-US" dirty="0"/>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dirty="0"/>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11/19/2019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dirty="0"/>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173CDA57-90BA-4955-AF9B-BE4CB1CF7D6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3198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pPr defTabSz="924317">
              <a:defRPr/>
            </a:pPr>
            <a:fld id="{6CA2BF8E-6CFF-4689-8A0D-018FE61E3B61}" type="slidenum">
              <a:rPr lang="en-US" altLang="en-US">
                <a:solidFill>
                  <a:prstClr val="black"/>
                </a:solidFill>
                <a:latin typeface="Calibri" panose="020F0502020204030204" pitchFamily="34" charset="0"/>
              </a:rPr>
              <a:pPr defTabSz="924317">
                <a:defRPr/>
              </a:pPr>
              <a:t>10</a:t>
            </a:fld>
            <a:endParaRPr lang="en-US" altLang="en-US" dirty="0">
              <a:solidFill>
                <a:prstClr val="black"/>
              </a:solidFill>
              <a:latin typeface="Calibri" panose="020F0502020204030204" pitchFamily="34" charset="0"/>
            </a:endParaRPr>
          </a:p>
        </p:txBody>
      </p:sp>
      <p:sp>
        <p:nvSpPr>
          <p:cNvPr id="4" name="Notes Placeholder 3">
            <a:extLst>
              <a:ext uri="{FF2B5EF4-FFF2-40B4-BE49-F238E27FC236}">
                <a16:creationId xmlns:a16="http://schemas.microsoft.com/office/drawing/2014/main" id="{916CB321-B799-428E-8142-9E46B684EF7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3954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40062247" indent="-39579367">
              <a:defRPr sz="1200">
                <a:solidFill>
                  <a:schemeClr val="tx2"/>
                </a:solidFill>
                <a:latin typeface="Arial" panose="020B0604020202020204" pitchFamily="34" charset="0"/>
                <a:ea typeface="ＭＳ Ｐゴシック" panose="020B0600070205080204" pitchFamily="34" charset="-128"/>
              </a:defRPr>
            </a:lvl2pPr>
            <a:lvl3pPr marL="1207199" indent="-241440">
              <a:defRPr sz="1200">
                <a:solidFill>
                  <a:schemeClr val="tx2"/>
                </a:solidFill>
                <a:latin typeface="Arial" panose="020B0604020202020204" pitchFamily="34" charset="0"/>
                <a:ea typeface="ＭＳ Ｐゴシック" panose="020B0600070205080204" pitchFamily="34" charset="-128"/>
              </a:defRPr>
            </a:lvl3pPr>
            <a:lvl4pPr marL="1690079" indent="-241440">
              <a:defRPr sz="1200">
                <a:solidFill>
                  <a:schemeClr val="tx2"/>
                </a:solidFill>
                <a:latin typeface="Arial" panose="020B0604020202020204" pitchFamily="34" charset="0"/>
                <a:ea typeface="ＭＳ Ｐゴシック" panose="020B0600070205080204" pitchFamily="34" charset="-128"/>
              </a:defRPr>
            </a:lvl4pPr>
            <a:lvl5pPr marL="2172959" indent="-241440">
              <a:defRPr sz="1200">
                <a:solidFill>
                  <a:schemeClr val="tx2"/>
                </a:solidFill>
                <a:latin typeface="Arial" panose="020B0604020202020204" pitchFamily="34" charset="0"/>
                <a:ea typeface="ＭＳ Ｐゴシック" panose="020B0600070205080204" pitchFamily="34" charset="-128"/>
              </a:defRPr>
            </a:lvl5pPr>
            <a:lvl6pPr marL="265583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13871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621597"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10447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4398F16-5255-460C-9CBE-033B11CA3720}" type="slidenum">
              <a:rPr lang="en-US" altLang="en-US" smtClean="0">
                <a:solidFill>
                  <a:schemeClr val="tx1"/>
                </a:solidFill>
                <a:latin typeface="Calibri" panose="020F0502020204030204" pitchFamily="34" charset="0"/>
              </a:rPr>
              <a:pPr/>
              <a:t>11</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6B889267-2175-49CA-8D79-98E32AA16A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6655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40062247" indent="-39579367">
              <a:defRPr sz="1200">
                <a:solidFill>
                  <a:schemeClr val="tx2"/>
                </a:solidFill>
                <a:latin typeface="Arial" panose="020B0604020202020204" pitchFamily="34" charset="0"/>
                <a:ea typeface="ＭＳ Ｐゴシック" panose="020B0600070205080204" pitchFamily="34" charset="-128"/>
              </a:defRPr>
            </a:lvl2pPr>
            <a:lvl3pPr marL="1207199" indent="-241440">
              <a:defRPr sz="1200">
                <a:solidFill>
                  <a:schemeClr val="tx2"/>
                </a:solidFill>
                <a:latin typeface="Arial" panose="020B0604020202020204" pitchFamily="34" charset="0"/>
                <a:ea typeface="ＭＳ Ｐゴシック" panose="020B0600070205080204" pitchFamily="34" charset="-128"/>
              </a:defRPr>
            </a:lvl3pPr>
            <a:lvl4pPr marL="1690079" indent="-241440">
              <a:defRPr sz="1200">
                <a:solidFill>
                  <a:schemeClr val="tx2"/>
                </a:solidFill>
                <a:latin typeface="Arial" panose="020B0604020202020204" pitchFamily="34" charset="0"/>
                <a:ea typeface="ＭＳ Ｐゴシック" panose="020B0600070205080204" pitchFamily="34" charset="-128"/>
              </a:defRPr>
            </a:lvl4pPr>
            <a:lvl5pPr marL="2172959" indent="-241440">
              <a:defRPr sz="1200">
                <a:solidFill>
                  <a:schemeClr val="tx2"/>
                </a:solidFill>
                <a:latin typeface="Arial" panose="020B0604020202020204" pitchFamily="34" charset="0"/>
                <a:ea typeface="ＭＳ Ｐゴシック" panose="020B0600070205080204" pitchFamily="34" charset="-128"/>
              </a:defRPr>
            </a:lvl5pPr>
            <a:lvl6pPr marL="265583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13871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621597"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10447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0751959-317E-47D1-9DCF-91A64220B249}" type="slidenum">
              <a:rPr lang="en-US" altLang="en-US" smtClean="0">
                <a:solidFill>
                  <a:schemeClr val="tx1"/>
                </a:solidFill>
                <a:latin typeface="Calibri" panose="020F0502020204030204" pitchFamily="34" charset="0"/>
              </a:rPr>
              <a:pPr/>
              <a:t>12</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B41BF3C9-62B7-410D-9006-25A27B9D256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6380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40062247" indent="-39579367">
              <a:defRPr sz="1200">
                <a:solidFill>
                  <a:schemeClr val="tx2"/>
                </a:solidFill>
                <a:latin typeface="Arial" panose="020B0604020202020204" pitchFamily="34" charset="0"/>
                <a:ea typeface="ＭＳ Ｐゴシック" panose="020B0600070205080204" pitchFamily="34" charset="-128"/>
              </a:defRPr>
            </a:lvl2pPr>
            <a:lvl3pPr marL="1207199" indent="-241440">
              <a:defRPr sz="1200">
                <a:solidFill>
                  <a:schemeClr val="tx2"/>
                </a:solidFill>
                <a:latin typeface="Arial" panose="020B0604020202020204" pitchFamily="34" charset="0"/>
                <a:ea typeface="ＭＳ Ｐゴシック" panose="020B0600070205080204" pitchFamily="34" charset="-128"/>
              </a:defRPr>
            </a:lvl3pPr>
            <a:lvl4pPr marL="1690079" indent="-241440">
              <a:defRPr sz="1200">
                <a:solidFill>
                  <a:schemeClr val="tx2"/>
                </a:solidFill>
                <a:latin typeface="Arial" panose="020B0604020202020204" pitchFamily="34" charset="0"/>
                <a:ea typeface="ＭＳ Ｐゴシック" panose="020B0600070205080204" pitchFamily="34" charset="-128"/>
              </a:defRPr>
            </a:lvl4pPr>
            <a:lvl5pPr marL="2172959" indent="-241440">
              <a:defRPr sz="1200">
                <a:solidFill>
                  <a:schemeClr val="tx2"/>
                </a:solidFill>
                <a:latin typeface="Arial" panose="020B0604020202020204" pitchFamily="34" charset="0"/>
                <a:ea typeface="ＭＳ Ｐゴシック" panose="020B0600070205080204" pitchFamily="34" charset="-128"/>
              </a:defRPr>
            </a:lvl5pPr>
            <a:lvl6pPr marL="265583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13871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621597"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10447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0751959-317E-47D1-9DCF-91A64220B249}" type="slidenum">
              <a:rPr lang="en-US" altLang="en-US" smtClean="0">
                <a:solidFill>
                  <a:schemeClr val="tx1"/>
                </a:solidFill>
                <a:latin typeface="Calibri" panose="020F0502020204030204" pitchFamily="34" charset="0"/>
              </a:rPr>
              <a:pPr/>
              <a:t>13</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55AA0EE7-1559-4AE6-B589-80DCBF618D2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7767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40062247" indent="-39579367">
              <a:defRPr sz="1200">
                <a:solidFill>
                  <a:schemeClr val="tx2"/>
                </a:solidFill>
                <a:latin typeface="Arial" panose="020B0604020202020204" pitchFamily="34" charset="0"/>
                <a:ea typeface="ＭＳ Ｐゴシック" panose="020B0600070205080204" pitchFamily="34" charset="-128"/>
              </a:defRPr>
            </a:lvl2pPr>
            <a:lvl3pPr marL="1207199" indent="-241440">
              <a:defRPr sz="1200">
                <a:solidFill>
                  <a:schemeClr val="tx2"/>
                </a:solidFill>
                <a:latin typeface="Arial" panose="020B0604020202020204" pitchFamily="34" charset="0"/>
                <a:ea typeface="ＭＳ Ｐゴシック" panose="020B0600070205080204" pitchFamily="34" charset="-128"/>
              </a:defRPr>
            </a:lvl3pPr>
            <a:lvl4pPr marL="1690079" indent="-241440">
              <a:defRPr sz="1200">
                <a:solidFill>
                  <a:schemeClr val="tx2"/>
                </a:solidFill>
                <a:latin typeface="Arial" panose="020B0604020202020204" pitchFamily="34" charset="0"/>
                <a:ea typeface="ＭＳ Ｐゴシック" panose="020B0600070205080204" pitchFamily="34" charset="-128"/>
              </a:defRPr>
            </a:lvl4pPr>
            <a:lvl5pPr marL="2172959" indent="-241440">
              <a:defRPr sz="1200">
                <a:solidFill>
                  <a:schemeClr val="tx2"/>
                </a:solidFill>
                <a:latin typeface="Arial" panose="020B0604020202020204" pitchFamily="34" charset="0"/>
                <a:ea typeface="ＭＳ Ｐゴシック" panose="020B0600070205080204" pitchFamily="34" charset="-128"/>
              </a:defRPr>
            </a:lvl5pPr>
            <a:lvl6pPr marL="265583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13871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621597"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10447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0751959-317E-47D1-9DCF-91A64220B249}" type="slidenum">
              <a:rPr lang="en-US" altLang="en-US" smtClean="0">
                <a:solidFill>
                  <a:schemeClr val="tx1"/>
                </a:solidFill>
                <a:latin typeface="Calibri" panose="020F0502020204030204" pitchFamily="34" charset="0"/>
              </a:rPr>
              <a:pPr/>
              <a:t>14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BBE6D6B0-E932-4CAA-AD90-A7E6D6CEFF0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6458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40062247" indent="-39579367">
              <a:defRPr sz="1200">
                <a:solidFill>
                  <a:schemeClr val="tx2"/>
                </a:solidFill>
                <a:latin typeface="Arial" panose="020B0604020202020204" pitchFamily="34" charset="0"/>
                <a:ea typeface="ＭＳ Ｐゴシック" panose="020B0600070205080204" pitchFamily="34" charset="-128"/>
              </a:defRPr>
            </a:lvl2pPr>
            <a:lvl3pPr marL="1207199" indent="-241440">
              <a:defRPr sz="1200">
                <a:solidFill>
                  <a:schemeClr val="tx2"/>
                </a:solidFill>
                <a:latin typeface="Arial" panose="020B0604020202020204" pitchFamily="34" charset="0"/>
                <a:ea typeface="ＭＳ Ｐゴシック" panose="020B0600070205080204" pitchFamily="34" charset="-128"/>
              </a:defRPr>
            </a:lvl3pPr>
            <a:lvl4pPr marL="1690079" indent="-241440">
              <a:defRPr sz="1200">
                <a:solidFill>
                  <a:schemeClr val="tx2"/>
                </a:solidFill>
                <a:latin typeface="Arial" panose="020B0604020202020204" pitchFamily="34" charset="0"/>
                <a:ea typeface="ＭＳ Ｐゴシック" panose="020B0600070205080204" pitchFamily="34" charset="-128"/>
              </a:defRPr>
            </a:lvl4pPr>
            <a:lvl5pPr marL="2172959" indent="-241440">
              <a:defRPr sz="1200">
                <a:solidFill>
                  <a:schemeClr val="tx2"/>
                </a:solidFill>
                <a:latin typeface="Arial" panose="020B0604020202020204" pitchFamily="34" charset="0"/>
                <a:ea typeface="ＭＳ Ｐゴシック" panose="020B0600070205080204" pitchFamily="34" charset="-128"/>
              </a:defRPr>
            </a:lvl5pPr>
            <a:lvl6pPr marL="265583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13871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621597"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104478" indent="-24144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BB11055D-C091-4AED-A3C8-2D2357E3F7E0}" type="slidenum">
              <a:rPr lang="en-US" altLang="en-US" smtClean="0">
                <a:solidFill>
                  <a:schemeClr val="tx1"/>
                </a:solidFill>
                <a:latin typeface="Calibri" panose="020F0502020204030204" pitchFamily="34" charset="0"/>
              </a:rPr>
              <a:pPr/>
              <a:t>15</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DF2BA48-8383-4C12-9942-096F7976864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6158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F720A85B-ED7F-4DFB-B6A0-8E5D8C9B89DE}" type="slidenum">
              <a:rPr lang="en-US" altLang="en-US" smtClean="0">
                <a:solidFill>
                  <a:schemeClr val="tx1"/>
                </a:solidFill>
                <a:latin typeface="Calibri" panose="020F0502020204030204" pitchFamily="34" charset="0"/>
              </a:rPr>
              <a:pPr/>
              <a:t>16</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8164B064-4ED2-4229-9F01-7CEE0ADB139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769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F720A85B-ED7F-4DFB-B6A0-8E5D8C9B89DE}" type="slidenum">
              <a:rPr lang="en-US" altLang="en-US" smtClean="0">
                <a:solidFill>
                  <a:schemeClr val="tx1"/>
                </a:solidFill>
                <a:latin typeface="Calibri" panose="020F0502020204030204" pitchFamily="34" charset="0"/>
              </a:rPr>
              <a:pPr/>
              <a:t>17</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9588007-AF13-49D7-BE8E-AA2F7FC4B2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924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18</a:t>
            </a:fld>
            <a:endParaRPr lang="en-US" dirty="0"/>
          </a:p>
        </p:txBody>
      </p:sp>
    </p:spTree>
    <p:extLst>
      <p:ext uri="{BB962C8B-B14F-4D97-AF65-F5344CB8AC3E}">
        <p14:creationId xmlns:p14="http://schemas.microsoft.com/office/powerpoint/2010/main" val="2080647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0751959-317E-47D1-9DCF-91A64220B249}" type="slidenum">
              <a:rPr lang="en-US" altLang="en-US" smtClean="0">
                <a:solidFill>
                  <a:schemeClr val="tx1"/>
                </a:solidFill>
                <a:latin typeface="Calibri" panose="020F0502020204030204" pitchFamily="34" charset="0"/>
              </a:rPr>
              <a:pPr/>
              <a:t>19</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0770A42-4AB9-44AE-9F7D-7BFB77BC1A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121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1315716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1A7AE91C-7B3C-4D34-A625-DF87E9C162C8}" type="slidenum">
              <a:rPr lang="en-US" altLang="en-US" smtClean="0">
                <a:solidFill>
                  <a:schemeClr val="tx1"/>
                </a:solidFill>
                <a:latin typeface="Calibri" panose="020F0502020204030204" pitchFamily="34" charset="0"/>
              </a:rPr>
              <a:pPr/>
              <a:t>20</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5081C09F-129A-423B-87D2-BC834C03B0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9909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13FCD05-7BAE-4923-9DF2-96FBBC1B4CA1}" type="slidenum">
              <a:rPr lang="en-US" altLang="en-US" smtClean="0">
                <a:solidFill>
                  <a:schemeClr val="tx1"/>
                </a:solidFill>
                <a:latin typeface="Calibri" panose="020F0502020204030204" pitchFamily="34" charset="0"/>
              </a:rPr>
              <a:pPr/>
              <a:t>21</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EDEB0702-CF69-482D-8A45-0DAD49B05E1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67121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857C40C-01AB-4623-AC93-4BCE1AE3B56F}" type="slidenum">
              <a:rPr lang="en-US" altLang="en-US" smtClean="0">
                <a:solidFill>
                  <a:schemeClr val="tx1"/>
                </a:solidFill>
                <a:latin typeface="Calibri" panose="020F0502020204030204" pitchFamily="34" charset="0"/>
              </a:rPr>
              <a:pPr/>
              <a:t>22</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CB092A2-CD39-40C7-8A49-E3D36B0B546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5537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23</a:t>
            </a:fld>
            <a:endParaRPr lang="en-US" dirty="0"/>
          </a:p>
        </p:txBody>
      </p:sp>
      <p:sp>
        <p:nvSpPr>
          <p:cNvPr id="6" name="Notes Placeholder 5">
            <a:extLst>
              <a:ext uri="{FF2B5EF4-FFF2-40B4-BE49-F238E27FC236}">
                <a16:creationId xmlns:a16="http://schemas.microsoft.com/office/drawing/2014/main" id="{2A5BD555-676A-4B50-BC84-FD8779D2493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4051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48F4F32-8EF3-4E33-B7CB-B98F40E8C811}" type="slidenum">
              <a:rPr lang="en-US" altLang="en-US" smtClean="0"/>
              <a:pPr>
                <a:defRPr/>
              </a:pPr>
              <a:t>24</a:t>
            </a:fld>
            <a:endParaRPr lang="en-US" altLang="en-US" dirty="0"/>
          </a:p>
        </p:txBody>
      </p:sp>
      <p:sp>
        <p:nvSpPr>
          <p:cNvPr id="6" name="Notes Placeholder 5">
            <a:extLst>
              <a:ext uri="{FF2B5EF4-FFF2-40B4-BE49-F238E27FC236}">
                <a16:creationId xmlns:a16="http://schemas.microsoft.com/office/drawing/2014/main" id="{AB45DEA6-D317-407A-B713-4C4316D65B2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9789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25</a:t>
            </a:fld>
            <a:endParaRPr lang="en-US" dirty="0"/>
          </a:p>
        </p:txBody>
      </p:sp>
    </p:spTree>
    <p:extLst>
      <p:ext uri="{BB962C8B-B14F-4D97-AF65-F5344CB8AC3E}">
        <p14:creationId xmlns:p14="http://schemas.microsoft.com/office/powerpoint/2010/main" val="4270266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EEF7943-9F88-41C4-B766-C0E98F8D2CF4}" type="slidenum">
              <a:rPr lang="en-US" altLang="en-US" smtClean="0">
                <a:solidFill>
                  <a:schemeClr val="tx1"/>
                </a:solidFill>
                <a:latin typeface="Calibri" panose="020F0502020204030204" pitchFamily="34" charset="0"/>
              </a:rPr>
              <a:pPr/>
              <a:t>26</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E8F2CAC3-C47B-4908-B26C-1D815F93EFA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4672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EEF7943-9F88-41C4-B766-C0E98F8D2CF4}" type="slidenum">
              <a:rPr lang="en-US" altLang="en-US" smtClean="0">
                <a:solidFill>
                  <a:schemeClr val="tx1"/>
                </a:solidFill>
                <a:latin typeface="Calibri" panose="020F0502020204030204" pitchFamily="34" charset="0"/>
              </a:rPr>
              <a:pPr/>
              <a:t>27</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360A142-3347-45D6-B387-34292315F16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50505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EEF7943-9F88-41C4-B766-C0E98F8D2CF4}" type="slidenum">
              <a:rPr lang="en-US" altLang="en-US" smtClean="0">
                <a:solidFill>
                  <a:schemeClr val="tx1"/>
                </a:solidFill>
                <a:latin typeface="Calibri" panose="020F0502020204030204" pitchFamily="34" charset="0"/>
              </a:rPr>
              <a:pPr/>
              <a:t>28</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E00F4BCE-911C-4092-B816-508D9EA5C13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14904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D094868-6806-433B-8EA5-F052981B8B32}" type="slidenum">
              <a:rPr lang="en-US" altLang="en-US" smtClean="0">
                <a:solidFill>
                  <a:schemeClr val="tx1"/>
                </a:solidFill>
                <a:latin typeface="Calibri" panose="020F0502020204030204" pitchFamily="34" charset="0"/>
              </a:rPr>
              <a:pPr/>
              <a:t>29</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34241F26-41EB-4C18-A1B1-CF9E60E5F65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0664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B4ED0E92-9F38-499A-B8F1-0371EA8B2DF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432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184E775A-1A5E-40F2-AF0B-F0B69B452BE6}" type="slidenum">
              <a:rPr lang="en-US" altLang="en-US" smtClean="0">
                <a:solidFill>
                  <a:schemeClr val="tx1"/>
                </a:solidFill>
                <a:latin typeface="Calibri" panose="020F0502020204030204" pitchFamily="34" charset="0"/>
              </a:rPr>
              <a:pPr/>
              <a:t>30</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4EBA41DC-831D-4BFB-9B0A-C3C4DB3DE92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31934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EBCB2553-6DAE-4680-BC1D-3ECE8034E448}" type="slidenum">
              <a:rPr lang="en-US" altLang="en-US" smtClean="0">
                <a:solidFill>
                  <a:schemeClr val="tx1"/>
                </a:solidFill>
                <a:latin typeface="Calibri" panose="020F0502020204030204" pitchFamily="34" charset="0"/>
              </a:rPr>
              <a:pPr/>
              <a:t>31</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3B87F422-AF1A-446A-A223-9B08AD1C93C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95389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124809EB-1845-4FD7-B491-3440D0F8F644}" type="slidenum">
              <a:rPr lang="en-US" altLang="en-US" smtClean="0">
                <a:solidFill>
                  <a:schemeClr val="tx1"/>
                </a:solidFill>
                <a:latin typeface="Calibri" panose="020F0502020204030204" pitchFamily="34" charset="0"/>
              </a:rPr>
              <a:pPr/>
              <a:t>32</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E3E626C0-897F-4698-B583-C6FA8E89945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93295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9978F06D-BF80-4D93-B495-BF07E2665BE5}" type="slidenum">
              <a:rPr lang="en-US" altLang="en-US" smtClean="0">
                <a:solidFill>
                  <a:schemeClr val="tx1"/>
                </a:solidFill>
                <a:latin typeface="Calibri" panose="020F0502020204030204" pitchFamily="34" charset="0"/>
              </a:rPr>
              <a:pPr/>
              <a:t>33</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BEFB35D9-B012-42B4-89CA-EE3BCEAD9AD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12522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D436E30-2A21-4406-8AC8-A6DDA59D521F}" type="slidenum">
              <a:rPr lang="en-US" altLang="en-US" smtClean="0">
                <a:solidFill>
                  <a:schemeClr val="tx1"/>
                </a:solidFill>
                <a:latin typeface="Calibri" panose="020F0502020204030204" pitchFamily="34" charset="0"/>
              </a:rPr>
              <a:pPr/>
              <a:t>34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8A7AEC93-4180-44A8-B2AB-2487768CEFB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49134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6D436E30-2A21-4406-8AC8-A6DDA59D521F}" type="slidenum">
              <a:rPr lang="en-US" altLang="en-US" smtClean="0">
                <a:solidFill>
                  <a:schemeClr val="tx1"/>
                </a:solidFill>
                <a:latin typeface="Calibri" panose="020F0502020204030204" pitchFamily="34" charset="0"/>
              </a:rPr>
              <a:pPr/>
              <a:t>35</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DABAA3E-3856-47D5-9876-036CCF7F98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78491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36</a:t>
            </a:fld>
            <a:endParaRPr lang="en-US" dirty="0"/>
          </a:p>
        </p:txBody>
      </p:sp>
    </p:spTree>
    <p:extLst>
      <p:ext uri="{BB962C8B-B14F-4D97-AF65-F5344CB8AC3E}">
        <p14:creationId xmlns:p14="http://schemas.microsoft.com/office/powerpoint/2010/main" val="1535945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48F4F32-8EF3-4E33-B7CB-B98F40E8C811}" type="slidenum">
              <a:rPr lang="en-US" altLang="en-US" smtClean="0"/>
              <a:pPr>
                <a:defRPr/>
              </a:pPr>
              <a:t>37</a:t>
            </a:fld>
            <a:endParaRPr lang="en-US" altLang="en-US" dirty="0"/>
          </a:p>
        </p:txBody>
      </p:sp>
      <p:sp>
        <p:nvSpPr>
          <p:cNvPr id="6" name="Notes Placeholder 5">
            <a:extLst>
              <a:ext uri="{FF2B5EF4-FFF2-40B4-BE49-F238E27FC236}">
                <a16:creationId xmlns:a16="http://schemas.microsoft.com/office/drawing/2014/main" id="{6BCD8CDC-0B2E-4F7A-A02F-A70645AD7AF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15923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48F4F32-8EF3-4E33-B7CB-B98F40E8C811}" type="slidenum">
              <a:rPr lang="en-US" altLang="en-US" smtClean="0"/>
              <a:pPr>
                <a:defRPr/>
              </a:pPr>
              <a:t>38</a:t>
            </a:fld>
            <a:endParaRPr lang="en-US" altLang="en-US" dirty="0"/>
          </a:p>
        </p:txBody>
      </p:sp>
      <p:sp>
        <p:nvSpPr>
          <p:cNvPr id="6" name="Notes Placeholder 5">
            <a:extLst>
              <a:ext uri="{FF2B5EF4-FFF2-40B4-BE49-F238E27FC236}">
                <a16:creationId xmlns:a16="http://schemas.microsoft.com/office/drawing/2014/main" id="{5B170B42-12B7-4C96-B504-3EED3BCDE7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34257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48F4F32-8EF3-4E33-B7CB-B98F40E8C811}" type="slidenum">
              <a:rPr lang="en-US" altLang="en-US" smtClean="0"/>
              <a:pPr>
                <a:defRPr/>
              </a:pPr>
              <a:t>39</a:t>
            </a:fld>
            <a:endParaRPr lang="en-US" altLang="en-US" dirty="0"/>
          </a:p>
        </p:txBody>
      </p:sp>
      <p:sp>
        <p:nvSpPr>
          <p:cNvPr id="6" name="Notes Placeholder 5">
            <a:extLst>
              <a:ext uri="{FF2B5EF4-FFF2-40B4-BE49-F238E27FC236}">
                <a16:creationId xmlns:a16="http://schemas.microsoft.com/office/drawing/2014/main" id="{BA82F578-B1AC-4F5E-AD9C-3F4104F03D2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7213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9552D84F-0AD3-4A27-A9DF-8904ABFC89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0867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48F4F32-8EF3-4E33-B7CB-B98F40E8C811}" type="slidenum">
              <a:rPr lang="en-US" altLang="en-US" smtClean="0"/>
              <a:pPr>
                <a:defRPr/>
              </a:pPr>
              <a:t>40</a:t>
            </a:fld>
            <a:endParaRPr lang="en-US" altLang="en-US" dirty="0"/>
          </a:p>
        </p:txBody>
      </p:sp>
      <p:sp>
        <p:nvSpPr>
          <p:cNvPr id="6" name="Notes Placeholder 5">
            <a:extLst>
              <a:ext uri="{FF2B5EF4-FFF2-40B4-BE49-F238E27FC236}">
                <a16:creationId xmlns:a16="http://schemas.microsoft.com/office/drawing/2014/main" id="{9819FB94-88C5-40C3-BE19-5F26DF01E8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69588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200D5A23-A41E-4862-949D-C1A10CE4663C}" type="slidenum">
              <a:rPr lang="en-US" altLang="en-US" smtClean="0">
                <a:solidFill>
                  <a:schemeClr val="tx1"/>
                </a:solidFill>
                <a:latin typeface="Calibri" panose="020F0502020204030204" pitchFamily="34" charset="0"/>
              </a:rPr>
              <a:pPr/>
              <a:t>41</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32932FAB-09D1-49A1-99A6-EDBD2036DBC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01369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42</a:t>
            </a:fld>
            <a:endParaRPr lang="en-US" dirty="0"/>
          </a:p>
        </p:txBody>
      </p:sp>
    </p:spTree>
    <p:extLst>
      <p:ext uri="{BB962C8B-B14F-4D97-AF65-F5344CB8AC3E}">
        <p14:creationId xmlns:p14="http://schemas.microsoft.com/office/powerpoint/2010/main" val="3908370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43</a:t>
            </a:fld>
            <a:endParaRPr lang="en-US" dirty="0"/>
          </a:p>
        </p:txBody>
      </p:sp>
      <p:sp>
        <p:nvSpPr>
          <p:cNvPr id="6" name="Notes Placeholder 5">
            <a:extLst>
              <a:ext uri="{FF2B5EF4-FFF2-40B4-BE49-F238E27FC236}">
                <a16:creationId xmlns:a16="http://schemas.microsoft.com/office/drawing/2014/main" id="{4E892E8C-4373-4817-BC3A-00E70C17E4C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90124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0751959-317E-47D1-9DCF-91A64220B249}" type="slidenum">
              <a:rPr lang="en-US" altLang="en-US" smtClean="0">
                <a:solidFill>
                  <a:schemeClr val="tx1"/>
                </a:solidFill>
                <a:latin typeface="Calibri" panose="020F0502020204030204" pitchFamily="34" charset="0"/>
              </a:rPr>
              <a:pPr/>
              <a:t>44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614A09B5-3E94-471F-A1E2-E75C619895B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7551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45</a:t>
            </a:fld>
            <a:endParaRPr lang="en-US" dirty="0"/>
          </a:p>
        </p:txBody>
      </p:sp>
    </p:spTree>
    <p:extLst>
      <p:ext uri="{BB962C8B-B14F-4D97-AF65-F5344CB8AC3E}">
        <p14:creationId xmlns:p14="http://schemas.microsoft.com/office/powerpoint/2010/main" val="3439663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D0751959-317E-47D1-9DCF-91A64220B249}" type="slidenum">
              <a:rPr lang="en-US" altLang="en-US" smtClean="0">
                <a:solidFill>
                  <a:schemeClr val="tx1"/>
                </a:solidFill>
                <a:latin typeface="Calibri" panose="020F0502020204030204" pitchFamily="34" charset="0"/>
              </a:rPr>
              <a:pPr/>
              <a:t>46</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27C905B-108E-41B5-910C-7A4F78C6F33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5727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574668FB-E34E-4EC1-918E-4A2838E3AC00}" type="slidenum">
              <a:rPr lang="en-US" altLang="en-US" smtClean="0">
                <a:solidFill>
                  <a:schemeClr val="tx1"/>
                </a:solidFill>
                <a:latin typeface="Calibri" panose="020F0502020204030204" pitchFamily="34" charset="0"/>
              </a:rPr>
              <a:pPr/>
              <a:t>47</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02F67B78-FAE8-4412-AD40-6CD90AFAAC3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87876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01C9F42-E437-466F-ADFC-849AFCC19E0F}" type="slidenum">
              <a:rPr lang="en-US" altLang="en-US" smtClean="0">
                <a:solidFill>
                  <a:schemeClr val="tx1"/>
                </a:solidFill>
                <a:latin typeface="Calibri" panose="020F0502020204030204" pitchFamily="34" charset="0"/>
              </a:rPr>
              <a:pPr/>
              <a:t>48</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7CDF03CF-647D-4F99-94B5-4E813ECA3A7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21863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6960EE8-2D35-4F8B-9D08-CF4C32D276C8}" type="slidenum">
              <a:rPr lang="en-US" altLang="en-US" smtClean="0">
                <a:solidFill>
                  <a:schemeClr val="tx1"/>
                </a:solidFill>
                <a:latin typeface="Calibri" panose="020F0502020204030204" pitchFamily="34" charset="0"/>
              </a:rPr>
              <a:pPr/>
              <a:t>49</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A2C51656-F2FD-437F-91ED-BF78D2A0D85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2151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a:t>
            </a:fld>
            <a:endParaRPr lang="en-US" dirty="0"/>
          </a:p>
        </p:txBody>
      </p:sp>
      <p:sp>
        <p:nvSpPr>
          <p:cNvPr id="6" name="Notes Placeholder 5">
            <a:extLst>
              <a:ext uri="{FF2B5EF4-FFF2-40B4-BE49-F238E27FC236}">
                <a16:creationId xmlns:a16="http://schemas.microsoft.com/office/drawing/2014/main" id="{4CBC0F99-9DCC-4D03-8630-2AFDCEFBCD4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0626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46960EE8-2D35-4F8B-9D08-CF4C32D276C8}" type="slidenum">
              <a:rPr lang="en-US" altLang="en-US" smtClean="0">
                <a:solidFill>
                  <a:schemeClr val="tx1"/>
                </a:solidFill>
                <a:latin typeface="Calibri" panose="020F0502020204030204" pitchFamily="34" charset="0"/>
              </a:rPr>
              <a:pPr/>
              <a:t>50</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56743816-5070-4671-80D9-5829609D16C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360214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51</a:t>
            </a:fld>
            <a:endParaRPr lang="en-US" dirty="0"/>
          </a:p>
        </p:txBody>
      </p:sp>
    </p:spTree>
    <p:extLst>
      <p:ext uri="{BB962C8B-B14F-4D97-AF65-F5344CB8AC3E}">
        <p14:creationId xmlns:p14="http://schemas.microsoft.com/office/powerpoint/2010/main" val="2589730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48F4F32-8EF3-4E33-B7CB-B98F40E8C811}" type="slidenum">
              <a:rPr lang="en-US" altLang="en-US" smtClean="0"/>
              <a:pPr>
                <a:defRPr/>
              </a:pPr>
              <a:t>52</a:t>
            </a:fld>
            <a:endParaRPr lang="en-US" altLang="en-US" dirty="0"/>
          </a:p>
        </p:txBody>
      </p:sp>
      <p:sp>
        <p:nvSpPr>
          <p:cNvPr id="6" name="Notes Placeholder 5">
            <a:extLst>
              <a:ext uri="{FF2B5EF4-FFF2-40B4-BE49-F238E27FC236}">
                <a16:creationId xmlns:a16="http://schemas.microsoft.com/office/drawing/2014/main" id="{B8A51142-1EAF-46E3-8F24-0B23051A01C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2962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21EAB45D-4E17-40E7-89CE-1DC76EB51B17}"/>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48F4F32-8EF3-4E33-B7CB-B98F40E8C811}" type="slidenum">
              <a:rPr lang="en-US" altLang="en-US" smtClean="0"/>
              <a:pPr>
                <a:defRPr/>
              </a:pPr>
              <a:t>53</a:t>
            </a:fld>
            <a:endParaRPr lang="en-US" altLang="en-US" dirty="0"/>
          </a:p>
        </p:txBody>
      </p:sp>
      <p:pic>
        <p:nvPicPr>
          <p:cNvPr id="5" name="Picture 4" descr="A screenshot of a cell phone&#10;&#10;Description automatically generated">
            <a:extLst>
              <a:ext uri="{FF2B5EF4-FFF2-40B4-BE49-F238E27FC236}">
                <a16:creationId xmlns:a16="http://schemas.microsoft.com/office/drawing/2014/main" id="{351AB051-ABD2-4C8A-893C-732C23026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 y="912908"/>
            <a:ext cx="5592064" cy="3145536"/>
          </a:xfrm>
          <a:prstGeom prst="rect">
            <a:avLst/>
          </a:prstGeom>
          <a:ln>
            <a:solidFill>
              <a:schemeClr val="tx1"/>
            </a:solidFill>
          </a:ln>
        </p:spPr>
      </p:pic>
      <p:sp>
        <p:nvSpPr>
          <p:cNvPr id="6" name="Notes Placeholder 5">
            <a:extLst>
              <a:ext uri="{FF2B5EF4-FFF2-40B4-BE49-F238E27FC236}">
                <a16:creationId xmlns:a16="http://schemas.microsoft.com/office/drawing/2014/main" id="{DAEF8273-99F9-4BFE-9097-42203075513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69241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C4C00C10-2BAC-40AA-AB75-8152B3B55537}"/>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48F4F32-8EF3-4E33-B7CB-B98F40E8C811}" type="slidenum">
              <a:rPr lang="en-US" altLang="en-US" smtClean="0"/>
              <a:pPr>
                <a:defRPr/>
              </a:pPr>
              <a:t>54</a:t>
            </a:fld>
            <a:endParaRPr lang="en-US" altLang="en-US" dirty="0"/>
          </a:p>
        </p:txBody>
      </p:sp>
      <p:pic>
        <p:nvPicPr>
          <p:cNvPr id="5" name="Picture 4" descr="A screenshot of a cell phone&#10;&#10;Description automatically generated">
            <a:extLst>
              <a:ext uri="{FF2B5EF4-FFF2-40B4-BE49-F238E27FC236}">
                <a16:creationId xmlns:a16="http://schemas.microsoft.com/office/drawing/2014/main" id="{2844502E-E368-4B19-94FB-E1725750C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 y="912908"/>
            <a:ext cx="5592064" cy="3145536"/>
          </a:xfrm>
          <a:prstGeom prst="rect">
            <a:avLst/>
          </a:prstGeom>
          <a:ln>
            <a:solidFill>
              <a:schemeClr val="tx1"/>
            </a:solidFill>
          </a:ln>
        </p:spPr>
      </p:pic>
      <p:sp>
        <p:nvSpPr>
          <p:cNvPr id="6" name="Notes Placeholder 5">
            <a:extLst>
              <a:ext uri="{FF2B5EF4-FFF2-40B4-BE49-F238E27FC236}">
                <a16:creationId xmlns:a16="http://schemas.microsoft.com/office/drawing/2014/main" id="{8EE67257-B2A1-41FC-AFEC-A71C0186FAA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54979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742B7157-7CA8-4C9C-AB36-8379DBCB7D6B}"/>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48F4F32-8EF3-4E33-B7CB-B98F40E8C811}" type="slidenum">
              <a:rPr lang="en-US" altLang="en-US" smtClean="0"/>
              <a:pPr>
                <a:defRPr/>
              </a:pPr>
              <a:t>55</a:t>
            </a:fld>
            <a:endParaRPr lang="en-US" altLang="en-US" dirty="0"/>
          </a:p>
        </p:txBody>
      </p:sp>
      <p:pic>
        <p:nvPicPr>
          <p:cNvPr id="5" name="Picture 4" descr="A screenshot of a cell phone&#10;&#10;Description automatically generated">
            <a:extLst>
              <a:ext uri="{FF2B5EF4-FFF2-40B4-BE49-F238E27FC236}">
                <a16:creationId xmlns:a16="http://schemas.microsoft.com/office/drawing/2014/main" id="{82A3A2C8-A969-407F-8267-13302D2C2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 y="912908"/>
            <a:ext cx="5592064" cy="3145536"/>
          </a:xfrm>
          <a:prstGeom prst="rect">
            <a:avLst/>
          </a:prstGeom>
          <a:ln>
            <a:solidFill>
              <a:schemeClr val="tx1"/>
            </a:solidFill>
          </a:ln>
        </p:spPr>
      </p:pic>
      <p:sp>
        <p:nvSpPr>
          <p:cNvPr id="6" name="Notes Placeholder 5">
            <a:extLst>
              <a:ext uri="{FF2B5EF4-FFF2-40B4-BE49-F238E27FC236}">
                <a16:creationId xmlns:a16="http://schemas.microsoft.com/office/drawing/2014/main" id="{E3A15D89-F289-4F63-B69A-D79CB351F38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84881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C46BFE9F-2C9D-4BB0-A9B5-21435A686EB9}" type="slidenum">
              <a:rPr lang="en-US" altLang="en-US" smtClean="0">
                <a:solidFill>
                  <a:schemeClr val="tx1"/>
                </a:solidFill>
                <a:latin typeface="Calibri" panose="020F0502020204030204" pitchFamily="34" charset="0"/>
              </a:rPr>
              <a:pPr/>
              <a:t>56</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3E659C0C-30BD-4DC2-AB79-96361C629BD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37565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57</a:t>
            </a:fld>
            <a:endParaRPr lang="en-US" dirty="0"/>
          </a:p>
        </p:txBody>
      </p:sp>
      <p:sp>
        <p:nvSpPr>
          <p:cNvPr id="6" name="Notes Placeholder 5">
            <a:extLst>
              <a:ext uri="{FF2B5EF4-FFF2-40B4-BE49-F238E27FC236}">
                <a16:creationId xmlns:a16="http://schemas.microsoft.com/office/drawing/2014/main" id="{C5C78360-4143-43A9-8564-171A47E73F6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7554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58</a:t>
            </a:fld>
            <a:endParaRPr lang="en-US" dirty="0"/>
          </a:p>
        </p:txBody>
      </p:sp>
      <p:sp>
        <p:nvSpPr>
          <p:cNvPr id="6" name="Notes Placeholder 5">
            <a:extLst>
              <a:ext uri="{FF2B5EF4-FFF2-40B4-BE49-F238E27FC236}">
                <a16:creationId xmlns:a16="http://schemas.microsoft.com/office/drawing/2014/main" id="{D0D1A6C8-25D6-4661-98AA-6210C612BB8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58851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59</a:t>
            </a:fld>
            <a:endParaRPr lang="en-US" dirty="0"/>
          </a:p>
        </p:txBody>
      </p:sp>
      <p:sp>
        <p:nvSpPr>
          <p:cNvPr id="6" name="Notes Placeholder 5">
            <a:extLst>
              <a:ext uri="{FF2B5EF4-FFF2-40B4-BE49-F238E27FC236}">
                <a16:creationId xmlns:a16="http://schemas.microsoft.com/office/drawing/2014/main" id="{D82365C9-7F31-4E3D-9FFD-DD149770CA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a:t>
            </a:fld>
            <a:endParaRPr lang="en-US" dirty="0"/>
          </a:p>
        </p:txBody>
      </p:sp>
      <p:sp>
        <p:nvSpPr>
          <p:cNvPr id="6" name="Notes Placeholder 5">
            <a:extLst>
              <a:ext uri="{FF2B5EF4-FFF2-40B4-BE49-F238E27FC236}">
                <a16:creationId xmlns:a16="http://schemas.microsoft.com/office/drawing/2014/main" id="{5EAAB63C-D0A2-4BCC-B723-C2BE31B10AF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445497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60</a:t>
            </a:fld>
            <a:endParaRPr lang="en-US" dirty="0"/>
          </a:p>
        </p:txBody>
      </p:sp>
    </p:spTree>
    <p:extLst>
      <p:ext uri="{BB962C8B-B14F-4D97-AF65-F5344CB8AC3E}">
        <p14:creationId xmlns:p14="http://schemas.microsoft.com/office/powerpoint/2010/main" val="481639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61</a:t>
            </a:fld>
            <a:endParaRPr lang="en-US" dirty="0"/>
          </a:p>
        </p:txBody>
      </p:sp>
    </p:spTree>
    <p:extLst>
      <p:ext uri="{BB962C8B-B14F-4D97-AF65-F5344CB8AC3E}">
        <p14:creationId xmlns:p14="http://schemas.microsoft.com/office/powerpoint/2010/main" val="8977592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62</a:t>
            </a:fld>
            <a:endParaRPr lang="en-US" dirty="0"/>
          </a:p>
        </p:txBody>
      </p:sp>
    </p:spTree>
    <p:extLst>
      <p:ext uri="{BB962C8B-B14F-4D97-AF65-F5344CB8AC3E}">
        <p14:creationId xmlns:p14="http://schemas.microsoft.com/office/powerpoint/2010/main" val="3094658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63</a:t>
            </a:fld>
            <a:endParaRPr lang="en-US" dirty="0"/>
          </a:p>
        </p:txBody>
      </p:sp>
    </p:spTree>
    <p:extLst>
      <p:ext uri="{BB962C8B-B14F-4D97-AF65-F5344CB8AC3E}">
        <p14:creationId xmlns:p14="http://schemas.microsoft.com/office/powerpoint/2010/main" val="35769651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64</a:t>
            </a:fld>
            <a:endParaRPr lang="en-US" dirty="0"/>
          </a:p>
        </p:txBody>
      </p:sp>
    </p:spTree>
    <p:extLst>
      <p:ext uri="{BB962C8B-B14F-4D97-AF65-F5344CB8AC3E}">
        <p14:creationId xmlns:p14="http://schemas.microsoft.com/office/powerpoint/2010/main" val="22187537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65</a:t>
            </a:fld>
            <a:endParaRPr lang="en-US" dirty="0"/>
          </a:p>
        </p:txBody>
      </p:sp>
    </p:spTree>
    <p:extLst>
      <p:ext uri="{BB962C8B-B14F-4D97-AF65-F5344CB8AC3E}">
        <p14:creationId xmlns:p14="http://schemas.microsoft.com/office/powerpoint/2010/main" val="3993919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66</a:t>
            </a:fld>
            <a:endParaRPr lang="en-US" dirty="0"/>
          </a:p>
        </p:txBody>
      </p:sp>
    </p:spTree>
    <p:extLst>
      <p:ext uri="{BB962C8B-B14F-4D97-AF65-F5344CB8AC3E}">
        <p14:creationId xmlns:p14="http://schemas.microsoft.com/office/powerpoint/2010/main" val="180955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67</a:t>
            </a:fld>
            <a:endParaRPr lang="en-US" dirty="0"/>
          </a:p>
        </p:txBody>
      </p:sp>
    </p:spTree>
    <p:extLst>
      <p:ext uri="{BB962C8B-B14F-4D97-AF65-F5344CB8AC3E}">
        <p14:creationId xmlns:p14="http://schemas.microsoft.com/office/powerpoint/2010/main" val="1943627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68</a:t>
            </a:fld>
            <a:endParaRPr lang="en-US" dirty="0"/>
          </a:p>
        </p:txBody>
      </p:sp>
      <p:sp>
        <p:nvSpPr>
          <p:cNvPr id="6" name="Notes Placeholder 5">
            <a:extLst>
              <a:ext uri="{FF2B5EF4-FFF2-40B4-BE49-F238E27FC236}">
                <a16:creationId xmlns:a16="http://schemas.microsoft.com/office/drawing/2014/main" id="{CF3FE45F-789C-4643-BBA7-655C9889304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1032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771811" indent="-296850">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1C6A3313-3203-4955-8281-A7E68BF61F7C}" type="slidenum">
              <a:rPr lang="en-US" altLang="en-US" smtClean="0">
                <a:solidFill>
                  <a:schemeClr val="tx1"/>
                </a:solidFill>
                <a:latin typeface="Calibri" panose="020F0502020204030204" pitchFamily="34" charset="0"/>
              </a:rPr>
              <a:pPr/>
              <a:t>7</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2BCA156D-3784-4236-945C-DB82A54C657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0984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9978F06D-BF80-4D93-B495-BF07E2665BE5}" type="slidenum">
              <a:rPr lang="en-US" altLang="en-US" smtClean="0">
                <a:solidFill>
                  <a:schemeClr val="tx1"/>
                </a:solidFill>
                <a:latin typeface="Calibri" panose="020F0502020204030204" pitchFamily="34" charset="0"/>
              </a:rPr>
              <a:pPr/>
              <a:t>8</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EB9C8018-61E8-44DA-B349-81A990A804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7653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9405226" indent="-38930266">
              <a:defRPr sz="1200">
                <a:solidFill>
                  <a:schemeClr val="tx2"/>
                </a:solidFill>
                <a:latin typeface="Arial" panose="020B0604020202020204" pitchFamily="34" charset="0"/>
                <a:ea typeface="ＭＳ Ｐゴシック" panose="020B0600070205080204" pitchFamily="34" charset="-128"/>
              </a:defRPr>
            </a:lvl2pPr>
            <a:lvl3pPr marL="1187401" indent="-237480">
              <a:defRPr sz="1200">
                <a:solidFill>
                  <a:schemeClr val="tx2"/>
                </a:solidFill>
                <a:latin typeface="Arial" panose="020B0604020202020204" pitchFamily="34" charset="0"/>
                <a:ea typeface="ＭＳ Ｐゴシック" panose="020B0600070205080204" pitchFamily="34" charset="-128"/>
              </a:defRPr>
            </a:lvl3pPr>
            <a:lvl4pPr marL="1662362" indent="-237480">
              <a:defRPr sz="1200">
                <a:solidFill>
                  <a:schemeClr val="tx2"/>
                </a:solidFill>
                <a:latin typeface="Arial" panose="020B0604020202020204" pitchFamily="34" charset="0"/>
                <a:ea typeface="ＭＳ Ｐゴシック" panose="020B0600070205080204" pitchFamily="34" charset="-128"/>
              </a:defRPr>
            </a:lvl4pPr>
            <a:lvl5pPr marL="2137322" indent="-237480">
              <a:defRPr sz="1200">
                <a:solidFill>
                  <a:schemeClr val="tx2"/>
                </a:solidFill>
                <a:latin typeface="Arial" panose="020B0604020202020204" pitchFamily="34" charset="0"/>
                <a:ea typeface="ＭＳ Ｐゴシック" panose="020B0600070205080204" pitchFamily="34" charset="-128"/>
              </a:defRPr>
            </a:lvl5pPr>
            <a:lvl6pPr marL="2612282"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308724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562203"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4037164" indent="-23748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fld id="{C12B5141-E394-4477-B806-E80FFD6BB058}" type="slidenum">
              <a:rPr lang="en-US" altLang="en-US" smtClean="0">
                <a:solidFill>
                  <a:schemeClr val="tx1"/>
                </a:solidFill>
                <a:latin typeface="Calibri" panose="020F0502020204030204" pitchFamily="34" charset="0"/>
              </a:rPr>
              <a:pPr/>
              <a:t>9</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1057FE4F-A1C0-4415-9532-F3ACA3688A1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83939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81C02E8B-0065-4076-9BE7-89E1F82A2E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Question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Gratitude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21207"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304287"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306071"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089151"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561692"/>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a:t>Type quote here.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a:t>FirstName </a:t>
            </a:r>
            <a:r>
              <a:rPr lang="en-US" err="1"/>
              <a:t>LastName</a:t>
            </a:r>
            <a:endParaRPr lang="en-US"/>
          </a:p>
          <a:p>
            <a:pPr lvl="1"/>
            <a:r>
              <a:rPr lang="en-US"/>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1F758329-68CF-44F6-8958-9D9C2698956F}"/>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uscode.house.gov/view.xhtml?path=/prelim@title41/subtitle4/chapter83&amp;edition=preli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www.ecfr.gov/cgi-bin/retrieveECFR?gp=&amp;SID=a834f7c1c6606e4a9544754cdb2f2394&amp;mc=true&amp;n=pt2.1.200&amp;r=PART&amp;ty=HTML#se2.1.200_15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astaneda.Chanel@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mailto:Capon.Trevor@dol.gov" TargetMode="Externa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hyperlink" Target="https://www.ecfr.gov/cgi-bin/text-idx?node=2:1.1.2.2.1#se2.1.200_159" TargetMode="External"/><Relationship Id="rId4" Type="http://schemas.openxmlformats.org/officeDocument/2006/relationships/hyperlink" Target="https://www.ecfr.gov/cgi-bin/retrieveECFR?gp=&amp;SID=a834f7c1c6606e4a9544754cdb2f2394&amp;mc=true&amp;n=pt2.1.200&amp;r=PART&amp;ty=HTML#se2.1.200_1315"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https://www.ecfr.gov/cgi-bin/retrieveECFR?gp=&amp;SID=a834f7c1c6606e4a9544754cdb2f2394&amp;mc=true&amp;n=pt2.1.200&amp;r=PART&amp;ty=HTML#se2.1.200_131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applicationandmanagement.workforcegps.org/resources/2018/08/01/13/55/Other-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7.jpg"/><Relationship Id="rId4" Type="http://schemas.openxmlformats.org/officeDocument/2006/relationships/hyperlink" Target="https://www.ecfr.gov/cgi-bin/retrieveECFR?gp=&amp;SID=a834f7c1c6606e4a9544754cdb2f2394&amp;mc=true&amp;n=pt2.1.200&amp;r=PART&amp;ty=HTML#se2.1.200_1313"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s://www.ecfr.gov/cgi-bin/retrieveECFR?gp=&amp;SID=a834f7c1c6606e4a9544754cdb2f2394&amp;mc=true&amp;n=pt2.1.200&amp;r=PART&amp;ty=HTML#se2.1.200_1311"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28.jpg"/><Relationship Id="rId5" Type="http://schemas.openxmlformats.org/officeDocument/2006/relationships/hyperlink" Target="https://www.ecfr.gov/cgi-bin/retrieveECFR?gp=&amp;SID=a834f7c1c6606e4a9544754cdb2f2394&amp;mc=true&amp;n=pt2.1.200&amp;r=PART&amp;ty=HTML#se2.1.200_1313" TargetMode="External"/><Relationship Id="rId4" Type="http://schemas.openxmlformats.org/officeDocument/2006/relationships/hyperlink" Target="https://www.ecfr.gov/cgi-bin/retrieveECFR?gp=&amp;SID=a834f7c1c6606e4a9544754cdb2f2394&amp;mc=true&amp;n=pt2.1.200&amp;r=PART&amp;ty=HTML#se2.1.200_1315"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30.jpg"/><Relationship Id="rId4" Type="http://schemas.openxmlformats.org/officeDocument/2006/relationships/hyperlink" Target="https://www.ecfr.gov/cgi-bin/retrieveECFR?gp=&amp;SID=a834f7c1c6606e4a9544754cdb2f2394&amp;mc=true&amp;n=pt2.1.200&amp;r=PART&amp;ty=HTML#se2.1.200_1333"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94"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ecfr.gov/cgi-bin/retrieveECFR?gp=&amp;SID=a834f7c1c6606e4a9544754cdb2f2394&amp;mc=true&amp;n=pt2.1.200&amp;r=PART&amp;ty=HTML#se2.1.200_133"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hyperlink" Target="https://www.ecfr.gov/cgi-bin/retrieveECFR?gp=&amp;SID=a834f7c1c6606e4a9544754cdb2f2394&amp;mc=true&amp;n=pt2.1.200&amp;r=PART&amp;ty=HTML#se2.1.200_114"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31.jpeg"/><Relationship Id="rId4" Type="http://schemas.openxmlformats.org/officeDocument/2006/relationships/hyperlink" Target="https://www.ecfr.gov/cgi-bin/retrieveECFR?gp=1&amp;SID=5e274d329ee7086edc1ec41e694b69e9&amp;ty=HTML&amp;h=L&amp;mc=true&amp;r=PART&amp;n=pt2.1.2900#se2.1.2900_110" TargetMode="External"/></Relationships>
</file>

<file path=ppt/slides/_rels/slide4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7.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5" Type="http://schemas.openxmlformats.org/officeDocument/2006/relationships/hyperlink" Target="http://uscode.house.gov/view.xhtml?path=/prelim@title41/subtitle4/chapter83&amp;edition=prelim" TargetMode="External"/><Relationship Id="rId4" Type="http://schemas.openxmlformats.org/officeDocument/2006/relationships/hyperlink" Target="https://doleta.gov/grants/resources.cf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hyperlink" Target="https://grantsapplicationandmanagement.workforcegps.org/" TargetMode="External"/><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hyperlink" Target="https://www.workforcegps.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grantsapplicationandmanagement.workforcegps.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doleta.gov/grants/pdf/2018_Core_Monitoring_Guide.pdf" TargetMode="External"/><Relationship Id="rId3" Type="http://schemas.openxmlformats.org/officeDocument/2006/relationships/image" Target="../media/image37.png"/><Relationship Id="rId7" Type="http://schemas.openxmlformats.org/officeDocument/2006/relationships/hyperlink" Target="https://www.doleta.gov/grants/resources.cfm" TargetMode="External"/><Relationship Id="rId2" Type="http://schemas.openxmlformats.org/officeDocument/2006/relationships/notesSlide" Target="../notesSlides/notesSlide65.xml"/><Relationship Id="rId1" Type="http://schemas.openxmlformats.org/officeDocument/2006/relationships/slideLayout" Target="../slideLayouts/slideLayout14.xml"/><Relationship Id="rId6" Type="http://schemas.openxmlformats.org/officeDocument/2006/relationships/hyperlink" Target="https://grantsapplicationandmanagement.workforcegps.org/" TargetMode="External"/><Relationship Id="rId5" Type="http://schemas.openxmlformats.org/officeDocument/2006/relationships/hyperlink" Target="https://www.ecfr.gov/cgi-bin/retrieveECFR?gp=1&amp;SID=6326fc61f206bc1388dc235d157f202e&amp;ty=HTML&amp;h=L&amp;mc=true&amp;r=PART&amp;n=pt2.1.2900" TargetMode="External"/><Relationship Id="rId4" Type="http://schemas.openxmlformats.org/officeDocument/2006/relationships/hyperlink" Target="https://www.ecfr.gov/cgi-bin/text-idx?tpl=/ecfrbrowse/Title02/2cfr200_main_02.tpl" TargetMode="External"/><Relationship Id="rId9" Type="http://schemas.openxmlformats.org/officeDocument/2006/relationships/hyperlink" Target="https://www.doleta.gov/grants/docs/ETA_Grantee_Handbook.pdf"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doleta.gov/grants/pdf/2018_Core_Monitoring_Guide.pdf" TargetMode="External"/><Relationship Id="rId13"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hyperlink" Target="https://www.doleta.gov/grants/resources.cfm" TargetMode="External"/><Relationship Id="rId12"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17.xml"/><Relationship Id="rId6" Type="http://schemas.openxmlformats.org/officeDocument/2006/relationships/hyperlink" Target="https://grantsapplicationandmanagement.workforcegps.org/" TargetMode="External"/><Relationship Id="rId11" Type="http://schemas.openxmlformats.org/officeDocument/2006/relationships/image" Target="../media/image39.png"/><Relationship Id="rId5" Type="http://schemas.openxmlformats.org/officeDocument/2006/relationships/hyperlink" Target="https://www.ecfr.gov/cgi-bin/retrieveECFR?gp=1&amp;SID=6326fc61f206bc1388dc235d157f202e&amp;ty=HTML&amp;h=L&amp;mc=true&amp;r=PART&amp;n=pt2.1.2900" TargetMode="External"/><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hyperlink" Target="https://www.ecfr.gov/cgi-bin/text-idx?tpl=/ecfrbrowse/Title02/2cfr200_main_02.tpl" TargetMode="External"/><Relationship Id="rId9" Type="http://schemas.openxmlformats.org/officeDocument/2006/relationships/hyperlink" Target="https://www.doleta.gov/grants/docs/ETA_Grantee_Handbook.pdf" TargetMode="External"/><Relationship Id="rId1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hyperlink" Target="mailto:Strama.Deborah@dol.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6.jpg"/><Relationship Id="rId4" Type="http://schemas.openxmlformats.org/officeDocument/2006/relationships/hyperlink" Target="https://www.ecfr.gov/cgi-bin/retrieveECFR?gp=&amp;SID=a834f7c1c6606e4a9544754cdb2f2394&amp;mc=true&amp;n=pt2.1.200&amp;r=PART&amp;ty=HTML#se2.1.200_133"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www.ecfr.gov/cgi-bin/retrieveECFR?gp=&amp;SID=a834f7c1c6606e4a9544754cdb2f2394&amp;mc=true&amp;n=pt2.1.200&amp;r=PART&amp;ty=HTML#se2.1.200_112"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A86CB-3D11-496B-8BB4-9B89054C250B}"/>
              </a:ext>
            </a:extLst>
          </p:cNvPr>
          <p:cNvSpPr>
            <a:spLocks noGrp="1"/>
          </p:cNvSpPr>
          <p:nvPr>
            <p:ph type="ctrTitle"/>
          </p:nvPr>
        </p:nvSpPr>
        <p:spPr>
          <a:xfrm>
            <a:off x="1523999" y="1327782"/>
            <a:ext cx="10582275" cy="2051919"/>
          </a:xfrm>
        </p:spPr>
        <p:txBody>
          <a:bodyPr>
            <a:normAutofit/>
          </a:bodyPr>
          <a:lstStyle/>
          <a:p>
            <a:r>
              <a:rPr lang="en-US" altLang="en-US" dirty="0"/>
              <a:t>Property Management: Supplies, Equipment, </a:t>
            </a:r>
            <a:br>
              <a:rPr lang="en-US" altLang="en-US" dirty="0"/>
            </a:br>
            <a:r>
              <a:rPr lang="en-US" altLang="en-US" dirty="0"/>
              <a:t>and Intangible Property</a:t>
            </a:r>
            <a:endParaRPr lang="en-US" dirty="0"/>
          </a:p>
        </p:txBody>
      </p:sp>
      <p:sp>
        <p:nvSpPr>
          <p:cNvPr id="5" name="Subtitle 2">
            <a:extLst>
              <a:ext uri="{FF2B5EF4-FFF2-40B4-BE49-F238E27FC236}">
                <a16:creationId xmlns:a16="http://schemas.microsoft.com/office/drawing/2014/main" id="{1F2DEB16-C6E7-4B2C-9538-C0F0146D9316}"/>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November 19, 2019</a:t>
            </a:r>
          </a:p>
        </p:txBody>
      </p:sp>
    </p:spTree>
    <p:custDataLst>
      <p:tags r:id="rId1"/>
    </p:custDataLst>
    <p:extLst>
      <p:ext uri="{BB962C8B-B14F-4D97-AF65-F5344CB8AC3E}">
        <p14:creationId xmlns:p14="http://schemas.microsoft.com/office/powerpoint/2010/main" val="350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ACD9F-75C1-4CAD-A11A-BC3747A51510}"/>
              </a:ext>
            </a:extLst>
          </p:cNvPr>
          <p:cNvSpPr>
            <a:spLocks noGrp="1"/>
          </p:cNvSpPr>
          <p:nvPr>
            <p:ph type="title"/>
          </p:nvPr>
        </p:nvSpPr>
        <p:spPr/>
        <p:txBody>
          <a:bodyPr/>
          <a:lstStyle/>
          <a:p>
            <a:r>
              <a:rPr lang="en-US" altLang="en-US" dirty="0">
                <a:ea typeface="ＭＳ Ｐゴシック" panose="020B0600070205080204" pitchFamily="34" charset="-128"/>
              </a:rPr>
              <a:t>Buy American Act (BAA)</a:t>
            </a:r>
            <a:endParaRPr lang="en-US" dirty="0"/>
          </a:p>
        </p:txBody>
      </p:sp>
      <p:sp>
        <p:nvSpPr>
          <p:cNvPr id="37891"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lvl="1" indent="0">
              <a:lnSpc>
                <a:spcPct val="100000"/>
              </a:lnSpc>
              <a:spcBef>
                <a:spcPts val="1200"/>
              </a:spcBef>
              <a:buClr>
                <a:schemeClr val="accent2"/>
              </a:buClr>
              <a:buNone/>
            </a:pPr>
            <a:r>
              <a:rPr lang="en-US" altLang="en-US" sz="2600" dirty="0">
                <a:solidFill>
                  <a:schemeClr val="tx1"/>
                </a:solidFill>
                <a:hlinkClick r:id="rId4"/>
              </a:rPr>
              <a:t>41 U.S.C. 8301-8303 </a:t>
            </a:r>
            <a:endParaRPr lang="en-US" altLang="en-US" sz="2600" dirty="0">
              <a:solidFill>
                <a:schemeClr val="tx1"/>
              </a:solidFill>
            </a:endParaRPr>
          </a:p>
          <a:p>
            <a:pPr marL="342900" lvl="1" indent="-342900">
              <a:lnSpc>
                <a:spcPct val="75000"/>
              </a:lnSpc>
              <a:spcBef>
                <a:spcPts val="1800"/>
              </a:spcBef>
              <a:buClr>
                <a:schemeClr val="accent2"/>
              </a:buClr>
              <a:buFont typeface="Wingdings" panose="05000000000000000000" pitchFamily="2" charset="2"/>
              <a:buChar char="ü"/>
            </a:pPr>
            <a:r>
              <a:rPr lang="en-US" sz="2800" dirty="0"/>
              <a:t>The Buy American Act requires the grant recipient to use, with limited exceptions, only</a:t>
            </a:r>
            <a:r>
              <a:rPr lang="en-US" altLang="en-US" sz="2800" dirty="0">
                <a:solidFill>
                  <a:schemeClr val="tx1"/>
                </a:solidFill>
              </a:rPr>
              <a:t> </a:t>
            </a:r>
          </a:p>
          <a:p>
            <a:pPr lvl="1" fontAlgn="base">
              <a:spcAft>
                <a:spcPct val="0"/>
              </a:spcAft>
              <a:defRPr/>
            </a:pPr>
            <a:r>
              <a:rPr lang="en-US" sz="2800" dirty="0"/>
              <a:t>Unmanufactured articles, materials, and supplies that have been mined or produced in the United States, and</a:t>
            </a:r>
          </a:p>
          <a:p>
            <a:pPr lvl="1" fontAlgn="base">
              <a:spcAft>
                <a:spcPct val="0"/>
              </a:spcAft>
              <a:defRPr/>
            </a:pPr>
            <a:r>
              <a:rPr lang="en-US" sz="2800" dirty="0"/>
              <a:t>Manufactures articles, materials, and supplies that have been manufactured in the United States substantially all from articles, materials or supplies that were mined, produced, or manufactured in the United States.</a:t>
            </a:r>
          </a:p>
        </p:txBody>
      </p:sp>
      <p:sp>
        <p:nvSpPr>
          <p:cNvPr id="8" name="Slide Number Placeholder 7">
            <a:extLst>
              <a:ext uri="{FF2B5EF4-FFF2-40B4-BE49-F238E27FC236}">
                <a16:creationId xmlns:a16="http://schemas.microsoft.com/office/drawing/2014/main" id="{1E8A0F00-83DB-479C-95C1-4A6AD94C2775}"/>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custDataLst>
      <p:tags r:id="rId1"/>
    </p:custDataLst>
    <p:extLst>
      <p:ext uri="{BB962C8B-B14F-4D97-AF65-F5344CB8AC3E}">
        <p14:creationId xmlns:p14="http://schemas.microsoft.com/office/powerpoint/2010/main" val="380745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E56ED-F10D-4455-9CA1-41C8E4F79648}"/>
              </a:ext>
            </a:extLst>
          </p:cNvPr>
          <p:cNvSpPr>
            <a:spLocks noGrp="1"/>
          </p:cNvSpPr>
          <p:nvPr>
            <p:ph type="title"/>
          </p:nvPr>
        </p:nvSpPr>
        <p:spPr/>
        <p:txBody>
          <a:bodyPr/>
          <a:lstStyle/>
          <a:p>
            <a:r>
              <a:rPr lang="en-US" altLang="en-US" dirty="0">
                <a:ea typeface="ＭＳ Ｐゴシック" panose="020B0600070205080204" pitchFamily="34" charset="-128"/>
              </a:rPr>
              <a:t>Allowable Cost for Equipment</a:t>
            </a:r>
            <a:endParaRPr lang="en-US" dirty="0"/>
          </a:p>
        </p:txBody>
      </p:sp>
      <p:sp>
        <p:nvSpPr>
          <p:cNvPr id="46083"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Use by one program</a:t>
            </a:r>
          </a:p>
          <a:p>
            <a:pPr lvl="1" fontAlgn="base">
              <a:spcAft>
                <a:spcPct val="0"/>
              </a:spcAft>
              <a:defRPr/>
            </a:pPr>
            <a:r>
              <a:rPr lang="en-US" altLang="en-US" dirty="0"/>
              <a:t>If specifically authorized under a federal award, costs are assignable to the federal award regardless of later use when no longer needed for original purpose</a:t>
            </a:r>
          </a:p>
          <a:p>
            <a:pPr lvl="1" fontAlgn="base">
              <a:spcAft>
                <a:spcPct val="0"/>
              </a:spcAft>
              <a:defRPr/>
            </a:pPr>
            <a:r>
              <a:rPr lang="en-US" altLang="en-US" dirty="0"/>
              <a:t>Costs are directly charged to the authorized program at the time expended</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Use by multiple programs</a:t>
            </a:r>
          </a:p>
          <a:p>
            <a:pPr lvl="1" fontAlgn="base">
              <a:spcAft>
                <a:spcPct val="0"/>
              </a:spcAft>
              <a:defRPr/>
            </a:pPr>
            <a:r>
              <a:rPr lang="en-US" altLang="en-US" dirty="0"/>
              <a:t>Allocate costs based on relative benefit and proportional use</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Insurance and maintenance costs are allowable</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sz="2800" dirty="0">
                <a:solidFill>
                  <a:schemeClr val="tx1"/>
                </a:solidFill>
              </a:rPr>
              <a:t>Depreciation costs are allowable for non-Federal entity-owned equipment for remaining useful life</a:t>
            </a:r>
            <a:endParaRPr lang="en-US" altLang="en-US" sz="2800" dirty="0">
              <a:ea typeface="ＭＳ Ｐゴシック" panose="020B0600070205080204" pitchFamily="34" charset="-128"/>
            </a:endParaRPr>
          </a:p>
        </p:txBody>
      </p:sp>
      <p:sp>
        <p:nvSpPr>
          <p:cNvPr id="7" name="Slide Number Placeholder 6">
            <a:extLst>
              <a:ext uri="{FF2B5EF4-FFF2-40B4-BE49-F238E27FC236}">
                <a16:creationId xmlns:a16="http://schemas.microsoft.com/office/drawing/2014/main" id="{8EF31F1F-BD20-4C9E-83FD-B1A85A14B3BE}"/>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76159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3C99-0E48-4C01-8E48-1C29C005DE3E}"/>
              </a:ext>
            </a:extLst>
          </p:cNvPr>
          <p:cNvSpPr>
            <a:spLocks noGrp="1"/>
          </p:cNvSpPr>
          <p:nvPr>
            <p:ph type="title"/>
          </p:nvPr>
        </p:nvSpPr>
        <p:spPr/>
        <p:txBody>
          <a:bodyPr/>
          <a:lstStyle/>
          <a:p>
            <a:r>
              <a:rPr lang="en-US" altLang="en-US" dirty="0">
                <a:ea typeface="ＭＳ Ｐゴシック" panose="020B0600070205080204" pitchFamily="34" charset="-128"/>
              </a:rPr>
              <a:t> Depreciation – Definition </a:t>
            </a:r>
            <a:endParaRPr lang="en-US" dirty="0"/>
          </a:p>
        </p:txBody>
      </p:sp>
      <p:sp>
        <p:nvSpPr>
          <p:cNvPr id="4813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dirty="0"/>
              <a:t>Depreciation is </a:t>
            </a:r>
            <a:r>
              <a:rPr lang="en-US" b="1" dirty="0"/>
              <a:t>not allowed </a:t>
            </a:r>
            <a:r>
              <a:rPr lang="en-US" dirty="0"/>
              <a:t>on equipment purchased with grant funds as the costs are directly charged to the Federal award at the time of acquisition.</a:t>
            </a:r>
          </a:p>
          <a:p>
            <a:pPr lvl="0"/>
            <a:r>
              <a:rPr lang="en-US" dirty="0"/>
              <a:t>Non-Federal entities may be compensated for the use of their equipment, donated equipment, and software projects capitalized in accordance with</a:t>
            </a:r>
            <a:br>
              <a:rPr lang="en-US" dirty="0"/>
            </a:br>
            <a:r>
              <a:rPr lang="en-US" dirty="0"/>
              <a:t>Generally Accepted Accounting Principles (GAAP)</a:t>
            </a:r>
          </a:p>
          <a:p>
            <a:pPr lvl="1"/>
            <a:r>
              <a:rPr lang="en-US" dirty="0"/>
              <a:t>Compensation must be made by computing depreciation for the accounting period based upon the pattern of use</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Can not charge if fully depreciated (including a use allowance)</a:t>
            </a:r>
          </a:p>
          <a:p>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2A51BF8-780C-484C-976F-32892720A201}"/>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13749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879D-E1E8-4F7E-8743-BDC16261161B}"/>
              </a:ext>
            </a:extLst>
          </p:cNvPr>
          <p:cNvSpPr>
            <a:spLocks noGrp="1"/>
          </p:cNvSpPr>
          <p:nvPr>
            <p:ph type="title"/>
          </p:nvPr>
        </p:nvSpPr>
        <p:spPr/>
        <p:txBody>
          <a:bodyPr/>
          <a:lstStyle/>
          <a:p>
            <a:r>
              <a:rPr lang="en-US" altLang="en-US" dirty="0">
                <a:ea typeface="ＭＳ Ｐゴシック" panose="020B0600070205080204" pitchFamily="34" charset="-128"/>
              </a:rPr>
              <a:t> Depreciation – Rules </a:t>
            </a:r>
            <a:endParaRPr lang="en-US" dirty="0"/>
          </a:p>
        </p:txBody>
      </p:sp>
      <p:sp>
        <p:nvSpPr>
          <p:cNvPr id="4813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dirty="0"/>
              <a:t>Allocation for depreciation must be made in accordance with 2 CFR part 200 Appendices IV through VIII.</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Depreciation is computed based on acquisition costs and useful life of equipment.</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Acquisition costs excludes:</a:t>
            </a:r>
          </a:p>
          <a:p>
            <a:pPr lvl="1" fontAlgn="base">
              <a:spcAft>
                <a:spcPct val="0"/>
              </a:spcAft>
              <a:defRPr/>
            </a:pPr>
            <a:r>
              <a:rPr lang="en-US" altLang="en-US" dirty="0"/>
              <a:t>Any portion of the costs borne by or donated by the Federal agency</a:t>
            </a:r>
          </a:p>
          <a:p>
            <a:pPr lvl="1" fontAlgn="base">
              <a:spcAft>
                <a:spcPct val="0"/>
              </a:spcAft>
              <a:defRPr/>
            </a:pPr>
            <a:r>
              <a:rPr lang="en-US" altLang="en-US" dirty="0"/>
              <a:t>Any portion of the costs contributed by or for the non-Federal entity where law or agreement prohibits recovery</a:t>
            </a:r>
          </a:p>
          <a:p>
            <a:pPr lvl="1" fontAlgn="base">
              <a:spcAft>
                <a:spcPct val="0"/>
              </a:spcAft>
              <a:defRPr/>
            </a:pPr>
            <a:r>
              <a:rPr lang="en-US" altLang="en-US" dirty="0"/>
              <a:t>Any asset acquired solely for the performance of a Federal award</a:t>
            </a:r>
            <a:endParaRPr lang="en-US" altLang="en-US" sz="3200"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10AE5CFF-D52A-4BF7-8052-2C55DAF373EE}"/>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240878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879D-E1E8-4F7E-8743-BDC16261161B}"/>
              </a:ext>
            </a:extLst>
          </p:cNvPr>
          <p:cNvSpPr>
            <a:spLocks noGrp="1"/>
          </p:cNvSpPr>
          <p:nvPr>
            <p:ph type="title"/>
          </p:nvPr>
        </p:nvSpPr>
        <p:spPr/>
        <p:txBody>
          <a:bodyPr/>
          <a:lstStyle/>
          <a:p>
            <a:r>
              <a:rPr lang="en-US" altLang="en-US" dirty="0">
                <a:ea typeface="ＭＳ Ｐゴシック" panose="020B0600070205080204" pitchFamily="34" charset="-128"/>
              </a:rPr>
              <a:t> Depreciation – Considerations </a:t>
            </a:r>
            <a:endParaRPr lang="en-US" dirty="0"/>
          </a:p>
        </p:txBody>
      </p:sp>
      <p:sp>
        <p:nvSpPr>
          <p:cNvPr id="4813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lvl="0">
              <a:lnSpc>
                <a:spcPct val="100000"/>
              </a:lnSpc>
              <a:spcBef>
                <a:spcPts val="0"/>
              </a:spcBef>
              <a:spcAft>
                <a:spcPts val="600"/>
              </a:spcAft>
            </a:pPr>
            <a:r>
              <a:rPr lang="en-US" dirty="0"/>
              <a:t>Useful life period must take into consideration</a:t>
            </a:r>
          </a:p>
          <a:p>
            <a:pPr lvl="1" fontAlgn="base">
              <a:lnSpc>
                <a:spcPct val="100000"/>
              </a:lnSpc>
              <a:spcBef>
                <a:spcPts val="0"/>
              </a:spcBef>
              <a:spcAft>
                <a:spcPts val="600"/>
              </a:spcAft>
              <a:defRPr/>
            </a:pPr>
            <a:r>
              <a:rPr lang="en-US" dirty="0"/>
              <a:t>Nature of the equipment </a:t>
            </a:r>
          </a:p>
          <a:p>
            <a:pPr lvl="1" fontAlgn="base">
              <a:lnSpc>
                <a:spcPct val="100000"/>
              </a:lnSpc>
              <a:spcBef>
                <a:spcPts val="0"/>
              </a:spcBef>
              <a:spcAft>
                <a:spcPts val="600"/>
              </a:spcAft>
              <a:defRPr/>
            </a:pPr>
            <a:r>
              <a:rPr lang="en-US" dirty="0"/>
              <a:t>Technological developments in the particular area </a:t>
            </a:r>
          </a:p>
          <a:p>
            <a:pPr lvl="1" fontAlgn="base">
              <a:lnSpc>
                <a:spcPct val="100000"/>
              </a:lnSpc>
              <a:spcBef>
                <a:spcPts val="0"/>
              </a:spcBef>
              <a:spcAft>
                <a:spcPts val="600"/>
              </a:spcAft>
              <a:defRPr/>
            </a:pPr>
            <a:r>
              <a:rPr lang="en-US" dirty="0"/>
              <a:t>Historical data</a:t>
            </a:r>
          </a:p>
          <a:p>
            <a:pPr lvl="1" fontAlgn="base">
              <a:lnSpc>
                <a:spcPct val="100000"/>
              </a:lnSpc>
              <a:spcBef>
                <a:spcPts val="0"/>
              </a:spcBef>
              <a:spcAft>
                <a:spcPts val="600"/>
              </a:spcAft>
              <a:defRPr/>
            </a:pPr>
            <a:r>
              <a:rPr lang="en-US" dirty="0"/>
              <a:t>Renewal and replacement policies followed for the individual items or classes of assets  involved</a:t>
            </a:r>
          </a:p>
          <a:p>
            <a:pPr lvl="0">
              <a:lnSpc>
                <a:spcPct val="100000"/>
              </a:lnSpc>
              <a:spcBef>
                <a:spcPts val="0"/>
              </a:spcBef>
              <a:spcAft>
                <a:spcPts val="600"/>
              </a:spcAft>
            </a:pPr>
            <a:r>
              <a:rPr lang="en-US" dirty="0"/>
              <a:t>Must use straight line depreciation </a:t>
            </a:r>
          </a:p>
          <a:p>
            <a:pPr lvl="1" fontAlgn="base">
              <a:lnSpc>
                <a:spcPct val="100000"/>
              </a:lnSpc>
              <a:spcBef>
                <a:spcPts val="0"/>
              </a:spcBef>
              <a:spcAft>
                <a:spcPts val="600"/>
              </a:spcAft>
              <a:defRPr/>
            </a:pPr>
            <a:r>
              <a:rPr lang="en-US" dirty="0"/>
              <a:t>Absent clear evidence indicating equipment consumption is greater earlier than later in its useful life</a:t>
            </a:r>
          </a:p>
          <a:p>
            <a:pPr lvl="1" fontAlgn="base">
              <a:lnSpc>
                <a:spcPct val="100000"/>
              </a:lnSpc>
              <a:spcBef>
                <a:spcPts val="0"/>
              </a:spcBef>
              <a:spcAft>
                <a:spcPts val="600"/>
              </a:spcAft>
              <a:defRPr/>
            </a:pPr>
            <a:r>
              <a:rPr lang="en-US" altLang="en-US" dirty="0"/>
              <a:t>Changes in depreciation methods requires prior approval</a:t>
            </a:r>
            <a:endParaRPr lang="en-US" altLang="en-US" sz="3200"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10AE5CFF-D52A-4BF7-8052-2C55DAF373EE}"/>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334610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A7430-0CB5-40E2-B94E-987F06142E6D}"/>
              </a:ext>
            </a:extLst>
          </p:cNvPr>
          <p:cNvSpPr>
            <a:spLocks noGrp="1"/>
          </p:cNvSpPr>
          <p:nvPr>
            <p:ph type="title"/>
          </p:nvPr>
        </p:nvSpPr>
        <p:spPr/>
        <p:txBody>
          <a:bodyPr/>
          <a:lstStyle/>
          <a:p>
            <a:r>
              <a:rPr lang="en-US" altLang="en-US" dirty="0">
                <a:ea typeface="ＭＳ Ｐゴシック" panose="020B0600070205080204" pitchFamily="34" charset="-128"/>
              </a:rPr>
              <a:t> Depreciation – Requirements </a:t>
            </a:r>
            <a:endParaRPr lang="en-US" dirty="0"/>
          </a:p>
        </p:txBody>
      </p:sp>
      <p:sp>
        <p:nvSpPr>
          <p:cNvPr id="52227"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100000"/>
              </a:lnSpc>
              <a:spcBef>
                <a:spcPts val="0"/>
              </a:spcBef>
              <a:spcAft>
                <a:spcPts val="600"/>
              </a:spcAft>
            </a:pPr>
            <a:r>
              <a:rPr lang="en-US" altLang="en-US" dirty="0"/>
              <a:t>May not depreciate equipment directly expensed, fully depreciated, or outlived useful life: use allowance not allowed</a:t>
            </a:r>
          </a:p>
          <a:p>
            <a:pPr>
              <a:lnSpc>
                <a:spcPct val="100000"/>
              </a:lnSpc>
              <a:spcBef>
                <a:spcPts val="0"/>
              </a:spcBef>
              <a:spcAft>
                <a:spcPts val="600"/>
              </a:spcAft>
            </a:pPr>
            <a:r>
              <a:rPr lang="en-US" altLang="en-US" dirty="0"/>
              <a:t>Donated equipment: </a:t>
            </a:r>
          </a:p>
          <a:p>
            <a:pPr lvl="1" fontAlgn="base">
              <a:lnSpc>
                <a:spcPct val="100000"/>
              </a:lnSpc>
              <a:spcBef>
                <a:spcPts val="0"/>
              </a:spcBef>
              <a:spcAft>
                <a:spcPts val="600"/>
              </a:spcAft>
              <a:defRPr/>
            </a:pPr>
            <a:r>
              <a:rPr lang="en-US" altLang="en-US" dirty="0"/>
              <a:t>May be depreciated against grant; or claimed as match; but not both</a:t>
            </a:r>
          </a:p>
          <a:p>
            <a:pPr lvl="1" fontAlgn="base">
              <a:lnSpc>
                <a:spcPct val="100000"/>
              </a:lnSpc>
              <a:spcBef>
                <a:spcPts val="0"/>
              </a:spcBef>
              <a:spcAft>
                <a:spcPts val="600"/>
              </a:spcAft>
              <a:defRPr/>
            </a:pPr>
            <a:r>
              <a:rPr lang="en-US" altLang="en-US" dirty="0"/>
              <a:t>Must be valuated at fair market value of equipment of same age and condition at time donated</a:t>
            </a:r>
          </a:p>
          <a:p>
            <a:pPr lvl="0">
              <a:lnSpc>
                <a:spcPct val="100000"/>
              </a:lnSpc>
              <a:spcBef>
                <a:spcPts val="0"/>
              </a:spcBef>
              <a:spcAft>
                <a:spcPts val="600"/>
              </a:spcAft>
            </a:pPr>
            <a:r>
              <a:rPr lang="en-US" dirty="0"/>
              <a:t>Charges for depreciation must be supported by adequate property records </a:t>
            </a:r>
          </a:p>
          <a:p>
            <a:pPr lvl="0">
              <a:lnSpc>
                <a:spcPct val="100000"/>
              </a:lnSpc>
              <a:spcBef>
                <a:spcPts val="0"/>
              </a:spcBef>
              <a:spcAft>
                <a:spcPts val="600"/>
              </a:spcAft>
            </a:pPr>
            <a:r>
              <a:rPr lang="en-US" dirty="0"/>
              <a:t>Physical inventories must be taken at least once every two years to ensure that the equipment exists and is usable, used, and needed </a:t>
            </a:r>
            <a:endParaRPr lang="en-US" altLang="en-US" dirty="0"/>
          </a:p>
          <a:p>
            <a:pPr fontAlgn="base">
              <a:lnSpc>
                <a:spcPct val="100000"/>
              </a:lnSpc>
              <a:spcBef>
                <a:spcPts val="0"/>
              </a:spcBef>
              <a:spcAft>
                <a:spcPts val="600"/>
              </a:spcAft>
              <a:defRPr/>
            </a:pPr>
            <a:endParaRPr lang="en-US" altLang="en-US" dirty="0"/>
          </a:p>
        </p:txBody>
      </p:sp>
      <p:sp>
        <p:nvSpPr>
          <p:cNvPr id="5" name="Slide Number Placeholder 4">
            <a:extLst>
              <a:ext uri="{FF2B5EF4-FFF2-40B4-BE49-F238E27FC236}">
                <a16:creationId xmlns:a16="http://schemas.microsoft.com/office/drawing/2014/main" id="{B0585F36-397F-4C79-9624-B7D1C6A5F33D}"/>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80028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657EE-D2C5-4A7A-A0C8-7ACDF4778987}"/>
              </a:ext>
            </a:extLst>
          </p:cNvPr>
          <p:cNvSpPr>
            <a:spLocks noGrp="1"/>
          </p:cNvSpPr>
          <p:nvPr>
            <p:ph type="title"/>
          </p:nvPr>
        </p:nvSpPr>
        <p:spPr/>
        <p:txBody>
          <a:bodyPr/>
          <a:lstStyle/>
          <a:p>
            <a:r>
              <a:rPr lang="en-US" altLang="en-US" dirty="0">
                <a:ea typeface="ＭＳ Ｐゴシック"/>
              </a:rPr>
              <a:t>Knowledge Check 1 – Questions </a:t>
            </a:r>
            <a:endParaRPr lang="en-US" dirty="0"/>
          </a:p>
        </p:txBody>
      </p:sp>
      <p:sp>
        <p:nvSpPr>
          <p:cNvPr id="6451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lvl="1" indent="0">
              <a:lnSpc>
                <a:spcPct val="75000"/>
              </a:lnSpc>
              <a:spcBef>
                <a:spcPts val="1800"/>
              </a:spcBef>
              <a:buClr>
                <a:schemeClr val="accent2"/>
              </a:buClr>
              <a:buNone/>
            </a:pPr>
            <a:r>
              <a:rPr lang="en-US" sz="2800" b="1" dirty="0">
                <a:solidFill>
                  <a:srgbClr val="D93E0D"/>
                </a:solidFill>
              </a:rPr>
              <a:t>True or False?</a:t>
            </a:r>
          </a:p>
          <a:p>
            <a:pPr marL="514350" lvl="1" indent="-514350">
              <a:lnSpc>
                <a:spcPct val="75000"/>
              </a:lnSpc>
              <a:spcBef>
                <a:spcPts val="1800"/>
              </a:spcBef>
              <a:buClr>
                <a:srgbClr val="D93E0D"/>
              </a:buClr>
              <a:buFont typeface="+mj-lt"/>
              <a:buAutoNum type="arabicPeriod"/>
            </a:pPr>
            <a:r>
              <a:rPr lang="en-US" altLang="en-US" sz="2800" dirty="0">
                <a:solidFill>
                  <a:schemeClr val="tx1"/>
                </a:solidFill>
              </a:rPr>
              <a:t>A non-Federal entity may directly charge to the Federal award the cost of equipment it purchased with non-Federal funds.</a:t>
            </a:r>
            <a:endParaRPr lang="en-US" altLang="en-US" sz="2800" dirty="0">
              <a:solidFill>
                <a:schemeClr val="tx1"/>
              </a:solidFill>
              <a:cs typeface="Calibri"/>
            </a:endParaRPr>
          </a:p>
        </p:txBody>
      </p:sp>
      <p:sp>
        <p:nvSpPr>
          <p:cNvPr id="4" name="Slide Number Placeholder 3">
            <a:extLst>
              <a:ext uri="{FF2B5EF4-FFF2-40B4-BE49-F238E27FC236}">
                <a16:creationId xmlns:a16="http://schemas.microsoft.com/office/drawing/2014/main" id="{28E385AF-1F57-45DC-8792-D825AA2AA4D3}"/>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custDataLst>
      <p:tags r:id="rId1"/>
    </p:custDataLst>
    <p:extLst>
      <p:ext uri="{BB962C8B-B14F-4D97-AF65-F5344CB8AC3E}">
        <p14:creationId xmlns:p14="http://schemas.microsoft.com/office/powerpoint/2010/main" val="330291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657EE-D2C5-4A7A-A0C8-7ACDF4778987}"/>
              </a:ext>
            </a:extLst>
          </p:cNvPr>
          <p:cNvSpPr>
            <a:spLocks noGrp="1"/>
          </p:cNvSpPr>
          <p:nvPr>
            <p:ph type="title"/>
          </p:nvPr>
        </p:nvSpPr>
        <p:spPr/>
        <p:txBody>
          <a:bodyPr/>
          <a:lstStyle/>
          <a:p>
            <a:r>
              <a:rPr lang="en-US" altLang="en-US" dirty="0">
                <a:ea typeface="ＭＳ Ｐゴシック"/>
              </a:rPr>
              <a:t>Knowledge Check 1 – Answers </a:t>
            </a:r>
            <a:endParaRPr lang="en-US" dirty="0"/>
          </a:p>
        </p:txBody>
      </p:sp>
      <p:sp>
        <p:nvSpPr>
          <p:cNvPr id="6451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14350" lvl="1" indent="-514350">
              <a:lnSpc>
                <a:spcPct val="75000"/>
              </a:lnSpc>
              <a:spcBef>
                <a:spcPts val="1800"/>
              </a:spcBef>
              <a:buClr>
                <a:srgbClr val="D93E0D"/>
              </a:buClr>
              <a:buFont typeface="+mj-lt"/>
              <a:buAutoNum type="arabicPeriod"/>
            </a:pPr>
            <a:r>
              <a:rPr lang="en-US" altLang="en-US" sz="2800" dirty="0">
                <a:solidFill>
                  <a:schemeClr val="tx1"/>
                </a:solidFill>
              </a:rPr>
              <a:t>A non-Federal entity may directly charge to the Federal award the cost of equipment it purchased with non-Federal funds.  </a:t>
            </a:r>
            <a:r>
              <a:rPr lang="en-US" altLang="en-US" sz="2800" b="1" dirty="0">
                <a:solidFill>
                  <a:srgbClr val="D93E0D"/>
                </a:solidFill>
              </a:rPr>
              <a:t>False</a:t>
            </a:r>
            <a:endParaRPr lang="en-US" altLang="en-US" sz="2800" b="1" dirty="0">
              <a:solidFill>
                <a:srgbClr val="D93E0D"/>
              </a:solidFill>
              <a:cs typeface="Calibri"/>
            </a:endParaRPr>
          </a:p>
        </p:txBody>
      </p:sp>
      <p:sp>
        <p:nvSpPr>
          <p:cNvPr id="4" name="Slide Number Placeholder 3">
            <a:extLst>
              <a:ext uri="{FF2B5EF4-FFF2-40B4-BE49-F238E27FC236}">
                <a16:creationId xmlns:a16="http://schemas.microsoft.com/office/drawing/2014/main" id="{28E385AF-1F57-45DC-8792-D825AA2AA4D3}"/>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custDataLst>
      <p:tags r:id="rId1"/>
    </p:custDataLst>
    <p:extLst>
      <p:ext uri="{BB962C8B-B14F-4D97-AF65-F5344CB8AC3E}">
        <p14:creationId xmlns:p14="http://schemas.microsoft.com/office/powerpoint/2010/main" val="161059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51CD-E44B-450E-A7E5-96F40D183102}"/>
              </a:ext>
            </a:extLst>
          </p:cNvPr>
          <p:cNvSpPr>
            <a:spLocks noGrp="1"/>
          </p:cNvSpPr>
          <p:nvPr>
            <p:ph type="title"/>
          </p:nvPr>
        </p:nvSpPr>
        <p:spPr/>
        <p:txBody>
          <a:bodyPr/>
          <a:lstStyle/>
          <a:p>
            <a:r>
              <a:rPr lang="en-US" dirty="0"/>
              <a:t>Intangible Property</a:t>
            </a:r>
          </a:p>
        </p:txBody>
      </p:sp>
      <p:sp>
        <p:nvSpPr>
          <p:cNvPr id="3" name="Text Placeholder 2">
            <a:extLst>
              <a:ext uri="{FF2B5EF4-FFF2-40B4-BE49-F238E27FC236}">
                <a16:creationId xmlns:a16="http://schemas.microsoft.com/office/drawing/2014/main" id="{468E7C71-7C21-4D27-9357-6B302CEED5EB}"/>
              </a:ext>
            </a:extLst>
          </p:cNvPr>
          <p:cNvSpPr>
            <a:spLocks noGrp="1"/>
          </p:cNvSpPr>
          <p:nvPr>
            <p:ph type="body" idx="1"/>
          </p:nvPr>
        </p:nvSpPr>
        <p:spPr>
          <a:xfrm>
            <a:off x="1548384" y="3329354"/>
            <a:ext cx="9805416" cy="2766645"/>
          </a:xfrm>
        </p:spPr>
        <p:txBody>
          <a:bodyPr>
            <a:noAutofit/>
          </a:bodyPr>
          <a:lstStyle/>
          <a:p>
            <a:pPr marL="342900" indent="-342900">
              <a:buFont typeface="Wingdings" panose="05000000000000000000" pitchFamily="2" charset="2"/>
              <a:buChar char="ü"/>
            </a:pPr>
            <a:r>
              <a:rPr lang="en-US" sz="2800" dirty="0">
                <a:solidFill>
                  <a:schemeClr val="tx1"/>
                </a:solidFill>
              </a:rPr>
              <a:t>Definition</a:t>
            </a:r>
          </a:p>
          <a:p>
            <a:pPr marL="342900" indent="-342900">
              <a:buFont typeface="Wingdings" panose="05000000000000000000" pitchFamily="2" charset="2"/>
              <a:buChar char="ü"/>
            </a:pPr>
            <a:r>
              <a:rPr lang="en-US" sz="2800" dirty="0">
                <a:solidFill>
                  <a:schemeClr val="tx1"/>
                </a:solidFill>
              </a:rPr>
              <a:t>Examples</a:t>
            </a:r>
          </a:p>
          <a:p>
            <a:pPr marL="342900" indent="-342900">
              <a:buFont typeface="Wingdings" panose="05000000000000000000" pitchFamily="2" charset="2"/>
              <a:buChar char="ü"/>
            </a:pPr>
            <a:r>
              <a:rPr lang="en-US" sz="2800" dirty="0">
                <a:solidFill>
                  <a:schemeClr val="tx1"/>
                </a:solidFill>
              </a:rPr>
              <a:t>Grant Provisions</a:t>
            </a:r>
          </a:p>
          <a:p>
            <a:pPr marL="342900" indent="-342900">
              <a:buFont typeface="Wingdings" panose="05000000000000000000" pitchFamily="2" charset="2"/>
              <a:buChar char="ü"/>
            </a:pPr>
            <a:r>
              <a:rPr lang="en-US" sz="2800" dirty="0">
                <a:solidFill>
                  <a:schemeClr val="tx1"/>
                </a:solidFill>
              </a:rPr>
              <a:t>Intellectual Property</a:t>
            </a:r>
          </a:p>
          <a:p>
            <a:pPr marL="342900" indent="-342900">
              <a:buFont typeface="Wingdings" panose="05000000000000000000" pitchFamily="2" charset="2"/>
              <a:buChar char="ü"/>
            </a:pPr>
            <a:endParaRPr lang="en-US" sz="2800" dirty="0">
              <a:solidFill>
                <a:schemeClr val="tx1"/>
              </a:solidFill>
            </a:endParaRPr>
          </a:p>
        </p:txBody>
      </p:sp>
      <p:sp>
        <p:nvSpPr>
          <p:cNvPr id="4" name="Slide Number Placeholder 3">
            <a:extLst>
              <a:ext uri="{FF2B5EF4-FFF2-40B4-BE49-F238E27FC236}">
                <a16:creationId xmlns:a16="http://schemas.microsoft.com/office/drawing/2014/main" id="{7C2AC085-1AED-43C3-976C-080AF2E86203}"/>
              </a:ext>
            </a:extLst>
          </p:cNvPr>
          <p:cNvSpPr>
            <a:spLocks noGrp="1"/>
          </p:cNvSpPr>
          <p:nvPr>
            <p:ph type="sldNum" sz="quarter" idx="12"/>
          </p:nvPr>
        </p:nvSpPr>
        <p:spPr/>
        <p:txBody>
          <a:bodyPr/>
          <a:lstStyle/>
          <a:p>
            <a:fld id="{AEF1280C-1E94-430E-A516-D051ECA45720}" type="slidenum">
              <a:rPr lang="en-US" smtClean="0"/>
              <a:pPr/>
              <a:t>18</a:t>
            </a:fld>
            <a:endParaRPr lang="en-US" dirty="0"/>
          </a:p>
        </p:txBody>
      </p:sp>
    </p:spTree>
    <p:extLst>
      <p:ext uri="{BB962C8B-B14F-4D97-AF65-F5344CB8AC3E}">
        <p14:creationId xmlns:p14="http://schemas.microsoft.com/office/powerpoint/2010/main" val="71536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ADBB3E-A4BF-4CD9-A6B9-B5FFDB668EBF}"/>
              </a:ext>
            </a:extLst>
          </p:cNvPr>
          <p:cNvSpPr>
            <a:spLocks noGrp="1"/>
          </p:cNvSpPr>
          <p:nvPr>
            <p:ph type="title"/>
          </p:nvPr>
        </p:nvSpPr>
        <p:spPr/>
        <p:txBody>
          <a:bodyPr>
            <a:normAutofit/>
          </a:bodyPr>
          <a:lstStyle/>
          <a:p>
            <a:r>
              <a:rPr lang="en-US" altLang="en-US" dirty="0">
                <a:ea typeface="ＭＳ Ｐゴシック" panose="020B0600070205080204" pitchFamily="34" charset="-128"/>
              </a:rPr>
              <a:t>Intangible Property – Definition </a:t>
            </a:r>
            <a:endParaRPr lang="en-US" dirty="0">
              <a:ea typeface="ＭＳ Ｐゴシック" panose="020B0600070205080204" pitchFamily="34" charset="-128"/>
            </a:endParaRPr>
          </a:p>
        </p:txBody>
      </p:sp>
      <p:sp>
        <p:nvSpPr>
          <p:cNvPr id="7" name="Content Placeholder 6">
            <a:extLst>
              <a:ext uri="{FF2B5EF4-FFF2-40B4-BE49-F238E27FC236}">
                <a16:creationId xmlns:a16="http://schemas.microsoft.com/office/drawing/2014/main" id="{9904021B-0948-425D-8A0F-484EA140E67E}"/>
              </a:ext>
            </a:extLst>
          </p:cNvPr>
          <p:cNvSpPr>
            <a:spLocks noGrp="1"/>
          </p:cNvSpPr>
          <p:nvPr>
            <p:ph idx="1"/>
          </p:nvPr>
        </p:nvSpPr>
        <p:spPr/>
        <p:txBody>
          <a:bodyPr>
            <a:normAutofit/>
          </a:bodyPr>
          <a:lstStyle/>
          <a:p>
            <a:pPr marL="0" indent="0">
              <a:lnSpc>
                <a:spcPct val="105000"/>
              </a:lnSpc>
              <a:buNone/>
            </a:pPr>
            <a:r>
              <a:rPr lang="en-US" altLang="en-US" dirty="0">
                <a:hlinkClick r:id="rId4"/>
              </a:rPr>
              <a:t>2 CFR 200.59</a:t>
            </a:r>
            <a:endParaRPr lang="en-US" altLang="en-US" dirty="0"/>
          </a:p>
          <a:p>
            <a:pPr>
              <a:lnSpc>
                <a:spcPct val="105000"/>
              </a:lnSpc>
            </a:pPr>
            <a:r>
              <a:rPr lang="en-US" altLang="en-US" dirty="0"/>
              <a:t>Intangible property means property having no physical existence, such as trademarks, copyrights, patents and patent applications, and property, such as loans, notes and other debt instruments, lease agreements, stock and other instruments of property ownership (whether the property is tangible or intangible).</a:t>
            </a:r>
            <a:endParaRPr lang="en-US" dirty="0"/>
          </a:p>
        </p:txBody>
      </p:sp>
      <p:sp>
        <p:nvSpPr>
          <p:cNvPr id="9" name="Slide Number Placeholder 8">
            <a:extLst>
              <a:ext uri="{FF2B5EF4-FFF2-40B4-BE49-F238E27FC236}">
                <a16:creationId xmlns:a16="http://schemas.microsoft.com/office/drawing/2014/main" id="{5182FC21-B387-4370-BDC1-B22205158DF8}"/>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custDataLst>
      <p:tags r:id="rId1"/>
    </p:custDataLst>
    <p:extLst>
      <p:ext uri="{BB962C8B-B14F-4D97-AF65-F5344CB8AC3E}">
        <p14:creationId xmlns:p14="http://schemas.microsoft.com/office/powerpoint/2010/main" val="6381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940307" y="3911828"/>
            <a:ext cx="5394960" cy="2059314"/>
          </a:xfrm>
        </p:spPr>
        <p:txBody>
          <a:bodyPr/>
          <a:lstStyle/>
          <a:p>
            <a:pPr>
              <a:lnSpc>
                <a:spcPct val="100000"/>
              </a:lnSpc>
              <a:spcBef>
                <a:spcPts val="0"/>
              </a:spcBef>
            </a:pPr>
            <a:r>
              <a:rPr lang="en-US" dirty="0"/>
              <a:t>Chanel Castaneda</a:t>
            </a:r>
          </a:p>
          <a:p>
            <a:pPr>
              <a:lnSpc>
                <a:spcPct val="100000"/>
              </a:lnSpc>
              <a:spcBef>
                <a:spcPts val="0"/>
              </a:spcBef>
            </a:pPr>
            <a:r>
              <a:rPr lang="en-US" sz="2400" b="0" dirty="0"/>
              <a:t>Grants Management Specialist</a:t>
            </a:r>
          </a:p>
          <a:p>
            <a:pPr>
              <a:lnSpc>
                <a:spcPct val="100000"/>
              </a:lnSpc>
              <a:spcBef>
                <a:spcPts val="0"/>
              </a:spcBef>
            </a:pPr>
            <a:r>
              <a:rPr lang="en-US" sz="2400" b="0" dirty="0"/>
              <a:t>U.S. Department of Labor – OGM DPRR</a:t>
            </a:r>
          </a:p>
          <a:p>
            <a:pPr>
              <a:lnSpc>
                <a:spcPct val="100000"/>
              </a:lnSpc>
              <a:spcBef>
                <a:spcPts val="0"/>
              </a:spcBef>
            </a:pPr>
            <a:r>
              <a:rPr lang="en-US" sz="2400" b="0" dirty="0"/>
              <a:t>Chicago, IL</a:t>
            </a:r>
          </a:p>
          <a:p>
            <a:pPr>
              <a:lnSpc>
                <a:spcPct val="100000"/>
              </a:lnSpc>
              <a:spcBef>
                <a:spcPts val="0"/>
              </a:spcBef>
            </a:pPr>
            <a:r>
              <a:rPr lang="en-US" sz="2400" b="0" dirty="0">
                <a:hlinkClick r:id="rId3"/>
              </a:rPr>
              <a:t>Castaneda.Chanel@dol.gov</a:t>
            </a:r>
            <a:r>
              <a:rPr lang="en-US" sz="2400" b="0" dirty="0"/>
              <a:t> </a:t>
            </a:r>
          </a:p>
        </p:txBody>
      </p:sp>
      <p:pic>
        <p:nvPicPr>
          <p:cNvPr id="9" name="Picture Placeholder 8" descr="Photo of Chanel Castaneda">
            <a:extLst>
              <a:ext uri="{FF2B5EF4-FFF2-40B4-BE49-F238E27FC236}">
                <a16:creationId xmlns:a16="http://schemas.microsoft.com/office/drawing/2014/main" id="{AAE44093-EB4E-4D28-A613-E4C047611A5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2723387" y="1875159"/>
            <a:ext cx="1828800" cy="1828800"/>
          </a:xfrm>
        </p:spPr>
      </p:pic>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5785371" y="3911828"/>
            <a:ext cx="5394960" cy="2059314"/>
          </a:xfrm>
        </p:spPr>
        <p:txBody>
          <a:bodyPr/>
          <a:lstStyle/>
          <a:p>
            <a:pPr>
              <a:lnSpc>
                <a:spcPct val="100000"/>
              </a:lnSpc>
              <a:spcBef>
                <a:spcPts val="0"/>
              </a:spcBef>
            </a:pPr>
            <a:r>
              <a:rPr lang="en-US" dirty="0"/>
              <a:t>Trevor Capon</a:t>
            </a:r>
          </a:p>
          <a:p>
            <a:pPr>
              <a:lnSpc>
                <a:spcPct val="100000"/>
              </a:lnSpc>
              <a:spcBef>
                <a:spcPts val="0"/>
              </a:spcBef>
            </a:pPr>
            <a:r>
              <a:rPr lang="en-US" sz="2400" b="0" dirty="0"/>
              <a:t>Federal Project Officer</a:t>
            </a:r>
          </a:p>
          <a:p>
            <a:pPr>
              <a:lnSpc>
                <a:spcPct val="100000"/>
              </a:lnSpc>
              <a:spcBef>
                <a:spcPts val="0"/>
              </a:spcBef>
            </a:pPr>
            <a:r>
              <a:rPr lang="en-US" sz="2400" b="0" dirty="0"/>
              <a:t>U.S. Department of Labor – Region 1</a:t>
            </a:r>
          </a:p>
          <a:p>
            <a:pPr>
              <a:lnSpc>
                <a:spcPct val="100000"/>
              </a:lnSpc>
              <a:spcBef>
                <a:spcPts val="0"/>
              </a:spcBef>
            </a:pPr>
            <a:r>
              <a:rPr lang="en-US" sz="2400" b="0" dirty="0"/>
              <a:t>Boston, MA</a:t>
            </a:r>
          </a:p>
          <a:p>
            <a:pPr>
              <a:lnSpc>
                <a:spcPct val="100000"/>
              </a:lnSpc>
              <a:spcBef>
                <a:spcPts val="0"/>
              </a:spcBef>
            </a:pPr>
            <a:r>
              <a:rPr lang="en-US" sz="2400" b="0" dirty="0">
                <a:hlinkClick r:id="rId5"/>
              </a:rPr>
              <a:t>Capon.Trevor@dol.gov</a:t>
            </a:r>
            <a:r>
              <a:rPr lang="en-US" sz="2400" b="0" dirty="0"/>
              <a:t> </a:t>
            </a:r>
          </a:p>
        </p:txBody>
      </p:sp>
      <p:pic>
        <p:nvPicPr>
          <p:cNvPr id="11" name="Picture Placeholder 10" descr="Photo of Trevor Capon">
            <a:extLst>
              <a:ext uri="{FF2B5EF4-FFF2-40B4-BE49-F238E27FC236}">
                <a16:creationId xmlns:a16="http://schemas.microsoft.com/office/drawing/2014/main" id="{2D43C3DB-72F9-4055-AFE1-48441F0C4E68}"/>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7568451" y="1875159"/>
            <a:ext cx="1828800" cy="1828800"/>
          </a:xfrm>
        </p:spPr>
      </p:pic>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6322-6C0C-450A-9BA0-88AF45E31527}"/>
              </a:ext>
            </a:extLst>
          </p:cNvPr>
          <p:cNvSpPr>
            <a:spLocks noGrp="1"/>
          </p:cNvSpPr>
          <p:nvPr>
            <p:ph type="title"/>
          </p:nvPr>
        </p:nvSpPr>
        <p:spPr/>
        <p:txBody>
          <a:bodyPr/>
          <a:lstStyle/>
          <a:p>
            <a:r>
              <a:rPr lang="en-US" altLang="en-US" dirty="0">
                <a:ea typeface="ＭＳ Ｐゴシック" panose="020B0600070205080204" pitchFamily="34" charset="-128"/>
              </a:rPr>
              <a:t>Examples of Intangible Property</a:t>
            </a:r>
            <a:endParaRPr lang="en-US" dirty="0"/>
          </a:p>
        </p:txBody>
      </p:sp>
      <p:graphicFrame>
        <p:nvGraphicFramePr>
          <p:cNvPr id="4" name="Diagram 3" descr="SmartArt examples of Intangible Property: Copyrights; Trademarks; Patents; Service Marks; and Loans, Notes, or Other Debt">
            <a:extLst>
              <a:ext uri="{FF2B5EF4-FFF2-40B4-BE49-F238E27FC236}">
                <a16:creationId xmlns:a16="http://schemas.microsoft.com/office/drawing/2014/main" id="{7E994081-D09B-4FCD-A76A-F9EDEDFF915D}"/>
              </a:ext>
            </a:extLst>
          </p:cNvPr>
          <p:cNvGraphicFramePr/>
          <p:nvPr>
            <p:extLst>
              <p:ext uri="{D42A27DB-BD31-4B8C-83A1-F6EECF244321}">
                <p14:modId xmlns:p14="http://schemas.microsoft.com/office/powerpoint/2010/main" val="3248525682"/>
              </p:ext>
            </p:extLst>
          </p:nvPr>
        </p:nvGraphicFramePr>
        <p:xfrm>
          <a:off x="256032" y="1426464"/>
          <a:ext cx="11717044" cy="4601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7083EDCC-2A5B-463D-BB84-488CB139C165}"/>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custDataLst>
      <p:tags r:id="rId1"/>
    </p:custDataLst>
    <p:extLst>
      <p:ext uri="{BB962C8B-B14F-4D97-AF65-F5344CB8AC3E}">
        <p14:creationId xmlns:p14="http://schemas.microsoft.com/office/powerpoint/2010/main" val="133109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2666DD-F5BD-431D-8D77-4082A3B5EE6B}"/>
              </a:ext>
            </a:extLst>
          </p:cNvPr>
          <p:cNvSpPr>
            <a:spLocks noGrp="1"/>
          </p:cNvSpPr>
          <p:nvPr>
            <p:ph type="title"/>
          </p:nvPr>
        </p:nvSpPr>
        <p:spPr/>
        <p:txBody>
          <a:bodyPr>
            <a:normAutofit/>
          </a:bodyPr>
          <a:lstStyle/>
          <a:p>
            <a:r>
              <a:rPr lang="en-US" altLang="en-US" dirty="0">
                <a:ea typeface="ＭＳ Ｐゴシック" panose="020B0600070205080204" pitchFamily="34" charset="-128"/>
              </a:rPr>
              <a:t>Intangible Property – Usage</a:t>
            </a:r>
            <a:endParaRPr lang="en-US" dirty="0">
              <a:ea typeface="ＭＳ Ｐゴシック" panose="020B0600070205080204" pitchFamily="34" charset="-128"/>
            </a:endParaRPr>
          </a:p>
        </p:txBody>
      </p:sp>
      <p:sp>
        <p:nvSpPr>
          <p:cNvPr id="8" name="Content Placeholder 7">
            <a:extLst>
              <a:ext uri="{FF2B5EF4-FFF2-40B4-BE49-F238E27FC236}">
                <a16:creationId xmlns:a16="http://schemas.microsoft.com/office/drawing/2014/main" id="{E821C70B-7E5F-4244-BFBB-C3323FEB0687}"/>
              </a:ext>
            </a:extLst>
          </p:cNvPr>
          <p:cNvSpPr>
            <a:spLocks noGrp="1"/>
          </p:cNvSpPr>
          <p:nvPr>
            <p:ph idx="1"/>
          </p:nvPr>
        </p:nvSpPr>
        <p:spPr/>
        <p:txBody>
          <a:bodyPr>
            <a:normAutofit/>
          </a:bodyPr>
          <a:lstStyle/>
          <a:p>
            <a:pPr marL="0" indent="0">
              <a:buNone/>
            </a:pPr>
            <a:r>
              <a:rPr lang="en-US" altLang="en-US" dirty="0">
                <a:hlinkClick r:id="rId4"/>
              </a:rPr>
              <a:t>2 CFR 200.315</a:t>
            </a:r>
            <a:endParaRPr lang="en-US" altLang="en-US" dirty="0"/>
          </a:p>
          <a:p>
            <a:pPr marL="0" indent="0">
              <a:buNone/>
            </a:pPr>
            <a:r>
              <a:rPr lang="en-US" dirty="0"/>
              <a:t>The Federal government reserves the rights to:</a:t>
            </a:r>
          </a:p>
          <a:p>
            <a:r>
              <a:rPr lang="en-US" dirty="0"/>
              <a:t>Obtain, reproduce, publish</a:t>
            </a:r>
          </a:p>
          <a:p>
            <a:r>
              <a:rPr lang="en-US" dirty="0"/>
              <a:t>Authorize others to receive, reproduce, publish</a:t>
            </a:r>
          </a:p>
          <a:p>
            <a:r>
              <a:rPr lang="en-US" altLang="en-US" dirty="0"/>
              <a:t>Title to intangible property (see </a:t>
            </a:r>
            <a:r>
              <a:rPr lang="en-US" altLang="en-US" dirty="0">
                <a:hlinkClick r:id="rId5"/>
              </a:rPr>
              <a:t>2 CFR 200.59</a:t>
            </a:r>
            <a:r>
              <a:rPr lang="en-US" altLang="en-US" dirty="0"/>
              <a:t> Intangible property) acquired under a Federal award vests upon acquisition in the non-Federal entity</a:t>
            </a:r>
            <a:endParaRPr lang="en-US" dirty="0"/>
          </a:p>
        </p:txBody>
      </p:sp>
      <p:sp>
        <p:nvSpPr>
          <p:cNvPr id="17" name="Slide Number Placeholder 16">
            <a:extLst>
              <a:ext uri="{FF2B5EF4-FFF2-40B4-BE49-F238E27FC236}">
                <a16:creationId xmlns:a16="http://schemas.microsoft.com/office/drawing/2014/main" id="{D09E6D0E-0818-4726-ABA3-FEE26C0D1344}"/>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custDataLst>
      <p:tags r:id="rId1"/>
    </p:custDataLst>
    <p:extLst>
      <p:ext uri="{BB962C8B-B14F-4D97-AF65-F5344CB8AC3E}">
        <p14:creationId xmlns:p14="http://schemas.microsoft.com/office/powerpoint/2010/main" val="284834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415D-BB42-4910-A48D-C87C153B2174}"/>
              </a:ext>
            </a:extLst>
          </p:cNvPr>
          <p:cNvSpPr>
            <a:spLocks noGrp="1"/>
          </p:cNvSpPr>
          <p:nvPr>
            <p:ph type="title"/>
          </p:nvPr>
        </p:nvSpPr>
        <p:spPr/>
        <p:txBody>
          <a:bodyPr/>
          <a:lstStyle/>
          <a:p>
            <a:pPr>
              <a:defRPr/>
            </a:pPr>
            <a:r>
              <a:rPr lang="en-US" altLang="en-US" dirty="0">
                <a:ea typeface="ＭＳ Ｐゴシック" panose="020B0600070205080204" pitchFamily="34" charset="-128"/>
              </a:rPr>
              <a:t>Intellectual Property – Grant Provision</a:t>
            </a:r>
            <a:endParaRPr lang="en-US" dirty="0"/>
          </a:p>
        </p:txBody>
      </p:sp>
      <p:sp>
        <p:nvSpPr>
          <p:cNvPr id="74755" name="Content Placeholder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None/>
            </a:pPr>
            <a:r>
              <a:rPr lang="en-US" altLang="en-US" b="1" dirty="0"/>
              <a:t>Government has a paid-up, nonexclusive and irrevocable license to use or authorize others to use intellectual property developed with grant funds</a:t>
            </a:r>
          </a:p>
          <a:p>
            <a:pPr marL="0" indent="0">
              <a:buNone/>
            </a:pPr>
            <a:r>
              <a:rPr lang="en-US" altLang="en-US" dirty="0">
                <a:hlinkClick r:id="rId4"/>
              </a:rPr>
              <a:t>2 CFR 200.315(b) </a:t>
            </a:r>
            <a:endParaRPr lang="en-US" altLang="en-US" dirty="0"/>
          </a:p>
          <a:p>
            <a:r>
              <a:rPr lang="en-US" altLang="en-US" dirty="0"/>
              <a:t>The non-Federal entity may copyright any work that is subject to copyright and was developed, or for which ownership was acquired, under a Federal award. The Federal awarding agency reserves a royalty-free, nonexclusive and irrevocable right to reproduce, publish, or otherwise use the work for Federal purposes, and to authorize others to do so.</a:t>
            </a:r>
          </a:p>
        </p:txBody>
      </p:sp>
      <p:sp>
        <p:nvSpPr>
          <p:cNvPr id="3" name="Slide Number Placeholder 2">
            <a:extLst>
              <a:ext uri="{FF2B5EF4-FFF2-40B4-BE49-F238E27FC236}">
                <a16:creationId xmlns:a16="http://schemas.microsoft.com/office/drawing/2014/main" id="{1CF1BB30-771C-4293-8CD3-424F729C360C}"/>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custDataLst>
      <p:tags r:id="rId1"/>
    </p:custDataLst>
    <p:extLst>
      <p:ext uri="{BB962C8B-B14F-4D97-AF65-F5344CB8AC3E}">
        <p14:creationId xmlns:p14="http://schemas.microsoft.com/office/powerpoint/2010/main" val="3013297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EDF990AD-0B8B-4EA9-BE59-E071B978FA2B}"/>
              </a:ext>
            </a:extLst>
          </p:cNvPr>
          <p:cNvSpPr>
            <a:spLocks noGrp="1"/>
          </p:cNvSpPr>
          <p:nvPr>
            <p:ph type="title" idx="4294967295"/>
          </p:nvPr>
        </p:nvSpPr>
        <p:spPr>
          <a:xfrm>
            <a:off x="1018824" y="-1134627"/>
            <a:ext cx="1642314" cy="1005673"/>
          </a:xfrm>
        </p:spPr>
        <p:txBody>
          <a:bodyPr/>
          <a:lstStyle/>
          <a:p>
            <a:r>
              <a:rPr lang="en-US" dirty="0"/>
              <a:t>Quote</a:t>
            </a:r>
          </a:p>
        </p:txBody>
      </p:sp>
      <p:sp>
        <p:nvSpPr>
          <p:cNvPr id="2" name="Content Placeholder 1">
            <a:extLst>
              <a:ext uri="{FF2B5EF4-FFF2-40B4-BE49-F238E27FC236}">
                <a16:creationId xmlns:a16="http://schemas.microsoft.com/office/drawing/2014/main" id="{AF3DE98A-81D9-4978-BE76-EAF77B46B79D}"/>
              </a:ext>
            </a:extLst>
          </p:cNvPr>
          <p:cNvSpPr>
            <a:spLocks noGrp="1"/>
          </p:cNvSpPr>
          <p:nvPr>
            <p:ph idx="1"/>
          </p:nvPr>
        </p:nvSpPr>
        <p:spPr/>
        <p:txBody>
          <a:bodyPr>
            <a:normAutofit fontScale="85000" lnSpcReduction="20000"/>
          </a:bodyPr>
          <a:lstStyle/>
          <a:p>
            <a:r>
              <a:rPr lang="en-US" altLang="en-US" i="1" dirty="0"/>
              <a:t>This workforce product was funded by a grant awarded by the U.S. Department of Labor’s Employment and Training Administration.  The product was created by the grantee and does not necessarily reflect the official position of the U.S. Department of Labor.  The Department of Labor makes no guarantees, warranties, or assurance of any kind, express or implied, with respect to such information, including, but not limited to, accuracy of the information or its completeness, timeliness, usefulness, adequacy, continued availability, or ownership.  This solution is copyrighted by the Institution that created it.  Internal use by an organization, and/or personal use by an individual or for non-commercial purposes, is permissible.  All other uses require the prior authorization of the copyright owner.</a:t>
            </a:r>
          </a:p>
        </p:txBody>
      </p:sp>
      <p:sp>
        <p:nvSpPr>
          <p:cNvPr id="4" name="Text Placeholder 3">
            <a:extLst>
              <a:ext uri="{FF2B5EF4-FFF2-40B4-BE49-F238E27FC236}">
                <a16:creationId xmlns:a16="http://schemas.microsoft.com/office/drawing/2014/main" id="{A9F1440B-4B5D-4992-9388-A9F848F37425}"/>
              </a:ext>
            </a:extLst>
          </p:cNvPr>
          <p:cNvSpPr>
            <a:spLocks noGrp="1"/>
          </p:cNvSpPr>
          <p:nvPr>
            <p:ph type="body" sz="quarter" idx="13"/>
          </p:nvPr>
        </p:nvSpPr>
        <p:spPr/>
        <p:txBody>
          <a:bodyPr/>
          <a:lstStyle/>
          <a:p>
            <a:pPr>
              <a:buClr>
                <a:srgbClr val="D93E0D"/>
              </a:buClr>
            </a:pPr>
            <a:r>
              <a:rPr lang="en-US" dirty="0"/>
              <a:t>DOL Grant Provision for Intellectual Property</a:t>
            </a:r>
          </a:p>
        </p:txBody>
      </p:sp>
      <p:sp>
        <p:nvSpPr>
          <p:cNvPr id="3" name="Slide Number Placeholder 2">
            <a:extLst>
              <a:ext uri="{FF2B5EF4-FFF2-40B4-BE49-F238E27FC236}">
                <a16:creationId xmlns:a16="http://schemas.microsoft.com/office/drawing/2014/main" id="{DF4D26FF-2559-468B-B6EE-38C0478F8B02}"/>
              </a:ext>
            </a:extLst>
          </p:cNvPr>
          <p:cNvSpPr>
            <a:spLocks noGrp="1"/>
          </p:cNvSpPr>
          <p:nvPr>
            <p:ph type="sldNum" sz="quarter" idx="12"/>
          </p:nvPr>
        </p:nvSpPr>
        <p:spPr/>
        <p:txBody>
          <a:bodyPr/>
          <a:lstStyle/>
          <a:p>
            <a:fld id="{AEF1280C-1E94-430E-A516-D051ECA45720}" type="slidenum">
              <a:rPr lang="en-US" smtClean="0"/>
              <a:pPr/>
              <a:t>23</a:t>
            </a:fld>
            <a:endParaRPr lang="en-US" dirty="0"/>
          </a:p>
        </p:txBody>
      </p:sp>
    </p:spTree>
    <p:extLst>
      <p:ext uri="{BB962C8B-B14F-4D97-AF65-F5344CB8AC3E}">
        <p14:creationId xmlns:p14="http://schemas.microsoft.com/office/powerpoint/2010/main" val="2920996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0C5B68-10D6-474D-98E7-5EC193B151B4}"/>
              </a:ext>
            </a:extLst>
          </p:cNvPr>
          <p:cNvSpPr/>
          <p:nvPr/>
        </p:nvSpPr>
        <p:spPr>
          <a:xfrm>
            <a:off x="10396279" y="5551198"/>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C6BBCB17-0732-4E1B-9CE5-90056EAC4FF8}"/>
              </a:ext>
            </a:extLst>
          </p:cNvPr>
          <p:cNvSpPr>
            <a:spLocks noGrp="1"/>
          </p:cNvSpPr>
          <p:nvPr>
            <p:ph type="title"/>
          </p:nvPr>
        </p:nvSpPr>
        <p:spPr/>
        <p:txBody>
          <a:bodyPr/>
          <a:lstStyle/>
          <a:p>
            <a:r>
              <a:rPr lang="en-US" dirty="0"/>
              <a:t>Intellectual Property – Open Licensing </a:t>
            </a:r>
          </a:p>
        </p:txBody>
      </p:sp>
      <p:sp>
        <p:nvSpPr>
          <p:cNvPr id="2" name="Text Placeholder 1"/>
          <p:cNvSpPr>
            <a:spLocks noGrp="1"/>
          </p:cNvSpPr>
          <p:nvPr>
            <p:ph idx="1"/>
          </p:nvPr>
        </p:nvSpPr>
        <p:spPr>
          <a:xfrm>
            <a:off x="518160" y="1420779"/>
            <a:ext cx="10659875" cy="4756184"/>
          </a:xfrm>
        </p:spPr>
        <p:txBody>
          <a:bodyPr>
            <a:normAutofit/>
          </a:bodyPr>
          <a:lstStyle/>
          <a:p>
            <a:pPr marL="0" indent="0">
              <a:lnSpc>
                <a:spcPct val="100000"/>
              </a:lnSpc>
              <a:spcBef>
                <a:spcPts val="1200"/>
              </a:spcBef>
              <a:buNone/>
            </a:pPr>
            <a:r>
              <a:rPr lang="en-US" dirty="0"/>
              <a:t>The Department of Labor’s competitive grant awards represent investments in the next generation of open educational resources (OER) by requiring that DOL-funded intellectual property developed under competitively-awarded grant programs, including digital content, be openly licensed for free use, adaptation, and improvement by others.</a:t>
            </a:r>
          </a:p>
          <a:p>
            <a:pPr marL="0" indent="0">
              <a:lnSpc>
                <a:spcPct val="100000"/>
              </a:lnSpc>
              <a:spcBef>
                <a:spcPts val="1200"/>
              </a:spcBef>
              <a:buNone/>
            </a:pPr>
            <a:r>
              <a:rPr lang="en-US" dirty="0">
                <a:solidFill>
                  <a:srgbClr val="0000FF"/>
                </a:solidFill>
                <a:hlinkClick r:id="rId3"/>
              </a:rPr>
              <a:t>https://grantsapplicationandmanagement.workforcegps.org/resources/2018/08/01/13/55/Other-Resources </a:t>
            </a:r>
            <a:endParaRPr lang="en-US" sz="3600" dirty="0">
              <a:solidFill>
                <a:srgbClr val="0000FF"/>
              </a:solidFill>
            </a:endParaRPr>
          </a:p>
        </p:txBody>
      </p:sp>
      <p:sp>
        <p:nvSpPr>
          <p:cNvPr id="4" name="Slide Number Placeholder 3">
            <a:extLst>
              <a:ext uri="{FF2B5EF4-FFF2-40B4-BE49-F238E27FC236}">
                <a16:creationId xmlns:a16="http://schemas.microsoft.com/office/drawing/2014/main" id="{A8C626EE-39D4-4816-8745-6B0C05933DBD}"/>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129820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B44C-DD81-4480-A8A5-F45C69A0F574}"/>
              </a:ext>
            </a:extLst>
          </p:cNvPr>
          <p:cNvSpPr>
            <a:spLocks noGrp="1"/>
          </p:cNvSpPr>
          <p:nvPr>
            <p:ph type="title"/>
          </p:nvPr>
        </p:nvSpPr>
        <p:spPr/>
        <p:txBody>
          <a:bodyPr/>
          <a:lstStyle/>
          <a:p>
            <a:r>
              <a:rPr lang="en-US" dirty="0"/>
              <a:t>Equipment Use, Management, and Disposition Standards</a:t>
            </a:r>
          </a:p>
        </p:txBody>
      </p:sp>
      <p:sp>
        <p:nvSpPr>
          <p:cNvPr id="3" name="Text Placeholder 2">
            <a:extLst>
              <a:ext uri="{FF2B5EF4-FFF2-40B4-BE49-F238E27FC236}">
                <a16:creationId xmlns:a16="http://schemas.microsoft.com/office/drawing/2014/main" id="{D0497049-37F1-4695-92A4-08D4962E95BA}"/>
              </a:ext>
            </a:extLst>
          </p:cNvPr>
          <p:cNvSpPr>
            <a:spLocks noGrp="1"/>
          </p:cNvSpPr>
          <p:nvPr>
            <p:ph type="body" idx="1"/>
          </p:nvPr>
        </p:nvSpPr>
        <p:spPr>
          <a:xfrm>
            <a:off x="1699846" y="3212123"/>
            <a:ext cx="8339504" cy="2952703"/>
          </a:xfrm>
        </p:spPr>
        <p:txBody>
          <a:bodyPr>
            <a:normAutofit/>
          </a:bodyPr>
          <a:lstStyle/>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sz="2800" dirty="0">
                <a:solidFill>
                  <a:schemeClr val="tx1"/>
                </a:solidFill>
              </a:rPr>
              <a:t>Discuss equipment use, management and disposition standards, including user fees</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sz="2800" dirty="0">
                <a:solidFill>
                  <a:schemeClr val="tx1"/>
                </a:solidFill>
              </a:rPr>
              <a:t>Discuss types of internal controls </a:t>
            </a:r>
          </a:p>
        </p:txBody>
      </p:sp>
      <p:sp>
        <p:nvSpPr>
          <p:cNvPr id="4" name="Slide Number Placeholder 3">
            <a:extLst>
              <a:ext uri="{FF2B5EF4-FFF2-40B4-BE49-F238E27FC236}">
                <a16:creationId xmlns:a16="http://schemas.microsoft.com/office/drawing/2014/main" id="{3729F155-B9B8-4ED1-BE41-E058F1B9D780}"/>
              </a:ext>
            </a:extLst>
          </p:cNvPr>
          <p:cNvSpPr>
            <a:spLocks noGrp="1"/>
          </p:cNvSpPr>
          <p:nvPr>
            <p:ph type="sldNum" sz="quarter" idx="12"/>
          </p:nvPr>
        </p:nvSpPr>
        <p:spPr/>
        <p:txBody>
          <a:bodyPr/>
          <a:lstStyle/>
          <a:p>
            <a:fld id="{AEF1280C-1E94-430E-A516-D051ECA45720}" type="slidenum">
              <a:rPr lang="en-US" smtClean="0"/>
              <a:pPr/>
              <a:t>25</a:t>
            </a:fld>
            <a:endParaRPr lang="en-US" dirty="0"/>
          </a:p>
        </p:txBody>
      </p:sp>
    </p:spTree>
    <p:extLst>
      <p:ext uri="{BB962C8B-B14F-4D97-AF65-F5344CB8AC3E}">
        <p14:creationId xmlns:p14="http://schemas.microsoft.com/office/powerpoint/2010/main" val="111531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3E558B-7DD0-4972-B76A-13884003F34F}"/>
              </a:ext>
            </a:extLst>
          </p:cNvPr>
          <p:cNvSpPr>
            <a:spLocks noGrp="1"/>
          </p:cNvSpPr>
          <p:nvPr>
            <p:ph type="title"/>
          </p:nvPr>
        </p:nvSpPr>
        <p:spPr/>
        <p:txBody>
          <a:bodyPr/>
          <a:lstStyle/>
          <a:p>
            <a:r>
              <a:rPr lang="en-US" altLang="en-US" dirty="0">
                <a:ea typeface="ＭＳ Ｐゴシック" panose="020B0600070205080204" pitchFamily="34" charset="-128"/>
              </a:rPr>
              <a:t>Equipment Use, Management, and Disposition Standards – Definition </a:t>
            </a:r>
            <a:endParaRPr lang="en-US" dirty="0"/>
          </a:p>
        </p:txBody>
      </p:sp>
      <p:sp>
        <p:nvSpPr>
          <p:cNvPr id="24"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States – follow their own policies and procedures</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Other non-federal entities – must follow specific requirements of </a:t>
            </a:r>
            <a:r>
              <a:rPr lang="en-US" altLang="en-US" sz="2800" dirty="0">
                <a:solidFill>
                  <a:schemeClr val="tx1"/>
                </a:solidFill>
                <a:hlinkClick r:id="rId4"/>
              </a:rPr>
              <a:t>2 CFR 200.313(c)-(e)</a:t>
            </a:r>
            <a:endParaRPr lang="en-US" altLang="en-US" sz="2800" dirty="0">
              <a:solidFill>
                <a:schemeClr val="tx1"/>
              </a:solidFill>
            </a:endParaRP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Same for all types of equipment</a:t>
            </a:r>
          </a:p>
        </p:txBody>
      </p:sp>
      <p:pic>
        <p:nvPicPr>
          <p:cNvPr id="3" name="Picture 2" descr="gears with words &quot;equipment management&quot;">
            <a:extLst>
              <a:ext uri="{FF2B5EF4-FFF2-40B4-BE49-F238E27FC236}">
                <a16:creationId xmlns:a16="http://schemas.microsoft.com/office/drawing/2014/main" id="{4A7ADE97-1A0B-4292-B21C-18A48267FD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0201" y="2789448"/>
            <a:ext cx="4702810" cy="2821686"/>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50E13F86-9C9F-4E92-923A-24CF10DB2AAC}"/>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custDataLst>
      <p:tags r:id="rId1"/>
    </p:custDataLst>
    <p:extLst>
      <p:ext uri="{BB962C8B-B14F-4D97-AF65-F5344CB8AC3E}">
        <p14:creationId xmlns:p14="http://schemas.microsoft.com/office/powerpoint/2010/main" val="332183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3E558B-7DD0-4972-B76A-13884003F34F}"/>
              </a:ext>
            </a:extLst>
          </p:cNvPr>
          <p:cNvSpPr>
            <a:spLocks noGrp="1"/>
          </p:cNvSpPr>
          <p:nvPr>
            <p:ph type="title"/>
          </p:nvPr>
        </p:nvSpPr>
        <p:spPr/>
        <p:txBody>
          <a:bodyPr/>
          <a:lstStyle/>
          <a:p>
            <a:r>
              <a:rPr lang="en-US" altLang="en-US" dirty="0">
                <a:ea typeface="ＭＳ Ｐゴシック" panose="020B0600070205080204" pitchFamily="34" charset="-128"/>
              </a:rPr>
              <a:t>Equipment Use Standards</a:t>
            </a:r>
            <a:endParaRPr lang="en-US" dirty="0"/>
          </a:p>
        </p:txBody>
      </p:sp>
      <p:sp>
        <p:nvSpPr>
          <p:cNvPr id="24"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p>
            <a:pPr marL="0" lvl="1" indent="0" fontAlgn="base">
              <a:lnSpc>
                <a:spcPct val="100000"/>
              </a:lnSpc>
              <a:spcBef>
                <a:spcPts val="1200"/>
              </a:spcBef>
              <a:spcAft>
                <a:spcPct val="0"/>
              </a:spcAft>
              <a:buClr>
                <a:schemeClr val="accent2"/>
              </a:buClr>
              <a:buNone/>
              <a:defRPr/>
            </a:pPr>
            <a:r>
              <a:rPr lang="en-US" altLang="en-US" sz="2800" b="1" dirty="0">
                <a:solidFill>
                  <a:schemeClr val="tx1"/>
                </a:solidFill>
              </a:rPr>
              <a:t>Priority order of use of equipment on projects or programs </a:t>
            </a:r>
          </a:p>
          <a:p>
            <a:pPr fontAlgn="base">
              <a:lnSpc>
                <a:spcPct val="115000"/>
              </a:lnSpc>
              <a:spcAft>
                <a:spcPct val="0"/>
              </a:spcAft>
              <a:defRPr/>
            </a:pPr>
            <a:r>
              <a:rPr lang="en-US" altLang="en-US" dirty="0">
                <a:solidFill>
                  <a:prstClr val="black"/>
                </a:solidFill>
              </a:rPr>
              <a:t>Must be used for the originally-authorized purpose until funding ceases or no longer needed for the purposes of the project.</a:t>
            </a:r>
            <a:endParaRPr lang="en-US" altLang="en-US" dirty="0"/>
          </a:p>
          <a:p>
            <a:pPr fontAlgn="base">
              <a:lnSpc>
                <a:spcPct val="115000"/>
              </a:lnSpc>
              <a:spcAft>
                <a:spcPct val="0"/>
              </a:spcAft>
              <a:defRPr/>
            </a:pPr>
            <a:r>
              <a:rPr lang="en-US" altLang="en-US" dirty="0">
                <a:solidFill>
                  <a:prstClr val="black"/>
                </a:solidFill>
              </a:rPr>
              <a:t>The equipment may be retained as long as needed for the project/program, whether or not the project/program continues to be supported by the Federal award. </a:t>
            </a:r>
            <a:endParaRPr lang="en-US" altLang="en-US" dirty="0"/>
          </a:p>
          <a:p>
            <a:pPr fontAlgn="base">
              <a:lnSpc>
                <a:spcPct val="115000"/>
              </a:lnSpc>
              <a:spcAft>
                <a:spcPct val="0"/>
              </a:spcAft>
              <a:defRPr/>
            </a:pPr>
            <a:r>
              <a:rPr lang="en-US" altLang="en-US" dirty="0"/>
              <a:t>When not needed for the original program or project may be used in following order of priority </a:t>
            </a:r>
          </a:p>
          <a:p>
            <a:pPr lvl="1" fontAlgn="base">
              <a:lnSpc>
                <a:spcPct val="115000"/>
              </a:lnSpc>
              <a:spcAft>
                <a:spcPct val="0"/>
              </a:spcAft>
              <a:defRPr/>
            </a:pPr>
            <a:r>
              <a:rPr lang="en-US" altLang="en-US" dirty="0"/>
              <a:t>Other DOL-funded activities</a:t>
            </a:r>
          </a:p>
          <a:p>
            <a:pPr lvl="1" fontAlgn="base">
              <a:lnSpc>
                <a:spcPct val="115000"/>
              </a:lnSpc>
              <a:spcAft>
                <a:spcPct val="0"/>
              </a:spcAft>
              <a:defRPr/>
            </a:pPr>
            <a:r>
              <a:rPr lang="en-US" altLang="en-US" dirty="0"/>
              <a:t>Activities under Federal awards for other than DOL, including consolidating equipment for information technology systems</a:t>
            </a:r>
            <a:endParaRPr lang="en-US" altLang="en-US" sz="1900" dirty="0">
              <a:solidFill>
                <a:schemeClr val="tx1"/>
              </a:solidFill>
            </a:endParaRPr>
          </a:p>
        </p:txBody>
      </p:sp>
      <p:sp>
        <p:nvSpPr>
          <p:cNvPr id="7" name="Slide Number Placeholder 6">
            <a:extLst>
              <a:ext uri="{FF2B5EF4-FFF2-40B4-BE49-F238E27FC236}">
                <a16:creationId xmlns:a16="http://schemas.microsoft.com/office/drawing/2014/main" id="{50E13F86-9C9F-4E92-923A-24CF10DB2AAC}"/>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custDataLst>
      <p:tags r:id="rId1"/>
    </p:custDataLst>
    <p:extLst>
      <p:ext uri="{BB962C8B-B14F-4D97-AF65-F5344CB8AC3E}">
        <p14:creationId xmlns:p14="http://schemas.microsoft.com/office/powerpoint/2010/main" val="4112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3E558B-7DD0-4972-B76A-13884003F34F}"/>
              </a:ext>
            </a:extLst>
          </p:cNvPr>
          <p:cNvSpPr>
            <a:spLocks noGrp="1"/>
          </p:cNvSpPr>
          <p:nvPr>
            <p:ph type="title"/>
          </p:nvPr>
        </p:nvSpPr>
        <p:spPr/>
        <p:txBody>
          <a:bodyPr/>
          <a:lstStyle/>
          <a:p>
            <a:r>
              <a:rPr lang="en-US" altLang="en-US" dirty="0">
                <a:ea typeface="ＭＳ Ｐゴシック" panose="020B0600070205080204" pitchFamily="34" charset="-128"/>
              </a:rPr>
              <a:t>Equipment Use Standards (cont.)</a:t>
            </a:r>
            <a:endParaRPr lang="en-US" dirty="0"/>
          </a:p>
        </p:txBody>
      </p:sp>
      <p:sp>
        <p:nvSpPr>
          <p:cNvPr id="24"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0" lvl="1" indent="0" fontAlgn="base">
              <a:lnSpc>
                <a:spcPct val="100000"/>
              </a:lnSpc>
              <a:spcBef>
                <a:spcPts val="1200"/>
              </a:spcBef>
              <a:spcAft>
                <a:spcPct val="0"/>
              </a:spcAft>
              <a:buClr>
                <a:schemeClr val="accent2"/>
              </a:buClr>
              <a:buNone/>
              <a:defRPr/>
            </a:pPr>
            <a:r>
              <a:rPr lang="en-US" altLang="en-US" sz="3000" b="1" dirty="0">
                <a:solidFill>
                  <a:schemeClr val="tx1"/>
                </a:solidFill>
              </a:rPr>
              <a:t>Availability of the use of equipment during grant period of performance</a:t>
            </a:r>
          </a:p>
          <a:p>
            <a:pPr fontAlgn="base">
              <a:lnSpc>
                <a:spcPct val="115000"/>
              </a:lnSpc>
              <a:spcAft>
                <a:spcPct val="0"/>
              </a:spcAft>
              <a:defRPr/>
            </a:pPr>
            <a:r>
              <a:rPr lang="en-US" altLang="en-US" dirty="0">
                <a:solidFill>
                  <a:prstClr val="black"/>
                </a:solidFill>
              </a:rPr>
              <a:t>Non-Federal entity must make equipment available for use on other current or previous federally-funded projects if such use does not interfere with project for which originally acquired</a:t>
            </a:r>
          </a:p>
          <a:p>
            <a:pPr fontAlgn="base">
              <a:lnSpc>
                <a:spcPct val="115000"/>
              </a:lnSpc>
              <a:spcAft>
                <a:spcPct val="0"/>
              </a:spcAft>
              <a:defRPr/>
            </a:pPr>
            <a:r>
              <a:rPr lang="en-US" altLang="en-US" dirty="0"/>
              <a:t>Order of preference for use on other programs</a:t>
            </a:r>
            <a:r>
              <a:rPr lang="en-US" altLang="en-US" sz="3200" dirty="0"/>
              <a:t> </a:t>
            </a:r>
          </a:p>
          <a:p>
            <a:pPr lvl="1" fontAlgn="base">
              <a:lnSpc>
                <a:spcPct val="115000"/>
              </a:lnSpc>
              <a:spcAft>
                <a:spcPct val="0"/>
              </a:spcAft>
              <a:defRPr/>
            </a:pPr>
            <a:r>
              <a:rPr lang="en-US" altLang="en-US" dirty="0"/>
              <a:t>Other DOL-funded activities</a:t>
            </a:r>
          </a:p>
          <a:p>
            <a:pPr lvl="1" fontAlgn="base">
              <a:lnSpc>
                <a:spcPct val="115000"/>
              </a:lnSpc>
              <a:spcAft>
                <a:spcPct val="0"/>
              </a:spcAft>
              <a:defRPr/>
            </a:pPr>
            <a:r>
              <a:rPr lang="en-US" altLang="en-US" dirty="0"/>
              <a:t>Other non-DOL federally-funded  awards </a:t>
            </a:r>
          </a:p>
          <a:p>
            <a:pPr lvl="1" fontAlgn="base">
              <a:lnSpc>
                <a:spcPct val="115000"/>
              </a:lnSpc>
              <a:spcAft>
                <a:spcPct val="0"/>
              </a:spcAft>
              <a:defRPr/>
            </a:pPr>
            <a:r>
              <a:rPr lang="en-US" dirty="0"/>
              <a:t>Non-federally-funded programs or projects is also permissible</a:t>
            </a:r>
            <a:endParaRPr lang="en-US" altLang="en-US" dirty="0"/>
          </a:p>
          <a:p>
            <a:pPr lvl="2" fontAlgn="base">
              <a:lnSpc>
                <a:spcPct val="115000"/>
              </a:lnSpc>
              <a:spcAft>
                <a:spcPct val="0"/>
              </a:spcAft>
              <a:buClr>
                <a:srgbClr val="D93E0D"/>
              </a:buClr>
              <a:defRPr/>
            </a:pPr>
            <a:r>
              <a:rPr lang="en-US" sz="2100" dirty="0"/>
              <a:t>User fees should be considered if appropriate at a fee</a:t>
            </a:r>
            <a:r>
              <a:rPr lang="en-US" altLang="en-US" sz="2100" dirty="0"/>
              <a:t> not be less than private entities charge for equivalent service</a:t>
            </a:r>
            <a:endParaRPr lang="en-US" altLang="en-US" sz="2600" dirty="0">
              <a:solidFill>
                <a:schemeClr val="tx1"/>
              </a:solidFill>
            </a:endParaRPr>
          </a:p>
        </p:txBody>
      </p:sp>
      <p:sp>
        <p:nvSpPr>
          <p:cNvPr id="7" name="Slide Number Placeholder 6">
            <a:extLst>
              <a:ext uri="{FF2B5EF4-FFF2-40B4-BE49-F238E27FC236}">
                <a16:creationId xmlns:a16="http://schemas.microsoft.com/office/drawing/2014/main" id="{50E13F86-9C9F-4E92-923A-24CF10DB2AAC}"/>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custDataLst>
      <p:tags r:id="rId1"/>
    </p:custDataLst>
    <p:extLst>
      <p:ext uri="{BB962C8B-B14F-4D97-AF65-F5344CB8AC3E}">
        <p14:creationId xmlns:p14="http://schemas.microsoft.com/office/powerpoint/2010/main" val="1493407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9D964-307E-4AAB-82EF-99136F69CB9E}"/>
              </a:ext>
            </a:extLst>
          </p:cNvPr>
          <p:cNvSpPr>
            <a:spLocks noGrp="1"/>
          </p:cNvSpPr>
          <p:nvPr>
            <p:ph type="title"/>
          </p:nvPr>
        </p:nvSpPr>
        <p:spPr/>
        <p:txBody>
          <a:bodyPr>
            <a:normAutofit/>
          </a:bodyPr>
          <a:lstStyle/>
          <a:p>
            <a:r>
              <a:rPr lang="en-US" altLang="en-US" dirty="0">
                <a:ea typeface="ＭＳ Ｐゴシック" panose="020B0600070205080204" pitchFamily="34" charset="-128"/>
              </a:rPr>
              <a:t>Equipment Management Standards</a:t>
            </a:r>
            <a:endParaRPr lang="en-US" dirty="0"/>
          </a:p>
        </p:txBody>
      </p:sp>
      <p:sp>
        <p:nvSpPr>
          <p:cNvPr id="99331"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65760" indent="-365760">
              <a:lnSpc>
                <a:spcPct val="105000"/>
              </a:lnSpc>
            </a:pPr>
            <a:r>
              <a:rPr lang="en-US" altLang="en-US" dirty="0"/>
              <a:t>Property records inventory system</a:t>
            </a:r>
          </a:p>
          <a:p>
            <a:pPr marL="770573" lvl="1" indent="-365760">
              <a:lnSpc>
                <a:spcPct val="105000"/>
              </a:lnSpc>
              <a:spcBef>
                <a:spcPts val="0"/>
              </a:spcBef>
              <a:tabLst>
                <a:tab pos="347663" algn="l"/>
              </a:tabLst>
            </a:pPr>
            <a:r>
              <a:rPr lang="en-US" altLang="en-US" dirty="0"/>
              <a:t>Property description</a:t>
            </a:r>
          </a:p>
          <a:p>
            <a:pPr marL="770573" lvl="1" indent="-365760">
              <a:lnSpc>
                <a:spcPct val="105000"/>
              </a:lnSpc>
              <a:spcBef>
                <a:spcPts val="0"/>
              </a:spcBef>
              <a:tabLst>
                <a:tab pos="347663" algn="l"/>
              </a:tabLst>
            </a:pPr>
            <a:r>
              <a:rPr lang="en-US" altLang="en-US" dirty="0"/>
              <a:t>Serial number or other identification number</a:t>
            </a:r>
          </a:p>
          <a:p>
            <a:pPr marL="770573" lvl="1" indent="-365760">
              <a:lnSpc>
                <a:spcPct val="105000"/>
              </a:lnSpc>
              <a:spcBef>
                <a:spcPts val="0"/>
              </a:spcBef>
              <a:tabLst>
                <a:tab pos="347663" algn="l"/>
              </a:tabLst>
            </a:pPr>
            <a:r>
              <a:rPr lang="en-US" altLang="en-US" dirty="0"/>
              <a:t>Funding source, including Federal Award Identification Number</a:t>
            </a:r>
          </a:p>
          <a:p>
            <a:pPr marL="770573" lvl="1" indent="-365760">
              <a:lnSpc>
                <a:spcPct val="105000"/>
              </a:lnSpc>
              <a:spcBef>
                <a:spcPts val="0"/>
              </a:spcBef>
              <a:tabLst>
                <a:tab pos="347663" algn="l"/>
              </a:tabLst>
            </a:pPr>
            <a:r>
              <a:rPr lang="en-US" altLang="en-US" dirty="0"/>
              <a:t>Title holder</a:t>
            </a:r>
          </a:p>
          <a:p>
            <a:pPr marL="770573" lvl="1" indent="-365760">
              <a:lnSpc>
                <a:spcPct val="105000"/>
              </a:lnSpc>
              <a:spcBef>
                <a:spcPts val="0"/>
              </a:spcBef>
              <a:tabLst>
                <a:tab pos="347663" algn="l"/>
              </a:tabLst>
            </a:pPr>
            <a:r>
              <a:rPr lang="en-US" altLang="en-US" dirty="0">
                <a:ea typeface="ＭＳ Ｐゴシック" panose="020B0600070205080204" pitchFamily="34" charset="-128"/>
              </a:rPr>
              <a:t>Date acquired</a:t>
            </a:r>
          </a:p>
          <a:p>
            <a:pPr marL="770573" lvl="1" indent="-365760">
              <a:lnSpc>
                <a:spcPct val="105000"/>
              </a:lnSpc>
              <a:spcBef>
                <a:spcPts val="0"/>
              </a:spcBef>
              <a:tabLst>
                <a:tab pos="347663" algn="l"/>
              </a:tabLst>
            </a:pPr>
            <a:r>
              <a:rPr lang="en-US" altLang="en-US" dirty="0">
                <a:ea typeface="ＭＳ Ｐゴシック" panose="020B0600070205080204" pitchFamily="34" charset="-128"/>
              </a:rPr>
              <a:t>Cost</a:t>
            </a:r>
          </a:p>
          <a:p>
            <a:pPr marL="770573" lvl="1" indent="-365760">
              <a:lnSpc>
                <a:spcPct val="105000"/>
              </a:lnSpc>
              <a:spcBef>
                <a:spcPts val="0"/>
              </a:spcBef>
              <a:tabLst>
                <a:tab pos="347663" algn="l"/>
              </a:tabLst>
            </a:pPr>
            <a:r>
              <a:rPr lang="en-US" altLang="en-US" dirty="0">
                <a:ea typeface="ＭＳ Ｐゴシック" panose="020B0600070205080204" pitchFamily="34" charset="-128"/>
              </a:rPr>
              <a:t>Federal percentage of participation</a:t>
            </a:r>
          </a:p>
          <a:p>
            <a:pPr marL="770573" lvl="1" indent="-365760">
              <a:lnSpc>
                <a:spcPct val="105000"/>
              </a:lnSpc>
              <a:spcBef>
                <a:spcPts val="0"/>
              </a:spcBef>
              <a:tabLst>
                <a:tab pos="347663" algn="l"/>
              </a:tabLst>
            </a:pPr>
            <a:r>
              <a:rPr lang="en-US" altLang="en-US" dirty="0">
                <a:ea typeface="ＭＳ Ｐゴシック" panose="020B0600070205080204" pitchFamily="34" charset="-128"/>
              </a:rPr>
              <a:t>Location, use and condition</a:t>
            </a:r>
          </a:p>
          <a:p>
            <a:pPr marL="770573" lvl="1" indent="-365760">
              <a:lnSpc>
                <a:spcPct val="105000"/>
              </a:lnSpc>
              <a:spcBef>
                <a:spcPts val="0"/>
              </a:spcBef>
              <a:tabLst>
                <a:tab pos="347663" algn="l"/>
              </a:tabLst>
            </a:pPr>
            <a:r>
              <a:rPr lang="en-US" altLang="en-US" dirty="0">
                <a:ea typeface="ＭＳ Ｐゴシック" panose="020B0600070205080204" pitchFamily="34" charset="-128"/>
              </a:rPr>
              <a:t>Ultimate disposition data</a:t>
            </a:r>
          </a:p>
          <a:p>
            <a:pPr marL="365760" indent="-365760">
              <a:lnSpc>
                <a:spcPct val="105000"/>
              </a:lnSpc>
            </a:pPr>
            <a:r>
              <a:rPr lang="en-US" altLang="en-US" dirty="0"/>
              <a:t>Physical inventory and reconciliation at least every two years</a:t>
            </a:r>
          </a:p>
        </p:txBody>
      </p:sp>
      <p:sp>
        <p:nvSpPr>
          <p:cNvPr id="5" name="Slide Number Placeholder 4">
            <a:extLst>
              <a:ext uri="{FF2B5EF4-FFF2-40B4-BE49-F238E27FC236}">
                <a16:creationId xmlns:a16="http://schemas.microsoft.com/office/drawing/2014/main" id="{D6695C80-97BB-42E2-89EE-1FCE0E0FCBEB}"/>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custDataLst>
      <p:tags r:id="rId1"/>
    </p:custDataLst>
    <p:extLst>
      <p:ext uri="{BB962C8B-B14F-4D97-AF65-F5344CB8AC3E}">
        <p14:creationId xmlns:p14="http://schemas.microsoft.com/office/powerpoint/2010/main" val="294480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700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8E1F-546E-4110-A605-558064266B07}"/>
              </a:ext>
            </a:extLst>
          </p:cNvPr>
          <p:cNvSpPr>
            <a:spLocks noGrp="1"/>
          </p:cNvSpPr>
          <p:nvPr>
            <p:ph type="title"/>
          </p:nvPr>
        </p:nvSpPr>
        <p:spPr/>
        <p:txBody>
          <a:bodyPr>
            <a:normAutofit/>
          </a:bodyPr>
          <a:lstStyle/>
          <a:p>
            <a:r>
              <a:rPr lang="en-US" altLang="en-US" dirty="0">
                <a:ea typeface="ＭＳ Ｐゴシック" panose="020B0600070205080204" pitchFamily="34" charset="-128"/>
              </a:rPr>
              <a:t>Equipment Management Standards (cont.)</a:t>
            </a:r>
            <a:endParaRPr lang="en-US" dirty="0"/>
          </a:p>
        </p:txBody>
      </p:sp>
      <p:sp>
        <p:nvSpPr>
          <p:cNvPr id="103427" name="Text Placeholder 2"/>
          <p:cNvSpPr>
            <a:spLocks noGrp="1"/>
          </p:cNvSpPr>
          <p:nvPr>
            <p:ph idx="1"/>
          </p:nvPr>
        </p:nvSpPr>
        <p:spPr bwMode="auto">
          <a:xfrm>
            <a:off x="518160" y="1420778"/>
            <a:ext cx="11155680" cy="49838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365760" indent="-365760"/>
            <a:r>
              <a:rPr lang="en-US" sz="2600" dirty="0"/>
              <a:t>Maintenance</a:t>
            </a:r>
          </a:p>
          <a:p>
            <a:pPr marL="770573" lvl="1" indent="-365760"/>
            <a:r>
              <a:rPr lang="en-US" dirty="0"/>
              <a:t>Property should be maintained in good, working order </a:t>
            </a:r>
          </a:p>
          <a:p>
            <a:pPr marL="365760" indent="-365760">
              <a:spcBef>
                <a:spcPts val="1200"/>
              </a:spcBef>
            </a:pPr>
            <a:r>
              <a:rPr lang="en-US" sz="2600" dirty="0"/>
              <a:t>Insurance</a:t>
            </a:r>
          </a:p>
          <a:p>
            <a:pPr marL="770573" lvl="1" indent="-365760"/>
            <a:r>
              <a:rPr lang="en-US" dirty="0"/>
              <a:t>Required for equipment purchased/improved with Federal funds</a:t>
            </a:r>
          </a:p>
          <a:p>
            <a:pPr marL="770573" lvl="1" indent="-365760"/>
            <a:r>
              <a:rPr lang="en-US" dirty="0"/>
              <a:t>Insurance costs are allowable</a:t>
            </a:r>
          </a:p>
          <a:p>
            <a:pPr marL="770573" lvl="1" indent="-365760"/>
            <a:r>
              <a:rPr lang="en-US" dirty="0"/>
              <a:t>Federal government not liable for insurance cost</a:t>
            </a:r>
          </a:p>
          <a:p>
            <a:pPr marL="365760" indent="-365760">
              <a:spcBef>
                <a:spcPts val="1200"/>
              </a:spcBef>
            </a:pPr>
            <a:r>
              <a:rPr lang="en-US" sz="2600" dirty="0"/>
              <a:t>Disposition policy/procedures</a:t>
            </a:r>
          </a:p>
          <a:p>
            <a:pPr marL="770573" lvl="1" indent="-365760"/>
            <a:r>
              <a:rPr lang="en-US" dirty="0"/>
              <a:t>Procedures for requesting disposition instructions from ETA </a:t>
            </a:r>
          </a:p>
          <a:p>
            <a:pPr marL="770573" lvl="1" indent="-365760"/>
            <a:r>
              <a:rPr lang="en-US" altLang="en-US" dirty="0">
                <a:ea typeface="ＭＳ Ｐゴシック" panose="020B0600070205080204" pitchFamily="34" charset="-128"/>
              </a:rPr>
              <a:t>Proper sales procedures, when authorized, to sell</a:t>
            </a:r>
          </a:p>
          <a:p>
            <a:pPr lvl="0">
              <a:spcBef>
                <a:spcPts val="1200"/>
              </a:spcBef>
            </a:pPr>
            <a:r>
              <a:rPr lang="en-US" sz="2600" dirty="0"/>
              <a:t>Charges for depreciation must be supported by adequate property records </a:t>
            </a:r>
          </a:p>
          <a:p>
            <a:pPr lvl="0">
              <a:spcBef>
                <a:spcPts val="1200"/>
              </a:spcBef>
            </a:pPr>
            <a:r>
              <a:rPr lang="en-US" sz="2600" dirty="0"/>
              <a:t>Physical inventories must be taken at least once every two years to ensure that the equipment exists and is usable, used, and needed </a:t>
            </a:r>
            <a:endParaRPr lang="en-US" altLang="en-US" sz="2600" dirty="0"/>
          </a:p>
        </p:txBody>
      </p:sp>
      <p:sp>
        <p:nvSpPr>
          <p:cNvPr id="3" name="Slide Number Placeholder 2">
            <a:extLst>
              <a:ext uri="{FF2B5EF4-FFF2-40B4-BE49-F238E27FC236}">
                <a16:creationId xmlns:a16="http://schemas.microsoft.com/office/drawing/2014/main" id="{26387969-59F0-4C65-B67E-419241489C11}"/>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custDataLst>
      <p:tags r:id="rId1"/>
    </p:custDataLst>
    <p:extLst>
      <p:ext uri="{BB962C8B-B14F-4D97-AF65-F5344CB8AC3E}">
        <p14:creationId xmlns:p14="http://schemas.microsoft.com/office/powerpoint/2010/main" val="1741750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BF55-E13D-4FB8-8F5A-6483C8D874FF}"/>
              </a:ext>
            </a:extLst>
          </p:cNvPr>
          <p:cNvSpPr>
            <a:spLocks noGrp="1"/>
          </p:cNvSpPr>
          <p:nvPr>
            <p:ph type="title"/>
          </p:nvPr>
        </p:nvSpPr>
        <p:spPr/>
        <p:txBody>
          <a:bodyPr/>
          <a:lstStyle/>
          <a:p>
            <a:pPr>
              <a:defRPr/>
            </a:pPr>
            <a:r>
              <a:rPr lang="en-US" altLang="en-US" dirty="0">
                <a:ea typeface="ＭＳ Ｐゴシック" panose="020B0600070205080204" pitchFamily="34" charset="-128"/>
              </a:rPr>
              <a:t>Equipment Disposition Standards</a:t>
            </a:r>
            <a:endParaRPr lang="en-US" dirty="0"/>
          </a:p>
        </p:txBody>
      </p:sp>
      <p:sp>
        <p:nvSpPr>
          <p:cNvPr id="28674" name="Content Placeholder 4"/>
          <p:cNvSpPr>
            <a:spLocks noGrp="1"/>
          </p:cNvSpPr>
          <p:nvPr>
            <p:ph idx="1"/>
          </p:nvPr>
        </p:nvSpPr>
        <p:spPr bwMode="auto">
          <a:prstGeom prst="rect">
            <a:avLst/>
          </a:prstGeom>
        </p:spPr>
        <p:txBody>
          <a:bodyPr vert="horz" wrap="square" lIns="91440" tIns="45720" rIns="91440" bIns="45720" numCol="1" rtlCol="0" anchor="t" anchorCtr="0" compatLnSpc="1">
            <a:prstTxWarp prst="textNoShape">
              <a:avLst/>
            </a:prstTxWarp>
            <a:normAutofit fontScale="92500" lnSpcReduction="10000"/>
          </a:bodyPr>
          <a:lstStyle/>
          <a:p>
            <a:pPr marL="0" indent="0">
              <a:spcAft>
                <a:spcPct val="25000"/>
              </a:spcAft>
              <a:buNone/>
              <a:defRPr/>
            </a:pPr>
            <a:r>
              <a:rPr lang="en-US" altLang="en-US" dirty="0">
                <a:hlinkClick r:id="rId4"/>
              </a:rPr>
              <a:t>2 CFR 200.311(e) </a:t>
            </a:r>
            <a:endParaRPr lang="en-US" altLang="en-US" dirty="0"/>
          </a:p>
          <a:p>
            <a:pPr>
              <a:spcAft>
                <a:spcPct val="25000"/>
              </a:spcAft>
              <a:defRPr/>
            </a:pPr>
            <a:r>
              <a:rPr lang="en-US" altLang="en-US" dirty="0"/>
              <a:t>Same for all types of equipment with a fair market value of $5,000 at the time of disposition</a:t>
            </a:r>
          </a:p>
          <a:p>
            <a:pPr lvl="1" fontAlgn="base">
              <a:spcAft>
                <a:spcPct val="0"/>
              </a:spcAft>
              <a:defRPr/>
            </a:pPr>
            <a:r>
              <a:rPr lang="en-US" altLang="en-US" dirty="0"/>
              <a:t>Non-federal entities </a:t>
            </a:r>
            <a:r>
              <a:rPr lang="en-US" altLang="en-US" b="1" dirty="0"/>
              <a:t>must request disposition instructions</a:t>
            </a:r>
            <a:r>
              <a:rPr lang="en-US" altLang="en-US" dirty="0"/>
              <a:t> from the federal awarding agency if required by the terms and conditions of the Federal award</a:t>
            </a:r>
          </a:p>
          <a:p>
            <a:pPr marL="0" indent="0">
              <a:buNone/>
            </a:pPr>
            <a:r>
              <a:rPr lang="en-US" b="1" dirty="0"/>
              <a:t>Options for disposition include</a:t>
            </a:r>
            <a:r>
              <a:rPr lang="en-US" dirty="0"/>
              <a:t>:</a:t>
            </a:r>
          </a:p>
          <a:p>
            <a:pPr lvl="1"/>
            <a:r>
              <a:rPr lang="en-US" dirty="0"/>
              <a:t>Keeping the property</a:t>
            </a:r>
          </a:p>
          <a:p>
            <a:pPr lvl="1"/>
            <a:r>
              <a:rPr lang="en-US" dirty="0"/>
              <a:t>Selling the property</a:t>
            </a:r>
          </a:p>
          <a:p>
            <a:pPr lvl="1"/>
            <a:r>
              <a:rPr lang="en-US" dirty="0"/>
              <a:t>Transferring the title to a third-party</a:t>
            </a:r>
          </a:p>
          <a:p>
            <a:pPr marL="0" indent="0">
              <a:buNone/>
            </a:pPr>
            <a:r>
              <a:rPr lang="en-US" dirty="0"/>
              <a:t>Failure to take disposition actions may result in ETA directing the entity to take disposition actions</a:t>
            </a:r>
          </a:p>
          <a:p>
            <a:pPr fontAlgn="base">
              <a:spcAft>
                <a:spcPct val="0"/>
              </a:spcAft>
              <a:defRPr/>
            </a:pPr>
            <a:endParaRPr lang="en-US" altLang="en-US" dirty="0"/>
          </a:p>
        </p:txBody>
      </p:sp>
      <p:sp>
        <p:nvSpPr>
          <p:cNvPr id="3" name="Slide Number Placeholder 2">
            <a:extLst>
              <a:ext uri="{FF2B5EF4-FFF2-40B4-BE49-F238E27FC236}">
                <a16:creationId xmlns:a16="http://schemas.microsoft.com/office/drawing/2014/main" id="{EEC4A2D0-EAC4-4C65-B311-9A114ED65C58}"/>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custDataLst>
      <p:tags r:id="rId1"/>
    </p:custDataLst>
    <p:extLst>
      <p:ext uri="{BB962C8B-B14F-4D97-AF65-F5344CB8AC3E}">
        <p14:creationId xmlns:p14="http://schemas.microsoft.com/office/powerpoint/2010/main" val="297739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29BF482-4713-462B-AAAC-5057A5EDE957}"/>
              </a:ext>
            </a:extLst>
          </p:cNvPr>
          <p:cNvSpPr>
            <a:spLocks noGrp="1"/>
          </p:cNvSpPr>
          <p:nvPr>
            <p:ph type="title"/>
          </p:nvPr>
        </p:nvSpPr>
        <p:spPr/>
        <p:txBody>
          <a:bodyPr/>
          <a:lstStyle/>
          <a:p>
            <a:r>
              <a:rPr lang="en-US" altLang="en-US" dirty="0">
                <a:ea typeface="ＭＳ Ｐゴシック" panose="020B0600070205080204" pitchFamily="34" charset="-128"/>
              </a:rPr>
              <a:t>Equipment Disposition Process</a:t>
            </a:r>
            <a:endParaRPr lang="en-US" dirty="0"/>
          </a:p>
        </p:txBody>
      </p:sp>
      <p:sp>
        <p:nvSpPr>
          <p:cNvPr id="128003"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pPr marL="0" indent="0">
              <a:lnSpc>
                <a:spcPct val="105000"/>
              </a:lnSpc>
              <a:spcBef>
                <a:spcPts val="1200"/>
              </a:spcBef>
              <a:spcAft>
                <a:spcPts val="600"/>
              </a:spcAft>
              <a:buNone/>
            </a:pPr>
            <a:r>
              <a:rPr lang="en-US" altLang="en-US" sz="3400" dirty="0"/>
              <a:t>ETA retains authority over disposition of property</a:t>
            </a:r>
          </a:p>
          <a:p>
            <a:pPr>
              <a:lnSpc>
                <a:spcPct val="115000"/>
              </a:lnSpc>
              <a:spcBef>
                <a:spcPts val="1200"/>
              </a:spcBef>
              <a:spcAft>
                <a:spcPts val="600"/>
              </a:spcAft>
            </a:pPr>
            <a:r>
              <a:rPr lang="en-US" altLang="en-US" sz="3400" dirty="0"/>
              <a:t>End of direct grant’s period of performance</a:t>
            </a:r>
          </a:p>
          <a:p>
            <a:pPr lvl="1">
              <a:lnSpc>
                <a:spcPct val="115000"/>
              </a:lnSpc>
              <a:spcBef>
                <a:spcPts val="0"/>
              </a:spcBef>
              <a:spcAft>
                <a:spcPts val="600"/>
              </a:spcAft>
            </a:pPr>
            <a:r>
              <a:rPr lang="en-US" sz="3000" dirty="0"/>
              <a:t>Subrecipients</a:t>
            </a:r>
          </a:p>
          <a:p>
            <a:pPr>
              <a:lnSpc>
                <a:spcPct val="115000"/>
              </a:lnSpc>
              <a:spcBef>
                <a:spcPts val="1200"/>
              </a:spcBef>
              <a:spcAft>
                <a:spcPts val="600"/>
              </a:spcAft>
            </a:pPr>
            <a:r>
              <a:rPr lang="en-US" altLang="en-US" sz="3400" dirty="0"/>
              <a:t>Formula grants to State – end of period of performance:</a:t>
            </a:r>
          </a:p>
          <a:p>
            <a:pPr lvl="1">
              <a:lnSpc>
                <a:spcPct val="115000"/>
              </a:lnSpc>
              <a:spcBef>
                <a:spcPts val="0"/>
              </a:spcBef>
              <a:spcAft>
                <a:spcPts val="600"/>
              </a:spcAft>
            </a:pPr>
            <a:r>
              <a:rPr lang="en-US" altLang="en-US" sz="3000" dirty="0"/>
              <a:t>States follow own procedures</a:t>
            </a:r>
          </a:p>
          <a:p>
            <a:pPr lvl="1">
              <a:lnSpc>
                <a:spcPct val="115000"/>
              </a:lnSpc>
              <a:spcBef>
                <a:spcPts val="0"/>
              </a:spcBef>
              <a:spcAft>
                <a:spcPts val="600"/>
              </a:spcAft>
            </a:pPr>
            <a:r>
              <a:rPr lang="en-US" altLang="en-US" sz="3000" dirty="0"/>
              <a:t>States establish process for:</a:t>
            </a:r>
          </a:p>
          <a:p>
            <a:pPr lvl="2">
              <a:lnSpc>
                <a:spcPct val="115000"/>
              </a:lnSpc>
              <a:spcBef>
                <a:spcPts val="0"/>
              </a:spcBef>
              <a:spcAft>
                <a:spcPts val="600"/>
              </a:spcAft>
              <a:buClr>
                <a:srgbClr val="D93E0D"/>
              </a:buClr>
            </a:pPr>
            <a:r>
              <a:rPr lang="en-US" altLang="en-US" sz="2600" dirty="0"/>
              <a:t>State subrecipients</a:t>
            </a:r>
          </a:p>
          <a:p>
            <a:pPr lvl="2">
              <a:lnSpc>
                <a:spcPct val="115000"/>
              </a:lnSpc>
              <a:spcBef>
                <a:spcPts val="0"/>
              </a:spcBef>
              <a:spcAft>
                <a:spcPts val="600"/>
              </a:spcAft>
              <a:buClr>
                <a:srgbClr val="D93E0D"/>
              </a:buClr>
            </a:pPr>
            <a:r>
              <a:rPr lang="en-US" altLang="en-US" sz="2600" dirty="0"/>
              <a:t>Local areas</a:t>
            </a:r>
          </a:p>
          <a:p>
            <a:pPr lvl="2">
              <a:lnSpc>
                <a:spcPct val="115000"/>
              </a:lnSpc>
              <a:spcBef>
                <a:spcPts val="0"/>
              </a:spcBef>
              <a:spcAft>
                <a:spcPts val="600"/>
              </a:spcAft>
              <a:buClr>
                <a:srgbClr val="D93E0D"/>
              </a:buClr>
            </a:pPr>
            <a:r>
              <a:rPr lang="en-US" altLang="en-US" sz="2600" dirty="0"/>
              <a:t>Local subrecipients</a:t>
            </a:r>
          </a:p>
        </p:txBody>
      </p:sp>
      <p:sp>
        <p:nvSpPr>
          <p:cNvPr id="17" name="Slide Number Placeholder 16">
            <a:extLst>
              <a:ext uri="{FF2B5EF4-FFF2-40B4-BE49-F238E27FC236}">
                <a16:creationId xmlns:a16="http://schemas.microsoft.com/office/drawing/2014/main" id="{FC7BE878-A0E8-4695-B421-946E444727DB}"/>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custDataLst>
      <p:tags r:id="rId1"/>
    </p:custDataLst>
    <p:extLst>
      <p:ext uri="{BB962C8B-B14F-4D97-AF65-F5344CB8AC3E}">
        <p14:creationId xmlns:p14="http://schemas.microsoft.com/office/powerpoint/2010/main" val="2800150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0686-FAE1-4CFA-8CF0-AC8511DABDF2}"/>
              </a:ext>
            </a:extLst>
          </p:cNvPr>
          <p:cNvSpPr>
            <a:spLocks noGrp="1"/>
          </p:cNvSpPr>
          <p:nvPr>
            <p:ph type="title"/>
          </p:nvPr>
        </p:nvSpPr>
        <p:spPr/>
        <p:txBody>
          <a:bodyPr/>
          <a:lstStyle/>
          <a:p>
            <a:r>
              <a:rPr lang="en-US" altLang="en-US" dirty="0">
                <a:ea typeface="ＭＳ Ｐゴシック" panose="020B0600070205080204" pitchFamily="34" charset="-128"/>
              </a:rPr>
              <a:t>Intangible Property Disposition Standards</a:t>
            </a:r>
            <a:endParaRPr lang="en-US" dirty="0"/>
          </a:p>
        </p:txBody>
      </p:sp>
      <p:sp>
        <p:nvSpPr>
          <p:cNvPr id="33795" name="Tex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spcBef>
                <a:spcPts val="1200"/>
              </a:spcBef>
              <a:spcAft>
                <a:spcPts val="600"/>
              </a:spcAft>
              <a:buNone/>
            </a:pPr>
            <a:r>
              <a:rPr lang="en-US" altLang="en-US" dirty="0">
                <a:hlinkClick r:id="rId4"/>
              </a:rPr>
              <a:t>2 CFR 200.315(a)</a:t>
            </a:r>
            <a:endParaRPr lang="en-US" altLang="en-US" dirty="0"/>
          </a:p>
          <a:p>
            <a:pPr>
              <a:spcBef>
                <a:spcPts val="1200"/>
              </a:spcBef>
              <a:spcAft>
                <a:spcPts val="600"/>
              </a:spcAft>
            </a:pPr>
            <a:r>
              <a:rPr lang="en-US" altLang="en-US" dirty="0"/>
              <a:t>Follows the disposition requirements related to equipment at </a:t>
            </a:r>
            <a:r>
              <a:rPr lang="en-US" altLang="en-US" dirty="0">
                <a:hlinkClick r:id="rId5"/>
              </a:rPr>
              <a:t>2 CFR 200.313(e)</a:t>
            </a:r>
            <a:endParaRPr lang="en-US" altLang="en-US" dirty="0"/>
          </a:p>
        </p:txBody>
      </p:sp>
      <p:pic>
        <p:nvPicPr>
          <p:cNvPr id="4" name="Picture 3" descr="words &quot;intangible asset&quot; on paper">
            <a:extLst>
              <a:ext uri="{FF2B5EF4-FFF2-40B4-BE49-F238E27FC236}">
                <a16:creationId xmlns:a16="http://schemas.microsoft.com/office/drawing/2014/main" id="{6649CCF8-DD90-4E2F-B218-504482D6F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954" y="2831005"/>
            <a:ext cx="4478215" cy="3031752"/>
          </a:xfrm>
          <a:prstGeom prst="rect">
            <a:avLst/>
          </a:prstGeom>
          <a:ln>
            <a:noFill/>
          </a:ln>
          <a:effectLst>
            <a:outerShdw blurRad="292100" dist="139700" dir="2700000" algn="tl" rotWithShape="0">
              <a:srgbClr val="333333">
                <a:alpha val="65000"/>
              </a:srgbClr>
            </a:outerShdw>
          </a:effectLst>
        </p:spPr>
      </p:pic>
      <p:sp>
        <p:nvSpPr>
          <p:cNvPr id="33796"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ＭＳ Ｐゴシック" panose="020B0600070205080204" pitchFamily="34" charset="-128"/>
              </a:defRPr>
            </a:lvl1pPr>
            <a:lvl2pPr marL="37931725" indent="-37474525">
              <a:defRPr sz="1200">
                <a:solidFill>
                  <a:schemeClr val="tx2"/>
                </a:solidFill>
                <a:latin typeface="Arial" panose="020B0604020202020204" pitchFamily="34" charset="0"/>
                <a:ea typeface="ＭＳ Ｐゴシック" panose="020B0600070205080204" pitchFamily="34" charset="-128"/>
              </a:defRPr>
            </a:lvl2pPr>
            <a:lvl3pPr marL="1143000" indent="-228600">
              <a:defRPr sz="1200">
                <a:solidFill>
                  <a:schemeClr val="tx2"/>
                </a:solidFill>
                <a:latin typeface="Arial" panose="020B0604020202020204" pitchFamily="34" charset="0"/>
                <a:ea typeface="ＭＳ Ｐゴシック" panose="020B0600070205080204" pitchFamily="34" charset="-128"/>
              </a:defRPr>
            </a:lvl3pPr>
            <a:lvl4pPr marL="1600200" indent="-228600">
              <a:defRPr sz="1200">
                <a:solidFill>
                  <a:schemeClr val="tx2"/>
                </a:solidFill>
                <a:latin typeface="Arial" panose="020B0604020202020204" pitchFamily="34" charset="0"/>
                <a:ea typeface="ＭＳ Ｐゴシック" panose="020B0600070205080204" pitchFamily="34" charset="-128"/>
              </a:defRPr>
            </a:lvl4pPr>
            <a:lvl5pPr marL="2057400" indent="-228600">
              <a:defRPr sz="12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pPr algn="r" eaLnBrk="1" hangingPunct="1"/>
            <a:fld id="{8D281ACF-0802-4006-A14D-FE7F7050A553}" type="slidenum">
              <a:rPr lang="en-US" altLang="en-US" sz="1100">
                <a:solidFill>
                  <a:schemeClr val="bg1"/>
                </a:solidFill>
              </a:rPr>
              <a:pPr algn="r" eaLnBrk="1" hangingPunct="1"/>
              <a:t>33</a:t>
            </a:fld>
            <a:endParaRPr lang="en-US" altLang="en-US" sz="1100" dirty="0">
              <a:solidFill>
                <a:schemeClr val="bg1"/>
              </a:solidFill>
            </a:endParaRPr>
          </a:p>
        </p:txBody>
      </p:sp>
    </p:spTree>
    <p:custDataLst>
      <p:tags r:id="rId1"/>
    </p:custDataLst>
    <p:extLst>
      <p:ext uri="{BB962C8B-B14F-4D97-AF65-F5344CB8AC3E}">
        <p14:creationId xmlns:p14="http://schemas.microsoft.com/office/powerpoint/2010/main" val="2750331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AD82B-9EF7-4A09-822F-C48F961EBA1E}"/>
              </a:ext>
            </a:extLst>
          </p:cNvPr>
          <p:cNvSpPr>
            <a:spLocks noGrp="1"/>
          </p:cNvSpPr>
          <p:nvPr>
            <p:ph type="title"/>
          </p:nvPr>
        </p:nvSpPr>
        <p:spPr/>
        <p:txBody>
          <a:bodyPr/>
          <a:lstStyle/>
          <a:p>
            <a:r>
              <a:rPr lang="en-US" altLang="en-US" dirty="0">
                <a:ea typeface="ＭＳ Ｐゴシック" panose="020B0600070205080204" pitchFamily="34" charset="-128"/>
              </a:rPr>
              <a:t>Knowledge Check 2 – Questions </a:t>
            </a:r>
            <a:endParaRPr lang="en-US" dirty="0"/>
          </a:p>
        </p:txBody>
      </p:sp>
      <p:sp>
        <p:nvSpPr>
          <p:cNvPr id="53"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b="1" dirty="0">
                <a:solidFill>
                  <a:srgbClr val="D93E0D"/>
                </a:solidFill>
              </a:rPr>
              <a:t>True or False?</a:t>
            </a:r>
          </a:p>
          <a:p>
            <a:pPr marL="514350" indent="-514350">
              <a:buClr>
                <a:srgbClr val="D93E0D"/>
              </a:buClr>
              <a:buAutoNum type="arabicPeriod"/>
            </a:pPr>
            <a:r>
              <a:rPr lang="en-US" altLang="en-US" dirty="0">
                <a:ea typeface="ＭＳ Ｐゴシック"/>
                <a:cs typeface="Calibri"/>
              </a:rPr>
              <a:t>A physical inventory of equipment is not necessary in years when no additional equipment has been purchased.</a:t>
            </a:r>
            <a:endParaRPr lang="en-US" altLang="en-US" dirty="0">
              <a:ea typeface="ＭＳ Ｐゴシック" panose="020B0600070205080204" pitchFamily="34" charset="-128"/>
              <a:cs typeface="Calibri"/>
            </a:endParaRPr>
          </a:p>
        </p:txBody>
      </p:sp>
      <p:sp>
        <p:nvSpPr>
          <p:cNvPr id="4" name="Slide Number Placeholder 3">
            <a:extLst>
              <a:ext uri="{FF2B5EF4-FFF2-40B4-BE49-F238E27FC236}">
                <a16:creationId xmlns:a16="http://schemas.microsoft.com/office/drawing/2014/main" id="{9F44045E-0C76-4E74-94BB-4A4B27148CC0}"/>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custDataLst>
      <p:tags r:id="rId1"/>
    </p:custDataLst>
    <p:extLst>
      <p:ext uri="{BB962C8B-B14F-4D97-AF65-F5344CB8AC3E}">
        <p14:creationId xmlns:p14="http://schemas.microsoft.com/office/powerpoint/2010/main" val="149391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AD82B-9EF7-4A09-822F-C48F961EBA1E}"/>
              </a:ext>
            </a:extLst>
          </p:cNvPr>
          <p:cNvSpPr>
            <a:spLocks noGrp="1"/>
          </p:cNvSpPr>
          <p:nvPr>
            <p:ph type="title"/>
          </p:nvPr>
        </p:nvSpPr>
        <p:spPr/>
        <p:txBody>
          <a:bodyPr/>
          <a:lstStyle/>
          <a:p>
            <a:r>
              <a:rPr lang="en-US" altLang="en-US" dirty="0">
                <a:ea typeface="ＭＳ Ｐゴシック" panose="020B0600070205080204" pitchFamily="34" charset="-128"/>
              </a:rPr>
              <a:t>Knowledge Check 2 – Answers </a:t>
            </a:r>
            <a:endParaRPr lang="en-US" dirty="0"/>
          </a:p>
        </p:txBody>
      </p:sp>
      <p:sp>
        <p:nvSpPr>
          <p:cNvPr id="53"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14350" indent="-514350">
              <a:buClr>
                <a:srgbClr val="D93E0D"/>
              </a:buClr>
              <a:buAutoNum type="arabicPeriod"/>
            </a:pPr>
            <a:r>
              <a:rPr lang="en-US" dirty="0">
                <a:ea typeface="ＭＳ Ｐゴシック"/>
                <a:cs typeface="Calibri"/>
              </a:rPr>
              <a:t>A physical inventory of equipment is not necessary in years when no additional equipment has been purchased. </a:t>
            </a:r>
            <a:r>
              <a:rPr lang="en-US" b="1" dirty="0">
                <a:solidFill>
                  <a:srgbClr val="D93E0D"/>
                </a:solidFill>
              </a:rPr>
              <a:t>False</a:t>
            </a:r>
            <a:endParaRPr lang="en-US" altLang="en-US" b="1" dirty="0">
              <a:solidFill>
                <a:srgbClr val="D93E0D"/>
              </a:solidFill>
            </a:endParaRPr>
          </a:p>
        </p:txBody>
      </p:sp>
      <p:sp>
        <p:nvSpPr>
          <p:cNvPr id="4" name="Slide Number Placeholder 3">
            <a:extLst>
              <a:ext uri="{FF2B5EF4-FFF2-40B4-BE49-F238E27FC236}">
                <a16:creationId xmlns:a16="http://schemas.microsoft.com/office/drawing/2014/main" id="{9F44045E-0C76-4E74-94BB-4A4B27148CC0}"/>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custDataLst>
      <p:tags r:id="rId1"/>
    </p:custDataLst>
    <p:extLst>
      <p:ext uri="{BB962C8B-B14F-4D97-AF65-F5344CB8AC3E}">
        <p14:creationId xmlns:p14="http://schemas.microsoft.com/office/powerpoint/2010/main" val="194552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A191-5C9F-4ACF-BDBD-CBD413DECA3C}"/>
              </a:ext>
            </a:extLst>
          </p:cNvPr>
          <p:cNvSpPr>
            <a:spLocks noGrp="1"/>
          </p:cNvSpPr>
          <p:nvPr>
            <p:ph type="title"/>
          </p:nvPr>
        </p:nvSpPr>
        <p:spPr/>
        <p:txBody>
          <a:bodyPr/>
          <a:lstStyle/>
          <a:p>
            <a:r>
              <a:rPr lang="en-US" dirty="0"/>
              <a:t>Internal Controls</a:t>
            </a:r>
          </a:p>
        </p:txBody>
      </p:sp>
      <p:sp>
        <p:nvSpPr>
          <p:cNvPr id="3" name="Text Placeholder 2">
            <a:extLst>
              <a:ext uri="{FF2B5EF4-FFF2-40B4-BE49-F238E27FC236}">
                <a16:creationId xmlns:a16="http://schemas.microsoft.com/office/drawing/2014/main" id="{2769986C-E2F3-49E1-AE31-13A40416D20B}"/>
              </a:ext>
            </a:extLst>
          </p:cNvPr>
          <p:cNvSpPr>
            <a:spLocks noGrp="1"/>
          </p:cNvSpPr>
          <p:nvPr>
            <p:ph type="body" idx="1"/>
          </p:nvPr>
        </p:nvSpPr>
        <p:spPr>
          <a:xfrm>
            <a:off x="1652954" y="3189768"/>
            <a:ext cx="8386396" cy="2945218"/>
          </a:xfrm>
        </p:spPr>
        <p:txBody>
          <a:bodyPr>
            <a:normAutofit/>
          </a:bodyPr>
          <a:lstStyle/>
          <a:p>
            <a:pPr marL="342900" indent="-342900">
              <a:buFont typeface="Wingdings" panose="05000000000000000000" pitchFamily="2" charset="2"/>
              <a:buChar char="ü"/>
            </a:pPr>
            <a:r>
              <a:rPr lang="en-US" sz="2800" dirty="0">
                <a:solidFill>
                  <a:schemeClr val="tx1"/>
                </a:solidFill>
              </a:rPr>
              <a:t>Purpose</a:t>
            </a:r>
          </a:p>
          <a:p>
            <a:pPr marL="342900" indent="-342900">
              <a:buFont typeface="Wingdings" panose="05000000000000000000" pitchFamily="2" charset="2"/>
              <a:buChar char="ü"/>
            </a:pPr>
            <a:r>
              <a:rPr lang="en-US" sz="2800" dirty="0">
                <a:solidFill>
                  <a:schemeClr val="tx1"/>
                </a:solidFill>
              </a:rPr>
              <a:t>Requirements</a:t>
            </a:r>
          </a:p>
          <a:p>
            <a:pPr marL="342900" indent="-342900">
              <a:buFont typeface="Wingdings" panose="05000000000000000000" pitchFamily="2" charset="2"/>
              <a:buChar char="ü"/>
            </a:pPr>
            <a:r>
              <a:rPr lang="en-US" sz="2800" dirty="0">
                <a:solidFill>
                  <a:schemeClr val="tx1"/>
                </a:solidFill>
              </a:rPr>
              <a:t>Policies and Procedures</a:t>
            </a:r>
          </a:p>
          <a:p>
            <a:pPr marL="342900" indent="-342900">
              <a:buFont typeface="Wingdings" panose="05000000000000000000" pitchFamily="2" charset="2"/>
              <a:buChar char="ü"/>
            </a:pPr>
            <a:r>
              <a:rPr lang="en-US" sz="2800" dirty="0">
                <a:solidFill>
                  <a:schemeClr val="tx1"/>
                </a:solidFill>
              </a:rPr>
              <a:t>Personally Identifiable Information (PII)</a:t>
            </a:r>
          </a:p>
        </p:txBody>
      </p:sp>
      <p:sp>
        <p:nvSpPr>
          <p:cNvPr id="4" name="Slide Number Placeholder 3">
            <a:extLst>
              <a:ext uri="{FF2B5EF4-FFF2-40B4-BE49-F238E27FC236}">
                <a16:creationId xmlns:a16="http://schemas.microsoft.com/office/drawing/2014/main" id="{08B42E16-7FFC-4F91-AEEF-6A60FD754D7F}"/>
              </a:ext>
            </a:extLst>
          </p:cNvPr>
          <p:cNvSpPr>
            <a:spLocks noGrp="1"/>
          </p:cNvSpPr>
          <p:nvPr>
            <p:ph type="sldNum" sz="quarter" idx="12"/>
          </p:nvPr>
        </p:nvSpPr>
        <p:spPr/>
        <p:txBody>
          <a:bodyPr/>
          <a:lstStyle/>
          <a:p>
            <a:fld id="{AEF1280C-1E94-430E-A516-D051ECA45720}" type="slidenum">
              <a:rPr lang="en-US" smtClean="0"/>
              <a:pPr/>
              <a:t>36</a:t>
            </a:fld>
            <a:endParaRPr lang="en-US" dirty="0"/>
          </a:p>
        </p:txBody>
      </p:sp>
    </p:spTree>
    <p:extLst>
      <p:ext uri="{BB962C8B-B14F-4D97-AF65-F5344CB8AC3E}">
        <p14:creationId xmlns:p14="http://schemas.microsoft.com/office/powerpoint/2010/main" val="99963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70533-C547-4D2D-AE80-9CE73F172E99}"/>
              </a:ext>
            </a:extLst>
          </p:cNvPr>
          <p:cNvSpPr>
            <a:spLocks noGrp="1"/>
          </p:cNvSpPr>
          <p:nvPr>
            <p:ph type="title"/>
          </p:nvPr>
        </p:nvSpPr>
        <p:spPr/>
        <p:txBody>
          <a:bodyPr/>
          <a:lstStyle/>
          <a:p>
            <a:r>
              <a:rPr lang="en-US" dirty="0"/>
              <a:t>Internal Controls – Requirements </a:t>
            </a:r>
          </a:p>
        </p:txBody>
      </p:sp>
      <p:graphicFrame>
        <p:nvGraphicFramePr>
          <p:cNvPr id="6" name="Content Placeholder 5" descr="SmartArt listing Internal Controls Requirements">
            <a:extLst>
              <a:ext uri="{FF2B5EF4-FFF2-40B4-BE49-F238E27FC236}">
                <a16:creationId xmlns:a16="http://schemas.microsoft.com/office/drawing/2014/main" id="{E6F9FC98-C1E3-4B5D-8C44-44C33DE13699}"/>
              </a:ext>
            </a:extLst>
          </p:cNvPr>
          <p:cNvGraphicFramePr>
            <a:graphicFrameLocks noGrp="1"/>
          </p:cNvGraphicFramePr>
          <p:nvPr>
            <p:ph idx="1"/>
            <p:extLst>
              <p:ext uri="{D42A27DB-BD31-4B8C-83A1-F6EECF244321}">
                <p14:modId xmlns:p14="http://schemas.microsoft.com/office/powerpoint/2010/main" val="606598365"/>
              </p:ext>
            </p:extLst>
          </p:nvPr>
        </p:nvGraphicFramePr>
        <p:xfrm>
          <a:off x="517525" y="14208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20E1B87-8064-4B6A-BD56-60C16D0FBB1D}"/>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308221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EA6D4-97CE-4EBF-9C8F-275D62CCA367}"/>
              </a:ext>
            </a:extLst>
          </p:cNvPr>
          <p:cNvSpPr>
            <a:spLocks noGrp="1"/>
          </p:cNvSpPr>
          <p:nvPr>
            <p:ph type="title"/>
          </p:nvPr>
        </p:nvSpPr>
        <p:spPr/>
        <p:txBody>
          <a:bodyPr/>
          <a:lstStyle/>
          <a:p>
            <a:r>
              <a:rPr lang="en-US" dirty="0"/>
              <a:t>Internal Controls – Policies &amp; Procedures</a:t>
            </a:r>
          </a:p>
        </p:txBody>
      </p:sp>
      <p:sp>
        <p:nvSpPr>
          <p:cNvPr id="2" name="Text Placeholder 1"/>
          <p:cNvSpPr>
            <a:spLocks noGrp="1"/>
          </p:cNvSpPr>
          <p:nvPr>
            <p:ph idx="1"/>
          </p:nvPr>
        </p:nvSpPr>
        <p:spPr/>
        <p:txBody>
          <a:bodyPr>
            <a:normAutofit/>
          </a:bodyPr>
          <a:lstStyle/>
          <a:p>
            <a:pPr>
              <a:lnSpc>
                <a:spcPct val="100000"/>
              </a:lnSpc>
              <a:spcBef>
                <a:spcPts val="600"/>
              </a:spcBef>
              <a:spcAft>
                <a:spcPts val="600"/>
              </a:spcAft>
            </a:pPr>
            <a:r>
              <a:rPr lang="en-US" sz="3000" dirty="0"/>
              <a:t>Policies and procedures </a:t>
            </a:r>
          </a:p>
          <a:p>
            <a:pPr lvl="1">
              <a:lnSpc>
                <a:spcPct val="100000"/>
              </a:lnSpc>
              <a:spcBef>
                <a:spcPts val="0"/>
              </a:spcBef>
              <a:spcAft>
                <a:spcPts val="600"/>
              </a:spcAft>
            </a:pPr>
            <a:r>
              <a:rPr lang="en-US" sz="2600" dirty="0"/>
              <a:t>Manage donated property</a:t>
            </a:r>
          </a:p>
          <a:p>
            <a:pPr lvl="1">
              <a:lnSpc>
                <a:spcPct val="100000"/>
              </a:lnSpc>
              <a:spcBef>
                <a:spcPts val="0"/>
              </a:spcBef>
              <a:spcAft>
                <a:spcPts val="600"/>
              </a:spcAft>
            </a:pPr>
            <a:r>
              <a:rPr lang="en-US" sz="2600" dirty="0"/>
              <a:t>Prevent unnecessary purchases  </a:t>
            </a:r>
          </a:p>
          <a:p>
            <a:pPr lvl="1">
              <a:lnSpc>
                <a:spcPct val="100000"/>
              </a:lnSpc>
              <a:spcBef>
                <a:spcPts val="0"/>
              </a:spcBef>
              <a:spcAft>
                <a:spcPts val="600"/>
              </a:spcAft>
            </a:pPr>
            <a:r>
              <a:rPr lang="en-US" sz="2600" dirty="0"/>
              <a:t>Maintain property records</a:t>
            </a:r>
          </a:p>
          <a:p>
            <a:pPr lvl="1">
              <a:lnSpc>
                <a:spcPct val="100000"/>
              </a:lnSpc>
              <a:spcBef>
                <a:spcPts val="0"/>
              </a:spcBef>
              <a:spcAft>
                <a:spcPts val="600"/>
              </a:spcAft>
            </a:pPr>
            <a:r>
              <a:rPr lang="en-US" sz="2600" dirty="0"/>
              <a:t>Take custody of equipment from </a:t>
            </a:r>
            <a:r>
              <a:rPr lang="en-US" sz="2600" dirty="0" err="1"/>
              <a:t>subrecipients</a:t>
            </a:r>
            <a:endParaRPr lang="en-US" sz="2600" dirty="0"/>
          </a:p>
          <a:p>
            <a:pPr marL="365760" indent="-365760">
              <a:lnSpc>
                <a:spcPct val="100000"/>
              </a:lnSpc>
              <a:spcBef>
                <a:spcPts val="600"/>
              </a:spcBef>
              <a:spcAft>
                <a:spcPts val="600"/>
              </a:spcAft>
            </a:pPr>
            <a:r>
              <a:rPr lang="en-US" sz="3000" dirty="0"/>
              <a:t>Requests for transfer of records</a:t>
            </a:r>
          </a:p>
          <a:p>
            <a:pPr marL="365760" indent="-365760">
              <a:lnSpc>
                <a:spcPct val="100000"/>
              </a:lnSpc>
              <a:spcBef>
                <a:spcPts val="600"/>
              </a:spcBef>
              <a:spcAft>
                <a:spcPts val="600"/>
              </a:spcAft>
            </a:pPr>
            <a:r>
              <a:rPr lang="en-US" sz="3000" dirty="0"/>
              <a:t>Methods for collection, transmission and storage of information </a:t>
            </a:r>
          </a:p>
          <a:p>
            <a:pPr marL="365760" indent="-365760">
              <a:lnSpc>
                <a:spcPct val="100000"/>
              </a:lnSpc>
              <a:spcBef>
                <a:spcPts val="600"/>
              </a:spcBef>
              <a:spcAft>
                <a:spcPts val="600"/>
              </a:spcAft>
            </a:pPr>
            <a:r>
              <a:rPr lang="en-US" sz="3000" dirty="0"/>
              <a:t>Access to records</a:t>
            </a:r>
          </a:p>
          <a:p>
            <a:pPr marL="365760" indent="-365760">
              <a:spcBef>
                <a:spcPts val="0"/>
              </a:spcBef>
              <a:spcAft>
                <a:spcPts val="600"/>
              </a:spcAft>
            </a:pPr>
            <a:endParaRPr lang="en-US" dirty="0"/>
          </a:p>
        </p:txBody>
      </p:sp>
      <p:sp>
        <p:nvSpPr>
          <p:cNvPr id="5" name="Slide Number Placeholder 4">
            <a:extLst>
              <a:ext uri="{FF2B5EF4-FFF2-40B4-BE49-F238E27FC236}">
                <a16:creationId xmlns:a16="http://schemas.microsoft.com/office/drawing/2014/main" id="{01081BD4-CFAC-4600-8B2A-25E7E8425F51}"/>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580948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A3614D-E22C-402C-BF99-4BC09298DEF6}"/>
              </a:ext>
            </a:extLst>
          </p:cNvPr>
          <p:cNvSpPr/>
          <p:nvPr/>
        </p:nvSpPr>
        <p:spPr>
          <a:xfrm>
            <a:off x="10396279" y="5551198"/>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4E7EA6D4-97CE-4EBF-9C8F-275D62CCA367}"/>
              </a:ext>
            </a:extLst>
          </p:cNvPr>
          <p:cNvSpPr>
            <a:spLocks noGrp="1"/>
          </p:cNvSpPr>
          <p:nvPr>
            <p:ph type="title"/>
          </p:nvPr>
        </p:nvSpPr>
        <p:spPr/>
        <p:txBody>
          <a:bodyPr/>
          <a:lstStyle/>
          <a:p>
            <a:r>
              <a:rPr lang="en-US" dirty="0"/>
              <a:t>Internal Controls – Transfer of Custody</a:t>
            </a:r>
          </a:p>
        </p:txBody>
      </p:sp>
      <p:graphicFrame>
        <p:nvGraphicFramePr>
          <p:cNvPr id="7" name="Content Placeholder 6" descr="Smart listing Internal Controls Transfer of Custody">
            <a:extLst>
              <a:ext uri="{FF2B5EF4-FFF2-40B4-BE49-F238E27FC236}">
                <a16:creationId xmlns:a16="http://schemas.microsoft.com/office/drawing/2014/main" id="{9786B3A9-D8F6-4BA9-97D7-462AD938B3C0}"/>
              </a:ext>
            </a:extLst>
          </p:cNvPr>
          <p:cNvGraphicFramePr>
            <a:graphicFrameLocks noGrp="1"/>
          </p:cNvGraphicFramePr>
          <p:nvPr>
            <p:ph idx="1"/>
            <p:extLst>
              <p:ext uri="{D42A27DB-BD31-4B8C-83A1-F6EECF244321}">
                <p14:modId xmlns:p14="http://schemas.microsoft.com/office/powerpoint/2010/main" val="3627516923"/>
              </p:ext>
            </p:extLst>
          </p:nvPr>
        </p:nvGraphicFramePr>
        <p:xfrm>
          <a:off x="517525" y="129889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1081BD4-CFAC-4600-8B2A-25E7E8425F51}"/>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118735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4" name="Picture 3" descr="Grant Management Toolbox contents">
            <a:extLst>
              <a:ext uri="{FF2B5EF4-FFF2-40B4-BE49-F238E27FC236}">
                <a16:creationId xmlns:a16="http://schemas.microsoft.com/office/drawing/2014/main" id="{09B977EA-7216-4232-9599-9970CAB87E27}"/>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EA6D4-97CE-4EBF-9C8F-275D62CCA367}"/>
              </a:ext>
            </a:extLst>
          </p:cNvPr>
          <p:cNvSpPr>
            <a:spLocks noGrp="1"/>
          </p:cNvSpPr>
          <p:nvPr>
            <p:ph type="title"/>
          </p:nvPr>
        </p:nvSpPr>
        <p:spPr/>
        <p:txBody>
          <a:bodyPr/>
          <a:lstStyle/>
          <a:p>
            <a:r>
              <a:rPr lang="en-US" dirty="0"/>
              <a:t>Internal Controls -PII</a:t>
            </a:r>
          </a:p>
        </p:txBody>
      </p:sp>
      <p:sp>
        <p:nvSpPr>
          <p:cNvPr id="2" name="Text Placeholder 1"/>
          <p:cNvSpPr>
            <a:spLocks noGrp="1"/>
          </p:cNvSpPr>
          <p:nvPr>
            <p:ph idx="1"/>
          </p:nvPr>
        </p:nvSpPr>
        <p:spPr>
          <a:xfrm>
            <a:off x="518160" y="1420779"/>
            <a:ext cx="6382616" cy="4756184"/>
          </a:xfrm>
        </p:spPr>
        <p:txBody>
          <a:bodyPr>
            <a:normAutofit/>
          </a:bodyPr>
          <a:lstStyle/>
          <a:p>
            <a:pPr marL="0" indent="0">
              <a:lnSpc>
                <a:spcPct val="115000"/>
              </a:lnSpc>
              <a:spcBef>
                <a:spcPts val="1200"/>
              </a:spcBef>
              <a:spcAft>
                <a:spcPts val="600"/>
              </a:spcAft>
              <a:buNone/>
            </a:pPr>
            <a:r>
              <a:rPr lang="en-US" b="1" dirty="0"/>
              <a:t>Personally Identifiable Information (PII)</a:t>
            </a:r>
          </a:p>
          <a:p>
            <a:pPr>
              <a:lnSpc>
                <a:spcPct val="115000"/>
              </a:lnSpc>
              <a:spcBef>
                <a:spcPts val="1200"/>
              </a:spcBef>
              <a:spcAft>
                <a:spcPts val="600"/>
              </a:spcAft>
            </a:pPr>
            <a:r>
              <a:rPr lang="en-US" dirty="0"/>
              <a:t>Must have system tracking, securing and accounting for equipment including securing the employee and participant PII housed in the equipment or computers/laptops/servers </a:t>
            </a:r>
          </a:p>
          <a:p>
            <a:pPr marL="457200" lvl="1" indent="0">
              <a:lnSpc>
                <a:spcPct val="115000"/>
              </a:lnSpc>
              <a:spcBef>
                <a:spcPts val="1200"/>
              </a:spcBef>
              <a:spcAft>
                <a:spcPts val="600"/>
              </a:spcAft>
              <a:buNone/>
            </a:pPr>
            <a:r>
              <a:rPr lang="en-US" sz="2800" dirty="0"/>
              <a:t> </a:t>
            </a:r>
          </a:p>
          <a:p>
            <a:pPr marL="365760" indent="-365760">
              <a:spcAft>
                <a:spcPct val="35000"/>
              </a:spcAft>
            </a:pPr>
            <a:endParaRPr lang="en-US" sz="2600" dirty="0"/>
          </a:p>
        </p:txBody>
      </p:sp>
      <p:pic>
        <p:nvPicPr>
          <p:cNvPr id="7" name="Picture 6" descr="magnifying glass over words &quot;personally identifiable information&quot;">
            <a:extLst>
              <a:ext uri="{FF2B5EF4-FFF2-40B4-BE49-F238E27FC236}">
                <a16:creationId xmlns:a16="http://schemas.microsoft.com/office/drawing/2014/main" id="{738DE754-F0B3-411A-844D-D3EB370DD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894" y="2063261"/>
            <a:ext cx="4376615" cy="3282462"/>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01081BD4-CFAC-4600-8B2A-25E7E8425F51}"/>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1857493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7BA8B-2AFF-4580-8B61-13F6518549A4}"/>
              </a:ext>
            </a:extLst>
          </p:cNvPr>
          <p:cNvSpPr>
            <a:spLocks noGrp="1"/>
          </p:cNvSpPr>
          <p:nvPr>
            <p:ph type="title"/>
          </p:nvPr>
        </p:nvSpPr>
        <p:spPr/>
        <p:txBody>
          <a:bodyPr/>
          <a:lstStyle/>
          <a:p>
            <a:r>
              <a:rPr lang="en-US" altLang="en-US" dirty="0">
                <a:ea typeface="ＭＳ Ｐゴシック" panose="020B0600070205080204" pitchFamily="34" charset="-128"/>
              </a:rPr>
              <a:t>Documentation</a:t>
            </a:r>
            <a:endParaRPr lang="en-US" dirty="0"/>
          </a:p>
        </p:txBody>
      </p:sp>
      <p:sp>
        <p:nvSpPr>
          <p:cNvPr id="109571" name="Text Placeholder 2"/>
          <p:cNvSpPr>
            <a:spLocks noGrp="1"/>
          </p:cNvSpPr>
          <p:nvPr>
            <p:ph idx="1"/>
          </p:nvPr>
        </p:nvSpPr>
        <p:spPr bwMode="auto">
          <a:xfrm>
            <a:off x="445477" y="1420779"/>
            <a:ext cx="11222267"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400" dirty="0"/>
              <a:t>Estimates of costs and related documentation</a:t>
            </a:r>
          </a:p>
          <a:p>
            <a:r>
              <a:rPr lang="en-US" sz="2400" dirty="0"/>
              <a:t>Prior approvals</a:t>
            </a:r>
          </a:p>
          <a:p>
            <a:pPr lvl="0"/>
            <a:r>
              <a:rPr lang="en-US" sz="2400" dirty="0"/>
              <a:t>Maintain inventory and conduct physical inventory 			            (detailed information)</a:t>
            </a:r>
          </a:p>
          <a:p>
            <a:pPr lvl="0"/>
            <a:r>
              <a:rPr lang="en-US" sz="2400" dirty="0"/>
              <a:t>Percentage of participation by Federal programs in cost</a:t>
            </a:r>
          </a:p>
          <a:p>
            <a:pPr lvl="0"/>
            <a:r>
              <a:rPr lang="en-US" sz="2400" dirty="0"/>
              <a:t>Supporting documentation for property charges</a:t>
            </a:r>
          </a:p>
          <a:p>
            <a:pPr lvl="0"/>
            <a:r>
              <a:rPr lang="en-US" sz="2400" dirty="0"/>
              <a:t>Record retention – three years after disposition or </a:t>
            </a:r>
            <a:br>
              <a:rPr lang="en-US" sz="2400" dirty="0"/>
            </a:br>
            <a:r>
              <a:rPr lang="en-US" sz="2400" dirty="0"/>
              <a:t>submission of final expenditure report, whichever is </a:t>
            </a:r>
            <a:br>
              <a:rPr lang="en-US" sz="2400" dirty="0"/>
            </a:br>
            <a:r>
              <a:rPr lang="en-US" sz="2400" dirty="0"/>
              <a:t>later (</a:t>
            </a:r>
            <a:r>
              <a:rPr lang="en-US" sz="2400" dirty="0">
                <a:hlinkClick r:id="rId4"/>
              </a:rPr>
              <a:t>2 CFR 200.333 </a:t>
            </a:r>
            <a:r>
              <a:rPr lang="en-US" sz="2400" dirty="0"/>
              <a:t>Retention requirements for records)</a:t>
            </a:r>
          </a:p>
          <a:p>
            <a:pPr lvl="0"/>
            <a:endParaRPr lang="en-US" sz="2400" dirty="0"/>
          </a:p>
        </p:txBody>
      </p:sp>
      <p:pic>
        <p:nvPicPr>
          <p:cNvPr id="6" name="Picture 5" descr="binders in a file cabinet">
            <a:extLst>
              <a:ext uri="{FF2B5EF4-FFF2-40B4-BE49-F238E27FC236}">
                <a16:creationId xmlns:a16="http://schemas.microsoft.com/office/drawing/2014/main" id="{A17E982A-B882-4960-A528-A0EFBA181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392" y="2478610"/>
            <a:ext cx="3973879" cy="265057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A55E53D3-AA25-4512-9780-D9A426ED0307}"/>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custDataLst>
      <p:tags r:id="rId1"/>
    </p:custDataLst>
    <p:extLst>
      <p:ext uri="{BB962C8B-B14F-4D97-AF65-F5344CB8AC3E}">
        <p14:creationId xmlns:p14="http://schemas.microsoft.com/office/powerpoint/2010/main" val="1754364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9B4F-86C9-47E0-80E6-5BE132DCDAFC}"/>
              </a:ext>
            </a:extLst>
          </p:cNvPr>
          <p:cNvSpPr>
            <a:spLocks noGrp="1"/>
          </p:cNvSpPr>
          <p:nvPr>
            <p:ph type="title"/>
          </p:nvPr>
        </p:nvSpPr>
        <p:spPr/>
        <p:txBody>
          <a:bodyPr/>
          <a:lstStyle/>
          <a:p>
            <a:r>
              <a:rPr lang="en-US" dirty="0"/>
              <a:t>Supplies</a:t>
            </a:r>
          </a:p>
        </p:txBody>
      </p:sp>
      <p:sp>
        <p:nvSpPr>
          <p:cNvPr id="3" name="Text Placeholder 2">
            <a:extLst>
              <a:ext uri="{FF2B5EF4-FFF2-40B4-BE49-F238E27FC236}">
                <a16:creationId xmlns:a16="http://schemas.microsoft.com/office/drawing/2014/main" id="{724E7EA8-3707-47D9-BBEB-4FBD1E230D77}"/>
              </a:ext>
            </a:extLst>
          </p:cNvPr>
          <p:cNvSpPr>
            <a:spLocks noGrp="1"/>
          </p:cNvSpPr>
          <p:nvPr>
            <p:ph type="body" idx="1"/>
          </p:nvPr>
        </p:nvSpPr>
        <p:spPr>
          <a:xfrm>
            <a:off x="1641231" y="3317631"/>
            <a:ext cx="8398119" cy="1728127"/>
          </a:xfrm>
        </p:spPr>
        <p:txBody>
          <a:bodyPr>
            <a:normAutofit/>
          </a:bodyPr>
          <a:lstStyle/>
          <a:p>
            <a:pPr marL="342900" indent="-342900">
              <a:buFont typeface="Wingdings" panose="05000000000000000000" pitchFamily="2" charset="2"/>
              <a:buChar char="ü"/>
              <a:defRPr/>
            </a:pPr>
            <a:r>
              <a:rPr lang="en-US" sz="2800" dirty="0">
                <a:solidFill>
                  <a:schemeClr val="tx1"/>
                </a:solidFill>
              </a:rPr>
              <a:t>Define and discuss supplies</a:t>
            </a:r>
          </a:p>
          <a:p>
            <a:pPr marL="342900" indent="-342900">
              <a:buFont typeface="Wingdings" panose="05000000000000000000" pitchFamily="2" charset="2"/>
              <a:buChar char="ü"/>
              <a:defRPr/>
            </a:pPr>
            <a:r>
              <a:rPr lang="en-US" sz="2800" dirty="0">
                <a:solidFill>
                  <a:schemeClr val="tx1"/>
                </a:solidFill>
              </a:rPr>
              <a:t>Discuss disposition standards</a:t>
            </a:r>
          </a:p>
        </p:txBody>
      </p:sp>
      <p:sp>
        <p:nvSpPr>
          <p:cNvPr id="4" name="Slide Number Placeholder 3">
            <a:extLst>
              <a:ext uri="{FF2B5EF4-FFF2-40B4-BE49-F238E27FC236}">
                <a16:creationId xmlns:a16="http://schemas.microsoft.com/office/drawing/2014/main" id="{26591C16-0279-44CB-BCB1-3CAF0884BE85}"/>
              </a:ext>
            </a:extLst>
          </p:cNvPr>
          <p:cNvSpPr>
            <a:spLocks noGrp="1"/>
          </p:cNvSpPr>
          <p:nvPr>
            <p:ph type="sldNum" sz="quarter" idx="12"/>
          </p:nvPr>
        </p:nvSpPr>
        <p:spPr/>
        <p:txBody>
          <a:bodyPr/>
          <a:lstStyle/>
          <a:p>
            <a:fld id="{AEF1280C-1E94-430E-A516-D051ECA45720}" type="slidenum">
              <a:rPr lang="en-US" smtClean="0"/>
              <a:pPr/>
              <a:t>42</a:t>
            </a:fld>
            <a:endParaRPr lang="en-US" dirty="0"/>
          </a:p>
        </p:txBody>
      </p:sp>
    </p:spTree>
    <p:extLst>
      <p:ext uri="{BB962C8B-B14F-4D97-AF65-F5344CB8AC3E}">
        <p14:creationId xmlns:p14="http://schemas.microsoft.com/office/powerpoint/2010/main" val="2226694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6B61-D31B-4307-9310-3E5F2926D951}"/>
              </a:ext>
            </a:extLst>
          </p:cNvPr>
          <p:cNvSpPr>
            <a:spLocks noGrp="1"/>
          </p:cNvSpPr>
          <p:nvPr>
            <p:ph type="title"/>
          </p:nvPr>
        </p:nvSpPr>
        <p:spPr/>
        <p:txBody>
          <a:bodyPr/>
          <a:lstStyle/>
          <a:p>
            <a:r>
              <a:rPr lang="en-US" dirty="0"/>
              <a:t>Supplies – Definition </a:t>
            </a:r>
          </a:p>
        </p:txBody>
      </p:sp>
      <p:sp>
        <p:nvSpPr>
          <p:cNvPr id="3" name="Content Placeholder 2">
            <a:extLst>
              <a:ext uri="{FF2B5EF4-FFF2-40B4-BE49-F238E27FC236}">
                <a16:creationId xmlns:a16="http://schemas.microsoft.com/office/drawing/2014/main" id="{C809E9C3-7F00-4F3A-96FE-7A1C3922C451}"/>
              </a:ext>
            </a:extLst>
          </p:cNvPr>
          <p:cNvSpPr>
            <a:spLocks noGrp="1"/>
          </p:cNvSpPr>
          <p:nvPr>
            <p:ph idx="1"/>
          </p:nvPr>
        </p:nvSpPr>
        <p:spPr/>
        <p:txBody>
          <a:bodyPr/>
          <a:lstStyle/>
          <a:p>
            <a:pPr marL="0" indent="0">
              <a:buNone/>
            </a:pPr>
            <a:r>
              <a:rPr lang="en-US" dirty="0">
                <a:hlinkClick r:id="rId3"/>
              </a:rPr>
              <a:t>2 CFR 200.94 </a:t>
            </a:r>
            <a:endParaRPr lang="en-US" dirty="0"/>
          </a:p>
          <a:p>
            <a:r>
              <a:rPr lang="en-US" dirty="0"/>
              <a:t>In contrast to Equipment…Supplies are all tangible personal property other than that described in </a:t>
            </a:r>
            <a:r>
              <a:rPr lang="en-US" dirty="0">
                <a:hlinkClick r:id="rId4"/>
              </a:rPr>
              <a:t>2 CFR 200.33 </a:t>
            </a:r>
            <a:r>
              <a:rPr lang="en-US" dirty="0"/>
              <a:t>Equipment.  </a:t>
            </a:r>
          </a:p>
          <a:p>
            <a:r>
              <a:rPr lang="en-US" dirty="0"/>
              <a:t>A computing device is a supply if the acquisition cost is below the lesser of the capitalization levels established by the non-Federal entity for financial statement purposes or $5,000, regardless of the length of its useful life. </a:t>
            </a:r>
          </a:p>
        </p:txBody>
      </p:sp>
      <p:sp>
        <p:nvSpPr>
          <p:cNvPr id="4" name="Slide Number Placeholder 3">
            <a:extLst>
              <a:ext uri="{FF2B5EF4-FFF2-40B4-BE49-F238E27FC236}">
                <a16:creationId xmlns:a16="http://schemas.microsoft.com/office/drawing/2014/main" id="{6260EABE-D87C-4EC0-8B41-6EDE2282DB88}"/>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2306192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80343-A7E3-444C-8B84-C1BC1CD78ED5}"/>
              </a:ext>
            </a:extLst>
          </p:cNvPr>
          <p:cNvSpPr>
            <a:spLocks noGrp="1"/>
          </p:cNvSpPr>
          <p:nvPr>
            <p:ph type="title"/>
          </p:nvPr>
        </p:nvSpPr>
        <p:spPr/>
        <p:txBody>
          <a:bodyPr/>
          <a:lstStyle/>
          <a:p>
            <a:r>
              <a:rPr lang="en-US" altLang="en-US" dirty="0">
                <a:ea typeface="ＭＳ Ｐゴシック" panose="020B0600070205080204" pitchFamily="34" charset="-128"/>
              </a:rPr>
              <a:t> Use and Disposition of Supplies</a:t>
            </a:r>
            <a:endParaRPr lang="en-US" dirty="0"/>
          </a:p>
        </p:txBody>
      </p:sp>
      <p:sp>
        <p:nvSpPr>
          <p:cNvPr id="4813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lvl="1" indent="0">
              <a:lnSpc>
                <a:spcPct val="100000"/>
              </a:lnSpc>
              <a:spcBef>
                <a:spcPts val="1200"/>
              </a:spcBef>
              <a:buClr>
                <a:schemeClr val="accent2"/>
              </a:buClr>
              <a:buNone/>
            </a:pPr>
            <a:r>
              <a:rPr lang="en-US" altLang="en-US" sz="2600" dirty="0">
                <a:solidFill>
                  <a:schemeClr val="tx1"/>
                </a:solidFill>
                <a:hlinkClick r:id="rId4"/>
              </a:rPr>
              <a:t>2 CFR 200.314</a:t>
            </a:r>
            <a:r>
              <a:rPr lang="en-US" altLang="en-US" sz="2600" dirty="0">
                <a:solidFill>
                  <a:schemeClr val="tx1"/>
                </a:solidFill>
              </a:rPr>
              <a:t> </a:t>
            </a:r>
          </a:p>
          <a:p>
            <a:pPr marL="365760" lvl="1" indent="-365760">
              <a:lnSpc>
                <a:spcPct val="100000"/>
              </a:lnSpc>
              <a:spcBef>
                <a:spcPts val="1200"/>
              </a:spcBef>
              <a:buClr>
                <a:schemeClr val="accent2"/>
              </a:buClr>
              <a:buFont typeface="Wingdings" panose="05000000000000000000" pitchFamily="2" charset="2"/>
              <a:buChar char="ü"/>
            </a:pPr>
            <a:r>
              <a:rPr lang="en-US" altLang="en-US" sz="2600" dirty="0">
                <a:solidFill>
                  <a:schemeClr val="tx1"/>
                </a:solidFill>
              </a:rPr>
              <a:t>Must be used to support the Federal program for which they were purchased</a:t>
            </a:r>
          </a:p>
          <a:p>
            <a:pPr marL="365760" lvl="1" indent="-365760">
              <a:lnSpc>
                <a:spcPct val="100000"/>
              </a:lnSpc>
              <a:spcBef>
                <a:spcPts val="1200"/>
              </a:spcBef>
              <a:buClr>
                <a:schemeClr val="accent2"/>
              </a:buClr>
              <a:buFont typeface="Wingdings" panose="05000000000000000000" pitchFamily="2" charset="2"/>
              <a:buChar char="ü"/>
            </a:pPr>
            <a:r>
              <a:rPr lang="en-US" altLang="en-US" sz="2600" dirty="0">
                <a:solidFill>
                  <a:schemeClr val="tx1"/>
                </a:solidFill>
              </a:rPr>
              <a:t>May be used for non-Federally funded programs</a:t>
            </a:r>
          </a:p>
          <a:p>
            <a:pPr lvl="1">
              <a:defRPr/>
            </a:pPr>
            <a:r>
              <a:rPr lang="en-US" altLang="en-US" sz="2200" dirty="0"/>
              <a:t>User fees should be considered, if appropriate</a:t>
            </a:r>
          </a:p>
          <a:p>
            <a:pPr lvl="1">
              <a:defRPr/>
            </a:pPr>
            <a:r>
              <a:rPr lang="en-US" altLang="en-US" sz="2200" dirty="0"/>
              <a:t>Program income</a:t>
            </a:r>
          </a:p>
          <a:p>
            <a:pPr marL="365760" lvl="1" indent="-365760">
              <a:lnSpc>
                <a:spcPct val="100000"/>
              </a:lnSpc>
              <a:spcBef>
                <a:spcPts val="1200"/>
              </a:spcBef>
              <a:buClr>
                <a:schemeClr val="accent2"/>
              </a:buClr>
              <a:buFont typeface="Wingdings" panose="05000000000000000000" pitchFamily="2" charset="2"/>
              <a:buChar char="ü"/>
            </a:pPr>
            <a:r>
              <a:rPr lang="en-US" altLang="en-US" sz="2600" dirty="0">
                <a:solidFill>
                  <a:schemeClr val="tx1"/>
                </a:solidFill>
              </a:rPr>
              <a:t>If aggregate value of residual unused inventory exceeds $5,000 at end of grant</a:t>
            </a:r>
          </a:p>
          <a:p>
            <a:pPr lvl="1">
              <a:defRPr/>
            </a:pPr>
            <a:r>
              <a:rPr lang="en-US" altLang="en-US" sz="2200" dirty="0"/>
              <a:t>May use on other Federal programs</a:t>
            </a:r>
          </a:p>
          <a:p>
            <a:pPr lvl="1">
              <a:defRPr/>
            </a:pPr>
            <a:r>
              <a:rPr lang="en-US" altLang="en-US" sz="2200" dirty="0"/>
              <a:t>Must use on other non-Federal programs, or sell, but must compensate Federal agency for its share</a:t>
            </a:r>
          </a:p>
        </p:txBody>
      </p:sp>
      <p:sp>
        <p:nvSpPr>
          <p:cNvPr id="6" name="Slide Number Placeholder 5">
            <a:extLst>
              <a:ext uri="{FF2B5EF4-FFF2-40B4-BE49-F238E27FC236}">
                <a16:creationId xmlns:a16="http://schemas.microsoft.com/office/drawing/2014/main" id="{2C2F0B23-C9C7-44C8-942A-0C5697C885A7}"/>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custDataLst>
      <p:tags r:id="rId1"/>
    </p:custDataLst>
    <p:extLst>
      <p:ext uri="{BB962C8B-B14F-4D97-AF65-F5344CB8AC3E}">
        <p14:creationId xmlns:p14="http://schemas.microsoft.com/office/powerpoint/2010/main" val="1920062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1D68-1508-4FBC-95EA-D5A841080B13}"/>
              </a:ext>
            </a:extLst>
          </p:cNvPr>
          <p:cNvSpPr>
            <a:spLocks noGrp="1"/>
          </p:cNvSpPr>
          <p:nvPr>
            <p:ph type="title"/>
          </p:nvPr>
        </p:nvSpPr>
        <p:spPr/>
        <p:txBody>
          <a:bodyPr/>
          <a:lstStyle/>
          <a:p>
            <a:r>
              <a:rPr lang="en-US" dirty="0"/>
              <a:t>Prior Written Approval</a:t>
            </a:r>
          </a:p>
        </p:txBody>
      </p:sp>
      <p:sp>
        <p:nvSpPr>
          <p:cNvPr id="3" name="Text Placeholder 2">
            <a:extLst>
              <a:ext uri="{FF2B5EF4-FFF2-40B4-BE49-F238E27FC236}">
                <a16:creationId xmlns:a16="http://schemas.microsoft.com/office/drawing/2014/main" id="{71AAA9A8-EAD1-49D3-9BAE-BE13904D82D8}"/>
              </a:ext>
            </a:extLst>
          </p:cNvPr>
          <p:cNvSpPr>
            <a:spLocks noGrp="1"/>
          </p:cNvSpPr>
          <p:nvPr>
            <p:ph type="body" idx="1"/>
          </p:nvPr>
        </p:nvSpPr>
        <p:spPr>
          <a:xfrm>
            <a:off x="1548384" y="3215149"/>
            <a:ext cx="8490966" cy="2767683"/>
          </a:xfrm>
        </p:spPr>
        <p:txBody>
          <a:bodyPr>
            <a:normAutofit/>
          </a:bodyPr>
          <a:lstStyle/>
          <a:p>
            <a:pPr marL="365760" lvl="1" indent="-365760">
              <a:lnSpc>
                <a:spcPct val="100000"/>
              </a:lnSpc>
              <a:spcBef>
                <a:spcPts val="1200"/>
              </a:spcBef>
              <a:buClr>
                <a:schemeClr val="accent2"/>
              </a:buClr>
              <a:buFont typeface="Wingdings" panose="05000000000000000000" pitchFamily="2" charset="2"/>
              <a:buChar char="ü"/>
            </a:pPr>
            <a:r>
              <a:rPr lang="en-US" sz="2800" dirty="0">
                <a:solidFill>
                  <a:schemeClr val="tx1"/>
                </a:solidFill>
              </a:rPr>
              <a:t>Explain the Uniform Guidance requirements relative to property prior approvals</a:t>
            </a:r>
          </a:p>
          <a:p>
            <a:pPr marL="365760" lvl="1" indent="-365760">
              <a:lnSpc>
                <a:spcPct val="100000"/>
              </a:lnSpc>
              <a:spcBef>
                <a:spcPts val="1200"/>
              </a:spcBef>
              <a:buClr>
                <a:schemeClr val="accent2"/>
              </a:buClr>
              <a:buFont typeface="Wingdings" panose="05000000000000000000" pitchFamily="2" charset="2"/>
              <a:buChar char="ü"/>
            </a:pPr>
            <a:r>
              <a:rPr lang="en-US" sz="2800" dirty="0">
                <a:solidFill>
                  <a:schemeClr val="tx1"/>
                </a:solidFill>
              </a:rPr>
              <a:t>Discuss review and approval process</a:t>
            </a:r>
          </a:p>
          <a:p>
            <a:pPr marL="342900" indent="-342900">
              <a:buFont typeface="Wingdings" panose="05000000000000000000" pitchFamily="2" charset="2"/>
              <a:buChar char="ü"/>
            </a:pPr>
            <a:endParaRPr lang="en-US" sz="3200" dirty="0"/>
          </a:p>
        </p:txBody>
      </p:sp>
      <p:sp>
        <p:nvSpPr>
          <p:cNvPr id="4" name="Slide Number Placeholder 3">
            <a:extLst>
              <a:ext uri="{FF2B5EF4-FFF2-40B4-BE49-F238E27FC236}">
                <a16:creationId xmlns:a16="http://schemas.microsoft.com/office/drawing/2014/main" id="{AC388BE6-FBAE-45C0-84EF-809313B81807}"/>
              </a:ext>
            </a:extLst>
          </p:cNvPr>
          <p:cNvSpPr>
            <a:spLocks noGrp="1"/>
          </p:cNvSpPr>
          <p:nvPr>
            <p:ph type="sldNum" sz="quarter" idx="12"/>
          </p:nvPr>
        </p:nvSpPr>
        <p:spPr/>
        <p:txBody>
          <a:bodyPr/>
          <a:lstStyle/>
          <a:p>
            <a:fld id="{AEF1280C-1E94-430E-A516-D051ECA45720}" type="slidenum">
              <a:rPr lang="en-US" smtClean="0"/>
              <a:pPr/>
              <a:t>45</a:t>
            </a:fld>
            <a:endParaRPr lang="en-US" dirty="0"/>
          </a:p>
        </p:txBody>
      </p:sp>
    </p:spTree>
    <p:extLst>
      <p:ext uri="{BB962C8B-B14F-4D97-AF65-F5344CB8AC3E}">
        <p14:creationId xmlns:p14="http://schemas.microsoft.com/office/powerpoint/2010/main" val="145454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80343-A7E3-444C-8B84-C1BC1CD78ED5}"/>
              </a:ext>
            </a:extLst>
          </p:cNvPr>
          <p:cNvSpPr>
            <a:spLocks noGrp="1"/>
          </p:cNvSpPr>
          <p:nvPr>
            <p:ph type="title"/>
          </p:nvPr>
        </p:nvSpPr>
        <p:spPr/>
        <p:txBody>
          <a:bodyPr/>
          <a:lstStyle/>
          <a:p>
            <a:r>
              <a:rPr lang="en-US" altLang="en-US" dirty="0">
                <a:ea typeface="ＭＳ Ｐゴシック" panose="020B0600070205080204" pitchFamily="34" charset="-128"/>
              </a:rPr>
              <a:t> Prior Written Approval</a:t>
            </a:r>
            <a:endParaRPr lang="en-US" dirty="0"/>
          </a:p>
        </p:txBody>
      </p:sp>
      <p:sp>
        <p:nvSpPr>
          <p:cNvPr id="4813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Bef>
                <a:spcPct val="0"/>
              </a:spcBef>
              <a:spcAft>
                <a:spcPts val="1200"/>
              </a:spcAft>
            </a:pPr>
            <a:r>
              <a:rPr lang="en-US" altLang="en-US" dirty="0">
                <a:ea typeface="ＭＳ Ｐゴシック" panose="020B0600070205080204" pitchFamily="34" charset="-128"/>
              </a:rPr>
              <a:t>The Uniform Guidance requires prior approval for purchase of equipment</a:t>
            </a:r>
            <a:endParaRPr lang="en-US" altLang="en-US" dirty="0">
              <a:solidFill>
                <a:srgbClr val="000000"/>
              </a:solidFill>
              <a:ea typeface="ＭＳ Ｐゴシック" panose="020B0600070205080204" pitchFamily="34" charset="-128"/>
            </a:endParaRPr>
          </a:p>
          <a:p>
            <a:pPr>
              <a:spcBef>
                <a:spcPct val="0"/>
              </a:spcBef>
              <a:spcAft>
                <a:spcPts val="1200"/>
              </a:spcAft>
            </a:pPr>
            <a:r>
              <a:rPr lang="en-US" altLang="en-US" dirty="0">
                <a:solidFill>
                  <a:srgbClr val="000000"/>
                </a:solidFill>
                <a:ea typeface="ＭＳ Ｐゴシック" panose="020B0600070205080204" pitchFamily="34" charset="-128"/>
              </a:rPr>
              <a:t>Requests for prior approval must be submitted in writing to the Grant Officer </a:t>
            </a:r>
            <a:r>
              <a:rPr lang="en-US" dirty="0"/>
              <a:t>at least 30 days prior to the effective date of the requested action (DOL’s exception </a:t>
            </a:r>
            <a:r>
              <a:rPr lang="en-US" dirty="0">
                <a:hlinkClick r:id="rId4"/>
              </a:rPr>
              <a:t>2 CFR 2900.10</a:t>
            </a:r>
            <a:r>
              <a:rPr lang="en-US" dirty="0"/>
              <a:t>)</a:t>
            </a:r>
            <a:endParaRPr lang="en-US" altLang="en-US" dirty="0">
              <a:solidFill>
                <a:srgbClr val="000000"/>
              </a:solidFill>
              <a:ea typeface="ＭＳ Ｐゴシック" panose="020B0600070205080204" pitchFamily="34" charset="-128"/>
            </a:endParaRPr>
          </a:p>
          <a:p>
            <a:pPr>
              <a:spcBef>
                <a:spcPct val="0"/>
              </a:spcBef>
              <a:spcAft>
                <a:spcPts val="1200"/>
              </a:spcAft>
            </a:pPr>
            <a:r>
              <a:rPr lang="en-US" altLang="en-US" dirty="0">
                <a:solidFill>
                  <a:srgbClr val="000000"/>
                </a:solidFill>
                <a:ea typeface="ＭＳ Ｐゴシック" panose="020B0600070205080204" pitchFamily="34" charset="-128"/>
              </a:rPr>
              <a:t>The Grant Officer’s approval must be in writing</a:t>
            </a:r>
          </a:p>
        </p:txBody>
      </p:sp>
      <p:pic>
        <p:nvPicPr>
          <p:cNvPr id="4" name="Picture 3" descr="Approved stamp with check mark">
            <a:extLst>
              <a:ext uri="{FF2B5EF4-FFF2-40B4-BE49-F238E27FC236}">
                <a16:creationId xmlns:a16="http://schemas.microsoft.com/office/drawing/2014/main" id="{BD5D6383-920C-486B-81FA-E6D9AA211523}"/>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4418" y="3304047"/>
            <a:ext cx="4719422" cy="2831653"/>
          </a:xfrm>
          <a:prstGeom prst="rect">
            <a:avLst/>
          </a:prstGeom>
        </p:spPr>
      </p:pic>
      <p:sp>
        <p:nvSpPr>
          <p:cNvPr id="6" name="Slide Number Placeholder 5">
            <a:extLst>
              <a:ext uri="{FF2B5EF4-FFF2-40B4-BE49-F238E27FC236}">
                <a16:creationId xmlns:a16="http://schemas.microsoft.com/office/drawing/2014/main" id="{2C2F0B23-C9C7-44C8-942A-0C5697C885A7}"/>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custDataLst>
      <p:tags r:id="rId1"/>
    </p:custDataLst>
    <p:extLst>
      <p:ext uri="{BB962C8B-B14F-4D97-AF65-F5344CB8AC3E}">
        <p14:creationId xmlns:p14="http://schemas.microsoft.com/office/powerpoint/2010/main" val="2018851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23E129-96F0-4627-8920-078D863E1654}"/>
              </a:ext>
            </a:extLst>
          </p:cNvPr>
          <p:cNvSpPr/>
          <p:nvPr/>
        </p:nvSpPr>
        <p:spPr>
          <a:xfrm>
            <a:off x="10396279" y="5551198"/>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1854C6DF-1C1F-457C-B732-118D3147C79D}"/>
              </a:ext>
            </a:extLst>
          </p:cNvPr>
          <p:cNvSpPr>
            <a:spLocks noGrp="1"/>
          </p:cNvSpPr>
          <p:nvPr>
            <p:ph type="title"/>
          </p:nvPr>
        </p:nvSpPr>
        <p:spPr/>
        <p:txBody>
          <a:bodyPr>
            <a:normAutofit/>
          </a:bodyPr>
          <a:lstStyle/>
          <a:p>
            <a:r>
              <a:rPr lang="en-US" altLang="en-US" dirty="0"/>
              <a:t>Prior Approval Process</a:t>
            </a:r>
            <a:endParaRPr lang="en-US" dirty="0"/>
          </a:p>
        </p:txBody>
      </p:sp>
      <p:graphicFrame>
        <p:nvGraphicFramePr>
          <p:cNvPr id="3" name="Content Placeholder 2" descr="SmartArt showing Prior Approval Process">
            <a:extLst>
              <a:ext uri="{FF2B5EF4-FFF2-40B4-BE49-F238E27FC236}">
                <a16:creationId xmlns:a16="http://schemas.microsoft.com/office/drawing/2014/main" id="{422CD86B-9800-44F2-8F8C-14CA2914B8AB}"/>
              </a:ext>
            </a:extLst>
          </p:cNvPr>
          <p:cNvGraphicFramePr>
            <a:graphicFrameLocks noGrp="1"/>
          </p:cNvGraphicFramePr>
          <p:nvPr>
            <p:ph idx="1"/>
            <p:extLst>
              <p:ext uri="{D42A27DB-BD31-4B8C-83A1-F6EECF244321}">
                <p14:modId xmlns:p14="http://schemas.microsoft.com/office/powerpoint/2010/main" val="1860005329"/>
              </p:ext>
            </p:extLst>
          </p:nvPr>
        </p:nvGraphicFramePr>
        <p:xfrm>
          <a:off x="517525" y="1323277"/>
          <a:ext cx="11156950" cy="4756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a:extLst>
              <a:ext uri="{FF2B5EF4-FFF2-40B4-BE49-F238E27FC236}">
                <a16:creationId xmlns:a16="http://schemas.microsoft.com/office/drawing/2014/main" id="{04435F4F-ECD1-4D64-84A7-FE0B9E90076A}"/>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custDataLst>
      <p:tags r:id="rId1"/>
    </p:custDataLst>
    <p:extLst>
      <p:ext uri="{BB962C8B-B14F-4D97-AF65-F5344CB8AC3E}">
        <p14:creationId xmlns:p14="http://schemas.microsoft.com/office/powerpoint/2010/main" val="2022121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B005C4-6CC5-4700-8A64-15E0C4E5A9CF}"/>
              </a:ext>
            </a:extLst>
          </p:cNvPr>
          <p:cNvSpPr>
            <a:spLocks noGrp="1"/>
          </p:cNvSpPr>
          <p:nvPr>
            <p:ph type="title"/>
          </p:nvPr>
        </p:nvSpPr>
        <p:spPr/>
        <p:txBody>
          <a:bodyPr/>
          <a:lstStyle/>
          <a:p>
            <a:pPr>
              <a:defRPr/>
            </a:pPr>
            <a:r>
              <a:rPr lang="en-US" altLang="en-US" dirty="0">
                <a:ea typeface="ＭＳ Ｐゴシック" panose="020B0600070205080204" pitchFamily="34" charset="-128"/>
              </a:rPr>
              <a:t>Review and Approval Process</a:t>
            </a:r>
            <a:endParaRPr lang="en-US" dirty="0"/>
          </a:p>
        </p:txBody>
      </p:sp>
      <p:sp>
        <p:nvSpPr>
          <p:cNvPr id="79874" name="Content Placeholder 4"/>
          <p:cNvSpPr>
            <a:spLocks noGrp="1"/>
          </p:cNvSpPr>
          <p:nvPr>
            <p:ph idx="1"/>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defRPr/>
            </a:pPr>
            <a:r>
              <a:rPr lang="en-US" altLang="en-US" sz="2800" b="1" dirty="0">
                <a:ea typeface="ＭＳ Ｐゴシック" panose="020B0600070205080204" pitchFamily="34" charset="-128"/>
              </a:rPr>
              <a:t>Pass-Through Entities </a:t>
            </a:r>
            <a:r>
              <a:rPr lang="en-US" altLang="en-US" sz="2800" dirty="0">
                <a:ea typeface="ＭＳ Ｐゴシック" panose="020B0600070205080204" pitchFamily="34" charset="-128"/>
              </a:rPr>
              <a:t>assign responsibility for managing prior approval requests at all levels, as appropriate, following proper protocol</a:t>
            </a:r>
          </a:p>
        </p:txBody>
      </p:sp>
      <p:graphicFrame>
        <p:nvGraphicFramePr>
          <p:cNvPr id="12" name="Content Placeholder 9" descr="SmartArt of Review and Approval Process: Develop a Process and Criteria">
            <a:extLst>
              <a:ext uri="{FF2B5EF4-FFF2-40B4-BE49-F238E27FC236}">
                <a16:creationId xmlns:a16="http://schemas.microsoft.com/office/drawing/2014/main" id="{860765C6-202C-42A0-8A95-02536A85D413}"/>
              </a:ext>
            </a:extLst>
          </p:cNvPr>
          <p:cNvGraphicFramePr>
            <a:graphicFrameLocks/>
          </p:cNvGraphicFramePr>
          <p:nvPr>
            <p:extLst>
              <p:ext uri="{D42A27DB-BD31-4B8C-83A1-F6EECF244321}">
                <p14:modId xmlns:p14="http://schemas.microsoft.com/office/powerpoint/2010/main" val="880821063"/>
              </p:ext>
            </p:extLst>
          </p:nvPr>
        </p:nvGraphicFramePr>
        <p:xfrm>
          <a:off x="1469136" y="2731008"/>
          <a:ext cx="9253728" cy="2860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a:extLst>
              <a:ext uri="{FF2B5EF4-FFF2-40B4-BE49-F238E27FC236}">
                <a16:creationId xmlns:a16="http://schemas.microsoft.com/office/drawing/2014/main" id="{9814D112-916A-409F-97D7-E2C3509A080D}"/>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custDataLst>
      <p:tags r:id="rId1"/>
    </p:custDataLst>
    <p:extLst>
      <p:ext uri="{BB962C8B-B14F-4D97-AF65-F5344CB8AC3E}">
        <p14:creationId xmlns:p14="http://schemas.microsoft.com/office/powerpoint/2010/main" val="2904922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899F-1344-4EA6-AB10-6450F85AECE2}"/>
              </a:ext>
            </a:extLst>
          </p:cNvPr>
          <p:cNvSpPr>
            <a:spLocks noGrp="1"/>
          </p:cNvSpPr>
          <p:nvPr>
            <p:ph type="title"/>
          </p:nvPr>
        </p:nvSpPr>
        <p:spPr/>
        <p:txBody>
          <a:bodyPr/>
          <a:lstStyle/>
          <a:p>
            <a:r>
              <a:rPr lang="en-US" altLang="en-US" dirty="0">
                <a:ea typeface="ＭＳ Ｐゴシック" panose="020B0600070205080204" pitchFamily="34" charset="-128"/>
              </a:rPr>
              <a:t>Knowledge Check 3 – Questions </a:t>
            </a:r>
            <a:endParaRPr lang="en-US" dirty="0"/>
          </a:p>
        </p:txBody>
      </p:sp>
      <p:sp>
        <p:nvSpPr>
          <p:cNvPr id="9523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110000"/>
              </a:lnSpc>
              <a:spcBef>
                <a:spcPts val="1200"/>
              </a:spcBef>
              <a:buNone/>
            </a:pPr>
            <a:r>
              <a:rPr lang="en-US" b="1" dirty="0">
                <a:solidFill>
                  <a:srgbClr val="D93E0D"/>
                </a:solidFill>
              </a:rPr>
              <a:t>True or False?</a:t>
            </a:r>
          </a:p>
          <a:p>
            <a:pPr marL="514350" indent="-514350">
              <a:lnSpc>
                <a:spcPct val="110000"/>
              </a:lnSpc>
              <a:spcBef>
                <a:spcPts val="1200"/>
              </a:spcBef>
              <a:buClr>
                <a:srgbClr val="D93E0D"/>
              </a:buClr>
              <a:buFont typeface="+mj-lt"/>
              <a:buAutoNum type="arabicPeriod"/>
            </a:pPr>
            <a:r>
              <a:rPr lang="en-US" altLang="en-US" dirty="0"/>
              <a:t>A grant recipient purchased a computer costing $4,000 but failed to obtain prior approval.  The grant recipient may incur questioned costs for this purchase. </a:t>
            </a:r>
          </a:p>
        </p:txBody>
      </p:sp>
      <p:sp>
        <p:nvSpPr>
          <p:cNvPr id="4" name="Slide Number Placeholder 3">
            <a:extLst>
              <a:ext uri="{FF2B5EF4-FFF2-40B4-BE49-F238E27FC236}">
                <a16:creationId xmlns:a16="http://schemas.microsoft.com/office/drawing/2014/main" id="{96A95838-953C-412D-BEDE-46152EF1A414}"/>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custDataLst>
      <p:tags r:id="rId1"/>
    </p:custDataLst>
    <p:extLst>
      <p:ext uri="{BB962C8B-B14F-4D97-AF65-F5344CB8AC3E}">
        <p14:creationId xmlns:p14="http://schemas.microsoft.com/office/powerpoint/2010/main" val="333259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ED7D-9F7F-4B16-AF8F-1CF155BA31C8}"/>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6737F6FD-F386-4AB9-977C-F89C57963A36}"/>
              </a:ext>
            </a:extLst>
          </p:cNvPr>
          <p:cNvSpPr>
            <a:spLocks noGrp="1"/>
          </p:cNvSpPr>
          <p:nvPr>
            <p:ph idx="1"/>
          </p:nvPr>
        </p:nvSpPr>
        <p:spPr/>
        <p:txBody>
          <a:bodyPr>
            <a:normAutofit/>
          </a:bodyPr>
          <a:lstStyle/>
          <a:p>
            <a:r>
              <a:rPr lang="en-US" sz="2800" dirty="0"/>
              <a:t>Equipment </a:t>
            </a:r>
          </a:p>
          <a:p>
            <a:r>
              <a:rPr lang="en-US" sz="2800" dirty="0"/>
              <a:t>Intangible Property </a:t>
            </a:r>
          </a:p>
          <a:p>
            <a:r>
              <a:rPr lang="en-US" sz="2800" dirty="0"/>
              <a:t>Property Management Standards</a:t>
            </a:r>
          </a:p>
          <a:p>
            <a:pPr>
              <a:defRPr/>
            </a:pPr>
            <a:r>
              <a:rPr lang="en-US" sz="2800" dirty="0"/>
              <a:t>Supplies </a:t>
            </a:r>
          </a:p>
          <a:p>
            <a:r>
              <a:rPr lang="en-US" sz="2800" dirty="0"/>
              <a:t>Prior Written Approval </a:t>
            </a:r>
          </a:p>
          <a:p>
            <a:r>
              <a:rPr lang="en-US" sz="2800" dirty="0"/>
              <a:t>Common Mistakes </a:t>
            </a:r>
          </a:p>
        </p:txBody>
      </p:sp>
      <p:sp>
        <p:nvSpPr>
          <p:cNvPr id="4" name="Slide Number Placeholder 3">
            <a:extLst>
              <a:ext uri="{FF2B5EF4-FFF2-40B4-BE49-F238E27FC236}">
                <a16:creationId xmlns:a16="http://schemas.microsoft.com/office/drawing/2014/main" id="{F5E8FB06-6512-4B12-A653-0D2BB7F9771B}"/>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2818222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899F-1344-4EA6-AB10-6450F85AECE2}"/>
              </a:ext>
            </a:extLst>
          </p:cNvPr>
          <p:cNvSpPr>
            <a:spLocks noGrp="1"/>
          </p:cNvSpPr>
          <p:nvPr>
            <p:ph type="title"/>
          </p:nvPr>
        </p:nvSpPr>
        <p:spPr/>
        <p:txBody>
          <a:bodyPr/>
          <a:lstStyle/>
          <a:p>
            <a:r>
              <a:rPr lang="en-US" altLang="en-US" dirty="0">
                <a:ea typeface="ＭＳ Ｐゴシック" panose="020B0600070205080204" pitchFamily="34" charset="-128"/>
              </a:rPr>
              <a:t>Knowledge Check 3 – Answers </a:t>
            </a:r>
            <a:endParaRPr lang="en-US" dirty="0"/>
          </a:p>
        </p:txBody>
      </p:sp>
      <p:sp>
        <p:nvSpPr>
          <p:cNvPr id="9523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14350" indent="-514350">
              <a:lnSpc>
                <a:spcPct val="100000"/>
              </a:lnSpc>
              <a:spcBef>
                <a:spcPts val="1200"/>
              </a:spcBef>
              <a:buClr>
                <a:srgbClr val="D93E0D"/>
              </a:buClr>
              <a:buFont typeface="+mj-lt"/>
              <a:buAutoNum type="arabicPeriod"/>
            </a:pPr>
            <a:r>
              <a:rPr lang="en-US" altLang="en-US" dirty="0"/>
              <a:t>A grant recipient purchased a computer costing $4,000 but failed to obtain prior approval.  The grant recipient may incur questioned costs for this purchase.  </a:t>
            </a:r>
            <a:r>
              <a:rPr lang="en-US" altLang="en-US" b="1" dirty="0">
                <a:solidFill>
                  <a:srgbClr val="D93E0D"/>
                </a:solidFill>
              </a:rPr>
              <a:t>False</a:t>
            </a:r>
          </a:p>
        </p:txBody>
      </p:sp>
      <p:sp>
        <p:nvSpPr>
          <p:cNvPr id="4" name="Slide Number Placeholder 3">
            <a:extLst>
              <a:ext uri="{FF2B5EF4-FFF2-40B4-BE49-F238E27FC236}">
                <a16:creationId xmlns:a16="http://schemas.microsoft.com/office/drawing/2014/main" id="{96A95838-953C-412D-BEDE-46152EF1A414}"/>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custDataLst>
      <p:tags r:id="rId1"/>
    </p:custDataLst>
    <p:extLst>
      <p:ext uri="{BB962C8B-B14F-4D97-AF65-F5344CB8AC3E}">
        <p14:creationId xmlns:p14="http://schemas.microsoft.com/office/powerpoint/2010/main" val="3704535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C832-399A-407D-8CE9-C9ED4B0DDDBA}"/>
              </a:ext>
            </a:extLst>
          </p:cNvPr>
          <p:cNvSpPr>
            <a:spLocks noGrp="1"/>
          </p:cNvSpPr>
          <p:nvPr>
            <p:ph type="title"/>
          </p:nvPr>
        </p:nvSpPr>
        <p:spPr/>
        <p:txBody>
          <a:bodyPr/>
          <a:lstStyle/>
          <a:p>
            <a:r>
              <a:rPr lang="en-US" dirty="0"/>
              <a:t>Common Mistakes</a:t>
            </a:r>
          </a:p>
        </p:txBody>
      </p:sp>
      <p:sp>
        <p:nvSpPr>
          <p:cNvPr id="3" name="Text Placeholder 2">
            <a:extLst>
              <a:ext uri="{FF2B5EF4-FFF2-40B4-BE49-F238E27FC236}">
                <a16:creationId xmlns:a16="http://schemas.microsoft.com/office/drawing/2014/main" id="{C1582973-C120-45B6-92AA-4F51AFA326A8}"/>
              </a:ext>
            </a:extLst>
          </p:cNvPr>
          <p:cNvSpPr>
            <a:spLocks noGrp="1"/>
          </p:cNvSpPr>
          <p:nvPr>
            <p:ph type="body" idx="1"/>
          </p:nvPr>
        </p:nvSpPr>
        <p:spPr>
          <a:xfrm>
            <a:off x="1548384" y="3253564"/>
            <a:ext cx="8490966" cy="1792194"/>
          </a:xfrm>
        </p:spPr>
        <p:txBody>
          <a:bodyPr>
            <a:normAutofit/>
          </a:bodyPr>
          <a:lstStyle/>
          <a:p>
            <a:pPr marL="342900" indent="-342900">
              <a:buFont typeface="Wingdings" panose="05000000000000000000" pitchFamily="2" charset="2"/>
              <a:buChar char="ü"/>
            </a:pPr>
            <a:r>
              <a:rPr lang="en-US" altLang="en-US" sz="2800" dirty="0">
                <a:solidFill>
                  <a:schemeClr val="tx1"/>
                </a:solidFill>
              </a:rPr>
              <a:t>Describe common mistakes related to equipment </a:t>
            </a:r>
            <a:endParaRPr lang="en-US" sz="2800" dirty="0">
              <a:solidFill>
                <a:schemeClr val="tx1"/>
              </a:solidFill>
            </a:endParaRPr>
          </a:p>
        </p:txBody>
      </p:sp>
      <p:sp>
        <p:nvSpPr>
          <p:cNvPr id="4" name="Slide Number Placeholder 3">
            <a:extLst>
              <a:ext uri="{FF2B5EF4-FFF2-40B4-BE49-F238E27FC236}">
                <a16:creationId xmlns:a16="http://schemas.microsoft.com/office/drawing/2014/main" id="{68CA96EE-1ADE-4BB9-9E8D-DE6B858A596A}"/>
              </a:ext>
            </a:extLst>
          </p:cNvPr>
          <p:cNvSpPr>
            <a:spLocks noGrp="1"/>
          </p:cNvSpPr>
          <p:nvPr>
            <p:ph type="sldNum" sz="quarter" idx="12"/>
          </p:nvPr>
        </p:nvSpPr>
        <p:spPr/>
        <p:txBody>
          <a:bodyPr/>
          <a:lstStyle/>
          <a:p>
            <a:fld id="{AEF1280C-1E94-430E-A516-D051ECA45720}" type="slidenum">
              <a:rPr lang="en-US" smtClean="0"/>
              <a:pPr/>
              <a:t>51</a:t>
            </a:fld>
            <a:endParaRPr lang="en-US" dirty="0"/>
          </a:p>
        </p:txBody>
      </p:sp>
    </p:spTree>
    <p:extLst>
      <p:ext uri="{BB962C8B-B14F-4D97-AF65-F5344CB8AC3E}">
        <p14:creationId xmlns:p14="http://schemas.microsoft.com/office/powerpoint/2010/main" val="1631307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01B8C-03B5-40D1-A27F-73F7DDD4BE5E}"/>
              </a:ext>
            </a:extLst>
          </p:cNvPr>
          <p:cNvSpPr>
            <a:spLocks noGrp="1"/>
          </p:cNvSpPr>
          <p:nvPr>
            <p:ph type="title"/>
          </p:nvPr>
        </p:nvSpPr>
        <p:spPr/>
        <p:txBody>
          <a:bodyPr/>
          <a:lstStyle/>
          <a:p>
            <a:r>
              <a:rPr lang="en-US" dirty="0"/>
              <a:t>Common Mistakes related to equipment</a:t>
            </a:r>
          </a:p>
        </p:txBody>
      </p:sp>
      <p:sp>
        <p:nvSpPr>
          <p:cNvPr id="2" name="Text Placeholder 1"/>
          <p:cNvSpPr>
            <a:spLocks noGrp="1"/>
          </p:cNvSpPr>
          <p:nvPr>
            <p:ph idx="1"/>
          </p:nvPr>
        </p:nvSpPr>
        <p:spPr>
          <a:xfrm>
            <a:off x="518160" y="1420779"/>
            <a:ext cx="11155680" cy="4756184"/>
          </a:xfrm>
        </p:spPr>
        <p:txBody>
          <a:bodyPr>
            <a:normAutofit/>
          </a:bodyPr>
          <a:lstStyle/>
          <a:p>
            <a:r>
              <a:rPr lang="en-US" dirty="0"/>
              <a:t>Expending grant funds on property without obtaining required prior approvals</a:t>
            </a:r>
          </a:p>
          <a:p>
            <a:r>
              <a:rPr lang="en-US" dirty="0"/>
              <a:t>Failing to receive disposition instructions before disposing of property</a:t>
            </a:r>
          </a:p>
          <a:p>
            <a:r>
              <a:rPr lang="en-US" dirty="0"/>
              <a:t>Loss/theft of property due to lack of oversight of subrecipients’ property management systems</a:t>
            </a:r>
          </a:p>
          <a:p>
            <a:r>
              <a:rPr lang="en-US" dirty="0"/>
              <a:t>Lack of internal and accountability controls over electronic information systems and PII of employees and customers</a:t>
            </a:r>
          </a:p>
        </p:txBody>
      </p:sp>
      <p:sp>
        <p:nvSpPr>
          <p:cNvPr id="5" name="Slide Number Placeholder 4">
            <a:extLst>
              <a:ext uri="{FF2B5EF4-FFF2-40B4-BE49-F238E27FC236}">
                <a16:creationId xmlns:a16="http://schemas.microsoft.com/office/drawing/2014/main" id="{16E97AD8-9989-4DC6-96C1-5E31DD1DEB54}"/>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3708688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BE4CC0-4C72-435B-ACD5-B6F2D21AC739}"/>
              </a:ext>
            </a:extLst>
          </p:cNvPr>
          <p:cNvSpPr/>
          <p:nvPr/>
        </p:nvSpPr>
        <p:spPr>
          <a:xfrm>
            <a:off x="10396279" y="5551198"/>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2.c: Property Management</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646007" cy="4756184"/>
          </a:xfrm>
        </p:spPr>
        <p:txBody>
          <a:bodyPr>
            <a:normAutofit/>
          </a:bodyPr>
          <a:lstStyle/>
          <a:p>
            <a:r>
              <a:rPr lang="en-US" dirty="0"/>
              <a:t>Indicator 2.c.3: Equipment</a:t>
            </a:r>
          </a:p>
          <a:p>
            <a:pPr lvl="1"/>
            <a:r>
              <a:rPr lang="en-US" sz="2200" dirty="0"/>
              <a:t>For equipment that was purchased with grant funds, was prior approval received prior to the acquisition or disposition of that equipment?</a:t>
            </a:r>
          </a:p>
          <a:p>
            <a:r>
              <a:rPr lang="en-US" dirty="0"/>
              <a:t>Indicator 2.c.5: Supplies</a:t>
            </a:r>
          </a:p>
          <a:p>
            <a:pPr lvl="1"/>
            <a:r>
              <a:rPr lang="en-US" sz="2200" dirty="0"/>
              <a:t>Does the grant recipient have policies and procedures covering supplies?</a:t>
            </a:r>
          </a:p>
          <a:p>
            <a:pPr lvl="1"/>
            <a:r>
              <a:rPr lang="en-US" sz="2200" dirty="0"/>
              <a:t>What procedure toes the grant recipient have in place to recognize and differentiate when supplies and equipment are purchased with grant funds?</a:t>
            </a:r>
          </a:p>
          <a:p>
            <a:r>
              <a:rPr lang="en-US" dirty="0"/>
              <a:t>Indicator 2.c.6: Intangible Property</a:t>
            </a:r>
          </a:p>
          <a:p>
            <a:pPr lvl="1"/>
            <a:r>
              <a:rPr lang="en-US" sz="2200" dirty="0"/>
              <a:t>Has the grant recipient acquired or developed any intangible property with grant funds?</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p:txBody>
          <a:bodyPr>
            <a:normAutofit/>
          </a:bodyPr>
          <a:lstStyle/>
          <a:p>
            <a:r>
              <a:rPr lang="en-US" sz="3200" dirty="0"/>
              <a:t>Property Management</a:t>
            </a:r>
          </a:p>
          <a:p>
            <a:pPr lvl="1">
              <a:spcBef>
                <a:spcPts val="1200"/>
              </a:spcBef>
              <a:buClr>
                <a:srgbClr val="D93E0D"/>
              </a:buClr>
              <a:buFont typeface="Wingdings" panose="05000000000000000000" pitchFamily="2" charset="2"/>
              <a:buChar char="q"/>
            </a:pPr>
            <a:r>
              <a:rPr lang="en-US" dirty="0"/>
              <a:t>Incorporate the following terms and definitions into written policies and procedures covering assets and inventory systems: computing devices, supplies, equipment, intellectual property, information technology systems, creative commons, specialized equipment, land, buildings, and idle facilities. </a:t>
            </a:r>
          </a:p>
          <a:p>
            <a:pPr lvl="1">
              <a:spcBef>
                <a:spcPts val="1200"/>
              </a:spcBef>
              <a:buClr>
                <a:srgbClr val="D93E0D"/>
              </a:buClr>
              <a:buFont typeface="Wingdings" panose="05000000000000000000" pitchFamily="2" charset="2"/>
              <a:buChar char="q"/>
            </a:pPr>
            <a:r>
              <a:rPr lang="en-US" dirty="0"/>
              <a:t>Develop or update procedures that outline the responsibilities of the submission, review, and authorization of prior approval requests for equipment purchases by organization and subrecipients. </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0BF3D21-13F0-460E-B45E-859C03C3A554}"/>
              </a:ext>
            </a:extLst>
          </p:cNvPr>
          <p:cNvSpPr/>
          <p:nvPr/>
        </p:nvSpPr>
        <p:spPr>
          <a:xfrm>
            <a:off x="10396279" y="5551198"/>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11E1575-2271-4A7B-968F-1B48A5E49ADA}"/>
              </a:ext>
            </a:extLst>
          </p:cNvPr>
          <p:cNvSpPr>
            <a:spLocks noGrp="1"/>
          </p:cNvSpPr>
          <p:nvPr>
            <p:ph type="title"/>
          </p:nvPr>
        </p:nvSpPr>
        <p:spPr/>
        <p:txBody>
          <a:bodyPr/>
          <a:lstStyle/>
          <a:p>
            <a:r>
              <a:rPr lang="en-US" dirty="0"/>
              <a:t>SMART Checklist (cont.)</a:t>
            </a:r>
          </a:p>
        </p:txBody>
      </p:sp>
      <p:sp>
        <p:nvSpPr>
          <p:cNvPr id="3" name="Content Placeholder 2">
            <a:extLst>
              <a:ext uri="{FF2B5EF4-FFF2-40B4-BE49-F238E27FC236}">
                <a16:creationId xmlns:a16="http://schemas.microsoft.com/office/drawing/2014/main" id="{5C98D13A-DFEA-4355-BCD3-754BF127ABEF}"/>
              </a:ext>
            </a:extLst>
          </p:cNvPr>
          <p:cNvSpPr>
            <a:spLocks noGrp="1"/>
          </p:cNvSpPr>
          <p:nvPr>
            <p:ph idx="1"/>
          </p:nvPr>
        </p:nvSpPr>
        <p:spPr>
          <a:xfrm>
            <a:off x="518160" y="1420779"/>
            <a:ext cx="10628119" cy="4756184"/>
          </a:xfrm>
        </p:spPr>
        <p:txBody>
          <a:bodyPr>
            <a:normAutofit/>
          </a:bodyPr>
          <a:lstStyle/>
          <a:p>
            <a:pPr lvl="1">
              <a:spcBef>
                <a:spcPts val="1200"/>
              </a:spcBef>
              <a:buClr>
                <a:srgbClr val="D93E0D"/>
              </a:buClr>
              <a:buFont typeface="Wingdings" panose="05000000000000000000" pitchFamily="2" charset="2"/>
              <a:buChar char="q"/>
            </a:pPr>
            <a:r>
              <a:rPr lang="en-US" dirty="0"/>
              <a:t>Update contract boilerplate language and develop or update procedures that outline ownership, title, and transfer of equipment, property, intangible property, or other assets (such as supplies) purchased by contractor and subrecipients using grant funds.</a:t>
            </a:r>
          </a:p>
          <a:p>
            <a:pPr lvl="1">
              <a:spcBef>
                <a:spcPts val="1200"/>
              </a:spcBef>
              <a:buClr>
                <a:srgbClr val="D93E0D"/>
              </a:buClr>
              <a:buFont typeface="Wingdings" panose="05000000000000000000" pitchFamily="2" charset="2"/>
              <a:buChar char="q"/>
            </a:pPr>
            <a:r>
              <a:rPr lang="en-US" dirty="0"/>
              <a:t>Outline instructions and timelines for disposition and/or grant closeout of property, equipment, intangible property, or other assets (such as supplies) purchased directly with DOL grant funds or by a subrecipient.</a:t>
            </a:r>
          </a:p>
          <a:p>
            <a:pPr lvl="1">
              <a:spcBef>
                <a:spcPts val="1200"/>
              </a:spcBef>
              <a:buClr>
                <a:srgbClr val="D93E0D"/>
              </a:buClr>
              <a:buFont typeface="Wingdings" panose="05000000000000000000" pitchFamily="2" charset="2"/>
              <a:buChar char="q"/>
            </a:pPr>
            <a:r>
              <a:rPr lang="en-US" dirty="0"/>
              <a:t>Ensure periodic inventory checks are performed of grant purchased property and inventory or property records contains the required information outlined in the Uniform Guidance. </a:t>
            </a:r>
          </a:p>
        </p:txBody>
      </p:sp>
      <p:sp>
        <p:nvSpPr>
          <p:cNvPr id="4" name="Slide Number Placeholder 3">
            <a:extLst>
              <a:ext uri="{FF2B5EF4-FFF2-40B4-BE49-F238E27FC236}">
                <a16:creationId xmlns:a16="http://schemas.microsoft.com/office/drawing/2014/main" id="{AD7A960E-089A-46F5-88E6-4AAECF1E83F7}"/>
              </a:ext>
            </a:extLst>
          </p:cNvPr>
          <p:cNvSpPr>
            <a:spLocks noGrp="1"/>
          </p:cNvSpPr>
          <p:nvPr>
            <p:ph type="sldNum" sz="quarter" idx="12"/>
          </p:nvPr>
        </p:nvSpPr>
        <p:spPr/>
        <p:txBody>
          <a:bodyPr/>
          <a:lstStyle/>
          <a:p>
            <a:fld id="{AEF1280C-1E94-430E-A516-D051ECA45720}" type="slidenum">
              <a:rPr lang="en-US" smtClean="0"/>
              <a:t>55</a:t>
            </a:fld>
            <a:endParaRPr lang="en-US" dirty="0"/>
          </a:p>
        </p:txBody>
      </p:sp>
    </p:spTree>
    <p:extLst>
      <p:ext uri="{BB962C8B-B14F-4D97-AF65-F5344CB8AC3E}">
        <p14:creationId xmlns:p14="http://schemas.microsoft.com/office/powerpoint/2010/main" val="143333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7FA1-C4D4-4CEA-895D-02B43694209A}"/>
              </a:ext>
            </a:extLst>
          </p:cNvPr>
          <p:cNvSpPr>
            <a:spLocks noGrp="1"/>
          </p:cNvSpPr>
          <p:nvPr>
            <p:ph type="title"/>
          </p:nvPr>
        </p:nvSpPr>
        <p:spPr/>
        <p:txBody>
          <a:bodyPr/>
          <a:lstStyle/>
          <a:p>
            <a:r>
              <a:rPr lang="en-US" altLang="en-US" dirty="0">
                <a:ea typeface="ＭＳ Ｐゴシック" panose="020B0600070205080204" pitchFamily="34" charset="-128"/>
              </a:rPr>
              <a:t>Module Review</a:t>
            </a:r>
            <a:endParaRPr lang="en-US" dirty="0"/>
          </a:p>
        </p:txBody>
      </p:sp>
      <p:sp>
        <p:nvSpPr>
          <p:cNvPr id="138243"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dirty="0"/>
              <a:t>Prior written approval is required for equipment purchases in excess of $5,000 for discretionary grants</a:t>
            </a:r>
          </a:p>
          <a:p>
            <a:pPr lvl="0"/>
            <a:r>
              <a:rPr lang="en-US" dirty="0"/>
              <a:t>The Federal government retains an interest in intangible property</a:t>
            </a:r>
          </a:p>
          <a:p>
            <a:pPr lvl="0"/>
            <a:r>
              <a:rPr lang="en-US" dirty="0"/>
              <a:t>ETA recipients must provide a Creative Commons attribution license to intellectual property produced with assistance from grant funds</a:t>
            </a:r>
          </a:p>
          <a:p>
            <a:pPr lvl="0"/>
            <a:r>
              <a:rPr lang="en-US" dirty="0"/>
              <a:t>Internal control systems are required to protect property and PII housed in equipment/computers/laptops/servers</a:t>
            </a:r>
          </a:p>
          <a:p>
            <a:pPr lvl="0"/>
            <a:r>
              <a:rPr lang="en-US" dirty="0"/>
              <a:t>Disposition instructions must be requested from ETA for most types of capital assets</a:t>
            </a:r>
          </a:p>
        </p:txBody>
      </p:sp>
      <p:sp>
        <p:nvSpPr>
          <p:cNvPr id="4" name="Slide Number Placeholder 3">
            <a:extLst>
              <a:ext uri="{FF2B5EF4-FFF2-40B4-BE49-F238E27FC236}">
                <a16:creationId xmlns:a16="http://schemas.microsoft.com/office/drawing/2014/main" id="{A8BEC265-44CF-4CE2-A8A1-14B33DAA7042}"/>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custDataLst>
      <p:tags r:id="rId1"/>
    </p:custDataLst>
    <p:extLst>
      <p:ext uri="{BB962C8B-B14F-4D97-AF65-F5344CB8AC3E}">
        <p14:creationId xmlns:p14="http://schemas.microsoft.com/office/powerpoint/2010/main" val="445238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CB6D468-61F1-41BB-8EED-DDC9EA9F2B9B}"/>
              </a:ext>
            </a:extLst>
          </p:cNvPr>
          <p:cNvSpPr/>
          <p:nvPr/>
        </p:nvSpPr>
        <p:spPr>
          <a:xfrm>
            <a:off x="10396279" y="5551198"/>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384440"/>
            <a:ext cx="5486400" cy="4672878"/>
          </a:xfrm>
        </p:spPr>
        <p:txBody>
          <a:bodyPr/>
          <a:lstStyle/>
          <a:p>
            <a:r>
              <a:rPr lang="en-US" dirty="0">
                <a:hlinkClick r:id="rId3"/>
              </a:rPr>
              <a:t>Core Monitoring Guide</a:t>
            </a:r>
            <a:endParaRPr lang="en-US" dirty="0"/>
          </a:p>
          <a:p>
            <a:pPr marL="747713" lvl="1" indent="-290513">
              <a:lnSpc>
                <a:spcPct val="95000"/>
              </a:lnSpc>
              <a:spcBef>
                <a:spcPts val="500"/>
              </a:spcBef>
              <a:buFont typeface="Arial" panose="020B0604020202020204" pitchFamily="34" charset="0"/>
              <a:buChar char="►"/>
            </a:pPr>
            <a:r>
              <a:rPr lang="en-US" sz="1600" dirty="0">
                <a:solidFill>
                  <a:schemeClr val="accent1">
                    <a:lumMod val="75000"/>
                  </a:schemeClr>
                </a:solidFill>
              </a:rPr>
              <a:t>Objective </a:t>
            </a:r>
            <a:r>
              <a:rPr lang="pt-BR" sz="1600" dirty="0">
                <a:solidFill>
                  <a:schemeClr val="accent1">
                    <a:lumMod val="75000"/>
                  </a:schemeClr>
                </a:solidFill>
              </a:rPr>
              <a:t>2.c Property Management </a:t>
            </a:r>
            <a:endParaRPr lang="en-US" sz="1600" dirty="0">
              <a:solidFill>
                <a:schemeClr val="accent1">
                  <a:lumMod val="75000"/>
                </a:schemeClr>
              </a:solidFill>
            </a:endParaRPr>
          </a:p>
          <a:p>
            <a:r>
              <a:rPr lang="en-US" dirty="0">
                <a:hlinkClick r:id="rId4"/>
              </a:rPr>
              <a:t>Grant Management TAG</a:t>
            </a:r>
            <a:endParaRPr lang="en-US" dirty="0"/>
          </a:p>
          <a:p>
            <a:pPr marL="747713" lvl="1" indent="-290513">
              <a:lnSpc>
                <a:spcPct val="95000"/>
              </a:lnSpc>
              <a:spcBef>
                <a:spcPts val="500"/>
              </a:spcBef>
              <a:buFont typeface="Arial" panose="020B0604020202020204" pitchFamily="34" charset="0"/>
              <a:buChar char="►"/>
            </a:pPr>
            <a:r>
              <a:rPr lang="en-US" sz="1600" dirty="0">
                <a:solidFill>
                  <a:schemeClr val="accent1">
                    <a:lumMod val="75000"/>
                  </a:schemeClr>
                </a:solidFill>
              </a:rPr>
              <a:t>Chapter 5: Property Management</a:t>
            </a:r>
          </a:p>
          <a:p>
            <a:pPr indent="-342900"/>
            <a:r>
              <a:rPr lang="en-US" dirty="0">
                <a:hlinkClick r:id="rId5"/>
              </a:rPr>
              <a:t>Buy American Act</a:t>
            </a:r>
            <a:endParaRPr lang="en-US" dirty="0"/>
          </a:p>
          <a:p>
            <a:pPr marL="509588" lvl="1" indent="-144463">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5427785" y="1335966"/>
            <a:ext cx="6154615" cy="4672878"/>
          </a:xfrm>
        </p:spPr>
        <p:txBody>
          <a:bodyPr/>
          <a:lstStyle/>
          <a:p>
            <a:r>
              <a:rPr lang="en-US" dirty="0"/>
              <a:t>Uniform Administrative Requirements, Cost Principles, and Audit Requirements for Federal Awards </a:t>
            </a:r>
            <a:r>
              <a:rPr lang="en-US" dirty="0">
                <a:hlinkClick r:id="rId6"/>
              </a:rPr>
              <a:t>2 CFR Part 200</a:t>
            </a:r>
            <a:endParaRPr lang="en-US" dirty="0"/>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200.33</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200.48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200.58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200.59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200.89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200.94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200.246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200.306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200.311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200.313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200.315</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200.333 </a:t>
            </a:r>
          </a:p>
          <a:p>
            <a:pPr marL="747713" lvl="1" indent="-290513">
              <a:lnSpc>
                <a:spcPct val="95000"/>
              </a:lnSpc>
              <a:spcBef>
                <a:spcPts val="400"/>
              </a:spcBef>
              <a:buFont typeface="Arial" panose="020B0604020202020204" pitchFamily="34" charset="0"/>
              <a:buChar char="►"/>
            </a:pPr>
            <a:r>
              <a:rPr lang="en-US" sz="1600" dirty="0">
                <a:solidFill>
                  <a:schemeClr val="accent1">
                    <a:lumMod val="75000"/>
                  </a:schemeClr>
                </a:solidFill>
              </a:rPr>
              <a:t>2 CFR 200.436 </a:t>
            </a:r>
            <a:endParaRPr lang="en-US" sz="2000" dirty="0">
              <a:solidFill>
                <a:schemeClr val="accent1">
                  <a:lumMod val="75000"/>
                </a:schemeClr>
              </a:solidFill>
            </a:endParaRP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3697559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B9D35FC-82B4-4369-B4FE-7F09EE34F7E1}"/>
              </a:ext>
            </a:extLst>
          </p:cNvPr>
          <p:cNvSpPr/>
          <p:nvPr/>
        </p:nvSpPr>
        <p:spPr>
          <a:xfrm>
            <a:off x="10396279" y="5551198"/>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sz="1600" dirty="0">
                <a:solidFill>
                  <a:schemeClr val="accent1">
                    <a:lumMod val="75000"/>
                  </a:schemeClr>
                </a:solidFill>
              </a:rPr>
              <a:t>See DOL’s </a:t>
            </a:r>
            <a:r>
              <a:rPr lang="en-US" sz="1600" dirty="0">
                <a:solidFill>
                  <a:schemeClr val="accent5"/>
                </a:solidFill>
                <a:hlinkClick r:id="rId3">
                  <a:extLst>
                    <a:ext uri="{A12FA001-AC4F-418D-AE19-62706E023703}">
                      <ahyp:hlinkClr xmlns:ahyp="http://schemas.microsoft.com/office/drawing/2018/hyperlinkcolor" val="tx"/>
                    </a:ext>
                  </a:extLst>
                </a:hlinkClick>
              </a:rPr>
              <a:t>Service Locator</a:t>
            </a:r>
            <a:endParaRPr lang="en-US" sz="1600" dirty="0">
              <a:solidFill>
                <a:schemeClr val="accent5"/>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sz="1600" dirty="0">
                <a:solidFill>
                  <a:schemeClr val="accent5"/>
                </a:solidFill>
                <a:hlinkClick r:id="rId4">
                  <a:extLst>
                    <a:ext uri="{A12FA001-AC4F-418D-AE19-62706E023703}">
                      <ahyp:hlinkClr xmlns:ahyp="http://schemas.microsoft.com/office/drawing/2018/hyperlinkcolor" val="tx"/>
                    </a:ext>
                  </a:extLst>
                </a:hlinkClick>
              </a:rPr>
              <a:t>DOLETA.gov/Grants</a:t>
            </a:r>
            <a:endParaRPr lang="en-US" sz="1600" dirty="0">
              <a:solidFill>
                <a:schemeClr val="accent5"/>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4916423"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1600" dirty="0">
                <a:solidFill>
                  <a:schemeClr val="accent1">
                    <a:lumMod val="75000"/>
                  </a:schemeClr>
                </a:solidFill>
              </a:rPr>
              <a:t>Workforce GPS’s </a:t>
            </a:r>
            <a:r>
              <a:rPr lang="en-US" sz="1600" dirty="0">
                <a:solidFill>
                  <a:schemeClr val="accent5"/>
                </a:solidFill>
                <a:hlinkClick r:id="rId5">
                  <a:extLst>
                    <a:ext uri="{A12FA001-AC4F-418D-AE19-62706E023703}">
                      <ahyp:hlinkClr xmlns:ahyp="http://schemas.microsoft.com/office/drawing/2018/hyperlinkcolor" val="tx"/>
                    </a:ext>
                  </a:extLst>
                </a:hlinkClick>
              </a:rPr>
              <a:t>Grants Application and Management Community of Practice</a:t>
            </a:r>
            <a:r>
              <a:rPr lang="en-US" sz="1600" dirty="0">
                <a:solidFill>
                  <a:schemeClr val="accent5"/>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sz="1600" dirty="0">
                <a:solidFill>
                  <a:schemeClr val="accent5"/>
                </a:solidFill>
                <a:hlinkClick r:id="rId6">
                  <a:extLst>
                    <a:ext uri="{A12FA001-AC4F-418D-AE19-62706E023703}">
                      <ahyp:hlinkClr xmlns:ahyp="http://schemas.microsoft.com/office/drawing/2018/hyperlinkcolor" val="tx"/>
                    </a:ext>
                  </a:extLst>
                </a:hlinkClick>
              </a:rPr>
              <a:t>WorkforceGPS</a:t>
            </a:r>
            <a:endParaRPr lang="en-US" sz="1600" dirty="0">
              <a:solidFill>
                <a:schemeClr val="accent5"/>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657787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59</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E0A3-F5D2-4723-8BAD-11B79C5B851E}"/>
              </a:ext>
            </a:extLst>
          </p:cNvPr>
          <p:cNvSpPr>
            <a:spLocks noGrp="1"/>
          </p:cNvSpPr>
          <p:nvPr>
            <p:ph type="title"/>
          </p:nvPr>
        </p:nvSpPr>
        <p:spPr/>
        <p:txBody>
          <a:bodyPr/>
          <a:lstStyle/>
          <a:p>
            <a:r>
              <a:rPr lang="en-US" dirty="0"/>
              <a:t>Equipment</a:t>
            </a:r>
          </a:p>
        </p:txBody>
      </p:sp>
      <p:sp>
        <p:nvSpPr>
          <p:cNvPr id="3" name="Text Placeholder 2">
            <a:extLst>
              <a:ext uri="{FF2B5EF4-FFF2-40B4-BE49-F238E27FC236}">
                <a16:creationId xmlns:a16="http://schemas.microsoft.com/office/drawing/2014/main" id="{B9E19792-0C34-4B60-A384-6D4D8746FC67}"/>
              </a:ext>
            </a:extLst>
          </p:cNvPr>
          <p:cNvSpPr>
            <a:spLocks noGrp="1"/>
          </p:cNvSpPr>
          <p:nvPr>
            <p:ph type="body" idx="1"/>
          </p:nvPr>
        </p:nvSpPr>
        <p:spPr>
          <a:xfrm>
            <a:off x="1548384" y="3244645"/>
            <a:ext cx="8490966" cy="3160013"/>
          </a:xfrm>
        </p:spPr>
        <p:txBody>
          <a:bodyPr>
            <a:normAutofit/>
          </a:bodyPr>
          <a:lstStyle/>
          <a:p>
            <a:pPr marL="365760" indent="-365760">
              <a:buFont typeface="Wingdings" panose="05000000000000000000" pitchFamily="2" charset="2"/>
              <a:buChar char="ü"/>
              <a:defRPr/>
            </a:pPr>
            <a:r>
              <a:rPr lang="en-US" sz="2800" dirty="0">
                <a:solidFill>
                  <a:schemeClr val="tx1"/>
                </a:solidFill>
              </a:rPr>
              <a:t>Define equipment</a:t>
            </a:r>
          </a:p>
          <a:p>
            <a:pPr marL="365760" indent="-365760">
              <a:buFont typeface="Wingdings" panose="05000000000000000000" pitchFamily="2" charset="2"/>
              <a:buChar char="ü"/>
              <a:defRPr/>
            </a:pPr>
            <a:r>
              <a:rPr lang="en-US" altLang="en-US" sz="2800" dirty="0">
                <a:solidFill>
                  <a:schemeClr val="tx1"/>
                </a:solidFill>
              </a:rPr>
              <a:t>Discuss allowable costs and costs tracking</a:t>
            </a:r>
          </a:p>
          <a:p>
            <a:pPr marL="365760" indent="-365760">
              <a:buFont typeface="Wingdings" panose="05000000000000000000" pitchFamily="2" charset="2"/>
              <a:buChar char="ü"/>
              <a:defRPr/>
            </a:pPr>
            <a:r>
              <a:rPr lang="en-US" altLang="en-US" sz="2800" dirty="0">
                <a:solidFill>
                  <a:schemeClr val="tx1"/>
                </a:solidFill>
              </a:rPr>
              <a:t>Explain change in Uniform Guidance related to fully depreciated assets</a:t>
            </a:r>
          </a:p>
          <a:p>
            <a:pPr marL="342900" indent="-342900">
              <a:buFont typeface="Wingdings" panose="05000000000000000000" pitchFamily="2" charset="2"/>
              <a:buChar char="ü"/>
            </a:pPr>
            <a:endParaRPr lang="en-US" sz="2800" dirty="0"/>
          </a:p>
        </p:txBody>
      </p:sp>
      <p:sp>
        <p:nvSpPr>
          <p:cNvPr id="4" name="Slide Number Placeholder 3">
            <a:extLst>
              <a:ext uri="{FF2B5EF4-FFF2-40B4-BE49-F238E27FC236}">
                <a16:creationId xmlns:a16="http://schemas.microsoft.com/office/drawing/2014/main" id="{EB1048A2-E02D-4597-8B57-09331180A85B}"/>
              </a:ext>
            </a:extLst>
          </p:cNvPr>
          <p:cNvSpPr>
            <a:spLocks noGrp="1"/>
          </p:cNvSpPr>
          <p:nvPr>
            <p:ph type="sldNum" sz="quarter" idx="12"/>
          </p:nvPr>
        </p:nvSpPr>
        <p:spPr/>
        <p:txBody>
          <a:bodyPr/>
          <a:lstStyle/>
          <a:p>
            <a:fld id="{AEF1280C-1E94-430E-A516-D051ECA45720}" type="slidenum">
              <a:rPr lang="en-US" smtClean="0"/>
              <a:pPr/>
              <a:t>6</a:t>
            </a:fld>
            <a:endParaRPr lang="en-US" dirty="0"/>
          </a:p>
        </p:txBody>
      </p:sp>
    </p:spTree>
    <p:extLst>
      <p:ext uri="{BB962C8B-B14F-4D97-AF65-F5344CB8AC3E}">
        <p14:creationId xmlns:p14="http://schemas.microsoft.com/office/powerpoint/2010/main" val="2920933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3429-0BC4-4C2A-9AC8-B4C20766B7A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53657E-2986-4D5D-8B6E-225FFE8795D1}"/>
              </a:ext>
            </a:extLst>
          </p:cNvPr>
          <p:cNvSpPr>
            <a:spLocks noGrp="1"/>
          </p:cNvSpPr>
          <p:nvPr>
            <p:ph type="sldNum" sz="quarter" idx="12"/>
          </p:nvPr>
        </p:nvSpPr>
        <p:spPr/>
        <p:txBody>
          <a:bodyPr/>
          <a:lstStyle/>
          <a:p>
            <a:fld id="{AEF1280C-1E94-430E-A516-D051ECA45720}" type="slidenum">
              <a:rPr lang="en-US" smtClean="0"/>
              <a:t>60</a:t>
            </a:fld>
            <a:endParaRPr lang="en-US" dirty="0"/>
          </a:p>
        </p:txBody>
      </p:sp>
    </p:spTree>
    <p:extLst>
      <p:ext uri="{BB962C8B-B14F-4D97-AF65-F5344CB8AC3E}">
        <p14:creationId xmlns:p14="http://schemas.microsoft.com/office/powerpoint/2010/main" val="1796822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Putting it all Together</a:t>
            </a:r>
          </a:p>
        </p:txBody>
      </p:sp>
      <p:sp>
        <p:nvSpPr>
          <p:cNvPr id="4" name="Subtitle 3">
            <a:extLst>
              <a:ext uri="{FF2B5EF4-FFF2-40B4-BE49-F238E27FC236}">
                <a16:creationId xmlns:a16="http://schemas.microsoft.com/office/drawing/2014/main" id="{90936326-ED43-4236-9727-C9736FF4B568}"/>
              </a:ext>
            </a:extLst>
          </p:cNvPr>
          <p:cNvSpPr>
            <a:spLocks noGrp="1"/>
          </p:cNvSpPr>
          <p:nvPr>
            <p:ph type="subTitle" idx="1"/>
          </p:nvPr>
        </p:nvSpPr>
        <p:spPr/>
        <p:txBody>
          <a:bodyPr/>
          <a:lstStyle/>
          <a:p>
            <a:r>
              <a:rPr lang="en-US" dirty="0"/>
              <a:t>What’s next?</a:t>
            </a:r>
          </a:p>
        </p:txBody>
      </p:sp>
    </p:spTree>
    <p:extLst>
      <p:ext uri="{BB962C8B-B14F-4D97-AF65-F5344CB8AC3E}">
        <p14:creationId xmlns:p14="http://schemas.microsoft.com/office/powerpoint/2010/main" val="477076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DA9E-F941-4695-BBF8-1083189BEF3E}"/>
              </a:ext>
            </a:extLst>
          </p:cNvPr>
          <p:cNvSpPr>
            <a:spLocks noGrp="1"/>
          </p:cNvSpPr>
          <p:nvPr>
            <p:ph type="title"/>
          </p:nvPr>
        </p:nvSpPr>
        <p:spPr/>
        <p:txBody>
          <a:bodyPr/>
          <a:lstStyle/>
          <a:p>
            <a:r>
              <a:rPr lang="en-US" dirty="0"/>
              <a:t>9 Weeks of e-SMART Training</a:t>
            </a:r>
          </a:p>
        </p:txBody>
      </p:sp>
      <p:sp>
        <p:nvSpPr>
          <p:cNvPr id="3" name="Content Placeholder 2">
            <a:extLst>
              <a:ext uri="{FF2B5EF4-FFF2-40B4-BE49-F238E27FC236}">
                <a16:creationId xmlns:a16="http://schemas.microsoft.com/office/drawing/2014/main" id="{4291D941-86C4-40D7-AD0F-7B458C3942C4}"/>
              </a:ext>
            </a:extLst>
          </p:cNvPr>
          <p:cNvSpPr>
            <a:spLocks noGrp="1"/>
          </p:cNvSpPr>
          <p:nvPr>
            <p:ph sz="half" idx="1"/>
          </p:nvPr>
        </p:nvSpPr>
        <p:spPr>
          <a:xfrm>
            <a:off x="716280" y="1465943"/>
            <a:ext cx="5712536" cy="4711020"/>
          </a:xfrm>
        </p:spPr>
        <p:txBody>
          <a:bodyPr/>
          <a:lstStyle/>
          <a:p>
            <a:r>
              <a:rPr lang="en-US" sz="2800" dirty="0"/>
              <a:t>We have trained over </a:t>
            </a:r>
            <a:r>
              <a:rPr lang="en-US" sz="2800" b="1" dirty="0">
                <a:solidFill>
                  <a:schemeClr val="accent2"/>
                </a:solidFill>
              </a:rPr>
              <a:t>5,000</a:t>
            </a:r>
            <a:r>
              <a:rPr lang="en-US" sz="2800" dirty="0"/>
              <a:t> people throughout this series</a:t>
            </a:r>
          </a:p>
          <a:p>
            <a:r>
              <a:rPr lang="en-US" sz="2800" dirty="0"/>
              <a:t>Nationwide launch</a:t>
            </a:r>
          </a:p>
          <a:p>
            <a:r>
              <a:rPr lang="en-US" sz="2800" dirty="0"/>
              <a:t>16 modules on grants administration and fiscal operations</a:t>
            </a:r>
          </a:p>
          <a:p>
            <a:r>
              <a:rPr lang="en-US" sz="2800" dirty="0"/>
              <a:t>Heard from 10 different experts from the National and Regional Offices</a:t>
            </a:r>
          </a:p>
          <a:p>
            <a:endParaRPr lang="en-US" sz="2800" dirty="0"/>
          </a:p>
        </p:txBody>
      </p:sp>
      <p:sp>
        <p:nvSpPr>
          <p:cNvPr id="4" name="Slide Number Placeholder 3">
            <a:extLst>
              <a:ext uri="{FF2B5EF4-FFF2-40B4-BE49-F238E27FC236}">
                <a16:creationId xmlns:a16="http://schemas.microsoft.com/office/drawing/2014/main" id="{13D204D8-539F-4F72-ACC9-43BC61F54473}"/>
              </a:ext>
            </a:extLst>
          </p:cNvPr>
          <p:cNvSpPr>
            <a:spLocks noGrp="1"/>
          </p:cNvSpPr>
          <p:nvPr>
            <p:ph type="sldNum" sz="quarter" idx="12"/>
          </p:nvPr>
        </p:nvSpPr>
        <p:spPr/>
        <p:txBody>
          <a:bodyPr/>
          <a:lstStyle/>
          <a:p>
            <a:fld id="{AEF1280C-1E94-430E-A516-D051ECA45720}" type="slidenum">
              <a:rPr lang="en-US" smtClean="0"/>
              <a:t>62</a:t>
            </a:fld>
            <a:endParaRPr lang="en-US" dirty="0"/>
          </a:p>
        </p:txBody>
      </p:sp>
      <p:sp>
        <p:nvSpPr>
          <p:cNvPr id="7" name="Rectangle 6">
            <a:extLst>
              <a:ext uri="{FF2B5EF4-FFF2-40B4-BE49-F238E27FC236}">
                <a16:creationId xmlns:a16="http://schemas.microsoft.com/office/drawing/2014/main" id="{BE422D90-15C7-4962-AD63-86DB9C524766}"/>
              </a:ext>
            </a:extLst>
          </p:cNvPr>
          <p:cNvSpPr/>
          <p:nvPr/>
        </p:nvSpPr>
        <p:spPr>
          <a:xfrm>
            <a:off x="10107168" y="5176698"/>
            <a:ext cx="1682496" cy="88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899345-248A-4FCE-8B7C-92E60F4E65D2}"/>
              </a:ext>
            </a:extLst>
          </p:cNvPr>
          <p:cNvPicPr>
            <a:picLocks noChangeAspect="1"/>
          </p:cNvPicPr>
          <p:nvPr/>
        </p:nvPicPr>
        <p:blipFill>
          <a:blip r:embed="rId3"/>
          <a:stretch>
            <a:fillRect/>
          </a:stretch>
        </p:blipFill>
        <p:spPr>
          <a:xfrm>
            <a:off x="6550736" y="477870"/>
            <a:ext cx="4693690" cy="61093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93174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can you find past e-SMART sessions?</a:t>
            </a:r>
          </a:p>
        </p:txBody>
      </p:sp>
      <p:sp>
        <p:nvSpPr>
          <p:cNvPr id="5" name="Content Placeholder 4"/>
          <p:cNvSpPr>
            <a:spLocks noGrp="1"/>
          </p:cNvSpPr>
          <p:nvPr>
            <p:ph sz="half" idx="1"/>
          </p:nvPr>
        </p:nvSpPr>
        <p:spPr/>
        <p:txBody>
          <a:bodyPr/>
          <a:lstStyle/>
          <a:p>
            <a:r>
              <a:rPr lang="en-US" sz="2800" dirty="0"/>
              <a:t>All 16 sessions have been recorded </a:t>
            </a:r>
          </a:p>
          <a:p>
            <a:r>
              <a:rPr lang="en-US" sz="2800" dirty="0"/>
              <a:t>Each have an accompanying transcript</a:t>
            </a:r>
          </a:p>
          <a:p>
            <a:r>
              <a:rPr lang="en-US" sz="2800" dirty="0"/>
              <a:t>You can find all the PPTs and other resources on the </a:t>
            </a:r>
            <a:r>
              <a:rPr lang="en-US" sz="2800" dirty="0">
                <a:hlinkClick r:id="rId3"/>
              </a:rPr>
              <a:t>Grants Application and Management Community of Practice </a:t>
            </a:r>
            <a:r>
              <a:rPr lang="en-US" sz="2800" dirty="0"/>
              <a:t>on </a:t>
            </a:r>
            <a:r>
              <a:rPr lang="en-US" sz="2800" dirty="0">
                <a:hlinkClick r:id="rId4"/>
              </a:rPr>
              <a:t>WorkforceGPS</a:t>
            </a:r>
            <a:endParaRPr lang="en-US" sz="2800" dirty="0"/>
          </a:p>
          <a:p>
            <a:endParaRPr lang="en-US" sz="2800" dirty="0"/>
          </a:p>
        </p:txBody>
      </p:sp>
      <p:pic>
        <p:nvPicPr>
          <p:cNvPr id="3" name="Picture 2">
            <a:hlinkClick r:id="rId3"/>
            <a:extLst>
              <a:ext uri="{FF2B5EF4-FFF2-40B4-BE49-F238E27FC236}">
                <a16:creationId xmlns:a16="http://schemas.microsoft.com/office/drawing/2014/main" id="{0FD2FB64-A8B7-4B92-8D01-2FA7903C5BC1}"/>
              </a:ext>
            </a:extLst>
          </p:cNvPr>
          <p:cNvPicPr>
            <a:picLocks noChangeAspect="1"/>
          </p:cNvPicPr>
          <p:nvPr/>
        </p:nvPicPr>
        <p:blipFill>
          <a:blip r:embed="rId5"/>
          <a:stretch>
            <a:fillRect/>
          </a:stretch>
        </p:blipFill>
        <p:spPr>
          <a:xfrm>
            <a:off x="5779433" y="1404983"/>
            <a:ext cx="6328899" cy="5139799"/>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11E4E6B9-A3D5-4472-8962-442D08705E8E}"/>
              </a:ext>
            </a:extLst>
          </p:cNvPr>
          <p:cNvSpPr txBox="1"/>
          <p:nvPr/>
        </p:nvSpPr>
        <p:spPr>
          <a:xfrm>
            <a:off x="146304" y="6315456"/>
            <a:ext cx="5401056" cy="338554"/>
          </a:xfrm>
          <a:prstGeom prst="rect">
            <a:avLst/>
          </a:prstGeom>
          <a:noFill/>
        </p:spPr>
        <p:txBody>
          <a:bodyPr wrap="square" rtlCol="0">
            <a:spAutoFit/>
          </a:bodyPr>
          <a:lstStyle/>
          <a:p>
            <a:r>
              <a:rPr lang="en-US" sz="1600" dirty="0">
                <a:solidFill>
                  <a:schemeClr val="bg1"/>
                </a:solidFill>
                <a:hlinkClick r:id="rId3">
                  <a:extLst>
                    <a:ext uri="{A12FA001-AC4F-418D-AE19-62706E023703}">
                      <ahyp:hlinkClr xmlns:ahyp="http://schemas.microsoft.com/office/drawing/2018/hyperlinkcolor" val="tx"/>
                    </a:ext>
                  </a:extLst>
                </a:hlinkClick>
              </a:rPr>
              <a:t>https://grantsapplicationandmanagement.workforcegps.org/</a:t>
            </a:r>
            <a:endParaRPr lang="en-US" sz="1600" dirty="0">
              <a:solidFill>
                <a:schemeClr val="bg1"/>
              </a:solidFill>
            </a:endParaRPr>
          </a:p>
        </p:txBody>
      </p:sp>
    </p:spTree>
    <p:extLst>
      <p:ext uri="{BB962C8B-B14F-4D97-AF65-F5344CB8AC3E}">
        <p14:creationId xmlns:p14="http://schemas.microsoft.com/office/powerpoint/2010/main" val="3474703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the Word and Share the Knowledge</a:t>
            </a:r>
          </a:p>
        </p:txBody>
      </p:sp>
      <p:sp>
        <p:nvSpPr>
          <p:cNvPr id="3" name="Content Placeholder 2"/>
          <p:cNvSpPr>
            <a:spLocks noGrp="1"/>
          </p:cNvSpPr>
          <p:nvPr>
            <p:ph idx="1"/>
          </p:nvPr>
        </p:nvSpPr>
        <p:spPr/>
        <p:txBody>
          <a:bodyPr>
            <a:normAutofit fontScale="92500"/>
          </a:bodyPr>
          <a:lstStyle/>
          <a:p>
            <a:r>
              <a:rPr lang="en-US" dirty="0"/>
              <a:t>Let your colleagues know about e-SMART</a:t>
            </a:r>
          </a:p>
          <a:p>
            <a:pPr lvl="1"/>
            <a:r>
              <a:rPr lang="en-US" dirty="0"/>
              <a:t>Have new hires (on the program and fiscal side) listen to the recorded audios</a:t>
            </a:r>
          </a:p>
          <a:p>
            <a:pPr lvl="1"/>
            <a:r>
              <a:rPr lang="en-US" dirty="0"/>
              <a:t>Experienced grant staff can use a refresher</a:t>
            </a:r>
          </a:p>
          <a:p>
            <a:r>
              <a:rPr lang="en-US" dirty="0"/>
              <a:t>Remember our SMART Training Strategies</a:t>
            </a:r>
          </a:p>
          <a:p>
            <a:pPr lvl="1"/>
            <a:r>
              <a:rPr lang="en-US" dirty="0"/>
              <a:t>SMART is Uniform Guidance training that is focused on: </a:t>
            </a:r>
            <a:r>
              <a:rPr lang="en-US" b="1" u="sng" dirty="0"/>
              <a:t>S</a:t>
            </a:r>
            <a:r>
              <a:rPr lang="en-US" dirty="0"/>
              <a:t>trategies for sound grant management that includes:  </a:t>
            </a:r>
            <a:r>
              <a:rPr lang="en-US" b="1" u="sng" dirty="0"/>
              <a:t>M</a:t>
            </a:r>
            <a:r>
              <a:rPr lang="en-US" dirty="0"/>
              <a:t>onitoring,  </a:t>
            </a:r>
            <a:r>
              <a:rPr lang="en-US" b="1" u="sng" dirty="0"/>
              <a:t>A</a:t>
            </a:r>
            <a:r>
              <a:rPr lang="en-US" dirty="0"/>
              <a:t>ccountability, </a:t>
            </a:r>
            <a:r>
              <a:rPr lang="en-US" b="1" u="sng" dirty="0"/>
              <a:t>R</a:t>
            </a:r>
            <a:r>
              <a:rPr lang="en-US" dirty="0"/>
              <a:t>isk mitigation and </a:t>
            </a:r>
            <a:r>
              <a:rPr lang="en-US" b="1" u="sng" dirty="0"/>
              <a:t>T</a:t>
            </a:r>
            <a:r>
              <a:rPr lang="en-US" dirty="0"/>
              <a:t>ransparency</a:t>
            </a:r>
          </a:p>
          <a:p>
            <a:pPr lvl="1"/>
            <a:r>
              <a:rPr lang="en-US" dirty="0"/>
              <a:t>Use our e-SMART PPTs (located on </a:t>
            </a:r>
            <a:r>
              <a:rPr lang="en-US" dirty="0">
                <a:hlinkClick r:id="rId3"/>
              </a:rPr>
              <a:t>Grants Application and Management CoP</a:t>
            </a:r>
            <a:r>
              <a:rPr lang="en-US" dirty="0"/>
              <a:t>)</a:t>
            </a:r>
          </a:p>
          <a:p>
            <a:pPr lvl="1"/>
            <a:r>
              <a:rPr lang="en-US" dirty="0"/>
              <a:t>Free to use (created using Federal funds) but cannot distribute or sell for a fee/profit</a:t>
            </a:r>
          </a:p>
          <a:p>
            <a:r>
              <a:rPr lang="en-US" dirty="0"/>
              <a:t>Sign up to WorkforceGPS</a:t>
            </a:r>
          </a:p>
          <a:p>
            <a:pPr lvl="1"/>
            <a:r>
              <a:rPr lang="en-US" dirty="0"/>
              <a:t>Receive emails when ETA puts up new resources</a:t>
            </a:r>
          </a:p>
          <a:p>
            <a:endParaRPr lang="en-US" dirty="0"/>
          </a:p>
        </p:txBody>
      </p:sp>
    </p:spTree>
    <p:extLst>
      <p:ext uri="{BB962C8B-B14F-4D97-AF65-F5344CB8AC3E}">
        <p14:creationId xmlns:p14="http://schemas.microsoft.com/office/powerpoint/2010/main" val="2695322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Familiarize yourself with the Grants Management Toolbox</a:t>
            </a:r>
          </a:p>
        </p:txBody>
      </p:sp>
      <p:sp>
        <p:nvSpPr>
          <p:cNvPr id="3" name="Content Placeholder 2"/>
          <p:cNvSpPr>
            <a:spLocks noGrp="1"/>
          </p:cNvSpPr>
          <p:nvPr>
            <p:ph sz="half" idx="1"/>
          </p:nvPr>
        </p:nvSpPr>
        <p:spPr>
          <a:xfrm>
            <a:off x="5804077" y="1437654"/>
            <a:ext cx="5303520" cy="4711020"/>
          </a:xfrm>
        </p:spPr>
        <p:txBody>
          <a:bodyPr>
            <a:normAutofit/>
          </a:bodyPr>
          <a:lstStyle/>
          <a:p>
            <a:r>
              <a:rPr lang="en-US" dirty="0"/>
              <a:t>Know how to access these resources</a:t>
            </a:r>
          </a:p>
          <a:p>
            <a:r>
              <a:rPr lang="en-US" dirty="0"/>
              <a:t>Remember our web resources</a:t>
            </a:r>
          </a:p>
          <a:p>
            <a:r>
              <a:rPr lang="en-US" dirty="0"/>
              <a:t>Use your FPO as a resource</a:t>
            </a:r>
          </a:p>
          <a:p>
            <a:endParaRPr lang="en-US" dirty="0"/>
          </a:p>
        </p:txBody>
      </p:sp>
      <p:grpSp>
        <p:nvGrpSpPr>
          <p:cNvPr id="10" name="Group 9">
            <a:extLst>
              <a:ext uri="{FF2B5EF4-FFF2-40B4-BE49-F238E27FC236}">
                <a16:creationId xmlns:a16="http://schemas.microsoft.com/office/drawing/2014/main" id="{3358335F-0E74-4658-A4B7-F0909CC34E98}"/>
              </a:ext>
            </a:extLst>
          </p:cNvPr>
          <p:cNvGrpSpPr/>
          <p:nvPr/>
        </p:nvGrpSpPr>
        <p:grpSpPr>
          <a:xfrm>
            <a:off x="463296" y="1217458"/>
            <a:ext cx="4925185" cy="4919251"/>
            <a:chOff x="507076" y="1223351"/>
            <a:chExt cx="4925185" cy="4919251"/>
          </a:xfrm>
        </p:grpSpPr>
        <p:pic>
          <p:nvPicPr>
            <p:cNvPr id="11" name="Picture 10">
              <a:extLst>
                <a:ext uri="{FF2B5EF4-FFF2-40B4-BE49-F238E27FC236}">
                  <a16:creationId xmlns:a16="http://schemas.microsoft.com/office/drawing/2014/main" id="{7A73D551-C107-4164-B33A-AB704B3DE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6" y="1223351"/>
              <a:ext cx="4925185" cy="4919251"/>
            </a:xfrm>
            <a:prstGeom prst="rect">
              <a:avLst/>
            </a:prstGeom>
          </p:spPr>
        </p:pic>
        <p:grpSp>
          <p:nvGrpSpPr>
            <p:cNvPr id="12" name="Group 11">
              <a:extLst>
                <a:ext uri="{FF2B5EF4-FFF2-40B4-BE49-F238E27FC236}">
                  <a16:creationId xmlns:a16="http://schemas.microsoft.com/office/drawing/2014/main" id="{9E63D1C6-580C-4D95-A32D-4B39DB553873}"/>
                </a:ext>
              </a:extLst>
            </p:cNvPr>
            <p:cNvGrpSpPr/>
            <p:nvPr/>
          </p:nvGrpSpPr>
          <p:grpSpPr>
            <a:xfrm>
              <a:off x="1713153" y="1443547"/>
              <a:ext cx="3555043" cy="1994787"/>
              <a:chOff x="3323099" y="1446944"/>
              <a:chExt cx="3611846" cy="2026659"/>
            </a:xfrm>
          </p:grpSpPr>
          <p:sp>
            <p:nvSpPr>
              <p:cNvPr id="21" name="TextBox 20">
                <a:extLst>
                  <a:ext uri="{FF2B5EF4-FFF2-40B4-BE49-F238E27FC236}">
                    <a16:creationId xmlns:a16="http://schemas.microsoft.com/office/drawing/2014/main" id="{8CA8DC15-CB48-4019-B98D-80D368991454}"/>
                  </a:ext>
                </a:extLst>
              </p:cNvPr>
              <p:cNvSpPr txBox="1"/>
              <p:nvPr/>
            </p:nvSpPr>
            <p:spPr>
              <a:xfrm>
                <a:off x="3323099" y="1446944"/>
                <a:ext cx="3456404" cy="276999"/>
              </a:xfrm>
              <a:prstGeom prst="rect">
                <a:avLst/>
              </a:prstGeom>
              <a:noFill/>
            </p:spPr>
            <p:txBody>
              <a:bodyPr wrap="square" lIns="0" tIns="0" rIns="0" bIns="0" rtlCol="0">
                <a:noAutofit/>
              </a:bodyPr>
              <a:lstStyle/>
              <a:p>
                <a:r>
                  <a:rPr lang="en-US" sz="1750" dirty="0">
                    <a:solidFill>
                      <a:schemeClr val="bg1"/>
                    </a:solidFill>
                    <a:effectLst>
                      <a:outerShdw blurRad="101600" dist="12700" dir="8100000" algn="tr" rotWithShape="0">
                        <a:prstClr val="black">
                          <a:alpha val="40000"/>
                        </a:prstClr>
                      </a:outerShdw>
                    </a:effectLst>
                  </a:rPr>
                  <a:t>UG </a:t>
                </a:r>
                <a:r>
                  <a:rPr lang="en-US" sz="1750" dirty="0">
                    <a:solidFill>
                      <a:schemeClr val="bg1"/>
                    </a:solidFill>
                    <a:effectLst>
                      <a:outerShdw blurRad="101600" dist="12700" dir="8100000" algn="tr" rotWithShape="0">
                        <a:prstClr val="black">
                          <a:alpha val="40000"/>
                        </a:prstClr>
                      </a:outerShdw>
                    </a:effectLst>
                    <a:hlinkClick r:id="rId4">
                      <a:extLst>
                        <a:ext uri="{A12FA001-AC4F-418D-AE19-62706E023703}">
                          <ahyp:hlinkClr xmlns:ahyp="http://schemas.microsoft.com/office/drawing/2018/hyperlinkcolor" val="tx"/>
                        </a:ext>
                      </a:extLst>
                    </a:hlinkClick>
                  </a:rPr>
                  <a:t>2 CFR 200 </a:t>
                </a:r>
                <a:r>
                  <a:rPr lang="en-US" sz="1750" dirty="0">
                    <a:solidFill>
                      <a:schemeClr val="bg1"/>
                    </a:solidFill>
                    <a:effectLst>
                      <a:outerShdw blurRad="101600" dist="12700" dir="8100000" algn="tr" rotWithShape="0">
                        <a:prstClr val="black">
                          <a:alpha val="40000"/>
                        </a:prstClr>
                      </a:outerShdw>
                    </a:effectLst>
                  </a:rPr>
                  <a:t>and </a:t>
                </a:r>
                <a:r>
                  <a:rPr lang="en-US" sz="1750" dirty="0">
                    <a:solidFill>
                      <a:schemeClr val="bg1"/>
                    </a:solidFill>
                    <a:effectLst>
                      <a:outerShdw blurRad="101600" dist="12700" dir="8100000" algn="tr" rotWithShape="0">
                        <a:prstClr val="black">
                          <a:alpha val="40000"/>
                        </a:prstClr>
                      </a:outerShdw>
                    </a:effectLst>
                    <a:hlinkClick r:id="rId5">
                      <a:extLst>
                        <a:ext uri="{A12FA001-AC4F-418D-AE19-62706E023703}">
                          <ahyp:hlinkClr xmlns:ahyp="http://schemas.microsoft.com/office/drawing/2018/hyperlinkcolor" val="tx"/>
                        </a:ext>
                      </a:extLst>
                    </a:hlinkClick>
                  </a:rPr>
                  <a:t>2 CFR 2900</a:t>
                </a:r>
                <a:endParaRPr lang="en-US" sz="1750" dirty="0">
                  <a:solidFill>
                    <a:schemeClr val="bg1"/>
                  </a:solidFill>
                  <a:effectLst>
                    <a:outerShdw blurRad="101600" dist="12700" dir="8100000" algn="tr" rotWithShape="0">
                      <a:prstClr val="black">
                        <a:alpha val="40000"/>
                      </a:prstClr>
                    </a:outerShdw>
                  </a:effectLst>
                </a:endParaRPr>
              </a:p>
            </p:txBody>
          </p:sp>
          <p:sp>
            <p:nvSpPr>
              <p:cNvPr id="22" name="TextBox 21">
                <a:extLst>
                  <a:ext uri="{FF2B5EF4-FFF2-40B4-BE49-F238E27FC236}">
                    <a16:creationId xmlns:a16="http://schemas.microsoft.com/office/drawing/2014/main" id="{3BC0A01B-F3B0-4124-9F70-B199BAC1EF02}"/>
                  </a:ext>
                </a:extLst>
              </p:cNvPr>
              <p:cNvSpPr txBox="1"/>
              <p:nvPr/>
            </p:nvSpPr>
            <p:spPr>
              <a:xfrm>
                <a:off x="5014705" y="3196604"/>
                <a:ext cx="1920240" cy="276999"/>
              </a:xfrm>
              <a:prstGeom prst="rect">
                <a:avLst/>
              </a:prstGeom>
              <a:noFill/>
            </p:spPr>
            <p:txBody>
              <a:bodyPr wrap="square" lIns="0" tIns="0" rIns="0" bIns="0" rtlCol="0">
                <a:noAutofit/>
              </a:bodyPr>
              <a:lstStyle/>
              <a:p>
                <a:r>
                  <a:rPr lang="en-US" sz="175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WorkforceGPS</a:t>
                </a:r>
                <a:endParaRPr lang="en-US" sz="1750" dirty="0">
                  <a:solidFill>
                    <a:schemeClr val="bg1"/>
                  </a:solidFill>
                  <a:effectLst>
                    <a:outerShdw blurRad="101600" dist="12700" dir="8100000" algn="tr" rotWithShape="0">
                      <a:prstClr val="black">
                        <a:alpha val="40000"/>
                      </a:prstClr>
                    </a:outerShdw>
                  </a:effectLst>
                </a:endParaRPr>
              </a:p>
            </p:txBody>
          </p:sp>
          <p:sp>
            <p:nvSpPr>
              <p:cNvPr id="23" name="TextBox 22">
                <a:extLst>
                  <a:ext uri="{FF2B5EF4-FFF2-40B4-BE49-F238E27FC236}">
                    <a16:creationId xmlns:a16="http://schemas.microsoft.com/office/drawing/2014/main" id="{E79F6EB3-1944-451A-95B0-DB9A412BA47F}"/>
                  </a:ext>
                </a:extLst>
              </p:cNvPr>
              <p:cNvSpPr txBox="1"/>
              <p:nvPr/>
            </p:nvSpPr>
            <p:spPr>
              <a:xfrm>
                <a:off x="3661419" y="1796877"/>
                <a:ext cx="3118083" cy="253265"/>
              </a:xfrm>
              <a:prstGeom prst="rect">
                <a:avLst/>
              </a:prstGeom>
              <a:noFill/>
            </p:spPr>
            <p:txBody>
              <a:bodyPr wrap="square" lIns="0" tIns="0" rIns="0" bIns="0" rtlCol="0">
                <a:noAutofit/>
              </a:bodyPr>
              <a:lstStyle/>
              <a:p>
                <a:r>
                  <a:rPr lang="en-US" sz="1750" dirty="0">
                    <a:solidFill>
                      <a:schemeClr val="bg1"/>
                    </a:solidFill>
                    <a:effectLst>
                      <a:outerShdw blurRad="101600" dist="12700" dir="8100000" algn="tr" rotWithShape="0">
                        <a:prstClr val="black">
                          <a:alpha val="40000"/>
                        </a:prstClr>
                      </a:outerShdw>
                    </a:effectLst>
                    <a:hlinkClick r:id="rId7">
                      <a:extLst>
                        <a:ext uri="{A12FA001-AC4F-418D-AE19-62706E023703}">
                          <ahyp:hlinkClr xmlns:ahyp="http://schemas.microsoft.com/office/drawing/2018/hyperlinkcolor" val="tx"/>
                        </a:ext>
                      </a:extLst>
                    </a:hlinkClick>
                  </a:rPr>
                  <a:t>Technical Assistance Guide </a:t>
                </a:r>
                <a:r>
                  <a:rPr lang="en-US" sz="1750" dirty="0">
                    <a:solidFill>
                      <a:schemeClr val="bg1"/>
                    </a:solidFill>
                    <a:effectLst>
                      <a:outerShdw blurRad="101600" dist="12700" dir="8100000" algn="tr" rotWithShape="0">
                        <a:prstClr val="black">
                          <a:alpha val="40000"/>
                        </a:prstClr>
                      </a:outerShdw>
                    </a:effectLst>
                  </a:rPr>
                  <a:t>(TAG)</a:t>
                </a:r>
              </a:p>
            </p:txBody>
          </p:sp>
          <p:sp>
            <p:nvSpPr>
              <p:cNvPr id="24" name="TextBox 23">
                <a:extLst>
                  <a:ext uri="{FF2B5EF4-FFF2-40B4-BE49-F238E27FC236}">
                    <a16:creationId xmlns:a16="http://schemas.microsoft.com/office/drawing/2014/main" id="{8576DB45-36B5-415A-AFB5-F6793B59E20C}"/>
                  </a:ext>
                </a:extLst>
              </p:cNvPr>
              <p:cNvSpPr txBox="1"/>
              <p:nvPr/>
            </p:nvSpPr>
            <p:spPr>
              <a:xfrm>
                <a:off x="3999740" y="2146808"/>
                <a:ext cx="2935205" cy="276999"/>
              </a:xfrm>
              <a:prstGeom prst="rect">
                <a:avLst/>
              </a:prstGeom>
              <a:noFill/>
            </p:spPr>
            <p:txBody>
              <a:bodyPr wrap="square" lIns="0" tIns="0" rIns="0" bIns="0" rtlCol="0">
                <a:noAutofit/>
              </a:bodyPr>
              <a:lstStyle/>
              <a:p>
                <a:r>
                  <a:rPr lang="en-US" sz="1750" dirty="0">
                    <a:solidFill>
                      <a:schemeClr val="bg1"/>
                    </a:solidFill>
                    <a:effectLst>
                      <a:outerShdw blurRad="101600" dist="12700" dir="8100000" algn="tr" rotWithShape="0">
                        <a:prstClr val="black">
                          <a:alpha val="40000"/>
                        </a:prstClr>
                      </a:outerShdw>
                    </a:effectLst>
                    <a:hlinkClick r:id="rId8">
                      <a:extLst>
                        <a:ext uri="{A12FA001-AC4F-418D-AE19-62706E023703}">
                          <ahyp:hlinkClr xmlns:ahyp="http://schemas.microsoft.com/office/drawing/2018/hyperlinkcolor" val="tx"/>
                        </a:ext>
                      </a:extLst>
                    </a:hlinkClick>
                  </a:rPr>
                  <a:t>Core Monitoring Guide </a:t>
                </a:r>
                <a:r>
                  <a:rPr lang="en-US" sz="1750" dirty="0">
                    <a:solidFill>
                      <a:schemeClr val="bg1"/>
                    </a:solidFill>
                    <a:effectLst>
                      <a:outerShdw blurRad="101600" dist="12700" dir="8100000" algn="tr" rotWithShape="0">
                        <a:prstClr val="black">
                          <a:alpha val="40000"/>
                        </a:prstClr>
                      </a:outerShdw>
                    </a:effectLst>
                  </a:rPr>
                  <a:t>(CMG)</a:t>
                </a:r>
              </a:p>
            </p:txBody>
          </p:sp>
          <p:sp>
            <p:nvSpPr>
              <p:cNvPr id="25" name="TextBox 24">
                <a:extLst>
                  <a:ext uri="{FF2B5EF4-FFF2-40B4-BE49-F238E27FC236}">
                    <a16:creationId xmlns:a16="http://schemas.microsoft.com/office/drawing/2014/main" id="{00C7D50D-063E-41F2-8FD1-1244FC7EB654}"/>
                  </a:ext>
                </a:extLst>
              </p:cNvPr>
              <p:cNvSpPr txBox="1"/>
              <p:nvPr/>
            </p:nvSpPr>
            <p:spPr>
              <a:xfrm>
                <a:off x="4338062" y="2496740"/>
                <a:ext cx="2103120" cy="276999"/>
              </a:xfrm>
              <a:prstGeom prst="rect">
                <a:avLst/>
              </a:prstGeom>
              <a:noFill/>
            </p:spPr>
            <p:txBody>
              <a:bodyPr wrap="square" lIns="0" tIns="0" rIns="0" bIns="0" rtlCol="0">
                <a:noAutofit/>
              </a:bodyPr>
              <a:lstStyle/>
              <a:p>
                <a:r>
                  <a:rPr lang="en-US" sz="175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SMART Training</a:t>
                </a:r>
                <a:endParaRPr lang="en-US" sz="1750" dirty="0">
                  <a:solidFill>
                    <a:schemeClr val="bg1"/>
                  </a:solidFill>
                  <a:effectLst>
                    <a:outerShdw blurRad="101600" dist="12700" dir="8100000" algn="tr" rotWithShape="0">
                      <a:prstClr val="black">
                        <a:alpha val="40000"/>
                      </a:prstClr>
                    </a:outerShdw>
                  </a:effectLst>
                </a:endParaRPr>
              </a:p>
            </p:txBody>
          </p:sp>
          <p:sp>
            <p:nvSpPr>
              <p:cNvPr id="26" name="TextBox 25">
                <a:extLst>
                  <a:ext uri="{FF2B5EF4-FFF2-40B4-BE49-F238E27FC236}">
                    <a16:creationId xmlns:a16="http://schemas.microsoft.com/office/drawing/2014/main" id="{B3816791-170C-46DF-86EB-DAD32919A73B}"/>
                  </a:ext>
                </a:extLst>
              </p:cNvPr>
              <p:cNvSpPr txBox="1"/>
              <p:nvPr/>
            </p:nvSpPr>
            <p:spPr>
              <a:xfrm>
                <a:off x="4676383" y="2846673"/>
                <a:ext cx="2103120" cy="276999"/>
              </a:xfrm>
              <a:prstGeom prst="rect">
                <a:avLst/>
              </a:prstGeom>
              <a:noFill/>
            </p:spPr>
            <p:txBody>
              <a:bodyPr wrap="square" lIns="0" tIns="0" rIns="0" bIns="0" rtlCol="0">
                <a:noAutofit/>
              </a:bodyPr>
              <a:lstStyle/>
              <a:p>
                <a:r>
                  <a:rPr lang="en-US" sz="1750" dirty="0">
                    <a:solidFill>
                      <a:schemeClr val="bg1"/>
                    </a:solidFill>
                    <a:effectLst>
                      <a:outerShdw blurRad="101600" dist="12700" dir="8100000" algn="tr" rotWithShape="0">
                        <a:prstClr val="black">
                          <a:alpha val="40000"/>
                        </a:prstClr>
                      </a:outerShdw>
                    </a:effectLst>
                    <a:hlinkClick r:id="rId9">
                      <a:extLst>
                        <a:ext uri="{A12FA001-AC4F-418D-AE19-62706E023703}">
                          <ahyp:hlinkClr xmlns:ahyp="http://schemas.microsoft.com/office/drawing/2018/hyperlinkcolor" val="tx"/>
                        </a:ext>
                      </a:extLst>
                    </a:hlinkClick>
                  </a:rPr>
                  <a:t>Grantee Handbook</a:t>
                </a:r>
                <a:endParaRPr lang="en-US" sz="1750" dirty="0">
                  <a:solidFill>
                    <a:schemeClr val="bg1"/>
                  </a:solidFill>
                  <a:effectLst>
                    <a:outerShdw blurRad="101600" dist="12700" dir="8100000" algn="tr" rotWithShape="0">
                      <a:prstClr val="black">
                        <a:alpha val="40000"/>
                      </a:prstClr>
                    </a:outerShdw>
                  </a:effectLst>
                </a:endParaRPr>
              </a:p>
            </p:txBody>
          </p:sp>
        </p:grpSp>
        <p:grpSp>
          <p:nvGrpSpPr>
            <p:cNvPr id="13" name="Group 12">
              <a:extLst>
                <a:ext uri="{FF2B5EF4-FFF2-40B4-BE49-F238E27FC236}">
                  <a16:creationId xmlns:a16="http://schemas.microsoft.com/office/drawing/2014/main" id="{DEAC7293-3FB9-4B23-B81D-0DC93A9BA4ED}"/>
                </a:ext>
              </a:extLst>
            </p:cNvPr>
            <p:cNvGrpSpPr/>
            <p:nvPr/>
          </p:nvGrpSpPr>
          <p:grpSpPr>
            <a:xfrm>
              <a:off x="727909" y="2368720"/>
              <a:ext cx="1993241" cy="3599721"/>
              <a:chOff x="2322112" y="2386899"/>
              <a:chExt cx="2025090" cy="3657238"/>
            </a:xfrm>
          </p:grpSpPr>
          <p:sp>
            <p:nvSpPr>
              <p:cNvPr id="15" name="TextBox 14">
                <a:extLst>
                  <a:ext uri="{FF2B5EF4-FFF2-40B4-BE49-F238E27FC236}">
                    <a16:creationId xmlns:a16="http://schemas.microsoft.com/office/drawing/2014/main" id="{1AB70E62-1975-4124-AA70-7A5543D13BF2}"/>
                  </a:ext>
                </a:extLst>
              </p:cNvPr>
              <p:cNvSpPr txBox="1"/>
              <p:nvPr/>
            </p:nvSpPr>
            <p:spPr>
              <a:xfrm rot="16200000">
                <a:off x="715397" y="3993614"/>
                <a:ext cx="3490430" cy="276999"/>
              </a:xfrm>
              <a:prstGeom prst="rect">
                <a:avLst/>
              </a:prstGeom>
              <a:noFill/>
            </p:spPr>
            <p:txBody>
              <a:bodyPr wrap="square" lIns="0" tIns="0" rIns="0" bIns="0" rtlCol="0">
                <a:noAutofit/>
              </a:bodyPr>
              <a:lstStyle/>
              <a:p>
                <a:pPr algn="r"/>
                <a:r>
                  <a:rPr lang="en-US" sz="1750" dirty="0">
                    <a:solidFill>
                      <a:schemeClr val="bg1"/>
                    </a:solidFill>
                    <a:effectLst>
                      <a:outerShdw blurRad="101600" dist="12700" dir="8100000" algn="tr" rotWithShape="0">
                        <a:prstClr val="black">
                          <a:alpha val="40000"/>
                        </a:prstClr>
                      </a:outerShdw>
                    </a:effectLst>
                  </a:rPr>
                  <a:t>UG 2 CFR </a:t>
                </a:r>
                <a:r>
                  <a:rPr lang="en-US" sz="1750" dirty="0">
                    <a:solidFill>
                      <a:schemeClr val="bg1"/>
                    </a:solidFill>
                    <a:effectLst>
                      <a:outerShdw blurRad="101600" dist="12700" dir="8100000" algn="tr" rotWithShape="0">
                        <a:prstClr val="black">
                          <a:alpha val="40000"/>
                        </a:prstClr>
                      </a:outerShdw>
                    </a:effectLst>
                    <a:hlinkClick r:id="rId4">
                      <a:extLst>
                        <a:ext uri="{A12FA001-AC4F-418D-AE19-62706E023703}">
                          <ahyp:hlinkClr xmlns:ahyp="http://schemas.microsoft.com/office/drawing/2018/hyperlinkcolor" val="tx"/>
                        </a:ext>
                      </a:extLst>
                    </a:hlinkClick>
                  </a:rPr>
                  <a:t>2 CFR 200 </a:t>
                </a:r>
                <a:r>
                  <a:rPr lang="en-US" sz="1750" dirty="0">
                    <a:solidFill>
                      <a:schemeClr val="bg1"/>
                    </a:solidFill>
                    <a:effectLst>
                      <a:outerShdw blurRad="101600" dist="12700" dir="8100000" algn="tr" rotWithShape="0">
                        <a:prstClr val="black">
                          <a:alpha val="40000"/>
                        </a:prstClr>
                      </a:outerShdw>
                    </a:effectLst>
                  </a:rPr>
                  <a:t>and </a:t>
                </a:r>
                <a:r>
                  <a:rPr lang="en-US" sz="1750" dirty="0">
                    <a:solidFill>
                      <a:schemeClr val="bg1"/>
                    </a:solidFill>
                    <a:effectLst>
                      <a:outerShdw blurRad="101600" dist="12700" dir="8100000" algn="tr" rotWithShape="0">
                        <a:prstClr val="black">
                          <a:alpha val="40000"/>
                        </a:prstClr>
                      </a:outerShdw>
                    </a:effectLst>
                    <a:hlinkClick r:id="rId5">
                      <a:extLst>
                        <a:ext uri="{A12FA001-AC4F-418D-AE19-62706E023703}">
                          <ahyp:hlinkClr xmlns:ahyp="http://schemas.microsoft.com/office/drawing/2018/hyperlinkcolor" val="tx"/>
                        </a:ext>
                      </a:extLst>
                    </a:hlinkClick>
                  </a:rPr>
                  <a:t>2 CFR 2900</a:t>
                </a:r>
                <a:endParaRPr lang="en-US" sz="1750" dirty="0">
                  <a:solidFill>
                    <a:schemeClr val="bg1"/>
                  </a:solidFill>
                  <a:effectLst>
                    <a:outerShdw blurRad="101600" dist="12700" dir="8100000" algn="tr" rotWithShape="0">
                      <a:prstClr val="black">
                        <a:alpha val="40000"/>
                      </a:prstClr>
                    </a:outerShdw>
                  </a:effectLst>
                </a:endParaRPr>
              </a:p>
            </p:txBody>
          </p:sp>
          <p:sp>
            <p:nvSpPr>
              <p:cNvPr id="16" name="TextBox 15">
                <a:extLst>
                  <a:ext uri="{FF2B5EF4-FFF2-40B4-BE49-F238E27FC236}">
                    <a16:creationId xmlns:a16="http://schemas.microsoft.com/office/drawing/2014/main" id="{0E0D1135-B96D-4116-ACF4-0EED33148C0D}"/>
                  </a:ext>
                </a:extLst>
              </p:cNvPr>
              <p:cNvSpPr txBox="1"/>
              <p:nvPr/>
            </p:nvSpPr>
            <p:spPr>
              <a:xfrm rot="16200000">
                <a:off x="3248583" y="4945517"/>
                <a:ext cx="1920240" cy="276999"/>
              </a:xfrm>
              <a:prstGeom prst="rect">
                <a:avLst/>
              </a:prstGeom>
              <a:noFill/>
            </p:spPr>
            <p:txBody>
              <a:bodyPr wrap="square" lIns="0" tIns="0" rIns="0" bIns="0" rtlCol="0">
                <a:noAutofit/>
              </a:bodyPr>
              <a:lstStyle/>
              <a:p>
                <a:pPr algn="r"/>
                <a:r>
                  <a:rPr lang="en-US" sz="175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WorkforceGPS</a:t>
                </a:r>
                <a:endParaRPr lang="en-US" sz="1750" dirty="0">
                  <a:solidFill>
                    <a:schemeClr val="bg1"/>
                  </a:solidFill>
                  <a:effectLst>
                    <a:outerShdw blurRad="101600" dist="12700" dir="8100000" algn="tr" rotWithShape="0">
                      <a:prstClr val="black">
                        <a:alpha val="40000"/>
                      </a:prstClr>
                    </a:outerShdw>
                  </a:effectLst>
                </a:endParaRPr>
              </a:p>
            </p:txBody>
          </p:sp>
          <p:sp>
            <p:nvSpPr>
              <p:cNvPr id="17" name="TextBox 16">
                <a:extLst>
                  <a:ext uri="{FF2B5EF4-FFF2-40B4-BE49-F238E27FC236}">
                    <a16:creationId xmlns:a16="http://schemas.microsoft.com/office/drawing/2014/main" id="{25E31E95-5DB1-402C-B81A-969698AE0AA3}"/>
                  </a:ext>
                </a:extLst>
              </p:cNvPr>
              <p:cNvSpPr txBox="1"/>
              <p:nvPr/>
            </p:nvSpPr>
            <p:spPr>
              <a:xfrm rot="16200000">
                <a:off x="1210906" y="4195123"/>
                <a:ext cx="3198649" cy="276999"/>
              </a:xfrm>
              <a:prstGeom prst="rect">
                <a:avLst/>
              </a:prstGeom>
              <a:noFill/>
            </p:spPr>
            <p:txBody>
              <a:bodyPr wrap="square" lIns="0" tIns="0" rIns="0" bIns="0" rtlCol="0">
                <a:noAutofit/>
              </a:bodyPr>
              <a:lstStyle/>
              <a:p>
                <a:pPr algn="r"/>
                <a:r>
                  <a:rPr lang="en-US" sz="1750" dirty="0">
                    <a:solidFill>
                      <a:schemeClr val="bg1"/>
                    </a:solidFill>
                    <a:effectLst>
                      <a:outerShdw blurRad="101600" dist="12700" dir="8100000" algn="tr" rotWithShape="0">
                        <a:prstClr val="black">
                          <a:alpha val="40000"/>
                        </a:prstClr>
                      </a:outerShdw>
                    </a:effectLst>
                    <a:hlinkClick r:id="rId7">
                      <a:extLst>
                        <a:ext uri="{A12FA001-AC4F-418D-AE19-62706E023703}">
                          <ahyp:hlinkClr xmlns:ahyp="http://schemas.microsoft.com/office/drawing/2018/hyperlinkcolor" val="tx"/>
                        </a:ext>
                      </a:extLst>
                    </a:hlinkClick>
                  </a:rPr>
                  <a:t>Technical Assistance Guide </a:t>
                </a:r>
                <a:r>
                  <a:rPr lang="en-US" sz="1750" dirty="0">
                    <a:solidFill>
                      <a:schemeClr val="bg1"/>
                    </a:solidFill>
                    <a:effectLst>
                      <a:outerShdw blurRad="101600" dist="12700" dir="8100000" algn="tr" rotWithShape="0">
                        <a:prstClr val="black">
                          <a:alpha val="40000"/>
                        </a:prstClr>
                      </a:outerShdw>
                    </a:effectLst>
                  </a:rPr>
                  <a:t>(TAG)</a:t>
                </a:r>
              </a:p>
            </p:txBody>
          </p:sp>
          <p:sp>
            <p:nvSpPr>
              <p:cNvPr id="18" name="TextBox 17">
                <a:extLst>
                  <a:ext uri="{FF2B5EF4-FFF2-40B4-BE49-F238E27FC236}">
                    <a16:creationId xmlns:a16="http://schemas.microsoft.com/office/drawing/2014/main" id="{152BDAA9-9521-4590-9F6B-18679D99F999}"/>
                  </a:ext>
                </a:extLst>
              </p:cNvPr>
              <p:cNvSpPr txBox="1"/>
              <p:nvPr/>
            </p:nvSpPr>
            <p:spPr>
              <a:xfrm rot="16200000">
                <a:off x="1734225" y="4368823"/>
                <a:ext cx="2851249" cy="276999"/>
              </a:xfrm>
              <a:prstGeom prst="rect">
                <a:avLst/>
              </a:prstGeom>
              <a:noFill/>
            </p:spPr>
            <p:txBody>
              <a:bodyPr wrap="square" lIns="0" tIns="0" rIns="0" bIns="0" rtlCol="0">
                <a:noAutofit/>
              </a:bodyPr>
              <a:lstStyle/>
              <a:p>
                <a:pPr algn="r"/>
                <a:r>
                  <a:rPr lang="en-US" sz="1750" dirty="0">
                    <a:solidFill>
                      <a:schemeClr val="bg1"/>
                    </a:solidFill>
                    <a:effectLst>
                      <a:outerShdw blurRad="101600" dist="12700" dir="8100000" algn="tr" rotWithShape="0">
                        <a:prstClr val="black">
                          <a:alpha val="40000"/>
                        </a:prstClr>
                      </a:outerShdw>
                    </a:effectLst>
                    <a:hlinkClick r:id="rId8">
                      <a:extLst>
                        <a:ext uri="{A12FA001-AC4F-418D-AE19-62706E023703}">
                          <ahyp:hlinkClr xmlns:ahyp="http://schemas.microsoft.com/office/drawing/2018/hyperlinkcolor" val="tx"/>
                        </a:ext>
                      </a:extLst>
                    </a:hlinkClick>
                  </a:rPr>
                  <a:t>Core Monitoring Guide </a:t>
                </a:r>
                <a:r>
                  <a:rPr lang="en-US" sz="1750" dirty="0">
                    <a:solidFill>
                      <a:schemeClr val="bg1"/>
                    </a:solidFill>
                    <a:effectLst>
                      <a:outerShdw blurRad="101600" dist="12700" dir="8100000" algn="tr" rotWithShape="0">
                        <a:prstClr val="black">
                          <a:alpha val="40000"/>
                        </a:prstClr>
                      </a:outerShdw>
                    </a:effectLst>
                  </a:rPr>
                  <a:t>(CMG)</a:t>
                </a:r>
              </a:p>
            </p:txBody>
          </p:sp>
          <p:sp>
            <p:nvSpPr>
              <p:cNvPr id="19" name="TextBox 18">
                <a:extLst>
                  <a:ext uri="{FF2B5EF4-FFF2-40B4-BE49-F238E27FC236}">
                    <a16:creationId xmlns:a16="http://schemas.microsoft.com/office/drawing/2014/main" id="{0FA97D48-951A-43B4-B2D2-E2BC6250DB71}"/>
                  </a:ext>
                </a:extLst>
              </p:cNvPr>
              <p:cNvSpPr txBox="1"/>
              <p:nvPr/>
            </p:nvSpPr>
            <p:spPr>
              <a:xfrm rot="16200000">
                <a:off x="2459054" y="4341013"/>
                <a:ext cx="2100827" cy="276999"/>
              </a:xfrm>
              <a:prstGeom prst="rect">
                <a:avLst/>
              </a:prstGeom>
              <a:noFill/>
            </p:spPr>
            <p:txBody>
              <a:bodyPr wrap="square" lIns="0" tIns="0" rIns="0" bIns="0" rtlCol="0">
                <a:noAutofit/>
              </a:bodyPr>
              <a:lstStyle/>
              <a:p>
                <a:pPr algn="r"/>
                <a:r>
                  <a:rPr lang="en-US" sz="175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SMART Training</a:t>
                </a:r>
                <a:endParaRPr lang="en-US" sz="1750" dirty="0">
                  <a:solidFill>
                    <a:schemeClr val="bg1"/>
                  </a:solidFill>
                  <a:effectLst>
                    <a:outerShdw blurRad="101600" dist="12700" dir="8100000" algn="tr" rotWithShape="0">
                      <a:prstClr val="black">
                        <a:alpha val="40000"/>
                      </a:prstClr>
                    </a:outerShdw>
                  </a:effectLst>
                </a:endParaRPr>
              </a:p>
            </p:txBody>
          </p:sp>
          <p:sp>
            <p:nvSpPr>
              <p:cNvPr id="20" name="TextBox 19">
                <a:extLst>
                  <a:ext uri="{FF2B5EF4-FFF2-40B4-BE49-F238E27FC236}">
                    <a16:creationId xmlns:a16="http://schemas.microsoft.com/office/drawing/2014/main" id="{EFC05F05-8BBA-497C-A34D-94EB6D5E480E}"/>
                  </a:ext>
                </a:extLst>
              </p:cNvPr>
              <p:cNvSpPr txBox="1"/>
              <p:nvPr/>
            </p:nvSpPr>
            <p:spPr>
              <a:xfrm rot="16200000">
                <a:off x="2808673" y="4688413"/>
                <a:ext cx="2100827" cy="276999"/>
              </a:xfrm>
              <a:prstGeom prst="rect">
                <a:avLst/>
              </a:prstGeom>
              <a:noFill/>
            </p:spPr>
            <p:txBody>
              <a:bodyPr wrap="square" lIns="0" tIns="0" rIns="0" bIns="0" rtlCol="0">
                <a:noAutofit/>
              </a:bodyPr>
              <a:lstStyle/>
              <a:p>
                <a:pPr algn="ctr"/>
                <a:r>
                  <a:rPr lang="en-US" sz="1750" dirty="0">
                    <a:solidFill>
                      <a:schemeClr val="bg1"/>
                    </a:solidFill>
                    <a:effectLst>
                      <a:outerShdw blurRad="101600" dist="12700" dir="8100000" algn="tr" rotWithShape="0">
                        <a:prstClr val="black">
                          <a:alpha val="40000"/>
                        </a:prstClr>
                      </a:outerShdw>
                    </a:effectLst>
                    <a:hlinkClick r:id="rId9">
                      <a:extLst>
                        <a:ext uri="{A12FA001-AC4F-418D-AE19-62706E023703}">
                          <ahyp:hlinkClr xmlns:ahyp="http://schemas.microsoft.com/office/drawing/2018/hyperlinkcolor" val="tx"/>
                        </a:ext>
                      </a:extLst>
                    </a:hlinkClick>
                  </a:rPr>
                  <a:t>Grantee Handbook</a:t>
                </a:r>
                <a:endParaRPr lang="en-US" sz="1750" dirty="0">
                  <a:solidFill>
                    <a:schemeClr val="bg1"/>
                  </a:solidFill>
                  <a:effectLst>
                    <a:outerShdw blurRad="101600" dist="12700" dir="8100000" algn="tr" rotWithShape="0">
                      <a:prstClr val="black">
                        <a:alpha val="40000"/>
                      </a:prstClr>
                    </a:outerShdw>
                  </a:effectLst>
                </a:endParaRPr>
              </a:p>
            </p:txBody>
          </p:sp>
        </p:grpSp>
        <p:sp>
          <p:nvSpPr>
            <p:cNvPr id="14" name="TextBox 13">
              <a:extLst>
                <a:ext uri="{FF2B5EF4-FFF2-40B4-BE49-F238E27FC236}">
                  <a16:creationId xmlns:a16="http://schemas.microsoft.com/office/drawing/2014/main" id="{2EF4CB85-919C-419A-AF2C-38A901D076C7}"/>
                </a:ext>
              </a:extLst>
            </p:cNvPr>
            <p:cNvSpPr txBox="1"/>
            <p:nvPr/>
          </p:nvSpPr>
          <p:spPr>
            <a:xfrm>
              <a:off x="3228484" y="3955507"/>
              <a:ext cx="1890041" cy="1890041"/>
            </a:xfrm>
            <a:prstGeom prst="rect">
              <a:avLst/>
            </a:prstGeom>
            <a:noFill/>
          </p:spPr>
          <p:txBody>
            <a:bodyPr wrap="square" lIns="0" tIns="0" rIns="0" bIns="0" rtlCol="0" anchor="ctr">
              <a:noAutofit/>
            </a:bodyPr>
            <a:lstStyle/>
            <a:p>
              <a:pPr algn="ctr"/>
              <a:r>
                <a:rPr lang="en-US" sz="2400" dirty="0">
                  <a:solidFill>
                    <a:schemeClr val="bg1"/>
                  </a:solidFill>
                  <a:effectLst>
                    <a:outerShdw blurRad="101600" dist="12700" dir="8100000" algn="tr" rotWithShape="0">
                      <a:prstClr val="black">
                        <a:alpha val="40000"/>
                      </a:prstClr>
                    </a:outerShdw>
                  </a:effectLst>
                </a:rPr>
                <a:t>DOL Grant Recipients &amp; Subrecipients</a:t>
              </a:r>
            </a:p>
          </p:txBody>
        </p:sp>
      </p:grpSp>
    </p:spTree>
    <p:extLst>
      <p:ext uri="{BB962C8B-B14F-4D97-AF65-F5344CB8AC3E}">
        <p14:creationId xmlns:p14="http://schemas.microsoft.com/office/powerpoint/2010/main" val="1863387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8239F-D46A-4FA7-BB8A-27AB19048EBB}"/>
              </a:ext>
            </a:extLst>
          </p:cNvPr>
          <p:cNvSpPr>
            <a:spLocks noGrp="1"/>
          </p:cNvSpPr>
          <p:nvPr>
            <p:ph type="sldNum" sz="quarter" idx="12"/>
          </p:nvPr>
        </p:nvSpPr>
        <p:spPr/>
        <p:txBody>
          <a:bodyPr/>
          <a:lstStyle/>
          <a:p>
            <a:fld id="{AEF1280C-1E94-430E-A516-D051ECA45720}" type="slidenum">
              <a:rPr lang="en-US" smtClean="0"/>
              <a:t>66</a:t>
            </a:fld>
            <a:endParaRPr lang="en-US" dirty="0"/>
          </a:p>
        </p:txBody>
      </p:sp>
      <p:grpSp>
        <p:nvGrpSpPr>
          <p:cNvPr id="5" name="Group 4">
            <a:extLst>
              <a:ext uri="{FF2B5EF4-FFF2-40B4-BE49-F238E27FC236}">
                <a16:creationId xmlns:a16="http://schemas.microsoft.com/office/drawing/2014/main" id="{823B8729-308C-4DC5-89A6-9CC07F64CE4A}"/>
              </a:ext>
            </a:extLst>
          </p:cNvPr>
          <p:cNvGrpSpPr/>
          <p:nvPr/>
        </p:nvGrpSpPr>
        <p:grpSpPr>
          <a:xfrm>
            <a:off x="4232542" y="234728"/>
            <a:ext cx="3803521" cy="3625157"/>
            <a:chOff x="507076" y="1223351"/>
            <a:chExt cx="4925185" cy="4919251"/>
          </a:xfrm>
        </p:grpSpPr>
        <p:pic>
          <p:nvPicPr>
            <p:cNvPr id="6" name="Picture 5">
              <a:extLst>
                <a:ext uri="{FF2B5EF4-FFF2-40B4-BE49-F238E27FC236}">
                  <a16:creationId xmlns:a16="http://schemas.microsoft.com/office/drawing/2014/main" id="{724C955F-0D94-4191-A25B-98C43E9EC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6" y="1223351"/>
              <a:ext cx="4925185" cy="4919251"/>
            </a:xfrm>
            <a:prstGeom prst="rect">
              <a:avLst/>
            </a:prstGeom>
          </p:spPr>
        </p:pic>
        <p:grpSp>
          <p:nvGrpSpPr>
            <p:cNvPr id="7" name="Group 6">
              <a:extLst>
                <a:ext uri="{FF2B5EF4-FFF2-40B4-BE49-F238E27FC236}">
                  <a16:creationId xmlns:a16="http://schemas.microsoft.com/office/drawing/2014/main" id="{4679A150-D245-4488-B8F3-BC5ABB6CC117}"/>
                </a:ext>
              </a:extLst>
            </p:cNvPr>
            <p:cNvGrpSpPr/>
            <p:nvPr/>
          </p:nvGrpSpPr>
          <p:grpSpPr>
            <a:xfrm>
              <a:off x="1713153" y="1443547"/>
              <a:ext cx="3555043" cy="1994787"/>
              <a:chOff x="3323099" y="1446944"/>
              <a:chExt cx="3611846" cy="2026659"/>
            </a:xfrm>
          </p:grpSpPr>
          <p:sp>
            <p:nvSpPr>
              <p:cNvPr id="16" name="TextBox 15">
                <a:extLst>
                  <a:ext uri="{FF2B5EF4-FFF2-40B4-BE49-F238E27FC236}">
                    <a16:creationId xmlns:a16="http://schemas.microsoft.com/office/drawing/2014/main" id="{B6DA08D4-F126-4F27-95C8-A31F56FAB0BC}"/>
                  </a:ext>
                </a:extLst>
              </p:cNvPr>
              <p:cNvSpPr txBox="1"/>
              <p:nvPr/>
            </p:nvSpPr>
            <p:spPr>
              <a:xfrm>
                <a:off x="3323099" y="1446944"/>
                <a:ext cx="3456404" cy="276999"/>
              </a:xfrm>
              <a:prstGeom prst="rect">
                <a:avLst/>
              </a:prstGeom>
              <a:noFill/>
            </p:spPr>
            <p:txBody>
              <a:bodyPr wrap="square" lIns="0" tIns="0" rIns="0" bIns="0" rtlCol="0">
                <a:noAutofit/>
              </a:bodyPr>
              <a:lstStyle/>
              <a:p>
                <a:r>
                  <a:rPr lang="en-US" sz="1100" dirty="0">
                    <a:solidFill>
                      <a:schemeClr val="bg1"/>
                    </a:solidFill>
                    <a:effectLst>
                      <a:outerShdw blurRad="101600" dist="12700" dir="8100000" algn="tr" rotWithShape="0">
                        <a:prstClr val="black">
                          <a:alpha val="40000"/>
                        </a:prstClr>
                      </a:outerShdw>
                    </a:effectLst>
                  </a:rPr>
                  <a:t>UG </a:t>
                </a:r>
                <a:r>
                  <a:rPr lang="en-US" sz="1100" dirty="0">
                    <a:solidFill>
                      <a:schemeClr val="bg1"/>
                    </a:solidFill>
                    <a:effectLst>
                      <a:outerShdw blurRad="101600" dist="12700" dir="8100000" algn="tr" rotWithShape="0">
                        <a:prstClr val="black">
                          <a:alpha val="40000"/>
                        </a:prstClr>
                      </a:outerShdw>
                    </a:effectLst>
                    <a:hlinkClick r:id="rId4">
                      <a:extLst>
                        <a:ext uri="{A12FA001-AC4F-418D-AE19-62706E023703}">
                          <ahyp:hlinkClr xmlns:ahyp="http://schemas.microsoft.com/office/drawing/2018/hyperlinkcolor" val="tx"/>
                        </a:ext>
                      </a:extLst>
                    </a:hlinkClick>
                  </a:rPr>
                  <a:t>2 CFR 200 </a:t>
                </a:r>
                <a:r>
                  <a:rPr lang="en-US" sz="1100" dirty="0">
                    <a:solidFill>
                      <a:schemeClr val="bg1"/>
                    </a:solidFill>
                    <a:effectLst>
                      <a:outerShdw blurRad="101600" dist="12700" dir="8100000" algn="tr" rotWithShape="0">
                        <a:prstClr val="black">
                          <a:alpha val="40000"/>
                        </a:prstClr>
                      </a:outerShdw>
                    </a:effectLst>
                  </a:rPr>
                  <a:t>and </a:t>
                </a:r>
                <a:r>
                  <a:rPr lang="en-US" sz="1100" dirty="0">
                    <a:solidFill>
                      <a:schemeClr val="bg1"/>
                    </a:solidFill>
                    <a:effectLst>
                      <a:outerShdw blurRad="101600" dist="12700" dir="8100000" algn="tr" rotWithShape="0">
                        <a:prstClr val="black">
                          <a:alpha val="40000"/>
                        </a:prstClr>
                      </a:outerShdw>
                    </a:effectLst>
                    <a:hlinkClick r:id="rId5">
                      <a:extLst>
                        <a:ext uri="{A12FA001-AC4F-418D-AE19-62706E023703}">
                          <ahyp:hlinkClr xmlns:ahyp="http://schemas.microsoft.com/office/drawing/2018/hyperlinkcolor" val="tx"/>
                        </a:ext>
                      </a:extLst>
                    </a:hlinkClick>
                  </a:rPr>
                  <a:t>2 CFR 2900</a:t>
                </a:r>
                <a:endParaRPr lang="en-US" sz="1100" dirty="0">
                  <a:solidFill>
                    <a:schemeClr val="bg1"/>
                  </a:solidFill>
                  <a:effectLst>
                    <a:outerShdw blurRad="101600" dist="12700" dir="8100000" algn="tr" rotWithShape="0">
                      <a:prstClr val="black">
                        <a:alpha val="40000"/>
                      </a:prstClr>
                    </a:outerShdw>
                  </a:effectLst>
                </a:endParaRPr>
              </a:p>
            </p:txBody>
          </p:sp>
          <p:sp>
            <p:nvSpPr>
              <p:cNvPr id="17" name="TextBox 16">
                <a:extLst>
                  <a:ext uri="{FF2B5EF4-FFF2-40B4-BE49-F238E27FC236}">
                    <a16:creationId xmlns:a16="http://schemas.microsoft.com/office/drawing/2014/main" id="{8E4762B6-F280-455F-947F-5E3DBD036FA1}"/>
                  </a:ext>
                </a:extLst>
              </p:cNvPr>
              <p:cNvSpPr txBox="1"/>
              <p:nvPr/>
            </p:nvSpPr>
            <p:spPr>
              <a:xfrm>
                <a:off x="5014705" y="3196604"/>
                <a:ext cx="1920240" cy="276999"/>
              </a:xfrm>
              <a:prstGeom prst="rect">
                <a:avLst/>
              </a:prstGeom>
              <a:noFill/>
            </p:spPr>
            <p:txBody>
              <a:bodyPr wrap="square" lIns="0" tIns="0" rIns="0" bIns="0" rtlCol="0">
                <a:noAutofit/>
              </a:bodyPr>
              <a:lstStyle/>
              <a:p>
                <a:r>
                  <a:rPr lang="en-US" sz="110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WorkforceGPS</a:t>
                </a:r>
                <a:endParaRPr lang="en-US" sz="1100" dirty="0">
                  <a:solidFill>
                    <a:schemeClr val="bg1"/>
                  </a:solidFill>
                  <a:effectLst>
                    <a:outerShdw blurRad="101600" dist="12700" dir="8100000" algn="tr" rotWithShape="0">
                      <a:prstClr val="black">
                        <a:alpha val="40000"/>
                      </a:prstClr>
                    </a:outerShdw>
                  </a:effectLst>
                </a:endParaRPr>
              </a:p>
            </p:txBody>
          </p:sp>
          <p:sp>
            <p:nvSpPr>
              <p:cNvPr id="18" name="TextBox 17">
                <a:extLst>
                  <a:ext uri="{FF2B5EF4-FFF2-40B4-BE49-F238E27FC236}">
                    <a16:creationId xmlns:a16="http://schemas.microsoft.com/office/drawing/2014/main" id="{9114C239-606F-4307-B84E-6806DB9310E3}"/>
                  </a:ext>
                </a:extLst>
              </p:cNvPr>
              <p:cNvSpPr txBox="1"/>
              <p:nvPr/>
            </p:nvSpPr>
            <p:spPr>
              <a:xfrm>
                <a:off x="3661419" y="1796877"/>
                <a:ext cx="3118083" cy="253265"/>
              </a:xfrm>
              <a:prstGeom prst="rect">
                <a:avLst/>
              </a:prstGeom>
              <a:noFill/>
            </p:spPr>
            <p:txBody>
              <a:bodyPr wrap="square" lIns="0" tIns="0" rIns="0" bIns="0" rtlCol="0">
                <a:noAutofit/>
              </a:bodyPr>
              <a:lstStyle/>
              <a:p>
                <a:r>
                  <a:rPr lang="en-US" sz="1100" dirty="0">
                    <a:solidFill>
                      <a:schemeClr val="bg1"/>
                    </a:solidFill>
                    <a:effectLst>
                      <a:outerShdw blurRad="101600" dist="12700" dir="8100000" algn="tr" rotWithShape="0">
                        <a:prstClr val="black">
                          <a:alpha val="40000"/>
                        </a:prstClr>
                      </a:outerShdw>
                    </a:effectLst>
                    <a:hlinkClick r:id="rId7">
                      <a:extLst>
                        <a:ext uri="{A12FA001-AC4F-418D-AE19-62706E023703}">
                          <ahyp:hlinkClr xmlns:ahyp="http://schemas.microsoft.com/office/drawing/2018/hyperlinkcolor" val="tx"/>
                        </a:ext>
                      </a:extLst>
                    </a:hlinkClick>
                  </a:rPr>
                  <a:t>Technical Assistance Guide </a:t>
                </a:r>
                <a:r>
                  <a:rPr lang="en-US" sz="1100" dirty="0">
                    <a:solidFill>
                      <a:schemeClr val="bg1"/>
                    </a:solidFill>
                    <a:effectLst>
                      <a:outerShdw blurRad="101600" dist="12700" dir="8100000" algn="tr" rotWithShape="0">
                        <a:prstClr val="black">
                          <a:alpha val="40000"/>
                        </a:prstClr>
                      </a:outerShdw>
                    </a:effectLst>
                  </a:rPr>
                  <a:t>(TAG)</a:t>
                </a:r>
              </a:p>
            </p:txBody>
          </p:sp>
          <p:sp>
            <p:nvSpPr>
              <p:cNvPr id="19" name="TextBox 18">
                <a:extLst>
                  <a:ext uri="{FF2B5EF4-FFF2-40B4-BE49-F238E27FC236}">
                    <a16:creationId xmlns:a16="http://schemas.microsoft.com/office/drawing/2014/main" id="{B4461337-361B-4139-9329-04FD67155C48}"/>
                  </a:ext>
                </a:extLst>
              </p:cNvPr>
              <p:cNvSpPr txBox="1"/>
              <p:nvPr/>
            </p:nvSpPr>
            <p:spPr>
              <a:xfrm>
                <a:off x="3999740" y="2146808"/>
                <a:ext cx="2935205" cy="276999"/>
              </a:xfrm>
              <a:prstGeom prst="rect">
                <a:avLst/>
              </a:prstGeom>
              <a:noFill/>
            </p:spPr>
            <p:txBody>
              <a:bodyPr wrap="square" lIns="0" tIns="0" rIns="0" bIns="0" rtlCol="0">
                <a:noAutofit/>
              </a:bodyPr>
              <a:lstStyle/>
              <a:p>
                <a:r>
                  <a:rPr lang="en-US" sz="1100" dirty="0">
                    <a:solidFill>
                      <a:schemeClr val="bg1"/>
                    </a:solidFill>
                    <a:effectLst>
                      <a:outerShdw blurRad="101600" dist="12700" dir="8100000" algn="tr" rotWithShape="0">
                        <a:prstClr val="black">
                          <a:alpha val="40000"/>
                        </a:prstClr>
                      </a:outerShdw>
                    </a:effectLst>
                    <a:hlinkClick r:id="rId8">
                      <a:extLst>
                        <a:ext uri="{A12FA001-AC4F-418D-AE19-62706E023703}">
                          <ahyp:hlinkClr xmlns:ahyp="http://schemas.microsoft.com/office/drawing/2018/hyperlinkcolor" val="tx"/>
                        </a:ext>
                      </a:extLst>
                    </a:hlinkClick>
                  </a:rPr>
                  <a:t>Core Monitoring Guide </a:t>
                </a:r>
                <a:r>
                  <a:rPr lang="en-US" sz="1100" dirty="0">
                    <a:solidFill>
                      <a:schemeClr val="bg1"/>
                    </a:solidFill>
                    <a:effectLst>
                      <a:outerShdw blurRad="101600" dist="12700" dir="8100000" algn="tr" rotWithShape="0">
                        <a:prstClr val="black">
                          <a:alpha val="40000"/>
                        </a:prstClr>
                      </a:outerShdw>
                    </a:effectLst>
                  </a:rPr>
                  <a:t>(CMG)</a:t>
                </a:r>
              </a:p>
            </p:txBody>
          </p:sp>
          <p:sp>
            <p:nvSpPr>
              <p:cNvPr id="20" name="TextBox 19">
                <a:extLst>
                  <a:ext uri="{FF2B5EF4-FFF2-40B4-BE49-F238E27FC236}">
                    <a16:creationId xmlns:a16="http://schemas.microsoft.com/office/drawing/2014/main" id="{D3C06C81-8AE6-4888-AF3B-4CF09816ABFD}"/>
                  </a:ext>
                </a:extLst>
              </p:cNvPr>
              <p:cNvSpPr txBox="1"/>
              <p:nvPr/>
            </p:nvSpPr>
            <p:spPr>
              <a:xfrm>
                <a:off x="4338062" y="2496740"/>
                <a:ext cx="2103120" cy="276999"/>
              </a:xfrm>
              <a:prstGeom prst="rect">
                <a:avLst/>
              </a:prstGeom>
              <a:noFill/>
            </p:spPr>
            <p:txBody>
              <a:bodyPr wrap="square" lIns="0" tIns="0" rIns="0" bIns="0" rtlCol="0">
                <a:noAutofit/>
              </a:bodyPr>
              <a:lstStyle/>
              <a:p>
                <a:r>
                  <a:rPr lang="en-US" sz="110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SMART Training</a:t>
                </a:r>
                <a:endParaRPr lang="en-US" sz="1100" dirty="0">
                  <a:solidFill>
                    <a:schemeClr val="bg1"/>
                  </a:solidFill>
                  <a:effectLst>
                    <a:outerShdw blurRad="101600" dist="12700" dir="8100000" algn="tr" rotWithShape="0">
                      <a:prstClr val="black">
                        <a:alpha val="40000"/>
                      </a:prstClr>
                    </a:outerShdw>
                  </a:effectLst>
                </a:endParaRPr>
              </a:p>
            </p:txBody>
          </p:sp>
          <p:sp>
            <p:nvSpPr>
              <p:cNvPr id="21" name="TextBox 20">
                <a:extLst>
                  <a:ext uri="{FF2B5EF4-FFF2-40B4-BE49-F238E27FC236}">
                    <a16:creationId xmlns:a16="http://schemas.microsoft.com/office/drawing/2014/main" id="{8CFC1CC0-8D4C-4BC4-A419-ACCC4A631B21}"/>
                  </a:ext>
                </a:extLst>
              </p:cNvPr>
              <p:cNvSpPr txBox="1"/>
              <p:nvPr/>
            </p:nvSpPr>
            <p:spPr>
              <a:xfrm>
                <a:off x="4676383" y="2846673"/>
                <a:ext cx="2103120" cy="276999"/>
              </a:xfrm>
              <a:prstGeom prst="rect">
                <a:avLst/>
              </a:prstGeom>
              <a:noFill/>
            </p:spPr>
            <p:txBody>
              <a:bodyPr wrap="square" lIns="0" tIns="0" rIns="0" bIns="0" rtlCol="0">
                <a:noAutofit/>
              </a:bodyPr>
              <a:lstStyle/>
              <a:p>
                <a:r>
                  <a:rPr lang="en-US" sz="1100" dirty="0">
                    <a:solidFill>
                      <a:schemeClr val="bg1"/>
                    </a:solidFill>
                    <a:effectLst>
                      <a:outerShdw blurRad="101600" dist="12700" dir="8100000" algn="tr" rotWithShape="0">
                        <a:prstClr val="black">
                          <a:alpha val="40000"/>
                        </a:prstClr>
                      </a:outerShdw>
                    </a:effectLst>
                    <a:hlinkClick r:id="rId9">
                      <a:extLst>
                        <a:ext uri="{A12FA001-AC4F-418D-AE19-62706E023703}">
                          <ahyp:hlinkClr xmlns:ahyp="http://schemas.microsoft.com/office/drawing/2018/hyperlinkcolor" val="tx"/>
                        </a:ext>
                      </a:extLst>
                    </a:hlinkClick>
                  </a:rPr>
                  <a:t>Grantee Handbook</a:t>
                </a:r>
                <a:endParaRPr lang="en-US" sz="1100" dirty="0">
                  <a:solidFill>
                    <a:schemeClr val="bg1"/>
                  </a:solidFill>
                  <a:effectLst>
                    <a:outerShdw blurRad="101600" dist="12700" dir="8100000" algn="tr" rotWithShape="0">
                      <a:prstClr val="black">
                        <a:alpha val="40000"/>
                      </a:prstClr>
                    </a:outerShdw>
                  </a:effectLst>
                </a:endParaRPr>
              </a:p>
            </p:txBody>
          </p:sp>
        </p:grpSp>
        <p:grpSp>
          <p:nvGrpSpPr>
            <p:cNvPr id="8" name="Group 7">
              <a:extLst>
                <a:ext uri="{FF2B5EF4-FFF2-40B4-BE49-F238E27FC236}">
                  <a16:creationId xmlns:a16="http://schemas.microsoft.com/office/drawing/2014/main" id="{2742ECB0-AD09-443D-8F90-6E73D5FDDE04}"/>
                </a:ext>
              </a:extLst>
            </p:cNvPr>
            <p:cNvGrpSpPr/>
            <p:nvPr/>
          </p:nvGrpSpPr>
          <p:grpSpPr>
            <a:xfrm>
              <a:off x="727909" y="2368720"/>
              <a:ext cx="1993241" cy="3599721"/>
              <a:chOff x="2322112" y="2386899"/>
              <a:chExt cx="2025090" cy="3657238"/>
            </a:xfrm>
          </p:grpSpPr>
          <p:sp>
            <p:nvSpPr>
              <p:cNvPr id="10" name="TextBox 9">
                <a:extLst>
                  <a:ext uri="{FF2B5EF4-FFF2-40B4-BE49-F238E27FC236}">
                    <a16:creationId xmlns:a16="http://schemas.microsoft.com/office/drawing/2014/main" id="{70DF66ED-3E0E-41B8-85D9-089FDA724379}"/>
                  </a:ext>
                </a:extLst>
              </p:cNvPr>
              <p:cNvSpPr txBox="1"/>
              <p:nvPr/>
            </p:nvSpPr>
            <p:spPr>
              <a:xfrm rot="16200000">
                <a:off x="715397" y="3993614"/>
                <a:ext cx="3490430" cy="276999"/>
              </a:xfrm>
              <a:prstGeom prst="rect">
                <a:avLst/>
              </a:prstGeom>
              <a:noFill/>
            </p:spPr>
            <p:txBody>
              <a:bodyPr wrap="square" lIns="0" tIns="0" rIns="0" bIns="0" rtlCol="0">
                <a:noAutofit/>
              </a:bodyPr>
              <a:lstStyle/>
              <a:p>
                <a:pPr algn="r"/>
                <a:r>
                  <a:rPr lang="en-US" sz="1100" dirty="0">
                    <a:solidFill>
                      <a:schemeClr val="bg1"/>
                    </a:solidFill>
                    <a:effectLst>
                      <a:outerShdw blurRad="101600" dist="12700" dir="8100000" algn="tr" rotWithShape="0">
                        <a:prstClr val="black">
                          <a:alpha val="40000"/>
                        </a:prstClr>
                      </a:outerShdw>
                    </a:effectLst>
                  </a:rPr>
                  <a:t>UG 2 CFR </a:t>
                </a:r>
                <a:r>
                  <a:rPr lang="en-US" sz="1100" dirty="0">
                    <a:solidFill>
                      <a:schemeClr val="bg1"/>
                    </a:solidFill>
                    <a:effectLst>
                      <a:outerShdw blurRad="101600" dist="12700" dir="8100000" algn="tr" rotWithShape="0">
                        <a:prstClr val="black">
                          <a:alpha val="40000"/>
                        </a:prstClr>
                      </a:outerShdw>
                    </a:effectLst>
                    <a:hlinkClick r:id="rId4">
                      <a:extLst>
                        <a:ext uri="{A12FA001-AC4F-418D-AE19-62706E023703}">
                          <ahyp:hlinkClr xmlns:ahyp="http://schemas.microsoft.com/office/drawing/2018/hyperlinkcolor" val="tx"/>
                        </a:ext>
                      </a:extLst>
                    </a:hlinkClick>
                  </a:rPr>
                  <a:t>2 CFR 200 </a:t>
                </a:r>
                <a:r>
                  <a:rPr lang="en-US" sz="1100" dirty="0">
                    <a:solidFill>
                      <a:schemeClr val="bg1"/>
                    </a:solidFill>
                    <a:effectLst>
                      <a:outerShdw blurRad="101600" dist="12700" dir="8100000" algn="tr" rotWithShape="0">
                        <a:prstClr val="black">
                          <a:alpha val="40000"/>
                        </a:prstClr>
                      </a:outerShdw>
                    </a:effectLst>
                  </a:rPr>
                  <a:t>and </a:t>
                </a:r>
                <a:r>
                  <a:rPr lang="en-US" sz="1100" dirty="0">
                    <a:solidFill>
                      <a:schemeClr val="bg1"/>
                    </a:solidFill>
                    <a:effectLst>
                      <a:outerShdw blurRad="101600" dist="12700" dir="8100000" algn="tr" rotWithShape="0">
                        <a:prstClr val="black">
                          <a:alpha val="40000"/>
                        </a:prstClr>
                      </a:outerShdw>
                    </a:effectLst>
                    <a:hlinkClick r:id="rId5">
                      <a:extLst>
                        <a:ext uri="{A12FA001-AC4F-418D-AE19-62706E023703}">
                          <ahyp:hlinkClr xmlns:ahyp="http://schemas.microsoft.com/office/drawing/2018/hyperlinkcolor" val="tx"/>
                        </a:ext>
                      </a:extLst>
                    </a:hlinkClick>
                  </a:rPr>
                  <a:t>2 CFR 2900</a:t>
                </a:r>
                <a:endParaRPr lang="en-US" sz="1100" dirty="0">
                  <a:solidFill>
                    <a:schemeClr val="bg1"/>
                  </a:solidFill>
                  <a:effectLst>
                    <a:outerShdw blurRad="101600" dist="12700" dir="8100000" algn="tr" rotWithShape="0">
                      <a:prstClr val="black">
                        <a:alpha val="40000"/>
                      </a:prstClr>
                    </a:outerShdw>
                  </a:effectLst>
                </a:endParaRPr>
              </a:p>
            </p:txBody>
          </p:sp>
          <p:sp>
            <p:nvSpPr>
              <p:cNvPr id="11" name="TextBox 10">
                <a:extLst>
                  <a:ext uri="{FF2B5EF4-FFF2-40B4-BE49-F238E27FC236}">
                    <a16:creationId xmlns:a16="http://schemas.microsoft.com/office/drawing/2014/main" id="{3D949410-C8ED-43F6-A9FC-7B4D16E72C3F}"/>
                  </a:ext>
                </a:extLst>
              </p:cNvPr>
              <p:cNvSpPr txBox="1"/>
              <p:nvPr/>
            </p:nvSpPr>
            <p:spPr>
              <a:xfrm rot="16200000">
                <a:off x="3248583" y="4945517"/>
                <a:ext cx="1920240" cy="276999"/>
              </a:xfrm>
              <a:prstGeom prst="rect">
                <a:avLst/>
              </a:prstGeom>
              <a:noFill/>
            </p:spPr>
            <p:txBody>
              <a:bodyPr wrap="square" lIns="0" tIns="0" rIns="0" bIns="0" rtlCol="0">
                <a:noAutofit/>
              </a:bodyPr>
              <a:lstStyle/>
              <a:p>
                <a:pPr algn="r"/>
                <a:r>
                  <a:rPr lang="en-US" sz="110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WorkforceGPS</a:t>
                </a:r>
                <a:endParaRPr lang="en-US" sz="1100" dirty="0">
                  <a:solidFill>
                    <a:schemeClr val="bg1"/>
                  </a:solidFill>
                  <a:effectLst>
                    <a:outerShdw blurRad="101600" dist="12700" dir="8100000" algn="tr" rotWithShape="0">
                      <a:prstClr val="black">
                        <a:alpha val="40000"/>
                      </a:prstClr>
                    </a:outerShdw>
                  </a:effectLst>
                </a:endParaRPr>
              </a:p>
            </p:txBody>
          </p:sp>
          <p:sp>
            <p:nvSpPr>
              <p:cNvPr id="12" name="TextBox 11">
                <a:extLst>
                  <a:ext uri="{FF2B5EF4-FFF2-40B4-BE49-F238E27FC236}">
                    <a16:creationId xmlns:a16="http://schemas.microsoft.com/office/drawing/2014/main" id="{A63199C7-F509-4618-A545-5E9AC7FA4494}"/>
                  </a:ext>
                </a:extLst>
              </p:cNvPr>
              <p:cNvSpPr txBox="1"/>
              <p:nvPr/>
            </p:nvSpPr>
            <p:spPr>
              <a:xfrm rot="16200000">
                <a:off x="1210906" y="4195123"/>
                <a:ext cx="3198649" cy="276999"/>
              </a:xfrm>
              <a:prstGeom prst="rect">
                <a:avLst/>
              </a:prstGeom>
              <a:noFill/>
            </p:spPr>
            <p:txBody>
              <a:bodyPr wrap="square" lIns="0" tIns="0" rIns="0" bIns="0" rtlCol="0">
                <a:noAutofit/>
              </a:bodyPr>
              <a:lstStyle/>
              <a:p>
                <a:pPr algn="r"/>
                <a:r>
                  <a:rPr lang="en-US" sz="1100" dirty="0">
                    <a:solidFill>
                      <a:schemeClr val="bg1"/>
                    </a:solidFill>
                    <a:effectLst>
                      <a:outerShdw blurRad="101600" dist="12700" dir="8100000" algn="tr" rotWithShape="0">
                        <a:prstClr val="black">
                          <a:alpha val="40000"/>
                        </a:prstClr>
                      </a:outerShdw>
                    </a:effectLst>
                    <a:hlinkClick r:id="rId7">
                      <a:extLst>
                        <a:ext uri="{A12FA001-AC4F-418D-AE19-62706E023703}">
                          <ahyp:hlinkClr xmlns:ahyp="http://schemas.microsoft.com/office/drawing/2018/hyperlinkcolor" val="tx"/>
                        </a:ext>
                      </a:extLst>
                    </a:hlinkClick>
                  </a:rPr>
                  <a:t>Technical Assistance Guide </a:t>
                </a:r>
                <a:r>
                  <a:rPr lang="en-US" sz="1100" dirty="0">
                    <a:solidFill>
                      <a:schemeClr val="bg1"/>
                    </a:solidFill>
                    <a:effectLst>
                      <a:outerShdw blurRad="101600" dist="12700" dir="8100000" algn="tr" rotWithShape="0">
                        <a:prstClr val="black">
                          <a:alpha val="40000"/>
                        </a:prstClr>
                      </a:outerShdw>
                    </a:effectLst>
                  </a:rPr>
                  <a:t>(TAG)</a:t>
                </a:r>
              </a:p>
            </p:txBody>
          </p:sp>
          <p:sp>
            <p:nvSpPr>
              <p:cNvPr id="13" name="TextBox 12">
                <a:extLst>
                  <a:ext uri="{FF2B5EF4-FFF2-40B4-BE49-F238E27FC236}">
                    <a16:creationId xmlns:a16="http://schemas.microsoft.com/office/drawing/2014/main" id="{8AEFD230-F230-439A-B6E3-B1D407969404}"/>
                  </a:ext>
                </a:extLst>
              </p:cNvPr>
              <p:cNvSpPr txBox="1"/>
              <p:nvPr/>
            </p:nvSpPr>
            <p:spPr>
              <a:xfrm rot="16200000">
                <a:off x="1734225" y="4368823"/>
                <a:ext cx="2851249" cy="276999"/>
              </a:xfrm>
              <a:prstGeom prst="rect">
                <a:avLst/>
              </a:prstGeom>
              <a:noFill/>
            </p:spPr>
            <p:txBody>
              <a:bodyPr wrap="square" lIns="0" tIns="0" rIns="0" bIns="0" rtlCol="0">
                <a:noAutofit/>
              </a:bodyPr>
              <a:lstStyle/>
              <a:p>
                <a:pPr algn="r"/>
                <a:r>
                  <a:rPr lang="en-US" sz="1100" dirty="0">
                    <a:solidFill>
                      <a:schemeClr val="bg1"/>
                    </a:solidFill>
                    <a:effectLst>
                      <a:outerShdw blurRad="101600" dist="12700" dir="8100000" algn="tr" rotWithShape="0">
                        <a:prstClr val="black">
                          <a:alpha val="40000"/>
                        </a:prstClr>
                      </a:outerShdw>
                    </a:effectLst>
                    <a:hlinkClick r:id="rId8">
                      <a:extLst>
                        <a:ext uri="{A12FA001-AC4F-418D-AE19-62706E023703}">
                          <ahyp:hlinkClr xmlns:ahyp="http://schemas.microsoft.com/office/drawing/2018/hyperlinkcolor" val="tx"/>
                        </a:ext>
                      </a:extLst>
                    </a:hlinkClick>
                  </a:rPr>
                  <a:t>Core Monitoring Guide </a:t>
                </a:r>
                <a:r>
                  <a:rPr lang="en-US" sz="1100" dirty="0">
                    <a:solidFill>
                      <a:schemeClr val="bg1"/>
                    </a:solidFill>
                    <a:effectLst>
                      <a:outerShdw blurRad="101600" dist="12700" dir="8100000" algn="tr" rotWithShape="0">
                        <a:prstClr val="black">
                          <a:alpha val="40000"/>
                        </a:prstClr>
                      </a:outerShdw>
                    </a:effectLst>
                  </a:rPr>
                  <a:t>(CMG)</a:t>
                </a:r>
              </a:p>
            </p:txBody>
          </p:sp>
          <p:sp>
            <p:nvSpPr>
              <p:cNvPr id="14" name="TextBox 13">
                <a:extLst>
                  <a:ext uri="{FF2B5EF4-FFF2-40B4-BE49-F238E27FC236}">
                    <a16:creationId xmlns:a16="http://schemas.microsoft.com/office/drawing/2014/main" id="{7CF7214F-BD89-4868-82E9-EB78578EAF57}"/>
                  </a:ext>
                </a:extLst>
              </p:cNvPr>
              <p:cNvSpPr txBox="1"/>
              <p:nvPr/>
            </p:nvSpPr>
            <p:spPr>
              <a:xfrm rot="16200000">
                <a:off x="2459054" y="4341013"/>
                <a:ext cx="2100827" cy="276999"/>
              </a:xfrm>
              <a:prstGeom prst="rect">
                <a:avLst/>
              </a:prstGeom>
              <a:noFill/>
            </p:spPr>
            <p:txBody>
              <a:bodyPr wrap="square" lIns="0" tIns="0" rIns="0" bIns="0" rtlCol="0">
                <a:noAutofit/>
              </a:bodyPr>
              <a:lstStyle/>
              <a:p>
                <a:pPr algn="r"/>
                <a:r>
                  <a:rPr lang="en-US" sz="1100" dirty="0">
                    <a:solidFill>
                      <a:schemeClr val="bg1"/>
                    </a:solidFill>
                    <a:effectLst>
                      <a:outerShdw blurRad="101600" dist="12700" dir="8100000" algn="tr" rotWithShape="0">
                        <a:prstClr val="black">
                          <a:alpha val="40000"/>
                        </a:prstClr>
                      </a:outerShdw>
                    </a:effectLst>
                    <a:hlinkClick r:id="rId6">
                      <a:extLst>
                        <a:ext uri="{A12FA001-AC4F-418D-AE19-62706E023703}">
                          <ahyp:hlinkClr xmlns:ahyp="http://schemas.microsoft.com/office/drawing/2018/hyperlinkcolor" val="tx"/>
                        </a:ext>
                      </a:extLst>
                    </a:hlinkClick>
                  </a:rPr>
                  <a:t>SMART Training</a:t>
                </a:r>
                <a:endParaRPr lang="en-US" sz="1100" dirty="0">
                  <a:solidFill>
                    <a:schemeClr val="bg1"/>
                  </a:solidFill>
                  <a:effectLst>
                    <a:outerShdw blurRad="101600" dist="12700" dir="8100000" algn="tr" rotWithShape="0">
                      <a:prstClr val="black">
                        <a:alpha val="40000"/>
                      </a:prstClr>
                    </a:outerShdw>
                  </a:effectLst>
                </a:endParaRPr>
              </a:p>
            </p:txBody>
          </p:sp>
          <p:sp>
            <p:nvSpPr>
              <p:cNvPr id="15" name="TextBox 14">
                <a:extLst>
                  <a:ext uri="{FF2B5EF4-FFF2-40B4-BE49-F238E27FC236}">
                    <a16:creationId xmlns:a16="http://schemas.microsoft.com/office/drawing/2014/main" id="{FBC32445-8FA9-42FA-AACA-ED65E575640F}"/>
                  </a:ext>
                </a:extLst>
              </p:cNvPr>
              <p:cNvSpPr txBox="1"/>
              <p:nvPr/>
            </p:nvSpPr>
            <p:spPr>
              <a:xfrm rot="16200000">
                <a:off x="2808673" y="4688413"/>
                <a:ext cx="2100827" cy="276999"/>
              </a:xfrm>
              <a:prstGeom prst="rect">
                <a:avLst/>
              </a:prstGeom>
              <a:noFill/>
            </p:spPr>
            <p:txBody>
              <a:bodyPr wrap="square" lIns="0" tIns="0" rIns="0" bIns="0" rtlCol="0">
                <a:noAutofit/>
              </a:bodyPr>
              <a:lstStyle/>
              <a:p>
                <a:pPr algn="ctr"/>
                <a:r>
                  <a:rPr lang="en-US" sz="1100" dirty="0">
                    <a:solidFill>
                      <a:schemeClr val="bg1"/>
                    </a:solidFill>
                    <a:effectLst>
                      <a:outerShdw blurRad="101600" dist="12700" dir="8100000" algn="tr" rotWithShape="0">
                        <a:prstClr val="black">
                          <a:alpha val="40000"/>
                        </a:prstClr>
                      </a:outerShdw>
                    </a:effectLst>
                    <a:hlinkClick r:id="rId9">
                      <a:extLst>
                        <a:ext uri="{A12FA001-AC4F-418D-AE19-62706E023703}">
                          <ahyp:hlinkClr xmlns:ahyp="http://schemas.microsoft.com/office/drawing/2018/hyperlinkcolor" val="tx"/>
                        </a:ext>
                      </a:extLst>
                    </a:hlinkClick>
                  </a:rPr>
                  <a:t>Grantee Handbook</a:t>
                </a:r>
                <a:endParaRPr lang="en-US" sz="1100" dirty="0">
                  <a:solidFill>
                    <a:schemeClr val="bg1"/>
                  </a:solidFill>
                  <a:effectLst>
                    <a:outerShdw blurRad="101600" dist="12700" dir="8100000" algn="tr" rotWithShape="0">
                      <a:prstClr val="black">
                        <a:alpha val="40000"/>
                      </a:prstClr>
                    </a:outerShdw>
                  </a:effectLst>
                </a:endParaRPr>
              </a:p>
            </p:txBody>
          </p:sp>
        </p:grpSp>
        <p:sp>
          <p:nvSpPr>
            <p:cNvPr id="9" name="TextBox 8">
              <a:extLst>
                <a:ext uri="{FF2B5EF4-FFF2-40B4-BE49-F238E27FC236}">
                  <a16:creationId xmlns:a16="http://schemas.microsoft.com/office/drawing/2014/main" id="{D2E9A3A1-ACC6-4C19-AD15-D63E4B4E98D1}"/>
                </a:ext>
              </a:extLst>
            </p:cNvPr>
            <p:cNvSpPr txBox="1"/>
            <p:nvPr/>
          </p:nvSpPr>
          <p:spPr>
            <a:xfrm>
              <a:off x="3228484" y="3955507"/>
              <a:ext cx="1890041" cy="1890041"/>
            </a:xfrm>
            <a:prstGeom prst="rect">
              <a:avLst/>
            </a:prstGeom>
            <a:noFill/>
          </p:spPr>
          <p:txBody>
            <a:bodyPr wrap="square" lIns="0" tIns="0" rIns="0" bIns="0" rtlCol="0" anchor="ctr">
              <a:noAutofit/>
            </a:bodyPr>
            <a:lstStyle/>
            <a:p>
              <a:pPr algn="ctr"/>
              <a:r>
                <a:rPr lang="en-US" sz="1400" dirty="0">
                  <a:solidFill>
                    <a:schemeClr val="bg1"/>
                  </a:solidFill>
                  <a:effectLst>
                    <a:outerShdw blurRad="101600" dist="12700" dir="8100000" algn="tr" rotWithShape="0">
                      <a:prstClr val="black">
                        <a:alpha val="40000"/>
                      </a:prstClr>
                    </a:outerShdw>
                  </a:effectLst>
                </a:rPr>
                <a:t>DOL Grant Recipients &amp; Subrecipients</a:t>
              </a:r>
            </a:p>
          </p:txBody>
        </p:sp>
      </p:grpSp>
      <p:pic>
        <p:nvPicPr>
          <p:cNvPr id="22" name="Picture 21">
            <a:hlinkClick r:id="rId4"/>
            <a:extLst>
              <a:ext uri="{FF2B5EF4-FFF2-40B4-BE49-F238E27FC236}">
                <a16:creationId xmlns:a16="http://schemas.microsoft.com/office/drawing/2014/main" id="{C177F9AA-253E-4FAE-9F6C-C0779EA2D36C}"/>
              </a:ext>
            </a:extLst>
          </p:cNvPr>
          <p:cNvPicPr>
            <a:picLocks noChangeAspect="1"/>
          </p:cNvPicPr>
          <p:nvPr/>
        </p:nvPicPr>
        <p:blipFill>
          <a:blip r:embed="rId10"/>
          <a:stretch>
            <a:fillRect/>
          </a:stretch>
        </p:blipFill>
        <p:spPr>
          <a:xfrm>
            <a:off x="320036" y="660745"/>
            <a:ext cx="3550727" cy="1751201"/>
          </a:xfrm>
          <a:prstGeom prst="rect">
            <a:avLst/>
          </a:prstGeom>
          <a:effectLst>
            <a:outerShdw blurRad="63500" sx="102000" sy="102000" algn="ctr" rotWithShape="0">
              <a:prstClr val="black">
                <a:alpha val="40000"/>
              </a:prstClr>
            </a:outerShdw>
          </a:effectLst>
        </p:spPr>
      </p:pic>
      <p:pic>
        <p:nvPicPr>
          <p:cNvPr id="23" name="Picture 22">
            <a:hlinkClick r:id="rId7"/>
            <a:extLst>
              <a:ext uri="{FF2B5EF4-FFF2-40B4-BE49-F238E27FC236}">
                <a16:creationId xmlns:a16="http://schemas.microsoft.com/office/drawing/2014/main" id="{521173CF-1C7F-4DF9-AFDE-697312B3B397}"/>
              </a:ext>
            </a:extLst>
          </p:cNvPr>
          <p:cNvPicPr>
            <a:picLocks noChangeAspect="1"/>
          </p:cNvPicPr>
          <p:nvPr/>
        </p:nvPicPr>
        <p:blipFill>
          <a:blip r:embed="rId11"/>
          <a:stretch>
            <a:fillRect/>
          </a:stretch>
        </p:blipFill>
        <p:spPr>
          <a:xfrm>
            <a:off x="265006" y="2616822"/>
            <a:ext cx="2211840" cy="2743200"/>
          </a:xfrm>
          <a:prstGeom prst="rect">
            <a:avLst/>
          </a:prstGeom>
          <a:effectLst>
            <a:outerShdw blurRad="63500" sx="102000" sy="102000" algn="ctr" rotWithShape="0">
              <a:prstClr val="black">
                <a:alpha val="40000"/>
              </a:prstClr>
            </a:outerShdw>
          </a:effectLst>
        </p:spPr>
      </p:pic>
      <p:pic>
        <p:nvPicPr>
          <p:cNvPr id="24" name="Picture 23">
            <a:hlinkClick r:id="rId8"/>
            <a:extLst>
              <a:ext uri="{FF2B5EF4-FFF2-40B4-BE49-F238E27FC236}">
                <a16:creationId xmlns:a16="http://schemas.microsoft.com/office/drawing/2014/main" id="{45623557-5023-44B9-9D0D-DDE4BC44FBEB}"/>
              </a:ext>
            </a:extLst>
          </p:cNvPr>
          <p:cNvPicPr>
            <a:picLocks noChangeAspect="1"/>
          </p:cNvPicPr>
          <p:nvPr/>
        </p:nvPicPr>
        <p:blipFill>
          <a:blip r:embed="rId12"/>
          <a:stretch>
            <a:fillRect/>
          </a:stretch>
        </p:blipFill>
        <p:spPr>
          <a:xfrm>
            <a:off x="2730581" y="4162337"/>
            <a:ext cx="1946434" cy="2545936"/>
          </a:xfrm>
          <a:prstGeom prst="rect">
            <a:avLst/>
          </a:prstGeom>
          <a:effectLst>
            <a:outerShdw blurRad="63500" sx="102000" sy="102000" algn="ctr" rotWithShape="0">
              <a:prstClr val="black">
                <a:alpha val="40000"/>
              </a:prstClr>
            </a:outerShdw>
          </a:effectLst>
        </p:spPr>
      </p:pic>
      <p:pic>
        <p:nvPicPr>
          <p:cNvPr id="25" name="Picture 24">
            <a:hlinkClick r:id="rId6"/>
            <a:extLst>
              <a:ext uri="{FF2B5EF4-FFF2-40B4-BE49-F238E27FC236}">
                <a16:creationId xmlns:a16="http://schemas.microsoft.com/office/drawing/2014/main" id="{A469B7E3-42F8-47C9-A012-18CB30EA353F}"/>
              </a:ext>
            </a:extLst>
          </p:cNvPr>
          <p:cNvPicPr>
            <a:picLocks noChangeAspect="1"/>
          </p:cNvPicPr>
          <p:nvPr/>
        </p:nvPicPr>
        <p:blipFill>
          <a:blip r:embed="rId13"/>
          <a:stretch>
            <a:fillRect/>
          </a:stretch>
        </p:blipFill>
        <p:spPr>
          <a:xfrm>
            <a:off x="8496059" y="874556"/>
            <a:ext cx="2969970" cy="1679590"/>
          </a:xfrm>
          <a:prstGeom prst="rect">
            <a:avLst/>
          </a:prstGeom>
          <a:effectLst>
            <a:outerShdw blurRad="63500" sx="102000" sy="102000" algn="ctr" rotWithShape="0">
              <a:prstClr val="black">
                <a:alpha val="40000"/>
              </a:prstClr>
            </a:outerShdw>
          </a:effectLst>
        </p:spPr>
      </p:pic>
      <p:pic>
        <p:nvPicPr>
          <p:cNvPr id="26" name="Picture 25">
            <a:hlinkClick r:id="rId9"/>
            <a:extLst>
              <a:ext uri="{FF2B5EF4-FFF2-40B4-BE49-F238E27FC236}">
                <a16:creationId xmlns:a16="http://schemas.microsoft.com/office/drawing/2014/main" id="{1B2DDABB-C860-434C-B7BB-FBBBD47C3520}"/>
              </a:ext>
            </a:extLst>
          </p:cNvPr>
          <p:cNvPicPr>
            <a:picLocks noChangeAspect="1"/>
          </p:cNvPicPr>
          <p:nvPr/>
        </p:nvPicPr>
        <p:blipFill>
          <a:blip r:embed="rId14"/>
          <a:stretch>
            <a:fillRect/>
          </a:stretch>
        </p:blipFill>
        <p:spPr>
          <a:xfrm>
            <a:off x="9263015" y="2848634"/>
            <a:ext cx="2427452" cy="3125762"/>
          </a:xfrm>
          <a:prstGeom prst="rect">
            <a:avLst/>
          </a:prstGeom>
          <a:effectLst>
            <a:outerShdw blurRad="63500" sx="102000" sy="102000" algn="ctr" rotWithShape="0">
              <a:prstClr val="black">
                <a:alpha val="40000"/>
              </a:prstClr>
            </a:outerShdw>
          </a:effectLst>
        </p:spPr>
      </p:pic>
      <p:pic>
        <p:nvPicPr>
          <p:cNvPr id="27" name="Picture 26">
            <a:hlinkClick r:id="rId6"/>
            <a:extLst>
              <a:ext uri="{FF2B5EF4-FFF2-40B4-BE49-F238E27FC236}">
                <a16:creationId xmlns:a16="http://schemas.microsoft.com/office/drawing/2014/main" id="{8DB83F9C-ED03-42DA-B369-297C4EC966DF}"/>
              </a:ext>
            </a:extLst>
          </p:cNvPr>
          <p:cNvPicPr>
            <a:picLocks noChangeAspect="1"/>
          </p:cNvPicPr>
          <p:nvPr/>
        </p:nvPicPr>
        <p:blipFill>
          <a:blip r:embed="rId15"/>
          <a:stretch>
            <a:fillRect/>
          </a:stretch>
        </p:blipFill>
        <p:spPr>
          <a:xfrm>
            <a:off x="5256730" y="4162337"/>
            <a:ext cx="3614492" cy="1740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95340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LOVED E-SMART, let us Know!</a:t>
            </a:r>
          </a:p>
        </p:txBody>
      </p:sp>
      <p:sp>
        <p:nvSpPr>
          <p:cNvPr id="3" name="Content Placeholder 2"/>
          <p:cNvSpPr>
            <a:spLocks noGrp="1"/>
          </p:cNvSpPr>
          <p:nvPr>
            <p:ph idx="1"/>
          </p:nvPr>
        </p:nvSpPr>
        <p:spPr/>
        <p:txBody>
          <a:bodyPr/>
          <a:lstStyle/>
          <a:p>
            <a:r>
              <a:rPr lang="en-US" dirty="0"/>
              <a:t>Please let us know what you think about the e-SMART webinar series!</a:t>
            </a:r>
          </a:p>
          <a:p>
            <a:r>
              <a:rPr lang="en-US" dirty="0"/>
              <a:t>What would you like to see with future SMART training?</a:t>
            </a:r>
          </a:p>
          <a:p>
            <a:pPr lvl="1"/>
            <a:r>
              <a:rPr lang="en-US" dirty="0"/>
              <a:t>Annual webinar?</a:t>
            </a:r>
          </a:p>
          <a:p>
            <a:pPr lvl="1"/>
            <a:r>
              <a:rPr lang="en-US" dirty="0"/>
              <a:t>Updated content?</a:t>
            </a:r>
          </a:p>
          <a:p>
            <a:pPr lvl="1"/>
            <a:r>
              <a:rPr lang="en-US" dirty="0"/>
              <a:t>New speakers?</a:t>
            </a:r>
          </a:p>
          <a:p>
            <a:pPr lvl="1"/>
            <a:r>
              <a:rPr lang="en-US" dirty="0"/>
              <a:t>Other?</a:t>
            </a:r>
          </a:p>
          <a:p>
            <a:r>
              <a:rPr lang="en-US" dirty="0"/>
              <a:t>Email SMART suggestions: </a:t>
            </a:r>
            <a:r>
              <a:rPr lang="en-US" u="sng" dirty="0">
                <a:hlinkClick r:id="rId3"/>
              </a:rPr>
              <a:t>Strama.Deborah@dol.gov</a:t>
            </a:r>
            <a:r>
              <a:rPr lang="en-US" u="sng" dirty="0"/>
              <a:t>  </a:t>
            </a:r>
            <a:endParaRPr lang="en-US" dirty="0">
              <a:solidFill>
                <a:srgbClr val="FF0000"/>
              </a:solidFill>
            </a:endParaRPr>
          </a:p>
          <a:p>
            <a:pPr lvl="1"/>
            <a:endParaRPr lang="en-US" dirty="0"/>
          </a:p>
        </p:txBody>
      </p:sp>
    </p:spTree>
    <p:extLst>
      <p:ext uri="{BB962C8B-B14F-4D97-AF65-F5344CB8AC3E}">
        <p14:creationId xmlns:p14="http://schemas.microsoft.com/office/powerpoint/2010/main" val="730228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BF35-47FB-4E89-A0A1-05DE0AF56540}"/>
              </a:ext>
            </a:extLst>
          </p:cNvPr>
          <p:cNvSpPr>
            <a:spLocks noGrp="1"/>
          </p:cNvSpPr>
          <p:nvPr>
            <p:ph type="title"/>
          </p:nvPr>
        </p:nvSpPr>
        <p:spPr/>
        <p:txBody>
          <a:bodyPr/>
          <a:lstStyle/>
          <a:p>
            <a:r>
              <a:rPr lang="en-US"/>
              <a:t>Thank you.</a:t>
            </a:r>
            <a:endParaRPr lang="en-US" dirty="0"/>
          </a:p>
        </p:txBody>
      </p:sp>
      <p:sp>
        <p:nvSpPr>
          <p:cNvPr id="3" name="Slide Number Placeholder 2">
            <a:extLst>
              <a:ext uri="{FF2B5EF4-FFF2-40B4-BE49-F238E27FC236}">
                <a16:creationId xmlns:a16="http://schemas.microsoft.com/office/drawing/2014/main" id="{4A3DE1C1-5A50-46C4-9B81-CE596F0967C4}"/>
              </a:ext>
            </a:extLst>
          </p:cNvPr>
          <p:cNvSpPr>
            <a:spLocks noGrp="1"/>
          </p:cNvSpPr>
          <p:nvPr>
            <p:ph type="sldNum" sz="quarter" idx="12"/>
          </p:nvPr>
        </p:nvSpPr>
        <p:spPr/>
        <p:txBody>
          <a:bodyPr/>
          <a:lstStyle/>
          <a:p>
            <a:fld id="{AEF1280C-1E94-430E-A516-D051ECA45720}" type="slidenum">
              <a:rPr lang="en-US" smtClean="0"/>
              <a:t>68</a:t>
            </a:fld>
            <a:endParaRPr lang="en-US" dirty="0"/>
          </a:p>
        </p:txBody>
      </p:sp>
      <p:sp>
        <p:nvSpPr>
          <p:cNvPr id="4" name="TextBox 3">
            <a:extLst>
              <a:ext uri="{FF2B5EF4-FFF2-40B4-BE49-F238E27FC236}">
                <a16:creationId xmlns:a16="http://schemas.microsoft.com/office/drawing/2014/main" id="{E1942B84-6404-4707-9FCC-7D47198DA7A8}"/>
              </a:ext>
            </a:extLst>
          </p:cNvPr>
          <p:cNvSpPr txBox="1"/>
          <p:nvPr/>
        </p:nvSpPr>
        <p:spPr>
          <a:xfrm>
            <a:off x="209549" y="4943475"/>
            <a:ext cx="3200401" cy="1077218"/>
          </a:xfrm>
          <a:prstGeom prst="rect">
            <a:avLst/>
          </a:prstGeom>
          <a:noFill/>
        </p:spPr>
        <p:txBody>
          <a:bodyPr wrap="square" rtlCol="0">
            <a:spAutoFit/>
          </a:bodyPr>
          <a:lstStyle/>
          <a:p>
            <a:r>
              <a:rPr lang="en-US" sz="1600" i="1" dirty="0">
                <a:solidFill>
                  <a:schemeClr val="accent1"/>
                </a:solidFill>
              </a:rPr>
              <a:t>This presentation was developed using Federal funds for training purposes and cannot be used by third parties to earn money or fees.</a:t>
            </a:r>
          </a:p>
        </p:txBody>
      </p:sp>
    </p:spTree>
    <p:extLst>
      <p:ext uri="{BB962C8B-B14F-4D97-AF65-F5344CB8AC3E}">
        <p14:creationId xmlns:p14="http://schemas.microsoft.com/office/powerpoint/2010/main" val="20744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E26F0B4-00EE-4C13-A948-08C641FA479E}"/>
              </a:ext>
            </a:extLst>
          </p:cNvPr>
          <p:cNvSpPr>
            <a:spLocks noGrp="1"/>
          </p:cNvSpPr>
          <p:nvPr>
            <p:ph type="title"/>
          </p:nvPr>
        </p:nvSpPr>
        <p:spPr/>
        <p:txBody>
          <a:bodyPr/>
          <a:lstStyle/>
          <a:p>
            <a:r>
              <a:rPr lang="en-US" altLang="en-US" dirty="0">
                <a:ea typeface="ＭＳ Ｐゴシック" panose="020B0600070205080204" pitchFamily="34" charset="-128"/>
              </a:rPr>
              <a:t>Equipment – Definition </a:t>
            </a:r>
            <a:endParaRPr lang="en-US" dirty="0"/>
          </a:p>
        </p:txBody>
      </p:sp>
      <p:sp>
        <p:nvSpPr>
          <p:cNvPr id="41987" name="Text Placeholder 2"/>
          <p:cNvSpPr>
            <a:spLocks noGrp="1"/>
          </p:cNvSpPr>
          <p:nvPr>
            <p:ph idx="1"/>
          </p:nvPr>
        </p:nvSpPr>
        <p:spPr bwMode="auto">
          <a:xfrm>
            <a:off x="518160" y="1420779"/>
            <a:ext cx="6568591"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lvl="1" indent="0">
              <a:lnSpc>
                <a:spcPct val="100000"/>
              </a:lnSpc>
              <a:spcBef>
                <a:spcPts val="1200"/>
              </a:spcBef>
              <a:buClr>
                <a:schemeClr val="accent2"/>
              </a:buClr>
              <a:buNone/>
            </a:pPr>
            <a:r>
              <a:rPr lang="en-US" altLang="en-US" sz="2800" dirty="0">
                <a:solidFill>
                  <a:schemeClr val="tx1"/>
                </a:solidFill>
                <a:hlinkClick r:id="rId4"/>
              </a:rPr>
              <a:t>2 CFR 200.33</a:t>
            </a:r>
            <a:r>
              <a:rPr lang="en-US" altLang="en-US" sz="2800" dirty="0">
                <a:solidFill>
                  <a:schemeClr val="tx1"/>
                </a:solidFill>
              </a:rPr>
              <a:t> </a:t>
            </a:r>
          </a:p>
          <a:p>
            <a:pPr marL="365760" lvl="1" indent="-365760">
              <a:lnSpc>
                <a:spcPct val="100000"/>
              </a:lnSpc>
              <a:spcBef>
                <a:spcPts val="1200"/>
              </a:spcBef>
              <a:buClr>
                <a:schemeClr val="accent2"/>
              </a:buClr>
              <a:buFont typeface="Wingdings" panose="05000000000000000000" pitchFamily="2" charset="2"/>
              <a:buChar char="ü"/>
            </a:pPr>
            <a:r>
              <a:rPr lang="en-US" altLang="en-US" sz="2800" dirty="0">
                <a:solidFill>
                  <a:schemeClr val="tx1"/>
                </a:solidFill>
              </a:rPr>
              <a:t>Tangible personal property (including information technology systems) having a useful life of </a:t>
            </a:r>
            <a:r>
              <a:rPr lang="en-US" altLang="en-US" sz="2800" b="1" dirty="0">
                <a:solidFill>
                  <a:schemeClr val="tx1"/>
                </a:solidFill>
              </a:rPr>
              <a:t>more than one year </a:t>
            </a:r>
            <a:r>
              <a:rPr lang="en-US" altLang="en-US" sz="2800" dirty="0">
                <a:solidFill>
                  <a:schemeClr val="tx1"/>
                </a:solidFill>
              </a:rPr>
              <a:t>and a </a:t>
            </a:r>
            <a:r>
              <a:rPr lang="en-US" altLang="en-US" sz="2800" b="1" dirty="0">
                <a:solidFill>
                  <a:schemeClr val="tx1"/>
                </a:solidFill>
              </a:rPr>
              <a:t>per-unit acquisition cost </a:t>
            </a:r>
            <a:r>
              <a:rPr lang="en-US" altLang="en-US" sz="2800" dirty="0">
                <a:solidFill>
                  <a:schemeClr val="tx1"/>
                </a:solidFill>
              </a:rPr>
              <a:t>which equals or exceeds the lesser of the capitalization level established by the non-Federal entity for financial statement purposes, or $5,000. </a:t>
            </a:r>
          </a:p>
          <a:p>
            <a:pPr marL="365760" lvl="1" indent="-365760">
              <a:lnSpc>
                <a:spcPct val="100000"/>
              </a:lnSpc>
              <a:spcBef>
                <a:spcPts val="1200"/>
              </a:spcBef>
              <a:buClr>
                <a:schemeClr val="accent2"/>
              </a:buClr>
              <a:buFont typeface="Wingdings" panose="05000000000000000000" pitchFamily="2" charset="2"/>
              <a:buChar char="ü"/>
            </a:pPr>
            <a:endParaRPr lang="en-US" altLang="en-US" sz="2800" dirty="0">
              <a:solidFill>
                <a:schemeClr val="tx1"/>
              </a:solidFill>
            </a:endParaRPr>
          </a:p>
        </p:txBody>
      </p:sp>
      <p:pic>
        <p:nvPicPr>
          <p:cNvPr id="3" name="Picture 2" descr="words &quot;Tangible asset&quot; on paper">
            <a:extLst>
              <a:ext uri="{FF2B5EF4-FFF2-40B4-BE49-F238E27FC236}">
                <a16:creationId xmlns:a16="http://schemas.microsoft.com/office/drawing/2014/main" id="{D85D3055-41E1-4AA1-803F-DA7B82D37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2517" y="2151067"/>
            <a:ext cx="4431323" cy="3000006"/>
          </a:xfrm>
          <a:prstGeom prst="rect">
            <a:avLst/>
          </a:prstGeom>
          <a:ln>
            <a:noFill/>
          </a:ln>
          <a:effectLst>
            <a:outerShdw blurRad="292100" dist="139700" dir="2700000" algn="tl" rotWithShape="0">
              <a:srgbClr val="333333">
                <a:alpha val="65000"/>
              </a:srgbClr>
            </a:outerShdw>
          </a:effectLst>
        </p:spPr>
      </p:pic>
      <p:sp>
        <p:nvSpPr>
          <p:cNvPr id="10" name="Slide Number Placeholder 9">
            <a:extLst>
              <a:ext uri="{FF2B5EF4-FFF2-40B4-BE49-F238E27FC236}">
                <a16:creationId xmlns:a16="http://schemas.microsoft.com/office/drawing/2014/main" id="{F84677B2-81E7-42DE-90A6-E9DBF38315BA}"/>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custDataLst>
      <p:tags r:id="rId1"/>
    </p:custDataLst>
    <p:extLst>
      <p:ext uri="{BB962C8B-B14F-4D97-AF65-F5344CB8AC3E}">
        <p14:creationId xmlns:p14="http://schemas.microsoft.com/office/powerpoint/2010/main" val="320028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30F5-DC2F-468D-88E6-5A4BD33BD7F2}"/>
              </a:ext>
            </a:extLst>
          </p:cNvPr>
          <p:cNvSpPr>
            <a:spLocks noGrp="1"/>
          </p:cNvSpPr>
          <p:nvPr>
            <p:ph type="title"/>
          </p:nvPr>
        </p:nvSpPr>
        <p:spPr/>
        <p:txBody>
          <a:bodyPr/>
          <a:lstStyle/>
          <a:p>
            <a:r>
              <a:rPr lang="en-US" dirty="0"/>
              <a:t>Capital Assets</a:t>
            </a:r>
          </a:p>
        </p:txBody>
      </p:sp>
      <p:sp>
        <p:nvSpPr>
          <p:cNvPr id="33795" name="Tex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altLang="en-US" dirty="0">
                <a:hlinkClick r:id="rId4"/>
              </a:rPr>
              <a:t>2 CFR 200.12 </a:t>
            </a:r>
            <a:endParaRPr lang="en-US" altLang="en-US" dirty="0"/>
          </a:p>
          <a:p>
            <a:pPr marL="365760" lvl="1" indent="-365760">
              <a:spcBef>
                <a:spcPts val="1800"/>
              </a:spcBef>
              <a:buClr>
                <a:schemeClr val="accent2"/>
              </a:buClr>
              <a:buFont typeface="Wingdings" panose="05000000000000000000" pitchFamily="2" charset="2"/>
              <a:buChar char="ü"/>
            </a:pPr>
            <a:r>
              <a:rPr lang="en-US" altLang="en-US" sz="2800" dirty="0">
                <a:solidFill>
                  <a:schemeClr val="tx1"/>
                </a:solidFill>
              </a:rPr>
              <a:t>Tangible or intangible </a:t>
            </a:r>
          </a:p>
          <a:p>
            <a:pPr marL="365760" lvl="1" indent="-365760">
              <a:spcBef>
                <a:spcPts val="1800"/>
              </a:spcBef>
              <a:buClr>
                <a:schemeClr val="accent2"/>
              </a:buClr>
              <a:buFont typeface="Wingdings" panose="05000000000000000000" pitchFamily="2" charset="2"/>
              <a:buChar char="ü"/>
            </a:pPr>
            <a:r>
              <a:rPr lang="en-US" altLang="en-US" sz="2800" dirty="0">
                <a:solidFill>
                  <a:schemeClr val="tx1"/>
                </a:solidFill>
              </a:rPr>
              <a:t>Useful life of more than one year</a:t>
            </a:r>
          </a:p>
          <a:p>
            <a:pPr marL="365760" lvl="1" indent="-365760">
              <a:spcBef>
                <a:spcPts val="1800"/>
              </a:spcBef>
              <a:buClr>
                <a:schemeClr val="accent2"/>
              </a:buClr>
              <a:buFont typeface="Wingdings" panose="05000000000000000000" pitchFamily="2" charset="2"/>
              <a:buChar char="ü"/>
            </a:pPr>
            <a:r>
              <a:rPr lang="en-US" altLang="en-US" sz="2800" dirty="0">
                <a:solidFill>
                  <a:schemeClr val="tx1"/>
                </a:solidFill>
              </a:rPr>
              <a:t>Includes equipment and intellectual property</a:t>
            </a:r>
          </a:p>
          <a:p>
            <a:pPr marL="365760" lvl="1" indent="-365760">
              <a:spcBef>
                <a:spcPts val="1800"/>
              </a:spcBef>
              <a:buClr>
                <a:schemeClr val="accent2"/>
              </a:buClr>
              <a:buFont typeface="Wingdings" panose="05000000000000000000" pitchFamily="2" charset="2"/>
              <a:buChar char="ü"/>
            </a:pPr>
            <a:r>
              <a:rPr lang="en-US" altLang="en-US" sz="2800" dirty="0">
                <a:solidFill>
                  <a:schemeClr val="tx1"/>
                </a:solidFill>
              </a:rPr>
              <a:t>Capital asset levels</a:t>
            </a:r>
          </a:p>
          <a:p>
            <a:pPr lvl="1">
              <a:defRPr/>
            </a:pPr>
            <a:r>
              <a:rPr lang="en-US" altLang="en-US" dirty="0"/>
              <a:t>$5,000</a:t>
            </a:r>
          </a:p>
          <a:p>
            <a:pPr lvl="1">
              <a:defRPr/>
            </a:pPr>
            <a:r>
              <a:rPr lang="en-US" altLang="en-US" dirty="0"/>
              <a:t>Non-federal entities may have lower capital thresholds but not higher thresholds</a:t>
            </a:r>
          </a:p>
        </p:txBody>
      </p:sp>
      <p:sp>
        <p:nvSpPr>
          <p:cNvPr id="3" name="Slide Number Placeholder 2">
            <a:extLst>
              <a:ext uri="{FF2B5EF4-FFF2-40B4-BE49-F238E27FC236}">
                <a16:creationId xmlns:a16="http://schemas.microsoft.com/office/drawing/2014/main" id="{D42438A7-E081-4407-95B5-2B3B61447C70}"/>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custDataLst>
      <p:tags r:id="rId1"/>
    </p:custDataLst>
    <p:extLst>
      <p:ext uri="{BB962C8B-B14F-4D97-AF65-F5344CB8AC3E}">
        <p14:creationId xmlns:p14="http://schemas.microsoft.com/office/powerpoint/2010/main" val="270391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68F5AD-C826-427B-8C34-50910BC784A9}"/>
              </a:ext>
            </a:extLst>
          </p:cNvPr>
          <p:cNvSpPr>
            <a:spLocks noGrp="1"/>
          </p:cNvSpPr>
          <p:nvPr>
            <p:ph type="title"/>
          </p:nvPr>
        </p:nvSpPr>
        <p:spPr/>
        <p:txBody>
          <a:bodyPr>
            <a:normAutofit/>
          </a:bodyPr>
          <a:lstStyle/>
          <a:p>
            <a:pPr>
              <a:spcBef>
                <a:spcPts val="0"/>
              </a:spcBef>
              <a:defRPr/>
            </a:pPr>
            <a:r>
              <a:rPr lang="en-US" altLang="en-US" kern="0" dirty="0">
                <a:ea typeface="ＭＳ Ｐゴシック" panose="020B0600070205080204" pitchFamily="34" charset="-128"/>
              </a:rPr>
              <a:t>Equipment Types</a:t>
            </a:r>
            <a:endParaRPr lang="en-US" dirty="0"/>
          </a:p>
        </p:txBody>
      </p:sp>
      <p:graphicFrame>
        <p:nvGraphicFramePr>
          <p:cNvPr id="3" name="Content Placeholder 2" descr="SmartArt listing Equipment Types: General Purpose, Special Purpose, and Information Technology Systems">
            <a:extLst>
              <a:ext uri="{FF2B5EF4-FFF2-40B4-BE49-F238E27FC236}">
                <a16:creationId xmlns:a16="http://schemas.microsoft.com/office/drawing/2014/main" id="{CCF146AA-259C-470E-81BA-88FF8684EEF1}"/>
              </a:ext>
            </a:extLst>
          </p:cNvPr>
          <p:cNvGraphicFramePr>
            <a:graphicFrameLocks noGrp="1"/>
          </p:cNvGraphicFramePr>
          <p:nvPr>
            <p:ph idx="1"/>
            <p:extLst>
              <p:ext uri="{D42A27DB-BD31-4B8C-83A1-F6EECF244321}">
                <p14:modId xmlns:p14="http://schemas.microsoft.com/office/powerpoint/2010/main" val="2783449068"/>
              </p:ext>
            </p:extLst>
          </p:nvPr>
        </p:nvGraphicFramePr>
        <p:xfrm>
          <a:off x="517525" y="1323277"/>
          <a:ext cx="11156950" cy="4756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a:extLst>
              <a:ext uri="{FF2B5EF4-FFF2-40B4-BE49-F238E27FC236}">
                <a16:creationId xmlns:a16="http://schemas.microsoft.com/office/drawing/2014/main" id="{9D02C4CA-2BA5-4B7D-8E53-CF199CE435D5}"/>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custDataLst>
      <p:tags r:id="rId1"/>
    </p:custDataLst>
    <p:extLst>
      <p:ext uri="{BB962C8B-B14F-4D97-AF65-F5344CB8AC3E}">
        <p14:creationId xmlns:p14="http://schemas.microsoft.com/office/powerpoint/2010/main" val="3905815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roperty Management: Supplies, Equipment,  and Intangible Property&amp;quot;&quot;/&gt;&lt;property id=&quot;20307&quot; value=&quot;317&quot;/&gt;&lt;/object&gt;&lt;object type=&quot;3&quot; unique_id=&quot;10004&quot;&gt;&lt;property id=&quot;20148&quot; value=&quot;5&quot;/&gt;&lt;property id=&quot;20300&quot; value=&quot;Slide 2 - &amp;quot;Today’s Speakers&amp;quot;&quot;/&gt;&lt;property id=&quot;20307&quot; value=&quot;356&quot;/&gt;&lt;/object&gt;&lt;object type=&quot;3&quot; unique_id=&quot;10005&quot;&gt;&lt;property id=&quot;20148&quot; value=&quot;5&quot;/&gt;&lt;property id=&quot;20300&quot; value=&quot;Slide 3 - &amp;quot;SMART 3.0 Training Strategies&amp;quot;&quot;/&gt;&lt;property id=&quot;20307&quot; value=&quot;415&quot;/&gt;&lt;/object&gt;&lt;object type=&quot;3&quot; unique_id=&quot;10006&quot;&gt;&lt;property id=&quot;20148&quot; value=&quot;5&quot;/&gt;&lt;property id=&quot;20300&quot; value=&quot;Slide 4 - &amp;quot;Grant Management Toolbox&amp;quot;&quot;/&gt;&lt;property id=&quot;20307&quot; value=&quot;267&quot;/&gt;&lt;/object&gt;&lt;object type=&quot;3&quot; unique_id=&quot;10007&quot;&gt;&lt;property id=&quot;20148&quot; value=&quot;5&quot;/&gt;&lt;property id=&quot;20300&quot; value=&quot;Slide 5 - &amp;quot;Module Overview&amp;quot;&quot;/&gt;&lt;property id=&quot;20307&quot; value=&quot;702&quot;/&gt;&lt;/object&gt;&lt;object type=&quot;3&quot; unique_id=&quot;10008&quot;&gt;&lt;property id=&quot;20148&quot; value=&quot;5&quot;/&gt;&lt;property id=&quot;20300&quot; value=&quot;Slide 6 - &amp;quot;Equipment&amp;quot;&quot;/&gt;&lt;property id=&quot;20307&quot; value=&quot;703&quot;/&gt;&lt;/object&gt;&lt;object type=&quot;3&quot; unique_id=&quot;10009&quot;&gt;&lt;property id=&quot;20148&quot; value=&quot;5&quot;/&gt;&lt;property id=&quot;20300&quot; value=&quot;Slide 7 - &amp;quot;Equipment – Definition &amp;quot;&quot;/&gt;&lt;property id=&quot;20307&quot; value=&quot;643&quot;/&gt;&lt;/object&gt;&lt;object type=&quot;3&quot; unique_id=&quot;10010&quot;&gt;&lt;property id=&quot;20148&quot; value=&quot;5&quot;/&gt;&lt;property id=&quot;20300&quot; value=&quot;Slide 8 - &amp;quot;Capital Assets&amp;quot;&quot;/&gt;&lt;property id=&quot;20307&quot; value=&quot;511&quot;/&gt;&lt;/object&gt;&lt;object type=&quot;3&quot; unique_id=&quot;10011&quot;&gt;&lt;property id=&quot;20148&quot; value=&quot;5&quot;/&gt;&lt;property id=&quot;20300&quot; value=&quot;Slide 9 - &amp;quot;Equipment Types&amp;quot;&quot;/&gt;&lt;property id=&quot;20307&quot; value=&quot;633&quot;/&gt;&lt;/object&gt;&lt;object type=&quot;3&quot; unique_id=&quot;10012&quot;&gt;&lt;property id=&quot;20148&quot; value=&quot;5&quot;/&gt;&lt;property id=&quot;20300&quot; value=&quot;Slide 10 - &amp;quot;Buy American Act (BAA)&amp;quot;&quot;/&gt;&lt;property id=&quot;20307&quot; value=&quot;676&quot;/&gt;&lt;/object&gt;&lt;object type=&quot;3&quot; unique_id=&quot;10013&quot;&gt;&lt;property id=&quot;20148&quot; value=&quot;5&quot;/&gt;&lt;property id=&quot;20300&quot; value=&quot;Slide 11 - &amp;quot;Allowable Cost for Equipment&amp;quot;&quot;/&gt;&lt;property id=&quot;20307&quot; value=&quot;684&quot;/&gt;&lt;/object&gt;&lt;object type=&quot;3&quot; unique_id=&quot;10014&quot;&gt;&lt;property id=&quot;20148&quot; value=&quot;5&quot;/&gt;&lt;property id=&quot;20300&quot; value=&quot;Slide 12 - &amp;quot; Depreciation – Definition &amp;quot;&quot;/&gt;&lt;property id=&quot;20307&quot; value=&quot;685&quot;/&gt;&lt;/object&gt;&lt;object type=&quot;3&quot; unique_id=&quot;10015&quot;&gt;&lt;property id=&quot;20148&quot; value=&quot;5&quot;/&gt;&lt;property id=&quot;20300&quot; value=&quot;Slide 13 - &amp;quot; Depreciation – Rules &amp;quot;&quot;/&gt;&lt;property id=&quot;20307&quot; value=&quot;686&quot;/&gt;&lt;/object&gt;&lt;object type=&quot;3&quot; unique_id=&quot;10016&quot;&gt;&lt;property id=&quot;20148&quot; value=&quot;5&quot;/&gt;&lt;property id=&quot;20300&quot; value=&quot;Slide 14 - &amp;quot; Depreciation – Considerations &amp;quot;&quot;/&gt;&lt;property id=&quot;20307&quot; value=&quot;687&quot;/&gt;&lt;/object&gt;&lt;object type=&quot;3&quot; unique_id=&quot;10017&quot;&gt;&lt;property id=&quot;20148&quot; value=&quot;5&quot;/&gt;&lt;property id=&quot;20300&quot; value=&quot;Slide 15 - &amp;quot; Depreciation – Requirements &amp;quot;&quot;/&gt;&lt;property id=&quot;20307&quot; value=&quot;688&quot;/&gt;&lt;/object&gt;&lt;object type=&quot;3&quot; unique_id=&quot;10018&quot;&gt;&lt;property id=&quot;20148&quot; value=&quot;5&quot;/&gt;&lt;property id=&quot;20300&quot; value=&quot;Slide 16 - &amp;quot;Knowledge Check 1 – Questions &amp;quot;&quot;/&gt;&lt;property id=&quot;20307&quot; value=&quot;699&quot;/&gt;&lt;/object&gt;&lt;object type=&quot;3&quot; unique_id=&quot;10019&quot;&gt;&lt;property id=&quot;20148&quot; value=&quot;5&quot;/&gt;&lt;property id=&quot;20300&quot; value=&quot;Slide 17 - &amp;quot;Knowledge Check 1 – Answers &amp;quot;&quot;/&gt;&lt;property id=&quot;20307&quot; value=&quot;714&quot;/&gt;&lt;/object&gt;&lt;object type=&quot;3&quot; unique_id=&quot;10020&quot;&gt;&lt;property id=&quot;20148&quot; value=&quot;5&quot;/&gt;&lt;property id=&quot;20300&quot; value=&quot;Slide 18 - &amp;quot;Intangible Property&amp;quot;&quot;/&gt;&lt;property id=&quot;20307&quot; value=&quot;704&quot;/&gt;&lt;/object&gt;&lt;object type=&quot;3&quot; unique_id=&quot;10021&quot;&gt;&lt;property id=&quot;20148&quot; value=&quot;5&quot;/&gt;&lt;property id=&quot;20300&quot; value=&quot;Slide 19 - &amp;quot;Intangible Property – Definition &amp;quot;&quot;/&gt;&lt;property id=&quot;20307&quot; value=&quot;675&quot;/&gt;&lt;/object&gt;&lt;object type=&quot;3&quot; unique_id=&quot;10022&quot;&gt;&lt;property id=&quot;20148&quot; value=&quot;5&quot;/&gt;&lt;property id=&quot;20300&quot; value=&quot;Slide 20 - &amp;quot;Examples of Intangible Property&amp;quot;&quot;/&gt;&lt;property id=&quot;20307&quot; value=&quot;670&quot;/&gt;&lt;/object&gt;&lt;object type=&quot;3&quot; unique_id=&quot;10023&quot;&gt;&lt;property id=&quot;20148&quot; value=&quot;5&quot;/&gt;&lt;property id=&quot;20300&quot; value=&quot;Slide 21 - &amp;quot;Intangible Property – Usage&amp;quot;&quot;/&gt;&lt;property id=&quot;20307&quot; value=&quot;671&quot;/&gt;&lt;/object&gt;&lt;object type=&quot;3&quot; unique_id=&quot;10024&quot;&gt;&lt;property id=&quot;20148&quot; value=&quot;5&quot;/&gt;&lt;property id=&quot;20300&quot; value=&quot;Slide 22 - &amp;quot;Intellectual Property – Grant Provision&amp;quot;&quot;/&gt;&lt;property id=&quot;20307&quot; value=&quot;672&quot;/&gt;&lt;/object&gt;&lt;object type=&quot;3&quot; unique_id=&quot;10025&quot;&gt;&lt;property id=&quot;20148&quot; value=&quot;5&quot;/&gt;&lt;property id=&quot;20300&quot; value=&quot;Slide 23 - &amp;quot;Quote&amp;quot;&quot;/&gt;&lt;property id=&quot;20307&quot; value=&quot;705&quot;/&gt;&lt;/object&gt;&lt;object type=&quot;3&quot; unique_id=&quot;10026&quot;&gt;&lt;property id=&quot;20148&quot; value=&quot;5&quot;/&gt;&lt;property id=&quot;20300&quot; value=&quot;Slide 24 - &amp;quot;Intellectual Property – Open Licensing &amp;quot;&quot;/&gt;&lt;property id=&quot;20307&quot; value=&quot;674&quot;/&gt;&lt;/object&gt;&lt;object type=&quot;3&quot; unique_id=&quot;10027&quot;&gt;&lt;property id=&quot;20148&quot; value=&quot;5&quot;/&gt;&lt;property id=&quot;20300&quot; value=&quot;Slide 25 - &amp;quot;Equipment Use, Management, and Disposition Standards&amp;quot;&quot;/&gt;&lt;property id=&quot;20307&quot; value=&quot;706&quot;/&gt;&lt;/object&gt;&lt;object type=&quot;3&quot; unique_id=&quot;10028&quot;&gt;&lt;property id=&quot;20148&quot; value=&quot;5&quot;/&gt;&lt;property id=&quot;20300&quot; value=&quot;Slide 26 - &amp;quot;Equipment Use, Management, and Disposition Standards – Definition &amp;quot;&quot;/&gt;&lt;property id=&quot;20307&quot; value=&quot;538&quot;/&gt;&lt;/object&gt;&lt;object type=&quot;3&quot; unique_id=&quot;10029&quot;&gt;&lt;property id=&quot;20148&quot; value=&quot;5&quot;/&gt;&lt;property id=&quot;20300&quot; value=&quot;Slide 27 - &amp;quot;Equipment Use Standards&amp;quot;&quot;/&gt;&lt;property id=&quot;20307&quot; value=&quot;646&quot;/&gt;&lt;/object&gt;&lt;object type=&quot;3&quot; unique_id=&quot;10030&quot;&gt;&lt;property id=&quot;20148&quot; value=&quot;5&quot;/&gt;&lt;property id=&quot;20300&quot; value=&quot;Slide 28 - &amp;quot;Equipment Use Standards (cont.)&amp;quot;&quot;/&gt;&lt;property id=&quot;20307&quot; value=&quot;647&quot;/&gt;&lt;/object&gt;&lt;object type=&quot;3&quot; unique_id=&quot;10031&quot;&gt;&lt;property id=&quot;20148&quot; value=&quot;5&quot;/&gt;&lt;property id=&quot;20300&quot; value=&quot;Slide 29 - &amp;quot;Equipment Management Standards&amp;quot;&quot;/&gt;&lt;property id=&quot;20307&quot; value=&quot;662&quot;/&gt;&lt;/object&gt;&lt;object type=&quot;3&quot; unique_id=&quot;10032&quot;&gt;&lt;property id=&quot;20148&quot; value=&quot;5&quot;/&gt;&lt;property id=&quot;20300&quot; value=&quot;Slide 30 - &amp;quot;Equipment Management Standards (cont.)&amp;quot;&quot;/&gt;&lt;property id=&quot;20307&quot; value=&quot;654&quot;/&gt;&lt;/object&gt;&lt;object type=&quot;3&quot; unique_id=&quot;10033&quot;&gt;&lt;property id=&quot;20148&quot; value=&quot;5&quot;/&gt;&lt;property id=&quot;20300&quot; value=&quot;Slide 31 - &amp;quot;Equipment Disposition Standards&amp;quot;&quot;/&gt;&lt;property id=&quot;20307&quot; value=&quot;666&quot;/&gt;&lt;/object&gt;&lt;object type=&quot;3&quot; unique_id=&quot;10034&quot;&gt;&lt;property id=&quot;20148&quot; value=&quot;5&quot;/&gt;&lt;property id=&quot;20300&quot; value=&quot;Slide 32 - &amp;quot;Equipment Disposition Process&amp;quot;&quot;/&gt;&lt;property id=&quot;20307&quot; value=&quot;668&quot;/&gt;&lt;/object&gt;&lt;object type=&quot;3&quot; unique_id=&quot;10035&quot;&gt;&lt;property id=&quot;20148&quot; value=&quot;5&quot;/&gt;&lt;property id=&quot;20300&quot; value=&quot;Slide 33 - &amp;quot;Intangible Property Disposition Standards&amp;quot;&quot;/&gt;&lt;property id=&quot;20307&quot; value=&quot;669&quot;/&gt;&lt;/object&gt;&lt;object type=&quot;3&quot; unique_id=&quot;10036&quot;&gt;&lt;property id=&quot;20148&quot; value=&quot;5&quot;/&gt;&lt;property id=&quot;20300&quot; value=&quot;Slide 34 - &amp;quot;Knowledge Check 2 – Questions &amp;quot;&quot;/&gt;&lt;property id=&quot;20307&quot; value=&quot;700&quot;/&gt;&lt;/object&gt;&lt;object type=&quot;3&quot; unique_id=&quot;10037&quot;&gt;&lt;property id=&quot;20148&quot; value=&quot;5&quot;/&gt;&lt;property id=&quot;20300&quot; value=&quot;Slide 35 - &amp;quot;Knowledge Check 2 – Answers &amp;quot;&quot;/&gt;&lt;property id=&quot;20307&quot; value=&quot;715&quot;/&gt;&lt;/object&gt;&lt;object type=&quot;3&quot; unique_id=&quot;10038&quot;&gt;&lt;property id=&quot;20148&quot; value=&quot;5&quot;/&gt;&lt;property id=&quot;20300&quot; value=&quot;Slide 36 - &amp;quot;Internal Controls&amp;quot;&quot;/&gt;&lt;property id=&quot;20307&quot; value=&quot;712&quot;/&gt;&lt;/object&gt;&lt;object type=&quot;3&quot; unique_id=&quot;10039&quot;&gt;&lt;property id=&quot;20148&quot; value=&quot;5&quot;/&gt;&lt;property id=&quot;20300&quot; value=&quot;Slide 37 - &amp;quot;Internal Controls – Requirements &amp;quot;&quot;/&gt;&lt;property id=&quot;20307&quot; value=&quot;656&quot;/&gt;&lt;/object&gt;&lt;object type=&quot;3&quot; unique_id=&quot;10040&quot;&gt;&lt;property id=&quot;20148&quot; value=&quot;5&quot;/&gt;&lt;property id=&quot;20300&quot; value=&quot;Slide 38 - &amp;quot;Internal Controls – Policies &amp;amp; Procedures&amp;quot;&quot;/&gt;&lt;property id=&quot;20307&quot; value=&quot;657&quot;/&gt;&lt;/object&gt;&lt;object type=&quot;3&quot; unique_id=&quot;10041&quot;&gt;&lt;property id=&quot;20148&quot; value=&quot;5&quot;/&gt;&lt;property id=&quot;20300&quot; value=&quot;Slide 39 - &amp;quot;Internal Controls – Transfer of Custody&amp;quot;&quot;/&gt;&lt;property id=&quot;20307&quot; value=&quot;713&quot;/&gt;&lt;/object&gt;&lt;object type=&quot;3&quot; unique_id=&quot;10042&quot;&gt;&lt;property id=&quot;20148&quot; value=&quot;5&quot;/&gt;&lt;property id=&quot;20300&quot; value=&quot;Slide 40 - &amp;quot;Internal Controls -PII&amp;quot;&quot;/&gt;&lt;property id=&quot;20307&quot; value=&quot;701&quot;/&gt;&lt;/object&gt;&lt;object type=&quot;3&quot; unique_id=&quot;10043&quot;&gt;&lt;property id=&quot;20148&quot; value=&quot;5&quot;/&gt;&lt;property id=&quot;20300&quot; value=&quot;Slide 41 - &amp;quot;Documentation&amp;quot;&quot;/&gt;&lt;property id=&quot;20307&quot; value=&quot;658&quot;/&gt;&lt;/object&gt;&lt;object type=&quot;3&quot; unique_id=&quot;10044&quot;&gt;&lt;property id=&quot;20148&quot; value=&quot;5&quot;/&gt;&lt;property id=&quot;20300&quot; value=&quot;Slide 42 - &amp;quot;Supplies&amp;quot;&quot;/&gt;&lt;property id=&quot;20307&quot; value=&quot;707&quot;/&gt;&lt;/object&gt;&lt;object type=&quot;3&quot; unique_id=&quot;10045&quot;&gt;&lt;property id=&quot;20148&quot; value=&quot;5&quot;/&gt;&lt;property id=&quot;20300&quot; value=&quot;Slide 43 - &amp;quot;Supplies – Definition &amp;quot;&quot;/&gt;&lt;property id=&quot;20307&quot; value=&quot;716&quot;/&gt;&lt;/object&gt;&lt;object type=&quot;3&quot; unique_id=&quot;10046&quot;&gt;&lt;property id=&quot;20148&quot; value=&quot;5&quot;/&gt;&lt;property id=&quot;20300&quot; value=&quot;Slide 44 - &amp;quot; Use and Disposition of Supplies&amp;quot;&quot;/&gt;&lt;property id=&quot;20307&quot; value=&quot;645&quot;/&gt;&lt;/object&gt;&lt;object type=&quot;3&quot; unique_id=&quot;10047&quot;&gt;&lt;property id=&quot;20148&quot; value=&quot;5&quot;/&gt;&lt;property id=&quot;20300&quot; value=&quot;Slide 45 - &amp;quot;Prior Written Approval&amp;quot;&quot;/&gt;&lt;property id=&quot;20307&quot; value=&quot;708&quot;/&gt;&lt;/object&gt;&lt;object type=&quot;3&quot; unique_id=&quot;10048&quot;&gt;&lt;property id=&quot;20148&quot; value=&quot;5&quot;/&gt;&lt;property id=&quot;20300&quot; value=&quot;Slide 46 - &amp;quot; Prior Written Approval&amp;quot;&quot;/&gt;&lt;property id=&quot;20307&quot; value=&quot;695&quot;/&gt;&lt;/object&gt;&lt;object type=&quot;3&quot; unique_id=&quot;10049&quot;&gt;&lt;property id=&quot;20148&quot; value=&quot;5&quot;/&gt;&lt;property id=&quot;20300&quot; value=&quot;Slide 47 - &amp;quot;Prior Approval Process&amp;quot;&quot;/&gt;&lt;property id=&quot;20307&quot; value=&quot;629&quot;/&gt;&lt;/object&gt;&lt;object type=&quot;3&quot; unique_id=&quot;10050&quot;&gt;&lt;property id=&quot;20148&quot; value=&quot;5&quot;/&gt;&lt;property id=&quot;20300&quot; value=&quot;Slide 48 - &amp;quot;Review and Approval Process&amp;quot;&quot;/&gt;&lt;property id=&quot;20307&quot; value=&quot;632&quot;/&gt;&lt;/object&gt;&lt;object type=&quot;3&quot; unique_id=&quot;10051&quot;&gt;&lt;property id=&quot;20148&quot; value=&quot;5&quot;/&gt;&lt;property id=&quot;20300&quot; value=&quot;Slide 49 - &amp;quot;Knowledge Check 3 – Questions &amp;quot;&quot;/&gt;&lt;property id=&quot;20307&quot; value=&quot;698&quot;/&gt;&lt;/object&gt;&lt;object type=&quot;3&quot; unique_id=&quot;10052&quot;&gt;&lt;property id=&quot;20148&quot; value=&quot;5&quot;/&gt;&lt;property id=&quot;20300&quot; value=&quot;Slide 50 - &amp;quot;Knowledge Check 3 – Answers &amp;quot;&quot;/&gt;&lt;property id=&quot;20307&quot; value=&quot;717&quot;/&gt;&lt;/object&gt;&lt;object type=&quot;3&quot; unique_id=&quot;10053&quot;&gt;&lt;property id=&quot;20148&quot; value=&quot;5&quot;/&gt;&lt;property id=&quot;20300&quot; value=&quot;Slide 51 - &amp;quot;Common Mistakes&amp;quot;&quot;/&gt;&lt;property id=&quot;20307&quot; value=&quot;709&quot;/&gt;&lt;/object&gt;&lt;object type=&quot;3&quot; unique_id=&quot;10054&quot;&gt;&lt;property id=&quot;20148&quot; value=&quot;5&quot;/&gt;&lt;property id=&quot;20300&quot; value=&quot;Slide 52 - &amp;quot;Common Mistakes related to equipment&amp;quot;&quot;/&gt;&lt;property id=&quot;20307&quot; value=&quot;681&quot;/&gt;&lt;/object&gt;&lt;object type=&quot;3&quot; unique_id=&quot;10055&quot;&gt;&lt;property id=&quot;20148&quot; value=&quot;5&quot;/&gt;&lt;property id=&quot;20300&quot; value=&quot;Slide 53 - &amp;quot;Core Monitoring Guide – Objective 2.c: Property Management&amp;quot;&quot;/&gt;&lt;property id=&quot;20307&quot; value=&quot;367&quot;/&gt;&lt;/object&gt;&lt;object type=&quot;3&quot; unique_id=&quot;10056&quot;&gt;&lt;property id=&quot;20148&quot; value=&quot;5&quot;/&gt;&lt;property id=&quot;20300&quot; value=&quot;Slide 54 - &amp;quot;SMART Checklist&amp;quot;&quot;/&gt;&lt;property id=&quot;20307&quot; value=&quot;350&quot;/&gt;&lt;/object&gt;&lt;object type=&quot;3&quot; unique_id=&quot;10057&quot;&gt;&lt;property id=&quot;20148&quot; value=&quot;5&quot;/&gt;&lt;property id=&quot;20300&quot; value=&quot;Slide 55 - &amp;quot;SMART Checklist (cont.)&amp;quot;&quot;/&gt;&lt;property id=&quot;20307&quot; value=&quot;370&quot;/&gt;&lt;/object&gt;&lt;object type=&quot;3&quot; unique_id=&quot;10058&quot;&gt;&lt;property id=&quot;20148&quot; value=&quot;5&quot;/&gt;&lt;property id=&quot;20300&quot; value=&quot;Slide 56 - &amp;quot;Module Review&amp;quot;&quot;/&gt;&lt;property id=&quot;20307&quot; value=&quot;550&quot;/&gt;&lt;/object&gt;&lt;object type=&quot;3&quot; unique_id=&quot;10059&quot;&gt;&lt;property id=&quot;20148&quot; value=&quot;5&quot;/&gt;&lt;property id=&quot;20300&quot; value=&quot;Slide 57 - &amp;quot;ETA and Uniform Guidance Resources&amp;quot;&quot;/&gt;&lt;property id=&quot;20307&quot; value=&quot;711&quot;/&gt;&lt;/object&gt;&lt;object type=&quot;3&quot; unique_id=&quot;10060&quot;&gt;&lt;property id=&quot;20148&quot; value=&quot;5&quot;/&gt;&lt;property id=&quot;20300&quot; value=&quot;Slide 58 - &amp;quot;Web Resources&amp;quot;&quot;/&gt;&lt;property id=&quot;20307&quot; value=&quot;710&quot;/&gt;&lt;/object&gt;&lt;object type=&quot;3&quot; unique_id=&quot;10061&quot;&gt;&lt;property id=&quot;20148&quot; value=&quot;5&quot;/&gt;&lt;property id=&quot;20300&quot; value=&quot;Slide 59 - &amp;quot;Remember the Grant Management Toolbox!&amp;quot;&quot;/&gt;&lt;property id=&quot;20307&quot; value=&quot;268&quot;/&gt;&lt;/object&gt;&lt;object type=&quot;3&quot; unique_id=&quot;10062&quot;&gt;&lt;property id=&quot;20148&quot; value=&quot;5&quot;/&gt;&lt;property id=&quot;20300&quot; value=&quot;Slide 60 - &amp;quot;Questions?&amp;quot;&quot;/&gt;&lt;property id=&quot;20307&quot; value=&quot;352&quot;/&gt;&lt;/object&gt;&lt;object type=&quot;3&quot; unique_id=&quot;10063&quot;&gt;&lt;property id=&quot;20148&quot; value=&quot;5&quot;/&gt;&lt;property id=&quot;20300&quot; value=&quot;Slide 61 - &amp;quot;Putting it all Together&amp;quot;&quot;/&gt;&lt;property id=&quot;20307&quot; value=&quot;256&quot;/&gt;&lt;/object&gt;&lt;object type=&quot;3&quot; unique_id=&quot;10064&quot;&gt;&lt;property id=&quot;20148&quot; value=&quot;5&quot;/&gt;&lt;property id=&quot;20300&quot; value=&quot;Slide 62 - &amp;quot;9 Weeks of e-SMART Training&amp;quot;&quot;/&gt;&lt;property id=&quot;20307&quot; value=&quot;718&quot;/&gt;&lt;/object&gt;&lt;object type=&quot;3&quot; unique_id=&quot;10065&quot;&gt;&lt;property id=&quot;20148&quot; value=&quot;5&quot;/&gt;&lt;property id=&quot;20300&quot; value=&quot;Slide 63 - &amp;quot;Where can you find past e-SMART sessions?&amp;quot;&quot;/&gt;&lt;property id=&quot;20307&quot; value=&quot;257&quot;/&gt;&lt;/object&gt;&lt;object type=&quot;3&quot; unique_id=&quot;10066&quot;&gt;&lt;property id=&quot;20148&quot; value=&quot;5&quot;/&gt;&lt;property id=&quot;20300&quot; value=&quot;Slide 64 - &amp;quot;Spread the Word and Share the Knowledge&amp;quot;&quot;/&gt;&lt;property id=&quot;20307&quot; value=&quot;258&quot;/&gt;&lt;/object&gt;&lt;object type=&quot;3&quot; unique_id=&quot;10067&quot;&gt;&lt;property id=&quot;20148&quot; value=&quot;5&quot;/&gt;&lt;property id=&quot;20300&quot; value=&quot;Slide 65 - &amp;quot;Familiarize yourself with the Grants Management Toolbox&amp;quot;&quot;/&gt;&lt;property id=&quot;20307&quot; value=&quot;262&quot;/&gt;&lt;/object&gt;&lt;object type=&quot;3&quot; unique_id=&quot;10068&quot;&gt;&lt;property id=&quot;20148&quot; value=&quot;5&quot;/&gt;&lt;property id=&quot;20300&quot; value=&quot;Slide 66&quot;/&gt;&lt;property id=&quot;20307&quot; value=&quot;720&quot;/&gt;&lt;/object&gt;&lt;object type=&quot;3&quot; unique_id=&quot;10069&quot;&gt;&lt;property id=&quot;20148&quot; value=&quot;5&quot;/&gt;&lt;property id=&quot;20300&quot; value=&quot;Slide 67 - &amp;quot;If you LOVED E-SMART, let us Know!&amp;quot;&quot;/&gt;&lt;property id=&quot;20307&quot; value=&quot;259&quot;/&gt;&lt;/object&gt;&lt;object type=&quot;3&quot; unique_id=&quot;10070&quot;&gt;&lt;property id=&quot;20148&quot; value=&quot;5&quot;/&gt;&lt;property id=&quot;20300&quot; value=&quot;Slide 68 - &amp;quot;Thank you.&amp;quot;&quot;/&gt;&lt;property id=&quot;20307&quot; value=&quot;719&quot;/&gt;&lt;/object&gt;&lt;/object&gt;&lt;object type=&quot;8&quot; unique_id=&quot;1014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coOL3pE0PLPGv2q94bDL4FdU6DI=" pdftag="H1" isBookmarkSet="no" bookmark="yes" Order="_x0031_"/>
  <Shape xmlns="" ID="hX8EZLnBdhTMy06xoO75IBan1QQ=" pdftag="H2" isBookmarkSet="no" bookmark="yes" Order="_x0032_"/>
  <Shape xmlns="" ID="v62pcboeoqB89tZ7ernQoNL+930=" pdftag="H2" isBookmarkSet="no" bookmark="yes" Order="_x0031_"/>
  <Shape xmlns="" ID="5QuCK6zNWtNJJPOoujADbgsvTos=" formula="no" artifact="_x0030_" inline="no" pdftag="Figure" isBookmarkSet="no" validate="no" Order="_x0032_" Lang="" bookmark="no"/>
  <HyperLink xmlns="" ID="NEbvUH53WONBPPjfP9DE6cvyJTY=737177384453.5016_147.0158" plainAltText="SMART_x0020_Training_x0020_" language="" Lang=""/>
  <HyperLink xmlns="" ID="NEbvUH53WONBPPjfP9DE6cvyJTY=363306643382.4616_211.0158" plainAltText="Core_x0020_Monitoring_x0020_Guide" Lang=""/>
  <HyperLink xmlns="" ID="NEbvUH53WONBPPjfP9DE6cvyJTY=-410019780337.3116_275.0158" plainAltText="Technical_x0020_Assistance_x0020_Guide" Lang=""/>
  <HyperLink xmlns="" ID="NEbvUH53WONBPPjfP9DE6cvyJTY=413956042380.5117_339.0158" plainAltText="ETA_x0020_Grantee_x0020_Handbook" Lang=""/>
  <HyperLink xmlns="" ID="NEbvUH53WONBPPjfP9DE6cvyJTY=-175829293361.4217_403.0158" plainAltText="WorkforceGPS_x0020_Resources" Lang=""/>
  <HyperLink xmlns="" ID="zHyVgZIKQASywFB7CGchopmdSTY=-95895997048_115.4724" plainAltText="_x0032__x0020_CFR_x0020_200.12_x00A0_" Lang=""/>
  <HyperLink xmlns="" ID="d/kdDReYMum93wJHQ6F9iV4dNBM=145728430248_115.4724" plainAltText="_x0032__x0020_CFR_x0020_200.33" Lang=""/>
  <HyperLink xmlns="" ID="/ZeMGd+LtAUaa41YI6i57VngWhA=171224003748_115.4724" plainAltText="_x0032__x0020_CFR_x0020_200.48_x00A0_" Lang=""/>
  <HyperLink xmlns="" ID="OrP6HZVk2ljw31GMv32PP6fjuZM=28385570748_115.4724" plainAltText="_x0032__x0020_CFR_x0020_200.89" Lang=""/>
  <HyperLink xmlns="" ID="7yGrS5GZqoTKPqqNJ+JY2jIRseg=-101664331863.59992_119.0286" plainAltText="_x0032__x0020_CFR_x0020_200.58_x00A0_" Lang=""/>
  <HyperLink xmlns="" ID="IsCMa7c0U1bduohpBy7mJYgeAUs=-150764009048_115.4724" plainAltText="_x0034_1_x0020_U.S.C._x0020_8301-8303_x00A0_" Lang=""/>
  <HyperLink xmlns="" ID="J3J1ORJQ0B2JmNoQdwhimUnF5KU=23680154048_115.4724" plainAltText="_x0032__x0020_CFR_x0020_200.59" Lang=""/>
  <HyperLink xmlns="" ID="IeEfvmrbvRlVhe+9u6hrqnauqcE=-137013880948_115.4724" plainAltText="_x0032__x0020_CFR_x0020_200.315" Lang=""/>
  <HyperLink xmlns="" ID="IeEfvmrbvRlVhe+9u6hrqnauqcE=236801540439.3_297.1524" plainAltText="_x0032__x0020_CFR_x0020_200.59" Lang=""/>
  <HyperLink xmlns="" ID="xMemmt4+wWhoYfIEIdcJHbJ0Gqk=39448037748_179.3124" plainAltText="_x0032__x0020_CFR_x0020_200.315_x0028_b_x0029__x0020_" Lang=""/>
  <HyperLink xmlns="" ID="mFWWXg7p8xA7diZZGxZIpJCQPo8=83093446548_283.4724" plainAltText="https:_x002F__x002F_grantsapplicationandmanagement.workforcegps.org_x002F_resources_x002F_" Lang=""/>
  <HyperLink xmlns="" ID="mFWWXg7p8xA7diZZGxZIpJCQPo8=-5775734748_329.0724" plainAltText="_x0032_018_x002F_08_x002F_01_x002F_13_x002F_55_x002F_Other-Resources"/>
  <HyperLink xmlns="" ID="9gEPrwtAi04hHSOx7xmWCuLgGIA=277739373819.88_149.0724" plainAltText="_x0032__x0020_CFR_x0020_" Lang=""/>
  <HyperLink xmlns="" ID="9gEPrwtAi04hHSOx7xmWCuLgGIA=4839202276.8_194.6724" plainAltText="_x0032_00.313_x0028_c_x0029_-_x0028_e_x0029_" Lang=""/>
  <HyperLink xmlns="" ID="W4/rMsCBn6yyDNYxz+rWZSps00k=-36503464248_115.4724" plainAltText="_x0032__x0020_CFR_x0020_200.311_x0028_e_x0029__x0020_" Lang=""/>
  <HyperLink xmlns="" ID="h/eABGhCEo53seT8hHrCZzVV8Z4=55879793648_115.4724" plainAltText="_x0032__x0020_CFR_x0020_200.315_x0028_a_x0029_" Lang=""/>
  <HyperLink xmlns="" ID="h/eABGhCEo53seT8hHrCZzVV8Z4=277739373778.535_153.3924" plainAltText="_x0032__x0020_CFR_x0020_" Lang=""/>
  <HyperLink xmlns="" ID="h/eABGhCEo53seT8hHrCZzVV8Z4=136220731875_197.3124" plainAltText="_x0032_00.313_x0028_e_x0029_" Lang=""/>
  <HyperLink xmlns="" ID="ZhwkZAsb7q8jNYZVl2gzZSo2Q/8=-1754572991126.792_396.9924" plainAltText="_x0032__x0020_CFR_x0020_200.333_x0020_" Lang=""/>
  <HyperLink xmlns="" ID="ItmMPjl1FqUAL38iV9vFUxqJNok=-169752735448_115.4724" plainAltText="_x0032__x0020_CFR_x0020_200.94_x00A0_" Lang=""/>
  <HyperLink xmlns="" ID="ItmMPjl1FqUAL38iV9vFUxqJNok=-1752475820400.3651_197.3124" plainAltText="_x0032__x0020_CFR_x0020_200.33_x0020_" Lang=""/>
  <HyperLink xmlns="" ID="Mry/j1GB7klwyKp61Fa8kBhK5vQ=-137013880848_115.4724" plainAltText="_x0032__x0020_CFR_x0020_200.314" Lang=""/>
  <HyperLink xmlns="" ID="H+yl8ASOyNTOj0p+Y/wSysQ/6TA=95465411268.6_223.2324" plainAltText="_x0032__x0020_CFR_x0020_2900.10" Lang=""/>
  <HyperLink xmlns="" ID="at2g5YCmnmNC0on3a735gul5nX4=36330664364.19992_112.611" plainAltText="Core_x0020_Monitoring_x0020_Guide" Lang=""/>
  <HyperLink xmlns="" ID="at2g5YCmnmNC0on3a735gul5nX4=201305068964.19992_159.611" plainAltText="Grant_x0020_Management_x0020_TAG" Lang=""/>
  <HyperLink xmlns="" ID="at2g5YCmnmNC0on3a735gul5nX4=155461996764.19992_224.611" plainAltText="Buy_x0020_American_x0020_Act" Lang=""/>
  <HyperLink xmlns="" ID="2/h4Mj8Yx+3cDW9/+eKJj2F//6o=1883269349532.7897_156.3142" plainAltText="_x0032__x0020_CFR_x0020_Part_x0020_200" Lang=""/>
  <HyperLink xmlns="" ID="VRfhF2MGD4Q/d5729PthfP2Zg4s=-383150670161.185_161.9772" plainAltText="Service_x0020_Locator" Lang=""/>
  <HyperLink xmlns="" ID="VRfhF2MGD4Q/d5729PthfP2Zg4s=-11371072696.09992_226.9772" plainAltText="DOLETA.gov_x002F_Grants" Lang=""/>
  <HyperLink xmlns="" ID="6uTUfBXd6dpHSuNiZvgDgX9p8Eg=-1242461217673.3801_138.2172" plainAltText="Grants_x0020_Application_x0020_and_x0020_" Lang=""/>
  <HyperLink xmlns="" ID="6uTUfBXd6dpHSuNiZvgDgX9p8Eg=1465423831564.1001_161.4572" plainAltText="Management_x0020_Community_x0020_of_x0020_Practice"/>
  <HyperLink xmlns="" ID="6uTUfBXd6dpHSuNiZvgDgX9p8Eg=-538624618564.1001_345.7772" plainAltText="WorkforceGPS" language="" Lang=""/>
  <Shape xmlns="" ID="RU9ojsXnLHuZHuVgDHYL4ozIfxA=" Order="_x0033_" pdftag="_x005B_Artifact_x005D_" isBookmarkSet="no" bookmark="no"/>
  <Shape xmlns="" ID="IvmGoyQcpETC/kxsHPwhmmYUNv0=" pdftag="H2" isBookmarkSet="no" bookmark="yes" Order="_x0031_"/>
  <Shape xmlns="" ID="NEbvUH53WONBPPjfP9DE6cvyJTY=" pdftag="P" isBookmarkSet="no" Order="_x0033_" bookmark="no"/>
  <Shape xmlns="" ID="DkgMOR593SxWUhezSDN3rKUYT4I=" pdftag="Figure" artifact="_x0030_" isBookmarkSet="no" validate="no" Order="_x0032_" Lang=""/>
  <Shape xmlns="" ID="/Uh/qt+jJcVHqfBbEImfWRdmtts=" Order="_x0034_" pdftag="_x005B_Artifact_x005D_" isBookmarkSet="no" bookmark="no"/>
  <Shape xmlns="" ID="FlaLxzPjUAD3ks4l9qIWMPiHOtg=" pdftag="H2" isBookmarkSet="no" bookmark="yes" Order="_x0031_"/>
  <Shape xmlns="" ID="gP2azHOkLIFOzE9r+b3ACc90Ilw=" pdftag="P" isBookmarkSet="no" Order="_x0032_" bookmark="no"/>
  <Shape xmlns="" ID="hqNwemuWX1S9Nf/aN9DcQBOVZHA=" Order="_x0033_" pdftag="_x005B_Artifact_x005D_" isBookmarkSet="no" bookmark="no"/>
  <Shape xmlns="" ID="1BHC8fVahKB24Yn9Ox2WoqJ7eFU=" pdftag="H2" isBookmarkSet="no" bookmark="yes" Order="_x0031_"/>
  <Shape xmlns="" ID="HulkHKvXZPAl2JbLL9EJ+4PMKqA=" pdftag="P" isBookmarkSet="no" Order="_x0032_" bookmark="no"/>
  <Shape xmlns="" ID="3dl23tevJhlkBLu0VijsTn+igoA=" Order="_x0033_" pdftag="_x005B_Artifact_x005D_" isBookmarkSet="no" bookmark="no"/>
  <Shape xmlns="" ID="4bGG4XDajIPuWEMytAXDNN2fym0=" pdftag="H2" isBookmarkSet="no" bookmark="yes" Order="_x0031_"/>
  <Shape xmlns="" ID="zHyVgZIKQASywFB7CGchopmdSTY=" pdftag="P" isBookmarkSet="no" Order="_x0032_" bookmark="no"/>
  <Shape xmlns="" ID="ngJdrFzHXt9aVzZVa+oBDfAt3uo=" Order="_x0033_" pdftag="_x005B_Artifact_x005D_" isBookmarkSet="no" bookmark="no"/>
  <Shape xmlns="" ID="lEDGUtwo1qiXGIyCDHRtE8VJhIE=" pdftag="H2" isBookmarkSet="no" bookmark="yes" Order="_x0031_"/>
  <Shape xmlns="" ID="d/kdDReYMum93wJHQ6F9iV4dNBM=" pdftag="P" isBookmarkSet="no" Order="_x0032_" bookmark="no"/>
  <Shape xmlns="" ID="uRcAo1lr4RZXVJfPVFPv07r8Ars=" artifact="_x0030_" pdftag="Figure" isBookmarkSet="no" validate="no" Order="_x0033_" formula="no" Lang="" bookmark="no"/>
  <Shape xmlns="" ID="BnCwwX6DVH/aGfqi5D0Qzdkni8Q=" Order="_x0034_" pdftag="_x005B_Artifact_x005D_" isBookmarkSet="no" bookmark="no"/>
  <Shape xmlns="" ID="AhmN7r+G/UlmUhHa6gaVcfYFUUY=" pdftag="H2" isBookmarkSet="no" bookmark="yes" Order="_x0031_"/>
  <Shape xmlns="" ID="ViABx64WmQmx9giQXYoqke/kBDU=" artifact="_x0030_" pdftag="Figure" isBookmarkSet="no" validate="no" Order="_x0032_" formula="no" Lang="" bookmark="no"/>
  <Shape xmlns="" ID="+lKUECwThLRXXXDnIhvTeKDZxIw=" Order="_x0033_" pdftag="_x005B_Artifact_x005D_" isBookmarkSet="no" bookmark="no"/>
  <Shape xmlns="" ID="WxVOmr0rjo3YDCvhrGhwC4qZer4=" pdftag="H2" isBookmarkSet="no" bookmark="yes" Order="_x0031_"/>
  <Shape xmlns="" ID="/ZeMGd+LtAUaa41YI6i57VngWhA=" pdftag="P" isBookmarkSet="no" Order="_x0032_" bookmark="no"/>
  <Shape xmlns="" ID="hDSjDHoThitzpngg2RnIvko1f6E=" Order="_x0033_" pdftag="_x005B_Artifact_x005D_" isBookmarkSet="no" bookmark="no"/>
  <Shape xmlns="" ID="tgunTE3EZ35UZppIWmC3VOk8mhI=" pdftag="H2" isBookmarkSet="no" bookmark="yes" Order="_x0031_"/>
  <Shape xmlns="" ID="OrP6HZVk2ljw31GMv32PP6fjuZM=" pdftag="P" isBookmarkSet="no" Order="_x0032_" bookmark="no"/>
  <Shape xmlns="" ID="zb69K6fmsHkG4lMc+b5ebtWePv0=" artifact="_x0030_" pdftag="Figure" isBookmarkSet="no" validate="no" Order="_x0033_" formula="no" Lang="" bookmark="no"/>
  <Shape xmlns="" ID="VQ9+2gpGhcQc3f+TIBxMm2iqHxg=" Order="_x0034_" pdftag="_x005B_Artifact_x005D_" isBookmarkSet="no" bookmark="no"/>
  <Shape xmlns="" ID="ngsZzLLkXLUc+EjoZr17w0kuHH0=" pdftag="H2" isBookmarkSet="no" bookmark="yes" Order="_x0031_"/>
  <Shape xmlns="" ID="7yGrS5GZqoTKPqqNJ+JY2jIRseg=" pdftag="P" isBookmarkSet="no" Order="_x0032_" bookmark="no"/>
  <Shape xmlns="" ID="WYKRKLptupPniQWHAIbwc8VxF2E=" artifact="_x0030_" pdftag="Figure" isBookmarkSet="no" validate="no" Order="_x0033_" formula="no" Lang="" bookmark="no"/>
  <Shape xmlns="" ID="fIAlejemf/BO2H/+mhaqIgOLF14=" Order="_x0034_" pdftag="_x005B_Artifact_x005D_" isBookmarkSet="no" bookmark="no"/>
  <Shape xmlns="" ID="kqqOw4m7Knvcmr/IA7bAPi9FW6Q=" pdftag="H2" isBookmarkSet="no" bookmark="yes" Order="_x0031_"/>
  <Shape xmlns="" ID="IsCMa7c0U1bduohpBy7mJYgeAUs=" pdftag="P" isBookmarkSet="no" Order="_x0032_" bookmark="no"/>
  <Shape xmlns="" ID="Jqmhk1itn1F3yVSWPLUUd4i20N4=" Order="_x0033_" pdftag="_x005B_Artifact_x005D_" isBookmarkSet="no" bookmark="no"/>
  <Shape xmlns="" ID="f11AZxaUZFAVYqxTmaF1idke3to=" pdftag="H2" isBookmarkSet="no" bookmark="yes" Order="_x0031_"/>
  <Shape xmlns="" ID="or/ZIsRX44FyttgRnPTaS42bvu0=" pdftag="P" isBookmarkSet="no" Order="_x0032_" bookmark="no"/>
  <Shape xmlns="" ID="C2Pe5FU0ZDmiuRmdariyfE9vQFI=" Order="_x0033_" pdftag="_x005B_Artifact_x005D_" isBookmarkSet="no" bookmark="no"/>
  <Shape xmlns="" ID="oPoRE8ncWIjP/gk+15uoPY+fAcs=" pdftag="P" isBookmarkSet="no" Order="_x0032_" bookmark="no"/>
  <Shape xmlns="" ID="nUXgn55aqN6ksa9jZpIDStfT9p8=" Order="_x0033_" pdftag="_x005B_Artifact_x005D_" isBookmarkSet="no" bookmark="no"/>
  <Shape xmlns="" ID="KBBrnEedFY0rD252vGPlBpXAWd8=" pdftag="P" isBookmarkSet="no" Order="_x0032_" bookmark="no"/>
  <Shape xmlns="" ID="0nOnt1Dw5TQzxfJUP9MJqDpBboE=" Order="_x0033_" pdftag="_x005B_Artifact_x005D_" isBookmarkSet="no" bookmark="no"/>
  <Shape xmlns="" ID="H39deeNkDD5GUQSBzYzE6ugsNJA=" pdftag="H2" isBookmarkSet="no" bookmark="yes" Order="_x0031_"/>
  <Shape xmlns="" ID="ykoly55RKTAgBMJ0nV1EDr/JrYY=" pdftag="P" isBookmarkSet="no" Order="_x0032_" bookmark="no"/>
  <Shape xmlns="" ID="E/i5aAaD1g2KCGDholI3ssM/iZY=" Order="_x0033_" pdftag="_x005B_Artifact_x005D_" isBookmarkSet="no" bookmark="no"/>
  <Shape xmlns="" ID="O0hlD7LHjupT6+uRFo0xslOcJ8w=" pdftag="H2" isBookmarkSet="no" bookmark="yes" Order="_x0031_"/>
  <Shape xmlns="" ID="1zjJ0BJHrmcYT+ie0qWtzAtNZKQ=" pdftag="P" isBookmarkSet="no" Order="_x0032_" bookmark="no"/>
  <Shape xmlns="" ID="gzBpHixlt8dZczOmKm4dgGwxE6k=" Order="_x0033_" pdftag="_x005B_Artifact_x005D_" isBookmarkSet="no" bookmark="no"/>
  <Shape xmlns="" ID="FOEdQeB0TOIiN10ktMcM9c0uSsQ=" pdftag="H2" isBookmarkSet="no" bookmark="yes" Order="_x0031_"/>
  <Shape xmlns="" ID="UxtR0YJwKz6clr3g4N6TNUqpr1Y=" pdftag="P" isBookmarkSet="no" Order="_x0032_" bookmark="no"/>
  <Shape xmlns="" ID="RC3G7sG8I7NHHdAQwaUKQ1aPYtM=" pdftag="H2" isBookmarkSet="no" bookmark="yes" Order="_x0031_"/>
  <Shape xmlns="" ID="W1dry2H1t1VpQraFTxY+JV8zMhk=" pdftag="P" isBookmarkSet="no" Order="_x0032_" bookmark="no"/>
  <Shape xmlns="" ID="Dv9zojHFNv3/zq1NMIy7XcGHKHU=" Order="_x0033_" pdftag="_x005B_Artifact_x005D_" isBookmarkSet="no" bookmark="no"/>
  <Shape xmlns="" ID="P4aXvLOvnaaj9uvt8UIZ4eh5BrE=" pdftag="H2" isBookmarkSet="no" bookmark="yes" Order="_x0031_"/>
  <Shape xmlns="" ID="LOLR7hedquZcvX+7YDf5S48G/Ew=" pdftag="P" isBookmarkSet="no" Order="_x0032_" bookmark="no"/>
  <Shape xmlns="" ID="lgJW2MstJgDU+lKfgFQhHM5mvM4=" Order="_x0033_" pdftag="_x005B_Artifact_x005D_" isBookmarkSet="no" bookmark="no"/>
  <Shape xmlns="" ID="zMe/yx+y6hYe+VJFI9FTJ7zckL4=" pdftag="H2" isBookmarkSet="no" bookmark="yes" Order="_x0031_"/>
  <Shape xmlns="" ID="8USmYCnYOdRJ0PQjH6+l5ZQwf1c=" pdftag="P" isBookmarkSet="no" Order="_x0032_" bookmark="no"/>
  <Shape xmlns="" ID="A8gpKNBsmDdSQoMtCtLaQ1BPiCk=" Order="_x0033_" pdftag="_x005B_Artifact_x005D_" isBookmarkSet="no" bookmark="no"/>
  <Shape xmlns="" ID="qpkqVou+n+9SOnv3GmK4FFXapRo=" pdftag="H2" isBookmarkSet="no" bookmark="yes" Order="_x0031_"/>
  <Shape xmlns="" ID="J3J1ORJQ0B2JmNoQdwhimUnF5KU=" pdftag="P" isBookmarkSet="no" Order="_x0032_" bookmark="no"/>
  <Shape xmlns="" ID="UT9ITQMBFjRXhUSrqg4FhXP89TE=" Order="_x0033_" pdftag="_x005B_Artifact_x005D_" isBookmarkSet="no" bookmark="no"/>
  <Shape xmlns="" ID="ifqqMT08DrHQWwO9mA1BIzidddQ=" pdftag="H2" isBookmarkSet="no" bookmark="yes" Order="_x0031_"/>
  <Shape xmlns="" ID="OoSm95C4sACVHDMReucjMjFNOsI=" artifact="_x0030_" pdftag="Figure" isBookmarkSet="no" validate="no" Order="_x0032_" formula="no" Lang="" bookmark="no"/>
  <Shape xmlns="" ID="Y8MGRdEFDk+y9cgGLjkbrEwlYVY=" Order="_x0033_" pdftag="_x005B_Artifact_x005D_" isBookmarkSet="no" bookmark="no"/>
  <Shape xmlns="" ID="zWmFTvlxAsUghiQk8J29bNXMF5I=" pdftag="H2" isBookmarkSet="no" bookmark="yes" Order="_x0031_"/>
  <Shape xmlns="" ID="IeEfvmrbvRlVhe+9u6hrqnauqcE=" pdftag="P" isBookmarkSet="no" Order="_x0032_" bookmark="no"/>
  <Shape xmlns="" ID="p3UtQyNaU7NVe4rZn2cjbvy2lME=" Order="_x0033_" pdftag="_x005B_Artifact_x005D_" isBookmarkSet="no" bookmark="no"/>
  <Shape xmlns="" ID="f4WPmDwurNN723XcubNNk2BMKeA=" pdftag="H2" isBookmarkSet="no" bookmark="yes" Order="_x0031_"/>
  <Shape xmlns="" ID="xMemmt4+wWhoYfIEIdcJHbJ0Gqk=" pdftag="P" isBookmarkSet="no" Order="_x0032_" bookmark="no"/>
  <Shape xmlns="" ID="Sy2hBDDajtnnHmz+kEBK4gwak2Y=" Order="_x0033_" pdftag="_x005B_Artifact_x005D_" isBookmarkSet="no" bookmark="no"/>
  <Shape xmlns="" ID="Z59ZnCTpWAkomj1Y09vQii62rKo=" pdftag="P" isBookmarkSet="no" Order="_x0031_" bookmark="no"/>
  <Shape xmlns="" ID="d6WzUC+tPDZ15s5HfrdJJDMA0Ag=" pdftag="P" isBookmarkSet="no" Order="_x0032_" bookmark="no"/>
  <Shape xmlns="" ID="iGZg8VVGkZpw8B0KESnHcwW7rkg=" Order="_x0033_" pdftag="_x005B_Artifact_x005D_" isBookmarkSet="no" bookmark="no"/>
  <Shape xmlns="" ID="XmXIIfFuuyzJXd1+IsrVJlaf88M=" pdftag="H2" isBookmarkSet="no" bookmark="yes" Order="_x0031_"/>
  <Shape xmlns="" ID="mFWWXg7p8xA7diZZGxZIpJCQPo8=" pdftag="P" isBookmarkSet="no" Order="_x0032_" bookmark="no"/>
  <Shape xmlns="" ID="ho6OevQBYyZI4YIXpYdv1WMK8DA=" pdftag="Figure" artifact="_x0030_" isBookmarkSet="no" validate="no" Order="_x0033_" Lang=""/>
  <Shape xmlns="" ID="2a4e6sU+kvHbJ5V+mtg11w7QIs0=" Order="_x0034_" pdftag="_x005B_Artifact_x005D_" isBookmarkSet="no" bookmark="no"/>
  <Shape xmlns="" ID="ehRAaL7S7M/2Vlozzv/6RcfJ2V4=" pdftag="H2" isBookmarkSet="no" bookmark="yes" Order="_x0031_"/>
  <Shape xmlns="" ID="fGoeNKOjX6ZX3uwA/XSqbFoRRbY=" pdftag="P" isBookmarkSet="no" Order="_x0032_" bookmark="no"/>
  <Shape xmlns="" ID="A1au77wjV/OygIIVO6mHre6koUM=" Order="_x0033_" pdftag="_x005B_Artifact_x005D_" isBookmarkSet="no" bookmark="no"/>
  <Shape xmlns="" ID="ObOCTw0J3jguxZUis5BANmqPASE=" pdftag="H2" isBookmarkSet="no" bookmark="yes" Order="_x0031_"/>
  <Shape xmlns="" ID="9gEPrwtAi04hHSOx7xmWCuLgGIA=" pdftag="P" isBookmarkSet="no" Order="_x0032_" bookmark="no"/>
  <Shape xmlns="" ID="YIGefFhsA0jV1GUfgzRS9IQ5u90=" artifact="_x0030_" pdftag="Figure" isBookmarkSet="no" validate="no" Order="_x0033_" formula="no" Lang="" bookmark="no"/>
  <Shape xmlns="" ID="7Tges3xa89sZ2vBkxLaq/3HYclI=" Order="_x0034_" pdftag="_x005B_Artifact_x005D_" isBookmarkSet="no" bookmark="no"/>
  <Shape xmlns="" ID="kBYMU0V4kXBSu9lgOb/+wfJeRMI=" pdftag="H2" isBookmarkSet="no" bookmark="yes" Order="_x0031_"/>
  <Shape xmlns="" ID="iCN7nINs3STtOcMf/KUNwn/W4DE=" pdftag="P" isBookmarkSet="no" Order="_x0032_" bookmark="no"/>
  <Shape xmlns="" ID="HOiwBAlb0wzFvmnmBAc3OQEjpA0=" Order="_x0033_" pdftag="_x005B_Artifact_x005D_" isBookmarkSet="no" bookmark="no"/>
  <Shape xmlns="" ID="xK++U9de4JEFUGEUSpKXH30kKPM=" pdftag="H2" isBookmarkSet="no" bookmark="yes" Order="_x0031_"/>
  <Shape xmlns="" ID="8d7stcN61VJFyxUPEtVD+yT2j8k=" pdftag="P" isBookmarkSet="no" Order="_x0032_" bookmark="no"/>
  <Shape xmlns="" ID="nqYieWyvMckY8QekFeGdox/HS2A=" Order="_x0033_" pdftag="_x005B_Artifact_x005D_" isBookmarkSet="no" bookmark="no"/>
  <Shape xmlns="" ID="EUZiIiWTosn39CqL976kbKbTP/Y=" pdftag="H2" isBookmarkSet="no" bookmark="yes" Order="_x0031_"/>
  <Shape xmlns="" ID="uhT98r3G9aIPNTeDQ/K25oCs13U=" pdftag="P" isBookmarkSet="no" Order="_x0032_" bookmark="no"/>
  <Shape xmlns="" ID="weO4MMnuKyGcjPJOWbdeEcv08hU=" Order="_x0033_" pdftag="_x005B_Artifact_x005D_" isBookmarkSet="no" bookmark="no"/>
  <Shape xmlns="" ID="Umw2EWm+mJXKGjkP44TUQVzCUoQ=" pdftag="H2" isBookmarkSet="no" bookmark="yes" Order="_x0031_"/>
  <Shape xmlns="" ID="cbGRq5d3Mosw5au3Bu6Cq2xCre4=" pdftag="P" isBookmarkSet="no" Order="_x0032_" bookmark="no"/>
  <Shape xmlns="" ID="iwwuylbyy0MxqWCM/ACYZzPLSWU=" Order="_x0033_" pdftag="_x005B_Artifact_x005D_" isBookmarkSet="no" bookmark="no"/>
  <Shape xmlns="" ID="ExoApXdzcR3iEtDsJx2dBXjX9oU=" pdftag="H2" isBookmarkSet="no" bookmark="yes" Order="_x0031_"/>
  <Shape xmlns="" ID="W4/rMsCBn6yyDNYxz+rWZSps00k=" pdftag="P" isBookmarkSet="no" Order="_x0032_" bookmark="no"/>
  <Shape xmlns="" ID="DOA2TPLe5JAklH/15QXQbSdNOY0=" Order="_x0033_" pdftag="_x005B_Artifact_x005D_" isBookmarkSet="no" bookmark="no"/>
  <Shape xmlns="" ID="T1wFxAPqqrKy1WP9aIxKCTxwcqc=" pdftag="H2" isBookmarkSet="no" bookmark="yes" Order="_x0031_"/>
  <Shape xmlns="" ID="YnLFqmspbdorfJ6Mh83btNKawts=" pdftag="P" isBookmarkSet="no" Order="_x0032_" bookmark="no"/>
  <Shape xmlns="" ID="WzLWXoVxXsyYoosq3J5av+Ez7+Y=" Order="_x0033_" pdftag="_x005B_Artifact_x005D_" isBookmarkSet="no" bookmark="no"/>
  <Shape xmlns="" ID="FAGZWN4RySxx0/n+9BzoTGWcWAg=" pdftag="H2" isBookmarkSet="no" bookmark="yes" Order="_x0031_"/>
  <Shape xmlns="" ID="Ofs7/fec5N8JgFQi9qwkz629TqQ=" pdftag="P" isBookmarkSet="no" Order="_x0032_" bookmark="no"/>
  <Shape xmlns="" ID="+b7rM7HrIntGIrN4Y5pr+F0DjpA=" Order="_x0033_" pdftag="_x005B_Artifact_x005D_" isBookmarkSet="no" bookmark="no"/>
  <Shape xmlns="" ID="FbEkVIK+UrySeBGwNR6pNUs5uI0=" pdftag="H2" isBookmarkSet="no" bookmark="yes" Order="_x0031_"/>
  <Shape xmlns="" ID="h/eABGhCEo53seT8hHrCZzVV8Z4=" pdftag="P" isBookmarkSet="no" Order="_x0032_" bookmark="no"/>
  <Shape xmlns="" ID="SKIuj8osRgbimwpMLBkpQ83ch38=" artifact="_x0030_" pdftag="Figure" isBookmarkSet="no" validate="no" Order="_x0033_" formula="no" Lang="" bookmark="no"/>
  <Shape xmlns="" ID="MWlAAY4RDw+0JGcwWFeam1iQIMs=" Order="_x0034_" pdftag="_x005B_Artifact_x005D_" isBookmarkSet="no" bookmark="no"/>
  <Shape xmlns="" ID="XQoXYIcJcB8hV1rA/zZtblMVln8=" pdftag="H2" isBookmarkSet="no" bookmark="yes" Order="_x0031_"/>
  <Shape xmlns="" ID="CEBPDjyFIrZbTyMD/xILUUzqBNQ=" pdftag="P" isBookmarkSet="no" Order="_x0032_" bookmark="no"/>
  <Shape xmlns="" ID="NLeAEh3Gyo53kbikxI7rh0hfAB0=" Order="_x0033_" pdftag="_x005B_Artifact_x005D_" isBookmarkSet="no" bookmark="no"/>
  <Shape xmlns="" ID="r62i8zfLBwWj0VuBe9kRBn4QYa8=" pdftag="H2" isBookmarkSet="no" bookmark="yes" Order="_x0031_"/>
  <Shape xmlns="" ID="6obUb+8HlbyTpAF5qG38b08zdnI=" pdftag="P" isBookmarkSet="no" Order="_x0032_" bookmark="no"/>
  <Shape xmlns="" ID="fX6972lTc0I3cjriABiHqHq4msY=" Order="_x0033_" pdftag="_x005B_Artifact_x005D_" isBookmarkSet="no" bookmark="no"/>
  <Shape xmlns="" ID="XToEILYoxXprlU4jpD6yE63HkPM=" pdftag="H2" isBookmarkSet="no" bookmark="yes" Order="_x0031_"/>
  <Shape xmlns="" ID="321MfxOKNnCGP9xPvgUw1UpO9no=" pdftag="P" isBookmarkSet="no" Order="_x0032_" bookmark="no"/>
  <Shape xmlns="" ID="ucqMbeA70T88SerrYjIdI+pQuzU=" Order="_x0033_" pdftag="_x005B_Artifact_x005D_" isBookmarkSet="no" bookmark="no"/>
  <Shape xmlns="" ID="P/g+Xu9n7Xyykces89Baf8aBSc8=" pdftag="H2" isBookmarkSet="no" bookmark="yes" Order="_x0031_"/>
  <Shape xmlns="" ID="tdHsz0W4K34sPGAq3RDZfK5X3og=" pdftag="P" isBookmarkSet="no" Order="_x0032_" bookmark="no"/>
  <Shape xmlns="" ID="8VkrZEd6i0YOn/+FiEZWOrQEYeo=" Order="_x0033_" pdftag="_x005B_Artifact_x005D_" isBookmarkSet="no" bookmark="no"/>
  <Shape xmlns="" ID="6W2rGAqjE3NzYx49NOwndYu235s=" pdftag="H2" isBookmarkSet="no" bookmark="yes" Order="_x0031_"/>
  <Shape xmlns="" ID="9n9HoOtQo+FR2DhGxWiYi6ETYbk=" artifact="_x0030_" pdftag="Figure" isBookmarkSet="no" validate="no" Order="_x0032_" formula="no" Lang="" bookmark="no"/>
  <Shape xmlns="" ID="0Zmc6AFkiCURc8rm/NALOYujh3U=" Order="_x0033_" pdftag="_x005B_Artifact_x005D_" isBookmarkSet="no" bookmark="no"/>
  <Shape xmlns="" ID="Bh8v55dXD8/y8xmxo3rdZq+C7D4=" pdftag="H2" isBookmarkSet="no" bookmark="yes" Order="_x0031_"/>
  <Shape xmlns="" ID="WQE0Ov1EvBVof2YaFtbtThny5wY=" pdftag="P" isBookmarkSet="no" Order="_x0032_" bookmark="no"/>
  <Shape xmlns="" ID="DWQxRv5a5n0WIPJsY0Nk2naK7YI=" Order="_x0033_" pdftag="_x005B_Artifact_x005D_" isBookmarkSet="no" bookmark="no"/>
  <Shape xmlns="" ID="1nONgzzFiKZS1TMVKcTeJweUx6k=" pdftag="H2" isBookmarkSet="no" bookmark="yes" Order="_x0031_"/>
  <Shape xmlns="" ID="kK7vvN30XnQzp05nFmzlplKv2r0=" artifact="_x0030_" pdftag="Figure" isBookmarkSet="no" validate="no" Order="_x0032_" formula="no" Lang="" bookmark="no"/>
  <Shape xmlns="" ID="aB83A3zG32DhvZI9JvdDTuKF4AM=" Order="_x0033_" pdftag="_x005B_Artifact_x005D_" isBookmarkSet="no" bookmark="no"/>
  <Shape xmlns="" ID="/43noXk84AhYGVWj91MDn5YhP3U=" pdftag="H2" isBookmarkSet="no" bookmark="yes" Order="_x0031_"/>
  <Shape xmlns="" ID="UHjD5dlLynlI+FXZqp+YdDxlh7Y=" pdftag="P" isBookmarkSet="no" Order="_x0032_" bookmark="no"/>
  <Shape xmlns="" ID="+NtoCysT0EjTm127QjlzSO3Oiko=" artifact="_x0030_" pdftag="Figure" isBookmarkSet="no" validate="no" Order="_x0033_" formula="no" Lang="" bookmark="no"/>
  <Shape xmlns="" ID="DEAZ466KRSz1/+jcErg2wDMt+sI=" Order="_x0034_" pdftag="_x005B_Artifact_x005D_" isBookmarkSet="no" bookmark="no"/>
  <Shape xmlns="" ID="h6SDRsGIHXWK1FG9RB2n5LXjUfo=" pdftag="H2" isBookmarkSet="no" bookmark="yes" Order="_x0031_"/>
  <Shape xmlns="" ID="ZhwkZAsb7q8jNYZVl2gzZSo2Q/8=" pdftag="P" isBookmarkSet="no" Order="_x0032_" bookmark="no"/>
  <Shape xmlns="" ID="4+s59CR7FUA5SPEFsMHm7QQeH9s=" artifact="_x0030_" pdftag="Figure" isBookmarkSet="no" validate="no" Order="_x0033_" formula="no" Lang="" bookmark="no"/>
  <Shape xmlns="" ID="yIMBzbJR3cdQF8ARiOE/n5dy2wE=" Order="_x0034_" pdftag="_x005B_Artifact_x005D_" isBookmarkSet="no" bookmark="no"/>
  <Shape xmlns="" ID="XftAyjqhGcxX62ALtH8PTVRKelo=" pdftag="H2" isBookmarkSet="no" bookmark="yes" Order="_x0031_"/>
  <Shape xmlns="" ID="5CfV83okNal6puAV5V8XXUalXqY=" pdftag="P" isBookmarkSet="no" Order="_x0032_" bookmark="no"/>
  <Shape xmlns="" ID="ow0GoPKDwjcJ0MBpaw+aSUA/SZs=" Order="_x0033_" pdftag="_x005B_Artifact_x005D_" isBookmarkSet="no" bookmark="no"/>
  <Shape xmlns="" ID="Kg7tHW1vWjIRYBTdFNmo7WXqIVg=" pdftag="H2" isBookmarkSet="no" bookmark="yes" Order="_x0031_"/>
  <Shape xmlns="" ID="ItmMPjl1FqUAL38iV9vFUxqJNok=" pdftag="P" isBookmarkSet="no" Order="_x0032_" bookmark="no"/>
  <Shape xmlns="" ID="r026WbuO1dLD9wHHMTi5OutTmow=" Order="_x0033_" pdftag="_x005B_Artifact_x005D_" isBookmarkSet="no" bookmark="no"/>
  <Shape xmlns="" ID="2diglJ8mWu62RDVwzYmONcoLDB4=" pdftag="H2" isBookmarkSet="no" bookmark="yes" Order="_x0031_"/>
  <Shape xmlns="" ID="Mry/j1GB7klwyKp61Fa8kBhK5vQ=" pdftag="P" isBookmarkSet="no" Order="_x0032_" bookmark="no"/>
  <Shape xmlns="" ID="U62iNnHcGg+whkhfFRktzaZSDQM=" Order="_x0033_" pdftag="_x005B_Artifact_x005D_" isBookmarkSet="no" bookmark="no"/>
  <Shape xmlns="" ID="uNYsGMt36xiAptG1e4rYv8k4NKg=" pdftag="H2" isBookmarkSet="no" bookmark="yes" Order="_x0031_"/>
  <Shape xmlns="" ID="E2Fwmujy+a8YJrMyK0IASiQGKZw=" pdftag="P" isBookmarkSet="no" Order="_x0032_" bookmark="no"/>
  <Shape xmlns="" ID="Gq00yvEJKX6NpE5qpMnmIeNvqJA=" Order="_x0033_" pdftag="_x005B_Artifact_x005D_" isBookmarkSet="no" bookmark="no"/>
  <Shape xmlns="" ID="nxL7O6fl1Hb3pSVp9F2eXzzq4Fk=" pdftag="H2" isBookmarkSet="no" bookmark="yes" Order="_x0031_"/>
  <Shape xmlns="" ID="H+yl8ASOyNTOj0p+Y/wSysQ/6TA=" pdftag="P" isBookmarkSet="no" Order="_x0032_" bookmark="no"/>
  <Shape xmlns="" ID="A46joUCKOqf+oeO1lqfFWazT7Ks=" artifact="_x0030_" pdftag="Figure" isBookmarkSet="no" validate="no" Order="_x0033_" formula="no" Lang="" bookmark="no"/>
  <Shape xmlns="" ID="xErSDKzfBjvq6MhymMZ53/UmJbg=" Order="_x0034_" pdftag="_x005B_Artifact_x005D_" isBookmarkSet="no" bookmark="no"/>
  <Shape xmlns="" ID="RNnDRPFNGT+TRqBMW5mvEz5L4q4=" pdftag="H2" isBookmarkSet="no" bookmark="yes" Order="_x0031_"/>
  <Shape xmlns="" ID="D0KIk09Nq/wF4onJJJ4C1KyVrsw=" artifact="_x0030_" pdftag="Figure" isBookmarkSet="no" validate="no" Order="_x0032_" formula="no" Lang="" bookmark="no"/>
  <Shape xmlns="" ID="mau3iZ5RCX9/1GXq3Hyip4nns/g=" Order="_x0033_" pdftag="_x005B_Artifact_x005D_" isBookmarkSet="no" bookmark="no"/>
  <Shape xmlns="" ID="0gEnTNHeQH1iypwyAqLvR5GvUao=" pdftag="H2" isBookmarkSet="no" bookmark="yes" Order="_x0031_"/>
  <Shape xmlns="" ID="SAark9LEAmvjJfylwcMAYy3AIwA=" pdftag="P" isBookmarkSet="no" Order="_x0032_" bookmark="no"/>
  <Shape xmlns="" ID="9uqgEfYHrndtO+6HkaifSWCBmWc=" artifact="_x0030_" pdftag="Figure" isBookmarkSet="no" validate="no" Order="_x0033_" formula="no" Lang="" bookmark="no"/>
  <Shape xmlns="" ID="FNCJWQoS6r1s/WNWSCp1JS7Z5Lg=" Order="_x0034_" pdftag="_x005B_Artifact_x005D_" isBookmarkSet="no" bookmark="no"/>
  <Shape xmlns="" ID="KaW/Vzm9oXPeZ5H3kiCL5CVbOG8=" pdftag="H2" isBookmarkSet="no" bookmark="yes" Order="_x0031_"/>
  <Shape xmlns="" ID="d3fbyF5fMhAjsEnlQzk3InSzEu4=" pdftag="P" isBookmarkSet="no" Order="_x0032_" bookmark="no"/>
  <Shape xmlns="" ID="Bt6NUsFtYkQ+VP/56bxrfCBPFXA=" Order="_x0033_" pdftag="_x005B_Artifact_x005D_" isBookmarkSet="no" bookmark="no"/>
  <Shape xmlns="" ID="lm+7mFECzDnE70DOvgTjgaUnSso=" pdftag="H2" isBookmarkSet="no" bookmark="yes" Order="_x0031_"/>
  <Shape xmlns="" ID="+bwxmWmLc9yjx/LeGK72ig5ohbo=" pdftag="P" isBookmarkSet="no" Order="_x0032_" bookmark="no"/>
  <Shape xmlns="" ID="jx1CScxL2Muun0K0ZPAEI4vakRQ=" Order="_x0033_" pdftag="_x005B_Artifact_x005D_" isBookmarkSet="no" bookmark="no"/>
  <Shape xmlns="" ID="dKnJCeht6rO/aDGLLNo9kTh0tBE=" pdftag="H2" isBookmarkSet="no" bookmark="yes" Order="_x0031_"/>
  <Shape xmlns="" ID="MFwJ+LhM3sA7oYmyaawLi9cxFrc=" pdftag="P" isBookmarkSet="no" Order="_x0032_" bookmark="no"/>
  <Shape xmlns="" ID="cX8QRuC4OT/uUutCrC0vQ4JUbbg=" Order="_x0033_" pdftag="_x005B_Artifact_x005D_" isBookmarkSet="no" bookmark="no"/>
  <Shape xmlns="" ID="ysJVKB810DOI/dpUCgntdFIQeZs=" pdftag="H2" isBookmarkSet="no" bookmark="yes" Order="_x0031_"/>
  <Shape xmlns="" ID="pwD7x6Llros77EUyuhmMrEbQPSE=" pdftag="P" isBookmarkSet="no" Order="_x0032_" bookmark="no"/>
  <Shape xmlns="" ID="JZ0MMfHntddZxdc6QlD6UGKu9Vw=" Order="_x0033_" pdftag="_x005B_Artifact_x005D_" isBookmarkSet="no" bookmark="no"/>
  <Shape xmlns="" ID="F+oeskoi3cymdiGk+Q/4sPNfCAA=" pdftag="H2" isBookmarkSet="no" bookmark="yes" Order="_x0031_"/>
  <Shape xmlns="" ID="+d/qqfGvrPjpwzTAJTdkUwxIlGU=" pdftag="P" isBookmarkSet="no" Order="_x0032_" bookmark="no"/>
  <Shape xmlns="" ID="UMhJX5qIV80aEw8op8h8A7HB02M=" pdftag="Figure" artifact="_x0030_" isBookmarkSet="no" validate="no" Order="_x0033_" Lang=""/>
  <Shape xmlns="" ID="tK4EUpCamS3WbzQZWI/O/XxungA=" Order="_x0034_" pdftag="_x005B_Artifact_x005D_" isBookmarkSet="no" bookmark="no"/>
  <Shape xmlns="" ID="gC/D/1a0aqYxze5QAdo+8xTNgwU=" pdftag="H2" isBookmarkSet="no" bookmark="yes" Order="_x0031_"/>
  <Shape xmlns="" ID="yWjMtt1IeR7aLJJyrrgT23DsoSk=" pdftag="P" isBookmarkSet="no" Order="_x0032_" bookmark="no"/>
  <Shape xmlns="" ID="JH0KX5fgdddyuYayYwAw7C1eJT0=" Order="_x0033_" pdftag="_x005B_Artifact_x005D_" isBookmarkSet="no" bookmark="no"/>
  <Shape xmlns="" ID="O+Fc2JAYdvhb2kENA7POgMX/wZg=" pdftag="H2" isBookmarkSet="no" bookmark="yes" Order="_x0031_"/>
  <Shape xmlns="" ID="dMTDc9A39Eh05M/ww7IhcYKo4pE=" pdftag="P" isBookmarkSet="no" Order="_x0032_" bookmark="no"/>
  <Shape xmlns="" ID="vMGjlioNdXeERcCqqAq+QGrM+FI=" pdftag="Figure" artifact="_x0030_" isBookmarkSet="no" validate="no" Order="_x0033_" Lang=""/>
  <Shape xmlns="" ID="xjoT+ABlkxA8GeV83rBdzsnNX0Q=" Order="_x0034_" pdftag="_x005B_Artifact_x005D_" isBookmarkSet="no" bookmark="no"/>
  <Shape xmlns="" ID="t1WHslrUgz44qN4ZRyqYizlyiCI=" pdftag="H2" isBookmarkSet="no" bookmark="yes" Order="_x0031_"/>
  <Shape xmlns="" ID="bza+A/Erzzp+9ZK80G+NDdtTyGc=" pdftag="P" isBookmarkSet="no" Order="_x0032_" bookmark="no"/>
  <Shape xmlns="" ID="cGbRXn5UF6Qa2h/wLwnwOpib+Qs=" Order="_x0033_" pdftag="_x005B_Artifact_x005D_" isBookmarkSet="no" bookmark="no"/>
  <Shape xmlns="" ID="3CeYMslm8ZL6SK/chsxalu8x5lc=" pdftag="H2" isBookmarkSet="no" bookmark="yes" Order="_x0031_"/>
  <Shape xmlns="" ID="at2g5YCmnmNC0on3a735gul5nX4=" pdftag="P" isBookmarkSet="no" Order="_x0033_" bookmark="no"/>
  <Shape xmlns="" ID="2/h4Mj8Yx+3cDW9/+eKJj2F//6o=" pdftag="P" isBookmarkSet="no" Order="_x0032_" bookmark="no"/>
  <Shape xmlns="" ID="iJBa5eQboHXdPUWJxD/qCnq+dAE=" pdftag="Figure" artifact="_x0030_" isBookmarkSet="no" validate="no" Order="_x0034_" Lang=""/>
  <Shape xmlns="" ID="B/v/xcvJWuZG88vumTiTQLLi8bM=" Order="_x0035_" pdftag="_x005B_Artifact_x005D_" isBookmarkSet="no" bookmark="no"/>
  <Shape xmlns="" ID="3Q+4w3A8G0BDjmt1+TlflMe4MV0=" pdftag="H2" isBookmarkSet="no" bookmark="yes" Order="_x0031_"/>
  <Shape xmlns="" ID="VRfhF2MGD4Q/d5729PthfP2Zg4s=" pdftag="P" isBookmarkSet="no" Order="_x0032_" bookmark="no"/>
  <Shape xmlns="" ID="6uTUfBXd6dpHSuNiZvgDgX9p8Eg=" pdftag="P" isBookmarkSet="no" Order="_x0033_" bookmark="no"/>
  <Shape xmlns="" ID="NVl/hIQUWv+7lYmPMvFhRq0EQVw=" pdftag="Figure" formula="no" artifact="_x0030_" inline="no" isBookmarkSet="no" validate="no" Order="_x0034_" Lang=""/>
  <Shape xmlns="" ID="wpqTPgIr5jby2mJaRRC6zBezr9U=" Order="_x0035_" pdftag="_x005B_Artifact_x005D_" isBookmarkSet="no" bookmark="no"/>
  <Shape xmlns="" ID="dUJ5mrGBXpwWaIT7Pd+t6Gmjtmg=" pdftag="H2" isBookmarkSet="no" bookmark="yes" Order="_x0031_"/>
  <Shape xmlns="" ID="ocben2D51GWgAgv6klQhf3xY7Vs=" formula="no" artifact="_x0030_" inline="no" pdftag="Figure" isBookmarkSet="no" validate="yes" Order="_x0032_" Lang="" bookmark="no"/>
  <Shape xmlns="" ID="sCg2c60J/cHGTguUFozmobu+FKA=" Order="_x0033_" pdftag="_x005B_Artifact_x005D_" isBookmarkSet="no" bookmark="no"/>
  <Shape xmlns="" ID="T5KJ3csB1LCbwqK0Uwh539xSyoU=" pdftag="H2" isBookmarkSet="no" bookmark="yes" Order="_x0031_"/>
  <Shape xmlns="" ID="40bn2xglBbH7Z8th08uRkYlLYy4=" Order="_x0032_" pdftag="_x005B_Artifact_x005D_" isBookmarkSet="no" bookmark="no"/>
  <Shape xmlns="" ID="ELVfK0C+FZ9P4VvDjTi1QVXGXVY=" pdftag="H2" isBookmarkSet="no" bookmark="yes" Order="_x0031_"/>
  <Shape xmlns="" ID="Ic6mj1JSNWYW6gIk3P03DycCqJ4=" Order="_x0032_" pdftag="_x005B_Artifact_x005D_" isBookmarkSet="no" bookmark="no"/>
  <SubText xmlns="" ID="5QuCK6zNWtNJJPOoujADbgsvTos=" ActualText=""/>
  <SubText xmlns="" ID="NVl/hIQUWv+7lYmPMvFhRq0EQVw=" ActualText=""/>
  <SubText xmlns="" ID="ocben2D51GWgAgv6klQhf3xY7Vs=" ActualText=""/>
  <SubText xmlns="" ID="DkgMOR593SxWUhezSDN3rKUYT4I=" ActualText=""/>
  <SubText xmlns="" ID="uRcAo1lr4RZXVJfPVFPv07r8Ars=" ActualText=""/>
  <SubText xmlns="" ID="ViABx64WmQmx9giQXYoqke/kBDU=" ActualText=""/>
  <SubText xmlns="" ID="zb69K6fmsHkG4lMc+b5ebtWePv0=" ActualText=""/>
  <SubText xmlns="" ID="WYKRKLptupPniQWHAIbwc8VxF2E=" ActualText=""/>
  <SubText xmlns="" ID="OoSm95C4sACVHDMReucjMjFNOsI=" ActualText=""/>
  <SubText xmlns="" ID="ho6OevQBYyZI4YIXpYdv1WMK8DA=" ActualText=""/>
  <SubText xmlns="" ID="YIGefFhsA0jV1GUfgzRS9IQ5u90=" ActualText=""/>
  <SubText xmlns="" ID="SKIuj8osRgbimwpMLBkpQ83ch38=" ActualText=""/>
  <SubText xmlns="" ID="9n9HoOtQo+FR2DhGxWiYi6ETYbk=" ActualText=""/>
  <SubText xmlns="" ID="kK7vvN30XnQzp05nFmzlplKv2r0=" ActualText=""/>
  <SubText xmlns="" ID="+NtoCysT0EjTm127QjlzSO3Oiko=" ActualText=""/>
  <SubText xmlns="" ID="4+s59CR7FUA5SPEFsMHm7QQeH9s=" ActualText=""/>
  <SubText xmlns="" ID="A46joUCKOqf+oeO1lqfFWazT7Ks=" ActualText=""/>
  <SubText xmlns="" ID="D0KIk09Nq/wF4onJJJ4C1KyVrsw=" ActualText=""/>
  <SubText xmlns="" ID="9uqgEfYHrndtO+6HkaifSWCBmWc=" ActualText=""/>
  <SubText xmlns="" ID="UMhJX5qIV80aEw8op8h8A7HB02M=" ActualText=""/>
  <SubText xmlns="" ID="vMGjlioNdXeERcCqqAq+QGrM+FI=" ActualText=""/>
  <SubText xmlns="" ID="iJBa5eQboHXdPUWJxD/qCnq+dAE=" ActualText=""/>
</PAW>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2E8B3-8F60-4208-8C6F-7A3B2121D888}">
  <ds:schemaRefs>
    <ds:schemaRef ds:uri="bdfd28cc-f485-46e8-bcf6-b555ff9859c5"/>
    <ds:schemaRef ds:uri="http://schemas.microsoft.com/office/2006/documentManagement/types"/>
    <ds:schemaRef ds:uri="http://schemas.microsoft.com/office/infopath/2007/PartnerControls"/>
    <ds:schemaRef ds:uri="http://purl.org/dc/elements/1.1/"/>
    <ds:schemaRef ds:uri="http://schemas.microsoft.com/office/2006/metadata/properties"/>
    <ds:schemaRef ds:uri="e9383cf3-6c95-48c0-84cb-ffd9d14604cc"/>
    <ds:schemaRef ds:uri="http://purl.org/dc/terms/"/>
    <ds:schemaRef ds:uri="http://schemas.openxmlformats.org/package/2006/metadata/core-properties"/>
    <ds:schemaRef ds:uri="57105560-6850-41e4-bf8f-92819038b991"/>
    <ds:schemaRef ds:uri="http://www.w3.org/XML/1998/namespace"/>
    <ds:schemaRef ds:uri="http://purl.org/dc/dcmitype/"/>
  </ds:schemaRefs>
</ds:datastoreItem>
</file>

<file path=customXml/itemProps2.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3.xml><?xml version="1.0" encoding="utf-8"?>
<ds:datastoreItem xmlns:ds="http://schemas.openxmlformats.org/officeDocument/2006/customXml" ds:itemID="{4CF6FB05-4FA7-4977-AC0C-B747ADD84F02}">
  <ds:schemaRefs>
    <ds:schemaRef ds:uri="http://schemas.microsoft.com/sharepoint/v3/contenttype/forms"/>
  </ds:schemaRefs>
</ds:datastoreItem>
</file>

<file path=customXml/itemProps4.xml><?xml version="1.0" encoding="utf-8"?>
<ds:datastoreItem xmlns:ds="http://schemas.openxmlformats.org/officeDocument/2006/customXml" ds:itemID="{4DD54005-310D-4ED3-AA50-8E2ACA353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672</TotalTime>
  <Words>3848</Words>
  <Application>Microsoft Office PowerPoint</Application>
  <PresentationFormat>Widescreen</PresentationFormat>
  <Paragraphs>570</Paragraphs>
  <Slides>68</Slides>
  <Notes>68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ＭＳ Ｐゴシック</vt:lpstr>
      <vt:lpstr>Arial</vt:lpstr>
      <vt:lpstr>Calibri</vt:lpstr>
      <vt:lpstr>Courier New</vt:lpstr>
      <vt:lpstr>Wingdings</vt:lpstr>
      <vt:lpstr>Base Layout for Compliance</vt:lpstr>
      <vt:lpstr>Template Instructions</vt:lpstr>
      <vt:lpstr>Property Management: Supplies, Equipment,  and Intangible Property</vt:lpstr>
      <vt:lpstr>Today’s Speakers</vt:lpstr>
      <vt:lpstr>SMART 3.0 Training Strategies</vt:lpstr>
      <vt:lpstr>Grant Management Toolbox</vt:lpstr>
      <vt:lpstr>Module Overview</vt:lpstr>
      <vt:lpstr>Equipment</vt:lpstr>
      <vt:lpstr>Equipment – Definition </vt:lpstr>
      <vt:lpstr>Capital Assets</vt:lpstr>
      <vt:lpstr>Equipment Types</vt:lpstr>
      <vt:lpstr>Buy American Act (BAA)</vt:lpstr>
      <vt:lpstr>Allowable Cost for Equipment</vt:lpstr>
      <vt:lpstr> Depreciation – Definition </vt:lpstr>
      <vt:lpstr> Depreciation – Rules </vt:lpstr>
      <vt:lpstr> Depreciation – Considerations </vt:lpstr>
      <vt:lpstr> Depreciation – Requirements </vt:lpstr>
      <vt:lpstr>Knowledge Check 1 – Questions </vt:lpstr>
      <vt:lpstr>Knowledge Check 1 – Answers </vt:lpstr>
      <vt:lpstr>Intangible Property</vt:lpstr>
      <vt:lpstr>Intangible Property – Definition </vt:lpstr>
      <vt:lpstr>Examples of Intangible Property</vt:lpstr>
      <vt:lpstr>Intangible Property – Usage</vt:lpstr>
      <vt:lpstr>Intellectual Property – Grant Provision</vt:lpstr>
      <vt:lpstr>Quote</vt:lpstr>
      <vt:lpstr>Intellectual Property – Open Licensing </vt:lpstr>
      <vt:lpstr>Equipment Use, Management, and Disposition Standards</vt:lpstr>
      <vt:lpstr>Equipment Use, Management, and Disposition Standards – Definition </vt:lpstr>
      <vt:lpstr>Equipment Use Standards</vt:lpstr>
      <vt:lpstr>Equipment Use Standards (cont.)</vt:lpstr>
      <vt:lpstr>Equipment Management Standards</vt:lpstr>
      <vt:lpstr>Equipment Management Standards (cont.)</vt:lpstr>
      <vt:lpstr>Equipment Disposition Standards</vt:lpstr>
      <vt:lpstr>Equipment Disposition Process</vt:lpstr>
      <vt:lpstr>Intangible Property Disposition Standards</vt:lpstr>
      <vt:lpstr>Knowledge Check 2 – Questions </vt:lpstr>
      <vt:lpstr>Knowledge Check 2 – Answers </vt:lpstr>
      <vt:lpstr>Internal Controls</vt:lpstr>
      <vt:lpstr>Internal Controls – Requirements </vt:lpstr>
      <vt:lpstr>Internal Controls – Policies &amp; Procedures</vt:lpstr>
      <vt:lpstr>Internal Controls – Transfer of Custody</vt:lpstr>
      <vt:lpstr>Internal Controls -PII</vt:lpstr>
      <vt:lpstr>Documentation</vt:lpstr>
      <vt:lpstr>Supplies</vt:lpstr>
      <vt:lpstr>Supplies – Definition </vt:lpstr>
      <vt:lpstr> Use and Disposition of Supplies</vt:lpstr>
      <vt:lpstr>Prior Written Approval</vt:lpstr>
      <vt:lpstr> Prior Written Approval</vt:lpstr>
      <vt:lpstr>Prior Approval Process</vt:lpstr>
      <vt:lpstr>Review and Approval Process</vt:lpstr>
      <vt:lpstr>Knowledge Check 3 – Questions </vt:lpstr>
      <vt:lpstr>Knowledge Check 3 – Answers </vt:lpstr>
      <vt:lpstr>Common Mistakes</vt:lpstr>
      <vt:lpstr>Common Mistakes related to equipment</vt:lpstr>
      <vt:lpstr>Core Monitoring Guide – Objective 2.c: Property Management</vt:lpstr>
      <vt:lpstr>SMART Checklist</vt:lpstr>
      <vt:lpstr>SMART Checklist (cont.)</vt:lpstr>
      <vt:lpstr>Module Review</vt:lpstr>
      <vt:lpstr>ETA and Uniform Guidance Resources</vt:lpstr>
      <vt:lpstr>Web Resources</vt:lpstr>
      <vt:lpstr>Remember the Grant Management Toolbox!</vt:lpstr>
      <vt:lpstr>Questions?</vt:lpstr>
      <vt:lpstr>Putting it all Together</vt:lpstr>
      <vt:lpstr>9 Weeks of e-SMART Training</vt:lpstr>
      <vt:lpstr>Where can you find past e-SMART sessions?</vt:lpstr>
      <vt:lpstr>Spread the Word and Share the Knowledge</vt:lpstr>
      <vt:lpstr>Familiarize yourself with the Grants Management Toolbox</vt:lpstr>
      <vt:lpstr>PowerPoint Presentation</vt:lpstr>
      <vt:lpstr>If you LOVED E-SMART, let us Know!</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Management: Supplies, Equipment, and Intangible Property</dc:title>
  <dc:subject>This PowerPoint discusses property management, supplies, equipment, and intangible property.</dc:subject>
  <dc:creator>Maher &amp; Maher</dc:creator>
  <cp:keywords>property, management, supplies, equipment, intantible, property</cp:keywords>
  <cp:lastModifiedBy>Grace McCall</cp:lastModifiedBy>
  <cp:revision>83</cp:revision>
  <dcterms:created xsi:type="dcterms:W3CDTF">2018-12-05T14:10:42Z</dcterms:created>
  <dcterms:modified xsi:type="dcterms:W3CDTF">2019-11-19T15:41:46Z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