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11/27/2019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20/14/38/Property-Management-Supplies-Equipment-and-Intangible-Property"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74464150" TargetMode="External"/><Relationship Id="rId4" Type="http://schemas.openxmlformats.org/officeDocument/2006/relationships/hyperlink" Target="https://www.workforcegps.org/MemberDirectory/MemberDetails?uid=900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300" dirty="0">
                <a:hlinkClick r:id="rId3"/>
              </a:rPr>
              <a:t>SMART 3.0 Training Series: Property Management: Supplies, Equipment, and Intangible Property</a:t>
            </a:r>
            <a:br>
              <a:rPr lang="en-US" sz="1600" dirty="0"/>
            </a:br>
            <a:r>
              <a:rPr lang="en-US" sz="1100" dirty="0"/>
              <a:t>11/19/2018</a:t>
            </a:r>
            <a:br>
              <a:rPr lang="en-US" sz="1600" dirty="0"/>
            </a:br>
            <a:r>
              <a:rPr lang="en-US" sz="1100" dirty="0"/>
              <a:t>Speaker(s): </a:t>
            </a:r>
            <a:r>
              <a:rPr lang="en-US" sz="1100" dirty="0">
                <a:hlinkClick r:id="rId4"/>
              </a:rPr>
              <a:t>Chanel Castaneda </a:t>
            </a:r>
            <a:r>
              <a:rPr lang="en-US" sz="1100" dirty="0"/>
              <a:t>and Trevor Capon </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dirty="0"/>
              <a:t>This session covers the rules for acquisitions, use, management and disposition of capital assets along with the rules governing intangible property.  The session will also detail the distinctions between supplies and equipment and the requirements for each that must be followed throughout the grant life-cycle.</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5"/>
              </a:rPr>
              <a:t>SMART 3.0 Training Series: Property Management: Supplies, Equipment, and Intangible Property</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4024759234"/>
              </p:ext>
            </p:extLst>
          </p:nvPr>
        </p:nvGraphicFramePr>
        <p:xfrm>
          <a:off x="5506262" y="657880"/>
          <a:ext cx="3402846" cy="571500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SMART 3.0 Training Strategies</a:t>
                      </a:r>
                    </a:p>
                  </a:txBody>
                  <a:tcPr/>
                </a:tc>
                <a:tc>
                  <a:txBody>
                    <a:bodyPr/>
                    <a:lstStyle/>
                    <a:p>
                      <a:pPr marL="0" indent="0" algn="ctr"/>
                      <a:r>
                        <a:rPr lang="en-US" sz="900" dirty="0"/>
                        <a:t>1:38</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2:28</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Equipment</a:t>
                      </a:r>
                    </a:p>
                  </a:txBody>
                  <a:tcPr/>
                </a:tc>
                <a:tc>
                  <a:txBody>
                    <a:bodyPr/>
                    <a:lstStyle/>
                    <a:p>
                      <a:pPr algn="ctr"/>
                      <a:r>
                        <a:rPr lang="en-US" sz="900" dirty="0"/>
                        <a:t>3:10</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1" dirty="0"/>
                        <a:t>Intangible Property</a:t>
                      </a:r>
                    </a:p>
                  </a:txBody>
                  <a:tcPr/>
                </a:tc>
                <a:tc>
                  <a:txBody>
                    <a:bodyPr/>
                    <a:lstStyle/>
                    <a:p>
                      <a:pPr algn="ctr"/>
                      <a:r>
                        <a:rPr lang="en-US" sz="900" dirty="0"/>
                        <a:t>23:38</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1" dirty="0"/>
                        <a:t>Equipment Use, Management, and Disposition Standards</a:t>
                      </a:r>
                    </a:p>
                  </a:txBody>
                  <a:tcPr/>
                </a:tc>
                <a:tc>
                  <a:txBody>
                    <a:bodyPr/>
                    <a:lstStyle/>
                    <a:p>
                      <a:pPr algn="ctr"/>
                      <a:r>
                        <a:rPr lang="en-US" sz="900" dirty="0"/>
                        <a:t>29:16</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Internal Controls</a:t>
                      </a:r>
                    </a:p>
                  </a:txBody>
                  <a:tcPr/>
                </a:tc>
                <a:tc>
                  <a:txBody>
                    <a:bodyPr/>
                    <a:lstStyle/>
                    <a:p>
                      <a:pPr algn="ctr"/>
                      <a:r>
                        <a:rPr lang="en-US" sz="900" dirty="0"/>
                        <a:t>42:06</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1" dirty="0"/>
                        <a:t>Supplies</a:t>
                      </a:r>
                    </a:p>
                  </a:txBody>
                  <a:tcPr/>
                </a:tc>
                <a:tc>
                  <a:txBody>
                    <a:bodyPr/>
                    <a:lstStyle/>
                    <a:p>
                      <a:pPr algn="ctr"/>
                      <a:r>
                        <a:rPr lang="en-US" sz="900" dirty="0"/>
                        <a:t>52:30</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900" b="1" dirty="0"/>
                        <a:t>Prior Written Approval</a:t>
                      </a:r>
                    </a:p>
                  </a:txBody>
                  <a:tcPr/>
                </a:tc>
                <a:tc>
                  <a:txBody>
                    <a:bodyPr/>
                    <a:lstStyle/>
                    <a:p>
                      <a:pPr algn="ctr"/>
                      <a:r>
                        <a:rPr lang="en-US" sz="900"/>
                        <a:t>56:17</a:t>
                      </a:r>
                      <a:endParaRPr lang="en-US" sz="900" dirty="0"/>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1" dirty="0"/>
                        <a:t>Common Mistakes</a:t>
                      </a:r>
                    </a:p>
                  </a:txBody>
                  <a:tcPr/>
                </a:tc>
                <a:tc>
                  <a:txBody>
                    <a:bodyPr/>
                    <a:lstStyle/>
                    <a:p>
                      <a:pPr algn="ctr"/>
                      <a:r>
                        <a:rPr lang="en-US" sz="900" dirty="0"/>
                        <a:t>1:01:41</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1" dirty="0"/>
                        <a:t>Module Review</a:t>
                      </a:r>
                    </a:p>
                  </a:txBody>
                  <a:tcPr/>
                </a:tc>
                <a:tc>
                  <a:txBody>
                    <a:bodyPr/>
                    <a:lstStyle/>
                    <a:p>
                      <a:pPr algn="ctr"/>
                      <a:r>
                        <a:rPr lang="en-US" sz="900" dirty="0"/>
                        <a:t>1:04:37</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Resources</a:t>
                      </a:r>
                    </a:p>
                  </a:txBody>
                  <a:tcPr/>
                </a:tc>
                <a:tc>
                  <a:txBody>
                    <a:bodyPr/>
                    <a:lstStyle/>
                    <a:p>
                      <a:pPr algn="ctr"/>
                      <a:r>
                        <a:rPr lang="en-US" sz="900" dirty="0"/>
                        <a:t>1:05:22</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dirty="0"/>
                        <a:t>1:06:39</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SMART 3.0 Training Series: Property Management: Supplies, Equipment, and Intangible Property 11/1&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6166</TotalTime>
  <Words>147</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SMART 3.0 Training Series: Property Management: Supplies, Equipment, and Intangible Property 11/19/2018 Speaker(s): Chanel Castaneda and Trevor Capon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100</cp:revision>
  <dcterms:created xsi:type="dcterms:W3CDTF">2017-09-27T21:43:17Z</dcterms:created>
  <dcterms:modified xsi:type="dcterms:W3CDTF">2019-11-27T19:31:30Z</dcterms:modified>
</cp:coreProperties>
</file>