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tiff" ContentType="image/tiff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4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60" r:id="rId4"/>
    <p:sldMasterId id="2147483671" r:id="rId5"/>
    <p:sldMasterId id="2147483705" r:id="rId6"/>
    <p:sldMasterId id="2147483707" r:id="rId7"/>
  </p:sldMasterIdLst>
  <p:notesMasterIdLst>
    <p:notesMasterId r:id="rId8"/>
  </p:notesMasterIdLst>
  <p:sldIdLst>
    <p:sldId id="326" r:id="rId9"/>
    <p:sldId id="272" r:id="rId10"/>
    <p:sldId id="289" r:id="rId11"/>
    <p:sldId id="323" r:id="rId12"/>
    <p:sldId id="274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92" r:id="rId21"/>
    <p:sldId id="293" r:id="rId22"/>
    <p:sldId id="325" r:id="rId23"/>
    <p:sldId id="298" r:id="rId24"/>
    <p:sldId id="300" r:id="rId25"/>
    <p:sldId id="302" r:id="rId26"/>
    <p:sldId id="324" r:id="rId27"/>
    <p:sldId id="299" r:id="rId28"/>
    <p:sldId id="301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7" r:id="rId37"/>
    <p:sldId id="318" r:id="rId38"/>
    <p:sldId id="319" r:id="rId39"/>
    <p:sldId id="320" r:id="rId40"/>
    <p:sldId id="321" r:id="rId41"/>
    <p:sldId id="322" r:id="rId42"/>
    <p:sldId id="282" r:id="rId43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92109" autoAdjust="0"/>
  </p:normalViewPr>
  <p:slideViewPr>
    <p:cSldViewPr snapToGrid="0">
      <p:cViewPr>
        <p:scale>
          <a:sx n="75" d="100"/>
          <a:sy n="75" d="100"/>
        </p:scale>
        <p:origin x="1550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2.xml" /><Relationship Id="rId11" Type="http://schemas.openxmlformats.org/officeDocument/2006/relationships/slide" Target="slides/slide3.xml" /><Relationship Id="rId12" Type="http://schemas.openxmlformats.org/officeDocument/2006/relationships/slide" Target="slides/slide4.xml" /><Relationship Id="rId13" Type="http://schemas.openxmlformats.org/officeDocument/2006/relationships/slide" Target="slides/slide5.xml" /><Relationship Id="rId14" Type="http://schemas.openxmlformats.org/officeDocument/2006/relationships/slide" Target="slides/slide6.xml" /><Relationship Id="rId15" Type="http://schemas.openxmlformats.org/officeDocument/2006/relationships/slide" Target="slides/slide7.xml" /><Relationship Id="rId16" Type="http://schemas.openxmlformats.org/officeDocument/2006/relationships/slide" Target="slides/slide8.xml" /><Relationship Id="rId17" Type="http://schemas.openxmlformats.org/officeDocument/2006/relationships/slide" Target="slides/slide9.xml" /><Relationship Id="rId18" Type="http://schemas.openxmlformats.org/officeDocument/2006/relationships/slide" Target="slides/slide10.xml" /><Relationship Id="rId19" Type="http://schemas.openxmlformats.org/officeDocument/2006/relationships/slide" Target="slides/slide11.xml" /><Relationship Id="rId2" Type="http://schemas.openxmlformats.org/officeDocument/2006/relationships/customXml" Target="../customXml/item2.xml" /><Relationship Id="rId20" Type="http://schemas.openxmlformats.org/officeDocument/2006/relationships/slide" Target="slides/slide12.xml" /><Relationship Id="rId21" Type="http://schemas.openxmlformats.org/officeDocument/2006/relationships/slide" Target="slides/slide13.xml" /><Relationship Id="rId22" Type="http://schemas.openxmlformats.org/officeDocument/2006/relationships/slide" Target="slides/slide14.xml" /><Relationship Id="rId23" Type="http://schemas.openxmlformats.org/officeDocument/2006/relationships/slide" Target="slides/slide15.xml" /><Relationship Id="rId24" Type="http://schemas.openxmlformats.org/officeDocument/2006/relationships/slide" Target="slides/slide16.xml" /><Relationship Id="rId25" Type="http://schemas.openxmlformats.org/officeDocument/2006/relationships/slide" Target="slides/slide17.xml" /><Relationship Id="rId26" Type="http://schemas.openxmlformats.org/officeDocument/2006/relationships/slide" Target="slides/slide18.xml" /><Relationship Id="rId27" Type="http://schemas.openxmlformats.org/officeDocument/2006/relationships/slide" Target="slides/slide19.xml" /><Relationship Id="rId28" Type="http://schemas.openxmlformats.org/officeDocument/2006/relationships/slide" Target="slides/slide20.xml" /><Relationship Id="rId29" Type="http://schemas.openxmlformats.org/officeDocument/2006/relationships/slide" Target="slides/slide21.xml" /><Relationship Id="rId3" Type="http://schemas.openxmlformats.org/officeDocument/2006/relationships/customXml" Target="../customXml/item3.xml" /><Relationship Id="rId30" Type="http://schemas.openxmlformats.org/officeDocument/2006/relationships/slide" Target="slides/slide22.xml" /><Relationship Id="rId31" Type="http://schemas.openxmlformats.org/officeDocument/2006/relationships/slide" Target="slides/slide23.xml" /><Relationship Id="rId32" Type="http://schemas.openxmlformats.org/officeDocument/2006/relationships/slide" Target="slides/slide24.xml" /><Relationship Id="rId33" Type="http://schemas.openxmlformats.org/officeDocument/2006/relationships/slide" Target="slides/slide25.xml" /><Relationship Id="rId34" Type="http://schemas.openxmlformats.org/officeDocument/2006/relationships/slide" Target="slides/slide26.xml" /><Relationship Id="rId35" Type="http://schemas.openxmlformats.org/officeDocument/2006/relationships/slide" Target="slides/slide27.xml" /><Relationship Id="rId36" Type="http://schemas.openxmlformats.org/officeDocument/2006/relationships/slide" Target="slides/slide28.xml" /><Relationship Id="rId37" Type="http://schemas.openxmlformats.org/officeDocument/2006/relationships/slide" Target="slides/slide29.xml" /><Relationship Id="rId38" Type="http://schemas.openxmlformats.org/officeDocument/2006/relationships/slide" Target="slides/slide30.xml" /><Relationship Id="rId39" Type="http://schemas.openxmlformats.org/officeDocument/2006/relationships/slide" Target="slides/slide31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2.xml" /><Relationship Id="rId41" Type="http://schemas.openxmlformats.org/officeDocument/2006/relationships/slide" Target="slides/slide33.xml" /><Relationship Id="rId42" Type="http://schemas.openxmlformats.org/officeDocument/2006/relationships/slide" Target="slides/slide34.xml" /><Relationship Id="rId43" Type="http://schemas.openxmlformats.org/officeDocument/2006/relationships/slide" Target="slides/slide35.xml" /><Relationship Id="rId44" Type="http://schemas.openxmlformats.org/officeDocument/2006/relationships/tags" Target="tags/tag243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Master" Target="slideMasters/slideMaster2.xml" /><Relationship Id="rId6" Type="http://schemas.openxmlformats.org/officeDocument/2006/relationships/slideMaster" Target="slideMasters/slideMaster3.xml" /><Relationship Id="rId7" Type="http://schemas.openxmlformats.org/officeDocument/2006/relationships/slideMaster" Target="slideMasters/slideMaster4.xml" /><Relationship Id="rId8" Type="http://schemas.openxmlformats.org/officeDocument/2006/relationships/notesMaster" Target="notesMasters/notesMaster1.xml" /><Relationship Id="rId9" Type="http://schemas.openxmlformats.org/officeDocument/2006/relationships/slide" Target="slides/slide1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chartUserShapes" Target="../drawings/drawing1.xml" /><Relationship Id="rId3" Type="http://schemas.microsoft.com/office/2011/relationships/chartColorStyle" Target="colors1.xml" /><Relationship Id="rId4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chartUserShapes" Target="../drawings/drawing2.xml" /><Relationship Id="rId3" Type="http://schemas.microsoft.com/office/2011/relationships/chartColorStyle" Target="colors2.xml" /><Relationship Id="rId4" Type="http://schemas.microsoft.com/office/2011/relationships/chartStyle" Target="style2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Number of Grants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Grants by Type</c:v>
                </c:pt>
              </c:strCache>
            </c:strRef>
          </c:tx>
          <c:dPt>
            <c:idx val="0"/>
            <c:invertIfNegative val="1"/>
            <c:spPr>
              <a:solidFill>
                <a:srgbClr val="2E36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5-451E-9BD0-1FF5B7FE47A1}"/>
              </c:ext>
            </c:extLst>
          </c:dPt>
          <c:dPt>
            <c:idx val="1"/>
            <c:invertIfNegative val="1"/>
            <c:spPr>
              <a:solidFill>
                <a:srgbClr val="79A9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45-451E-9BD0-1FF5B7FE47A1}"/>
              </c:ext>
            </c:extLst>
          </c:dPt>
          <c:dPt>
            <c:idx val="2"/>
            <c:invertIfNegative val="1"/>
            <c:spPr>
              <a:solidFill>
                <a:srgbClr val="93AD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45-451E-9BD0-1FF5B7FE47A1}"/>
              </c:ext>
            </c:extLst>
          </c:dPt>
          <c:dLbls>
            <c:dLbl>
              <c:idx val="0"/>
              <c:layout>
                <c:manualLayout>
                  <c:x val="-0.16293549537658691"/>
                  <c:y val="-0.131786406040191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69%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939"/>
                      <c:h val="0.1415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45-451E-9BD0-1FF5B7FE47A1}"/>
                </c:ext>
              </c:extLst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Sheet1!$A$2:$A$4</c:f>
              <c:strCache>
                <c:ptCount val="3"/>
                <c:pt idx="0">
                  <c:v>Employer Grant  -  48</c:v>
                </c:pt>
                <c:pt idx="1">
                  <c:v>Innovation Grant - 12</c:v>
                </c:pt>
                <c:pt idx="2">
                  <c:v>Industry Sector  -  10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45-451E-9BD0-1FF5B7FE4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75572706758975983"/>
          <c:y val="0.73772823810577393"/>
          <c:w val="0.84885430335998535"/>
          <c:h val="0.22578379511833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Number of Grants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Grants by Type</c:v>
                </c:pt>
              </c:strCache>
            </c:strRef>
          </c:tx>
          <c:dPt>
            <c:idx val="0"/>
            <c:invertIfNegative val="1"/>
            <c:spPr>
              <a:solidFill>
                <a:srgbClr val="2E36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A-4251-AD94-5921D145EE51}"/>
              </c:ext>
            </c:extLst>
          </c:dPt>
          <c:dPt>
            <c:idx val="1"/>
            <c:invertIfNegative val="1"/>
            <c:spPr>
              <a:solidFill>
                <a:srgbClr val="93AD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A-4251-AD94-5921D145EE51}"/>
              </c:ext>
            </c:extLst>
          </c:dPt>
          <c:dPt>
            <c:idx val="2"/>
            <c:invertIfNegative val="1"/>
            <c:spPr>
              <a:solidFill>
                <a:srgbClr val="82A3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A-4251-AD94-5921D145EE51}"/>
              </c:ext>
            </c:extLst>
          </c:dPt>
          <c:dLbls>
            <c:dLbl>
              <c:idx val="0"/>
              <c:layout>
                <c:manualLayout>
                  <c:x val="-0.1737978607416153"/>
                  <c:y val="-0.00458251871168613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>
                        <a:solidFill>
                          <a:schemeClr val="bg1"/>
                        </a:solidFill>
                      </a:rPr>
                      <a:t>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1197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939"/>
                      <c:h val="0.1415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6A-4251-AD94-5921D145EE51}"/>
                </c:ext>
              </c:extLst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Sheet1!$A$2:$A$4</c:f>
              <c:strCache>
                <c:ptCount val="3"/>
                <c:pt idx="0">
                  <c:v>Employer Grant  -  13</c:v>
                </c:pt>
                <c:pt idx="1">
                  <c:v>Industry Sector  -  7</c:v>
                </c:pt>
                <c:pt idx="2">
                  <c:v>Innovation Grant  - 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6A-4251-AD94-5921D145E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75572706758975983"/>
          <c:y val="0.73772823810577393"/>
          <c:w val="0.84885430335998535"/>
          <c:h val="0.22578379511833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  <a:effectLst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  <a:effectLst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7C49B68-74DC-4CAC-8962-D24BC026156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FDD2E5DA-E2FA-41C6-B0B4-2BFD8DFA3272}" type="parTrans" cxnId="{BE3D186B-FC93-4FE7-B167-910DC90C3A2A}">
      <dgm:prSet/>
      <dgm:spPr/>
      <dgm:t>
        <a:bodyPr/>
        <a:lstStyle/>
        <a:p>
          <a:endParaRPr lang="en-US"/>
        </a:p>
      </dgm:t>
    </dgm:pt>
    <dgm:pt modelId="{07534CF0-C7AD-44FA-90DE-F789549F62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NVG Training</a:t>
          </a:r>
        </a:p>
      </dgm:t>
    </dgm:pt>
    <dgm:pt modelId="{EF1F2D90-B19B-4AE7-9353-95338C5A99B4}" type="sibTrans" cxnId="{BE3D186B-FC93-4FE7-B167-910DC90C3A2A}">
      <dgm:prSet/>
      <dgm:spPr/>
      <dgm:t>
        <a:bodyPr/>
        <a:lstStyle/>
        <a:p>
          <a:endParaRPr lang="en-US"/>
        </a:p>
      </dgm:t>
    </dgm:pt>
    <dgm:pt modelId="{7A7787B7-96DD-4B76-BD4D-0A384804F953}" type="parTrans" cxnId="{496B0EF5-27F0-43E5-A0B8-E82EAACA9102}">
      <dgm:prSet/>
      <dgm:spPr/>
      <dgm:t>
        <a:bodyPr/>
        <a:lstStyle/>
        <a:p>
          <a:endParaRPr lang="en-US"/>
        </a:p>
      </dgm:t>
    </dgm:pt>
    <dgm:pt modelId="{39D9E5CE-FEB5-4DF0-903B-9BE17BB3A2D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NVG/STC Service</a:t>
          </a:r>
        </a:p>
      </dgm:t>
    </dgm:pt>
    <dgm:pt modelId="{F091D8DD-E523-4F03-A59D-44EF7A98E6FC}" type="sibTrans" cxnId="{496B0EF5-27F0-43E5-A0B8-E82EAACA9102}">
      <dgm:prSet/>
      <dgm:spPr/>
      <dgm:t>
        <a:bodyPr/>
        <a:lstStyle/>
        <a:p>
          <a:endParaRPr lang="en-US"/>
        </a:p>
      </dgm:t>
    </dgm:pt>
    <dgm:pt modelId="{9DC48F59-B3E5-4E8F-A1AB-4F919B1E4727}" type="parTrans" cxnId="{D0D570FA-E5E3-4267-BE24-2DC4EB710592}">
      <dgm:prSet/>
      <dgm:spPr/>
      <dgm:t>
        <a:bodyPr/>
        <a:lstStyle/>
        <a:p>
          <a:endParaRPr lang="en-US"/>
        </a:p>
      </dgm:t>
    </dgm:pt>
    <dgm:pt modelId="{D0A020AA-89BD-4AE9-8D81-905509F2162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NVG Sales</a:t>
          </a:r>
        </a:p>
      </dgm:t>
    </dgm:pt>
    <dgm:pt modelId="{23A48CD3-619D-48A4-B2F5-14AECD7E5930}" type="sibTrans" cxnId="{D0D570FA-E5E3-4267-BE24-2DC4EB710592}">
      <dgm:prSet/>
      <dgm:spPr/>
      <dgm:t>
        <a:bodyPr/>
        <a:lstStyle/>
        <a:p>
          <a:endParaRPr lang="en-US"/>
        </a:p>
      </dgm:t>
    </dgm:pt>
    <dgm:pt modelId="{6F61F3DF-2FB7-423A-BF6E-A36FF882F3B7}" type="pres">
      <dgm:prSet presAssocID="{D7C49B68-74DC-4CAC-8962-D24BC026156D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1633CFEE-B60A-48BD-BFF8-19870159F541}" type="pres">
      <dgm:prSet presAssocID="{D7C49B68-74DC-4CAC-8962-D24BC026156D}" presName="wedge1" presStyleLbl="node1" presStyleCnt="3"/>
      <dgm:spPr/>
      <dgm:t>
        <a:bodyPr/>
        <a:lstStyle/>
        <a:p/>
      </dgm:t>
    </dgm:pt>
    <dgm:pt modelId="{0446A8AF-04BD-4A32-A4CA-8ED68FF2BE07}" type="pres">
      <dgm:prSet presAssocID="{D7C49B68-74DC-4CAC-8962-D24BC026156D}" presName="dummy1a"/>
      <dgm:spPr/>
      <dgm:t>
        <a:bodyPr/>
        <a:lstStyle/>
        <a:p/>
      </dgm:t>
    </dgm:pt>
    <dgm:pt modelId="{A20EC710-5F37-4815-A65F-E478CEE3F028}" type="pres">
      <dgm:prSet presAssocID="{D7C49B68-74DC-4CAC-8962-D24BC026156D}" presName="dummy1b"/>
      <dgm:spPr/>
      <dgm:t>
        <a:bodyPr/>
        <a:lstStyle/>
        <a:p/>
      </dgm:t>
    </dgm:pt>
    <dgm:pt modelId="{46BC10DC-EA39-4AFB-9E44-133D974C5C74}" type="pres">
      <dgm:prSet presAssocID="{D7C49B68-74DC-4CAC-8962-D24BC026156D}" presName="wedge1Tx" presStyleLbl="node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EB916233-56F4-4090-BE86-94F3232EFF9E}" type="pres">
      <dgm:prSet presAssocID="{D7C49B68-74DC-4CAC-8962-D24BC026156D}" presName="wedge2" presStyleLbl="node1" presStyleIdx="1" presStyleCnt="3"/>
      <dgm:spPr/>
      <dgm:t>
        <a:bodyPr/>
        <a:lstStyle/>
        <a:p/>
      </dgm:t>
    </dgm:pt>
    <dgm:pt modelId="{D5E70D28-C633-4029-99EC-C40DF8A60FE1}" type="pres">
      <dgm:prSet presAssocID="{D7C49B68-74DC-4CAC-8962-D24BC026156D}" presName="dummy2a"/>
      <dgm:spPr/>
      <dgm:t>
        <a:bodyPr/>
        <a:lstStyle/>
        <a:p/>
      </dgm:t>
    </dgm:pt>
    <dgm:pt modelId="{7BB204E2-CA9D-4FCF-83C0-2DF4D5B4374C}" type="pres">
      <dgm:prSet presAssocID="{D7C49B68-74DC-4CAC-8962-D24BC026156D}" presName="dummy2b"/>
      <dgm:spPr/>
      <dgm:t>
        <a:bodyPr/>
        <a:lstStyle/>
        <a:p/>
      </dgm:t>
    </dgm:pt>
    <dgm:pt modelId="{6D9257FD-5307-46C8-9415-19A5B2EC722A}" type="pres">
      <dgm:prSet presAssocID="{D7C49B68-74DC-4CAC-8962-D24BC02615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DD689C4C-FAAE-4DCA-8871-9C3BFFDB3DC9}" type="pres">
      <dgm:prSet presAssocID="{D7C49B68-74DC-4CAC-8962-D24BC026156D}" presName="wedge3" presStyleLbl="node1" presStyleIdx="2" presStyleCnt="3"/>
      <dgm:spPr/>
      <dgm:t>
        <a:bodyPr/>
        <a:lstStyle/>
        <a:p/>
      </dgm:t>
    </dgm:pt>
    <dgm:pt modelId="{FD24B473-59F0-4C37-9DFC-761FE4233F54}" type="pres">
      <dgm:prSet presAssocID="{D7C49B68-74DC-4CAC-8962-D24BC026156D}" presName="dummy3a"/>
      <dgm:spPr/>
      <dgm:t>
        <a:bodyPr/>
        <a:lstStyle/>
        <a:p/>
      </dgm:t>
    </dgm:pt>
    <dgm:pt modelId="{1C4C59B1-4C33-4F59-B18D-8F5D565126BB}" type="pres">
      <dgm:prSet presAssocID="{D7C49B68-74DC-4CAC-8962-D24BC026156D}" presName="dummy3b"/>
      <dgm:spPr/>
      <dgm:t>
        <a:bodyPr/>
        <a:lstStyle/>
        <a:p/>
      </dgm:t>
    </dgm:pt>
    <dgm:pt modelId="{ED38E1AA-D7DA-498A-A249-BE4B043AFEFD}" type="pres">
      <dgm:prSet presAssocID="{D7C49B68-74DC-4CAC-8962-D24BC02615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653F9C99-AB22-407C-949C-8C450AB02F5D}" type="pres">
      <dgm:prSet presAssocID="{EF1F2D90-B19B-4AE7-9353-95338C5A99B4}" presName="arrowWedge1" presStyleLbl="fgSibTrans2D1" presStyleCnt="3"/>
      <dgm:spPr/>
      <dgm:t>
        <a:bodyPr/>
        <a:lstStyle/>
        <a:p/>
      </dgm:t>
    </dgm:pt>
    <dgm:pt modelId="{766C2AC3-40CF-47D8-B86C-7032D209D7E8}" type="pres">
      <dgm:prSet presAssocID="{F091D8DD-E523-4F03-A59D-44EF7A98E6FC}" presName="arrowWedge2" presStyleLbl="fgSibTrans2D1" presStyleIdx="1" presStyleCnt="3"/>
      <dgm:spPr/>
      <dgm:t>
        <a:bodyPr/>
        <a:lstStyle/>
        <a:p/>
      </dgm:t>
    </dgm:pt>
    <dgm:pt modelId="{7CA2F4CB-0523-4948-9C73-CBF9FBD58857}" type="pres">
      <dgm:prSet presAssocID="{23A48CD3-619D-48A4-B2F5-14AECD7E5930}" presName="arrowWedge3" presStyleLbl="fgSibTrans2D1" presStyleIdx="2" presStyleCnt="3"/>
      <dgm:spPr/>
      <dgm:t>
        <a:bodyPr/>
        <a:lstStyle/>
        <a:p/>
      </dgm:t>
    </dgm:pt>
  </dgm:ptLst>
  <dgm:cxnLst>
    <dgm:cxn modelId="{BE3D186B-FC93-4FE7-B167-910DC90C3A2A}" srcId="{D7C49B68-74DC-4CAC-8962-D24BC026156D}" destId="{07534CF0-C7AD-44FA-90DE-F789549F6259}" srcOrd="0" destOrd="0" parTransId="{FDD2E5DA-E2FA-41C6-B0B4-2BFD8DFA3272}" sibTransId="{EF1F2D90-B19B-4AE7-9353-95338C5A99B4}"/>
    <dgm:cxn modelId="{496B0EF5-27F0-43E5-A0B8-E82EAACA9102}" srcId="{D7C49B68-74DC-4CAC-8962-D24BC026156D}" destId="{39D9E5CE-FEB5-4DF0-903B-9BE17BB3A2DD}" srcOrd="1" destOrd="0" parTransId="{7A7787B7-96DD-4B76-BD4D-0A384804F953}" sibTransId="{F091D8DD-E523-4F03-A59D-44EF7A98E6FC}"/>
    <dgm:cxn modelId="{D0D570FA-E5E3-4267-BE24-2DC4EB710592}" srcId="{D7C49B68-74DC-4CAC-8962-D24BC026156D}" destId="{D0A020AA-89BD-4AE9-8D81-905509F21622}" srcOrd="2" destOrd="0" parTransId="{9DC48F59-B3E5-4E8F-A1AB-4F919B1E4727}" sibTransId="{23A48CD3-619D-48A4-B2F5-14AECD7E5930}"/>
    <dgm:cxn modelId="{C65AD47D-882E-4DED-A796-8753FED7185C}" type="presOf" srcId="{D7C49B68-74DC-4CAC-8962-D24BC026156D}" destId="{6F61F3DF-2FB7-423A-BF6E-A36FF882F3B7}" srcOrd="0" destOrd="0" presId="urn:microsoft.com/office/officeart/2005/8/layout/cycle8"/>
    <dgm:cxn modelId="{042B3B84-2336-438B-B8BB-26B343E16697}" type="presParOf" srcId="{6F61F3DF-2FB7-423A-BF6E-A36FF882F3B7}" destId="{1633CFEE-B60A-48BD-BFF8-19870159F541}" srcOrd="0" destOrd="0" presId="urn:microsoft.com/office/officeart/2005/8/layout/cycle8"/>
    <dgm:cxn modelId="{9CE9235F-A11F-4B6A-80B0-E35E932BB1F9}" type="presOf" srcId="{07534CF0-C7AD-44FA-90DE-F789549F6259}" destId="{1633CFEE-B60A-48BD-BFF8-19870159F541}" srcOrd="0" destOrd="0" presId="urn:microsoft.com/office/officeart/2005/8/layout/cycle8"/>
    <dgm:cxn modelId="{BE792186-8B31-4AC4-800E-7F6D4AE887E4}" type="presParOf" srcId="{6F61F3DF-2FB7-423A-BF6E-A36FF882F3B7}" destId="{0446A8AF-04BD-4A32-A4CA-8ED68FF2BE07}" srcOrd="1" destOrd="0" presId="urn:microsoft.com/office/officeart/2005/8/layout/cycle8"/>
    <dgm:cxn modelId="{181B86C1-DB5D-4066-ADDA-3E4CFEBC6009}" type="presParOf" srcId="{6F61F3DF-2FB7-423A-BF6E-A36FF882F3B7}" destId="{A20EC710-5F37-4815-A65F-E478CEE3F028}" srcOrd="2" destOrd="0" presId="urn:microsoft.com/office/officeart/2005/8/layout/cycle8"/>
    <dgm:cxn modelId="{878A658A-738B-4E8C-ABC5-9D710DDA2E5A}" type="presParOf" srcId="{6F61F3DF-2FB7-423A-BF6E-A36FF882F3B7}" destId="{46BC10DC-EA39-4AFB-9E44-133D974C5C74}" srcOrd="3" destOrd="0" presId="urn:microsoft.com/office/officeart/2005/8/layout/cycle8"/>
    <dgm:cxn modelId="{E72D4763-B029-4D86-831E-1571B4E576C4}" type="presOf" srcId="{07534CF0-C7AD-44FA-90DE-F789549F6259}" destId="{46BC10DC-EA39-4AFB-9E44-133D974C5C74}" srcOrd="1" destOrd="0" presId="urn:microsoft.com/office/officeart/2005/8/layout/cycle8"/>
    <dgm:cxn modelId="{43AA4BEE-C5A0-4220-9E38-F22DF11A9368}" type="presParOf" srcId="{6F61F3DF-2FB7-423A-BF6E-A36FF882F3B7}" destId="{EB916233-56F4-4090-BE86-94F3232EFF9E}" srcOrd="4" destOrd="0" presId="urn:microsoft.com/office/officeart/2005/8/layout/cycle8"/>
    <dgm:cxn modelId="{4490432D-CBB2-498D-82B4-BA4B397B328E}" type="presOf" srcId="{39D9E5CE-FEB5-4DF0-903B-9BE17BB3A2DD}" destId="{EB916233-56F4-4090-BE86-94F3232EFF9E}" srcOrd="0" destOrd="0" presId="urn:microsoft.com/office/officeart/2005/8/layout/cycle8"/>
    <dgm:cxn modelId="{9DA55178-E74A-4D11-9F14-CECA1B3D00C7}" type="presParOf" srcId="{6F61F3DF-2FB7-423A-BF6E-A36FF882F3B7}" destId="{D5E70D28-C633-4029-99EC-C40DF8A60FE1}" srcOrd="5" destOrd="0" presId="urn:microsoft.com/office/officeart/2005/8/layout/cycle8"/>
    <dgm:cxn modelId="{A829700C-61FB-4608-9D41-5B8E4B1FC6D6}" type="presParOf" srcId="{6F61F3DF-2FB7-423A-BF6E-A36FF882F3B7}" destId="{7BB204E2-CA9D-4FCF-83C0-2DF4D5B4374C}" srcOrd="6" destOrd="0" presId="urn:microsoft.com/office/officeart/2005/8/layout/cycle8"/>
    <dgm:cxn modelId="{4C1925B5-B95F-4DEC-BBC9-59C3CAE21B9E}" type="presParOf" srcId="{6F61F3DF-2FB7-423A-BF6E-A36FF882F3B7}" destId="{6D9257FD-5307-46C8-9415-19A5B2EC722A}" srcOrd="7" destOrd="0" presId="urn:microsoft.com/office/officeart/2005/8/layout/cycle8"/>
    <dgm:cxn modelId="{682BB93F-878B-477F-92F7-1F10C29F80FE}" type="presOf" srcId="{39D9E5CE-FEB5-4DF0-903B-9BE17BB3A2DD}" destId="{6D9257FD-5307-46C8-9415-19A5B2EC722A}" srcOrd="1" destOrd="0" presId="urn:microsoft.com/office/officeart/2005/8/layout/cycle8"/>
    <dgm:cxn modelId="{C8EA2B60-112A-4D5B-9D59-570A8916FDCB}" type="presParOf" srcId="{6F61F3DF-2FB7-423A-BF6E-A36FF882F3B7}" destId="{DD689C4C-FAAE-4DCA-8871-9C3BFFDB3DC9}" srcOrd="8" destOrd="0" presId="urn:microsoft.com/office/officeart/2005/8/layout/cycle8"/>
    <dgm:cxn modelId="{6708A6F4-F6B7-401A-8564-82D85847C2F1}" type="presOf" srcId="{D0A020AA-89BD-4AE9-8D81-905509F21622}" destId="{DD689C4C-FAAE-4DCA-8871-9C3BFFDB3DC9}" srcOrd="0" destOrd="0" presId="urn:microsoft.com/office/officeart/2005/8/layout/cycle8"/>
    <dgm:cxn modelId="{87F1A8CA-12A2-4539-BD91-A1BB2967C000}" type="presParOf" srcId="{6F61F3DF-2FB7-423A-BF6E-A36FF882F3B7}" destId="{FD24B473-59F0-4C37-9DFC-761FE4233F54}" srcOrd="9" destOrd="0" presId="urn:microsoft.com/office/officeart/2005/8/layout/cycle8"/>
    <dgm:cxn modelId="{3FC31D5E-C949-4F64-A4AF-4A2A77F3692A}" type="presParOf" srcId="{6F61F3DF-2FB7-423A-BF6E-A36FF882F3B7}" destId="{1C4C59B1-4C33-4F59-B18D-8F5D565126BB}" srcOrd="10" destOrd="0" presId="urn:microsoft.com/office/officeart/2005/8/layout/cycle8"/>
    <dgm:cxn modelId="{59F27C0E-886D-46A2-AE5C-A52F540440B3}" type="presParOf" srcId="{6F61F3DF-2FB7-423A-BF6E-A36FF882F3B7}" destId="{ED38E1AA-D7DA-498A-A249-BE4B043AFEFD}" srcOrd="11" destOrd="0" presId="urn:microsoft.com/office/officeart/2005/8/layout/cycle8"/>
    <dgm:cxn modelId="{1F51E021-AEAF-4350-AF58-A2BE80E0AC5B}" type="presOf" srcId="{D0A020AA-89BD-4AE9-8D81-905509F21622}" destId="{ED38E1AA-D7DA-498A-A249-BE4B043AFEFD}" srcOrd="1" destOrd="0" presId="urn:microsoft.com/office/officeart/2005/8/layout/cycle8"/>
    <dgm:cxn modelId="{09FE287F-9BEA-48A8-B89B-808CAACEDFCF}" type="presParOf" srcId="{6F61F3DF-2FB7-423A-BF6E-A36FF882F3B7}" destId="{653F9C99-AB22-407C-949C-8C450AB02F5D}" srcOrd="12" destOrd="0" presId="urn:microsoft.com/office/officeart/2005/8/layout/cycle8"/>
    <dgm:cxn modelId="{8BA2F6C8-EB3F-4807-A29F-1725BE8D2291}" type="presParOf" srcId="{6F61F3DF-2FB7-423A-BF6E-A36FF882F3B7}" destId="{766C2AC3-40CF-47D8-B86C-7032D209D7E8}" srcOrd="13" destOrd="0" presId="urn:microsoft.com/office/officeart/2005/8/layout/cycle8"/>
    <dgm:cxn modelId="{4C3D1B33-6362-4E31-9DE1-2707295F6CD4}" type="presParOf" srcId="{6F61F3DF-2FB7-423A-BF6E-A36FF882F3B7}" destId="{7CA2F4CB-0523-4948-9C73-CBF9FBD588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7C49B68-74DC-4CAC-8962-D24BC026156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FDD2E5DA-E2FA-41C6-B0B4-2BFD8DFA3272}" type="parTrans" cxnId="{218FA582-8438-4157-96F2-29F62BA84188}">
      <dgm:prSet/>
      <dgm:spPr/>
      <dgm:t>
        <a:bodyPr/>
        <a:lstStyle/>
        <a:p>
          <a:endParaRPr lang="en-US"/>
        </a:p>
      </dgm:t>
    </dgm:pt>
    <dgm:pt modelId="{07534CF0-C7AD-44FA-90DE-F789549F62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NVG Training</a:t>
          </a:r>
        </a:p>
      </dgm:t>
    </dgm:pt>
    <dgm:pt modelId="{EF1F2D90-B19B-4AE7-9353-95338C5A99B4}" type="sibTrans" cxnId="{218FA582-8438-4157-96F2-29F62BA84188}">
      <dgm:prSet/>
      <dgm:spPr/>
      <dgm:t>
        <a:bodyPr/>
        <a:lstStyle/>
        <a:p>
          <a:endParaRPr lang="en-US"/>
        </a:p>
      </dgm:t>
    </dgm:pt>
    <dgm:pt modelId="{7A7787B7-96DD-4B76-BD4D-0A384804F953}" type="parTrans" cxnId="{EDCA45E1-C5DA-4093-B186-79C422E14B89}">
      <dgm:prSet/>
      <dgm:spPr/>
      <dgm:t>
        <a:bodyPr/>
        <a:lstStyle/>
        <a:p>
          <a:endParaRPr lang="en-US"/>
        </a:p>
      </dgm:t>
    </dgm:pt>
    <dgm:pt modelId="{39D9E5CE-FEB5-4DF0-903B-9BE17BB3A2D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NVG/STC Service</a:t>
          </a:r>
        </a:p>
      </dgm:t>
    </dgm:pt>
    <dgm:pt modelId="{F091D8DD-E523-4F03-A59D-44EF7A98E6FC}" type="sibTrans" cxnId="{EDCA45E1-C5DA-4093-B186-79C422E14B89}">
      <dgm:prSet/>
      <dgm:spPr/>
      <dgm:t>
        <a:bodyPr/>
        <a:lstStyle/>
        <a:p>
          <a:endParaRPr lang="en-US"/>
        </a:p>
      </dgm:t>
    </dgm:pt>
    <dgm:pt modelId="{9DC48F59-B3E5-4E8F-A1AB-4F919B1E4727}" type="parTrans" cxnId="{8865DBE7-DEEF-42F3-9119-41135B6AE44C}">
      <dgm:prSet/>
      <dgm:spPr/>
      <dgm:t>
        <a:bodyPr/>
        <a:lstStyle/>
        <a:p>
          <a:endParaRPr lang="en-US"/>
        </a:p>
      </dgm:t>
    </dgm:pt>
    <dgm:pt modelId="{D0A020AA-89BD-4AE9-8D81-905509F2162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NVG Sales</a:t>
          </a:r>
        </a:p>
      </dgm:t>
    </dgm:pt>
    <dgm:pt modelId="{23A48CD3-619D-48A4-B2F5-14AECD7E5930}" type="sibTrans" cxnId="{8865DBE7-DEEF-42F3-9119-41135B6AE44C}">
      <dgm:prSet/>
      <dgm:spPr/>
      <dgm:t>
        <a:bodyPr/>
        <a:lstStyle/>
        <a:p>
          <a:endParaRPr lang="en-US"/>
        </a:p>
      </dgm:t>
    </dgm:pt>
    <dgm:pt modelId="{6F61F3DF-2FB7-423A-BF6E-A36FF882F3B7}" type="pres">
      <dgm:prSet presAssocID="{D7C49B68-74DC-4CAC-8962-D24BC026156D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1633CFEE-B60A-48BD-BFF8-19870159F541}" type="pres">
      <dgm:prSet presAssocID="{D7C49B68-74DC-4CAC-8962-D24BC026156D}" presName="wedge1" presStyleLbl="node1" presStyleCnt="3"/>
      <dgm:spPr/>
      <dgm:t>
        <a:bodyPr/>
        <a:lstStyle/>
        <a:p/>
      </dgm:t>
    </dgm:pt>
    <dgm:pt modelId="{0446A8AF-04BD-4A32-A4CA-8ED68FF2BE07}" type="pres">
      <dgm:prSet presAssocID="{D7C49B68-74DC-4CAC-8962-D24BC026156D}" presName="dummy1a"/>
      <dgm:spPr/>
      <dgm:t>
        <a:bodyPr/>
        <a:lstStyle/>
        <a:p/>
      </dgm:t>
    </dgm:pt>
    <dgm:pt modelId="{A20EC710-5F37-4815-A65F-E478CEE3F028}" type="pres">
      <dgm:prSet presAssocID="{D7C49B68-74DC-4CAC-8962-D24BC026156D}" presName="dummy1b"/>
      <dgm:spPr/>
      <dgm:t>
        <a:bodyPr/>
        <a:lstStyle/>
        <a:p/>
      </dgm:t>
    </dgm:pt>
    <dgm:pt modelId="{46BC10DC-EA39-4AFB-9E44-133D974C5C74}" type="pres">
      <dgm:prSet presAssocID="{D7C49B68-74DC-4CAC-8962-D24BC026156D}" presName="wedge1Tx" presStyleLbl="node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EB916233-56F4-4090-BE86-94F3232EFF9E}" type="pres">
      <dgm:prSet presAssocID="{D7C49B68-74DC-4CAC-8962-D24BC026156D}" presName="wedge2" presStyleLbl="node1" presStyleIdx="1" presStyleCnt="3"/>
      <dgm:spPr/>
      <dgm:t>
        <a:bodyPr/>
        <a:lstStyle/>
        <a:p/>
      </dgm:t>
    </dgm:pt>
    <dgm:pt modelId="{D5E70D28-C633-4029-99EC-C40DF8A60FE1}" type="pres">
      <dgm:prSet presAssocID="{D7C49B68-74DC-4CAC-8962-D24BC026156D}" presName="dummy2a"/>
      <dgm:spPr/>
      <dgm:t>
        <a:bodyPr/>
        <a:lstStyle/>
        <a:p/>
      </dgm:t>
    </dgm:pt>
    <dgm:pt modelId="{7BB204E2-CA9D-4FCF-83C0-2DF4D5B4374C}" type="pres">
      <dgm:prSet presAssocID="{D7C49B68-74DC-4CAC-8962-D24BC026156D}" presName="dummy2b"/>
      <dgm:spPr/>
      <dgm:t>
        <a:bodyPr/>
        <a:lstStyle/>
        <a:p/>
      </dgm:t>
    </dgm:pt>
    <dgm:pt modelId="{6D9257FD-5307-46C8-9415-19A5B2EC722A}" type="pres">
      <dgm:prSet presAssocID="{D7C49B68-74DC-4CAC-8962-D24BC02615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DD689C4C-FAAE-4DCA-8871-9C3BFFDB3DC9}" type="pres">
      <dgm:prSet presAssocID="{D7C49B68-74DC-4CAC-8962-D24BC026156D}" presName="wedge3" presStyleLbl="node1" presStyleIdx="2" presStyleCnt="3"/>
      <dgm:spPr/>
      <dgm:t>
        <a:bodyPr/>
        <a:lstStyle/>
        <a:p/>
      </dgm:t>
    </dgm:pt>
    <dgm:pt modelId="{FD24B473-59F0-4C37-9DFC-761FE4233F54}" type="pres">
      <dgm:prSet presAssocID="{D7C49B68-74DC-4CAC-8962-D24BC026156D}" presName="dummy3a"/>
      <dgm:spPr/>
      <dgm:t>
        <a:bodyPr/>
        <a:lstStyle/>
        <a:p/>
      </dgm:t>
    </dgm:pt>
    <dgm:pt modelId="{1C4C59B1-4C33-4F59-B18D-8F5D565126BB}" type="pres">
      <dgm:prSet presAssocID="{D7C49B68-74DC-4CAC-8962-D24BC026156D}" presName="dummy3b"/>
      <dgm:spPr/>
      <dgm:t>
        <a:bodyPr/>
        <a:lstStyle/>
        <a:p/>
      </dgm:t>
    </dgm:pt>
    <dgm:pt modelId="{ED38E1AA-D7DA-498A-A249-BE4B043AFEFD}" type="pres">
      <dgm:prSet presAssocID="{D7C49B68-74DC-4CAC-8962-D24BC02615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653F9C99-AB22-407C-949C-8C450AB02F5D}" type="pres">
      <dgm:prSet presAssocID="{EF1F2D90-B19B-4AE7-9353-95338C5A99B4}" presName="arrowWedge1" presStyleLbl="fgSibTrans2D1" presStyleCnt="3"/>
      <dgm:spPr/>
      <dgm:t>
        <a:bodyPr/>
        <a:lstStyle/>
        <a:p/>
      </dgm:t>
    </dgm:pt>
    <dgm:pt modelId="{766C2AC3-40CF-47D8-B86C-7032D209D7E8}" type="pres">
      <dgm:prSet presAssocID="{F091D8DD-E523-4F03-A59D-44EF7A98E6FC}" presName="arrowWedge2" presStyleLbl="fgSibTrans2D1" presStyleIdx="1" presStyleCnt="3"/>
      <dgm:spPr/>
      <dgm:t>
        <a:bodyPr/>
        <a:lstStyle/>
        <a:p/>
      </dgm:t>
    </dgm:pt>
    <dgm:pt modelId="{7CA2F4CB-0523-4948-9C73-CBF9FBD58857}" type="pres">
      <dgm:prSet presAssocID="{23A48CD3-619D-48A4-B2F5-14AECD7E5930}" presName="arrowWedge3" presStyleLbl="fgSibTrans2D1" presStyleIdx="2" presStyleCnt="3"/>
      <dgm:spPr/>
      <dgm:t>
        <a:bodyPr/>
        <a:lstStyle/>
        <a:p/>
      </dgm:t>
    </dgm:pt>
  </dgm:ptLst>
  <dgm:cxnLst>
    <dgm:cxn modelId="{218FA582-8438-4157-96F2-29F62BA84188}" srcId="{D7C49B68-74DC-4CAC-8962-D24BC026156D}" destId="{07534CF0-C7AD-44FA-90DE-F789549F6259}" srcOrd="0" destOrd="0" parTransId="{FDD2E5DA-E2FA-41C6-B0B4-2BFD8DFA3272}" sibTransId="{EF1F2D90-B19B-4AE7-9353-95338C5A99B4}"/>
    <dgm:cxn modelId="{EDCA45E1-C5DA-4093-B186-79C422E14B89}" srcId="{D7C49B68-74DC-4CAC-8962-D24BC026156D}" destId="{39D9E5CE-FEB5-4DF0-903B-9BE17BB3A2DD}" srcOrd="1" destOrd="0" parTransId="{7A7787B7-96DD-4B76-BD4D-0A384804F953}" sibTransId="{F091D8DD-E523-4F03-A59D-44EF7A98E6FC}"/>
    <dgm:cxn modelId="{8865DBE7-DEEF-42F3-9119-41135B6AE44C}" srcId="{D7C49B68-74DC-4CAC-8962-D24BC026156D}" destId="{D0A020AA-89BD-4AE9-8D81-905509F21622}" srcOrd="2" destOrd="0" parTransId="{9DC48F59-B3E5-4E8F-A1AB-4F919B1E4727}" sibTransId="{23A48CD3-619D-48A4-B2F5-14AECD7E5930}"/>
    <dgm:cxn modelId="{2846AA28-1E3B-4CBA-849D-85DFD1F63198}" type="presOf" srcId="{D7C49B68-74DC-4CAC-8962-D24BC026156D}" destId="{6F61F3DF-2FB7-423A-BF6E-A36FF882F3B7}" srcOrd="0" destOrd="0" presId="urn:microsoft.com/office/officeart/2005/8/layout/cycle8"/>
    <dgm:cxn modelId="{846F1ECF-8A3F-4C21-90E2-70CED574C17C}" type="presParOf" srcId="{6F61F3DF-2FB7-423A-BF6E-A36FF882F3B7}" destId="{1633CFEE-B60A-48BD-BFF8-19870159F541}" srcOrd="0" destOrd="0" presId="urn:microsoft.com/office/officeart/2005/8/layout/cycle8"/>
    <dgm:cxn modelId="{F2C5E45B-61C4-4C32-97A9-60ED06A66567}" type="presOf" srcId="{07534CF0-C7AD-44FA-90DE-F789549F6259}" destId="{1633CFEE-B60A-48BD-BFF8-19870159F541}" srcOrd="0" destOrd="0" presId="urn:microsoft.com/office/officeart/2005/8/layout/cycle8"/>
    <dgm:cxn modelId="{90C42137-670B-458F-BD94-D607E961B671}" type="presParOf" srcId="{6F61F3DF-2FB7-423A-BF6E-A36FF882F3B7}" destId="{0446A8AF-04BD-4A32-A4CA-8ED68FF2BE07}" srcOrd="1" destOrd="0" presId="urn:microsoft.com/office/officeart/2005/8/layout/cycle8"/>
    <dgm:cxn modelId="{CCFF1C10-A1CC-4129-96D1-9A4E7B0A6084}" type="presParOf" srcId="{6F61F3DF-2FB7-423A-BF6E-A36FF882F3B7}" destId="{A20EC710-5F37-4815-A65F-E478CEE3F028}" srcOrd="2" destOrd="0" presId="urn:microsoft.com/office/officeart/2005/8/layout/cycle8"/>
    <dgm:cxn modelId="{79C5C813-A186-4506-91EC-A04EE3CACAE1}" type="presParOf" srcId="{6F61F3DF-2FB7-423A-BF6E-A36FF882F3B7}" destId="{46BC10DC-EA39-4AFB-9E44-133D974C5C74}" srcOrd="3" destOrd="0" presId="urn:microsoft.com/office/officeart/2005/8/layout/cycle8"/>
    <dgm:cxn modelId="{0DDD5E15-DFB4-4C62-AFF0-588C5FBA8C9B}" type="presOf" srcId="{07534CF0-C7AD-44FA-90DE-F789549F6259}" destId="{46BC10DC-EA39-4AFB-9E44-133D974C5C74}" srcOrd="1" destOrd="0" presId="urn:microsoft.com/office/officeart/2005/8/layout/cycle8"/>
    <dgm:cxn modelId="{6F008BD1-E461-42B7-B7F7-1A7547C0D7EF}" type="presParOf" srcId="{6F61F3DF-2FB7-423A-BF6E-A36FF882F3B7}" destId="{EB916233-56F4-4090-BE86-94F3232EFF9E}" srcOrd="4" destOrd="0" presId="urn:microsoft.com/office/officeart/2005/8/layout/cycle8"/>
    <dgm:cxn modelId="{78E178D6-4F5C-4476-BDA6-4BAAD9C61B92}" type="presOf" srcId="{39D9E5CE-FEB5-4DF0-903B-9BE17BB3A2DD}" destId="{EB916233-56F4-4090-BE86-94F3232EFF9E}" srcOrd="0" destOrd="0" presId="urn:microsoft.com/office/officeart/2005/8/layout/cycle8"/>
    <dgm:cxn modelId="{C260D36B-7634-4FDC-B820-E563275EEAB6}" type="presParOf" srcId="{6F61F3DF-2FB7-423A-BF6E-A36FF882F3B7}" destId="{D5E70D28-C633-4029-99EC-C40DF8A60FE1}" srcOrd="5" destOrd="0" presId="urn:microsoft.com/office/officeart/2005/8/layout/cycle8"/>
    <dgm:cxn modelId="{CA5E99CD-7C9B-4AE6-A21C-1905EC320E54}" type="presParOf" srcId="{6F61F3DF-2FB7-423A-BF6E-A36FF882F3B7}" destId="{7BB204E2-CA9D-4FCF-83C0-2DF4D5B4374C}" srcOrd="6" destOrd="0" presId="urn:microsoft.com/office/officeart/2005/8/layout/cycle8"/>
    <dgm:cxn modelId="{54CB55B2-F451-4D6F-98DA-6D343556018E}" type="presParOf" srcId="{6F61F3DF-2FB7-423A-BF6E-A36FF882F3B7}" destId="{6D9257FD-5307-46C8-9415-19A5B2EC722A}" srcOrd="7" destOrd="0" presId="urn:microsoft.com/office/officeart/2005/8/layout/cycle8"/>
    <dgm:cxn modelId="{ADA741A2-BFD4-4444-B388-E2515DA4CB9F}" type="presOf" srcId="{39D9E5CE-FEB5-4DF0-903B-9BE17BB3A2DD}" destId="{6D9257FD-5307-46C8-9415-19A5B2EC722A}" srcOrd="1" destOrd="0" presId="urn:microsoft.com/office/officeart/2005/8/layout/cycle8"/>
    <dgm:cxn modelId="{F8E32FCF-09A0-4A3C-9B92-550A9970B7E7}" type="presParOf" srcId="{6F61F3DF-2FB7-423A-BF6E-A36FF882F3B7}" destId="{DD689C4C-FAAE-4DCA-8871-9C3BFFDB3DC9}" srcOrd="8" destOrd="0" presId="urn:microsoft.com/office/officeart/2005/8/layout/cycle8"/>
    <dgm:cxn modelId="{A26E2EB3-F221-497F-A653-1568A14C1708}" type="presOf" srcId="{D0A020AA-89BD-4AE9-8D81-905509F21622}" destId="{DD689C4C-FAAE-4DCA-8871-9C3BFFDB3DC9}" srcOrd="0" destOrd="0" presId="urn:microsoft.com/office/officeart/2005/8/layout/cycle8"/>
    <dgm:cxn modelId="{9C958C42-19C5-4058-A631-CFD7436A7276}" type="presParOf" srcId="{6F61F3DF-2FB7-423A-BF6E-A36FF882F3B7}" destId="{FD24B473-59F0-4C37-9DFC-761FE4233F54}" srcOrd="9" destOrd="0" presId="urn:microsoft.com/office/officeart/2005/8/layout/cycle8"/>
    <dgm:cxn modelId="{04602DD5-F70B-4A45-ADB8-0766B221BCBD}" type="presParOf" srcId="{6F61F3DF-2FB7-423A-BF6E-A36FF882F3B7}" destId="{1C4C59B1-4C33-4F59-B18D-8F5D565126BB}" srcOrd="10" destOrd="0" presId="urn:microsoft.com/office/officeart/2005/8/layout/cycle8"/>
    <dgm:cxn modelId="{D1236C01-174D-4C93-A63F-CCE6EBF3926C}" type="presParOf" srcId="{6F61F3DF-2FB7-423A-BF6E-A36FF882F3B7}" destId="{ED38E1AA-D7DA-498A-A249-BE4B043AFEFD}" srcOrd="11" destOrd="0" presId="urn:microsoft.com/office/officeart/2005/8/layout/cycle8"/>
    <dgm:cxn modelId="{428AEA93-AE22-43B1-8BA3-E2ED13607D8A}" type="presOf" srcId="{D0A020AA-89BD-4AE9-8D81-905509F21622}" destId="{ED38E1AA-D7DA-498A-A249-BE4B043AFEFD}" srcOrd="1" destOrd="0" presId="urn:microsoft.com/office/officeart/2005/8/layout/cycle8"/>
    <dgm:cxn modelId="{46D8455E-533F-4A84-8EEA-6DB16481DF53}" type="presParOf" srcId="{6F61F3DF-2FB7-423A-BF6E-A36FF882F3B7}" destId="{653F9C99-AB22-407C-949C-8C450AB02F5D}" srcOrd="12" destOrd="0" presId="urn:microsoft.com/office/officeart/2005/8/layout/cycle8"/>
    <dgm:cxn modelId="{2DC62E68-DFAF-4867-8879-9F42DB1BBE62}" type="presParOf" srcId="{6F61F3DF-2FB7-423A-BF6E-A36FF882F3B7}" destId="{766C2AC3-40CF-47D8-B86C-7032D209D7E8}" srcOrd="13" destOrd="0" presId="urn:microsoft.com/office/officeart/2005/8/layout/cycle8"/>
    <dgm:cxn modelId="{B7FE790C-7B6B-40FD-9B1F-2662FF861B5C}" type="presParOf" srcId="{6F61F3DF-2FB7-423A-BF6E-A36FF882F3B7}" destId="{7CA2F4CB-0523-4948-9C73-CBF9FBD588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7C49B68-74DC-4CAC-8962-D24BC026156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FDD2E5DA-E2FA-41C6-B0B4-2BFD8DFA3272}" type="parTrans" cxnId="{B7964999-0F07-4B52-A889-6C74888ABE87}">
      <dgm:prSet/>
      <dgm:spPr/>
      <dgm:t>
        <a:bodyPr/>
        <a:lstStyle/>
        <a:p>
          <a:endParaRPr lang="en-US"/>
        </a:p>
      </dgm:t>
    </dgm:pt>
    <dgm:pt modelId="{07534CF0-C7AD-44FA-90DE-F789549F62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NVG Training</a:t>
          </a:r>
        </a:p>
      </dgm:t>
    </dgm:pt>
    <dgm:pt modelId="{EF1F2D90-B19B-4AE7-9353-95338C5A99B4}" type="sibTrans" cxnId="{B7964999-0F07-4B52-A889-6C74888ABE87}">
      <dgm:prSet/>
      <dgm:spPr/>
      <dgm:t>
        <a:bodyPr/>
        <a:lstStyle/>
        <a:p>
          <a:endParaRPr lang="en-US"/>
        </a:p>
      </dgm:t>
    </dgm:pt>
    <dgm:pt modelId="{7A7787B7-96DD-4B76-BD4D-0A384804F953}" type="parTrans" cxnId="{BA351C9C-A90B-4251-B79F-412EE9C88111}">
      <dgm:prSet/>
      <dgm:spPr/>
      <dgm:t>
        <a:bodyPr/>
        <a:lstStyle/>
        <a:p>
          <a:endParaRPr lang="en-US"/>
        </a:p>
      </dgm:t>
    </dgm:pt>
    <dgm:pt modelId="{39D9E5CE-FEB5-4DF0-903B-9BE17BB3A2D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NVG/STC Service</a:t>
          </a:r>
        </a:p>
      </dgm:t>
    </dgm:pt>
    <dgm:pt modelId="{F091D8DD-E523-4F03-A59D-44EF7A98E6FC}" type="sibTrans" cxnId="{BA351C9C-A90B-4251-B79F-412EE9C88111}">
      <dgm:prSet/>
      <dgm:spPr/>
      <dgm:t>
        <a:bodyPr/>
        <a:lstStyle/>
        <a:p>
          <a:endParaRPr lang="en-US"/>
        </a:p>
      </dgm:t>
    </dgm:pt>
    <dgm:pt modelId="{DF514991-4FBB-7841-9659-A71FDB4AEBCB}" type="parTrans" cxnId="{FA95B91E-74ED-4C78-875E-787E72952950}">
      <dgm:prSet/>
      <dgm:spPr/>
      <dgm:t>
        <a:bodyPr/>
        <a:lstStyle/>
        <a:p>
          <a:endParaRPr lang="en-US"/>
        </a:p>
      </dgm:t>
    </dgm:pt>
    <dgm:pt modelId="{02F377B1-7223-7045-B4AF-0F4534555B9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NVG Sales</a:t>
          </a:r>
        </a:p>
      </dgm:t>
    </dgm:pt>
    <dgm:pt modelId="{C7A0AF9B-2DC3-D045-A54B-A45FE971F943}" type="sibTrans" cxnId="{FA95B91E-74ED-4C78-875E-787E72952950}">
      <dgm:prSet/>
      <dgm:spPr/>
      <dgm:t>
        <a:bodyPr/>
        <a:lstStyle/>
        <a:p>
          <a:endParaRPr lang="en-US"/>
        </a:p>
      </dgm:t>
    </dgm:pt>
    <dgm:pt modelId="{9DC48F59-B3E5-4E8F-A1AB-4F919B1E4727}" type="parTrans" cxnId="{7E079386-627D-43F6-9C14-6867DED7A3AB}">
      <dgm:prSet/>
      <dgm:spPr/>
      <dgm:t>
        <a:bodyPr/>
        <a:lstStyle/>
        <a:p>
          <a:endParaRPr lang="en-US"/>
        </a:p>
      </dgm:t>
    </dgm:pt>
    <dgm:pt modelId="{D0A020AA-89BD-4AE9-8D81-905509F2162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Scenic Operations</a:t>
          </a:r>
        </a:p>
      </dgm:t>
    </dgm:pt>
    <dgm:pt modelId="{23A48CD3-619D-48A4-B2F5-14AECD7E5930}" type="sibTrans" cxnId="{7E079386-627D-43F6-9C14-6867DED7A3AB}">
      <dgm:prSet/>
      <dgm:spPr/>
      <dgm:t>
        <a:bodyPr/>
        <a:lstStyle/>
        <a:p>
          <a:endParaRPr lang="en-US"/>
        </a:p>
      </dgm:t>
    </dgm:pt>
    <dgm:pt modelId="{6F61F3DF-2FB7-423A-BF6E-A36FF882F3B7}" type="pres">
      <dgm:prSet presAssocID="{D7C49B68-74DC-4CAC-8962-D24BC026156D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1633CFEE-B60A-48BD-BFF8-19870159F541}" type="pres">
      <dgm:prSet presAssocID="{D7C49B68-74DC-4CAC-8962-D24BC026156D}" presName="wedge1" presStyleLbl="node1" presStyleCnt="4"/>
      <dgm:spPr/>
      <dgm:t>
        <a:bodyPr/>
        <a:lstStyle/>
        <a:p/>
      </dgm:t>
    </dgm:pt>
    <dgm:pt modelId="{0446A8AF-04BD-4A32-A4CA-8ED68FF2BE07}" type="pres">
      <dgm:prSet presAssocID="{D7C49B68-74DC-4CAC-8962-D24BC026156D}" presName="dummy1a"/>
      <dgm:spPr/>
      <dgm:t>
        <a:bodyPr/>
        <a:lstStyle/>
        <a:p/>
      </dgm:t>
    </dgm:pt>
    <dgm:pt modelId="{A20EC710-5F37-4815-A65F-E478CEE3F028}" type="pres">
      <dgm:prSet presAssocID="{D7C49B68-74DC-4CAC-8962-D24BC026156D}" presName="dummy1b"/>
      <dgm:spPr/>
      <dgm:t>
        <a:bodyPr/>
        <a:lstStyle/>
        <a:p/>
      </dgm:t>
    </dgm:pt>
    <dgm:pt modelId="{46BC10DC-EA39-4AFB-9E44-133D974C5C74}" type="pres">
      <dgm:prSet presAssocID="{D7C49B68-74DC-4CAC-8962-D24BC026156D}" presName="wedge1Tx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EB916233-56F4-4090-BE86-94F3232EFF9E}" type="pres">
      <dgm:prSet presAssocID="{D7C49B68-74DC-4CAC-8962-D24BC026156D}" presName="wedge2" presStyleLbl="node1" presStyleIdx="1" presStyleCnt="4"/>
      <dgm:spPr/>
      <dgm:t>
        <a:bodyPr/>
        <a:lstStyle/>
        <a:p/>
      </dgm:t>
    </dgm:pt>
    <dgm:pt modelId="{D5E70D28-C633-4029-99EC-C40DF8A60FE1}" type="pres">
      <dgm:prSet presAssocID="{D7C49B68-74DC-4CAC-8962-D24BC026156D}" presName="dummy2a"/>
      <dgm:spPr/>
      <dgm:t>
        <a:bodyPr/>
        <a:lstStyle/>
        <a:p/>
      </dgm:t>
    </dgm:pt>
    <dgm:pt modelId="{7BB204E2-CA9D-4FCF-83C0-2DF4D5B4374C}" type="pres">
      <dgm:prSet presAssocID="{D7C49B68-74DC-4CAC-8962-D24BC026156D}" presName="dummy2b"/>
      <dgm:spPr/>
      <dgm:t>
        <a:bodyPr/>
        <a:lstStyle/>
        <a:p/>
      </dgm:t>
    </dgm:pt>
    <dgm:pt modelId="{6D9257FD-5307-46C8-9415-19A5B2EC722A}" type="pres">
      <dgm:prSet presAssocID="{D7C49B68-74DC-4CAC-8962-D24BC026156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DD689C4C-FAAE-4DCA-8871-9C3BFFDB3DC9}" type="pres">
      <dgm:prSet presAssocID="{D7C49B68-74DC-4CAC-8962-D24BC026156D}" presName="wedge3" presStyleLbl="node1" presStyleIdx="2" presStyleCnt="4"/>
      <dgm:spPr/>
      <dgm:t>
        <a:bodyPr/>
        <a:lstStyle/>
        <a:p/>
      </dgm:t>
    </dgm:pt>
    <dgm:pt modelId="{FD24B473-59F0-4C37-9DFC-761FE4233F54}" type="pres">
      <dgm:prSet presAssocID="{D7C49B68-74DC-4CAC-8962-D24BC026156D}" presName="dummy3a"/>
      <dgm:spPr/>
      <dgm:t>
        <a:bodyPr/>
        <a:lstStyle/>
        <a:p/>
      </dgm:t>
    </dgm:pt>
    <dgm:pt modelId="{1C4C59B1-4C33-4F59-B18D-8F5D565126BB}" type="pres">
      <dgm:prSet presAssocID="{D7C49B68-74DC-4CAC-8962-D24BC026156D}" presName="dummy3b"/>
      <dgm:spPr/>
      <dgm:t>
        <a:bodyPr/>
        <a:lstStyle/>
        <a:p/>
      </dgm:t>
    </dgm:pt>
    <dgm:pt modelId="{ED38E1AA-D7DA-498A-A249-BE4B043AFEFD}" type="pres">
      <dgm:prSet presAssocID="{D7C49B68-74DC-4CAC-8962-D24BC026156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9911F3FF-5195-ED46-B3E5-ABD01ECD4A42}" type="pres">
      <dgm:prSet presAssocID="{D7C49B68-74DC-4CAC-8962-D24BC026156D}" presName="wedge4" presStyleLbl="node1" presStyleIdx="3" presStyleCnt="4"/>
      <dgm:spPr/>
      <dgm:t>
        <a:bodyPr/>
        <a:lstStyle/>
        <a:p/>
      </dgm:t>
    </dgm:pt>
    <dgm:pt modelId="{CEA53863-026C-A149-A194-B6D608A78C3D}" type="pres">
      <dgm:prSet presAssocID="{D7C49B68-74DC-4CAC-8962-D24BC026156D}" presName="dummy4a"/>
      <dgm:spPr/>
      <dgm:t>
        <a:bodyPr/>
        <a:lstStyle/>
        <a:p/>
      </dgm:t>
    </dgm:pt>
    <dgm:pt modelId="{487CAC2F-1168-7C42-8089-DA8D7E410429}" type="pres">
      <dgm:prSet presAssocID="{D7C49B68-74DC-4CAC-8962-D24BC026156D}" presName="dummy4b"/>
      <dgm:spPr/>
      <dgm:t>
        <a:bodyPr/>
        <a:lstStyle/>
        <a:p/>
      </dgm:t>
    </dgm:pt>
    <dgm:pt modelId="{9237590E-185A-8249-AAB8-3EB97F62CBE4}" type="pres">
      <dgm:prSet presAssocID="{D7C49B68-74DC-4CAC-8962-D24BC026156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653F9C99-AB22-407C-949C-8C450AB02F5D}" type="pres">
      <dgm:prSet presAssocID="{EF1F2D90-B19B-4AE7-9353-95338C5A99B4}" presName="arrowWedge1" presStyleLbl="fgSibTrans2D1" presStyleCnt="4"/>
      <dgm:spPr/>
      <dgm:t>
        <a:bodyPr/>
        <a:lstStyle/>
        <a:p/>
      </dgm:t>
    </dgm:pt>
    <dgm:pt modelId="{766C2AC3-40CF-47D8-B86C-7032D209D7E8}" type="pres">
      <dgm:prSet presAssocID="{F091D8DD-E523-4F03-A59D-44EF7A98E6FC}" presName="arrowWedge2" presStyleLbl="fgSibTrans2D1" presStyleIdx="1" presStyleCnt="4"/>
      <dgm:spPr/>
      <dgm:t>
        <a:bodyPr/>
        <a:lstStyle/>
        <a:p/>
      </dgm:t>
    </dgm:pt>
    <dgm:pt modelId="{D2384B5A-2A5A-6D4F-BABC-535DB12157FA}" type="pres">
      <dgm:prSet presAssocID="{C7A0AF9B-2DC3-D045-A54B-A45FE971F943}" presName="arrowWedge3" presStyleLbl="fgSibTrans2D1" presStyleIdx="2" presStyleCnt="4"/>
      <dgm:spPr/>
      <dgm:t>
        <a:bodyPr/>
        <a:lstStyle/>
        <a:p/>
      </dgm:t>
    </dgm:pt>
    <dgm:pt modelId="{2E1F8E63-227C-BF43-A7B0-21E5AF00EB94}" type="pres">
      <dgm:prSet presAssocID="{23A48CD3-619D-48A4-B2F5-14AECD7E5930}" presName="arrowWedge4" presStyleLbl="fgSibTrans2D1" presStyleIdx="3" presStyleCnt="4" custLinFactNeighborX="-2118" custLinFactNeighborY="-1412"/>
      <dgm:spPr/>
      <dgm:t>
        <a:bodyPr/>
        <a:lstStyle/>
        <a:p/>
      </dgm:t>
    </dgm:pt>
  </dgm:ptLst>
  <dgm:cxnLst>
    <dgm:cxn modelId="{B7964999-0F07-4B52-A889-6C74888ABE87}" srcId="{D7C49B68-74DC-4CAC-8962-D24BC026156D}" destId="{07534CF0-C7AD-44FA-90DE-F789549F6259}" srcOrd="0" destOrd="0" parTransId="{FDD2E5DA-E2FA-41C6-B0B4-2BFD8DFA3272}" sibTransId="{EF1F2D90-B19B-4AE7-9353-95338C5A99B4}"/>
    <dgm:cxn modelId="{BA351C9C-A90B-4251-B79F-412EE9C88111}" srcId="{D7C49B68-74DC-4CAC-8962-D24BC026156D}" destId="{39D9E5CE-FEB5-4DF0-903B-9BE17BB3A2DD}" srcOrd="1" destOrd="0" parTransId="{7A7787B7-96DD-4B76-BD4D-0A384804F953}" sibTransId="{F091D8DD-E523-4F03-A59D-44EF7A98E6FC}"/>
    <dgm:cxn modelId="{FA95B91E-74ED-4C78-875E-787E72952950}" srcId="{D7C49B68-74DC-4CAC-8962-D24BC026156D}" destId="{02F377B1-7223-7045-B4AF-0F4534555B94}" srcOrd="2" destOrd="0" parTransId="{DF514991-4FBB-7841-9659-A71FDB4AEBCB}" sibTransId="{C7A0AF9B-2DC3-D045-A54B-A45FE971F943}"/>
    <dgm:cxn modelId="{7E079386-627D-43F6-9C14-6867DED7A3AB}" srcId="{D7C49B68-74DC-4CAC-8962-D24BC026156D}" destId="{D0A020AA-89BD-4AE9-8D81-905509F21622}" srcOrd="3" destOrd="0" parTransId="{9DC48F59-B3E5-4E8F-A1AB-4F919B1E4727}" sibTransId="{23A48CD3-619D-48A4-B2F5-14AECD7E5930}"/>
    <dgm:cxn modelId="{ECB6B5A9-C82F-48FE-863C-F84EE550FC9E}" type="presOf" srcId="{D7C49B68-74DC-4CAC-8962-D24BC026156D}" destId="{6F61F3DF-2FB7-423A-BF6E-A36FF882F3B7}" srcOrd="0" destOrd="0" presId="urn:microsoft.com/office/officeart/2005/8/layout/cycle8"/>
    <dgm:cxn modelId="{8A89E327-24C1-41D0-A66D-C441004E631A}" type="presParOf" srcId="{6F61F3DF-2FB7-423A-BF6E-A36FF882F3B7}" destId="{1633CFEE-B60A-48BD-BFF8-19870159F541}" srcOrd="0" destOrd="0" presId="urn:microsoft.com/office/officeart/2005/8/layout/cycle8"/>
    <dgm:cxn modelId="{92D68EA6-C091-4DC2-B280-B653FAF0207F}" type="presOf" srcId="{07534CF0-C7AD-44FA-90DE-F789549F6259}" destId="{1633CFEE-B60A-48BD-BFF8-19870159F541}" srcOrd="0" destOrd="0" presId="urn:microsoft.com/office/officeart/2005/8/layout/cycle8"/>
    <dgm:cxn modelId="{62D60095-41D7-470D-A855-BD841F3D6AEA}" type="presParOf" srcId="{6F61F3DF-2FB7-423A-BF6E-A36FF882F3B7}" destId="{0446A8AF-04BD-4A32-A4CA-8ED68FF2BE07}" srcOrd="1" destOrd="0" presId="urn:microsoft.com/office/officeart/2005/8/layout/cycle8"/>
    <dgm:cxn modelId="{1BA40039-4AB0-479A-98AD-E5E7655DAC7F}" type="presParOf" srcId="{6F61F3DF-2FB7-423A-BF6E-A36FF882F3B7}" destId="{A20EC710-5F37-4815-A65F-E478CEE3F028}" srcOrd="2" destOrd="0" presId="urn:microsoft.com/office/officeart/2005/8/layout/cycle8"/>
    <dgm:cxn modelId="{EE1ECBE6-6B70-43DA-9976-541BA752A3FA}" type="presParOf" srcId="{6F61F3DF-2FB7-423A-BF6E-A36FF882F3B7}" destId="{46BC10DC-EA39-4AFB-9E44-133D974C5C74}" srcOrd="3" destOrd="0" presId="urn:microsoft.com/office/officeart/2005/8/layout/cycle8"/>
    <dgm:cxn modelId="{F15ACE80-D71C-4FC1-88B1-9FC92231A06C}" type="presOf" srcId="{07534CF0-C7AD-44FA-90DE-F789549F6259}" destId="{46BC10DC-EA39-4AFB-9E44-133D974C5C74}" srcOrd="1" destOrd="0" presId="urn:microsoft.com/office/officeart/2005/8/layout/cycle8"/>
    <dgm:cxn modelId="{D0160089-D2BF-48FE-A6F6-FF5D046CF54A}" type="presParOf" srcId="{6F61F3DF-2FB7-423A-BF6E-A36FF882F3B7}" destId="{EB916233-56F4-4090-BE86-94F3232EFF9E}" srcOrd="4" destOrd="0" presId="urn:microsoft.com/office/officeart/2005/8/layout/cycle8"/>
    <dgm:cxn modelId="{84BC8237-F7A1-4962-B033-80596F7A7FF0}" type="presOf" srcId="{39D9E5CE-FEB5-4DF0-903B-9BE17BB3A2DD}" destId="{EB916233-56F4-4090-BE86-94F3232EFF9E}" srcOrd="0" destOrd="0" presId="urn:microsoft.com/office/officeart/2005/8/layout/cycle8"/>
    <dgm:cxn modelId="{55AE5650-EA64-4BE7-BFB5-E20975050C6C}" type="presParOf" srcId="{6F61F3DF-2FB7-423A-BF6E-A36FF882F3B7}" destId="{D5E70D28-C633-4029-99EC-C40DF8A60FE1}" srcOrd="5" destOrd="0" presId="urn:microsoft.com/office/officeart/2005/8/layout/cycle8"/>
    <dgm:cxn modelId="{AD458BA3-C8AD-49C2-A38E-45AEEE026CDF}" type="presParOf" srcId="{6F61F3DF-2FB7-423A-BF6E-A36FF882F3B7}" destId="{7BB204E2-CA9D-4FCF-83C0-2DF4D5B4374C}" srcOrd="6" destOrd="0" presId="urn:microsoft.com/office/officeart/2005/8/layout/cycle8"/>
    <dgm:cxn modelId="{BE903461-4303-4B23-A3AF-144EE3540018}" type="presParOf" srcId="{6F61F3DF-2FB7-423A-BF6E-A36FF882F3B7}" destId="{6D9257FD-5307-46C8-9415-19A5B2EC722A}" srcOrd="7" destOrd="0" presId="urn:microsoft.com/office/officeart/2005/8/layout/cycle8"/>
    <dgm:cxn modelId="{3EE1475D-CDF0-42A9-BAF7-D983CE64FC4B}" type="presOf" srcId="{39D9E5CE-FEB5-4DF0-903B-9BE17BB3A2DD}" destId="{6D9257FD-5307-46C8-9415-19A5B2EC722A}" srcOrd="1" destOrd="0" presId="urn:microsoft.com/office/officeart/2005/8/layout/cycle8"/>
    <dgm:cxn modelId="{BF7ED89C-AC44-459B-B9C1-F7BB0262B963}" type="presParOf" srcId="{6F61F3DF-2FB7-423A-BF6E-A36FF882F3B7}" destId="{DD689C4C-FAAE-4DCA-8871-9C3BFFDB3DC9}" srcOrd="8" destOrd="0" presId="urn:microsoft.com/office/officeart/2005/8/layout/cycle8"/>
    <dgm:cxn modelId="{296746A4-BC11-4ABD-91DA-9BE6C164D891}" type="presOf" srcId="{02F377B1-7223-7045-B4AF-0F4534555B94}" destId="{DD689C4C-FAAE-4DCA-8871-9C3BFFDB3DC9}" srcOrd="0" destOrd="0" presId="urn:microsoft.com/office/officeart/2005/8/layout/cycle8"/>
    <dgm:cxn modelId="{C2E33850-9AB3-4C76-96CE-407EE69EA4B0}" type="presParOf" srcId="{6F61F3DF-2FB7-423A-BF6E-A36FF882F3B7}" destId="{FD24B473-59F0-4C37-9DFC-761FE4233F54}" srcOrd="9" destOrd="0" presId="urn:microsoft.com/office/officeart/2005/8/layout/cycle8"/>
    <dgm:cxn modelId="{708421ED-D955-4420-9F9F-7E7FE875FD00}" type="presParOf" srcId="{6F61F3DF-2FB7-423A-BF6E-A36FF882F3B7}" destId="{1C4C59B1-4C33-4F59-B18D-8F5D565126BB}" srcOrd="10" destOrd="0" presId="urn:microsoft.com/office/officeart/2005/8/layout/cycle8"/>
    <dgm:cxn modelId="{EAA8ECAB-2E06-4FD5-AB82-23B3596E220D}" type="presParOf" srcId="{6F61F3DF-2FB7-423A-BF6E-A36FF882F3B7}" destId="{ED38E1AA-D7DA-498A-A249-BE4B043AFEFD}" srcOrd="11" destOrd="0" presId="urn:microsoft.com/office/officeart/2005/8/layout/cycle8"/>
    <dgm:cxn modelId="{638CA320-4EE3-46E7-B51A-D2A6D3449A4B}" type="presOf" srcId="{02F377B1-7223-7045-B4AF-0F4534555B94}" destId="{ED38E1AA-D7DA-498A-A249-BE4B043AFEFD}" srcOrd="1" destOrd="0" presId="urn:microsoft.com/office/officeart/2005/8/layout/cycle8"/>
    <dgm:cxn modelId="{59A028FB-89E9-4AAF-8AE3-B2FCE73EAE24}" type="presParOf" srcId="{6F61F3DF-2FB7-423A-BF6E-A36FF882F3B7}" destId="{9911F3FF-5195-ED46-B3E5-ABD01ECD4A42}" srcOrd="12" destOrd="0" presId="urn:microsoft.com/office/officeart/2005/8/layout/cycle8"/>
    <dgm:cxn modelId="{83C73B8B-232F-458C-BBD5-73BF0388102D}" type="presOf" srcId="{D0A020AA-89BD-4AE9-8D81-905509F21622}" destId="{9911F3FF-5195-ED46-B3E5-ABD01ECD4A42}" srcOrd="0" destOrd="0" presId="urn:microsoft.com/office/officeart/2005/8/layout/cycle8"/>
    <dgm:cxn modelId="{031B6611-08D6-4A07-834E-9D42C1DF82ED}" type="presParOf" srcId="{6F61F3DF-2FB7-423A-BF6E-A36FF882F3B7}" destId="{CEA53863-026C-A149-A194-B6D608A78C3D}" srcOrd="13" destOrd="0" presId="urn:microsoft.com/office/officeart/2005/8/layout/cycle8"/>
    <dgm:cxn modelId="{8C154149-D67D-43D4-AEEC-32F949B2546B}" type="presParOf" srcId="{6F61F3DF-2FB7-423A-BF6E-A36FF882F3B7}" destId="{487CAC2F-1168-7C42-8089-DA8D7E410429}" srcOrd="14" destOrd="0" presId="urn:microsoft.com/office/officeart/2005/8/layout/cycle8"/>
    <dgm:cxn modelId="{72D33AEA-97E2-4A0B-9863-7E1C2E46F881}" type="presParOf" srcId="{6F61F3DF-2FB7-423A-BF6E-A36FF882F3B7}" destId="{9237590E-185A-8249-AAB8-3EB97F62CBE4}" srcOrd="15" destOrd="0" presId="urn:microsoft.com/office/officeart/2005/8/layout/cycle8"/>
    <dgm:cxn modelId="{994480AB-9433-4C74-BBC8-8C0A292991E1}" type="presOf" srcId="{D0A020AA-89BD-4AE9-8D81-905509F21622}" destId="{9237590E-185A-8249-AAB8-3EB97F62CBE4}" srcOrd="1" destOrd="0" presId="urn:microsoft.com/office/officeart/2005/8/layout/cycle8"/>
    <dgm:cxn modelId="{C7AB4AD0-EF21-48C7-BA33-FED0B293193D}" type="presParOf" srcId="{6F61F3DF-2FB7-423A-BF6E-A36FF882F3B7}" destId="{653F9C99-AB22-407C-949C-8C450AB02F5D}" srcOrd="16" destOrd="0" presId="urn:microsoft.com/office/officeart/2005/8/layout/cycle8"/>
    <dgm:cxn modelId="{4D29B03B-7929-451D-A44D-AC0DA405003D}" type="presParOf" srcId="{6F61F3DF-2FB7-423A-BF6E-A36FF882F3B7}" destId="{766C2AC3-40CF-47D8-B86C-7032D209D7E8}" srcOrd="17" destOrd="0" presId="urn:microsoft.com/office/officeart/2005/8/layout/cycle8"/>
    <dgm:cxn modelId="{81219F7E-BF48-42AB-9EF8-3A0252C26669}" type="presParOf" srcId="{6F61F3DF-2FB7-423A-BF6E-A36FF882F3B7}" destId="{D2384B5A-2A5A-6D4F-BABC-535DB12157FA}" srcOrd="18" destOrd="0" presId="urn:microsoft.com/office/officeart/2005/8/layout/cycle8"/>
    <dgm:cxn modelId="{A4E365E7-F985-4ECB-BD6F-5E4D0C12C01F}" type="presParOf" srcId="{6F61F3DF-2FB7-423A-BF6E-A36FF882F3B7}" destId="{2E1F8E63-227C-BF43-A7B0-21E5AF00EB9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1633CFEE-B60A-48BD-BFF8-19870159F541}">
      <dsp:nvSpPr>
        <dsp:cNvPr id="9" name=""/>
        <dsp:cNvSpPr/>
      </dsp:nvSpPr>
      <dsp:spPr>
        <a:xfrm>
          <a:off x="726224" y="181992"/>
          <a:ext cx="2351905" cy="2351905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NVG Training</a:t>
          </a:r>
        </a:p>
      </dsp:txBody>
      <dsp:txXfrm>
        <a:off x="1965733" y="680372"/>
        <a:ext cx="839966" cy="699971"/>
      </dsp:txXfrm>
    </dsp:sp>
    <dsp:sp modelId="{EB916233-56F4-4090-BE86-94F3232EFF9E}">
      <dsp:nvSpPr>
        <dsp:cNvPr id="10" name=""/>
        <dsp:cNvSpPr/>
      </dsp:nvSpPr>
      <dsp:spPr>
        <a:xfrm>
          <a:off x="677785" y="265989"/>
          <a:ext cx="2351905" cy="2351905"/>
        </a:xfrm>
        <a:prstGeom prst="pie">
          <a:avLst>
            <a:gd name="adj1" fmla="val 18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NVG/STC Service</a:t>
          </a:r>
        </a:p>
      </dsp:txBody>
      <dsp:txXfrm>
        <a:off x="1237763" y="1791927"/>
        <a:ext cx="1259949" cy="615975"/>
      </dsp:txXfrm>
    </dsp:sp>
    <dsp:sp modelId="{DD689C4C-FAAE-4DCA-8871-9C3BFFDB3DC9}">
      <dsp:nvSpPr>
        <dsp:cNvPr id="11" name=""/>
        <dsp:cNvSpPr/>
      </dsp:nvSpPr>
      <dsp:spPr>
        <a:xfrm>
          <a:off x="629347" y="181992"/>
          <a:ext cx="2351905" cy="2351905"/>
        </a:xfrm>
        <a:prstGeom prst="pie">
          <a:avLst>
            <a:gd name="adj1" fmla="val 9000000"/>
            <a:gd name="adj2" fmla="val 1620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NVG Sales</a:t>
          </a:r>
        </a:p>
      </dsp:txBody>
      <dsp:txXfrm>
        <a:off x="901776" y="680372"/>
        <a:ext cx="839966" cy="699971"/>
      </dsp:txXfrm>
    </dsp:sp>
    <dsp:sp modelId="{653F9C99-AB22-407C-949C-8C450AB02F5D}">
      <dsp:nvSpPr>
        <dsp:cNvPr id="12" name=""/>
        <dsp:cNvSpPr/>
      </dsp:nvSpPr>
      <dsp:spPr>
        <a:xfrm>
          <a:off x="580824" y="36398"/>
          <a:ext cx="2643093" cy="26430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66C2AC3-40CF-47D8-B86C-7032D209D7E8}">
      <dsp:nvSpPr>
        <dsp:cNvPr id="13" name=""/>
        <dsp:cNvSpPr/>
      </dsp:nvSpPr>
      <dsp:spPr>
        <a:xfrm>
          <a:off x="532191" y="120246"/>
          <a:ext cx="2643093" cy="26430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CA2F4CB-0523-4948-9C73-CBF9FBD58857}">
      <dsp:nvSpPr>
        <dsp:cNvPr id="14" name=""/>
        <dsp:cNvSpPr/>
      </dsp:nvSpPr>
      <dsp:spPr>
        <a:xfrm>
          <a:off x="483559" y="36398"/>
          <a:ext cx="2643093" cy="26430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1633CFEE-B60A-48BD-BFF8-19870159F541}">
      <dsp:nvSpPr>
        <dsp:cNvPr id="9" name=""/>
        <dsp:cNvSpPr/>
      </dsp:nvSpPr>
      <dsp:spPr>
        <a:xfrm>
          <a:off x="726224" y="181992"/>
          <a:ext cx="2351905" cy="2351905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NVG Training</a:t>
          </a:r>
        </a:p>
      </dsp:txBody>
      <dsp:txXfrm>
        <a:off x="1965733" y="680372"/>
        <a:ext cx="839966" cy="699971"/>
      </dsp:txXfrm>
    </dsp:sp>
    <dsp:sp modelId="{EB916233-56F4-4090-BE86-94F3232EFF9E}">
      <dsp:nvSpPr>
        <dsp:cNvPr id="10" name=""/>
        <dsp:cNvSpPr/>
      </dsp:nvSpPr>
      <dsp:spPr>
        <a:xfrm>
          <a:off x="677785" y="265989"/>
          <a:ext cx="2351905" cy="2351905"/>
        </a:xfrm>
        <a:prstGeom prst="pie">
          <a:avLst>
            <a:gd name="adj1" fmla="val 1800000"/>
            <a:gd name="adj2" fmla="val 900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NVG/STC Service</a:t>
          </a:r>
        </a:p>
      </dsp:txBody>
      <dsp:txXfrm>
        <a:off x="1237763" y="1791927"/>
        <a:ext cx="1259949" cy="615975"/>
      </dsp:txXfrm>
    </dsp:sp>
    <dsp:sp modelId="{DD689C4C-FAAE-4DCA-8871-9C3BFFDB3DC9}">
      <dsp:nvSpPr>
        <dsp:cNvPr id="11" name=""/>
        <dsp:cNvSpPr/>
      </dsp:nvSpPr>
      <dsp:spPr>
        <a:xfrm>
          <a:off x="629347" y="181992"/>
          <a:ext cx="2351905" cy="2351905"/>
        </a:xfrm>
        <a:prstGeom prst="pie">
          <a:avLst>
            <a:gd name="adj1" fmla="val 9000000"/>
            <a:gd name="adj2" fmla="val 1620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NVG Sales</a:t>
          </a:r>
        </a:p>
      </dsp:txBody>
      <dsp:txXfrm>
        <a:off x="901776" y="680372"/>
        <a:ext cx="839966" cy="699971"/>
      </dsp:txXfrm>
    </dsp:sp>
    <dsp:sp modelId="{653F9C99-AB22-407C-949C-8C450AB02F5D}">
      <dsp:nvSpPr>
        <dsp:cNvPr id="12" name=""/>
        <dsp:cNvSpPr/>
      </dsp:nvSpPr>
      <dsp:spPr>
        <a:xfrm>
          <a:off x="580824" y="36398"/>
          <a:ext cx="2643093" cy="26430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66C2AC3-40CF-47D8-B86C-7032D209D7E8}">
      <dsp:nvSpPr>
        <dsp:cNvPr id="13" name=""/>
        <dsp:cNvSpPr/>
      </dsp:nvSpPr>
      <dsp:spPr>
        <a:xfrm>
          <a:off x="532191" y="120246"/>
          <a:ext cx="2643093" cy="26430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CA2F4CB-0523-4948-9C73-CBF9FBD58857}">
      <dsp:nvSpPr>
        <dsp:cNvPr id="14" name=""/>
        <dsp:cNvSpPr/>
      </dsp:nvSpPr>
      <dsp:spPr>
        <a:xfrm>
          <a:off x="483559" y="36398"/>
          <a:ext cx="2643093" cy="26430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" name=""/>
      <dsp:cNvGrpSpPr/>
    </dsp:nvGrpSpPr>
    <dsp:grpSpPr/>
    <dsp:sp modelId="{1633CFEE-B60A-48BD-BFF8-19870159F541}">
      <dsp:nvSpPr>
        <dsp:cNvPr id="10" name=""/>
        <dsp:cNvSpPr/>
      </dsp:nvSpPr>
      <dsp:spPr>
        <a:xfrm>
          <a:off x="699264" y="166512"/>
          <a:ext cx="2351905" cy="2351905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NVG Training</a:t>
          </a:r>
        </a:p>
      </dsp:txBody>
      <dsp:txXfrm>
        <a:off x="1947733" y="653972"/>
        <a:ext cx="867964" cy="643974"/>
      </dsp:txXfrm>
    </dsp:sp>
    <dsp:sp modelId="{EB916233-56F4-4090-BE86-94F3232EFF9E}">
      <dsp:nvSpPr>
        <dsp:cNvPr id="11" name=""/>
        <dsp:cNvSpPr/>
      </dsp:nvSpPr>
      <dsp:spPr>
        <a:xfrm>
          <a:off x="699264" y="245469"/>
          <a:ext cx="2351905" cy="2351905"/>
        </a:xfrm>
        <a:prstGeom prst="pie">
          <a:avLst>
            <a:gd name="adj1" fmla="val 0"/>
            <a:gd name="adj2" fmla="val 540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NVG/STC Service</a:t>
          </a:r>
        </a:p>
      </dsp:txBody>
      <dsp:txXfrm>
        <a:off x="1947733" y="1465940"/>
        <a:ext cx="867964" cy="643974"/>
      </dsp:txXfrm>
    </dsp:sp>
    <dsp:sp modelId="{DD689C4C-FAAE-4DCA-8871-9C3BFFDB3DC9}">
      <dsp:nvSpPr>
        <dsp:cNvPr id="12" name=""/>
        <dsp:cNvSpPr/>
      </dsp:nvSpPr>
      <dsp:spPr>
        <a:xfrm>
          <a:off x="620307" y="245469"/>
          <a:ext cx="2351905" cy="2351905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NVG Sales</a:t>
          </a:r>
        </a:p>
      </dsp:txBody>
      <dsp:txXfrm>
        <a:off x="855778" y="1465940"/>
        <a:ext cx="867964" cy="643974"/>
      </dsp:txXfrm>
    </dsp:sp>
    <dsp:sp modelId="{9911F3FF-5195-ED46-B3E5-ABD01ECD4A42}">
      <dsp:nvSpPr>
        <dsp:cNvPr id="13" name=""/>
        <dsp:cNvSpPr/>
      </dsp:nvSpPr>
      <dsp:spPr>
        <a:xfrm>
          <a:off x="620307" y="166512"/>
          <a:ext cx="2351905" cy="2351905"/>
        </a:xfrm>
        <a:prstGeom prst="pie">
          <a:avLst>
            <a:gd name="adj1" fmla="val 10800000"/>
            <a:gd name="adj2" fmla="val 1620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Scenic Operations</a:t>
          </a:r>
        </a:p>
      </dsp:txBody>
      <dsp:txXfrm>
        <a:off x="855778" y="653972"/>
        <a:ext cx="867964" cy="643974"/>
      </dsp:txXfrm>
    </dsp:sp>
    <dsp:sp modelId="{653F9C99-AB22-407C-949C-8C450AB02F5D}">
      <dsp:nvSpPr>
        <dsp:cNvPr id="14" name=""/>
        <dsp:cNvSpPr/>
      </dsp:nvSpPr>
      <dsp:spPr>
        <a:xfrm>
          <a:off x="553670" y="20918"/>
          <a:ext cx="2643093" cy="264309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66C2AC3-40CF-47D8-B86C-7032D209D7E8}">
      <dsp:nvSpPr>
        <dsp:cNvPr id="15" name=""/>
        <dsp:cNvSpPr/>
      </dsp:nvSpPr>
      <dsp:spPr>
        <a:xfrm>
          <a:off x="553670" y="99875"/>
          <a:ext cx="2643093" cy="264309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2384B5A-2A5A-6D4F-BABC-535DB12157FA}">
      <dsp:nvSpPr>
        <dsp:cNvPr id="16" name=""/>
        <dsp:cNvSpPr/>
      </dsp:nvSpPr>
      <dsp:spPr>
        <a:xfrm>
          <a:off x="474713" y="99875"/>
          <a:ext cx="2643093" cy="264309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E1F8E63-227C-BF43-A7B0-21E5AF00EB94}">
      <dsp:nvSpPr>
        <dsp:cNvPr id="17" name=""/>
        <dsp:cNvSpPr/>
      </dsp:nvSpPr>
      <dsp:spPr>
        <a:xfrm>
          <a:off x="418732" y="-16402"/>
          <a:ext cx="2643093" cy="264309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0.13755</cdr:x>
      <cdr:y>0.11112</cdr:y>
    </cdr:from>
    <cdr:to>
      <cdr:x>0.86246</cdr:x>
      <cdr:y>0.27553</cdr:y>
    </cdr:to>
    <cdr:sp macro="" textlink="">
      <cdr:nvSpPr>
        <cdr:cNvPr id="2" name="TextBox 2">
          <a:extLst>
            <a:ext uri="{FF2B5EF4-FFF2-40B4-BE49-F238E27FC236}">
              <a16:creationId xmlns:a16="http://schemas.microsoft.com/office/drawing/2014/main" id="{043FF052-3C12-4787-A971-C10DFE40F0B1}"/>
            </a:ext>
          </a:extLst>
        </cdr:cNvPr>
        <cdr:cNvSpPr txBox="1"/>
      </cdr:nvSpPr>
      <cdr:spPr>
        <a:xfrm>
          <a:off x="641477" y="374777"/>
          <a:ext cx="3380613" cy="554482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en-US" sz="1800"/>
            <a:t>Calendar Year 2014-2017</a:t>
          </a:r>
        </a:p>
      </cdr:txBody>
    </cdr:sp>
  </cdr:relSizeAnchor>
  <cdr:relSizeAnchor>
    <cdr:from>
      <cdr:x>0.39771</cdr:x>
      <cdr:y>0.28321</cdr:y>
    </cdr:from>
    <cdr:to>
      <cdr:x>0.52208</cdr:x>
      <cdr:y>0.37072</cdr:y>
    </cdr:to>
    <cdr:sp macro="" textlink="">
      <cdr:nvSpPr>
        <cdr:cNvPr id="3" name="TextBox 4">
          <a:extLst>
            <a:ext uri="{FF2B5EF4-FFF2-40B4-BE49-F238E27FC236}">
              <a16:creationId xmlns:a16="http://schemas.microsoft.com/office/drawing/2014/main" id="{E6193AE0-A50A-4DC7-B71A-59B6E42A7FD2}"/>
            </a:ext>
          </a:extLst>
        </cdr:cNvPr>
        <cdr:cNvSpPr txBox="1"/>
      </cdr:nvSpPr>
      <cdr:spPr>
        <a:xfrm>
          <a:off x="1854708" y="955167"/>
          <a:ext cx="580009" cy="295148"/>
        </a:xfrm>
        <a:prstGeom prst="rect">
          <a:avLst/>
        </a:prstGeom>
      </cdr:spPr>
      <cdr:txBody>
        <a:bodyPr vertOverflow="clip" wrap="square" rtlCol="0"/>
        <a:lstStyle/>
        <a:p>
          <a:r>
            <a:rPr lang="en-US" sz="1100" b="1">
              <a:solidFill>
                <a:schemeClr val="bg1"/>
              </a:solidFill>
            </a:rPr>
            <a:t>14%</a:t>
          </a:r>
        </a:p>
      </cdr:txBody>
    </cdr:sp>
  </cdr:relSizeAnchor>
  <cdr:relSizeAnchor>
    <cdr:from>
      <cdr:x>0.32173</cdr:x>
      <cdr:y>0.42009</cdr:y>
    </cdr:from>
    <cdr:to>
      <cdr:x>0.46524</cdr:x>
      <cdr:y>0.51212</cdr:y>
    </cdr:to>
    <cdr:sp macro="" textlink="">
      <cdr:nvSpPr>
        <cdr:cNvPr id="4" name="TextBox 5">
          <a:extLst>
            <a:ext uri="{FF2B5EF4-FFF2-40B4-BE49-F238E27FC236}">
              <a16:creationId xmlns:a16="http://schemas.microsoft.com/office/drawing/2014/main" id="{8E221205-6F52-4269-8E85-7355C648ECFA}"/>
            </a:ext>
          </a:extLst>
        </cdr:cNvPr>
        <cdr:cNvSpPr txBox="1"/>
      </cdr:nvSpPr>
      <cdr:spPr>
        <a:xfrm>
          <a:off x="1500378" y="1416812"/>
          <a:ext cx="669290" cy="310388"/>
        </a:xfrm>
        <a:prstGeom prst="rect">
          <a:avLst/>
        </a:prstGeom>
      </cdr:spPr>
      <cdr:txBody>
        <a:bodyPr vertOverflow="clip" wrap="square" rtlCol="0"/>
        <a:lstStyle/>
        <a:p>
          <a:r>
            <a:rPr lang="en-US" sz="1100" b="1">
              <a:solidFill>
                <a:schemeClr val="bg1"/>
              </a:solidFill>
            </a:rPr>
            <a:t>17%</a:t>
          </a: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0.13755</cdr:x>
      <cdr:y>0.11112</cdr:y>
    </cdr:from>
    <cdr:to>
      <cdr:x>0.86246</cdr:x>
      <cdr:y>0.27553</cdr:y>
    </cdr:to>
    <cdr:sp macro="" textlink="">
      <cdr:nvSpPr>
        <cdr:cNvPr id="2" name="TextBox 2">
          <a:extLst>
            <a:ext uri="{FF2B5EF4-FFF2-40B4-BE49-F238E27FC236}">
              <a16:creationId xmlns:a16="http://schemas.microsoft.com/office/drawing/2014/main" id="{043FF052-3C12-4787-A971-C10DFE40F0B1}"/>
            </a:ext>
          </a:extLst>
        </cdr:cNvPr>
        <cdr:cNvSpPr txBox="1"/>
      </cdr:nvSpPr>
      <cdr:spPr>
        <a:xfrm>
          <a:off x="641477" y="374777"/>
          <a:ext cx="3380613" cy="554482"/>
        </a:xfrm>
        <a:prstGeom prst="rect">
          <a:avLst/>
        </a:prstGeom>
      </cdr:spPr>
      <cdr:txBody>
        <a:bodyPr vertOverflow="clip" wrap="square" rtlCol="0"/>
        <a:lstStyle/>
        <a:p>
          <a:pPr algn="ctr"/>
          <a:r>
            <a:rPr lang="en-US" sz="1800"/>
            <a:t>Calendar Year 2018</a:t>
          </a:r>
        </a:p>
      </cdr:txBody>
    </cdr:sp>
  </cdr:relSizeAnchor>
  <cdr:relSizeAnchor>
    <cdr:from>
      <cdr:x>0.37562</cdr:x>
      <cdr:y>0.28705</cdr:y>
    </cdr:from>
    <cdr:to>
      <cdr:x>0.49999</cdr:x>
      <cdr:y>0.37452</cdr:y>
    </cdr:to>
    <cdr:sp macro="" textlink="">
      <cdr:nvSpPr>
        <cdr:cNvPr id="3" name="TextBox 4">
          <a:extLst>
            <a:ext uri="{FF2B5EF4-FFF2-40B4-BE49-F238E27FC236}">
              <a16:creationId xmlns:a16="http://schemas.microsoft.com/office/drawing/2014/main" id="{E6193AE0-A50A-4DC7-B71A-59B6E42A7FD2}"/>
            </a:ext>
          </a:extLst>
        </cdr:cNvPr>
        <cdr:cNvSpPr txBox="1"/>
      </cdr:nvSpPr>
      <cdr:spPr>
        <a:xfrm>
          <a:off x="1751711" y="968121"/>
          <a:ext cx="580009" cy="295021"/>
        </a:xfrm>
        <a:prstGeom prst="rect">
          <a:avLst/>
        </a:prstGeom>
      </cdr:spPr>
      <cdr:txBody>
        <a:bodyPr vertOverflow="clip" wrap="square" rtlCol="0"/>
        <a:lstStyle/>
        <a:p>
          <a:r>
            <a:rPr lang="en-US" b="1">
              <a:solidFill>
                <a:schemeClr val="bg1"/>
              </a:solidFill>
            </a:rPr>
            <a:t>17</a:t>
          </a:r>
          <a:r>
            <a:rPr lang="en-US" sz="1100" b="1">
              <a:solidFill>
                <a:schemeClr val="bg1"/>
              </a:solidFill>
            </a:rPr>
            <a:t>%</a:t>
          </a:r>
        </a:p>
      </cdr:txBody>
    </cdr:sp>
  </cdr:relSizeAnchor>
  <cdr:relSizeAnchor>
    <cdr:from>
      <cdr:x>0.34305</cdr:x>
      <cdr:y>0.46957</cdr:y>
    </cdr:from>
    <cdr:to>
      <cdr:x>0.48654</cdr:x>
      <cdr:y>0.5616</cdr:y>
    </cdr:to>
    <cdr:sp macro="" textlink="">
      <cdr:nvSpPr>
        <cdr:cNvPr id="4" name="TextBox 5">
          <a:extLst>
            <a:ext uri="{FF2B5EF4-FFF2-40B4-BE49-F238E27FC236}">
              <a16:creationId xmlns:a16="http://schemas.microsoft.com/office/drawing/2014/main" id="{8E221205-6F52-4269-8E85-7355C648ECFA}"/>
            </a:ext>
          </a:extLst>
        </cdr:cNvPr>
        <cdr:cNvSpPr txBox="1"/>
      </cdr:nvSpPr>
      <cdr:spPr>
        <a:xfrm>
          <a:off x="1599819" y="1583690"/>
          <a:ext cx="669163" cy="310388"/>
        </a:xfrm>
        <a:prstGeom prst="rect">
          <a:avLst/>
        </a:prstGeom>
      </cdr:spPr>
      <cdr:txBody>
        <a:bodyPr vertOverflow="clip" wrap="square" rtlCol="0"/>
        <a:lstStyle/>
        <a:p>
          <a:r>
            <a:rPr lang="en-US" b="1">
              <a:solidFill>
                <a:schemeClr val="bg1"/>
              </a:solidFill>
            </a:rPr>
            <a:t>29</a:t>
          </a:r>
          <a:r>
            <a:rPr lang="en-US" sz="1100" b="1">
              <a:solidFill>
                <a:schemeClr val="bg1"/>
              </a:solidFill>
            </a:rPr>
            <a:t>%</a:t>
          </a:r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9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2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0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2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7A0C2D-7A40-C443-903A-69F4711D6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7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7A0C2D-7A40-C443-903A-69F4711D6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33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7A0C2D-7A40-C443-903A-69F4711D6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8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7A0C2D-7A40-C443-903A-69F4711D6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3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4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2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0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9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5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166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8.xml" /><Relationship Id="rId11" Type="http://schemas.openxmlformats.org/officeDocument/2006/relationships/tags" Target="../tags/tag9.xml" /><Relationship Id="rId12" Type="http://schemas.openxmlformats.org/officeDocument/2006/relationships/image" Target="../media/image3.png" /><Relationship Id="rId13" Type="http://schemas.openxmlformats.org/officeDocument/2006/relationships/tags" Target="../tags/tag10.xml" /><Relationship Id="rId14" Type="http://schemas.openxmlformats.org/officeDocument/2006/relationships/tags" Target="../tags/tag11.xml" /><Relationship Id="rId15" Type="http://schemas.openxmlformats.org/officeDocument/2006/relationships/tags" Target="../tags/tag12.xml" /><Relationship Id="rId16" Type="http://schemas.openxmlformats.org/officeDocument/2006/relationships/tags" Target="../tags/tag13.xml" /><Relationship Id="rId17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image" Target="../media/image1.png" /><Relationship Id="rId8" Type="http://schemas.openxmlformats.org/officeDocument/2006/relationships/tags" Target="../tags/tag7.xml" /><Relationship Id="rId9" Type="http://schemas.openxmlformats.org/officeDocument/2006/relationships/image" Target="../media/image2.pn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tags" Target="../tags/tag26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tags" Target="../tags/tag31.xml" /><Relationship Id="rId8" Type="http://schemas.openxmlformats.org/officeDocument/2006/relationships/tags" Target="../tags/tag32.xml" /><Relationship Id="rId9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image" Target="../media/image6.png" /><Relationship Id="rId5" Type="http://schemas.openxmlformats.org/officeDocument/2006/relationships/tags" Target="../tags/tag36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tags" Target="../tags/tag37.xml" /><Relationship Id="rId3" Type="http://schemas.openxmlformats.org/officeDocument/2006/relationships/tags" Target="../tags/tag38.xml" /><Relationship Id="rId4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9.xml" /><Relationship Id="rId2" Type="http://schemas.openxmlformats.org/officeDocument/2006/relationships/tags" Target="../tags/tag40.xml" /><Relationship Id="rId3" Type="http://schemas.openxmlformats.org/officeDocument/2006/relationships/tags" Target="../tags/tag41.xml" /><Relationship Id="rId4" Type="http://schemas.openxmlformats.org/officeDocument/2006/relationships/image" Target="../media/image11.png" /><Relationship Id="rId5" Type="http://schemas.openxmlformats.org/officeDocument/2006/relationships/tags" Target="../tags/tag42.xml" /><Relationship Id="rId6" Type="http://schemas.openxmlformats.org/officeDocument/2006/relationships/tags" Target="../tags/tag43.xml" /><Relationship Id="rId7" Type="http://schemas.openxmlformats.org/officeDocument/2006/relationships/tags" Target="../tags/tag44.xml" /><Relationship Id="rId8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Master" Target="../slideMasters/slideMaster2.xml" /><Relationship Id="rId3" Type="http://schemas.microsoft.com/office/2007/relationships/hdphoto" Target="../media/hdphoto1.wdp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image" Target="../media/image15.png" /><Relationship Id="rId5" Type="http://schemas.openxmlformats.org/officeDocument/2006/relationships/tags" Target="../tags/tag59.xml" /><Relationship Id="rId6" Type="http://schemas.openxmlformats.org/officeDocument/2006/relationships/tags" Target="../tags/tag60.xml" /><Relationship Id="rId7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1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62.xml" /><Relationship Id="rId3" Type="http://schemas.microsoft.com/office/2007/relationships/hdphoto" Target="../media/hdphoto2.wdp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image" Target="../media/image16.png" /><Relationship Id="rId8" Type="http://schemas.openxmlformats.org/officeDocument/2006/relationships/tags" Target="../tags/tag66.xml" /><Relationship Id="rId9" Type="http://schemas.openxmlformats.org/officeDocument/2006/relationships/tags" Target="../tags/tag67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tags" Target="../tags/tag69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slideMaster" Target="../slideMasters/slideMaster4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slideMaster" Target="../slideMasters/slideMaster4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3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image" Target="../media/image17.png" /><Relationship Id="rId5" Type="http://schemas.openxmlformats.org/officeDocument/2006/relationships/tags" Target="../tags/tag86.xml" /><Relationship Id="rId6" Type="http://schemas.openxmlformats.org/officeDocument/2006/relationships/slideMaster" Target="../slideMasters/slideMaster4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>
            <a:grpSpLocks noChangeAspect="1"/>
          </p:cNvGrpSpPr>
          <p:nvPr userDrawn="1">
            <p:custDataLst>
              <p:tags r:id="rId1"/>
            </p:custDataLst>
          </p:nvPr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>
              <p:custDataLst>
                <p:tags r:id="rId2"/>
              </p:custDataLst>
            </p:nvPr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>
              <p:custDataLst>
                <p:tags r:id="rId3"/>
              </p:custDataLst>
            </p:nvPr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>
              <p:custDataLst>
                <p:tags r:id="rId5"/>
              </p:custDataLst>
            </p:nvPr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>
              <p:custDataLst>
                <p:tags r:id="rId6"/>
              </p:custDataLst>
            </p:nvPr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>
            <p:custDataLst>
              <p:tags r:id="rId11"/>
            </p:custDataLst>
          </p:nvPr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  <p:custDataLst>
              <p:tags r:id="rId14"/>
            </p:custDataLst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15"/>
            </p:custDataLst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6"/>
            </p:custDataLst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Moderator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  <p:custDataLst>
              <p:tags r:id="rId4"/>
            </p:custDataLst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  <p:custDataLst>
              <p:tags r:id="rId4"/>
            </p:custDataLst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  <p:custDataLst>
              <p:tags r:id="rId5"/>
            </p:custDataLst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  <p:custDataLst>
              <p:tags r:id="rId6"/>
            </p:custDataLst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7"/>
            </p:custDataLst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  <p:custDataLst>
              <p:tags r:id="rId8"/>
            </p:custDataLst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err="1"/>
              <a:t>FirstName LastName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Additional info if applicable</a:t>
            </a:r>
          </a:p>
        </p:txBody>
      </p:sp>
      <p:sp>
        <p:nvSpPr>
          <p:cNvPr id="7" name="Title 1"/>
          <p:cNvSpPr txBox="1"/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/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Resource</a:t>
            </a:r>
          </a:p>
          <a:p>
            <a:pPr lvl="1"/>
            <a:r>
              <a:rPr lang="en-US"/>
              <a:t>Details about resource listed here.</a:t>
            </a:r>
          </a:p>
          <a:p>
            <a:pPr lvl="2"/>
            <a:r>
              <a:rPr lang="en-US"/>
              <a:t>web address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/>
              <a:t>Web address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/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  <a:endParaRPr lang="en-US" sz="11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1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defRPr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Thank You</a:t>
            </a:r>
            <a:endParaRPr lang="en-US" sz="1100" b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>
              <p:custDataLst>
                <p:tags r:id="rId2"/>
              </p:custDataLst>
            </p:nvPr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>
              <p:custDataLst>
                <p:tags r:id="rId3"/>
              </p:custDataLst>
            </p:nvPr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296234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ct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3300" b="1" kern="1200" cap="none" spc="0" baseline="0" noProof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ct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ct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Type your possible choices/answers here.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section heading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063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1351636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section heading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>
            <p:custDataLst>
              <p:tags r:id="rId3"/>
            </p:custDataLst>
          </p:nvPr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4876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21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120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defRPr sz="1200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defRPr sz="1200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defRPr sz="1200">
                <a:solidFill>
                  <a:schemeClr val="bg1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421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120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defRPr sz="1200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defRPr sz="1200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defRPr sz="1200">
                <a:solidFill>
                  <a:schemeClr val="bg1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936707"/>
            <a:ext cx="913605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INNOVATIONS FOR A SAFER TOMORROW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24D03-10EF-4744-9690-6773C40DF1D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SU White logo.pn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51"/>
            <a:ext cx="1143779" cy="9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275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36695" y="2210862"/>
            <a:ext cx="6486509" cy="3173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120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defRPr sz="1200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defRPr sz="1200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936707"/>
            <a:ext cx="913605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INNOVATIONS FOR A SAFER TOMORROW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24D03-10EF-4744-9690-6773C40DF1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1336694" y="1535113"/>
            <a:ext cx="648650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SU White logo.pn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51"/>
            <a:ext cx="1143779" cy="9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24633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2264304"/>
            <a:ext cx="8229600" cy="1143000"/>
          </a:xfrm>
          <a:prstGeom prst="rect">
            <a:avLst/>
          </a:prstGeom>
        </p:spPr>
        <p:txBody>
          <a:bodyPr vert="horz"/>
          <a:lstStyle>
            <a:lvl1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0">
                <a:solidFill>
                  <a:srgbClr val="50BA00"/>
                </a:solidFill>
              </a:rPr>
              <a:t>|| </a:t>
            </a:r>
            <a:r>
              <a:rPr lang="en-US"/>
              <a:t>HEADER GOES</a:t>
            </a:r>
            <a:r>
              <a:rPr lang="en-US" baseline="0"/>
              <a:t> HERE </a:t>
            </a:r>
            <a:r>
              <a:rPr lang="en-US" baseline="0">
                <a:solidFill>
                  <a:srgbClr val="50BA00"/>
                </a:solidFill>
              </a:rPr>
              <a:t>||</a:t>
            </a:r>
            <a:endParaRPr lang="en-US">
              <a:solidFill>
                <a:srgbClr val="50BA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2751674" y="6367640"/>
            <a:ext cx="39285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INNOVATIONS FOR A SAFER TOMORROW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76D24D03-10EF-4744-9690-6773C40DF1D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SU White logo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51"/>
            <a:ext cx="1143779" cy="9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264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0" y="936707"/>
            <a:ext cx="913605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INNOVATIONS FOR A SAFER TOMORROW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24D03-10EF-4744-9690-6773C40D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11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tags" Target="../tags/tag45.xml" /><Relationship Id="rId24" Type="http://schemas.openxmlformats.org/officeDocument/2006/relationships/tags" Target="../tags/tag46.xml" /><Relationship Id="rId25" Type="http://schemas.openxmlformats.org/officeDocument/2006/relationships/tags" Target="../tags/tag47.xml" /><Relationship Id="rId26" Type="http://schemas.openxmlformats.org/officeDocument/2006/relationships/tags" Target="../tags/tag48.xml" /><Relationship Id="rId27" Type="http://schemas.openxmlformats.org/officeDocument/2006/relationships/tags" Target="../tags/tag49.xml" /><Relationship Id="rId28" Type="http://schemas.openxmlformats.org/officeDocument/2006/relationships/tags" Target="../tags/tag50.xml" /><Relationship Id="rId29" Type="http://schemas.openxmlformats.org/officeDocument/2006/relationships/image" Target="../media/image12.png" /><Relationship Id="rId3" Type="http://schemas.openxmlformats.org/officeDocument/2006/relationships/slideLayout" Target="../slideLayouts/slideLayout3.xml" /><Relationship Id="rId30" Type="http://schemas.openxmlformats.org/officeDocument/2006/relationships/tags" Target="../tags/tag51.xml" /><Relationship Id="rId31" Type="http://schemas.openxmlformats.org/officeDocument/2006/relationships/tags" Target="../tags/tag52.xml" /><Relationship Id="rId32" Type="http://schemas.openxmlformats.org/officeDocument/2006/relationships/tags" Target="../tags/tag53.xml" /><Relationship Id="rId33" Type="http://schemas.openxmlformats.org/officeDocument/2006/relationships/image" Target="../media/image3.png" /><Relationship Id="rId34" Type="http://schemas.openxmlformats.org/officeDocument/2006/relationships/tags" Target="../tags/tag54.xml" /><Relationship Id="rId35" Type="http://schemas.openxmlformats.org/officeDocument/2006/relationships/tags" Target="../tags/tag55.xml" /><Relationship Id="rId36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tags" Target="../tags/tag74.xml" /><Relationship Id="rId11" Type="http://schemas.openxmlformats.org/officeDocument/2006/relationships/tags" Target="../tags/tag75.xml" /><Relationship Id="rId12" Type="http://schemas.openxmlformats.org/officeDocument/2006/relationships/image" Target="../media/image3.png" /><Relationship Id="rId13" Type="http://schemas.openxmlformats.org/officeDocument/2006/relationships/tags" Target="../tags/tag76.xml" /><Relationship Id="rId14" Type="http://schemas.openxmlformats.org/officeDocument/2006/relationships/tags" Target="../tags/tag77.xml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tags" Target="../tags/tag72.xml" /><Relationship Id="rId8" Type="http://schemas.openxmlformats.org/officeDocument/2006/relationships/image" Target="../media/image12.png" /><Relationship Id="rId9" Type="http://schemas.openxmlformats.org/officeDocument/2006/relationships/tags" Target="../tags/tag73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tags" Target="../tags/tag78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image" Target="../media/image17.png" /><Relationship Id="rId6" Type="http://schemas.openxmlformats.org/officeDocument/2006/relationships/tags" Target="../tags/tag81.xml" /><Relationship Id="rId7" Type="http://schemas.openxmlformats.org/officeDocument/2006/relationships/image" Target="../media/image18.png" /><Relationship Id="rId8" Type="http://schemas.openxmlformats.org/officeDocument/2006/relationships/tags" Target="../tags/tag82.xml" /><Relationship Id="rId9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10" Type="http://schemas.openxmlformats.org/officeDocument/2006/relationships/tags" Target="../tags/tag90.xml" /><Relationship Id="rId11" Type="http://schemas.openxmlformats.org/officeDocument/2006/relationships/theme" Target="../theme/theme4.xml" /><Relationship Id="rId2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33.xml" /><Relationship Id="rId5" Type="http://schemas.openxmlformats.org/officeDocument/2006/relationships/image" Target="../media/image19.jpeg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image" Target="../media/image17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Group 11"/>
          <p:cNvGrpSpPr>
            <a:grpSpLocks noChangeAspect="1"/>
          </p:cNvGrpSpPr>
          <p:nvPr userDrawn="1">
            <p:custDataLst>
              <p:tags r:id="rId23"/>
            </p:custDataLst>
          </p:nvPr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>
              <p:custDataLst>
                <p:tags r:id="rId24"/>
              </p:custDataLst>
            </p:nvPr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>
              <p:custDataLst>
                <p:tags r:id="rId25"/>
              </p:custDataLst>
            </p:nvPr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>
            <p:custDataLst>
              <p:tags r:id="rId26"/>
            </p:custDataLst>
          </p:nvPr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>
              <p:custDataLst>
                <p:tags r:id="rId27"/>
              </p:custDataLst>
            </p:nvPr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>
              <p:custDataLst>
                <p:tags r:id="rId28"/>
              </p:custDataLst>
            </p:nvPr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15" r:id="rId22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14" r:id="rId6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1371601" y="477658"/>
            <a:ext cx="4580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A6A6A6"/>
                </a:solidFill>
                <a:latin typeface="Trebuchet MS"/>
                <a:cs typeface="Trebuchet MS"/>
              </a:rPr>
              <a:t>INNOVATIONS FOR A SAFER</a:t>
            </a:r>
            <a:r>
              <a:rPr lang="en-US" sz="1600" baseline="0">
                <a:solidFill>
                  <a:srgbClr val="A6A6A6"/>
                </a:solidFill>
                <a:latin typeface="Trebuchet MS"/>
                <a:cs typeface="Trebuchet MS"/>
              </a:rPr>
              <a:t> TOMORROW</a:t>
            </a:r>
            <a:endParaRPr lang="en-US" sz="1600">
              <a:solidFill>
                <a:srgbClr val="A6A6A6"/>
              </a:solidFill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 userDrawn="1">
            <p:custDataLst>
              <p:tags r:id="rId4"/>
            </p:custDataLst>
          </p:nvPr>
        </p:nvSpPr>
        <p:spPr>
          <a:xfrm>
            <a:off x="0" y="1244602"/>
            <a:ext cx="9144000" cy="457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 descr="ASU White logo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182463"/>
            <a:ext cx="1143779" cy="908756"/>
          </a:xfrm>
          <a:prstGeom prst="rect">
            <a:avLst/>
          </a:prstGeom>
        </p:spPr>
      </p:pic>
      <p:pic>
        <p:nvPicPr>
          <p:cNvPr id="3" name="Picture 2" descr="Owl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6"/>
          <a:stretch>
            <a:fillRect/>
          </a:stretch>
        </p:blipFill>
        <p:spPr>
          <a:xfrm>
            <a:off x="1270001" y="2250152"/>
            <a:ext cx="6657481" cy="46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/>
  <p:timing/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ASU PPT Bar.jp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 b="21354"/>
          <a:stretch>
            <a:fillRect/>
          </a:stretch>
        </p:blipFill>
        <p:spPr>
          <a:xfrm>
            <a:off x="0" y="6000046"/>
            <a:ext cx="9144000" cy="880533"/>
          </a:xfrm>
          <a:prstGeom prst="rect">
            <a:avLst/>
          </a:prstGeom>
        </p:spPr>
      </p:pic>
      <p:sp>
        <p:nvSpPr>
          <p:cNvPr id="48" name="Footer Placeholder 47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2751674" y="6356351"/>
            <a:ext cx="39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smtClean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INNOVATIONS FOR A SAFER TOMORROW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91727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0BA00"/>
                </a:solidFill>
              </a:defRPr>
            </a:lvl1pPr>
          </a:lstStyle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/>
              <a:t> </a:t>
            </a:r>
            <a:fld id="{76D24D03-10EF-4744-9690-6773C40DF1D4}" type="slidenum">
              <a:rPr lang="en-US" smtClean="0"/>
              <a:t>‹#›</a:t>
            </a:fld>
            <a:endParaRPr lang="en-US"/>
          </a:p>
        </p:txBody>
      </p:sp>
      <p:cxnSp>
        <p:nvCxnSpPr>
          <p:cNvPr id="51" name="Straight Connector 50"/>
          <p:cNvCxnSpPr/>
          <p:nvPr userDrawn="1"/>
        </p:nvCxnSpPr>
        <p:spPr>
          <a:xfrm flipH="1">
            <a:off x="0" y="936707"/>
            <a:ext cx="913605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SU White logo.png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51"/>
            <a:ext cx="1143779" cy="9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ransition/>
  <p:timing/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tags" Target="../tags/tag131.xml" /><Relationship Id="rId6" Type="http://schemas.openxmlformats.org/officeDocument/2006/relationships/tags" Target="../tags/tag13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141.xml" /><Relationship Id="rId3" Type="http://schemas.openxmlformats.org/officeDocument/2006/relationships/tags" Target="../tags/tag142.xml" /><Relationship Id="rId4" Type="http://schemas.openxmlformats.org/officeDocument/2006/relationships/tags" Target="../tags/tag143.xml" /><Relationship Id="rId5" Type="http://schemas.openxmlformats.org/officeDocument/2006/relationships/tags" Target="../tags/tag14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45.xml" /><Relationship Id="rId4" Type="http://schemas.openxmlformats.org/officeDocument/2006/relationships/tags" Target="../tags/tag146.xml" /><Relationship Id="rId5" Type="http://schemas.openxmlformats.org/officeDocument/2006/relationships/tags" Target="../tags/tag147.xml" /><Relationship Id="rId6" Type="http://schemas.openxmlformats.org/officeDocument/2006/relationships/tags" Target="../tags/tag14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57.xml" /><Relationship Id="rId4" Type="http://schemas.openxmlformats.org/officeDocument/2006/relationships/tags" Target="../tags/tag158.xml" /><Relationship Id="rId5" Type="http://schemas.openxmlformats.org/officeDocument/2006/relationships/tags" Target="../tags/tag159.xml" /><Relationship Id="rId6" Type="http://schemas.openxmlformats.org/officeDocument/2006/relationships/chart" Target="../charts/chart1.xml" /><Relationship Id="rId7" Type="http://schemas.openxmlformats.org/officeDocument/2006/relationships/tags" Target="../tags/tag160.xml" /><Relationship Id="rId8" Type="http://schemas.openxmlformats.org/officeDocument/2006/relationships/chart" Target="../charts/chart2.xml" /><Relationship Id="rId9" Type="http://schemas.openxmlformats.org/officeDocument/2006/relationships/tags" Target="../tags/tag16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62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tags" Target="../tags/tag165.xml" /><Relationship Id="rId7" Type="http://schemas.openxmlformats.org/officeDocument/2006/relationships/tags" Target="../tags/tag16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7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ags" Target="../tags/tag95.xml" /><Relationship Id="rId3" Type="http://schemas.openxmlformats.org/officeDocument/2006/relationships/tags" Target="../tags/tag9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1.xml" /><Relationship Id="rId3" Type="http://schemas.openxmlformats.org/officeDocument/2006/relationships/tags" Target="../tags/tag172.xml" /><Relationship Id="rId4" Type="http://schemas.openxmlformats.org/officeDocument/2006/relationships/tags" Target="../tags/tag173.xml" /><Relationship Id="rId5" Type="http://schemas.openxmlformats.org/officeDocument/2006/relationships/tags" Target="../tags/tag17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image" Target="../media/image24.png" /><Relationship Id="rId6" Type="http://schemas.openxmlformats.org/officeDocument/2006/relationships/tags" Target="../tags/tag177.xml" /><Relationship Id="rId7" Type="http://schemas.openxmlformats.org/officeDocument/2006/relationships/tags" Target="../tags/tag17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9.xml" /><Relationship Id="rId3" Type="http://schemas.openxmlformats.org/officeDocument/2006/relationships/tags" Target="../tags/tag180.xml" /><Relationship Id="rId4" Type="http://schemas.openxmlformats.org/officeDocument/2006/relationships/tags" Target="../tags/tag181.xml" /><Relationship Id="rId5" Type="http://schemas.openxmlformats.org/officeDocument/2006/relationships/tags" Target="../tags/tag18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3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87.xml" /><Relationship Id="rId4" Type="http://schemas.openxmlformats.org/officeDocument/2006/relationships/image" Target="../media/image25.png" /><Relationship Id="rId5" Type="http://schemas.openxmlformats.org/officeDocument/2006/relationships/tags" Target="../tags/tag188.xml" /><Relationship Id="rId6" Type="http://schemas.openxmlformats.org/officeDocument/2006/relationships/tags" Target="../tags/tag18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10" Type="http://schemas.openxmlformats.org/officeDocument/2006/relationships/diagramQuickStyle" Target="../diagrams/quickStyle1.xml" /><Relationship Id="rId11" Type="http://schemas.openxmlformats.org/officeDocument/2006/relationships/diagramColors" Target="../diagrams/colors1.xml" /><Relationship Id="rId12" Type="http://schemas.openxmlformats.org/officeDocument/2006/relationships/tags" Target="../tags/tag194.xml" /><Relationship Id="rId13" Type="http://schemas.openxmlformats.org/officeDocument/2006/relationships/image" Target="../media/image25.png" /><Relationship Id="rId14" Type="http://schemas.openxmlformats.org/officeDocument/2006/relationships/tags" Target="../tags/tag195.xml" /><Relationship Id="rId15" Type="http://schemas.openxmlformats.org/officeDocument/2006/relationships/tags" Target="../tags/tag196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90.xml" /><Relationship Id="rId4" Type="http://schemas.openxmlformats.org/officeDocument/2006/relationships/tags" Target="../tags/tag191.xml" /><Relationship Id="rId5" Type="http://schemas.openxmlformats.org/officeDocument/2006/relationships/tags" Target="../tags/tag192.xml" /><Relationship Id="rId6" Type="http://schemas.openxmlformats.org/officeDocument/2006/relationships/tags" Target="../tags/tag193.xml" /><Relationship Id="rId7" Type="http://schemas.microsoft.com/office/2007/relationships/diagramDrawing" Target="../diagrams/drawing1.xml" /><Relationship Id="rId8" Type="http://schemas.openxmlformats.org/officeDocument/2006/relationships/diagramData" Target="../diagrams/data1.xml" /><Relationship Id="rId9" Type="http://schemas.openxmlformats.org/officeDocument/2006/relationships/diagramLayout" Target="../diagrams/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10" Type="http://schemas.openxmlformats.org/officeDocument/2006/relationships/diagramQuickStyle" Target="../diagrams/quickStyle2.xml" /><Relationship Id="rId11" Type="http://schemas.openxmlformats.org/officeDocument/2006/relationships/diagramColors" Target="../diagrams/colors2.xml" /><Relationship Id="rId12" Type="http://schemas.openxmlformats.org/officeDocument/2006/relationships/tags" Target="../tags/tag201.xml" /><Relationship Id="rId13" Type="http://schemas.openxmlformats.org/officeDocument/2006/relationships/image" Target="../media/image25.png" /><Relationship Id="rId14" Type="http://schemas.openxmlformats.org/officeDocument/2006/relationships/tags" Target="../tags/tag202.xml" /><Relationship Id="rId15" Type="http://schemas.openxmlformats.org/officeDocument/2006/relationships/tags" Target="../tags/tag203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Relationship Id="rId7" Type="http://schemas.microsoft.com/office/2007/relationships/diagramDrawing" Target="../diagrams/drawing2.xml" /><Relationship Id="rId8" Type="http://schemas.openxmlformats.org/officeDocument/2006/relationships/diagramData" Target="../diagrams/data2.xml" /><Relationship Id="rId9" Type="http://schemas.openxmlformats.org/officeDocument/2006/relationships/diagramLayout" Target="../diagrams/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10" Type="http://schemas.openxmlformats.org/officeDocument/2006/relationships/diagramQuickStyle" Target="../diagrams/quickStyle3.xml" /><Relationship Id="rId11" Type="http://schemas.openxmlformats.org/officeDocument/2006/relationships/diagramColors" Target="../diagrams/colors3.xml" /><Relationship Id="rId12" Type="http://schemas.openxmlformats.org/officeDocument/2006/relationships/tags" Target="../tags/tag208.xml" /><Relationship Id="rId13" Type="http://schemas.openxmlformats.org/officeDocument/2006/relationships/image" Target="../media/image26.tiff" /><Relationship Id="rId14" Type="http://schemas.openxmlformats.org/officeDocument/2006/relationships/tags" Target="../tags/tag209.xml" /><Relationship Id="rId15" Type="http://schemas.openxmlformats.org/officeDocument/2006/relationships/image" Target="../media/image25.png" /><Relationship Id="rId16" Type="http://schemas.openxmlformats.org/officeDocument/2006/relationships/tags" Target="../tags/tag210.xml" /><Relationship Id="rId17" Type="http://schemas.openxmlformats.org/officeDocument/2006/relationships/tags" Target="../tags/tag211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04.xml" /><Relationship Id="rId4" Type="http://schemas.openxmlformats.org/officeDocument/2006/relationships/tags" Target="../tags/tag205.xml" /><Relationship Id="rId5" Type="http://schemas.openxmlformats.org/officeDocument/2006/relationships/tags" Target="../tags/tag206.xml" /><Relationship Id="rId6" Type="http://schemas.openxmlformats.org/officeDocument/2006/relationships/tags" Target="../tags/tag207.xml" /><Relationship Id="rId7" Type="http://schemas.microsoft.com/office/2007/relationships/diagramDrawing" Target="../diagrams/drawing3.xml" /><Relationship Id="rId8" Type="http://schemas.openxmlformats.org/officeDocument/2006/relationships/diagramData" Target="../diagrams/data3.xml" /><Relationship Id="rId9" Type="http://schemas.openxmlformats.org/officeDocument/2006/relationships/diagramLayout" Target="../diagrams/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10" Type="http://schemas.openxmlformats.org/officeDocument/2006/relationships/image" Target="../media/image28.jpeg" /><Relationship Id="rId11" Type="http://schemas.openxmlformats.org/officeDocument/2006/relationships/tags" Target="../tags/tag218.xml" /><Relationship Id="rId12" Type="http://schemas.openxmlformats.org/officeDocument/2006/relationships/image" Target="../media/image25.png" /><Relationship Id="rId13" Type="http://schemas.openxmlformats.org/officeDocument/2006/relationships/tags" Target="../tags/tag219.xml" /><Relationship Id="rId14" Type="http://schemas.openxmlformats.org/officeDocument/2006/relationships/tags" Target="../tags/tag220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Relationship Id="rId7" Type="http://schemas.openxmlformats.org/officeDocument/2006/relationships/tags" Target="../tags/tag216.xml" /><Relationship Id="rId8" Type="http://schemas.openxmlformats.org/officeDocument/2006/relationships/image" Target="../media/image27.png" /><Relationship Id="rId9" Type="http://schemas.openxmlformats.org/officeDocument/2006/relationships/tags" Target="../tags/tag21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221.xml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tags" Target="../tags/tag22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25.xml" /><Relationship Id="rId4" Type="http://schemas.openxmlformats.org/officeDocument/2006/relationships/tags" Target="../tags/tag226.xml" /><Relationship Id="rId5" Type="http://schemas.openxmlformats.org/officeDocument/2006/relationships/hyperlink" Target="https://ion.workforcegps.org/resources/2017/03/09/12/20/~/link.aspx?_id=32A7D2DBB2D848259CD229182E0D368D&amp;_z=z" TargetMode="External" /><Relationship Id="rId6" Type="http://schemas.openxmlformats.org/officeDocument/2006/relationships/tags" Target="../tags/tag227.xml" /><Relationship Id="rId7" Type="http://schemas.openxmlformats.org/officeDocument/2006/relationships/tags" Target="../tags/tag22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29.xml" /><Relationship Id="rId4" Type="http://schemas.openxmlformats.org/officeDocument/2006/relationships/tags" Target="../tags/tag230.xml" /><Relationship Id="rId5" Type="http://schemas.openxmlformats.org/officeDocument/2006/relationships/hyperlink" Target="https://ion.workforcegps.org/resources/2019/05/08/15/08/Incumbent-Worker-Training-IWT" TargetMode="External" /><Relationship Id="rId6" Type="http://schemas.openxmlformats.org/officeDocument/2006/relationships/tags" Target="../tags/tag231.xml" /><Relationship Id="rId7" Type="http://schemas.openxmlformats.org/officeDocument/2006/relationships/tags" Target="../tags/tag23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33.xml" /><Relationship Id="rId4" Type="http://schemas.openxmlformats.org/officeDocument/2006/relationships/tags" Target="../tags/tag234.xml" /><Relationship Id="rId5" Type="http://schemas.openxmlformats.org/officeDocument/2006/relationships/tags" Target="../tags/tag235.xml" /><Relationship Id="rId6" Type="http://schemas.openxmlformats.org/officeDocument/2006/relationships/tags" Target="../tags/tag236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237.xml" /><Relationship Id="rId4" Type="http://schemas.openxmlformats.org/officeDocument/2006/relationships/tags" Target="../tags/tag238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239.xml" /><Relationship Id="rId4" Type="http://schemas.openxmlformats.org/officeDocument/2006/relationships/tags" Target="../tags/tag24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241.xml" /><Relationship Id="rId3" Type="http://schemas.openxmlformats.org/officeDocument/2006/relationships/tags" Target="../tags/tag24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image" Target="../media/image20.jpeg" /><Relationship Id="rId6" Type="http://schemas.openxmlformats.org/officeDocument/2006/relationships/tags" Target="../tags/tag103.xml" /><Relationship Id="rId7" Type="http://schemas.openxmlformats.org/officeDocument/2006/relationships/tags" Target="../tags/tag10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image" Target="../media/image23.jpeg" /><Relationship Id="rId11" Type="http://schemas.openxmlformats.org/officeDocument/2006/relationships/tags" Target="../tags/tag111.xml" /><Relationship Id="rId12" Type="http://schemas.openxmlformats.org/officeDocument/2006/relationships/tags" Target="../tags/tag112.xml" /><Relationship Id="rId2" Type="http://schemas.openxmlformats.org/officeDocument/2006/relationships/tags" Target="../tags/tag105.xml" /><Relationship Id="rId3" Type="http://schemas.openxmlformats.org/officeDocument/2006/relationships/tags" Target="../tags/tag106.xml" /><Relationship Id="rId4" Type="http://schemas.openxmlformats.org/officeDocument/2006/relationships/image" Target="../media/image21.jpeg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image" Target="../media/image22.jpeg" /><Relationship Id="rId9" Type="http://schemas.openxmlformats.org/officeDocument/2006/relationships/tags" Target="../tags/tag11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your level of experience with Incumbent Worker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High</a:t>
            </a:r>
          </a:p>
          <a:p>
            <a:r>
              <a:rPr lang="en-US"/>
              <a:t>Some	</a:t>
            </a:r>
          </a:p>
          <a:p>
            <a:r>
              <a:rPr lang="en-US"/>
              <a:t>Low</a:t>
            </a:r>
          </a:p>
          <a:p>
            <a:r>
              <a:rPr lang="en-US"/>
              <a:t>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</a:t>
            </a:fld>
            <a:endParaRPr lang="en-US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20902597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Value of Business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Successful, thriving businesses are a vital component of </a:t>
            </a:r>
            <a:r>
              <a:rPr lang="en-US">
                <a:solidFill>
                  <a:schemeClr val="accent6"/>
                </a:solidFill>
              </a:rPr>
              <a:t>economic prosperity </a:t>
            </a:r>
          </a:p>
          <a:p>
            <a:r>
              <a:rPr lang="en-US"/>
              <a:t>Economic prosperity is of course an outcome that benefits workers and their communities as well as businesses</a:t>
            </a:r>
          </a:p>
          <a:p>
            <a:r>
              <a:rPr lang="en-US"/>
              <a:t>Whether we represent workforce development, economic development, education or any other government programs, ensuring business success through strong business engagement programs is critical  </a:t>
            </a:r>
          </a:p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10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29729727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IWT as a Business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Business engagement is a big topic, so today we wanted to start with a discussion about a specific part </a:t>
            </a:r>
          </a:p>
          <a:p>
            <a:r>
              <a:rPr lang="en-US"/>
              <a:t>In future webinars we’ll broaden our focus, but today we are talking about using incumbent worker training as a business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11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00353357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en-US"/>
              <a:t>IWT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Increases both participants’ and companies’ competitiveness so that businesses can prosper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Two primary reasons to use IWT: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It builds worker skills, so they can be promoted within the company and create backfill opportunities for the employers;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Helps avert potential layoffs of employees;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Many possible sources of funding for IWT, including WIOA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Adult &amp; Dislocated Worker formula (limited to 20%)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/>
              <a:t>Rapid Response funds (activities must be part of a layoff aversion strategy or activity)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12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97362837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Idaho Workforce Development Council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The Workforce Development Training Fund – </a:t>
            </a:r>
            <a:br>
              <a:rPr lang="en-US"/>
            </a:br>
            <a:r>
              <a:rPr lang="en-US"/>
              <a:t>an employer driven investment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13</a:t>
            </a:fld>
            <a:endParaRPr lang="en-US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280924513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History of the WDTF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Established in 1996.</a:t>
            </a:r>
          </a:p>
          <a:p>
            <a:r>
              <a:rPr lang="en-US"/>
              <a:t>3% “offset” of unemployment insurance tax.</a:t>
            </a:r>
          </a:p>
          <a:p>
            <a:r>
              <a:rPr lang="en-US"/>
              <a:t>$4-6m annually.</a:t>
            </a:r>
          </a:p>
          <a:p>
            <a:r>
              <a:rPr lang="en-US"/>
              <a:t>Economic development incentive.</a:t>
            </a:r>
          </a:p>
          <a:p>
            <a:r>
              <a:rPr lang="en-US"/>
              <a:t>Director’s of Labor and Commerce awarded grants.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14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47817412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Use of the WDTF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Idaho Code 72.1203</a:t>
            </a:r>
          </a:p>
          <a:p>
            <a:r>
              <a:rPr lang="en-US" sz="2200"/>
              <a:t>To provide training and retraining for skills necessary for specific economic opportunities and industrial expansion initiatives;</a:t>
            </a:r>
          </a:p>
          <a:p>
            <a:r>
              <a:rPr lang="en-US" sz="2200"/>
              <a:t>To provide innovative training solutions to meet industry-specific workforce needs or local workforce challenges; and</a:t>
            </a:r>
          </a:p>
          <a:p>
            <a:r>
              <a:rPr lang="en-US" sz="2200"/>
              <a:t>For all administrative expenses incurred by the council, including those expenses associated with the collection of the training tax and any other administrative expenses associated with the training fund.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15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56473488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2017 Reset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8650" y="1736035"/>
            <a:ext cx="7955280" cy="4440928"/>
          </a:xfrm>
        </p:spPr>
        <p:txBody>
          <a:bodyPr>
            <a:normAutofit fontScale="55000" lnSpcReduction="20000"/>
          </a:bodyPr>
          <a:lstStyle/>
          <a:p>
            <a:r>
              <a:rPr lang="en-US" sz="2900"/>
              <a:t>Governor’s Workforce Development Task Force.</a:t>
            </a:r>
          </a:p>
          <a:p>
            <a:r>
              <a:rPr lang="en-US" sz="2900"/>
              <a:t>Decision making shifted to Council.</a:t>
            </a:r>
          </a:p>
          <a:p>
            <a:r>
              <a:rPr lang="en-US" sz="2900"/>
              <a:t>Outreach added to uses of fund:</a:t>
            </a:r>
          </a:p>
          <a:p>
            <a:pPr lvl="1"/>
            <a:r>
              <a:rPr lang="en-US" sz="2500" i="1"/>
              <a:t>“To provide public information and outreach on career education and</a:t>
            </a:r>
            <a:r>
              <a:rPr lang="en-US" sz="1500" i="1"/>
              <a:t> </a:t>
            </a:r>
            <a:r>
              <a:rPr lang="en-US" sz="2500" i="1"/>
              <a:t>workforce training opportunities, including existing education and training programs and services not funded by the training fund”</a:t>
            </a:r>
          </a:p>
          <a:p>
            <a:r>
              <a:rPr lang="en-US" sz="2900"/>
              <a:t>Goals for WDTF established:</a:t>
            </a:r>
          </a:p>
          <a:p>
            <a:pPr lvl="1"/>
            <a:r>
              <a:rPr lang="en-US" sz="2500"/>
              <a:t>Increase the economic mobility of Idahoans through training that leads to wage gains and retention.</a:t>
            </a:r>
          </a:p>
          <a:p>
            <a:pPr lvl="1"/>
            <a:r>
              <a:rPr lang="en-US" sz="2500"/>
              <a:t>Provide timely assistance to businesses while shifting focus to broader talent pipeline development strategies that serve multiple employers.</a:t>
            </a:r>
          </a:p>
          <a:p>
            <a:pPr lvl="1"/>
            <a:r>
              <a:rPr lang="en-US" sz="2500"/>
              <a:t>Support growth of the economy by assisting employers with job creation and integration of technology, specifically through the development of skills in their existing and/or new employees.</a:t>
            </a:r>
          </a:p>
          <a:p>
            <a:pPr lvl="1"/>
            <a:r>
              <a:rPr lang="en-US" sz="2500"/>
              <a:t>Provide a return on investment to Idahoans as evidenced by increased wages, job creation, capital investment, retention of Idaho’s workforce, credential attainment and/or customer satisfaction (employer and trainee).</a:t>
            </a:r>
          </a:p>
          <a:p>
            <a:pPr lvl="1"/>
            <a:r>
              <a:rPr lang="en-US" sz="2500"/>
              <a:t>Promote innovation in talent development.</a:t>
            </a:r>
          </a:p>
          <a:p>
            <a:pPr lvl="1"/>
            <a:r>
              <a:rPr lang="en-US" sz="2500"/>
              <a:t>Encourage replication of best practices in talent pipeline development.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16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77575842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2017 Reset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F162345-30DA-4263-A1CF-F54C6A82A83A}"/>
              </a:ext>
            </a:extLst>
          </p:cNvPr>
          <p:cNvGraphicFramePr/>
          <p:nvPr>
            <p:custDataLst>
              <p:tags r:id="rId5"/>
            </p:custDataLst>
          </p:nvPr>
        </p:nvGraphicFramePr>
        <p:xfrm>
          <a:off x="0" y="1749150"/>
          <a:ext cx="4663497" cy="3372667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F7A87D-F3B3-482C-BED8-D0F5674D6C32}"/>
              </a:ext>
            </a:extLst>
          </p:cNvPr>
          <p:cNvGraphicFramePr/>
          <p:nvPr>
            <p:custDataLst>
              <p:tags r:id="rId7"/>
            </p:custDataLst>
          </p:nvPr>
        </p:nvGraphicFramePr>
        <p:xfrm>
          <a:off x="4480503" y="1736183"/>
          <a:ext cx="4663497" cy="3372667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</p:spTree>
    <p:custDataLst>
      <p:tags r:id="rId9"/>
    </p:custDataLst>
    <p:extLst>
      <p:ext uri="{BB962C8B-B14F-4D97-AF65-F5344CB8AC3E}">
        <p14:creationId xmlns:p14="http://schemas.microsoft.com/office/powerpoint/2010/main" val="299053993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Return on Investment – Employer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9FBB6-6BA3-46FF-A010-FED3EBA0F760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28650" y="1770615"/>
            <a:ext cx="3744567" cy="4406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/>
              <a:t>Existing metrics:</a:t>
            </a:r>
          </a:p>
          <a:p>
            <a:r>
              <a:rPr lang="en-US" sz="2600"/>
              <a:t>Did training result in a wage increase?</a:t>
            </a:r>
          </a:p>
          <a:p>
            <a:r>
              <a:rPr lang="en-US" sz="2600"/>
              <a:t>Did training enhance retention?</a:t>
            </a:r>
          </a:p>
          <a:p>
            <a:r>
              <a:rPr lang="en-US" sz="2600"/>
              <a:t>Additional economic impact.</a:t>
            </a:r>
          </a:p>
          <a:p>
            <a:endParaRPr lang="en-US" sz="260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1F2D398-2850-4125-93F1-090DCD2D625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70783" y="1770615"/>
            <a:ext cx="3744567" cy="4406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b="1"/>
              <a:t>New metrics:</a:t>
            </a:r>
          </a:p>
          <a:p>
            <a:r>
              <a:rPr lang="en-US"/>
              <a:t>Investments in “project” by employer.</a:t>
            </a:r>
          </a:p>
          <a:p>
            <a:r>
              <a:rPr lang="en-US"/>
              <a:t>How does the training align to in-demand occupations?</a:t>
            </a:r>
          </a:p>
          <a:p>
            <a:r>
              <a:rPr lang="en-US"/>
              <a:t>Did the individual “go-on” for further degrees/certificates?</a:t>
            </a:r>
          </a:p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1C7E2-1572-4152-A1CA-78CA7D55D7B8}"/>
              </a:ext>
            </a:extLst>
          </p:cNvPr>
          <p:cNvCxnSpPr/>
          <p:nvPr/>
        </p:nvCxnSpPr>
        <p:spPr>
          <a:xfrm flipH="1">
            <a:off x="4572000" y="1683344"/>
            <a:ext cx="0" cy="44936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  <p:extLst>
      <p:ext uri="{BB962C8B-B14F-4D97-AF65-F5344CB8AC3E}">
        <p14:creationId xmlns:p14="http://schemas.microsoft.com/office/powerpoint/2010/main" val="185143730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Today’s Workforce Development Training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9FBB6-6BA3-46FF-A010-FED3EBA0F760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FY19 Awards</a:t>
            </a:r>
          </a:p>
          <a:p>
            <a:pPr lvl="1"/>
            <a:r>
              <a:rPr lang="en-US"/>
              <a:t>12 Employer Grants - $2,835,600</a:t>
            </a:r>
          </a:p>
          <a:p>
            <a:pPr lvl="1"/>
            <a:r>
              <a:rPr lang="en-US"/>
              <a:t>6 Industry Sector - $1,913,200</a:t>
            </a:r>
          </a:p>
          <a:p>
            <a:pPr lvl="1"/>
            <a:r>
              <a:rPr lang="en-US"/>
              <a:t>4 Innovation – $63,800</a:t>
            </a:r>
          </a:p>
          <a:p>
            <a:pPr lvl="1"/>
            <a:r>
              <a:rPr lang="en-US"/>
              <a:t>11 Outreach - $365,500</a:t>
            </a:r>
          </a:p>
          <a:p>
            <a:r>
              <a:rPr lang="en-US"/>
              <a:t>Over 3,900 trainees and 85 employer partners</a:t>
            </a:r>
          </a:p>
          <a:p>
            <a:r>
              <a:rPr lang="en-US"/>
              <a:t>Approximately $1,215 invested per trainee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631657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</a:t>
            </a:fld>
            <a:endParaRPr 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Today’s Workforce Development Training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4 grant programs:</a:t>
            </a:r>
          </a:p>
          <a:p>
            <a:pPr lvl="1"/>
            <a:r>
              <a:rPr lang="en-US"/>
              <a:t>Employer Grants</a:t>
            </a:r>
          </a:p>
          <a:p>
            <a:pPr lvl="1"/>
            <a:r>
              <a:rPr lang="en-US"/>
              <a:t>Industry Sector Grants</a:t>
            </a:r>
          </a:p>
          <a:p>
            <a:pPr lvl="1"/>
            <a:r>
              <a:rPr lang="en-US"/>
              <a:t>Innovation Grants</a:t>
            </a:r>
          </a:p>
          <a:p>
            <a:pPr lvl="1"/>
            <a:r>
              <a:rPr lang="en-US"/>
              <a:t>Outreach Projects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20</a:t>
            </a:fld>
            <a:endParaRPr lang="en-US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14124531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6"/>
            <a:ext cx="7955280" cy="589031"/>
          </a:xfrm>
        </p:spPr>
        <p:txBody>
          <a:bodyPr/>
          <a:lstStyle/>
          <a:p>
            <a:r>
              <a:rPr lang="en-US"/>
              <a:t>Scoring Model for Employer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3CF73-BEF0-4EEA-9553-95DA458D2C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1529" y="1091558"/>
            <a:ext cx="8068887" cy="5193679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46902938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Today’s Workforce Development Training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9FBB6-6BA3-46FF-A010-FED3EBA0F760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Industry Sector Examples:</a:t>
            </a:r>
          </a:p>
          <a:p>
            <a:pPr lvl="1"/>
            <a:r>
              <a:rPr lang="en-US"/>
              <a:t>Cybersecurity</a:t>
            </a:r>
          </a:p>
          <a:p>
            <a:pPr lvl="1"/>
            <a:r>
              <a:rPr lang="en-US"/>
              <a:t>Welding</a:t>
            </a:r>
          </a:p>
          <a:p>
            <a:pPr lvl="1"/>
            <a:r>
              <a:rPr lang="en-US"/>
              <a:t>Nursing</a:t>
            </a:r>
          </a:p>
          <a:p>
            <a:pPr lvl="1"/>
            <a:r>
              <a:rPr lang="en-US"/>
              <a:t>Co-op education model implementation</a:t>
            </a:r>
          </a:p>
          <a:p>
            <a:pPr lvl="1"/>
            <a:r>
              <a:rPr lang="en-US"/>
              <a:t>K-12 Teacher Certification</a:t>
            </a:r>
          </a:p>
          <a:p>
            <a:r>
              <a:rPr lang="en-US"/>
              <a:t>Outreach Examples</a:t>
            </a:r>
          </a:p>
          <a:p>
            <a:pPr lvl="1"/>
            <a:r>
              <a:rPr lang="en-US"/>
              <a:t>Teacher Externship</a:t>
            </a:r>
          </a:p>
          <a:p>
            <a:pPr lvl="1"/>
            <a:r>
              <a:rPr lang="en-US"/>
              <a:t>Bussing for Career Fair</a:t>
            </a:r>
          </a:p>
          <a:p>
            <a:pPr lvl="1"/>
            <a:r>
              <a:rPr lang="en-US"/>
              <a:t>Next Steps Idaho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21402609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Today’s Workforce Development Training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9FBB6-6BA3-46FF-A010-FED3EBA0F760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Employer Grant – Aviation Specialties Unlimited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88446772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le 1"/>
          <p:cNvSpPr txBox="1"/>
          <p:nvPr>
            <p:custDataLst>
              <p:tags r:id="rId3"/>
            </p:custDataLst>
          </p:nvPr>
        </p:nvSpPr>
        <p:spPr>
          <a:xfrm>
            <a:off x="457200" y="2110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50BA00"/>
                </a:solidFill>
                <a:latin typeface="Trebuchet MS"/>
                <a:cs typeface="Trebuchet MS"/>
              </a:rPr>
              <a:t>|| </a:t>
            </a:r>
            <a:r>
              <a:rPr lang="en-US" sz="3200">
                <a:solidFill>
                  <a:srgbClr val="FFFFFF"/>
                </a:solidFill>
                <a:latin typeface="Trebuchet MS"/>
                <a:cs typeface="Trebuchet MS"/>
              </a:rPr>
              <a:t>Aviation Specialties Unlimited</a:t>
            </a:r>
            <a:r>
              <a:rPr lang="en-US" sz="3200">
                <a:solidFill>
                  <a:srgbClr val="50BA00"/>
                </a:solidFill>
                <a:latin typeface="Trebuchet MS"/>
                <a:cs typeface="Trebuchet MS"/>
              </a:rPr>
              <a:t>||</a:t>
            </a:r>
            <a:endParaRPr lang="en-US" sz="32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429DE83E-A485-45FD-A32F-9193E54E55E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80" y="446718"/>
            <a:ext cx="949300" cy="320666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186472332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0698" y="1013043"/>
            <a:ext cx="8229600" cy="857250"/>
          </a:xfrm>
        </p:spPr>
        <p:txBody>
          <a:bodyPr/>
          <a:lstStyle/>
          <a:p>
            <a:r>
              <a:rPr lang="en-US"/>
              <a:t>What we do: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INNOVATIONS FOR A SAFER TOMORROW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76D24D03-10EF-4744-9690-6773C40DF1D4}" type="slidenum">
              <a:rPr lang="en-US">
                <a:latin typeface="Calibri"/>
              </a:rPr>
              <a:t>25</a:t>
            </a:fld>
            <a:endParaRPr lang="en-US">
              <a:latin typeface="Calibri"/>
            </a:endParaRPr>
          </a:p>
        </p:txBody>
      </p:sp>
      <p:graphicFrame>
        <p:nvGraphicFramePr>
          <p:cNvPr id="5" name="Diagram 4"/>
          <p:cNvGraphicFramePr/>
          <p:nvPr>
            <p:custDataLst>
              <p:tags r:id="rId6"/>
            </p:custDataLst>
            <p:extLst/>
          </p:nvPr>
        </p:nvGraphicFramePr>
        <p:xfrm>
          <a:off x="290946" y="2147228"/>
          <a:ext cx="3707477" cy="2799887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3832167" y="1992899"/>
            <a:ext cx="475918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latin typeface="Calibri"/>
              </a:rPr>
              <a:t>NVG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L3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Harris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ASU – E3 – Idaho built NVG platform 30% weight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Aviation lighting filtration for NVG use</a:t>
            </a:r>
          </a:p>
          <a:p>
            <a:endParaRPr lang="en-US" sz="1400">
              <a:solidFill>
                <a:prstClr val="white"/>
              </a:solidFill>
              <a:latin typeface="Calibri"/>
            </a:endParaRPr>
          </a:p>
          <a:p>
            <a:r>
              <a:rPr lang="en-US" sz="1400">
                <a:solidFill>
                  <a:prstClr val="white"/>
                </a:solidFill>
                <a:latin typeface="Calibri"/>
              </a:rPr>
              <a:t>NVG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NVG flight requires certification (We are a  flight school)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Initial and recurrent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prstClr val="white"/>
              </a:solidFill>
              <a:latin typeface="Calibri"/>
            </a:endParaRPr>
          </a:p>
          <a:p>
            <a:r>
              <a:rPr lang="en-US" sz="1400">
                <a:solidFill>
                  <a:prstClr val="white"/>
                </a:solidFill>
                <a:latin typeface="Calibri"/>
              </a:rPr>
              <a:t>NVG/STC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Modification of aircraft lighting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FAA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NVG servicing – calibration – 180 day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8D54288-DF91-4F0A-822A-FBA05A98C18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12" y="294318"/>
            <a:ext cx="949300" cy="320666"/>
          </a:xfrm>
          <a:prstGeom prst="rect">
            <a:avLst/>
          </a:prstGeom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152033883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0698" y="1013043"/>
            <a:ext cx="8229600" cy="857250"/>
          </a:xfrm>
        </p:spPr>
        <p:txBody>
          <a:bodyPr/>
          <a:lstStyle/>
          <a:p>
            <a:r>
              <a:rPr lang="en-US"/>
              <a:t>The E-3 Goggle – Idaho made: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INNOVATIONS FOR A SAFER TOMORROW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76D24D03-10EF-4744-9690-6773C40DF1D4}" type="slidenum">
              <a:rPr lang="en-US">
                <a:latin typeface="Calibri"/>
              </a:rPr>
              <a:t>26</a:t>
            </a:fld>
            <a:endParaRPr lang="en-US">
              <a:latin typeface="Calibri"/>
            </a:endParaRPr>
          </a:p>
        </p:txBody>
      </p:sp>
      <p:graphicFrame>
        <p:nvGraphicFramePr>
          <p:cNvPr id="5" name="Diagram 4"/>
          <p:cNvGraphicFramePr/>
          <p:nvPr>
            <p:custDataLst>
              <p:tags r:id="rId6"/>
            </p:custDataLst>
            <p:extLst/>
          </p:nvPr>
        </p:nvGraphicFramePr>
        <p:xfrm>
          <a:off x="290946" y="2147228"/>
          <a:ext cx="3707477" cy="2799887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3832168" y="1992898"/>
            <a:ext cx="46562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prstClr val="white"/>
                </a:solidFill>
                <a:latin typeface="Calibri"/>
              </a:rPr>
              <a:t>NVG – Goggle sales – Current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90-180 day lead time for other manufacturers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E-3 Goggle, made in Boise – after full FAA approval, ready</a:t>
            </a:r>
            <a:br>
              <a:rPr lang="en-US" sz="1400">
                <a:solidFill>
                  <a:prstClr val="white"/>
                </a:solidFill>
                <a:latin typeface="Calibri"/>
              </a:rPr>
            </a:br>
            <a:r>
              <a:rPr lang="en-US" sz="1400">
                <a:solidFill>
                  <a:prstClr val="white"/>
                </a:solidFill>
                <a:latin typeface="Calibri"/>
              </a:rPr>
              <a:t>and in stock.</a:t>
            </a:r>
          </a:p>
          <a:p>
            <a:endParaRPr lang="en-US" sz="1400">
              <a:solidFill>
                <a:prstClr val="white"/>
              </a:solidFill>
              <a:latin typeface="Calibri"/>
            </a:endParaRPr>
          </a:p>
          <a:p>
            <a:r>
              <a:rPr lang="en-US" sz="1400">
                <a:solidFill>
                  <a:prstClr val="white"/>
                </a:solidFill>
                <a:latin typeface="Calibri"/>
              </a:rPr>
              <a:t>Why E-3?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30% lighter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Fewer moving parts, simpler and easier to maintain.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prstClr val="white"/>
              </a:solidFill>
              <a:latin typeface="Calibri"/>
            </a:endParaRPr>
          </a:p>
          <a:p>
            <a:r>
              <a:rPr lang="en-US" sz="1400">
                <a:solidFill>
                  <a:prstClr val="white"/>
                </a:solidFill>
                <a:latin typeface="Calibri"/>
              </a:rPr>
              <a:t>Who are we hiring?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Manufacturing technicians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prstClr val="white"/>
                </a:solidFill>
                <a:latin typeface="Calibri"/>
              </a:rPr>
              <a:t>Project managers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8C8A8C02-01CE-466D-B26C-EDC1F807683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12" y="294318"/>
            <a:ext cx="949300" cy="320666"/>
          </a:xfrm>
          <a:prstGeom prst="rect">
            <a:avLst/>
          </a:prstGeom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2399430108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0698" y="1013043"/>
            <a:ext cx="8229600" cy="857250"/>
          </a:xfrm>
        </p:spPr>
        <p:txBody>
          <a:bodyPr/>
          <a:lstStyle/>
          <a:p>
            <a:r>
              <a:rPr lang="en-US"/>
              <a:t>What we do – part 2: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INNOVATIONS FOR A SAFER TOMORROW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76D24D03-10EF-4744-9690-6773C40DF1D4}" type="slidenum">
              <a:rPr lang="en-US">
                <a:latin typeface="Calibri"/>
              </a:rPr>
              <a:t>27</a:t>
            </a:fld>
            <a:endParaRPr lang="en-US">
              <a:latin typeface="Calibri"/>
            </a:endParaRPr>
          </a:p>
        </p:txBody>
      </p:sp>
      <p:graphicFrame>
        <p:nvGraphicFramePr>
          <p:cNvPr id="5" name="Diagram 4"/>
          <p:cNvGraphicFramePr/>
          <p:nvPr>
            <p:custDataLst>
              <p:tags r:id="rId6"/>
            </p:custDataLst>
            <p:extLst/>
          </p:nvPr>
        </p:nvGraphicFramePr>
        <p:xfrm>
          <a:off x="290946" y="2147228"/>
          <a:ext cx="3707477" cy="2799887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3884131" y="1839732"/>
            <a:ext cx="4094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prstClr val="white"/>
                </a:solidFill>
                <a:latin typeface="Calibri"/>
              </a:rPr>
              <a:t>Scenic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white"/>
                </a:solidFill>
                <a:latin typeface="Calibri"/>
              </a:rPr>
              <a:t>Field Operation – Aviation Service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white"/>
                </a:solidFill>
                <a:latin typeface="Calibri"/>
              </a:rPr>
              <a:t>Provide Pilots and Mechanics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white"/>
                </a:solidFill>
                <a:latin typeface="Calibri"/>
              </a:rPr>
              <a:t>Tour customers aboard Scenic Eclipse</a:t>
            </a:r>
          </a:p>
          <a:p>
            <a:r>
              <a:rPr lang="en-US" sz="1600">
                <a:solidFill>
                  <a:prstClr val="white"/>
                </a:solidFill>
                <a:latin typeface="Calibri"/>
              </a:rPr>
              <a:t>	to amazing sites all over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prstClr val="white"/>
                </a:solidFill>
                <a:latin typeface="Calibri"/>
              </a:rPr>
              <a:t>Only company in the world doing this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B72B3-41A0-2A4F-8A5E-E4E9F217D29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12461" y="3704762"/>
            <a:ext cx="2962701" cy="1666520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77A7C42F-DAC4-4E5B-AB30-AAA18B68DCC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12" y="294318"/>
            <a:ext cx="949300" cy="320666"/>
          </a:xfrm>
          <a:prstGeom prst="rect">
            <a:avLst/>
          </a:prstGeom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val="213571902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0698" y="1013043"/>
            <a:ext cx="8229600" cy="857250"/>
          </a:xfrm>
        </p:spPr>
        <p:txBody>
          <a:bodyPr/>
          <a:lstStyle/>
          <a:p>
            <a:r>
              <a:rPr lang="en-US" sz="2400"/>
              <a:t>Training Requirements for our expansions:</a:t>
            </a:r>
            <a:endParaRPr lang="en-US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INNOVATIONS FOR A SAFER TOMORROW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6917272" y="5632980"/>
            <a:ext cx="2133600" cy="273844"/>
          </a:xfrm>
        </p:spPr>
        <p:txBody>
          <a:bodyPr/>
          <a:lstStyle/>
          <a:p>
            <a:fld id="{76D24D03-10EF-4744-9690-6773C40DF1D4}" type="slidenum">
              <a:rPr lang="en-US">
                <a:latin typeface="Calibri"/>
              </a:rPr>
              <a:t>28</a:t>
            </a:fld>
            <a:endParaRPr lang="en-US">
              <a:latin typeface="Calibri"/>
            </a:endParaRPr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1339691" y="4047021"/>
            <a:ext cx="2791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white"/>
                </a:solidFill>
                <a:latin typeface="Calibri"/>
              </a:rPr>
              <a:t>E-3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Lean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3D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Advanced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solidFill>
                <a:prstClr val="white"/>
              </a:solidFill>
              <a:latin typeface="Calibri"/>
            </a:endParaRPr>
          </a:p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5216077" y="4145934"/>
            <a:ext cx="292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white"/>
                </a:solidFill>
                <a:latin typeface="Calibri"/>
              </a:rPr>
              <a:t>Scenic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Airbus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Airbus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Helicopter Underwater Escape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white"/>
                </a:solidFill>
                <a:latin typeface="Calibri"/>
              </a:rPr>
              <a:t>Maritime Safety</a:t>
            </a:r>
          </a:p>
          <a:p>
            <a:endParaRPr lang="en-US" sz="1200">
              <a:solidFill>
                <a:prstClr val="white"/>
              </a:solidFill>
              <a:latin typeface="Calibri"/>
            </a:endParaRPr>
          </a:p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13" y="1557939"/>
            <a:ext cx="2597327" cy="2597327"/>
          </a:xfrm>
          <a:prstGeom prst="rect">
            <a:avLst/>
          </a:prstGeom>
        </p:spPr>
      </p:pic>
      <p:pic>
        <p:nvPicPr>
          <p:cNvPr id="8" name="Picture 4" descr="Image result for scenic eclipse helicopter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081" y="1730151"/>
            <a:ext cx="3377700" cy="22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3C753738-9B6B-48F0-8436-719245080B1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12" y="294318"/>
            <a:ext cx="949300" cy="320666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2448204794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Incumbent Worker Training Toolkit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Under construction, share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29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08211701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Business Engagement Series: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Incumbent Worker Training As A Business Service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6"/>
            <a:ext cx="7955280" cy="734625"/>
          </a:xfrm>
        </p:spPr>
        <p:txBody>
          <a:bodyPr/>
          <a:lstStyle/>
          <a:p>
            <a:pPr algn="ctr"/>
            <a:r>
              <a:rPr lang="en-US"/>
              <a:t>IWT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8650" y="1210962"/>
            <a:ext cx="7955280" cy="5263979"/>
          </a:xfrm>
        </p:spPr>
        <p:txBody>
          <a:bodyPr>
            <a:normAutofit lnSpcReduction="10000"/>
          </a:bodyPr>
          <a:lstStyle/>
          <a:p>
            <a:r>
              <a:rPr lang="en-US"/>
              <a:t>ETA is currently developing a Tool Kit for incumbent worker training resources</a:t>
            </a:r>
          </a:p>
          <a:p>
            <a:r>
              <a:rPr lang="en-US"/>
              <a:t>The IWT Tool Kit will contain the following documents: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Policy and Procedures Manual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Training Program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Work Plan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Registration Form</a:t>
            </a:r>
          </a:p>
          <a:p>
            <a:pPr marL="754380" lvl="2" indent="-342900">
              <a:buFontTx/>
              <a:buChar char="-"/>
            </a:pPr>
            <a:r>
              <a:rPr lang="en-US" sz="2800"/>
              <a:t>IWT Training Needs Assessment </a:t>
            </a:r>
          </a:p>
          <a:p>
            <a:pPr marL="754380" lvl="2" indent="-342900">
              <a:buFontTx/>
              <a:buChar char="-"/>
            </a:pPr>
            <a:endParaRPr lang="en-US" sz="1200"/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accent5"/>
                </a:solidFill>
              </a:rPr>
              <a:t>Please let us know in the comments if there are additional areas you’d like the Tool Kit to address</a:t>
            </a:r>
            <a:endParaRPr lang="en-US">
              <a:solidFill>
                <a:schemeClr val="accent5"/>
              </a:solidFill>
              <a:hlinkClick r:id="rId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30</a:t>
            </a:fld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165142276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222422"/>
            <a:ext cx="7955280" cy="710299"/>
          </a:xfrm>
        </p:spPr>
        <p:txBody>
          <a:bodyPr/>
          <a:lstStyle/>
          <a:p>
            <a:pPr algn="ctr"/>
            <a:r>
              <a:rPr lang="en-US"/>
              <a:t>IWT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28650" y="1124464"/>
            <a:ext cx="7955280" cy="5231885"/>
          </a:xfrm>
        </p:spPr>
        <p:txBody>
          <a:bodyPr>
            <a:normAutofit/>
          </a:bodyPr>
          <a:lstStyle/>
          <a:p>
            <a:r>
              <a:rPr lang="en-US"/>
              <a:t>The Tool Kit will live on the Incumbent Worker Training resource page on ION, which is part of Workforce GPS</a:t>
            </a:r>
          </a:p>
          <a:p>
            <a:r>
              <a:rPr lang="en-US"/>
              <a:t>Existing resources on this site include a desk aid and other materials on work-based-learning models.  </a:t>
            </a:r>
          </a:p>
          <a:p>
            <a:pPr lvl="1"/>
            <a:r>
              <a:rPr lang="en-US">
                <a:hlinkClick r:id="rId5"/>
              </a:rPr>
              <a:t>https://ion.workforcegps.org/resources/2019/05/08/15/08/Incumbent-Worker-Training-IWT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31</a:t>
            </a:fld>
            <a:endParaRPr lang="en-US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169049821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Thanks to today’s presenters!</a:t>
            </a:r>
          </a:p>
          <a:p>
            <a:r>
              <a:rPr lang="en-US"/>
              <a:t>Please reach out to them if you have any additional questions</a:t>
            </a:r>
          </a:p>
          <a:p>
            <a:r>
              <a:rPr lang="en-US"/>
              <a:t>Keep an eye out for additional webinars on various business engagement topics</a:t>
            </a:r>
          </a:p>
          <a:p>
            <a:r>
              <a:rPr lang="en-US" b="1">
                <a:solidFill>
                  <a:schemeClr val="accent2"/>
                </a:solidFill>
              </a:rPr>
              <a:t>Let us know in the comments if you have any particular topics that interest you!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32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436295928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33</a:t>
            </a:fld>
            <a:endParaRPr lang="en-US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318888317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Wendi Secrist</a:t>
            </a:r>
            <a:endParaRPr lang="en-US"/>
          </a:p>
          <a:p>
            <a:pPr lvl="1"/>
            <a:r>
              <a:rPr lang="en-US"/>
              <a:t>Executive Director</a:t>
            </a:r>
          </a:p>
          <a:p>
            <a:pPr lvl="2"/>
            <a:r>
              <a:rPr lang="en-US"/>
              <a:t>Idaho Workforce Development Council</a:t>
            </a:r>
          </a:p>
          <a:p>
            <a:pPr lvl="3"/>
            <a:r>
              <a:rPr lang="en-US"/>
              <a:t>Wendi.secrist@wdc.Idaho.gov</a:t>
            </a:r>
          </a:p>
          <a:p>
            <a:pPr lvl="4"/>
            <a:r>
              <a:rPr lang="en-US"/>
              <a:t>208-488-7561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00814567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t>35</a:t>
            </a:fld>
            <a:endParaRPr lang="en-US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Jeff Ryan</a:t>
            </a:r>
          </a:p>
          <a:p>
            <a:pPr lvl="1"/>
            <a:r>
              <a:rPr lang="en-US"/>
              <a:t>Business Solutions Specialist</a:t>
            </a:r>
          </a:p>
          <a:p>
            <a:pPr lvl="2"/>
            <a:r>
              <a:rPr lang="en-US"/>
              <a:t>US DOL/ETA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6683"/>
          <a:stretch>
            <a:fillRect/>
          </a:stretch>
        </p:blipFill>
        <p:spPr/>
      </p:pic>
    </p:spTree>
    <p:custDataLst>
      <p:tags r:id="rId7"/>
    </p:custDataLst>
    <p:extLst>
      <p:ext uri="{BB962C8B-B14F-4D97-AF65-F5344CB8AC3E}">
        <p14:creationId xmlns:p14="http://schemas.microsoft.com/office/powerpoint/2010/main" val="346269557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Wendi Secrist</a:t>
            </a:r>
          </a:p>
          <a:p>
            <a:pPr lvl="1"/>
            <a:r>
              <a:rPr lang="en-US"/>
              <a:t>Executive Director</a:t>
            </a:r>
          </a:p>
          <a:p>
            <a:pPr lvl="2"/>
            <a:r>
              <a:rPr lang="en-US"/>
              <a:t>Idaho Workforce Development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0C698E0-BBEF-462E-A9BE-D820389611D0}"/>
              </a:ext>
            </a:extLst>
          </p:cNvPr>
          <p:cNvPicPr>
            <a:picLocks noGrp="1" noChangeAspect="1"/>
          </p:cNvPicPr>
          <p:nvPr>
            <p:ph type="pic" idx="11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6129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Patrick Crow</a:t>
            </a:r>
          </a:p>
          <a:p>
            <a:pPr lvl="1"/>
            <a:r>
              <a:rPr lang="en-US"/>
              <a:t>Human Resources Manager</a:t>
            </a:r>
          </a:p>
          <a:p>
            <a:pPr lvl="2"/>
            <a:r>
              <a:rPr lang="en-US"/>
              <a:t>Aviation Specialties Unlimited, Inc.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  <p:custDataLst>
              <p:tags r:id="rId7"/>
            </p:custDataLst>
          </p:nvPr>
        </p:nvSpPr>
        <p:spPr>
          <a:xfrm>
            <a:off x="3041624" y="4788305"/>
            <a:ext cx="3983355" cy="1183871"/>
          </a:xfrm>
        </p:spPr>
        <p:txBody>
          <a:bodyPr>
            <a:normAutofit fontScale="85000" lnSpcReduction="20000"/>
          </a:bodyPr>
          <a:lstStyle/>
          <a:p>
            <a:endParaRPr lang="en-US"/>
          </a:p>
          <a:p>
            <a:r>
              <a:rPr lang="en-US"/>
              <a:t>Adrian Kaplan</a:t>
            </a:r>
          </a:p>
          <a:p>
            <a:pPr lvl="1"/>
            <a:r>
              <a:rPr lang="en-US"/>
              <a:t>Workforce Analyst</a:t>
            </a:r>
          </a:p>
          <a:p>
            <a:pPr lvl="2"/>
            <a:r>
              <a:rPr lang="en-US"/>
              <a:t>Office of Workforce Investment/ETA</a:t>
            </a:r>
          </a:p>
          <a:p>
            <a:endParaRPr lang="en-US"/>
          </a:p>
        </p:txBody>
      </p:sp>
      <p:pic>
        <p:nvPicPr>
          <p:cNvPr id="12" name="Picture Placeholder 6"/>
          <p:cNvPicPr>
            <a:picLocks noGrp="1" noChangeAspect="1"/>
          </p:cNvPicPr>
          <p:nvPr>
            <p:ph type="pic" idx="15"/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b="5237"/>
          <a:stretch>
            <a:fillRect/>
          </a:stretch>
        </p:blipFill>
        <p:spPr/>
      </p:pic>
      <p:pic>
        <p:nvPicPr>
          <p:cNvPr id="9" name="Picture Placeholder 5"/>
          <p:cNvPicPr>
            <a:picLocks noGrp="1" noChangeAspect="1"/>
          </p:cNvPicPr>
          <p:nvPr>
            <p:ph type="pic" idx="13"/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26823"/>
          <a:stretch>
            <a:fillRect/>
          </a:stretch>
        </p:blipFill>
        <p:spPr>
          <a:xfrm>
            <a:off x="1776905" y="2969114"/>
            <a:ext cx="1024487" cy="1420009"/>
          </a:xfr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Introduction/Overview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t>6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15041844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87234" y="384048"/>
            <a:ext cx="6796695" cy="1435608"/>
          </a:xfrm>
        </p:spPr>
        <p:txBody>
          <a:bodyPr>
            <a:normAutofit fontScale="90000"/>
          </a:bodyPr>
          <a:lstStyle/>
          <a:p>
            <a:r>
              <a:rPr lang="en-US"/>
              <a:t>Does your organization use resources for incumbent worker training?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Yes, we use WIOA funds</a:t>
            </a:r>
          </a:p>
          <a:p>
            <a:r>
              <a:rPr lang="en-US"/>
              <a:t>Yes, we use funds non-WIOA funds</a:t>
            </a:r>
          </a:p>
          <a:p>
            <a:r>
              <a:rPr lang="en-US"/>
              <a:t>Yes, we use both WIOA and non-WIOA funds</a:t>
            </a:r>
          </a:p>
          <a:p>
            <a:r>
              <a:rPr lang="en-US"/>
              <a:t>No</a:t>
            </a:r>
          </a:p>
          <a:p>
            <a:r>
              <a:rPr lang="en-US"/>
              <a:t>Not 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7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0411434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Purpose of today’s webinar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We are kicking off our business engagement webinar series with a 3-pack of sessions focused on incumbent worker training as a business service</a:t>
            </a:r>
          </a:p>
          <a:p>
            <a:r>
              <a:rPr lang="en-US"/>
              <a:t>Today we are thrilled to be joined by the Idaho Workforce Council to talk about how they utilize state resources to provide incumbent worker training as a business service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t>8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91971928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What is business engagement?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 comprehensive, value-added set of strategies, activities, and partnerships designed to support and promote </a:t>
            </a:r>
            <a:r>
              <a:rPr lang="en-US">
                <a:solidFill>
                  <a:schemeClr val="accent2"/>
                </a:solidFill>
              </a:rPr>
              <a:t>economic prosperity </a:t>
            </a:r>
            <a:r>
              <a:rPr lang="en-US"/>
              <a:t>by providing </a:t>
            </a:r>
            <a:r>
              <a:rPr lang="en-US">
                <a:solidFill>
                  <a:schemeClr val="accent2"/>
                </a:solidFill>
              </a:rPr>
              <a:t>valuable solutions </a:t>
            </a:r>
            <a:r>
              <a:rPr lang="en-US"/>
              <a:t>to address the needs of businesses</a:t>
            </a:r>
          </a:p>
          <a:p>
            <a:r>
              <a:rPr lang="en-US"/>
              <a:t>The purpose of business engagement programs is to </a:t>
            </a:r>
            <a:r>
              <a:rPr lang="en-US">
                <a:solidFill>
                  <a:schemeClr val="accent2"/>
                </a:solidFill>
              </a:rPr>
              <a:t>promote long-term economic stability, competitiveness, and growth </a:t>
            </a:r>
            <a:r>
              <a:rPr lang="en-US"/>
              <a:t> </a:t>
            </a:r>
          </a:p>
          <a:p>
            <a:r>
              <a:rPr lang="en-US"/>
              <a:t>Business engagement is about more than just workforce services!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t>9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97011967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05c78201-2584-42bf-8fcb-6e54d4e9ffac}.png&quot; /&gt;&lt;left val=&quot;840&quot; /&gt;&lt;top val=&quot;310&quot; /&gt;&lt;width val=&quot;120&quot; /&gt;&lt;height val=&quot;410&quot; /&gt;&lt;hasText val=&quot;1&quot; /&gt;&lt;/Image&gt;&lt;/ThreeDShapeInfo&gt;"/>
</p:tagLst>
</file>

<file path=ppt/tags/tag10.xml><?xml version="1.0" encoding="utf-8"?>
<p:tagLst xmlns:p="http://schemas.openxmlformats.org/presentationml/2006/main">
  <p:tag name="PRESENTER_SHAPEINFO" val="&lt;ThreeDShapeInfo&gt;&lt;uuid val=&quot;{42aae97b-e4a2-4148-8413-0a4bc09aa8ae}&quot; /&gt;&lt;isInvalidForFieldText val=&quot;0&quot; /&gt;&lt;Image&gt;&lt;filename val=&quot;E:\breeze\content\14339732\1738149128-1\input\breezo\data\asimages\{42aae97b-e4a2-4148-8413-0a4bc09aa8ae}.png&quot; /&gt;&lt;left val=&quot;36&quot; /&gt;&lt;top val=&quot;673&quot; /&gt;&lt;width val=&quot;203&quot; /&gt;&lt;height val=&quot;27&quot; /&gt;&lt;hasText val=&quot;1&quot; /&gt;&lt;/Image&gt;&lt;/ThreeDShapeInfo&gt;"/>
</p:tagLst>
</file>

<file path=ppt/tags/tag100.xml><?xml version="1.0" encoding="utf-8"?>
<p:tagLst xmlns:p="http://schemas.openxmlformats.org/presentationml/2006/main">
  <p:tag name="HTML_SHAPEINFO" val="&lt;SlideThumbPath val=&quot;SlideTemp.PNG&quot;/&gt;"/>
</p:tagLst>
</file>

<file path=ppt/tags/tag101.xml><?xml version="1.0" encoding="utf-8"?>
<p:tagLst xmlns:p="http://schemas.openxmlformats.org/presentationml/2006/main">
  <p:tag name="PRESENTER_SHAPEINFO" val="&lt;ThreeDShapeInfo&gt;&lt;uuid val=&quot;{64b6e556-630a-4cd9-bc41-5b401da736cb}&quot; /&gt;&lt;isInvalidForFieldText val=&quot;0&quot; /&gt;&lt;Image&gt;&lt;filename val=&quot;E:\breeze\content\14339732\1738149128-1\input\breezo\data\asimages\{64b6e556-630a-4cd9-bc41-5b401da736cb}.png&quot; /&gt;&lt;left val=&quot;446&quot; /&gt;&lt;top val=&quot;306&quot; /&gt;&lt;width val=&quot;383&quot; /&gt;&lt;height val=&quot;100&quot; /&gt;&lt;hasText val=&quot;1&quot; /&gt;&lt;/Image&gt;&lt;/ThreeDShapeInfo&gt;"/>
  <p:tag name="PRESENTER_SHAPETEXTINFO" val="&lt;ShapeTextInfo&gt;&lt;TableIndex row=&quot;-1&quot; col=&quot;-1&quot;&gt;&lt;linesCount val=&quot;3&quot; /&gt;&lt;lineCharCount val=&quot;10&quot; /&gt;&lt;lineCharCount val=&quot;30&quot; /&gt;&lt;lineCharCount val=&quot;10&quot; /&gt;&lt;/TableIndex&gt;&lt;/ShapeTextInfo&gt;"/>
</p:tagLst>
</file>

<file path=ppt/tags/tag102.xml><?xml version="1.0" encoding="utf-8"?>
<p:tagLst xmlns:p="http://schemas.openxmlformats.org/presentationml/2006/main">
  <p:tag name="PRESENTER_SHAPEINFO" val="&lt;ThreeDShapeInfo&gt;&lt;uuid val=&quot;{5ee723d8-cbf6-4346-956c-797d71da3529}&quot; /&gt;&lt;isInvalidForFieldText val=&quot;0&quot; /&gt;&lt;Image&gt;&lt;filename val=&quot;E:\breeze\content\14339732\1738149128-1\input\breezo\data\asimages\{5ee723d8-cbf6-4346-956c-797d71da3529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3.xml><?xml version="1.0" encoding="utf-8"?>
<p:tagLst xmlns:p="http://schemas.openxmlformats.org/presentationml/2006/main">
  <p:tag name="PRESENTER_SHAPEINFO" val="&lt;ThreeDShapeInfo&gt;&lt;uuid val=&quot;{41226a3f-65e6-402f-921d-6a76971e6e3a}&quot; /&gt;&lt;isInvalidForFieldText val=&quot;0&quot; /&gt;&lt;Image&gt;&lt;filename val=&quot;E:\breeze\content\14339732\1738149128-1\input\breezo\data\asimages\{41226a3f-65e6-402f-921d-6a76971e6e3a}.jpg&quot; /&gt;&lt;left val=&quot;186&quot; /&gt;&lt;top val=&quot;253&quot; /&gt;&lt;width val=&quot;177&quot; /&gt;&lt;height val=&quot;203&quot; /&gt;&lt;hasText val=&quot;1&quot; /&gt;&lt;/Image&gt;&lt;/ThreeDShapeInfo&gt;"/>
</p:tagLst>
</file>

<file path=ppt/tags/tag104.xml><?xml version="1.0" encoding="utf-8"?>
<p:tagLst xmlns:p="http://schemas.openxmlformats.org/presentationml/2006/main">
  <p:tag name="HTML_SHAPEINFO" val="&lt;SlideThumbPath val=&quot;SlideTemp.PNG&quot;/&gt;"/>
</p:tagLst>
</file>

<file path=ppt/tags/tag105.xml><?xml version="1.0" encoding="utf-8"?>
<p:tagLst xmlns:p="http://schemas.openxmlformats.org/presentationml/2006/main">
  <p:tag name="PRESENTER_SHAPEINFO" val="&lt;ThreeDShapeInfo&gt;&lt;uuid val=&quot;{ad84720b-b043-4623-823d-9a911151bba3}&quot; /&gt;&lt;isInvalidForFieldText val=&quot;0&quot; /&gt;&lt;Image&gt;&lt;filename val=&quot;E:\breeze\content\14339732\1738149128-1\input\breezo\data\asimages\{ad84720b-b043-4623-823d-9a911151bba3}.png&quot; /&gt;&lt;left val=&quot;440&quot; /&gt;&lt;top val=&quot;180&quot; /&gt;&lt;width val=&quot;397&quot; /&gt;&lt;height val=&quot;93&quot; /&gt;&lt;hasText val=&quot;1&quot; /&gt;&lt;/Image&gt;&lt;/ThreeDShapeInfo&gt;"/>
  <p:tag name="PRESENTER_SHAPETEXTINFO" val="&lt;ShapeTextInfo&gt;&lt;TableIndex row=&quot;-1&quot; col=&quot;-1&quot;&gt;&lt;linesCount val=&quot;3&quot; /&gt;&lt;lineCharCount val=&quot;14&quot; /&gt;&lt;lineCharCount val=&quot;19&quot; /&gt;&lt;lineCharCount val=&quot;35&quot; /&gt;&lt;/TableIndex&gt;&lt;/ShapeTextInfo&gt;"/>
</p:tagLst>
</file>

<file path=ppt/tags/tag106.xml><?xml version="1.0" encoding="utf-8"?>
<p:tagLst xmlns:p="http://schemas.openxmlformats.org/presentationml/2006/main">
  <p:tag name="PRESENTER_SHAPEINFO" val="&lt;ThreeDShapeInfo&gt;&lt;uuid val=&quot;{aed3062e-abb9-41b5-9ada-de3b1afa3cd7}&quot; /&gt;&lt;isInvalidForFieldText val=&quot;0&quot; /&gt;&lt;Image&gt;&lt;filename val=&quot;E:\breeze\content\14339732\1738149128-1\input\breezo\data\asimages\{aed3062e-abb9-41b5-9ada-de3b1afa3cd7}.png&quot; /&gt;&lt;left val=&quot;920&quot; /&gt;&lt;top val=&quot;680&quot; /&gt;&lt;width val=&quot;1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7.xml><?xml version="1.0" encoding="utf-8"?>
<p:tagLst xmlns:p="http://schemas.openxmlformats.org/presentationml/2006/main">
  <p:tag name="PRESENTER_SHAPEINFO" val="&lt;ThreeDShapeInfo&gt;&lt;uuid val=&quot;{e09607b3-f101-421e-8bac-5f24ca65fedd}&quot; /&gt;&lt;isInvalidForFieldText val=&quot;0&quot; /&gt;&lt;Image&gt;&lt;filename val=&quot;E:\breeze\content\14339732\1738149128-1\input\breezo\data\asimages\{e09607b3-f101-421e-8bac-5f24ca65fedd}.jpg&quot; /&gt;&lt;left val=&quot;233&quot; /&gt;&lt;top val=&quot;156&quot; /&gt;&lt;width val=&quot;120&quot; /&gt;&lt;height val=&quot;137&quot; /&gt;&lt;hasText val=&quot;1&quot; /&gt;&lt;/Image&gt;&lt;/ThreeDShapeInfo&gt;"/>
</p:tagLst>
</file>

<file path=ppt/tags/tag108.xml><?xml version="1.0" encoding="utf-8"?>
<p:tagLst xmlns:p="http://schemas.openxmlformats.org/presentationml/2006/main">
  <p:tag name="PRESENTER_SHAPEINFO" val="&lt;ThreeDShapeInfo&gt;&lt;uuid val=&quot;{6adef0fc-0fe5-45f3-8274-b47fa835c5f7}&quot; /&gt;&lt;isInvalidForFieldText val=&quot;0&quot; /&gt;&lt;Image&gt;&lt;filename val=&quot;E:\breeze\content\14339732\1738149128-1\input\breezo\data\asimages\{6adef0fc-0fe5-45f3-8274-b47fa835c5f7}.png&quot; /&gt;&lt;left val=&quot;386&quot; /&gt;&lt;top val=&quot;350&quot; /&gt;&lt;width val=&quot;357&quot; /&gt;&lt;height val=&quot;93&quot; /&gt;&lt;hasText val=&quot;1&quot; /&gt;&lt;/Image&gt;&lt;/ThreeDShapeInfo&gt;"/>
  <p:tag name="PRESENTER_SHAPETEXTINFO" val="&lt;ShapeTextInfo&gt;&lt;TableIndex row=&quot;-1&quot; col=&quot;-1&quot;&gt;&lt;linesCount val=&quot;3&quot; /&gt;&lt;lineCharCount val=&quot;13&quot; /&gt;&lt;lineCharCount val=&quot;24&quot; /&gt;&lt;lineCharCount val=&quot;36&quot; /&gt;&lt;/TableIndex&gt;&lt;/ShapeTextInfo&gt;"/>
</p:tagLst>
</file>

<file path=ppt/tags/tag109.xml><?xml version="1.0" encoding="utf-8"?>
<p:tagLst xmlns:p="http://schemas.openxmlformats.org/presentationml/2006/main">
  <p:tag name="PRESENTER_SHAPEINFO" val="&lt;ThreeDShapeInfo&gt;&lt;uuid val=&quot;{9fc09d53-0fda-4388-93fa-c8352c4bec08}&quot; /&gt;&lt;isInvalidForFieldText val=&quot;0&quot; /&gt;&lt;Image&gt;&lt;filename val=&quot;E:\breeze\content\14339732\1738149128-1\input\breezo\data\asimages\{9fc09d53-0fda-4388-93fa-c8352c4bec08}.png&quot; /&gt;&lt;left val=&quot;326&quot; /&gt;&lt;top val=&quot;530&quot; /&gt;&lt;width val=&quot;330&quot; /&gt;&lt;height val=&quot;67&quot; /&gt;&lt;hasText val=&quot;1&quot; /&gt;&lt;/Image&gt;&lt;/ThreeDShapeInfo&gt;"/>
  <p:tag name="PRESENTER_SHAPETEXTINFO" val="&lt;ShapeTextInfo&gt;&lt;TableIndex row=&quot;-1&quot; col=&quot;-1&quot;&gt;&lt;linesCount val=&quot;4&quot; /&gt;&lt;lineCharCount val=&quot;1&quot; /&gt;&lt;lineCharCount val=&quot;14&quot; /&gt;&lt;lineCharCount val=&quot;18&quot; /&gt;&lt;lineCharCount val=&quot;35&quot; 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10.xml><?xml version="1.0" encoding="utf-8"?>
<p:tagLst xmlns:p="http://schemas.openxmlformats.org/presentationml/2006/main">
  <p:tag name="PRESENTER_SHAPEINFO" val="&lt;ThreeDShapeInfo&gt;&lt;uuid val=&quot;{ee4a270c-504c-4fb6-8902-311e4e551ac6}&quot; /&gt;&lt;isInvalidForFieldText val=&quot;0&quot; /&gt;&lt;Image&gt;&lt;filename val=&quot;E:\breeze\content\14339732\1738149128-1\input\breezo\data\asimages\{ee4a270c-504c-4fb6-8902-311e4e551ac6}.jpg&quot; /&gt;&lt;left val=&quot;123&quot; /&gt;&lt;top val=&quot;496&quot; /&gt;&lt;width val=&quot;120&quot; /&gt;&lt;height val=&quot;137&quot; /&gt;&lt;hasText val=&quot;1&quot; /&gt;&lt;/Image&gt;&lt;/ThreeDShapeInfo&gt;"/>
</p:tagLst>
</file>

<file path=ppt/tags/tag111.xml><?xml version="1.0" encoding="utf-8"?>
<p:tagLst xmlns:p="http://schemas.openxmlformats.org/presentationml/2006/main">
  <p:tag name="PRESENTER_SHAPEINFO" val="&lt;ThreeDShapeInfo&gt;&lt;uuid val=&quot;{dd8c54a9-5f72-4bd5-a3fd-f97022909957}&quot; /&gt;&lt;isInvalidForFieldText val=&quot;0&quot; /&gt;&lt;Image&gt;&lt;filename val=&quot;E:\breeze\content\14339732\1738149128-1\input\breezo\data\asimages\{dd8c54a9-5f72-4bd5-a3fd-f97022909957}.jpg&quot; /&gt;&lt;left val=&quot;180&quot; /&gt;&lt;top val=&quot;306&quot; /&gt;&lt;width val=&quot;120&quot; /&gt;&lt;height val=&quot;160&quot; /&gt;&lt;hasText val=&quot;1&quot; /&gt;&lt;/Image&gt;&lt;/ThreeDShapeInfo&gt;"/>
</p:tagLst>
</file>

<file path=ppt/tags/tag112.xml><?xml version="1.0" encoding="utf-8"?>
<p:tagLst xmlns:p="http://schemas.openxmlformats.org/presentationml/2006/main">
  <p:tag name="HTML_SHAPEINFO" val="&lt;SlideThumbPath val=&quot;SlideTemp.PNG&quot;/&gt;"/>
</p:tagLst>
</file>

<file path=ppt/tags/tag113.xml><?xml version="1.0" encoding="utf-8"?>
<p:tagLst xmlns:p="http://schemas.openxmlformats.org/presentationml/2006/main">
  <p:tag name="PRESENTER_SHAPEINFO" val="&lt;ThreeDShapeInfo&gt;&lt;uuid val=&quot;{e3264bc9-f3c5-4cc5-be89-53ed355be9cc}&quot; /&gt;&lt;isInvalidForFieldText val=&quot;0&quot; /&gt;&lt;Image&gt;&lt;filename val=&quot;E:\breeze\content\14339732\1738149128-1\input\breezo\data\asimages\{e3264bc9-f3c5-4cc5-be89-53ed355be9cc}.png&quot; /&gt;&lt;left val=&quot;143&quot; /&gt;&lt;top val=&quot;320&quot; /&gt;&lt;width val=&quot;673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1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5.xml><?xml version="1.0" encoding="utf-8"?>
<p:tagLst xmlns:p="http://schemas.openxmlformats.org/presentationml/2006/main">
  <p:tag name="PRESENTER_SHAPEINFO" val="&lt;ThreeDShapeInfo&gt;&lt;uuid val=&quot;{6e9ef668-ac4b-428d-a9fc-c828c275c543}&quot; /&gt;&lt;isInvalidForFieldText val=&quot;0&quot; /&gt;&lt;Image&gt;&lt;filename val=&quot;E:\breeze\content\14339732\1738149128-1\input\breezo\data\asimages\{6e9ef668-ac4b-428d-a9fc-c828c275c543}.png&quot; /&gt;&lt;left val=&quot;916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6.xml><?xml version="1.0" encoding="utf-8"?>
<p:tagLst xmlns:p="http://schemas.openxmlformats.org/presentationml/2006/main">
  <p:tag name="HTML_SHAPEINFO" val="&lt;SlideThumbPath val=&quot;SlideTemp.PNG&quot;/&gt;"/>
</p:tagLst>
</file>

<file path=ppt/tags/tag117.xml><?xml version="1.0" encoding="utf-8"?>
<p:tagLst xmlns:p="http://schemas.openxmlformats.org/presentationml/2006/main">
  <p:tag name="PRESENTER_SHAPEINFO" val="&lt;ThreeDShapeInfo&gt;&lt;uuid val=&quot;{253f2824-ff39-48fa-9be5-de620dc210b5}&quot; /&gt;&lt;isInvalidForFieldText val=&quot;0&quot; /&gt;&lt;Image&gt;&lt;filename val=&quot;E:\breeze\content\14339732\1738149128-1\input\breezo\data\asimages\{253f2824-ff39-48fa-9be5-de620dc210b5}.png&quot; /&gt;&lt;left val=&quot;196&quot; /&gt;&lt;top val=&quot;53&quot; /&gt;&lt;width val=&quot;637&quot; /&gt;&lt;height val=&quot;133&quot; /&gt;&lt;hasText val=&quot;1&quot; /&gt;&lt;/Image&gt;&lt;/ThreeDShapeInfo&gt;"/>
  <p:tag name="PRESENTER_SHAPETEXTINFO" val="&lt;ShapeTextInfo&gt;&lt;TableIndex row=&quot;-1&quot; col=&quot;-1&quot;&gt;&lt;linesCount val=&quot;1&quot; /&gt;&lt;lineCharCount val=&quot;67&quot; /&gt;&lt;/TableIndex&gt;&lt;/ShapeTextInfo&gt;"/>
</p:tagLst>
</file>

<file path=ppt/tags/tag118.xml><?xml version="1.0" encoding="utf-8"?>
<p:tagLst xmlns:p="http://schemas.openxmlformats.org/presentationml/2006/main">
  <p:tag name="PRESENTER_SHAPEINFO" val="&lt;ThreeDShapeInfo&gt;&lt;uuid val=&quot;{f894bb28-7ad6-49c5-bf92-731e7815858b}&quot; /&gt;&lt;isInvalidForFieldText val=&quot;0&quot; /&gt;&lt;Image&gt;&lt;filename val=&quot;E:\breeze\content\14339732\1738149128-1\input\breezo\data\asimages\{f894bb28-7ad6-49c5-bf92-731e7815858b}.png&quot; /&gt;&lt;left val=&quot;106&quot; /&gt;&lt;top val=&quot;293&quot; /&gt;&lt;width val=&quot;697&quot; /&gt;&lt;height val=&quot;260&quot; /&gt;&lt;hasText val=&quot;1&quot; /&gt;&lt;/Image&gt;&lt;/ThreeDShapeInfo&gt;"/>
  <p:tag name="PRESENTER_SHAPETEXTINFO" val="&lt;ShapeTextInfo&gt;&lt;TableIndex row=&quot;-1&quot; col=&quot;-1&quot;&gt;&lt;linesCount val=&quot;5&quot; /&gt;&lt;lineCharCount val=&quot;23&quot; /&gt;&lt;lineCharCount val=&quot;33&quot; /&gt;&lt;lineCharCount val=&quot;41&quot; /&gt;&lt;lineCharCount val=&quot;3&quot; /&gt;&lt;lineCharCount val=&quot;8&quot; /&gt;&lt;/TableIndex&gt;&lt;/ShapeTextInfo&gt;"/>
</p:tagLst>
</file>

<file path=ppt/tags/tag119.xml><?xml version="1.0" encoding="utf-8"?>
<p:tagLst xmlns:p="http://schemas.openxmlformats.org/presentationml/2006/main">
  <p:tag name="PRESENTER_SHAPEINFO" val="&lt;ThreeDShapeInfo&gt;&lt;uuid val=&quot;{3b7ed3de-5f57-49cb-afa2-68149345c666}&quot; /&gt;&lt;isInvalidForFieldText val=&quot;0&quot; /&gt;&lt;Image&gt;&lt;filename val=&quot;E:\breeze\content\14339732\1738149128-1\input\breezo\data\asimages\{3b7ed3de-5f57-49cb-afa2-68149345c666}.png&quot; /&gt;&lt;left val=&quot;920&quot; /&gt;&lt;top val=&quot;680&quot; /&gt;&lt;width val=&quot;1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20.xml><?xml version="1.0" encoding="utf-8"?>
<p:tagLst xmlns:p="http://schemas.openxmlformats.org/presentationml/2006/main">
  <p:tag name="HTML_SHAPEINFO" val="&lt;SlideThumbPath val=&quot;SlideTemp.PNG&quot;/&gt;"/>
</p:tagLst>
</file>

<file path=ppt/tags/tag121.xml><?xml version="1.0" encoding="utf-8"?>
<p:tagLst xmlns:p="http://schemas.openxmlformats.org/presentationml/2006/main">
  <p:tag name="PRESENTER_SHAPEINFO" val="&lt;ThreeDShapeInfo&gt;&lt;uuid val=&quot;{588c5d9e-89a0-4a75-8a82-f6f7bf53d5d8}&quot; /&gt;&lt;isInvalidForFieldText val=&quot;0&quot; /&gt;&lt;Image&gt;&lt;filename val=&quot;E:\breeze\content\14339732\1738149128-1\input\breezo\data\asimages\{588c5d9e-89a0-4a75-8a82-f6f7bf53d5d8}.png&quot; /&gt;&lt;left val=&quot;76&quot; /&gt;&lt;top val=&quot;100&quot; /&gt;&lt;width val=&quot;593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122.xml><?xml version="1.0" encoding="utf-8"?>
<p:tagLst xmlns:p="http://schemas.openxmlformats.org/presentationml/2006/main">
  <p:tag name="PRESENTER_SHAPEINFO" val="&lt;ThreeDShapeInfo&gt;&lt;uuid val=&quot;{a1d1841b-6c04-4421-a3b3-8470dcd5fee4}&quot; /&gt;&lt;isInvalidForFieldText val=&quot;0&quot; /&gt;&lt;Image&gt;&lt;filename val=&quot;E:\breeze\content\14339732\1738149128-1\input\breezo\data\asimages\{a1d1841b-6c04-4421-a3b3-8470dcd5fee4}.png&quot; /&gt;&lt;left val=&quot;76&quot; /&gt;&lt;top val=&quot;193&quot; /&gt;&lt;width val=&quot;813&quot; /&gt;&lt;height val=&quot;347&quot; /&gt;&lt;hasText val=&quot;1&quot; /&gt;&lt;/Image&gt;&lt;/ThreeDShapeInfo&gt;"/>
  <p:tag name="PRESENTER_SHAPETEXTINFO" val="&lt;ShapeTextInfo&gt;&lt;TableIndex row=&quot;-1&quot; col=&quot;-1&quot;&gt;&lt;linesCount val=&quot;2&quot; /&gt;&lt;lineCharCount val=&quot;143&quot; /&gt;&lt;lineCharCount val=&quot;172&quot; /&gt;&lt;/TableIndex&gt;&lt;/ShapeTextInfo&gt;"/>
</p:tagLst>
</file>

<file path=ppt/tags/tag123.xml><?xml version="1.0" encoding="utf-8"?>
<p:tagLst xmlns:p="http://schemas.openxmlformats.org/presentationml/2006/main">
  <p:tag name="PRESENTER_SHAPEINFO" val="&lt;ThreeDShapeInfo&gt;&lt;uuid val=&quot;{e558a357-0f5b-4178-8710-a0ec9d4c7807}&quot; /&gt;&lt;isInvalidForFieldText val=&quot;0&quot; /&gt;&lt;Image&gt;&lt;filename val=&quot;E:\breeze\content\14339732\1738149128-1\input\breezo\data\asimages\{e558a357-0f5b-4178-8710-a0ec9d4c7807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4.xml><?xml version="1.0" encoding="utf-8"?>
<p:tagLst xmlns:p="http://schemas.openxmlformats.org/presentationml/2006/main">
  <p:tag name="HTML_SHAPEINFO" val="&lt;SlideThumbPath val=&quot;SlideTemp.PNG&quot;/&gt;"/>
</p:tagLst>
</file>

<file path=ppt/tags/tag125.xml><?xml version="1.0" encoding="utf-8"?>
<p:tagLst xmlns:p="http://schemas.openxmlformats.org/presentationml/2006/main">
  <p:tag name="PRESENTER_SHAPEINFO" val="&lt;ThreeDShapeInfo&gt;&lt;uuid val=&quot;{41a4822e-4467-43f7-9b32-948cabf52a1f}&quot; /&gt;&lt;isInvalidForFieldText val=&quot;0&quot; /&gt;&lt;Image&gt;&lt;filename val=&quot;E:\breeze\content\14339732\1738149128-1\input\breezo\data\asimages\{41a4822e-4467-43f7-9b32-948cabf52a1f}.png&quot; /&gt;&lt;left val=&quot;73&quot; /&gt;&lt;top val=&quot;100&quot; /&gt;&lt;width val=&quot;680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26.xml><?xml version="1.0" encoding="utf-8"?>
<p:tagLst xmlns:p="http://schemas.openxmlformats.org/presentationml/2006/main">
  <p:tag name="PRESENTER_SHAPEINFO" val="&lt;ThreeDShapeInfo&gt;&lt;uuid val=&quot;{dc80a90d-2f1d-4112-9d3e-8c7e873ffdb7}&quot; /&gt;&lt;isInvalidForFieldText val=&quot;0&quot; /&gt;&lt;Image&gt;&lt;filename val=&quot;E:\breeze\content\14339732\1738149128-1\input\breezo\data\asimages\{dc80a90d-2f1d-4112-9d3e-8c7e873ffdb7}.png&quot; /&gt;&lt;left val=&quot;76&quot; /&gt;&lt;top val=&quot;193&quot; /&gt;&lt;width val=&quot;787&quot; /&gt;&lt;height val=&quot;443&quot; /&gt;&lt;hasText val=&quot;1&quot; /&gt;&lt;/Image&gt;&lt;/ThreeDShapeInfo&gt;"/>
  <p:tag name="PRESENTER_SHAPETEXTINFO" val="&lt;ShapeTextInfo&gt;&lt;TableIndex row=&quot;-1&quot; col=&quot;-1&quot;&gt;&lt;linesCount val=&quot;3&quot; /&gt;&lt;lineCharCount val=&quot;196&quot; /&gt;&lt;lineCharCount val=&quot;118&quot; /&gt;&lt;lineCharCount val=&quot;64&quot; /&gt;&lt;/TableIndex&gt;&lt;/ShapeTextInfo&gt;"/>
</p:tagLst>
</file>

<file path=ppt/tags/tag127.xml><?xml version="1.0" encoding="utf-8"?>
<p:tagLst xmlns:p="http://schemas.openxmlformats.org/presentationml/2006/main">
  <p:tag name="PRESENTER_SHAPEINFO" val="&lt;ThreeDShapeInfo&gt;&lt;uuid val=&quot;{7d3f5e7d-7da0-4f17-b032-258bf8117a99}&quot; /&gt;&lt;isInvalidForFieldText val=&quot;0&quot; /&gt;&lt;Image&gt;&lt;filename val=&quot;E:\breeze\content\14339732\1738149128-1\input\breezo\data\asimages\{7d3f5e7d-7da0-4f17-b032-258bf8117a99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8.xml><?xml version="1.0" encoding="utf-8"?>
<p:tagLst xmlns:p="http://schemas.openxmlformats.org/presentationml/2006/main">
  <p:tag name="HTML_SHAPEINFO" val="&lt;SlideThumbPath val=&quot;SlideTemp.PNG&quot;/&gt;"/>
</p:tagLst>
</file>

<file path=ppt/tags/tag129.xml><?xml version="1.0" encoding="utf-8"?>
<p:tagLst xmlns:p="http://schemas.openxmlformats.org/presentationml/2006/main">
  <p:tag name="PRESENTER_SHAPEINFO" val="&lt;ThreeDShapeInfo&gt;&lt;uuid val=&quot;{0ee8da14-3720-46e0-a6c8-5ac13ee76c28}&quot; /&gt;&lt;isInvalidForFieldText val=&quot;0&quot; /&gt;&lt;Image&gt;&lt;filename val=&quot;E:\breeze\content\14339732\1738149128-1\input\breezo\data\asimages\{0ee8da14-3720-46e0-a6c8-5ac13ee76c28}.png&quot; /&gt;&lt;left val=&quot;73&quot; /&gt;&lt;top val=&quot;100&quot; /&gt;&lt;width val=&quot;677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36&quot; /&gt;&lt;lineCharCount val=&quot;30&quot; /&gt;&lt;/TableIndex&gt;&lt;/ShapeTextInfo&gt;"/>
</p:tagLst>
</file>

<file path=ppt/tags/tag130.xml><?xml version="1.0" encoding="utf-8"?>
<p:tagLst xmlns:p="http://schemas.openxmlformats.org/presentationml/2006/main">
  <p:tag name="PRESENTER_SHAPEINFO" val="&lt;ThreeDShapeInfo&gt;&lt;uuid val=&quot;{91990995-f008-4682-8ed3-9bb672a33941}&quot; /&gt;&lt;isInvalidForFieldText val=&quot;0&quot; /&gt;&lt;Image&gt;&lt;filename val=&quot;E:\breeze\content\14339732\1738149128-1\input\breezo\data\asimages\{91990995-f008-4682-8ed3-9bb672a33941}.png&quot; /&gt;&lt;left val=&quot;76&quot; /&gt;&lt;top val=&quot;193&quot; /&gt;&lt;width val=&quot;807&quot; /&gt;&lt;height val=&quot;450&quot; /&gt;&lt;hasText val=&quot;1&quot; /&gt;&lt;/Image&gt;&lt;/ThreeDShapeInfo&gt;"/>
  <p:tag name="PRESENTER_SHAPETEXTINFO" val="&lt;ShapeTextInfo&gt;&lt;TableIndex row=&quot;-1&quot; col=&quot;-1&quot;&gt;&lt;linesCount val=&quot;3&quot; /&gt;&lt;lineCharCount val=&quot;78&quot; /&gt;&lt;lineCharCount val=&quot;110&quot; /&gt;&lt;lineCharCount val=&quot;194&quot; /&gt;&lt;/TableIndex&gt;&lt;/ShapeTextInfo&gt;"/>
</p:tagLst>
</file>

<file path=ppt/tags/tag131.xml><?xml version="1.0" encoding="utf-8"?>
<p:tagLst xmlns:p="http://schemas.openxmlformats.org/presentationml/2006/main">
  <p:tag name="PRESENTER_SHAPEINFO" val="&lt;ThreeDShapeInfo&gt;&lt;uuid val=&quot;{f0d72227-6ec4-4700-9649-b12842dde42f}&quot; /&gt;&lt;isInvalidForFieldText val=&quot;0&quot; /&gt;&lt;Image&gt;&lt;filename val=&quot;E:\breeze\content\14339732\1738149128-1\input\breezo\data\asimages\{f0d72227-6ec4-4700-9649-b12842dde42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32.xml><?xml version="1.0" encoding="utf-8"?>
<p:tagLst xmlns:p="http://schemas.openxmlformats.org/presentationml/2006/main">
  <p:tag name="HTML_SHAPEINFO" val="&lt;SlideThumbPath val=&quot;SlideTemp.PNG&quot;/&gt;"/>
</p:tagLst>
</file>

<file path=ppt/tags/tag133.xml><?xml version="1.0" encoding="utf-8"?>
<p:tagLst xmlns:p="http://schemas.openxmlformats.org/presentationml/2006/main">
  <p:tag name="PRESENTER_SHAPEINFO" val="&lt;ThreeDShapeInfo&gt;&lt;uuid val=&quot;{b06a84bf-4fb3-425c-b3be-18499a00c847}&quot; /&gt;&lt;isInvalidForFieldText val=&quot;0&quot; /&gt;&lt;Image&gt;&lt;filename val=&quot;E:\breeze\content\14339732\1738149128-1\input\breezo\data\asimages\{b06a84bf-4fb3-425c-b3be-18499a00c847}.png&quot; /&gt;&lt;left val=&quot;76&quot; /&gt;&lt;top val=&quot;100&quot; /&gt;&lt;width val=&quot;573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134.xml><?xml version="1.0" encoding="utf-8"?>
<p:tagLst xmlns:p="http://schemas.openxmlformats.org/presentationml/2006/main">
  <p:tag name="PRESENTER_SHAPEINFO" val="&lt;ThreeDShapeInfo&gt;&lt;uuid val=&quot;{0fe84173-d64d-4fcf-826b-5c5f1cd26318}&quot; /&gt;&lt;isInvalidForFieldText val=&quot;0&quot; /&gt;&lt;Image&gt;&lt;filename val=&quot;E:\breeze\content\14339732\1738149128-1\input\breezo\data\asimages\{0fe84173-d64d-4fcf-826b-5c5f1cd26318}.png&quot; /&gt;&lt;left val=&quot;76&quot; /&gt;&lt;top val=&quot;193&quot; /&gt;&lt;width val=&quot;793&quot; /&gt;&lt;height val=&quot;267&quot; /&gt;&lt;hasText val=&quot;1&quot; /&gt;&lt;/Image&gt;&lt;/ThreeDShapeInfo&gt;"/>
  <p:tag name="PRESENTER_SHAPETEXTINFO" val="&lt;ShapeTextInfo&gt;&lt;TableIndex row=&quot;-1&quot; col=&quot;-1&quot;&gt;&lt;linesCount val=&quot;2&quot; /&gt;&lt;lineCharCount val=&quot;105&quot; /&gt;&lt;lineCharCount val=&quot;128&quot; /&gt;&lt;/TableIndex&gt;&lt;/ShapeTextInfo&gt;"/>
</p:tagLst>
</file>

<file path=ppt/tags/tag135.xml><?xml version="1.0" encoding="utf-8"?>
<p:tagLst xmlns:p="http://schemas.openxmlformats.org/presentationml/2006/main">
  <p:tag name="PRESENTER_SHAPEINFO" val="&lt;ThreeDShapeInfo&gt;&lt;uuid val=&quot;{563c51c5-9452-4094-9868-58a22fc614ad}&quot; /&gt;&lt;isInvalidForFieldText val=&quot;0&quot; /&gt;&lt;Image&gt;&lt;filename val=&quot;E:\breeze\content\14339732\1738149128-1\input\breezo\data\asimages\{563c51c5-9452-4094-9868-58a22fc614ad}.png&quot; /&gt;&lt;left val=&quot;913&quot; /&gt;&lt;top val=&quot;676&quot; /&gt;&lt;width val=&quot;17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36.xml><?xml version="1.0" encoding="utf-8"?>
<p:tagLst xmlns:p="http://schemas.openxmlformats.org/presentationml/2006/main">
  <p:tag name="HTML_SHAPEINFO" val="&lt;SlideThumbPath val=&quot;SlideTemp.PNG&quot;/&gt;"/>
</p:tagLst>
</file>

<file path=ppt/tags/tag137.xml><?xml version="1.0" encoding="utf-8"?>
<p:tagLst xmlns:p="http://schemas.openxmlformats.org/presentationml/2006/main">
  <p:tag name="PRESENTER_SHAPEINFO" val="&lt;ThreeDShapeInfo&gt;&lt;uuid val=&quot;{88008e7b-5573-4cae-a1be-343a63d34a54}&quot; /&gt;&lt;isInvalidForFieldText val=&quot;0&quot; /&gt;&lt;Image&gt;&lt;filename val=&quot;E:\breeze\content\14339732\1738149128-1\input\breezo\data\asimages\{88008e7b-5573-4cae-a1be-343a63d34a54}.png&quot; /&gt;&lt;left val=&quot;336&quot; /&gt;&lt;top val=&quot;100&quot; /&gt;&lt;width val=&quot;29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138.xml><?xml version="1.0" encoding="utf-8"?>
<p:tagLst xmlns:p="http://schemas.openxmlformats.org/presentationml/2006/main">
  <p:tag name="PRESENTER_SHAPEINFO" val="&lt;ThreeDShapeInfo&gt;&lt;uuid val=&quot;{40d61730-eefd-40f8-ab24-425c781608bd}&quot; /&gt;&lt;isInvalidForFieldText val=&quot;0&quot; /&gt;&lt;Image&gt;&lt;filename val=&quot;E:\breeze\content\14339732\1738149128-1\input\breezo\data\asimages\{40d61730-eefd-40f8-ab24-425c781608bd}.png&quot; /&gt;&lt;left val=&quot;76&quot; /&gt;&lt;top val=&quot;186&quot; /&gt;&lt;width val=&quot;787&quot; /&gt;&lt;height val=&quot;417&quot; /&gt;&lt;hasText val=&quot;1&quot; /&gt;&lt;/Image&gt;&lt;/ThreeDShapeInfo&gt;"/>
  <p:tag name="PRESENTER_SHAPETEXTINFO" val="&lt;ShapeTextInfo&gt;&lt;TableIndex row=&quot;-1&quot; col=&quot;-1&quot;&gt;&lt;linesCount val=&quot;7&quot; /&gt;&lt;lineCharCount val=&quot;91&quot; /&gt;&lt;lineCharCount val=&quot;32&quot; /&gt;&lt;lineCharCount val=&quot;121&quot; /&gt;&lt;lineCharCount val=&quot;44&quot; /&gt;&lt;lineCharCount val=&quot;57&quot; /&gt;&lt;lineCharCount val=&quot;51&quot; /&gt;&lt;lineCharCount val=&quot;88&quot; /&gt;&lt;/TableIndex&gt;&lt;/ShapeTextInfo&gt;"/>
</p:tagLst>
</file>

<file path=ppt/tags/tag139.xml><?xml version="1.0" encoding="utf-8"?>
<p:tagLst xmlns:p="http://schemas.openxmlformats.org/presentationml/2006/main">
  <p:tag name="PRESENTER_SHAPEINFO" val="&lt;ThreeDShapeInfo&gt;&lt;uuid val=&quot;{dd655987-8890-4b74-8de1-db932a98ab9f}&quot; /&gt;&lt;isInvalidForFieldText val=&quot;0&quot; /&gt;&lt;Image&gt;&lt;filename val=&quot;E:\breeze\content\14339732\1738149128-1\input\breezo\data\asimages\{dd655987-8890-4b74-8de1-db932a98ab9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p="http://schemas.openxmlformats.org/presentationml/2006/main">
  <p:tag name="HTML_SHAPEINFO" val="&lt;SlideThumbPath val=&quot;SlideTemp.PNG&quot;/&gt;"/>
</p:tagLst>
</file>

<file path=ppt/tags/tag141.xml><?xml version="1.0" encoding="utf-8"?>
<p:tagLst xmlns:p="http://schemas.openxmlformats.org/presentationml/2006/main">
  <p:tag name="PRESENTER_SHAPEINFO" val="&lt;ThreeDShapeInfo&gt;&lt;uuid val=&quot;{9151b69a-54d4-4e59-ba0b-ce74b4527ac5}&quot; /&gt;&lt;isInvalidForFieldText val=&quot;0&quot; /&gt;&lt;Image&gt;&lt;filename val=&quot;E:\breeze\content\14339732\1738149128-1\input\breezo\data\asimages\{9151b69a-54d4-4e59-ba0b-ce74b4527ac5}.png&quot; /&gt;&lt;left val=&quot;153&quot; /&gt;&lt;top val=&quot;253&quot; /&gt;&lt;width val=&quot;650&quot; /&gt;&lt;height val=&quot;133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142.xml><?xml version="1.0" encoding="utf-8"?>
<p:tagLst xmlns:p="http://schemas.openxmlformats.org/presentationml/2006/main">
  <p:tag name="PRESENTER_SHAPEINFO" val="&lt;ThreeDShapeInfo&gt;&lt;uuid val=&quot;{e47b8ab1-337a-4ae1-a147-2ce0f100e804}&quot; /&gt;&lt;isInvalidForFieldText val=&quot;0&quot; /&gt;&lt;Image&gt;&lt;filename val=&quot;E:\breeze\content\14339732\1738149128-1\input\breezo\data\asimages\{e47b8ab1-337a-4ae1-a147-2ce0f100e804}.png&quot; /&gt;&lt;left val=&quot;106&quot; /&gt;&lt;top val=&quot;436&quot; /&gt;&lt;width val=&quot;693&quot; /&gt;&lt;height val=&quot;80&quot; /&gt;&lt;hasText val=&quot;1&quot; /&gt;&lt;/Image&gt;&lt;/ThreeDShapeInfo&gt;"/>
  <p:tag name="PRESENTER_SHAPETEXTINFO" val="&lt;ShapeTextInfo&gt;&lt;TableIndex row=&quot;-1&quot; col=&quot;-1&quot;&gt;&lt;linesCount val=&quot;1&quot; /&gt;&lt;lineCharCount val=&quot;82&quot; /&gt;&lt;/TableIndex&gt;&lt;/ShapeTextInfo&gt;"/>
</p:tagLst>
</file>

<file path=ppt/tags/tag143.xml><?xml version="1.0" encoding="utf-8"?>
<p:tagLst xmlns:p="http://schemas.openxmlformats.org/presentationml/2006/main">
  <p:tag name="PRESENTER_SHAPEINFO" val="&lt;ThreeDShapeInfo&gt;&lt;uuid val=&quot;{f135f6d8-5db3-4b7b-9cb3-6582a0b71c40}&quot; /&gt;&lt;isInvalidForFieldText val=&quot;0&quot; /&gt;&lt;Image&gt;&lt;filename val=&quot;E:\breeze\content\14339732\1738149128-1\input\breezo\data\asimages\{f135f6d8-5db3-4b7b-9cb3-6582a0b71c40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4.xml><?xml version="1.0" encoding="utf-8"?>
<p:tagLst xmlns:p="http://schemas.openxmlformats.org/presentationml/2006/main">
  <p:tag name="HTML_SHAPEINFO" val="&lt;SlideThumbPath val=&quot;SlideTemp.PNG&quot;/&gt;"/>
</p:tagLst>
</file>

<file path=ppt/tags/tag145.xml><?xml version="1.0" encoding="utf-8"?>
<p:tagLst xmlns:p="http://schemas.openxmlformats.org/presentationml/2006/main">
  <p:tag name="PRESENTER_SHAPEINFO" val="&lt;ThreeDShapeInfo&gt;&lt;uuid val=&quot;{440352c9-0369-4f9d-ae1d-84bb387c1101}&quot; /&gt;&lt;isInvalidForFieldText val=&quot;0&quot; /&gt;&lt;Image&gt;&lt;filename val=&quot;E:\breeze\content\14339732\1738149128-1\input\breezo\data\asimages\{440352c9-0369-4f9d-ae1d-84bb387c1101}.png&quot; /&gt;&lt;left val=&quot;76&quot; /&gt;&lt;top val=&quot;100&quot; /&gt;&lt;width val=&quot;437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146.xml><?xml version="1.0" encoding="utf-8"?>
<p:tagLst xmlns:p="http://schemas.openxmlformats.org/presentationml/2006/main">
  <p:tag name="PRESENTER_SHAPEINFO" val="&lt;ThreeDShapeInfo&gt;&lt;uuid val=&quot;{7a10ed82-a98d-42e3-aa94-c5877ce99e8d}&quot; /&gt;&lt;isInvalidForFieldText val=&quot;0&quot; /&gt;&lt;Image&gt;&lt;filename val=&quot;E:\breeze\content\14339732\1738149128-1\input\breezo\data\asimages\{7a10ed82-a98d-42e3-aa94-c5877ce99e8d}.png&quot; /&gt;&lt;left val=&quot;76&quot; /&gt;&lt;top val=&quot;193&quot; /&gt;&lt;width val=&quot;753&quot; /&gt;&lt;height val=&quot;337&quot; /&gt;&lt;hasText val=&quot;1&quot; /&gt;&lt;/Image&gt;&lt;/ThreeDShapeInfo&gt;"/>
  <p:tag name="PRESENTER_SHAPETEXTINFO" val="&lt;ShapeTextInfo&gt;&lt;TableIndex row=&quot;-1&quot; col=&quot;-1&quot;&gt;&lt;linesCount val=&quot;5&quot; /&gt;&lt;lineCharCount val=&quot;21&quot; /&gt;&lt;lineCharCount val=&quot;43&quot; /&gt;&lt;lineCharCount val=&quot;16&quot; /&gt;&lt;lineCharCount val=&quot;32&quot; /&gt;&lt;lineCharCount val=&quot;49&quot; /&gt;&lt;/TableIndex&gt;&lt;/ShapeTextInfo&gt;"/>
</p:tagLst>
</file>

<file path=ppt/tags/tag147.xml><?xml version="1.0" encoding="utf-8"?>
<p:tagLst xmlns:p="http://schemas.openxmlformats.org/presentationml/2006/main">
  <p:tag name="PRESENTER_SHAPEINFO" val="&lt;ThreeDShapeInfo&gt;&lt;uuid val=&quot;{71b2e7a4-74ca-45c1-8f1a-b652f363a65c}&quot; /&gt;&lt;isInvalidForFieldText val=&quot;0&quot; /&gt;&lt;Image&gt;&lt;filename val=&quot;E:\breeze\content\14339732\1738149128-1\input\breezo\data\asimages\{71b2e7a4-74ca-45c1-8f1a-b652f363a65c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48.xml><?xml version="1.0" encoding="utf-8"?>
<p:tagLst xmlns:p="http://schemas.openxmlformats.org/presentationml/2006/main">
  <p:tag name="HTML_SHAPEINFO" val="&lt;SlideThumbPath val=&quot;SlideTemp.PNG&quot;/&gt;"/>
</p:tagLst>
</file>

<file path=ppt/tags/tag149.xml><?xml version="1.0" encoding="utf-8"?>
<p:tagLst xmlns:p="http://schemas.openxmlformats.org/presentationml/2006/main">
  <p:tag name="PRESENTER_SHAPEINFO" val="&lt;ThreeDShapeInfo&gt;&lt;uuid val=&quot;{31762c87-dba9-4602-8a57-3ed270b925ff}&quot; /&gt;&lt;isInvalidForFieldText val=&quot;0&quot; /&gt;&lt;Image&gt;&lt;filename val=&quot;E:\breeze\content\14339732\1738149128-1\input\breezo\data\asimages\{31762c87-dba9-4602-8a57-3ed270b925ff}.png&quot; /&gt;&lt;left val=&quot;76&quot; /&gt;&lt;top val=&quot;100&quot; /&gt;&lt;width val=&quot;363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150.xml><?xml version="1.0" encoding="utf-8"?>
<p:tagLst xmlns:p="http://schemas.openxmlformats.org/presentationml/2006/main">
  <p:tag name="PRESENTER_SHAPEINFO" val="&lt;ThreeDShapeInfo&gt;&lt;uuid val=&quot;{d7bae6da-940e-417b-8aac-be19898b85b1}&quot; /&gt;&lt;isInvalidForFieldText val=&quot;0&quot; /&gt;&lt;Image&gt;&lt;filename val=&quot;E:\breeze\content\14339732\1738149128-1\input\breezo\data\asimages\{d7bae6da-940e-417b-8aac-be19898b85b1}.png&quot; /&gt;&lt;left val=&quot;76&quot; /&gt;&lt;top val=&quot;193&quot; /&gt;&lt;width val=&quot;800&quot; /&gt;&lt;height val=&quot;397&quot; /&gt;&lt;hasText val=&quot;1&quot; /&gt;&lt;/Image&gt;&lt;/ThreeDShapeInfo&gt;"/>
  <p:tag name="PRESENTER_SHAPETEXTINFO" val="&lt;ShapeTextInfo&gt;&lt;TableIndex row=&quot;-1&quot; col=&quot;-1&quot;&gt;&lt;linesCount val=&quot;4&quot; /&gt;&lt;lineCharCount val=&quot;19&quot; /&gt;&lt;lineCharCount val=&quot;130&quot; /&gt;&lt;lineCharCount val=&quot;118&quot; /&gt;&lt;lineCharCount val=&quot;205&quot; /&gt;&lt;/TableIndex&gt;&lt;/ShapeTextInfo&gt;"/>
</p:tagLst>
</file>

<file path=ppt/tags/tag151.xml><?xml version="1.0" encoding="utf-8"?>
<p:tagLst xmlns:p="http://schemas.openxmlformats.org/presentationml/2006/main">
  <p:tag name="PRESENTER_SHAPEINFO" val="&lt;ThreeDShapeInfo&gt;&lt;uuid val=&quot;{df21a987-7e45-451b-82aa-fe1d818cd212}&quot; /&gt;&lt;isInvalidForFieldText val=&quot;0&quot; /&gt;&lt;Image&gt;&lt;filename val=&quot;E:\breeze\content\14339732\1738149128-1\input\breezo\data\asimages\{df21a987-7e45-451b-82aa-fe1d818cd212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52.xml><?xml version="1.0" encoding="utf-8"?>
<p:tagLst xmlns:p="http://schemas.openxmlformats.org/presentationml/2006/main">
  <p:tag name="HTML_SHAPEINFO" val="&lt;SlideThumbPath val=&quot;SlideTemp.PNG&quot;/&gt;"/>
</p:tagLst>
</file>

<file path=ppt/tags/tag153.xml><?xml version="1.0" encoding="utf-8"?>
<p:tagLst xmlns:p="http://schemas.openxmlformats.org/presentationml/2006/main">
  <p:tag name="PRESENTER_SHAPEINFO" val="&lt;ThreeDShapeInfo&gt;&lt;uuid val=&quot;{f92458de-2b53-4e1d-8f3c-f4d6e9844be0}&quot; /&gt;&lt;isInvalidForFieldText val=&quot;0&quot; /&gt;&lt;Image&gt;&lt;filename val=&quot;E:\breeze\content\14339732\1738149128-1\input\breezo\data\asimages\{f92458de-2b53-4e1d-8f3c-f4d6e9844be0}.png&quot; /&gt;&lt;left val=&quot;73&quot; /&gt;&lt;top val=&quot;100&quot; /&gt;&lt;width val=&quot;24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54.xml><?xml version="1.0" encoding="utf-8"?>
<p:tagLst xmlns:p="http://schemas.openxmlformats.org/presentationml/2006/main">
  <p:tag name="PRESENTER_SHAPEINFO" val="&lt;ThreeDShapeInfo&gt;&lt;uuid val=&quot;{6a57df12-bc30-4916-a526-5fe101f70880}&quot; /&gt;&lt;isInvalidForFieldText val=&quot;0&quot; /&gt;&lt;Image&gt;&lt;filename val=&quot;E:\breeze\content\14339732\1738149128-1\input\breezo\data\asimages\{6a57df12-bc30-4916-a526-5fe101f70880}.png&quot; /&gt;&lt;left val=&quot;76&quot; /&gt;&lt;top val=&quot;183&quot; /&gt;&lt;width val=&quot;817&quot; /&gt;&lt;height val=&quot;460&quot; /&gt;&lt;hasText val=&quot;1&quot; /&gt;&lt;/Image&gt;&lt;/ThreeDShapeInfo&gt;"/>
  <p:tag name="PRESENTER_SHAPETEXTINFO" val="&lt;ShapeTextInfo&gt;&lt;TableIndex row=&quot;-1&quot; col=&quot;-1&quot;&gt;&lt;linesCount val=&quot;11&quot; /&gt;&lt;lineCharCount val=&quot;45&quot; /&gt;&lt;lineCharCount val=&quot;36&quot; /&gt;&lt;lineCharCount val=&quot;32&quot; /&gt;&lt;lineCharCount val=&quot;199&quot; /&gt;&lt;lineCharCount val=&quot;28&quot; /&gt;&lt;lineCharCount val=&quot;100&quot; /&gt;&lt;lineCharCount val=&quot;142&quot; /&gt;&lt;lineCharCount val=&quot;189&quot; /&gt;&lt;lineCharCount val=&quot;217&quot; /&gt;&lt;lineCharCount val=&quot;42&quot; /&gt;&lt;lineCharCount val=&quot;72&quot; /&gt;&lt;/TableIndex&gt;&lt;/ShapeTextInfo&gt;"/>
</p:tagLst>
</file>

<file path=ppt/tags/tag155.xml><?xml version="1.0" encoding="utf-8"?>
<p:tagLst xmlns:p="http://schemas.openxmlformats.org/presentationml/2006/main">
  <p:tag name="PRESENTER_SHAPEINFO" val="&lt;ThreeDShapeInfo&gt;&lt;uuid val=&quot;{47d866fd-f1ce-4ebd-8853-a9a94d4ab666}&quot; /&gt;&lt;isInvalidForFieldText val=&quot;0&quot; /&gt;&lt;Image&gt;&lt;filename val=&quot;E:\breeze\content\14339732\1738149128-1\input\breezo\data\asimages\{47d866fd-f1ce-4ebd-8853-a9a94d4ab666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56.xml><?xml version="1.0" encoding="utf-8"?>
<p:tagLst xmlns:p="http://schemas.openxmlformats.org/presentationml/2006/main">
  <p:tag name="HTML_SHAPEINFO" val="&lt;SlideThumbPath val=&quot;SlideTemp.PNG&quot;/&gt;"/>
</p:tagLst>
</file>

<file path=ppt/tags/tag157.xml><?xml version="1.0" encoding="utf-8"?>
<p:tagLst xmlns:p="http://schemas.openxmlformats.org/presentationml/2006/main">
  <p:tag name="PRESENTER_SHAPEINFO" val="&lt;ThreeDShapeInfo&gt;&lt;uuid val=&quot;{c7535b44-3482-4344-b3ba-71ff06e5e1ca}&quot; /&gt;&lt;isInvalidForFieldText val=&quot;0&quot; /&gt;&lt;Image&gt;&lt;filename val=&quot;E:\breeze\content\14339732\1738149128-1\input\breezo\data\asimages\{c7535b44-3482-4344-b3ba-71ff06e5e1ca}.png&quot; /&gt;&lt;left val=&quot;73&quot; /&gt;&lt;top val=&quot;100&quot; /&gt;&lt;width val=&quot;24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58.xml><?xml version="1.0" encoding="utf-8"?>
<p:tagLst xmlns:p="http://schemas.openxmlformats.org/presentationml/2006/main">
  <p:tag name="PRESENTER_SHAPEINFO" val="&lt;ThreeDShapeInfo&gt;&lt;uuid val=&quot;{072ad733-039a-476c-a1c8-22cc75f2199f}&quot; /&gt;&lt;isInvalidForFieldText val=&quot;0&quot; /&gt;&lt;Image&gt;&lt;filename val=&quot;E:\breeze\content\14339732\1738149128-1\input\breezo\data\asimages\{072ad733-039a-476c-a1c8-22cc75f2199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59.xml><?xml version="1.0" encoding="utf-8"?>
<p:tagLst xmlns:p="http://schemas.openxmlformats.org/presentationml/2006/main">
  <p:tag name="PRESENTER_SHAPEINFO" val="&lt;ThreeDShapeInfo&gt;&lt;uuid val=&quot;{67b99184-d21b-4361-97b0-e2bfe767f4c8}&quot; /&gt;&lt;isInvalidForFieldText val=&quot;0&quot; /&gt;&lt;Image&gt;&lt;filename val=&quot;E:\breeze\content\14339732\1738149128-1\input\breezo\data\asimages\{67b99184-d21b-4361-97b0-e2bfe767f4c8}.png&quot; /&gt;&lt;left val=&quot;46&quot; /&gt;&lt;top val=&quot;200&quot; /&gt;&lt;width val=&quot;403&quot; /&gt;&lt;height val=&quot;317&quot; /&gt;&lt;hasText val=&quot;1&quot; /&gt;&lt;/Image&gt;&lt;/ThreeDShape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60.xml><?xml version="1.0" encoding="utf-8"?>
<p:tagLst xmlns:p="http://schemas.openxmlformats.org/presentationml/2006/main">
  <p:tag name="PRESENTER_SHAPEINFO" val="&lt;ThreeDShapeInfo&gt;&lt;uuid val=&quot;{4d1f7e90-f304-4e16-851d-7c2a2a08ef81}&quot; /&gt;&lt;isInvalidForFieldText val=&quot;0&quot; /&gt;&lt;Image&gt;&lt;filename val=&quot;E:\breeze\content\14339732\1738149128-1\input\breezo\data\asimages\{4d1f7e90-f304-4e16-851d-7c2a2a08ef81}.png&quot; /&gt;&lt;left val=&quot;516&quot; /&gt;&lt;top val=&quot;196&quot; /&gt;&lt;width val=&quot;390&quot; /&gt;&lt;height val=&quot;317&quot; /&gt;&lt;hasText val=&quot;1&quot; /&gt;&lt;/Image&gt;&lt;/ThreeDShapeInfo&gt;"/>
</p:tagLst>
</file>

<file path=ppt/tags/tag161.xml><?xml version="1.0" encoding="utf-8"?>
<p:tagLst xmlns:p="http://schemas.openxmlformats.org/presentationml/2006/main">
  <p:tag name="HTML_SHAPEINFO" val="&lt;SlideThumbPath val=&quot;SlideTemp.PNG&quot;/&gt;"/>
</p:tagLst>
</file>

<file path=ppt/tags/tag162.xml><?xml version="1.0" encoding="utf-8"?>
<p:tagLst xmlns:p="http://schemas.openxmlformats.org/presentationml/2006/main">
  <p:tag name="PRESENTER_SHAPEINFO" val="&lt;ThreeDShapeInfo&gt;&lt;uuid val=&quot;{e368fd19-a8e2-42af-80e8-48d39b82c2ca}&quot; /&gt;&lt;isInvalidForFieldText val=&quot;0&quot; /&gt;&lt;Image&gt;&lt;filename val=&quot;E:\breeze\content\14339732\1738149128-1\input\breezo\data\asimages\{e368fd19-a8e2-42af-80e8-48d39b82c2ca}.png&quot; /&gt;&lt;left val=&quot;76&quot; /&gt;&lt;top val=&quot;50&quot; /&gt;&lt;width val=&quot;727&quot; /&gt;&lt;height val=&quot;87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63.xml><?xml version="1.0" encoding="utf-8"?>
<p:tagLst xmlns:p="http://schemas.openxmlformats.org/presentationml/2006/main">
  <p:tag name="PRESENTER_SHAPEINFO" val="&lt;ThreeDShapeInfo&gt;&lt;uuid val=&quot;{6024e617-c2d9-4425-b587-70087b563648}&quot; /&gt;&lt;isInvalidForFieldText val=&quot;0&quot; /&gt;&lt;Image&gt;&lt;filename val=&quot;E:\breeze\content\14339732\1738149128-1\input\breezo\data\asimages\{6024e617-c2d9-4425-b587-70087b563648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64.xml><?xml version="1.0" encoding="utf-8"?>
<p:tagLst xmlns:p="http://schemas.openxmlformats.org/presentationml/2006/main">
  <p:tag name="PRESENTER_SHAPEINFO" val="&lt;ThreeDShapeInfo&gt;&lt;uuid val=&quot;{72778946-2048-4997-9bf5-f209289824fb}&quot; /&gt;&lt;isInvalidForFieldText val=&quot;0&quot; /&gt;&lt;Image&gt;&lt;filename val=&quot;E:\breeze\content\14339732\1738149128-1\input\breezo\data\asimages\{72778946-2048-4997-9bf5-f209289824fb}.png&quot; /&gt;&lt;left val=&quot;76&quot; /&gt;&lt;top val=&quot;193&quot; /&gt;&lt;width val=&quot;363&quot; /&gt;&lt;height val=&quot;333&quot; /&gt;&lt;hasText val=&quot;1&quot; /&gt;&lt;/Image&gt;&lt;/ThreeDShapeInfo&gt;"/>
  <p:tag name="PRESENTER_SHAPETEXTINFO" val="&lt;ShapeTextInfo&gt;&lt;TableIndex row=&quot;-1&quot; col=&quot;-1&quot;&gt;&lt;linesCount val=&quot;4&quot; /&gt;&lt;lineCharCount val=&quot;18&quot; /&gt;&lt;lineCharCount val=&quot;40&quot; /&gt;&lt;lineCharCount val=&quot;32&quot; /&gt;&lt;lineCharCount val=&quot;28&quot; /&gt;&lt;/TableIndex&gt;&lt;/ShapeTextInfo&gt;"/>
</p:tagLst>
</file>

<file path=ppt/tags/tag165.xml><?xml version="1.0" encoding="utf-8"?>
<p:tagLst xmlns:p="http://schemas.openxmlformats.org/presentationml/2006/main">
  <p:tag name="PRESENTER_SHAPEINFO" val="&lt;ThreeDShapeInfo&gt;&lt;uuid val=&quot;{51481e63-d5e1-4b5d-852f-6aa32716e0e7}&quot; /&gt;&lt;isInvalidForFieldText val=&quot;0&quot; /&gt;&lt;Image&gt;&lt;filename val=&quot;E:\breeze\content\14339732\1738149128-1\input\breezo\data\asimages\{51481e63-d5e1-4b5d-852f-6aa32716e0e7}.png&quot; /&gt;&lt;left val=&quot;510&quot; /&gt;&lt;top val=&quot;193&quot; /&gt;&lt;width val=&quot;367&quot; /&gt;&lt;height val=&quot;410&quot; /&gt;&lt;hasText val=&quot;1&quot; /&gt;&lt;/Image&gt;&lt;/ThreeDShapeInfo&gt;"/>
  <p:tag name="PRESENTER_SHAPETEXTINFO" val="&lt;ShapeTextInfo&gt;&lt;TableIndex row=&quot;-1&quot; col=&quot;-1&quot;&gt;&lt;linesCount val=&quot;4&quot; /&gt;&lt;lineCharCount val=&quot;13&quot; /&gt;&lt;lineCharCount val=&quot;38&quot; /&gt;&lt;lineCharCount val=&quot;54&quot; /&gt;&lt;lineCharCount val=&quot;61&quot; /&gt;&lt;/TableIndex&gt;&lt;/ShapeTextInfo&gt;"/>
</p:tagLst>
</file>

<file path=ppt/tags/tag166.xml><?xml version="1.0" encoding="utf-8"?>
<p:tagLst xmlns:p="http://schemas.openxmlformats.org/presentationml/2006/main">
  <p:tag name="HTML_SHAPEINFO" val="&lt;SlideThumbPath val=&quot;SlideTemp.PNG&quot;/&gt;"/>
</p:tagLst>
</file>

<file path=ppt/tags/tag167.xml><?xml version="1.0" encoding="utf-8"?>
<p:tagLst xmlns:p="http://schemas.openxmlformats.org/presentationml/2006/main">
  <p:tag name="PRESENTER_SHAPEINFO" val="&lt;ThreeDShapeInfo&gt;&lt;uuid val=&quot;{af66762a-ae99-4024-a39c-301afeb7508e}&quot; /&gt;&lt;isInvalidForFieldText val=&quot;0&quot; /&gt;&lt;Image&gt;&lt;filename val=&quot;E:\breeze\content\14339732\1738149128-1\input\breezo\data\asimages\{af66762a-ae99-4024-a39c-301afeb7508e}.png&quot; /&gt;&lt;left val=&quot;73&quot; /&gt;&lt;top val=&quot;50&quot; /&gt;&lt;width val=&quot;70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168.xml><?xml version="1.0" encoding="utf-8"?>
<p:tagLst xmlns:p="http://schemas.openxmlformats.org/presentationml/2006/main">
  <p:tag name="PRESENTER_SHAPEINFO" val="&lt;ThreeDShapeInfo&gt;&lt;uuid val=&quot;{fff57609-2437-4455-b494-e66659828637}&quot; /&gt;&lt;isInvalidForFieldText val=&quot;0&quot; /&gt;&lt;Image&gt;&lt;filename val=&quot;E:\breeze\content\14339732\1738149128-1\input\breezo\data\asimages\{fff57609-2437-4455-b494-e66659828637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69.xml><?xml version="1.0" encoding="utf-8"?>
<p:tagLst xmlns:p="http://schemas.openxmlformats.org/presentationml/2006/main">
  <p:tag name="PRESENTER_SHAPEINFO" val="&lt;ThreeDShapeInfo&gt;&lt;uuid val=&quot;{fea92118-b650-4f36-9db5-c3b8a52a3f8d}&quot; /&gt;&lt;isInvalidForFieldText val=&quot;0&quot; /&gt;&lt;Image&gt;&lt;filename val=&quot;E:\breeze\content\14339732\1738149128-1\input\breezo\data\asimages\{fea92118-b650-4f36-9db5-c3b8a52a3f8d}.png&quot; /&gt;&lt;left val=&quot;76&quot; /&gt;&lt;top val=&quot;193&quot; /&gt;&lt;width val=&quot;793&quot; /&gt;&lt;height val=&quot;350&quot; /&gt;&lt;hasText val=&quot;1&quot; /&gt;&lt;/Image&gt;&lt;/ThreeDShapeInfo&gt;"/>
  <p:tag name="PRESENTER_SHAPETEXTINFO" val="&lt;ShapeTextInfo&gt;&lt;TableIndex row=&quot;-1&quot; col=&quot;-1&quot;&gt;&lt;linesCount val=&quot;7&quot; /&gt;&lt;lineCharCount val=&quot;12&quot; /&gt;&lt;lineCharCount val=&quot;32&quot; /&gt;&lt;lineCharCount val=&quot;31&quot; /&gt;&lt;lineCharCount val=&quot;23&quot; /&gt;&lt;lineCharCount val=&quot;23&quot; /&gt;&lt;lineCharCount val=&quot;45&quot; /&gt;&lt;lineCharCount val=&quot;41&quot; 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70.xml><?xml version="1.0" encoding="utf-8"?>
<p:tagLst xmlns:p="http://schemas.openxmlformats.org/presentationml/2006/main">
  <p:tag name="HTML_SHAPEINFO" val="&lt;SlideThumbPath val=&quot;SlideTemp.PNG&quot;/&gt;"/>
</p:tagLst>
</file>

<file path=ppt/tags/tag171.xml><?xml version="1.0" encoding="utf-8"?>
<p:tagLst xmlns:p="http://schemas.openxmlformats.org/presentationml/2006/main">
  <p:tag name="PRESENTER_SHAPEINFO" val="&lt;ThreeDShapeInfo&gt;&lt;uuid val=&quot;{ce339f8c-5280-47c3-870a-d2918f13bd87}&quot; /&gt;&lt;isInvalidForFieldText val=&quot;0&quot; /&gt;&lt;Image&gt;&lt;filename val=&quot;E:\breeze\content\14339732\1738149128-1\input\breezo\data\asimages\{ce339f8c-5280-47c3-870a-d2918f13bd87}.png&quot; /&gt;&lt;left val=&quot;73&quot; /&gt;&lt;top val=&quot;50&quot; /&gt;&lt;width val=&quot;70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172.xml><?xml version="1.0" encoding="utf-8"?>
<p:tagLst xmlns:p="http://schemas.openxmlformats.org/presentationml/2006/main">
  <p:tag name="PRESENTER_SHAPEINFO" val="&lt;ThreeDShapeInfo&gt;&lt;uuid val=&quot;{3121eb3f-4875-4b64-9c69-8952f5ce78c5}&quot; /&gt;&lt;isInvalidForFieldText val=&quot;0&quot; /&gt;&lt;Image&gt;&lt;filename val=&quot;E:\breeze\content\14339732\1738149128-1\input\breezo\data\asimages\{3121eb3f-4875-4b64-9c69-8952f5ce78c5}.png&quot; /&gt;&lt;left val=&quot;76&quot; /&gt;&lt;top val=&quot;193&quot; /&gt;&lt;width val=&quot;393&quot; /&gt;&lt;height val=&quot;220&quot; /&gt;&lt;hasText val=&quot;1&quot; /&gt;&lt;/Image&gt;&lt;/ThreeDShapeInfo&gt;"/>
  <p:tag name="PRESENTER_SHAPETEXTINFO" val="&lt;ShapeTextInfo&gt;&lt;TableIndex row=&quot;-1&quot; col=&quot;-1&quot;&gt;&lt;linesCount val=&quot;5&quot; /&gt;&lt;lineCharCount val=&quot;18&quot; /&gt;&lt;lineCharCount val=&quot;16&quot; /&gt;&lt;lineCharCount val=&quot;23&quot; /&gt;&lt;lineCharCount val=&quot;18&quot; /&gt;&lt;lineCharCount val=&quot;18&quot; /&gt;&lt;/TableIndex&gt;&lt;/ShapeTextInfo&gt;"/>
</p:tagLst>
</file>

<file path=ppt/tags/tag173.xml><?xml version="1.0" encoding="utf-8"?>
<p:tagLst xmlns:p="http://schemas.openxmlformats.org/presentationml/2006/main">
  <p:tag name="PRESENTER_SHAPEINFO" val="&lt;ThreeDShapeInfo&gt;&lt;uuid val=&quot;{9edc1450-670c-4fed-b5d8-032d30237abf}&quot; /&gt;&lt;isInvalidForFieldText val=&quot;0&quot; /&gt;&lt;Image&gt;&lt;filename val=&quot;E:\breeze\content\14339732\1738149128-1\input\breezo\data\asimages\{9edc1450-670c-4fed-b5d8-032d30237ab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74.xml><?xml version="1.0" encoding="utf-8"?>
<p:tagLst xmlns:p="http://schemas.openxmlformats.org/presentationml/2006/main">
  <p:tag name="HTML_SHAPEINFO" val="&lt;SlideThumbPath val=&quot;SlideTemp.PNG&quot;/&gt;"/>
</p:tagLst>
</file>

<file path=ppt/tags/tag175.xml><?xml version="1.0" encoding="utf-8"?>
<p:tagLst xmlns:p="http://schemas.openxmlformats.org/presentationml/2006/main">
  <p:tag name="PRESENTER_SHAPEINFO" val="&lt;ThreeDShapeInfo&gt;&lt;uuid val=&quot;{ed0f1b0e-314f-4f84-a721-1b94b741ce69}&quot; /&gt;&lt;isInvalidForFieldText val=&quot;0&quot; /&gt;&lt;Image&gt;&lt;filename val=&quot;E:\breeze\content\14339732\1738149128-1\input\breezo\data\asimages\{ed0f1b0e-314f-4f84-a721-1b94b741ce69}.png&quot; /&gt;&lt;left val=&quot;76&quot; /&gt;&lt;top val=&quot;50&quot; /&gt;&lt;width val=&quot;763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176.xml><?xml version="1.0" encoding="utf-8"?>
<p:tagLst xmlns:p="http://schemas.openxmlformats.org/presentationml/2006/main">
  <p:tag name="PRESENTER_SHAPEINFO" val="&lt;ThreeDShapeInfo&gt;&lt;uuid val=&quot;{c6d41890-b19d-4c92-be05-00d4a61b69c6}&quot; /&gt;&lt;isInvalidForFieldText val=&quot;0&quot; /&gt;&lt;Image&gt;&lt;filename val=&quot;E:\breeze\content\14339732\1738149128-1\input\breezo\data\asimages\{c6d41890-b19d-4c92-be05-00d4a61b69c6}.png&quot; /&gt;&lt;left val=&quot;910&quot; /&gt;&lt;top val=&quot;676&quot; /&gt;&lt;width val=&quot;20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77.xml><?xml version="1.0" encoding="utf-8"?>
<p:tagLst xmlns:p="http://schemas.openxmlformats.org/presentationml/2006/main">
  <p:tag name="PRESENTER_SHAPEINFO" val="&lt;ThreeDShapeInfo&gt;&lt;uuid val=&quot;{59713dcc-9f4a-496a-8185-977227e7a448}&quot; /&gt;&lt;isInvalidForFieldText val=&quot;0&quot; /&gt;&lt;Image&gt;&lt;filename val=&quot;E:\breeze\content\14339732\1738149128-1\input\breezo\data\asimages\{59713dcc-9f4a-496a-8185-977227e7a448}.png&quot; /&gt;&lt;left val=&quot;56&quot; /&gt;&lt;top val=&quot;113&quot; /&gt;&lt;width val=&quot;853&quot; /&gt;&lt;height val=&quot;550&quot; /&gt;&lt;hasText val=&quot;1&quot; /&gt;&lt;/Image&gt;&lt;/ThreeDShapeInfo&gt;"/>
</p:tagLst>
</file>

<file path=ppt/tags/tag178.xml><?xml version="1.0" encoding="utf-8"?>
<p:tagLst xmlns:p="http://schemas.openxmlformats.org/presentationml/2006/main">
  <p:tag name="HTML_SHAPEINFO" val="&lt;SlideThumbPath val=&quot;SlideTemp.PNG&quot;/&gt;"/>
</p:tagLst>
</file>

<file path=ppt/tags/tag179.xml><?xml version="1.0" encoding="utf-8"?>
<p:tagLst xmlns:p="http://schemas.openxmlformats.org/presentationml/2006/main">
  <p:tag name="PRESENTER_SHAPEINFO" val="&lt;ThreeDShapeInfo&gt;&lt;uuid val=&quot;{a0485c8b-9bfe-4dff-ba08-6f5b86666225}&quot; /&gt;&lt;isInvalidForFieldText val=&quot;0&quot; /&gt;&lt;Image&gt;&lt;filename val=&quot;E:\breeze\content\14339732\1738149128-1\input\breezo\data\asimages\{a0485c8b-9bfe-4dff-ba08-6f5b86666225}.png&quot; /&gt;&lt;left val=&quot;73&quot; /&gt;&lt;top val=&quot;50&quot; /&gt;&lt;width val=&quot;70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80.xml><?xml version="1.0" encoding="utf-8"?>
<p:tagLst xmlns:p="http://schemas.openxmlformats.org/presentationml/2006/main">
  <p:tag name="PRESENTER_SHAPEINFO" val="&lt;ThreeDShapeInfo&gt;&lt;uuid val=&quot;{080688da-f5a4-4625-baed-373b6f4766e0}&quot; /&gt;&lt;isInvalidForFieldText val=&quot;0&quot; /&gt;&lt;Image&gt;&lt;filename val=&quot;E:\breeze\content\14339732\1738149128-1\input\breezo\data\asimages\{080688da-f5a4-4625-baed-373b6f4766e0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81.xml><?xml version="1.0" encoding="utf-8"?>
<p:tagLst xmlns:p="http://schemas.openxmlformats.org/presentationml/2006/main">
  <p:tag name="PRESENTER_SHAPEINFO" val="&lt;ThreeDShapeInfo&gt;&lt;uuid val=&quot;{0e396c4b-2ddf-4af7-b692-8f257554a402}&quot; /&gt;&lt;isInvalidForFieldText val=&quot;0&quot; /&gt;&lt;Image&gt;&lt;filename val=&quot;E:\breeze\content\14339732\1738149128-1\input\breezo\data\asimages\{0e396c4b-2ddf-4af7-b692-8f257554a402}.png&quot; /&gt;&lt;left val=&quot;76&quot; /&gt;&lt;top val=&quot;190&quot; /&gt;&lt;width val=&quot;627&quot; /&gt;&lt;height val=&quot;430&quot; /&gt;&lt;hasText val=&quot;1&quot; /&gt;&lt;/Image&gt;&lt;/ThreeDShapeInfo&gt;"/>
  <p:tag name="PRESENTER_SHAPETEXTINFO" val="&lt;ShapeTextInfo&gt;&lt;TableIndex row=&quot;-1&quot; col=&quot;-1&quot;&gt;&lt;linesCount val=&quot;10&quot; /&gt;&lt;lineCharCount val=&quot;26&quot; /&gt;&lt;lineCharCount val=&quot;14&quot; /&gt;&lt;lineCharCount val=&quot;8&quot; /&gt;&lt;lineCharCount val=&quot;8&quot; /&gt;&lt;lineCharCount val=&quot;37&quot; /&gt;&lt;lineCharCount val=&quot;27&quot; /&gt;&lt;lineCharCount val=&quot;18&quot; /&gt;&lt;lineCharCount val=&quot;19&quot; /&gt;&lt;lineCharCount val=&quot;24&quot; /&gt;&lt;lineCharCount val=&quot;16&quot; /&gt;&lt;/TableIndex&gt;&lt;/ShapeTextInfo&gt;"/>
</p:tagLst>
</file>

<file path=ppt/tags/tag182.xml><?xml version="1.0" encoding="utf-8"?>
<p:tagLst xmlns:p="http://schemas.openxmlformats.org/presentationml/2006/main">
  <p:tag name="HTML_SHAPEINFO" val="&lt;SlideThumbPath val=&quot;SlideTemp.PNG&quot;/&gt;"/>
</p:tagLst>
</file>

<file path=ppt/tags/tag183.xml><?xml version="1.0" encoding="utf-8"?>
<p:tagLst xmlns:p="http://schemas.openxmlformats.org/presentationml/2006/main">
  <p:tag name="PRESENTER_SHAPEINFO" val="&lt;ThreeDShapeInfo&gt;&lt;uuid val=&quot;{288aae3e-e2de-453f-8b8b-c5f5e3df617c}&quot; /&gt;&lt;isInvalidForFieldText val=&quot;0&quot; /&gt;&lt;Image&gt;&lt;filename val=&quot;E:\breeze\content\14339732\1738149128-1\input\breezo\data\asimages\{288aae3e-e2de-453f-8b8b-c5f5e3df617c}.png&quot; /&gt;&lt;left val=&quot;73&quot; /&gt;&lt;top val=&quot;50&quot; /&gt;&lt;width val=&quot;703&quot; /&gt;&lt;height val=&quot;97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184.xml><?xml version="1.0" encoding="utf-8"?>
<p:tagLst xmlns:p="http://schemas.openxmlformats.org/presentationml/2006/main">
  <p:tag name="PRESENTER_SHAPEINFO" val="&lt;ThreeDShapeInfo&gt;&lt;uuid val=&quot;{09695be9-7015-4865-8243-d91d7eb99d53}&quot; /&gt;&lt;isInvalidForFieldText val=&quot;0&quot; /&gt;&lt;Image&gt;&lt;filename val=&quot;E:\breeze\content\14339732\1738149128-1\input\breezo\data\asimages\{09695be9-7015-4865-8243-d91d7eb99d53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85.xml><?xml version="1.0" encoding="utf-8"?>
<p:tagLst xmlns:p="http://schemas.openxmlformats.org/presentationml/2006/main">
  <p:tag name="PRESENTER_SHAPEINFO" val="&lt;ThreeDShapeInfo&gt;&lt;uuid val=&quot;{436df30e-87cd-45da-93ca-bdcf0b0ee747}&quot; /&gt;&lt;isInvalidForFieldText val=&quot;0&quot; /&gt;&lt;Image&gt;&lt;filename val=&quot;E:\breeze\content\14339732\1738149128-1\input\breezo\data\asimages\{436df30e-87cd-45da-93ca-bdcf0b0ee747}.png&quot; /&gt;&lt;left val=&quot;76&quot; /&gt;&lt;top val=&quot;193&quot; /&gt;&lt;width val=&quot;653&quot; /&gt;&lt;height val=&quot;73&quot; /&gt;&lt;hasText val=&quot;1&quot; /&gt;&lt;/Image&gt;&lt;/ThreeDShapeInfo&gt;"/>
  <p:tag name="PRESENTER_SHAPETEXTINFO" val="&lt;ShapeTextInfo&gt;&lt;TableIndex row=&quot;-1&quot; col=&quot;-1&quot;&gt;&lt;linesCount val=&quot;1&quot; /&gt;&lt;lineCharCount val=&quot;47&quot; /&gt;&lt;/TableIndex&gt;&lt;/ShapeTextInfo&gt;"/>
</p:tagLst>
</file>

<file path=ppt/tags/tag186.xml><?xml version="1.0" encoding="utf-8"?>
<p:tagLst xmlns:p="http://schemas.openxmlformats.org/presentationml/2006/main">
  <p:tag name="HTML_SHAPEINFO" val="&lt;SlideThumbPath val=&quot;SlideTemp.PNG&quot;/&gt;"/>
</p:tagLst>
</file>

<file path=ppt/tags/tag187.xml><?xml version="1.0" encoding="utf-8"?>
<p:tagLst xmlns:p="http://schemas.openxmlformats.org/presentationml/2006/main">
  <p:tag name="PRESENTER_SHAPEINFO" val="&lt;ThreeDShapeInfo&gt;&lt;uuid val=&quot;{3bca94c7-bdf0-4035-bb92-2a1b443f8707}&quot; /&gt;&lt;isInvalidForFieldText val=&quot;0&quot; /&gt;&lt;Image&gt;&lt;filename val=&quot;E:\breeze\content\14339732\1738149128-1\input\breezo\data\asimages\{3bca94c7-bdf0-4035-bb92-2a1b443f8707}.png&quot; /&gt;&lt;left val=&quot;150&quot; /&gt;&lt;top val=&quot;233&quot; /&gt;&lt;width val=&quot;660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188.xml><?xml version="1.0" encoding="utf-8"?>
<p:tagLst xmlns:p="http://schemas.openxmlformats.org/presentationml/2006/main">
  <p:tag name="PRESENTER_SHAPEINFO" val="&lt;ThreeDShapeInfo&gt;&lt;uuid val=&quot;{f4376820-9ef2-4d54-bde6-1ac624e5a78e}&quot; /&gt;&lt;isInvalidForFieldText val=&quot;0&quot; /&gt;&lt;Image&gt;&lt;filename val=&quot;E:\breeze\content\14339732\1738149128-1\input\breezo\data\asimages\{f4376820-9ef2-4d54-bde6-1ac624e5a78e}.png&quot; /&gt;&lt;left val=&quot;836&quot; /&gt;&lt;top val=&quot;46&quot; /&gt;&lt;width val=&quot;103&quot; /&gt;&lt;height val=&quot;37&quot; /&gt;&lt;hasText val=&quot;1&quot; /&gt;&lt;/Image&gt;&lt;/ThreeDShapeInfo&gt;"/>
</p:tagLst>
</file>

<file path=ppt/tags/tag189.xml><?xml version="1.0" encoding="utf-8"?>
<p:tagLst xmlns:p="http://schemas.openxmlformats.org/presentationml/2006/main">
  <p:tag name="HTML_SHAPEINFO" val="&lt;SlideThumbPath val=&quot;SlideTemp.PNG&quot;/&gt;"/>
</p:tagLst>
</file>

<file path=ppt/tags/tag19.xml><?xml version="1.0" encoding="utf-8"?>
<p:tagLst xmlns:p="http://schemas.openxmlformats.org/presentationml/2006/main">
  <p:tag name="PRESENTER_SHAPEINFO" val="&lt;ThreeDShapeInfo&gt;&lt;uuid val=&quot;{20b9cf50-325b-418d-a30c-e33415daa113}&quot; /&gt;&lt;isInvalidForFieldText val=&quot;0&quot; /&gt;&lt;Image&gt;&lt;filename val=&quot;E:\breeze\content\14339732\1738149128-1\input\breezo\data\asimages\{20b9cf50-325b-418d-a30c-e33415daa113}.png&quot; /&gt;&lt;left val=&quot;66&quot; /&gt;&lt;top val=&quot;400&quot; /&gt;&lt;width val=&quot;830&quot; /&gt;&lt;height val=&quot;1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90.xml><?xml version="1.0" encoding="utf-8"?>
<p:tagLst xmlns:p="http://schemas.openxmlformats.org/presentationml/2006/main">
  <p:tag name="PRESENTER_SHAPEINFO" val="&lt;ThreeDShapeInfo&gt;&lt;uuid val=&quot;{b0e0ec5a-0468-48ad-9a90-a026d8242d5b}&quot; /&gt;&lt;isInvalidForFieldText val=&quot;0&quot; /&gt;&lt;Image&gt;&lt;filename val=&quot;E:\breeze\content\14339732\1738149128-1\input\breezo\data\asimages\{b0e0ec5a-0468-48ad-9a90-a026d8242d5b}.png&quot; /&gt;&lt;left val=&quot;350&quot; /&gt;&lt;top val=&quot;120&quot; /&gt;&lt;width val=&quot;24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91.xml><?xml version="1.0" encoding="utf-8"?>
<p:tagLst xmlns:p="http://schemas.openxmlformats.org/presentationml/2006/main">
  <p:tag name="PRESENTER_SHAPEINFO" val="&lt;ThreeDShapeInfo&gt;&lt;uuid val=&quot;{171bff2d-5409-478d-929e-22a243f084dd}&quot; /&gt;&lt;isInvalidForFieldText val=&quot;0&quot; /&gt;&lt;Image&gt;&lt;filename val=&quot;E:\breeze\content\14339732\1738149128-1\input\breezo\data\asimages\{171bff2d-5409-478d-929e-22a243f084dd}.png&quot; /&gt;&lt;left val=&quot;360&quot; /&gt;&lt;top val=&quot;680&quot; /&gt;&lt;width val=&quot;27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92.xml><?xml version="1.0" encoding="utf-8"?>
<p:tagLst xmlns:p="http://schemas.openxmlformats.org/presentationml/2006/main">
  <p:tag name="PRESENTER_SHAPEINFO" val="&lt;ThreeDShapeInfo&gt;&lt;uuid val=&quot;{c13e530d-2150-4ea8-af0c-e94a1bf80901}&quot; /&gt;&lt;isInvalidForFieldText val=&quot;0&quot; /&gt;&lt;Image&gt;&lt;filename val=&quot;E:\breeze\content\14339732\1738149128-1\input\breezo\data\asimages\{c13e530d-2150-4ea8-af0c-e94a1bf80901}.png&quot; /&gt;&lt;left val=&quot;923&quot; /&gt;&lt;top val=&quot;680&quot; /&gt;&lt;width val=&quot;20&quot; /&gt;&lt;height val=&quot;13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93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eec7dc89-4fdf-4105-b193-7a6cc9119e9e}.png&quot; /&gt;&lt;left val=&quot;90&quot; /&gt;&lt;top val=&quot;226&quot; /&gt;&lt;width val=&quot;273&quot; /&gt;&lt;height val=&quot;283&quot; /&gt;&lt;hasText val=&quot;1&quot; /&gt;&lt;/Image&gt;&lt;/ThreeDShapeInfo&gt;"/>
</p:tagLst>
</file>

<file path=ppt/tags/tag194.xml><?xml version="1.0" encoding="utf-8"?>
<p:tagLst xmlns:p="http://schemas.openxmlformats.org/presentationml/2006/main">
  <p:tag name="PRESENTER_SHAPEINFO" val="&lt;ThreeDShapeInfo&gt;&lt;uuid val=&quot;{8139756f-957d-45b0-8c95-cc1c27646877}&quot; /&gt;&lt;isInvalidForFieldText val=&quot;0&quot; /&gt;&lt;Image&gt;&lt;filename val=&quot;E:\breeze\content\14339732\1738149128-1\input\breezo\data\asimages\{8139756f-957d-45b0-8c95-cc1c27646877}.png&quot; /&gt;&lt;left val=&quot;410&quot; /&gt;&lt;top val=&quot;216&quot; /&gt;&lt;width val=&quot;477&quot; /&gt;&lt;height val=&quot;313&quot; /&gt;&lt;hasText val=&quot;1&quot; /&gt;&lt;/Image&gt;&lt;/ThreeDShapeInfo&gt;"/>
  <p:tag name="PRESENTER_SHAPETEXTINFO" val="&lt;ShapeTextInfo&gt;&lt;TableIndex row=&quot;-1&quot; col=&quot;-1&quot;&gt;&lt;linesCount val=&quot;14&quot; /&gt;&lt;lineCharCount val=&quot;10&quot; /&gt;&lt;lineCharCount val=&quot;3&quot; /&gt;&lt;lineCharCount val=&quot;7&quot; /&gt;&lt;lineCharCount val=&quot;57&quot; /&gt;&lt;lineCharCount val=&quot;41&quot; /&gt;&lt;lineCharCount val=&quot;1&quot; /&gt;&lt;lineCharCount val=&quot;13&quot; /&gt;&lt;lineCharCount val=&quot;60&quot; /&gt;&lt;lineCharCount val=&quot;31&quot; /&gt;&lt;lineCharCount val=&quot;1&quot; /&gt;&lt;lineCharCount val=&quot;16&quot; /&gt;&lt;lineCharCount val=&quot;42&quot; /&gt;&lt;lineCharCount val=&quot;18&quot; /&gt;&lt;lineCharCount val=&quot;37&quot; /&gt;&lt;/TableIndex&gt;&lt;/ShapeTextInfo&gt;"/>
</p:tagLst>
</file>

<file path=ppt/tags/tag195.xml><?xml version="1.0" encoding="utf-8"?>
<p:tagLst xmlns:p="http://schemas.openxmlformats.org/presentationml/2006/main">
  <p:tag name="PRESENTER_SHAPEINFO" val="&lt;ThreeDShapeInfo&gt;&lt;uuid val=&quot;{179da3c3-ce3d-4380-ac35-34f55a6bde6f}&quot; /&gt;&lt;isInvalidForFieldText val=&quot;0&quot; /&gt;&lt;Image&gt;&lt;filename val=&quot;E:\breeze\content\14339732\1738149128-1\input\breezo\data\asimages\{179da3c3-ce3d-4380-ac35-34f55a6bde6f}.png&quot; /&gt;&lt;left val=&quot;840&quot; /&gt;&lt;top val=&quot;30&quot; /&gt;&lt;width val=&quot;103&quot; /&gt;&lt;height val=&quot;37&quot; /&gt;&lt;hasText val=&quot;1&quot; /&gt;&lt;/Image&gt;&lt;/ThreeDShapeInfo&gt;"/>
</p:tagLst>
</file>

<file path=ppt/tags/tag196.xml><?xml version="1.0" encoding="utf-8"?>
<p:tagLst xmlns:p="http://schemas.openxmlformats.org/presentationml/2006/main">
  <p:tag name="HTML_SHAPEINFO" val="&lt;SlideThumbPath val=&quot;SlideTemp.PNG&quot;/&gt;"/>
</p:tagLst>
</file>

<file path=ppt/tags/tag197.xml><?xml version="1.0" encoding="utf-8"?>
<p:tagLst xmlns:p="http://schemas.openxmlformats.org/presentationml/2006/main">
  <p:tag name="PRESENTER_SHAPEINFO" val="&lt;ThreeDShapeInfo&gt;&lt;uuid val=&quot;{a296f263-efb7-4a4b-96c2-a6c26f9d5555}&quot; /&gt;&lt;isInvalidForFieldText val=&quot;0&quot; /&gt;&lt;Image&gt;&lt;filename val=&quot;E:\breeze\content\14339732\1738149128-1\input\breezo\data\asimages\{a296f263-efb7-4a4b-96c2-a6c26f9d5555}.png&quot; /&gt;&lt;left val=&quot;186&quot; /&gt;&lt;top val=&quot;120&quot; /&gt;&lt;width val=&quot;567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98.xml><?xml version="1.0" encoding="utf-8"?>
<p:tagLst xmlns:p="http://schemas.openxmlformats.org/presentationml/2006/main">
  <p:tag name="PRESENTER_SHAPEINFO" val="&lt;ThreeDShapeInfo&gt;&lt;uuid val=&quot;{3130320c-748e-4d32-bd52-0de146e2f9f9}&quot; /&gt;&lt;isInvalidForFieldText val=&quot;0&quot; /&gt;&lt;Image&gt;&lt;filename val=&quot;E:\breeze\content\14339732\1738149128-1\input\breezo\data\asimages\{3130320c-748e-4d32-bd52-0de146e2f9f9}.png&quot; /&gt;&lt;left val=&quot;360&quot; /&gt;&lt;top val=&quot;680&quot; /&gt;&lt;width val=&quot;27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99.xml><?xml version="1.0" encoding="utf-8"?>
<p:tagLst xmlns:p="http://schemas.openxmlformats.org/presentationml/2006/main">
  <p:tag name="PRESENTER_SHAPEINFO" val="&lt;ThreeDShapeInfo&gt;&lt;uuid val=&quot;{bb70db17-6831-4782-9e31-a7d7543c868c}&quot; /&gt;&lt;isInvalidForFieldText val=&quot;0&quot; /&gt;&lt;Image&gt;&lt;filename val=&quot;E:\breeze\content\14339732\1738149128-1\input\breezo\data\asimages\{bb70db17-6831-4782-9e31-a7d7543c868c}.png&quot; /&gt;&lt;left val=&quot;923&quot; /&gt;&lt;top val=&quot;680&quot; /&gt;&lt;width val=&quot;20&quot; /&gt;&lt;height val=&quot;13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00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9f4c76aa-10e8-413e-8031-c8b3960377c3}.png&quot; /&gt;&lt;left val=&quot;90&quot; /&gt;&lt;top val=&quot;226&quot; /&gt;&lt;width val=&quot;273&quot; /&gt;&lt;height val=&quot;283&quot; /&gt;&lt;hasText val=&quot;1&quot; /&gt;&lt;/Image&gt;&lt;/ThreeDShapeInfo&gt;"/>
</p:tagLst>
</file>

<file path=ppt/tags/tag201.xml><?xml version="1.0" encoding="utf-8"?>
<p:tagLst xmlns:p="http://schemas.openxmlformats.org/presentationml/2006/main">
  <p:tag name="PRESENTER_SHAPEINFO" val="&lt;ThreeDShapeInfo&gt;&lt;uuid val=&quot;{e40dfe3f-e975-4ba0-9696-00a69499dce4}&quot; /&gt;&lt;isInvalidForFieldText val=&quot;0&quot; /&gt;&lt;Image&gt;&lt;filename val=&quot;E:\breeze\content\14339732\1738149128-1\input\breezo\data\asimages\{e40dfe3f-e975-4ba0-9696-00a69499dce4}.png&quot; /&gt;&lt;left val=&quot;410&quot; /&gt;&lt;top val=&quot;216&quot; /&gt;&lt;width val=&quot;467&quot; /&gt;&lt;height val=&quot;267&quot; /&gt;&lt;hasText val=&quot;1&quot; /&gt;&lt;/Image&gt;&lt;/ThreeDShapeInfo&gt;"/>
  <p:tag name="PRESENTER_SHAPETEXTINFO" val="&lt;ShapeTextInfo&gt;&lt;TableIndex row=&quot;-1&quot; col=&quot;-1&quot;&gt;&lt;linesCount val=&quot;11&quot; /&gt;&lt;lineCharCount val=&quot;35&quot; /&gt;&lt;lineCharCount val=&quot;45&quot; /&gt;&lt;lineCharCount val=&quot;73&quot; /&gt;&lt;lineCharCount val=&quot;1&quot; /&gt;&lt;lineCharCount val=&quot;9&quot; /&gt;&lt;lineCharCount val=&quot;19&quot; /&gt;&lt;lineCharCount val=&quot;52&quot; /&gt;&lt;lineCharCount val=&quot;1&quot; /&gt;&lt;lineCharCount val=&quot;19&quot; /&gt;&lt;lineCharCount val=&quot;26&quot; /&gt;&lt;lineCharCount val=&quot;16&quot; /&gt;&lt;/TableIndex&gt;&lt;/ShapeTextInfo&gt;"/>
</p:tagLst>
</file>

<file path=ppt/tags/tag202.xml><?xml version="1.0" encoding="utf-8"?>
<p:tagLst xmlns:p="http://schemas.openxmlformats.org/presentationml/2006/main">
  <p:tag name="PRESENTER_SHAPEINFO" val="&lt;ThreeDShapeInfo&gt;&lt;uuid val=&quot;{2871fe0b-51e8-4c29-a62e-1b1eb9ac442b}&quot; /&gt;&lt;isInvalidForFieldText val=&quot;0&quot; /&gt;&lt;Image&gt;&lt;filename val=&quot;E:\breeze\content\14339732\1738149128-1\input\breezo\data\asimages\{2871fe0b-51e8-4c29-a62e-1b1eb9ac442b}.png&quot; /&gt;&lt;left val=&quot;840&quot; /&gt;&lt;top val=&quot;30&quot; /&gt;&lt;width val=&quot;103&quot; /&gt;&lt;height val=&quot;37&quot; /&gt;&lt;hasText val=&quot;1&quot; /&gt;&lt;/Image&gt;&lt;/ThreeDShapeInfo&gt;"/>
</p:tagLst>
</file>

<file path=ppt/tags/tag203.xml><?xml version="1.0" encoding="utf-8"?>
<p:tagLst xmlns:p="http://schemas.openxmlformats.org/presentationml/2006/main">
  <p:tag name="HTML_SHAPEINFO" val="&lt;SlideThumbPath val=&quot;SlideTemp.PNG&quot;/&gt;"/>
</p:tagLst>
</file>

<file path=ppt/tags/tag204.xml><?xml version="1.0" encoding="utf-8"?>
<p:tagLst xmlns:p="http://schemas.openxmlformats.org/presentationml/2006/main">
  <p:tag name="PRESENTER_SHAPEINFO" val="&lt;ThreeDShapeInfo&gt;&lt;uuid val=&quot;{0fdb4743-5e61-450a-98b8-fbaf28bffaa4}&quot; /&gt;&lt;isInvalidForFieldText val=&quot;0&quot; /&gt;&lt;Image&gt;&lt;filename val=&quot;E:\breeze\content\14339732\1738149128-1\input\breezo\data\asimages\{0fdb4743-5e61-450a-98b8-fbaf28bffaa4}.png&quot; /&gt;&lt;left val=&quot;273&quot; /&gt;&lt;top val=&quot;120&quot; /&gt;&lt;width val=&quot;397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205.xml><?xml version="1.0" encoding="utf-8"?>
<p:tagLst xmlns:p="http://schemas.openxmlformats.org/presentationml/2006/main">
  <p:tag name="PRESENTER_SHAPEINFO" val="&lt;ThreeDShapeInfo&gt;&lt;uuid val=&quot;{97218559-3045-472b-b7c0-edcfe0728234}&quot; /&gt;&lt;isInvalidForFieldText val=&quot;0&quot; /&gt;&lt;Image&gt;&lt;filename val=&quot;E:\breeze\content\14339732\1738149128-1\input\breezo\data\asimages\{97218559-3045-472b-b7c0-edcfe0728234}.png&quot; /&gt;&lt;left val=&quot;360&quot; /&gt;&lt;top val=&quot;680&quot; /&gt;&lt;width val=&quot;27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6.xml><?xml version="1.0" encoding="utf-8"?>
<p:tagLst xmlns:p="http://schemas.openxmlformats.org/presentationml/2006/main">
  <p:tag name="PRESENTER_SHAPEINFO" val="&lt;ThreeDShapeInfo&gt;&lt;uuid val=&quot;{d01479b1-61dd-471b-b537-e06e203c3ec7}&quot; /&gt;&lt;isInvalidForFieldText val=&quot;0&quot; /&gt;&lt;Image&gt;&lt;filename val=&quot;E:\breeze\content\14339732\1738149128-1\input\breezo\data\asimages\{d01479b1-61dd-471b-b537-e06e203c3ec7}.png&quot; /&gt;&lt;left val=&quot;923&quot; /&gt;&lt;top val=&quot;680&quot; /&gt;&lt;width val=&quot;20&quot; /&gt;&lt;height val=&quot;13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07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ce9970f3-cded-4990-b935-3bde5936d3d4}.png&quot; /&gt;&lt;left val=&quot;80&quot; /&gt;&lt;top val=&quot;223&quot; /&gt;&lt;width val=&quot;287&quot; /&gt;&lt;height val=&quot;293&quot; /&gt;&lt;hasText val=&quot;1&quot; /&gt;&lt;/Image&gt;&lt;/ThreeDShapeInfo&gt;"/>
</p:tagLst>
</file>

<file path=ppt/tags/tag208.xml><?xml version="1.0" encoding="utf-8"?>
<p:tagLst xmlns:p="http://schemas.openxmlformats.org/presentationml/2006/main">
  <p:tag name="PRESENTER_SHAPEINFO" val="&lt;ThreeDShapeInfo&gt;&lt;uuid val=&quot;{04f8c3cd-810a-41ea-8c7e-127202ecd1f9}&quot; /&gt;&lt;isInvalidForFieldText val=&quot;0&quot; /&gt;&lt;Image&gt;&lt;filename val=&quot;E:\breeze\content\14339732\1738149128-1\input\breezo\data\asimages\{04f8c3cd-810a-41ea-8c7e-127202ecd1f9}.png&quot; /&gt;&lt;left val=&quot;416&quot; /&gt;&lt;top val=&quot;203&quot; /&gt;&lt;width val=&quot;410&quot; /&gt;&lt;height val=&quot;150&quot; /&gt;&lt;hasText val=&quot;1&quot; /&gt;&lt;/Image&gt;&lt;/ThreeDShapeInfo&gt;"/>
  <p:tag name="PRESENTER_SHAPETEXTINFO" val="&lt;ShapeTextInfo&gt;&lt;TableIndex row=&quot;-1&quot; col=&quot;-1&quot;&gt;&lt;linesCount val=&quot;6&quot; /&gt;&lt;lineCharCount val=&quot;7&quot; /&gt;&lt;lineCharCount val=&quot;35&quot; /&gt;&lt;lineCharCount val=&quot;29&quot; /&gt;&lt;lineCharCount val=&quot;37&quot; /&gt;&lt;lineCharCount val=&quot;38&quot; /&gt;&lt;lineCharCount val=&quot;42&quot; /&gt;&lt;/TableIndex&gt;&lt;/ShapeTextInfo&gt;"/>
</p:tagLst>
</file>

<file path=ppt/tags/tag209.xml><?xml version="1.0" encoding="utf-8"?>
<p:tagLst xmlns:p="http://schemas.openxmlformats.org/presentationml/2006/main">
  <p:tag name="PRESENTER_SHAPEINFO" val="&lt;ThreeDShapeInfo&gt;&lt;uuid val=&quot;{1d0c18ba-124f-418e-a657-29ec202b4103}&quot; /&gt;&lt;isInvalidForFieldText val=&quot;0&quot; /&gt;&lt;Image&gt;&lt;filename val=&quot;E:\breeze\content\14339732\1738149128-1\input\breezo\data\asimages\{1d0c18ba-124f-418e-a657-29ec202b4103}.jpg&quot; /&gt;&lt;left val=&quot;460&quot; /&gt;&lt;top val=&quot;386&quot; /&gt;&lt;width val=&quot;317&quot; /&gt;&lt;height val=&quot;180&quot; /&gt;&lt;hasText val=&quot;1&quot; /&gt;&lt;/Image&gt;&lt;/ThreeDShapeInfo&gt;"/>
</p:tagLst>
</file>

<file path=ppt/tags/tag21.xml><?xml version="1.0" encoding="utf-8"?>
<p:tagLst xmlns:p="http://schemas.openxmlformats.org/presentationml/2006/main">
  <p:tag name="PRESENTER_SHAPEINFO" val="&lt;ThreeDShapeInfo&gt;&lt;uuid val=&quot;{9851da40-9f96-41cd-bbb3-5bea1b81c690}&quot; /&gt;&lt;isInvalidForFieldText val=&quot;0&quot; /&gt;&lt;Image&gt;&lt;filename val=&quot;E:\breeze\content\14339732\1738149128-1\input\breezo\data\asimages\{9851da40-9f96-41cd-bbb3-5bea1b81c690}.png&quot; /&gt;&lt;left val=&quot;73&quot; /&gt;&lt;top val=&quot;100&quot; /&gt;&lt;width val=&quot;35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210.xml><?xml version="1.0" encoding="utf-8"?>
<p:tagLst xmlns:p="http://schemas.openxmlformats.org/presentationml/2006/main">
  <p:tag name="PRESENTER_SHAPEINFO" val="&lt;ThreeDShapeInfo&gt;&lt;uuid val=&quot;{8fc96c5e-3822-4ea5-a72d-49baa16e8ff6}&quot; /&gt;&lt;isInvalidForFieldText val=&quot;0&quot; /&gt;&lt;Image&gt;&lt;filename val=&quot;E:\breeze\content\14339732\1738149128-1\input\breezo\data\asimages\{8fc96c5e-3822-4ea5-a72d-49baa16e8ff6}.png&quot; /&gt;&lt;left val=&quot;840&quot; /&gt;&lt;top val=&quot;30&quot; /&gt;&lt;width val=&quot;103&quot; /&gt;&lt;height val=&quot;37&quot; /&gt;&lt;hasText val=&quot;1&quot; /&gt;&lt;/Image&gt;&lt;/ThreeDShapeInfo&gt;"/>
</p:tagLst>
</file>

<file path=ppt/tags/tag211.xml><?xml version="1.0" encoding="utf-8"?>
<p:tagLst xmlns:p="http://schemas.openxmlformats.org/presentationml/2006/main">
  <p:tag name="HTML_SHAPEINFO" val="&lt;SlideThumbPath val=&quot;SlideTemp.PNG&quot;/&gt;"/>
</p:tagLst>
</file>

<file path=ppt/tags/tag212.xml><?xml version="1.0" encoding="utf-8"?>
<p:tagLst xmlns:p="http://schemas.openxmlformats.org/presentationml/2006/main">
  <p:tag name="PRESENTER_SHAPEINFO" val="&lt;ThreeDShapeInfo&gt;&lt;uuid val=&quot;{6d323154-11dd-402f-9ced-ffa796880c5d}&quot; /&gt;&lt;isInvalidForFieldText val=&quot;0&quot; /&gt;&lt;Image&gt;&lt;filename val=&quot;E:\breeze\content\14339732\1738149128-1\input\breezo\data\asimages\{6d323154-11dd-402f-9ced-ffa796880c5d}.png&quot; /&gt;&lt;left val=&quot;170&quot; /&gt;&lt;top val=&quot;116&quot; /&gt;&lt;width val=&quot;603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213.xml><?xml version="1.0" encoding="utf-8"?>
<p:tagLst xmlns:p="http://schemas.openxmlformats.org/presentationml/2006/main">
  <p:tag name="PRESENTER_SHAPEINFO" val="&lt;ThreeDShapeInfo&gt;&lt;uuid val=&quot;{1a4dc652-4416-45e6-b292-19bd5bce9eea}&quot; /&gt;&lt;isInvalidForFieldText val=&quot;0&quot; /&gt;&lt;Image&gt;&lt;filename val=&quot;E:\breeze\content\14339732\1738149128-1\input\breezo\data\asimages\{1a4dc652-4416-45e6-b292-19bd5bce9eea}.png&quot; /&gt;&lt;left val=&quot;360&quot; /&gt;&lt;top val=&quot;680&quot; /&gt;&lt;width val=&quot;273&quot; /&gt;&lt;height val=&quot;17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14.xml><?xml version="1.0" encoding="utf-8"?>
<p:tagLst xmlns:p="http://schemas.openxmlformats.org/presentationml/2006/main">
  <p:tag name="PRESENTER_SHAPEINFO" val="&lt;ThreeDShapeInfo&gt;&lt;uuid val=&quot;{31535035-af72-4613-87f6-55bc63658520}&quot; /&gt;&lt;isInvalidForFieldText val=&quot;0&quot; /&gt;&lt;Image&gt;&lt;filename val=&quot;E:\breeze\content\14339732\1738149128-1\input\breezo\data\asimages\{31535035-af72-4613-87f6-55bc63658520}.png&quot; /&gt;&lt;left val=&quot;923&quot; /&gt;&lt;top val=&quot;600&quot; /&gt;&lt;width val=&quot;20&quot; /&gt;&lt;height val=&quot;13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5.xml><?xml version="1.0" encoding="utf-8"?>
<p:tagLst xmlns:p="http://schemas.openxmlformats.org/presentationml/2006/main">
  <p:tag name="PRESENTER_SHAPEINFO" val="&lt;ThreeDShapeInfo&gt;&lt;uuid val=&quot;{0d29a531-5b78-4229-911f-7f84d316a2cf}&quot; /&gt;&lt;isInvalidForFieldText val=&quot;0&quot; /&gt;&lt;Image&gt;&lt;filename val=&quot;E:\breeze\content\14339732\1738149128-1\input\breezo\data\asimages\{0d29a531-5b78-4229-911f-7f84d316a2cf}.png&quot; /&gt;&lt;left val=&quot;150&quot; /&gt;&lt;top val=&quot;433&quot; /&gt;&lt;width val=&quot;170&quot; /&gt;&lt;height val=&quot;100&quot; /&gt;&lt;hasText val=&quot;1&quot; /&gt;&lt;/Image&gt;&lt;/ThreeDShapeInfo&gt;"/>
  <p:tag name="PRESENTER_SHAPETEXTINFO" val="&lt;ShapeTextInfo&gt;&lt;TableIndex row=&quot;-1&quot; col=&quot;-1&quot;&gt;&lt;linesCount val=&quot;8&quot; /&gt;&lt;lineCharCount val=&quot;4&quot; /&gt;&lt;lineCharCount val=&quot;19&quot; /&gt;&lt;lineCharCount val=&quot;19&quot; /&gt;&lt;lineCharCount val=&quot;12&quot; /&gt;&lt;lineCharCount val=&quot;19&quot; /&gt;&lt;lineCharCount val=&quot;1&quot; /&gt;&lt;lineCharCount val=&quot;1&quot; /&gt;&lt;lineCharCount val=&quot;1&quot; /&gt;&lt;/TableIndex&gt;&lt;/ShapeTextInfo&gt;"/>
</p:tagLst>
</file>

<file path=ppt/tags/tag216.xml><?xml version="1.0" encoding="utf-8"?>
<p:tagLst xmlns:p="http://schemas.openxmlformats.org/presentationml/2006/main">
  <p:tag name="PRESENTER_SHAPEINFO" val="&lt;ThreeDShapeInfo&gt;&lt;uuid val=&quot;{9937bc61-ff40-45b0-826c-78eb141afe50}&quot; /&gt;&lt;isInvalidForFieldText val=&quot;0&quot; /&gt;&lt;Image&gt;&lt;filename val=&quot;E:\breeze\content\14339732\1738149128-1\input\breezo\data\asimages\{9937bc61-ff40-45b0-826c-78eb141afe50}.png&quot; /&gt;&lt;left val=&quot;556&quot; /&gt;&lt;top val=&quot;446&quot; /&gt;&lt;width val=&quot;230&quot; /&gt;&lt;height val=&quot;100&quot; /&gt;&lt;hasText val=&quot;1&quot; /&gt;&lt;/Image&gt;&lt;/ThreeDShapeInfo&gt;"/>
  <p:tag name="PRESENTER_SHAPETEXTINFO" val="&lt;ShapeTextInfo&gt;&lt;TableIndex row=&quot;-1&quot; col=&quot;-1&quot;&gt;&lt;linesCount val=&quot;6&quot; /&gt;&lt;lineCharCount val=&quot;17&quot; /&gt;&lt;lineCharCount val=&quot;17&quot; /&gt;&lt;lineCharCount val=&quot;19&quot; /&gt;&lt;lineCharCount val=&quot;29&quot; /&gt;&lt;lineCharCount val=&quot;16&quot; /&gt;&lt;lineCharCount val=&quot;1&quot; /&gt;&lt;/TableIndex&gt;&lt;/ShapeTextInfo&gt;"/>
</p:tagLst>
</file>

<file path=ppt/tags/tag217.xml><?xml version="1.0" encoding="utf-8"?>
<p:tagLst xmlns:p="http://schemas.openxmlformats.org/presentationml/2006/main">
  <p:tag name="PRESENTER_SHAPEINFO" val="&lt;ThreeDShapeInfo&gt;&lt;uuid val=&quot;{5e93dfe3-7baa-4759-9f59-8f662a76b0e5}&quot; /&gt;&lt;isInvalidForFieldText val=&quot;0&quot; /&gt;&lt;Image&gt;&lt;filename val=&quot;E:\breeze\content\14339732\1738149128-1\input\breezo\data\asimages\{5e93dfe3-7baa-4759-9f59-8f662a76b0e5}.png&quot; /&gt;&lt;left val=&quot;160&quot; /&gt;&lt;top val=&quot;216&quot; /&gt;&lt;width val=&quot;220&quot; /&gt;&lt;height val=&quot;157&quot; /&gt;&lt;hasText val=&quot;1&quot; /&gt;&lt;/Image&gt;&lt;/ThreeDShapeInfo&gt;"/>
</p:tagLst>
</file>

<file path=ppt/tags/tag218.xml><?xml version="1.0" encoding="utf-8"?>
<p:tagLst xmlns:p="http://schemas.openxmlformats.org/presentationml/2006/main">
  <p:tag name="PRESENTER_SHAPEINFO" val="&lt;ThreeDShapeInfo&gt;&lt;uuid val=&quot;{808d0f8b-bed8-4722-8934-0a6c975eaee2}&quot; /&gt;&lt;isInvalidForFieldText val=&quot;0&quot; /&gt;&lt;Image&gt;&lt;filename val=&quot;E:\breeze\content\14339732\1738149128-1\input\breezo\data\asimages\{808d0f8b-bed8-4722-8934-0a6c975eaee2}.jpg&quot; /&gt;&lt;left val=&quot;530&quot; /&gt;&lt;top val=&quot;180&quot; /&gt;&lt;width val=&quot;357&quot; /&gt;&lt;height val=&quot;240&quot; /&gt;&lt;hasText val=&quot;1&quot; /&gt;&lt;/Image&gt;&lt;/ThreeDShapeInfo&gt;"/>
</p:tagLst>
</file>

<file path=ppt/tags/tag219.xml><?xml version="1.0" encoding="utf-8"?>
<p:tagLst xmlns:p="http://schemas.openxmlformats.org/presentationml/2006/main">
  <p:tag name="PRESENTER_SHAPEINFO" val="&lt;ThreeDShapeInfo&gt;&lt;uuid val=&quot;{d9d8a31d-b9c6-4514-a7b8-2cb03242a1ad}&quot; /&gt;&lt;isInvalidForFieldText val=&quot;0&quot; /&gt;&lt;Image&gt;&lt;filename val=&quot;E:\breeze\content\14339732\1738149128-1\input\breezo\data\asimages\{d9d8a31d-b9c6-4514-a7b8-2cb03242a1ad}.png&quot; /&gt;&lt;left val=&quot;840&quot; /&gt;&lt;top val=&quot;30&quot; /&gt;&lt;width val=&quot;103&quot; /&gt;&lt;height val=&quot;37&quot; /&gt;&lt;hasText val=&quot;1&quot; /&gt;&lt;/Image&gt;&lt;/ThreeDShape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220.xml><?xml version="1.0" encoding="utf-8"?>
<p:tagLst xmlns:p="http://schemas.openxmlformats.org/presentationml/2006/main">
  <p:tag name="HTML_SHAPEINFO" val="&lt;SlideThumbPath val=&quot;SlideTemp.PNG&quot;/&gt;"/>
</p:tagLst>
</file>

<file path=ppt/tags/tag221.xml><?xml version="1.0" encoding="utf-8"?>
<p:tagLst xmlns:p="http://schemas.openxmlformats.org/presentationml/2006/main">
  <p:tag name="PRESENTER_SHAPEINFO" val="&lt;ThreeDShapeInfo&gt;&lt;uuid val=&quot;{5008252e-e4e5-4073-8a04-54dd485f2bb9}&quot; /&gt;&lt;isInvalidForFieldText val=&quot;0&quot; /&gt;&lt;Image&gt;&lt;filename val=&quot;E:\breeze\content\14339732\1738149128-1\input\breezo\data\asimages\{5008252e-e4e5-4073-8a04-54dd485f2bb9}.png&quot; /&gt;&lt;left val=&quot;200&quot; /&gt;&lt;top val=&quot;253&quot; /&gt;&lt;width val=&quot;563&quot; /&gt;&lt;height val=&quot;133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222.xml><?xml version="1.0" encoding="utf-8"?>
<p:tagLst xmlns:p="http://schemas.openxmlformats.org/presentationml/2006/main">
  <p:tag name="PRESENTER_SHAPEINFO" val="&lt;ThreeDShapeInfo&gt;&lt;uuid val=&quot;{a25d7856-a1c6-494b-8a68-a8d41d655a01}&quot; /&gt;&lt;isInvalidForFieldText val=&quot;0&quot; /&gt;&lt;Image&gt;&lt;filename val=&quot;E:\breeze\content\14339732\1738149128-1\input\breezo\data\asimages\{a25d7856-a1c6-494b-8a68-a8d41d655a01}.png&quot; /&gt;&lt;left val=&quot;106&quot; /&gt;&lt;top val=&quot;440&quot; /&gt;&lt;width val=&quot;570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223.xml><?xml version="1.0" encoding="utf-8"?>
<p:tagLst xmlns:p="http://schemas.openxmlformats.org/presentationml/2006/main">
  <p:tag name="PRESENTER_SHAPEINFO" val="&lt;ThreeDShapeInfo&gt;&lt;uuid val=&quot;{118f6f1d-dc10-4f85-937d-0f7cff72fcca}&quot; /&gt;&lt;isInvalidForFieldText val=&quot;0&quot; /&gt;&lt;Image&gt;&lt;filename val=&quot;E:\breeze\content\14339732\1738149128-1\input\breezo\data\asimages\{118f6f1d-dc10-4f85-937d-0f7cff72fcca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24.xml><?xml version="1.0" encoding="utf-8"?>
<p:tagLst xmlns:p="http://schemas.openxmlformats.org/presentationml/2006/main">
  <p:tag name="HTML_SHAPEINFO" val="&lt;SlideThumbPath val=&quot;SlideTemp.PNG&quot;/&gt;"/>
</p:tagLst>
</file>

<file path=ppt/tags/tag225.xml><?xml version="1.0" encoding="utf-8"?>
<p:tagLst xmlns:p="http://schemas.openxmlformats.org/presentationml/2006/main">
  <p:tag name="PRESENTER_SHAPEINFO" val="&lt;ThreeDShapeInfo&gt;&lt;uuid val=&quot;{b91ff28f-8d8e-4da6-a7e4-fc8bd5a62d57}&quot; /&gt;&lt;isInvalidForFieldText val=&quot;0&quot; /&gt;&lt;Image&gt;&lt;filename val=&quot;E:\breeze\content\14339732\1738149128-1\input\breezo\data\asimages\{b91ff28f-8d8e-4da6-a7e4-fc8bd5a62d57}.png&quot; /&gt;&lt;left val=&quot;320&quot; /&gt;&lt;top val=&quot;66&quot; /&gt;&lt;width val=&quot;32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226.xml><?xml version="1.0" encoding="utf-8"?>
<p:tagLst xmlns:p="http://schemas.openxmlformats.org/presentationml/2006/main">
  <p:tag name="PRESENTER_SHAPEINFO" val="&lt;ThreeDShapeInfo&gt;&lt;uuid val=&quot;{2f22a945-70e8-4d75-afd0-c9f93884ba78}&quot; /&gt;&lt;isInvalidForFieldText val=&quot;0&quot; /&gt;&lt;Image&gt;&lt;filename val=&quot;E:\breeze\content\14339732\1738149128-1\input\breezo\data\asimages\{2f22a945-70e8-4d75-afd0-c9f93884ba78}.png&quot; /&gt;&lt;left val=&quot;76&quot; /&gt;&lt;top val=&quot;133&quot; /&gt;&lt;width val=&quot;813&quot; /&gt;&lt;height val=&quot;537&quot; /&gt;&lt;hasText val=&quot;1&quot; /&gt;&lt;/Image&gt;&lt;/ThreeDShapeInfo&gt;"/>
  <p:tag name="PRESENTER_SHAPETEXTINFO" val="&lt;ShapeTextInfo&gt;&lt;TableIndex row=&quot;-1&quot; col=&quot;-1&quot;&gt;&lt;linesCount val=&quot;9&quot; /&gt;&lt;lineCharCount val=&quot;79&quot; /&gt;&lt;lineCharCount val=&quot;55&quot; /&gt;&lt;lineCharCount val=&quot;29&quot; /&gt;&lt;lineCharCount val=&quot;21&quot; /&gt;&lt;lineCharCount val=&quot;14&quot; /&gt;&lt;lineCharCount val=&quot;22&quot; /&gt;&lt;lineCharCount val=&quot;31&quot; /&gt;&lt;lineCharCount val=&quot;1&quot; /&gt;&lt;lineCharCount val=&quot;99&quot; /&gt;&lt;/TableIndex&gt;&lt;/ShapeTextInfo&gt;"/>
</p:tagLst>
</file>

<file path=ppt/tags/tag227.xml><?xml version="1.0" encoding="utf-8"?>
<p:tagLst xmlns:p="http://schemas.openxmlformats.org/presentationml/2006/main">
  <p:tag name="PRESENTER_SHAPEINFO" val="&lt;ThreeDShapeInfo&gt;&lt;uuid val=&quot;{5fa1a7ae-467f-4f1a-bbf5-e6010f332232}&quot; /&gt;&lt;isInvalidForFieldText val=&quot;0&quot; /&gt;&lt;Image&gt;&lt;filename val=&quot;E:\breeze\content\14339732\1738149128-1\input\breezo\data\asimages\{5fa1a7ae-467f-4f1a-bbf5-e6010f332232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28.xml><?xml version="1.0" encoding="utf-8"?>
<p:tagLst xmlns:p="http://schemas.openxmlformats.org/presentationml/2006/main">
  <p:tag name="HTML_SHAPEINFO" val="&lt;SlideThumbPath val=&quot;SlideTemp.PNG&quot;/&gt;"/>
</p:tagLst>
</file>

<file path=ppt/tags/tag229.xml><?xml version="1.0" encoding="utf-8"?>
<p:tagLst xmlns:p="http://schemas.openxmlformats.org/presentationml/2006/main">
  <p:tag name="PRESENTER_SHAPEINFO" val="&lt;ThreeDShapeInfo&gt;&lt;uuid val=&quot;{8eb9a2a3-ff4f-4b93-905d-e258da750487}&quot; /&gt;&lt;isInvalidForFieldText val=&quot;0&quot; /&gt;&lt;Image&gt;&lt;filename val=&quot;E:\breeze\content\14339732\1738149128-1\input\breezo\data\asimages\{8eb9a2a3-ff4f-4b93-905d-e258da750487}.png&quot; /&gt;&lt;left val=&quot;293&quot; /&gt;&lt;top val=&quot;50&quot; /&gt;&lt;width val=&quot;32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30.xml><?xml version="1.0" encoding="utf-8"?>
<p:tagLst xmlns:p="http://schemas.openxmlformats.org/presentationml/2006/main">
  <p:tag name="PRESENTER_SHAPEINFO" val="&lt;ThreeDShapeInfo&gt;&lt;uuid val=&quot;{68abd6d7-cd4c-42e2-b42f-e81c69286261}&quot; /&gt;&lt;isInvalidForFieldText val=&quot;0&quot; /&gt;&lt;Image&gt;&lt;filename val=&quot;E:\breeze\content\14339732\1738149128-1\input\breezo\data\asimages\{68abd6d7-cd4c-42e2-b42f-e81c69286261}.png&quot; /&gt;&lt;left val=&quot;76&quot; /&gt;&lt;top val=&quot;126&quot; /&gt;&lt;width val=&quot;813&quot; /&gt;&lt;height val=&quot;343&quot; /&gt;&lt;hasText val=&quot;1&quot; /&gt;&lt;/Image&gt;&lt;/ThreeDShapeInfo&gt;"/>
  <p:tag name="PRESENTER_SHAPETEXTINFO" val="&lt;ShapeTextInfo&gt;&lt;TableIndex row=&quot;-1&quot; col=&quot;-1&quot;&gt;&lt;linesCount val=&quot;3&quot; /&gt;&lt;lineCharCount val=&quot;109&quot; /&gt;&lt;lineCharCount val=&quot;104&quot; /&gt;&lt;lineCharCount val=&quot;85&quot; /&gt;&lt;/TableIndex&gt;&lt;/ShapeTextInfo&gt;"/>
</p:tagLst>
</file>

<file path=ppt/tags/tag231.xml><?xml version="1.0" encoding="utf-8"?>
<p:tagLst xmlns:p="http://schemas.openxmlformats.org/presentationml/2006/main">
  <p:tag name="PRESENTER_SHAPEINFO" val="&lt;ThreeDShapeInfo&gt;&lt;uuid val=&quot;{32cb39d7-4c00-440a-9632-4999fc68fcf0}&quot; /&gt;&lt;isInvalidForFieldText val=&quot;0&quot; /&gt;&lt;Image&gt;&lt;filename val=&quot;E:\breeze\content\14339732\1738149128-1\input\breezo\data\asimages\{32cb39d7-4c00-440a-9632-4999fc68fcf0}.png&quot; /&gt;&lt;left val=&quot;910&quot; /&gt;&lt;top val=&quot;676&quot; /&gt;&lt;width val=&quot;20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2.xml><?xml version="1.0" encoding="utf-8"?>
<p:tagLst xmlns:p="http://schemas.openxmlformats.org/presentationml/2006/main">
  <p:tag name="HTML_SHAPEINFO" val="&lt;SlideThumbPath val=&quot;SlideTemp.PNG&quot;/&gt;"/>
</p:tagLst>
</file>

<file path=ppt/tags/tag233.xml><?xml version="1.0" encoding="utf-8"?>
<p:tagLst xmlns:p="http://schemas.openxmlformats.org/presentationml/2006/main">
  <p:tag name="PRESENTER_SHAPEINFO" val="&lt;ThreeDShapeInfo&gt;&lt;uuid val=&quot;{263bd824-5cc6-42a7-a1d7-490a73fd5440}&quot; /&gt;&lt;isInvalidForFieldText val=&quot;0&quot; /&gt;&lt;Image&gt;&lt;filename val=&quot;E:\breeze\content\14339732\1738149128-1\input\breezo\data\asimages\{263bd824-5cc6-42a7-a1d7-490a73fd5440}.png&quot; /&gt;&lt;left val=&quot;73&quot; /&gt;&lt;top val=&quot;100&quot; /&gt;&lt;width val=&quot;190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234.xml><?xml version="1.0" encoding="utf-8"?>
<p:tagLst xmlns:p="http://schemas.openxmlformats.org/presentationml/2006/main">
  <p:tag name="PRESENTER_SHAPEINFO" val="&lt;ThreeDShapeInfo&gt;&lt;uuid val=&quot;{9b243718-07cf-49a3-b162-773665d56d85}&quot; /&gt;&lt;isInvalidForFieldText val=&quot;0&quot; /&gt;&lt;Image&gt;&lt;filename val=&quot;E:\breeze\content\14339732\1738149128-1\input\breezo\data\asimages\{9b243718-07cf-49a3-b162-773665d56d85}.png&quot; /&gt;&lt;left val=&quot;76&quot; /&gt;&lt;top val=&quot;193&quot; /&gt;&lt;width val=&quot;757&quot; /&gt;&lt;height val=&quot;353&quot; /&gt;&lt;hasText val=&quot;1&quot; /&gt;&lt;/Image&gt;&lt;/ThreeDShapeInfo&gt;"/>
  <p:tag name="PRESENTER_SHAPETEXTINFO" val="&lt;ShapeTextInfo&gt;&lt;TableIndex row=&quot;-1&quot; col=&quot;-1&quot;&gt;&lt;linesCount val=&quot;4&quot; /&gt;&lt;lineCharCount val=&quot;30&quot; /&gt;&lt;lineCharCount val=&quot;62&quot; /&gt;&lt;lineCharCount val=&quot;78&quot; /&gt;&lt;lineCharCount val=&quot;81&quot; /&gt;&lt;/TableIndex&gt;&lt;/ShapeTextInfo&gt;"/>
</p:tagLst>
</file>

<file path=ppt/tags/tag235.xml><?xml version="1.0" encoding="utf-8"?>
<p:tagLst xmlns:p="http://schemas.openxmlformats.org/presentationml/2006/main">
  <p:tag name="PRESENTER_SHAPEINFO" val="&lt;ThreeDShapeInfo&gt;&lt;uuid val=&quot;{200d27c2-bd84-4b1e-9f42-c0a91930f310}&quot; /&gt;&lt;isInvalidForFieldText val=&quot;0&quot; /&gt;&lt;Image&gt;&lt;filename val=&quot;E:\breeze\content\14339732\1738149128-1\input\breezo\data\asimages\{200d27c2-bd84-4b1e-9f42-c0a91930f310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6.xml><?xml version="1.0" encoding="utf-8"?>
<p:tagLst xmlns:p="http://schemas.openxmlformats.org/presentationml/2006/main">
  <p:tag name="HTML_SHAPEINFO" val="&lt;SlideThumbPath val=&quot;SlideTemp.PNG&quot;/&gt;"/>
</p:tagLst>
</file>

<file path=ppt/tags/tag237.xml><?xml version="1.0" encoding="utf-8"?>
<p:tagLst xmlns:p="http://schemas.openxmlformats.org/presentationml/2006/main">
  <p:tag name="PRESENTER_SHAPEINFO" val="&lt;ThreeDShapeInfo&gt;&lt;uuid val=&quot;{66218652-6d60-4395-b22f-2b32c46ce0ff}&quot; /&gt;&lt;isInvalidForFieldText val=&quot;0&quot; /&gt;&lt;Image&gt;&lt;filename val=&quot;E:\breeze\content\14339732\1738149128-1\input\breezo\data\asimages\{66218652-6d60-4395-b22f-2b32c46ce0ff}.png&quot; /&gt;&lt;left val=&quot;910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8.xml><?xml version="1.0" encoding="utf-8"?>
<p:tagLst xmlns:p="http://schemas.openxmlformats.org/presentationml/2006/main">
  <p:tag name="HTML_SHAPEINFO" val="&lt;SlideThumbPath val=&quot;SlideTemp.PNG&quot;/&gt;"/>
</p:tagLst>
</file>

<file path=ppt/tags/tag239.xml><?xml version="1.0" encoding="utf-8"?>
<p:tagLst xmlns:p="http://schemas.openxmlformats.org/presentationml/2006/main">
  <p:tag name="PRESENTER_SHAPEINFO" val="&lt;ThreeDShapeInfo&gt;&lt;uuid val=&quot;{88adc479-6d39-4c8a-9939-b49ab829b4ba}&quot; /&gt;&lt;isInvalidForFieldText val=&quot;0&quot; /&gt;&lt;Image&gt;&lt;filename val=&quot;E:\breeze\content\14339732\1738149128-1\input\breezo\data\asimages\{88adc479-6d39-4c8a-9939-b49ab829b4ba}.png&quot; /&gt;&lt;left val=&quot;500&quot; /&gt;&lt;top val=&quot;320&quot; /&gt;&lt;width val=&quot;337&quot; /&gt;&lt;height val=&quot;157&quot; /&gt;&lt;hasText val=&quot;1&quot; /&gt;&lt;/Image&gt;&lt;/ThreeDShapeInfo&gt;"/>
  <p:tag name="PRESENTER_SHAPETEXTINFO" val="&lt;ShapeTextInfo&gt;&lt;TableIndex row=&quot;-1&quot; col=&quot;-1&quot;&gt;&lt;linesCount val=&quot;5&quot; /&gt;&lt;lineCharCount val=&quot;14&quot; /&gt;&lt;lineCharCount val=&quot;19&quot; /&gt;&lt;lineCharCount val=&quot;36&quot; /&gt;&lt;lineCharCount val=&quot;28&quot; /&gt;&lt;lineCharCount val=&quot;12&quot; 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40.xml><?xml version="1.0" encoding="utf-8"?>
<p:tagLst xmlns:p="http://schemas.openxmlformats.org/presentationml/2006/main">
  <p:tag name="HTML_SHAPEINFO" val="&lt;SlideThumbPath val=&quot;SlideTemp.PNG&quot;/&gt;"/>
</p:tagLst>
</file>

<file path=ppt/tags/tag241.xml><?xml version="1.0" encoding="utf-8"?>
<p:tagLst xmlns:p="http://schemas.openxmlformats.org/presentationml/2006/main">
  <p:tag name="PRESENTER_SHAPEINFO" val="&lt;ThreeDShapeInfo&gt;&lt;uuid val=&quot;{c7c633e8-13d4-42da-82ed-2b30615496a6}&quot; /&gt;&lt;isInvalidForFieldText val=&quot;0&quot; /&gt;&lt;Image&gt;&lt;filename val=&quot;E:\breeze\content\14339732\1738149128-1\input\breezo\data\asimages\{c7c633e8-13d4-42da-82ed-2b30615496a6}.png&quot; /&gt;&lt;left val=&quot;906&quot; /&gt;&lt;top val=&quot;676&quot; /&gt;&lt;width val=&quot;2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42.xml><?xml version="1.0" encoding="utf-8"?>
<p:tagLst xmlns:p="http://schemas.openxmlformats.org/presentationml/2006/main">
  <p:tag name="HTML_SHAPEINFO" val="&lt;SlideThumbPath val=&quot;SlideTemp.PNG&quot;/&gt;"/>
</p:tagLst>
</file>

<file path=ppt/tags/tag243.xml><?xml version="1.0" encoding="utf-8"?>
<p:tagLst xmlns:p="http://schemas.openxmlformats.org/presentationml/2006/main">
  <p:tag name="AS_NET" val="4.0.30319.42000"/>
  <p:tag name="AS_OS" val="Microsoft Windows NT 6.2.9200.0"/>
  <p:tag name="AS_RELEASE_DATE" val="2019.04.15"/>
  <p:tag name="AS_TITLE" val="Aspose.Slides for .NET 4.0"/>
  <p:tag name="AS_VERSION" val="19.4"/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4&quot;&gt;&lt;property id=&quot;20148&quot; value=&quot;5&quot;/&gt;&lt;property id=&quot;20300&quot; value=&quot;Slide 3 - &amp;quot;Business Engagement Series:&amp;quot;&quot;/&gt;&lt;property id=&quot;20307&quot; value=&quot;289&quot;/&gt;&lt;/object&gt;&lt;object type=&quot;3&quot; unique_id=&quot;10487&quot;&gt;&lt;property id=&quot;20148&quot; value=&quot;5&quot;/&gt;&lt;property id=&quot;20300&quot; value=&quot;Slide 5&quot;/&gt;&lt;property id=&quot;20307&quot; value=&quot;274&quot;/&gt;&lt;/object&gt;&lt;object type=&quot;3&quot; unique_id=&quot;10489&quot;&gt;&lt;property id=&quot;20148&quot; value=&quot;5&quot;/&gt;&lt;property id=&quot;20300&quot; value=&quot;Slide 2&quot;/&gt;&lt;property id=&quot;20307&quot; value=&quot;272&quot;/&gt;&lt;/object&gt;&lt;object type=&quot;3&quot; unique_id=&quot;10504&quot;&gt;&lt;property id=&quot;20148&quot; value=&quot;5&quot;/&gt;&lt;property id=&quot;20300&quot; value=&quot;Slide 35&quot;/&gt;&lt;property id=&quot;20307&quot; value=&quot;282&quot;/&gt;&lt;/object&gt;&lt;object type=&quot;3&quot; unique_id=&quot;10529&quot;&gt;&lt;property id=&quot;20148&quot; value=&quot;5&quot;/&gt;&lt;property id=&quot;20300&quot; value=&quot;Slide 1 - &amp;quot;What is your level of experience with Incumbent Worker Training?&amp;quot;&quot;/&gt;&lt;property id=&quot;20307&quot; value=&quot;326&quot;/&gt;&lt;/object&gt;&lt;object type=&quot;3&quot; unique_id=&quot;10530&quot;&gt;&lt;property id=&quot;20148&quot; value=&quot;5&quot;/&gt;&lt;property id=&quot;20300&quot; value=&quot;Slide 4&quot;/&gt;&lt;property id=&quot;20307&quot; value=&quot;323&quot;/&gt;&lt;/object&gt;&lt;object type=&quot;3&quot; unique_id=&quot;10531&quot;&gt;&lt;property id=&quot;20148&quot; value=&quot;5&quot;/&gt;&lt;property id=&quot;20300&quot; value=&quot;Slide 6 - &amp;quot;Introduction/Overview&amp;quot;&quot;/&gt;&lt;property id=&quot;20307&quot; value=&quot;310&quot;/&gt;&lt;/object&gt;&lt;object type=&quot;3&quot; unique_id=&quot;10532&quot;&gt;&lt;property id=&quot;20148&quot; value=&quot;5&quot;/&gt;&lt;property id=&quot;20300&quot; value=&quot;Slide 7 - &amp;quot;Does your organization use resources for incumbent worker training?&amp;quot;&quot;/&gt;&lt;property id=&quot;20307&quot; value=&quot;311&quot;/&gt;&lt;/object&gt;&lt;object type=&quot;3&quot; unique_id=&quot;10533&quot;&gt;&lt;property id=&quot;20148&quot; value=&quot;5&quot;/&gt;&lt;property id=&quot;20300&quot; value=&quot;Slide 8 - &amp;quot;Purpose of today’s webinar&amp;quot;&quot;/&gt;&lt;property id=&quot;20307&quot; value=&quot;312&quot;/&gt;&lt;/object&gt;&lt;object type=&quot;3&quot; unique_id=&quot;10534&quot;&gt;&lt;property id=&quot;20148&quot; value=&quot;5&quot;/&gt;&lt;property id=&quot;20300&quot; value=&quot;Slide 9 - &amp;quot;What is business engagement?&amp;amp;#x09;&amp;quot;&quot;/&gt;&lt;property id=&quot;20307&quot; value=&quot;313&quot;/&gt;&lt;/object&gt;&lt;object type=&quot;3&quot; unique_id=&quot;10535&quot;&gt;&lt;property id=&quot;20148&quot; value=&quot;5&quot;/&gt;&lt;property id=&quot;20300&quot; value=&quot;Slide 10 - &amp;quot;Value of Business Engagement&amp;quot;&quot;/&gt;&lt;property id=&quot;20307&quot; value=&quot;314&quot;/&gt;&lt;/object&gt;&lt;object type=&quot;3&quot; unique_id=&quot;10536&quot;&gt;&lt;property id=&quot;20148&quot; value=&quot;5&quot;/&gt;&lt;property id=&quot;20300&quot; value=&quot;Slide 11 - &amp;quot;IWT as a Business Service&amp;quot;&quot;/&gt;&lt;property id=&quot;20307&quot; value=&quot;315&quot;/&gt;&lt;/object&gt;&lt;object type=&quot;3&quot; unique_id=&quot;10537&quot;&gt;&lt;property id=&quot;20148&quot; value=&quot;5&quot;/&gt;&lt;property id=&quot;20300&quot; value=&quot;Slide 12 - &amp;quot;IWT Overview&amp;quot;&quot;/&gt;&lt;property id=&quot;20307&quot; value=&quot;316&quot;/&gt;&lt;/object&gt;&lt;object type=&quot;3&quot; unique_id=&quot;10538&quot;&gt;&lt;property id=&quot;20148&quot; value=&quot;5&quot;/&gt;&lt;property id=&quot;20300&quot; value=&quot;Slide 13 - &amp;quot;Idaho Workforce Development Council&amp;quot;&quot;/&gt;&lt;property id=&quot;20307&quot; value=&quot;292&quot;/&gt;&lt;/object&gt;&lt;object type=&quot;3&quot; unique_id=&quot;10539&quot;&gt;&lt;property id=&quot;20148&quot; value=&quot;5&quot;/&gt;&lt;property id=&quot;20300&quot; value=&quot;Slide 14 - &amp;quot;History of the WDTF&amp;quot;&quot;/&gt;&lt;property id=&quot;20307&quot; value=&quot;293&quot;/&gt;&lt;/object&gt;&lt;object type=&quot;3&quot; unique_id=&quot;10540&quot;&gt;&lt;property id=&quot;20148&quot; value=&quot;5&quot;/&gt;&lt;property id=&quot;20300&quot; value=&quot;Slide 15 - &amp;quot;Use of the WDTF&amp;quot;&quot;/&gt;&lt;property id=&quot;20307&quot; value=&quot;325&quot;/&gt;&lt;/object&gt;&lt;object type=&quot;3&quot; unique_id=&quot;10541&quot;&gt;&lt;property id=&quot;20148&quot; value=&quot;5&quot;/&gt;&lt;property id=&quot;20300&quot; value=&quot;Slide 16 - &amp;quot;2017 Reset&amp;quot;&quot;/&gt;&lt;property id=&quot;20307&quot; value=&quot;298&quot;/&gt;&lt;/object&gt;&lt;object type=&quot;3&quot; unique_id=&quot;10542&quot;&gt;&lt;property id=&quot;20148&quot; value=&quot;5&quot;/&gt;&lt;property id=&quot;20300&quot; value=&quot;Slide 17 - &amp;quot;2017 Reset&amp;quot;&quot;/&gt;&lt;property id=&quot;20307&quot; value=&quot;300&quot;/&gt;&lt;/object&gt;&lt;object type=&quot;3&quot; unique_id=&quot;10543&quot;&gt;&lt;property id=&quot;20148&quot; value=&quot;5&quot;/&gt;&lt;property id=&quot;20300&quot; value=&quot;Slide 18 - &amp;quot;Return on Investment – Employer Grants&amp;quot;&quot;/&gt;&lt;property id=&quot;20307&quot; value=&quot;302&quot;/&gt;&lt;/object&gt;&lt;object type=&quot;3&quot; unique_id=&quot;10544&quot;&gt;&lt;property id=&quot;20148&quot; value=&quot;5&quot;/&gt;&lt;property id=&quot;20300&quot; value=&quot;Slide 19 - &amp;quot;Today’s Workforce Development Training Fund&amp;quot;&quot;/&gt;&lt;property id=&quot;20307&quot; value=&quot;324&quot;/&gt;&lt;/object&gt;&lt;object type=&quot;3&quot; unique_id=&quot;10545&quot;&gt;&lt;property id=&quot;20148&quot; value=&quot;5&quot;/&gt;&lt;property id=&quot;20300&quot; value=&quot;Slide 20 - &amp;quot;Today’s Workforce Development Training Fund&amp;quot;&quot;/&gt;&lt;property id=&quot;20307&quot; value=&quot;299&quot;/&gt;&lt;/object&gt;&lt;object type=&quot;3&quot; unique_id=&quot;10546&quot;&gt;&lt;property id=&quot;20148&quot; value=&quot;5&quot;/&gt;&lt;property id=&quot;20300&quot; value=&quot;Slide 21 - &amp;quot;Scoring Model for Employer Grants&amp;quot;&quot;/&gt;&lt;property id=&quot;20307&quot; value=&quot;301&quot;/&gt;&lt;/object&gt;&lt;object type=&quot;3&quot; unique_id=&quot;10547&quot;&gt;&lt;property id=&quot;20148&quot; value=&quot;5&quot;/&gt;&lt;property id=&quot;20300&quot; value=&quot;Slide 22 - &amp;quot;Today’s Workforce Development Training Fund&amp;quot;&quot;/&gt;&lt;property id=&quot;20307&quot; value=&quot;303&quot;/&gt;&lt;/object&gt;&lt;object type=&quot;3&quot; unique_id=&quot;10548&quot;&gt;&lt;property id=&quot;20148&quot; value=&quot;5&quot;/&gt;&lt;property id=&quot;20300&quot; value=&quot;Slide 23 - &amp;quot;Today’s Workforce Development Training Fund&amp;quot;&quot;/&gt;&lt;property id=&quot;20307&quot; value=&quot;304&quot;/&gt;&lt;/object&gt;&lt;object type=&quot;3&quot; unique_id=&quot;10549&quot;&gt;&lt;property id=&quot;20148&quot; value=&quot;5&quot;/&gt;&lt;property id=&quot;20300&quot; value=&quot;Slide 24&quot;/&gt;&lt;property id=&quot;20307&quot; value=&quot;305&quot;/&gt;&lt;/object&gt;&lt;object type=&quot;3&quot; unique_id=&quot;10550&quot;&gt;&lt;property id=&quot;20148&quot; value=&quot;5&quot;/&gt;&lt;property id=&quot;20300&quot; value=&quot;Slide 25 - &amp;quot;What we do:&amp;quot;&quot;/&gt;&lt;property id=&quot;20307&quot; value=&quot;306&quot;/&gt;&lt;/object&gt;&lt;object type=&quot;3&quot; unique_id=&quot;10551&quot;&gt;&lt;property id=&quot;20148&quot; value=&quot;5&quot;/&gt;&lt;property id=&quot;20300&quot; value=&quot;Slide 26 - &amp;quot;The E-3 Goggle – Idaho made:&amp;quot;&quot;/&gt;&lt;property id=&quot;20307&quot; value=&quot;307&quot;/&gt;&lt;/object&gt;&lt;object type=&quot;3&quot; unique_id=&quot;10552&quot;&gt;&lt;property id=&quot;20148&quot; value=&quot;5&quot;/&gt;&lt;property id=&quot;20300&quot; value=&quot;Slide 27 - &amp;quot;What we do – part 2:&amp;quot;&quot;/&gt;&lt;property id=&quot;20307&quot; value=&quot;308&quot;/&gt;&lt;/object&gt;&lt;object type=&quot;3&quot; unique_id=&quot;10553&quot;&gt;&lt;property id=&quot;20148&quot; value=&quot;5&quot;/&gt;&lt;property id=&quot;20300&quot; value=&quot;Slide 28 - &amp;quot;Training Requirements for our expansions:&amp;quot;&quot;/&gt;&lt;property id=&quot;20307&quot; value=&quot;309&quot;/&gt;&lt;/object&gt;&lt;object type=&quot;3&quot; unique_id=&quot;10554&quot;&gt;&lt;property id=&quot;20148&quot; value=&quot;5&quot;/&gt;&lt;property id=&quot;20300&quot; value=&quot;Slide 29 - &amp;quot;Incumbent Worker Training Toolkit&amp;quot;&quot;/&gt;&lt;property id=&quot;20307&quot; value=&quot;317&quot;/&gt;&lt;/object&gt;&lt;object type=&quot;3&quot; unique_id=&quot;10555&quot;&gt;&lt;property id=&quot;20148&quot; value=&quot;5&quot;/&gt;&lt;property id=&quot;20300&quot; value=&quot;Slide 30 - &amp;quot;IWT Resources&amp;quot;&quot;/&gt;&lt;property id=&quot;20307&quot; value=&quot;318&quot;/&gt;&lt;/object&gt;&lt;object type=&quot;3&quot; unique_id=&quot;10556&quot;&gt;&lt;property id=&quot;20148&quot; value=&quot;5&quot;/&gt;&lt;property id=&quot;20300&quot; value=&quot;Slide 31 - &amp;quot;IWT Resources&amp;amp;#x09;&amp;quot;&quot;/&gt;&lt;property id=&quot;20307&quot; value=&quot;319&quot;/&gt;&lt;/object&gt;&lt;object type=&quot;3&quot; unique_id=&quot;10557&quot;&gt;&lt;property id=&quot;20148&quot; value=&quot;5&quot;/&gt;&lt;property id=&quot;20300&quot; value=&quot;Slide 32 - &amp;quot;Wrap Up&amp;quot;&quot;/&gt;&lt;property id=&quot;20307&quot; value=&quot;320&quot;/&gt;&lt;/object&gt;&lt;object type=&quot;3&quot; unique_id=&quot;10558&quot;&gt;&lt;property id=&quot;20148&quot; value=&quot;5&quot;/&gt;&lt;property id=&quot;20300&quot; value=&quot;Slide 33&quot;/&gt;&lt;property id=&quot;20307&quot; value=&quot;321&quot;/&gt;&lt;/object&gt;&lt;object type=&quot;3&quot; unique_id=&quot;10559&quot;&gt;&lt;property id=&quot;20148&quot; value=&quot;5&quot;/&gt;&lt;property id=&quot;20300&quot; value=&quot;Slide 34&quot;/&gt;&lt;property id=&quot;20307&quot; value=&quot;322&quot;/&gt;&lt;/object&gt;&lt;/object&gt;&lt;object type=&quot;8&quot; unique_id=&quot;10528&quot;&gt;&lt;/object&gt;&lt;/object&gt;&lt;/database&gt;"/>
  <p:tag name="SECTOMILLISECCONVERTED" val="1"/>
</p:tagLst>
</file>

<file path=ppt/tags/tag25.xml><?xml version="1.0" encoding="utf-8"?>
<p:tagLst xmlns:p="http://schemas.openxmlformats.org/presentationml/2006/main">
  <p:tag name="PRESENTER_SHAPEINFO" val="&lt;ThreeDShapeInfo&gt;&lt;uuid val=&quot;{b5aa6343-2385-4dc0-b212-7598509088ad}&quot; /&gt;&lt;isInvalidForFieldText val=&quot;0&quot; /&gt;&lt;Image&gt;&lt;filename val=&quot;E:\breeze\content\14339732\1738149128-1\input\breezo\data\asimages\{b5aa6343-2385-4dc0-b212-7598509088ad}.png&quot; /&gt;&lt;left val=&quot;73&quot; /&gt;&lt;top val=&quot;73&quot; /&gt;&lt;width val=&quot;36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1.xml><?xml version="1.0" encoding="utf-8"?>
<p:tagLst xmlns:p="http://schemas.openxmlformats.org/presentationml/2006/main">
  <p:tag name="PRESENTER_SHAPETEXTINFO" val="&lt;ShapeTextInfo&gt;&lt;TableIndex row=&quot;-1&quot; col=&quot;-1&quot;&gt;&lt;linesCount val=&quot;4&quot; /&gt;&lt;lineCharCount val=&quot;15&quot; /&gt;&lt;lineCharCount val=&quot;9&quot; /&gt;&lt;lineCharCount val=&quot;13&quot; /&gt;&lt;lineCharCount val=&quot;5&quot; /&gt;&lt;/TableIndex&gt;&lt;/ShapeTextInfo&gt;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5&quot; /&gt;&lt;lineCharCount val=&quot;9&quot; /&gt;&lt;lineCharCount val=&quot;13&quot; /&gt;&lt;lineCharCount val=&quot;6&quot; /&gt;&lt;lineCharCount val=&quot;5&quot; 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5.xml><?xml version="1.0" encoding="utf-8"?>
<p:tagLst xmlns:p="http://schemas.openxmlformats.org/presentationml/2006/main">
  <p:tag name="PRESENTER_SHAPEINFO" val="&lt;ThreeDShapeInfo&gt;&lt;uuid val=&quot;{79a33900-0026-4911-9bc9-8f7b177e1d94}&quot; /&gt;&lt;isInvalidForFieldText val=&quot;0&quot; /&gt;&lt;Image&gt;&lt;filename val=&quot;E:\breeze\content\14339732\1738149128-1\input\breezo\data\asimages\{79a33900-0026-4911-9bc9-8f7b177e1d94}.png&quot; /&gt;&lt;left val=&quot;76&quot; /&gt;&lt;top val=&quot;73&quot; /&gt;&lt;width val=&quot;44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36.xml><?xml version="1.0" encoding="utf-8"?>
<p:tagLst xmlns:p="http://schemas.openxmlformats.org/presentationml/2006/main">
  <p:tag name="PRESENTER_SHAPEINFO" val="&lt;ThreeDShapeInfo&gt;&lt;uuid val=&quot;{6135c5c0-5364-411c-be0d-1856ec57806d}&quot; /&gt;&lt;isInvalidForFieldText val=&quot;0&quot; /&gt;&lt;Image&gt;&lt;filename val=&quot;E:\breeze\content\14339732\1738149128-1\input\breezo\data\asimages\{6135c5c0-5364-411c-be0d-1856ec57806d}.png&quot; /&gt;&lt;left val=&quot;106&quot; /&gt;&lt;top val=&quot;266&quot; /&gt;&lt;width val=&quot;317&quot; /&gt;&lt;height val=&quot;150&quot; /&gt;&lt;hasText val=&quot;1&quot; /&gt;&lt;/Image&gt;&lt;/ThreeDShapeInfo&gt;"/>
</p:tagLst>
</file>

<file path=ppt/tags/tag37.xml><?xml version="1.0" encoding="utf-8"?>
<p:tagLst xmlns:p="http://schemas.openxmlformats.org/presentationml/2006/main">
  <p:tag name="PRESENTER_SHAPEINFO" val="&lt;ThreeDShapeInfo&gt;&lt;uuid val=&quot;{a2ee4722-f2d9-449a-897f-e2fd98a61dad}&quot; /&gt;&lt;isInvalidForFieldText val=&quot;0&quot; /&gt;&lt;Image&gt;&lt;filename val=&quot;E:\breeze\content\14339732\1738149128-1\input\breezo\data\asimages\{a2ee4722-f2d9-449a-897f-e2fd98a61dad}.png&quot; /&gt;&lt;left val=&quot;70&quot; /&gt;&lt;top val=&quot;236&quot; /&gt;&lt;width val=&quot;760&quot; /&gt;&lt;height val=&quot;170&quot; /&gt;&lt;hasText val=&quot;1&quot; /&gt;&lt;/Image&gt;&lt;/ThreeDShapeInfo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b3abe5a3-73a2-44b9-a833-2c2be41fcd87}.png&quot; /&gt;&lt;left val=&quot;106&quot; /&gt;&lt;top val=&quot;466&quot; /&gt;&lt;width val=&quot;747&quot; /&gt;&lt;height val=&quot;50&quot; /&gt;&lt;hasText val=&quot;1&quot; /&gt;&lt;/Image&gt;&lt;/ThreeDShapeInfo&gt;"/>
</p:tagLst>
</file>

<file path=ppt/tags/tag4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16aed833-6e7f-49a9-bd29-a2a03fe35a1d}.png&quot; /&gt;&lt;left val=&quot;0&quot; /&gt;&lt;top val=&quot;0&quot; /&gt;&lt;width val=&quot;637&quot; /&gt;&lt;height val=&quot;183&quot; /&gt;&lt;hasText val=&quot;1&quot; /&gt;&lt;/Image&gt;&lt;/ThreeDShape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42.xml><?xml version="1.0" encoding="utf-8"?>
<p:tagLst xmlns:p="http://schemas.openxmlformats.org/presentationml/2006/main">
  <p:tag name="PRESENTER_SHAPEINFO" val="&lt;ThreeDShapeInfo&gt;&lt;uuid val=&quot;{5c9c65f2-869c-4664-94d8-5b42f5d5b0e3}&quot; /&gt;&lt;isInvalidForFieldText val=&quot;0&quot; /&gt;&lt;Image&gt;&lt;filename val=&quot;E:\breeze\content\14339732\1738149128-1\input\breezo\data\asimages\{5c9c65f2-869c-4664-94d8-5b42f5d5b0e3}.png&quot; /&gt;&lt;left val=&quot;546&quot; /&gt;&lt;top val=&quot;0&quot; /&gt;&lt;width val=&quot;377&quot; /&gt;&lt;height val=&quot;647&quot; /&gt;&lt;hasText val=&quot;1&quot; /&gt;&lt;/Image&gt;&lt;/ThreeDShapeInfo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44.xml><?xml version="1.0" encoding="utf-8"?>
<p:tagLst xmlns:p="http://schemas.openxmlformats.org/presentationml/2006/main">
  <p:tag name="PRESENTER_SHAPEINFO" val="&lt;ThreeDShapeInfo&gt;&lt;uuid val=&quot;{f13fd553-a9a2-4dc5-bc6c-d587b738ba03}&quot; /&gt;&lt;isInvalidForFieldText val=&quot;0&quot; /&gt;&lt;Image&gt;&lt;filename val=&quot;E:\breeze\content\14339732\1738149128-1\input\breezo\data\asimages\{f13fd553-a9a2-4dc5-bc6c-d587b738ba03}.png&quot; /&gt;&lt;left val=&quot;100&quot; /&gt;&lt;top val=&quot;273&quot; /&gt;&lt;width val=&quot;527&quot; /&gt;&lt;height val=&quot;183&quot; /&gt;&lt;hasText val=&quot;1&quot; /&gt;&lt;/Image&gt;&lt;/ThreeDShapeInfo&gt;"/>
  <p:tag name="PRESENTER_SHAPETEXTINFO" val="&lt;ShapeTextInfo&gt;&lt;TableIndex row=&quot;-1&quot; col=&quot;-1&quot;&gt;&lt;linesCount val=&quot;2&quot; /&gt;&lt;lineCharCount val=&quot;4&quot; /&gt;&lt;lineCharCount val=&quot;10&quot; /&gt;&lt;/TableIndex&gt;&lt;/ShapeTextInfo&gt;"/>
</p:tagLst>
</file>

<file path=ppt/tags/tag4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6898b2e7-4a02-4880-b1bf-6cf04ad89aa0}.png&quot; /&gt;&lt;left val=&quot;840&quot; /&gt;&lt;top val=&quot;310&quot; /&gt;&lt;width val=&quot;120&quot; /&gt;&lt;height val=&quot;410&quot; /&gt;&lt;hasText val=&quot;1&quot; /&gt;&lt;/Image&gt;&lt;/ThreeDShape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104d49df-dc5e-4cde-bac1-e792071c9f94}.png&quot; /&gt;&lt;left val=&quot;0&quot; /&gt;&lt;top val=&quot;0&quot; /&gt;&lt;width val=&quot;250&quot; /&gt;&lt;height val=&quot;73&quot; /&gt;&lt;hasText val=&quot;1&quot; /&gt;&lt;/Image&gt;&lt;/ThreeDShape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.xml><?xml version="1.0" encoding="utf-8"?>
<p:tagLst xmlns:p="http://schemas.openxmlformats.org/presentationml/2006/main">
  <p:tag name="PRESENTER_SHAPEINFO" val="&lt;ThreeDShapeInfo&gt;&lt;uuid val=&quot;{04e441f5-624d-4985-891f-2fe2e83ad82e}&quot; /&gt;&lt;isInvalidForFieldText val=&quot;0&quot; /&gt;&lt;Image&gt;&lt;filename val=&quot;E:\breeze\content\14339732\1738149128-1\input\breezo\data\asimages\{04e441f5-624d-4985-891f-2fe2e83ad82e}.png&quot; /&gt;&lt;left val=&quot;710&quot; /&gt;&lt;top val=&quot;663&quot; /&gt;&lt;width val=&quot;130&quot; /&gt;&lt;height val=&quot;47&quot; /&gt;&lt;hasText val=&quot;1&quot; /&gt;&lt;/Image&gt;&lt;/ThreeDShape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54.xml><?xml version="1.0" encoding="utf-8"?>
<p:tagLst xmlns:p="http://schemas.openxmlformats.org/presentationml/2006/main">
  <p:tag name="PRESENTER_SHAPEINFO" val="&lt;ThreeDShapeInfo&gt;&lt;uuid val=&quot;{ec9c7fdf-e505-4271-9ce6-ce79c3f866f4}&quot; /&gt;&lt;isInvalidForFieldText val=&quot;0&quot; /&gt;&lt;Image&gt;&lt;filename val=&quot;E:\breeze\content\14339732\1738149128-1\input\breezo\data\asimages\{ec9c7fdf-e505-4271-9ce6-ce79c3f866f4}.png&quot; /&gt;&lt;left val=&quot;36&quot; /&gt;&lt;top val=&quot;673&quot; /&gt;&lt;width val=&quot;203&quot; /&gt;&lt;height val=&quot;27&quot; /&gt;&lt;hasText val=&quot;1&quot; /&gt;&lt;/Image&gt;&lt;/ThreeDShape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7.xml><?xml version="1.0" encoding="utf-8"?>
<p:tagLst xmlns:p="http://schemas.openxmlformats.org/presentationml/2006/main">
  <p:tag name="PRESENTER_SHAPEINFO" val="&lt;ThreeDShapeInfo&gt;&lt;uuid val=&quot;{ea66bea8-0461-49ab-b4ba-1251983ec134}&quot; /&gt;&lt;isInvalidForFieldText val=&quot;0&quot; /&gt;&lt;Image&gt;&lt;filename val=&quot;E:\breeze\content\14339732\1738149128-1\input\breezo\data\asimages\{ea66bea8-0461-49ab-b4ba-1251983ec134}.png&quot; /&gt;&lt;left val=&quot;500&quot; /&gt;&lt;top val=&quot;73&quot; /&gt;&lt;width val=&quot;390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58.xml><?xml version="1.0" encoding="utf-8"?>
<p:tagLst xmlns:p="http://schemas.openxmlformats.org/presentationml/2006/main">
  <p:tag name="PRESENTER_SHAPEINFO" val="&lt;ThreeDShapeInfo&gt;&lt;uuid val=&quot;{83222be1-c0e6-4d2c-84a8-015770dcb13f}&quot; /&gt;&lt;isInvalidForFieldText val=&quot;0&quot; /&gt;&lt;Image&gt;&lt;filename val=&quot;E:\breeze\content\14339732\1738149128-1\input\breezo\data\asimages\{83222be1-c0e6-4d2c-84a8-015770dcb13f}.png&quot; /&gt;&lt;left val=&quot;150&quot; /&gt;&lt;top val=&quot;123&quot; /&gt;&lt;width val=&quot;747&quot; /&gt;&lt;height val=&quot;1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9.xml><?xml version="1.0" encoding="utf-8"?>
<p:tagLst xmlns:p="http://schemas.openxmlformats.org/presentationml/2006/main">
  <p:tag name="PRESENTER_SHAPEINFO" val="&lt;ThreeDShapeInfo&gt;&lt;uuid val=&quot;{f044860e-ffe2-4bd8-ac74-4d829f8556e9}&quot; /&gt;&lt;isInvalidForFieldText val=&quot;0&quot; /&gt;&lt;Image&gt;&lt;filename val=&quot;E:\breeze\content\14339732\1738149128-1\input\breezo\data\asimages\{f044860e-ffe2-4bd8-ac74-4d829f8556e9}.png&quot; /&gt;&lt;left val=&quot;3&quot; /&gt;&lt;top val=&quot;63&quot; /&gt;&lt;width val=&quot;877&quot; /&gt;&lt;height val=&quot;600&quot; /&gt;&lt;hasText val=&quot;1&quot; /&gt;&lt;/Image&gt;&lt;/ThreeDShape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0.xml><?xml version="1.0" encoding="utf-8"?>
<p:tagLst xmlns:p="http://schemas.openxmlformats.org/presentationml/2006/main">
  <p:tag name="PRESENTER_SHAPEINFO" val="&lt;ThreeDShapeInfo&gt;&lt;uuid val=&quot;{41a82780-f995-4405-93c9-f54b5658d5d3}&quot; /&gt;&lt;isInvalidForFieldText val=&quot;0&quot; /&gt;&lt;Image&gt;&lt;filename val=&quot;E:\breeze\content\14339732\1738149128-1\input\breezo\data\asimages\{41a82780-f995-4405-93c9-f54b5658d5d3}.png&quot; /&gt;&lt;left val=&quot;596&quot; /&gt;&lt;top val=&quot;133&quot; /&gt;&lt;width val=&quot;297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61&quot; /&gt;&lt;/TableIndex&gt;&lt;/ShapeTextInfo&gt;"/>
</p:tagLst>
</file>

<file path=ppt/tags/tag61.xml><?xml version="1.0" encoding="utf-8"?>
<p:tagLst xmlns:p="http://schemas.openxmlformats.org/presentationml/2006/main">
  <p:tag name="PRESENTER_SHAPEINFO" val="&lt;ThreeDShapeInfo&gt;&lt;uuid val=&quot;{43096e87-b539-4ee5-85b7-11b4b9c12ddd}&quot; /&gt;&lt;isInvalidForFieldText val=&quot;0&quot; /&gt;&lt;Image&gt;&lt;filename val=&quot;E:\breeze\content\14339732\1738149128-1\input\breezo\data\asimages\{43096e87-b539-4ee5-85b7-11b4b9c12ddd}.png&quot; /&gt;&lt;left val=&quot;80&quot; /&gt;&lt;top val=&quot;123&quot; /&gt;&lt;width val=&quot;73&quot; /&gt;&lt;height val=&quot;53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6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41&quot; /&gt;&lt;lineCharCount val=&quot;13&quot; /&gt;&lt;lineCharCount val=&quot;12&quot; /&gt;&lt;lineCharCount val=&quot;13&quot; /&gt;&lt;lineCharCount val=&quot;11&quot; /&gt;&lt;/TableIndex&gt;&lt;/ShapeTextInfo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5.xml><?xml version="1.0" encoding="utf-8"?>
<p:tagLst xmlns:p="http://schemas.openxmlformats.org/presentationml/2006/main">
  <p:tag name="PRESENTER_SHAPEINFO" val="&lt;ThreeDShapeInfo&gt;&lt;uuid val=&quot;{bc4c60b7-9874-4293-9bf3-c5a1e15ed0d8}&quot; /&gt;&lt;isInvalidForFieldText val=&quot;0&quot; /&gt;&lt;Image&gt;&lt;filename val=&quot;E:\breeze\content\14339732\1738149128-1\input\breezo\data\asimages\{bc4c60b7-9874-4293-9bf3-c5a1e15ed0d8}.png&quot; /&gt;&lt;left val=&quot;150&quot; /&gt;&lt;top val=&quot;196&quot; /&gt;&lt;width val=&quot;747&quot; /&gt;&lt;height val=&quot;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6.xml><?xml version="1.0" encoding="utf-8"?>
<p:tagLst xmlns:p="http://schemas.openxmlformats.org/presentationml/2006/main">
  <p:tag name="PRESENTER_SHAPEINFO" val="&lt;ThreeDShapeInfo&gt;&lt;uuid val=&quot;{253e1bca-b80a-4313-9925-c8b5ed1a6fb7}&quot; /&gt;&lt;isInvalidForFieldText val=&quot;0&quot; /&gt;&lt;Image&gt;&lt;filename val=&quot;E:\breeze\content\14339732\1738149128-1\input\breezo\data\asimages\{253e1bca-b80a-4313-9925-c8b5ed1a6fb7}.png&quot; /&gt;&lt;left val=&quot;50&quot; /&gt;&lt;top val=&quot;53&quot; /&gt;&lt;width val=&quot;133&quot; /&gt;&lt;height val=&quot;130&quot; /&gt;&lt;hasText val=&quot;1&quot; /&gt;&lt;/Image&gt;&lt;/ThreeDShapeInfo&gt;"/>
</p:tagLst>
</file>

<file path=ppt/tags/tag67.xml><?xml version="1.0" encoding="utf-8"?>
<p:tagLst xmlns:p="http://schemas.openxmlformats.org/presentationml/2006/main">
  <p:tag name="PRESENTER_SHAPEINFO" val="&lt;ThreeDShapeInfo&gt;&lt;uuid val=&quot;{8966740a-ea27-4527-9647-471580ecb96c}&quot; /&gt;&lt;isInvalidForFieldText val=&quot;0&quot; /&gt;&lt;Image&gt;&lt;filename val=&quot;E:\breeze\content\14339732\1738149128-1\input\breezo\data\asimages\{8966740a-ea27-4527-9647-471580ecb96c}.png&quot; /&gt;&lt;left val=&quot;406&quot; /&gt;&lt;top val=&quot;203&quot; /&gt;&lt;width val=&quot;487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63&quot; /&gt;&lt;/TableIndex&gt;&lt;/ShapeTextInfo&gt;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6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7.xml><?xml version="1.0" encoding="utf-8"?>
<p:tagLst xmlns:p="http://schemas.openxmlformats.org/presentationml/2006/main">
  <p:tag name="PRESENTER_SHAPEINFO" val="&lt;ThreeDShapeInfo&gt;&lt;uuid val=&quot;{345043da-7691-40e5-bb76-e5fad642d3aa}&quot; /&gt;&lt;isInvalidForFieldText val=&quot;0&quot; /&gt;&lt;Image&gt;&lt;filename val=&quot;E:\breeze\content\14339732\1738149128-1\input\breezo\data\asimages\{345043da-7691-40e5-bb76-e5fad642d3aa}.png&quot; /&gt;&lt;left val=&quot;40&quot; /&gt;&lt;top val=&quot;16&quot; /&gt;&lt;width val=&quot;97&quot; /&gt;&lt;height val=&quot;97&quot; /&gt;&lt;hasText val=&quot;1&quot; /&gt;&lt;/Image&gt;&lt;/ThreeDShapeInfo&gt;"/>
</p:tagLst>
</file>

<file path=ppt/tags/tag70.xml><?xml version="1.0" encoding="utf-8"?>
<p:tagLst xmlns:p="http://schemas.openxmlformats.org/presentationml/2006/main">
  <p:tag name="PRESENTER_SHAPEINFO" val="&lt;ThreeDShapeInfo&gt;&lt;uuid val=&quot;{fa9adb6b-6ba8-4bae-a51a-0c46af2e6651}&quot; /&gt;&lt;isInvalidForFieldText val=&quot;0&quot; /&gt;&lt;Image&gt;&lt;filename val=&quot;E:\breeze\content\14339732\1738149128-1\input\breezo\data\asimages\{fa9adb6b-6ba8-4bae-a51a-0c46af2e6651}.png&quot; /&gt;&lt;left val=&quot;66&quot; /&gt;&lt;top val=&quot;400&quot; /&gt;&lt;width val=&quot;830&quot; /&gt;&lt;height val=&quot;1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72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738149128-1\input\breezo\data\asimages\{2a9bd123-3975-4491-a884-90fefc7aff2f}.png&quot; /&gt;&lt;left val=&quot;0&quot; /&gt;&lt;top val=&quot;0&quot; /&gt;&lt;width val=&quot;960&quot; /&gt;&lt;height val=&quot;720&quot; /&gt;&lt;hasText val=&quot;1&quot; /&gt;&lt;/Image&gt;&lt;/ThreeDShapeInfo&gt;"/>
</p:tagLst>
</file>

<file path=ppt/tags/tag73.xml><?xml version="1.0" encoding="utf-8"?>
<p:tagLst xmlns:p="http://schemas.openxmlformats.org/presentationml/2006/main">
  <p:tag name="PRESENTER_SHAPEINFO" val="&lt;ThreeDShapeInfo&gt;&lt;uuid val=&quot;{c90fafe5-ecc0-42e3-94d5-f1c21b2a0551}&quot; /&gt;&lt;isInvalidForFieldText val=&quot;0&quot; /&gt;&lt;Image&gt;&lt;filename val=&quot;E:\breeze\content\14339732\1738149128-1\input\breezo\data\asimages\{c90fafe5-ecc0-42e3-94d5-f1c21b2a0551}.png&quot; /&gt;&lt;left val=&quot;710&quot; /&gt;&lt;top val=&quot;663&quot; /&gt;&lt;width val=&quot;130&quot; /&gt;&lt;height val=&quot;47&quot; /&gt;&lt;hasText val=&quot;1&quot; /&gt;&lt;/Image&gt;&lt;/ThreeDShapeInfo&gt;"/>
</p:tagLst>
</file>

<file path=ppt/tags/tag7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24&quot; /&gt;&lt;lineCharCount val=&quot;13&quot; /&gt;&lt;lineCharCount val=&quot;12&quot; /&gt;&lt;lineCharCount val=&quot;13&quot; /&gt;&lt;lineCharCount val=&quot;11&quot; /&gt;&lt;/TableIndex&gt;&lt;/ShapeTextInfo&gt;"/>
</p:tagLst>
</file>

<file path=ppt/tags/tag76.xml><?xml version="1.0" encoding="utf-8"?>
<p:tagLst xmlns:p="http://schemas.openxmlformats.org/presentationml/2006/main">
  <p:tag name="PRESENTER_SHAPEINFO" val="&lt;ThreeDShapeInfo&gt;&lt;uuid val=&quot;{5a91ff2d-ed51-41a1-8373-fcd51d351208}&quot; /&gt;&lt;isInvalidForFieldText val=&quot;0&quot; /&gt;&lt;Image&gt;&lt;filename val=&quot;E:\breeze\content\14339732\1738149128-1\input\breezo\data\asimages\{5a91ff2d-ed51-41a1-8373-fcd51d351208}.png&quot; /&gt;&lt;left val=&quot;36&quot; /&gt;&lt;top val=&quot;673&quot; /&gt;&lt;width val=&quot;203&quot; /&gt;&lt;height val=&quot;27&quot; /&gt;&lt;hasText val=&quot;1&quot; /&gt;&lt;/Image&gt;&lt;/ThreeDShape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78.xml><?xml version="1.0" encoding="utf-8"?>
<p:tagLst xmlns:p="http://schemas.openxmlformats.org/presentationml/2006/main">
  <p:tag name="PRESENTER_SHAPEINFO" val="&lt;ThreeDShapeInfo&gt;&lt;uuid val=&quot;{c22ec91a-cbec-4a29-b270-fd0e69dd544a}&quot; /&gt;&lt;isInvalidForFieldText val=&quot;0&quot; /&gt;&lt;Image&gt;&lt;filename val=&quot;E:\breeze\content\14339732\1738149128-1\input\breezo\data\asimages\{c22ec91a-cbec-4a29-b270-fd0e69dd544a}.png&quot; /&gt;&lt;left val=&quot;0&quot; /&gt;&lt;top val=&quot;0&quot; /&gt;&lt;width val=&quot;960&quot; /&gt;&lt;height val=&quot;720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9.xml><?xml version="1.0" encoding="utf-8"?>
<p:tagLst xmlns:p="http://schemas.openxmlformats.org/presentationml/2006/main">
  <p:tag name="PRESENTER_SHAPEINFO" val="&lt;ThreeDShapeInfo&gt;&lt;uuid val=&quot;{03dab19e-adcd-405e-adfa-6e1ae49c044a}&quot; /&gt;&lt;isInvalidForFieldText val=&quot;0&quot; /&gt;&lt;Image&gt;&lt;filename val=&quot;E:\breeze\content\14339732\1738149128-1\input\breezo\data\asimages\{03dab19e-adcd-405e-adfa-6e1ae49c044a}.png&quot; /&gt;&lt;left val=&quot;203&quot; /&gt;&lt;top val=&quot;56&quot; /&gt;&lt;width val=&quot;367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.xml><?xml version="1.0" encoding="utf-8"?>
<p:tagLst xmlns:p="http://schemas.openxmlformats.org/presentationml/2006/main">
  <p:tag name="PRESENTER_SHAPEINFO" val="&lt;ThreeDShapeInfo&gt;&lt;uuid val=&quot;{311bcb10-bcbb-42f0-98d0-627b3ed7dad8}&quot; /&gt;&lt;isInvalidForFieldText val=&quot;0&quot; /&gt;&lt;Image&gt;&lt;filename val=&quot;E:\breeze\content\14339732\1738149128-1\input\breezo\data\asimages\{311bcb10-bcbb-42f0-98d0-627b3ed7dad8}.png&quot; /&gt;&lt;left val=&quot;36&quot; /&gt;&lt;top val=&quot;473&quot; /&gt;&lt;width val=&quot;310&quot; /&gt;&lt;height val=&quot;107&quot; /&gt;&lt;hasText val=&quot;1&quot; /&gt;&lt;/Image&gt;&lt;/ThreeDShapeInfo&gt;"/>
</p:tagLst>
</file>

<file path=ppt/tags/tag80.xml><?xml version="1.0" encoding="utf-8"?>
<p:tagLst xmlns:p="http://schemas.openxmlformats.org/presentationml/2006/main">
  <p:tag name="PRESENTER_SHAPEINFO" val="&lt;ThreeDShapeInfo&gt;&lt;uuid val=&quot;{138e9038-a1ba-4238-bb39-5cc85b40c114}&quot; /&gt;&lt;isInvalidForFieldText val=&quot;0&quot; /&gt;&lt;Image&gt;&lt;filename val=&quot;E:\breeze\content\14339732\1738149128-1\input\breezo\data\asimages\{138e9038-a1ba-4238-bb39-5cc85b40c114}.png&quot; /&gt;&lt;left val=&quot;0&quot; /&gt;&lt;top val=&quot;126&quot; /&gt;&lt;width val=&quot;960&quot; /&gt;&lt;height val=&quot;1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1.xml><?xml version="1.0" encoding="utf-8"?>
<p:tagLst xmlns:p="http://schemas.openxmlformats.org/presentationml/2006/main">
  <p:tag name="PRESENTER_SHAPEINFO" val="&lt;ThreeDShapeInfo&gt;&lt;uuid val=&quot;{d64ead1c-ffa0-4319-925e-8f0d7df7ba16}&quot; /&gt;&lt;isInvalidForFieldText val=&quot;0&quot; /&gt;&lt;Image&gt;&lt;filename val=&quot;E:\breeze\content\14339732\1738149128-1\input\breezo\data\asimages\{d64ead1c-ffa0-4319-925e-8f0d7df7ba16}.png&quot; /&gt;&lt;left val=&quot;40&quot; /&gt;&lt;top val=&quot;20&quot; /&gt;&lt;width val=&quot;107&quot; /&gt;&lt;height val=&quot;93&quot; /&gt;&lt;hasText val=&quot;1&quot; /&gt;&lt;/Image&gt;&lt;/ThreeDShapeInfo&gt;"/>
</p:tagLst>
</file>

<file path=ppt/tags/tag82.xml><?xml version="1.0" encoding="utf-8"?>
<p:tagLst xmlns:p="http://schemas.openxmlformats.org/presentationml/2006/main">
  <p:tag name="PRESENTER_SHAPEINFO" val="&lt;ThreeDShapeInfo&gt;&lt;uuid val=&quot;{71530a50-94dc-4804-ac9d-c4c0561d938d}&quot; /&gt;&lt;isInvalidForFieldText val=&quot;0&quot; /&gt;&lt;Image&gt;&lt;filename val=&quot;E:\breeze\content\14339732\1738149128-1\input\breezo\data\asimages\{71530a50-94dc-4804-ac9d-c4c0561d938d}.png&quot; /&gt;&lt;left val=&quot;143&quot; /&gt;&lt;top val=&quot;263&quot; /&gt;&lt;width val=&quot;670&quot; /&gt;&lt;height val=&quot;457&quot; /&gt;&lt;hasText val=&quot;1&quot; /&gt;&lt;/Image&gt;&lt;/ThreeDShapeInfo&gt;"/>
</p:tagLst>
</file>

<file path=ppt/tags/tag8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8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86.xml><?xml version="1.0" encoding="utf-8"?>
<p:tagLst xmlns:p="http://schemas.openxmlformats.org/presentationml/2006/main">
  <p:tag name="PRESENTER_SHAPEINFO" val="&lt;ThreeDShapeInfo&gt;&lt;uuid val=&quot;{157da34b-4056-4bde-9712-e853f83c9b39}&quot; /&gt;&lt;isInvalidForFieldText val=&quot;0&quot; /&gt;&lt;Image&gt;&lt;filename val=&quot;E:\breeze\content\14339732\1738149128-1\input\breezo\data\asimages\{157da34b-4056-4bde-9712-e853f83c9b39}.png&quot; /&gt;&lt;left val=&quot;6&quot; /&gt;&lt;top val=&quot;3&quot; /&gt;&lt;width val=&quot;107&quot; /&gt;&lt;height val=&quot;93&quot; /&gt;&lt;hasText val=&quot;1&quot; /&gt;&lt;/Image&gt;&lt;/ThreeDShapeInfo&gt;"/>
</p:tagLst>
</file>

<file path=ppt/tags/tag87.xml><?xml version="1.0" encoding="utf-8"?>
<p:tagLst xmlns:p="http://schemas.openxmlformats.org/presentationml/2006/main">
  <p:tag name="PRESENTER_SHAPEINFO" val="&lt;ThreeDShapeInfo&gt;&lt;uuid val=&quot;{104162ad-6a09-4702-8e53-bff91bf02f47}&quot; /&gt;&lt;isInvalidForFieldText val=&quot;0&quot; /&gt;&lt;Image&gt;&lt;filename val=&quot;E:\breeze\content\14339732\1738149128-1\input\breezo\data\asimages\{104162ad-6a09-4702-8e53-bff91bf02f47}.jpg&quot; /&gt;&lt;left val=&quot;0&quot; /&gt;&lt;top val=&quot;626&quot; /&gt;&lt;width val=&quot;960&quot; /&gt;&lt;height val=&quot;93&quot; /&gt;&lt;hasText val=&quot;1&quot; /&gt;&lt;/Image&gt;&lt;/ThreeDShapeInfo&gt;"/>
</p:tagLst>
</file>

<file path=ppt/tags/tag8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5&quot; /&gt;&lt;/TableIndex&gt;&lt;/ShapeTextInfo&gt;"/>
</p:tagLst>
</file>

<file path=ppt/tags/tag9.xml><?xml version="1.0" encoding="utf-8"?>
<p:tagLst xmlns:p="http://schemas.openxmlformats.org/presentationml/2006/main">
  <p:tag name="PRESENTER_SHAPEINFO" val="&lt;ThreeDShapeInfo&gt;&lt;uuid val=&quot;{d2195ca9-59d9-431a-aa3c-4ed8c16494a0}&quot; /&gt;&lt;isInvalidForFieldText val=&quot;0&quot; /&gt;&lt;Image&gt;&lt;filename val=&quot;E:\breeze\content\14339732\1738149128-1\input\breezo\data\asimages\{d2195ca9-59d9-431a-aa3c-4ed8c16494a0}.png&quot; /&gt;&lt;left val=&quot;373&quot; /&gt;&lt;top val=&quot;463&quot; /&gt;&lt;width val=&quot;10&quot; /&gt;&lt;height val=&quot;15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0.xml><?xml version="1.0" encoding="utf-8"?>
<p:tagLst xmlns:p="http://schemas.openxmlformats.org/presentationml/2006/main">
  <p:tag name="PRESENTER_SHAPEINFO" val="&lt;ThreeDShapeInfo&gt;&lt;uuid val=&quot;{0a726d37-b8be-43e2-9d9d-2bb104fa498b}&quot; /&gt;&lt;isInvalidForFieldText val=&quot;0&quot; /&gt;&lt;Image&gt;&lt;filename val=&quot;E:\breeze\content\14339732\1738149128-1\input\breezo\data\asimages\{0a726d37-b8be-43e2-9d9d-2bb104fa498b}.png&quot; /&gt;&lt;left val=&quot;6&quot; /&gt;&lt;top val=&quot;3&quot; /&gt;&lt;width val=&quot;107&quot; /&gt;&lt;height val=&quot;93&quot; /&gt;&lt;hasText val=&quot;1&quot; /&gt;&lt;/Image&gt;&lt;/ThreeDShapeInfo&gt;"/>
</p:tagLst>
</file>

<file path=ppt/tags/tag91.xml><?xml version="1.0" encoding="utf-8"?>
<p:tagLst xmlns:p="http://schemas.openxmlformats.org/presentationml/2006/main">
  <p:tag name="PRESENTER_SHAPEINFO" val="&lt;ThreeDShapeInfo&gt;&lt;uuid val=&quot;{ee75e179-7ed2-45ae-9138-2d355cff9407}&quot; /&gt;&lt;isInvalidForFieldText val=&quot;0&quot; /&gt;&lt;Image&gt;&lt;filename val=&quot;E:\breeze\content\14339732\1738149128-1\input\breezo\data\asimages\{ee75e179-7ed2-45ae-9138-2d355cff9407}.png&quot; /&gt;&lt;left val=&quot;196&quot; /&gt;&lt;top val=&quot;73&quot; /&gt;&lt;width val=&quot;657&quot; /&gt;&lt;height val=&quot;90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92.xml><?xml version="1.0" encoding="utf-8"?>
<p:tagLst xmlns:p="http://schemas.openxmlformats.org/presentationml/2006/main">
  <p:tag name="PRESENTER_SHAPEINFO" val="&lt;ThreeDShapeInfo&gt;&lt;uuid val=&quot;{fbd9a739-de39-4bec-b3f3-5f789fdbdc18}&quot; /&gt;&lt;isInvalidForFieldText val=&quot;0&quot; /&gt;&lt;Image&gt;&lt;filename val=&quot;E:\breeze\content\14339732\1738149128-1\input\breezo\data\asimages\{fbd9a739-de39-4bec-b3f3-5f789fdbdc18}.png&quot; /&gt;&lt;left val=&quot;106&quot; /&gt;&lt;top val=&quot;320&quot; /&gt;&lt;width val=&quot;140&quot; /&gt;&lt;height val=&quot;207&quot; /&gt;&lt;hasText val=&quot;1&quot; /&gt;&lt;/Image&gt;&lt;/ThreeDShapeInfo&gt;"/>
  <p:tag name="PRESENTER_SHAPETEXTINFO" val="&lt;ShapeTextInfo&gt;&lt;TableIndex row=&quot;-1&quot; col=&quot;-1&quot;&gt;&lt;linesCount val=&quot;4&quot; /&gt;&lt;lineCharCount val=&quot;5&quot; /&gt;&lt;lineCharCount val=&quot;6&quot; /&gt;&lt;lineCharCount val=&quot;4&quot; /&gt;&lt;lineCharCount val=&quot;4&quot; /&gt;&lt;/TableIndex&gt;&lt;/ShapeTextInfo&gt;"/>
</p:tagLst>
</file>

<file path=ppt/tags/tag93.xml><?xml version="1.0" encoding="utf-8"?>
<p:tagLst xmlns:p="http://schemas.openxmlformats.org/presentationml/2006/main">
  <p:tag name="PRESENTER_SHAPEINFO" val="&lt;ThreeDShapeInfo&gt;&lt;uuid val=&quot;{aab4f5f5-e896-4951-a790-12a361af0f50}&quot; /&gt;&lt;isInvalidForFieldText val=&quot;0&quot; /&gt;&lt;Image&gt;&lt;filename val=&quot;E:\breeze\content\14339732\1738149128-1\input\breezo\data\asimages\{aab4f5f5-e896-4951-a790-12a361af0f50}.png&quot; /&gt;&lt;left val=&quot;920&quot; /&gt;&lt;top val=&quot;676&quot; /&gt;&lt;width val=&quot;10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4.xml><?xml version="1.0" encoding="utf-8"?>
<p:tagLst xmlns:p="http://schemas.openxmlformats.org/presentationml/2006/main">
  <p:tag name="HTML_SHAPEINFO" val="&lt;SlideThumbPath val=&quot;SlideTemp.PNG&quot;/&gt;"/>
</p:tagLst>
</file>

<file path=ppt/tags/tag95.xml><?xml version="1.0" encoding="utf-8"?>
<p:tagLst xmlns:p="http://schemas.openxmlformats.org/presentationml/2006/main">
  <p:tag name="PRESENTER_SHAPEINFO" val="&lt;ThreeDShapeInfo&gt;&lt;uuid val=&quot;{ccbe44d7-f281-4e23-a065-2f084d989877}&quot; /&gt;&lt;isInvalidForFieldText val=&quot;0&quot; /&gt;&lt;Image&gt;&lt;filename val=&quot;E:\breeze\content\14339732\1738149128-1\input\breezo\data\asimages\{ccbe44d7-f281-4e23-a065-2f084d989877}.png&quot; /&gt;&lt;left val=&quot;920&quot; /&gt;&lt;top val=&quot;676&quot; /&gt;&lt;width val=&quot;13&quot; /&gt;&lt;height val=&quot;20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6.xml><?xml version="1.0" encoding="utf-8"?>
<p:tagLst xmlns:p="http://schemas.openxmlformats.org/presentationml/2006/main">
  <p:tag name="HTML_SHAPEINFO" val="&lt;SlideThumbPath val=&quot;SlideTemp.PNG&quot;/&gt;"/>
</p:tagLst>
</file>

<file path=ppt/tags/tag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8.xml><?xml version="1.0" encoding="utf-8"?>
<p:tagLst xmlns:p="http://schemas.openxmlformats.org/presentationml/2006/main">
  <p:tag name="PRESENTER_SHAPEINFO" val="&lt;ThreeDShapeInfo&gt;&lt;uuid val=&quot;{ccf11659-f75d-49b7-a709-ff248aa3e7da}&quot; /&gt;&lt;isInvalidForFieldText val=&quot;0&quot; /&gt;&lt;Image&gt;&lt;filename val=&quot;E:\breeze\content\14339732\1738149128-1\input\breezo\data\asimages\{ccf11659-f75d-49b7-a709-ff248aa3e7da}.png&quot; /&gt;&lt;left val=&quot;100&quot; /&gt;&lt;top val=&quot;223&quot; /&gt;&lt;width val=&quot;760&quot; /&gt;&lt;height val=&quot;163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9.xml><?xml version="1.0" encoding="utf-8"?>
<p:tagLst xmlns:p="http://schemas.openxmlformats.org/presentationml/2006/main">
  <p:tag name="PRESENTER_SHAPEINFO" val="&lt;ThreeDShapeInfo&gt;&lt;uuid val=&quot;{f58a4a1b-af67-4fc7-84cb-22b112afad83}&quot; /&gt;&lt;isInvalidForFieldText val=&quot;0&quot; /&gt;&lt;Image&gt;&lt;filename val=&quot;E:\breeze\content\14339732\1738149128-1\input\breezo\data\asimages\{f58a4a1b-af67-4fc7-84cb-22b112afad83}.png&quot; /&gt;&lt;left val=&quot;403&quot; /&gt;&lt;top val=&quot;506&quot; /&gt;&lt;width val=&quot;440&quot; /&gt;&lt;height val=&quot;63&quot; /&gt;&lt;hasText val=&quot;1&quot; /&gt;&lt;/Image&gt;&lt;/ThreeDShapeInfo&gt;"/>
  <p:tag name="PRESENTER_SHAPETEXTINFO" val="&lt;ShapeTextInfo&gt;&lt;TableIndex row=&quot;-1&quot; col=&quot;-1&quot;&gt;&lt;linesCount val=&quot;1&quot; /&gt;&lt;lineCharCount val=&quot;47&quot; /&gt;&lt;/TableIndex&gt;&lt;/ShapeTextInfo&gt;"/>
</p:tagLst>
</file>

<file path=ppt/theme/theme1.xml><?xml version="1.0" encoding="utf-8"?>
<a:theme xmlns:r="http://schemas.openxmlformats.org/officeDocument/2006/relationships"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0" ma:contentTypeDescription="Create a new document." ma:contentTypeScope="" ma:versionID="dcb51c36dd56a390cae442a92269ad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45a7561b0a3692d2c97495e3b804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D7ABA6-1978-4D03-9E8A-13EE4B80E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9D45C-6C7A-4E34-92CB-3CAAAE5E2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9190FC-9828-4902-8BBF-9E1F531E2CD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(4:3)</PresentationFormat>
  <Paragraphs>230</Paragraphs>
  <Slides>35</Slides>
  <Notes>25</Notes>
  <TotalTime>5352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8">
      <vt:lpstr>Arial</vt:lpstr>
      <vt:lpstr>Wingdings 2</vt:lpstr>
      <vt:lpstr>Wingdings 3</vt:lpstr>
      <vt:lpstr>Wingdings</vt:lpstr>
      <vt:lpstr>Impact</vt:lpstr>
      <vt:lpstr>Myriad Pro Cond</vt:lpstr>
      <vt:lpstr>Times New Roman</vt:lpstr>
      <vt:lpstr>Webdings</vt:lpstr>
      <vt:lpstr>Trebuchet MS</vt:lpstr>
      <vt:lpstr>Calibri</vt:lpstr>
      <vt:lpstr>Verdana</vt:lpstr>
      <vt:lpstr>Calibri Light</vt:lpstr>
      <vt:lpstr>Standard Slides</vt:lpstr>
      <vt:lpstr>What is your level of experience with Incumbent Worker Training?</vt:lpstr>
      <vt:lpstr>PowerPoint Presentation</vt:lpstr>
      <vt:lpstr>Business Engagement Series:</vt:lpstr>
      <vt:lpstr>PowerPoint Presentation</vt:lpstr>
      <vt:lpstr>PowerPoint Presentation</vt:lpstr>
      <vt:lpstr>Introduction/Overview</vt:lpstr>
      <vt:lpstr>Does your organization use resources for incumbent worker training?</vt:lpstr>
      <vt:lpstr>Purpose of today’s webinar</vt:lpstr>
      <vt:lpstr>What is business engagement?	</vt:lpstr>
      <vt:lpstr>Value of Business Engagement</vt:lpstr>
      <vt:lpstr>IWT as a Business Service</vt:lpstr>
      <vt:lpstr>IWT Overview</vt:lpstr>
      <vt:lpstr>Idaho Workforce Development Council</vt:lpstr>
      <vt:lpstr>History of the WDTF</vt:lpstr>
      <vt:lpstr>Use of the WDTF</vt:lpstr>
      <vt:lpstr>2017 Reset</vt:lpstr>
      <vt:lpstr>2017 Reset</vt:lpstr>
      <vt:lpstr>Return on Investment – Employer Grants</vt:lpstr>
      <vt:lpstr>Today’s Workforce Development Training Fund</vt:lpstr>
      <vt:lpstr>Today’s Workforce Development Training Fund</vt:lpstr>
      <vt:lpstr>Scoring Model for Employer Grants</vt:lpstr>
      <vt:lpstr>Today’s Workforce Development Training Fund</vt:lpstr>
      <vt:lpstr>Today’s Workforce Development Training Fund</vt:lpstr>
      <vt:lpstr>PowerPoint Presentation</vt:lpstr>
      <vt:lpstr>What we do:</vt:lpstr>
      <vt:lpstr>The E-3 Goggle – Idaho made:</vt:lpstr>
      <vt:lpstr>What we do – part 2:</vt:lpstr>
      <vt:lpstr>Training Requirements for our expansions:</vt:lpstr>
      <vt:lpstr>Incumbent Worker Training Toolkit</vt:lpstr>
      <vt:lpstr>IWT Resources</vt:lpstr>
      <vt:lpstr>IWT Resources	</vt:lpstr>
      <vt:lpstr>Wrap Up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Cheryl Robbins</dc:creator>
  <cp:lastModifiedBy>Jonathan Vehlow</cp:lastModifiedBy>
  <cp:revision>198</cp:revision>
  <dcterms:created xsi:type="dcterms:W3CDTF">2017-06-21T17:13:53Z</dcterms:created>
  <dcterms:modified xsi:type="dcterms:W3CDTF">2019-11-22T14:41:53Z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0x0101007669111648CCE841868FE85E89B9B60A</vt:lpwstr>
  </property>
</Properties>
</file>