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114" d="100"/>
          <a:sy n="114" d="100"/>
        </p:scale>
        <p:origin x="13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events/2019/12/04/15/26/Trade-Adjustment-Assistance-TAA-Financial-Over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vimeo.com/384074759" TargetMode="External"/><Relationship Id="rId5" Type="http://schemas.openxmlformats.org/officeDocument/2006/relationships/hyperlink" Target="https://www.workforcegps.org/MemberDirectory/MemberDetails?uid=121870" TargetMode="External"/><Relationship Id="rId4" Type="http://schemas.openxmlformats.org/officeDocument/2006/relationships/hyperlink" Target="https://www.workforcegps.org/MemberDirectory/MemberDetails?uid=1450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>
                <a:hlinkClick r:id="rId3"/>
              </a:rPr>
              <a:t>Trade Adjustment Assistance (TAA) Financial Overview</a:t>
            </a:r>
            <a:br>
              <a:rPr lang="en-US" sz="1600" dirty="0"/>
            </a:br>
            <a:r>
              <a:rPr lang="en-US" sz="1100" dirty="0"/>
              <a:t>01/09/2020</a:t>
            </a:r>
            <a:br>
              <a:rPr lang="en-US" sz="1600" dirty="0"/>
            </a:br>
            <a:r>
              <a:rPr lang="en-US" sz="1100" dirty="0"/>
              <a:t>Moderator(s): </a:t>
            </a:r>
            <a:r>
              <a:rPr lang="en-US" sz="1100" dirty="0">
                <a:hlinkClick r:id="rId4"/>
              </a:rPr>
              <a:t>Robert Hoekstra</a:t>
            </a:r>
            <a:br>
              <a:rPr lang="en-US" sz="1100" dirty="0"/>
            </a:br>
            <a:r>
              <a:rPr lang="en-US" sz="1100" dirty="0"/>
              <a:t>Speaker(s): </a:t>
            </a:r>
            <a:r>
              <a:rPr lang="en-US" sz="1100" dirty="0">
                <a:hlinkClick r:id="rId4"/>
              </a:rPr>
              <a:t>Robert Hoekstra </a:t>
            </a:r>
            <a:r>
              <a:rPr lang="en-US" sz="1100" dirty="0"/>
              <a:t>&amp; </a:t>
            </a:r>
            <a:r>
              <a:rPr lang="en-US" sz="1100" dirty="0">
                <a:hlinkClick r:id="rId5"/>
              </a:rPr>
              <a:t>Tim </a:t>
            </a:r>
            <a:r>
              <a:rPr lang="en-US" sz="1100" dirty="0" err="1">
                <a:hlinkClick r:id="rId5"/>
              </a:rPr>
              <a:t>Theberge</a:t>
            </a:r>
            <a:br>
              <a:rPr lang="en-US" sz="1100" dirty="0"/>
            </a:br>
            <a:br>
              <a:rPr lang="en-US" sz="16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180049"/>
            <a:ext cx="5079403" cy="5025423"/>
          </a:xfrm>
          <a:ln w="12700"/>
        </p:spPr>
        <p:txBody>
          <a:bodyPr lIns="182880" anchor="t">
            <a:norm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The TAA program collects financial data on expenditures across three grant types:</a:t>
            </a:r>
          </a:p>
          <a:p>
            <a:r>
              <a:rPr lang="en-US" sz="1200" dirty="0">
                <a:solidFill>
                  <a:schemeClr val="tx1"/>
                </a:solidFill>
              </a:rPr>
              <a:t>Training and Other Activities (</a:t>
            </a:r>
            <a:r>
              <a:rPr lang="en-US" sz="1200" dirty="0" err="1">
                <a:solidFill>
                  <a:schemeClr val="tx1"/>
                </a:solidFill>
              </a:rPr>
              <a:t>TaOA</a:t>
            </a:r>
            <a:r>
              <a:rPr lang="en-US" sz="1200" dirty="0">
                <a:solidFill>
                  <a:schemeClr val="tx1"/>
                </a:solidFill>
              </a:rPr>
              <a:t>) Grants</a:t>
            </a:r>
          </a:p>
          <a:p>
            <a:r>
              <a:rPr lang="en-US" sz="1200" dirty="0">
                <a:solidFill>
                  <a:schemeClr val="tx1"/>
                </a:solidFill>
              </a:rPr>
              <a:t>Trade Readjustment Allowance (TRA) Grants</a:t>
            </a:r>
          </a:p>
          <a:p>
            <a:r>
              <a:rPr lang="en-US" sz="1200" dirty="0">
                <a:solidFill>
                  <a:schemeClr val="tx1"/>
                </a:solidFill>
              </a:rPr>
              <a:t>Reemployment Trade Adjustment Allowance (RTAA) Grants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This webinar provides the basics of these grant types and discusses the key subcomponents and issues in </a:t>
            </a:r>
            <a:r>
              <a:rPr lang="en-US" sz="1200" dirty="0" err="1">
                <a:solidFill>
                  <a:schemeClr val="tx1"/>
                </a:solidFill>
              </a:rPr>
              <a:t>TaOA</a:t>
            </a:r>
            <a:r>
              <a:rPr lang="en-US" sz="1200" dirty="0">
                <a:solidFill>
                  <a:schemeClr val="tx1"/>
                </a:solidFill>
              </a:rPr>
              <a:t> grant reporting such as not meeting funding requirements, out of order expenditures, grant timing issues, and alignment problems with TAA Data Integrity (TAADI).  Cost allocation within </a:t>
            </a:r>
            <a:r>
              <a:rPr lang="en-US" sz="1200" dirty="0" err="1">
                <a:solidFill>
                  <a:schemeClr val="tx1"/>
                </a:solidFill>
              </a:rPr>
              <a:t>TaOA</a:t>
            </a:r>
            <a:r>
              <a:rPr lang="en-US" sz="1200" dirty="0">
                <a:solidFill>
                  <a:schemeClr val="tx1"/>
                </a:solidFill>
              </a:rPr>
              <a:t> grants including special uses for case management funds such as for IT upgrades was also discussed.  There was an extensive Q&amp;A session that primarily discussed which funds could be leveraged for activities such as systems upgrades and staff training.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Recording Link: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Trade Adjustment Assistance (TAA) Financial Overview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125253"/>
              </p:ext>
            </p:extLst>
          </p:nvPr>
        </p:nvGraphicFramePr>
        <p:xfrm>
          <a:off x="5506262" y="657880"/>
          <a:ext cx="3402846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45000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/>
                        <a:t>2:30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Grant Basics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2:54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Grant</a:t>
                      </a:r>
                      <a:r>
                        <a:rPr lang="en-US" sz="1000" b="0" baseline="0" dirty="0"/>
                        <a:t> Types Comparison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3:47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TRA and A/RTAA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5:19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/>
                        <a:t>TaOA</a:t>
                      </a:r>
                      <a:r>
                        <a:rPr lang="en-US" sz="1000" b="0" dirty="0"/>
                        <a:t>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6:23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 err="1"/>
                        <a:t>TaOA</a:t>
                      </a:r>
                      <a:r>
                        <a:rPr lang="en-US" sz="1000" b="0" baseline="0" dirty="0"/>
                        <a:t> Subcomponents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7:33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Due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9:49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22500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dirty="0" err="1"/>
                        <a:t>TaOA</a:t>
                      </a:r>
                      <a:r>
                        <a:rPr lang="en-US" sz="900" b="1" baseline="0" dirty="0"/>
                        <a:t> Grant Deep Dive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12:15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Admin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12:27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/>
                        <a:t>Case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13:46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/>
                        <a:t>Out of Order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15:38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Subcomponents Don’t 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17:32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TAADI</a:t>
                      </a:r>
                      <a:r>
                        <a:rPr 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Self-Check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21:40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Grant Timing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24:03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Questions</a:t>
                      </a:r>
                      <a:r>
                        <a:rPr lang="en-US" sz="1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Grants and Reporting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28:58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36:09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 Categories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36:40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40:30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4396916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Uses</a:t>
                      </a:r>
                      <a:r>
                        <a:rPr 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Case Management Funds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44:46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9652964"/>
                  </a:ext>
                </a:extLst>
              </a:tr>
              <a:tr h="24000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Closing</a:t>
                      </a:r>
                      <a:r>
                        <a:rPr lang="en-US" sz="1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Notes and Q&amp;A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59:40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8759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Trade Adjustment Assistance (TAA) Financial Overview 01/09/2020 Moderator(s): Robert Hoekstra Spe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6192</TotalTime>
  <Words>257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Trade Adjustment Assistance (TAA) Financial Overview 01/09/2020 Moderator(s): Robert Hoekstra Speaker(s): Robert Hoekstra &amp; Tim Theberge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Grace McCall</cp:lastModifiedBy>
  <cp:revision>101</cp:revision>
  <dcterms:created xsi:type="dcterms:W3CDTF">2017-09-27T21:43:17Z</dcterms:created>
  <dcterms:modified xsi:type="dcterms:W3CDTF">2020-01-14T13:59:43Z</dcterms:modified>
</cp:coreProperties>
</file>