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86" d="100"/>
          <a:sy n="86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Moderator: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Today’s Objectives: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Contact Information: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 dirty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3 Speaker Slide choices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This works like a multi-level bulleted list.  Use the list level buttons on your “Home” tab to</a:t>
            </a:r>
            <a:b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Select 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of an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“Layout” button right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next to the “New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or location for standard content slide material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 dirty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Questions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in the template.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Moderator: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Today’s Objectives: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19/12/30/18/53/Forming-Consortia-to-Evaluate-RESEA-Program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vimeo.com/389026607" TargetMode="External"/><Relationship Id="rId5" Type="http://schemas.openxmlformats.org/officeDocument/2006/relationships/hyperlink" Target="https://www.workforcegps.org/MemberDirectory/MemberDetails?uid=160450" TargetMode="External"/><Relationship Id="rId4" Type="http://schemas.openxmlformats.org/officeDocument/2006/relationships/hyperlink" Target="https://www.workforcegps.org/MemberDirectory/MemberDetails?uid=893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>
                <a:hlinkClick r:id="rId3"/>
              </a:rPr>
              <a:t>Live Q&amp;A Session: RESEA Evaluation Consortia</a:t>
            </a:r>
            <a:br>
              <a:rPr lang="en-US" sz="1600" dirty="0"/>
            </a:br>
            <a:r>
              <a:rPr lang="en-US" sz="1100" dirty="0"/>
              <a:t>January 31, 2020</a:t>
            </a:r>
            <a:br>
              <a:rPr lang="en-US" sz="1600" dirty="0"/>
            </a:br>
            <a:r>
              <a:rPr lang="en-US" sz="1100" dirty="0"/>
              <a:t>Moderator(s): Megan Lizik</a:t>
            </a:r>
            <a:br>
              <a:rPr lang="en-US" sz="1100" dirty="0"/>
            </a:br>
            <a:r>
              <a:rPr lang="en-US" sz="1100" dirty="0"/>
              <a:t>Speaker(s): Gay Gilbert, </a:t>
            </a:r>
            <a:r>
              <a:rPr lang="en-US" sz="1100" dirty="0">
                <a:hlinkClick r:id="rId4"/>
              </a:rPr>
              <a:t>Lawrence Burns</a:t>
            </a:r>
            <a:r>
              <a:rPr lang="en-US" sz="1100" dirty="0"/>
              <a:t>, </a:t>
            </a:r>
            <a:r>
              <a:rPr lang="en-US" sz="1100" i="1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Andrew Clarkwest</a:t>
            </a:r>
            <a:r>
              <a:rPr lang="en-US" sz="1100" i="1" dirty="0">
                <a:solidFill>
                  <a:srgbClr val="7030A0"/>
                </a:solidFill>
              </a:rPr>
              <a:t>, </a:t>
            </a:r>
            <a:br>
              <a:rPr lang="en-US" sz="1100" i="1" dirty="0">
                <a:solidFill>
                  <a:srgbClr val="7030A0"/>
                </a:solidFill>
              </a:rPr>
            </a:br>
            <a:r>
              <a:rPr lang="en-US" sz="1100" i="1" dirty="0">
                <a:solidFill>
                  <a:srgbClr val="7030A0"/>
                </a:solidFill>
              </a:rPr>
              <a:t>Siobhan Mills De La Rosa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219200"/>
            <a:ext cx="5079403" cy="4986272"/>
          </a:xfrm>
          <a:ln w="12700"/>
        </p:spPr>
        <p:txBody>
          <a:bodyPr lIns="182880" anchor="t">
            <a:normAutofit lnSpcReduction="10000"/>
          </a:bodyPr>
          <a:lstStyle/>
          <a:p>
            <a:pPr marL="0" indent="0">
              <a:buNone/>
            </a:pPr>
            <a:r>
              <a:rPr lang="en-US" sz="1200" dirty="0"/>
              <a:t>This webinar provided responses to common questions regarding the RESEA Evaluation Consortia opportunity. </a:t>
            </a:r>
          </a:p>
          <a:p>
            <a:pPr marL="0" indent="0">
              <a:buNone/>
            </a:pPr>
            <a:r>
              <a:rPr lang="en-US" sz="1200" dirty="0"/>
              <a:t>The webinar examined questions related evaluation consortia, including how they will be formed, how they might operate, and the potential benefits of participation. Prepared questions were answered in-depth by speakers, followed by a live Q&amp;A discussion that addressed further questions raised by states during the session about participation in the consortia opportunity.</a:t>
            </a:r>
          </a:p>
          <a:p>
            <a:pPr marL="0" indent="0">
              <a:buNone/>
            </a:pPr>
            <a:r>
              <a:rPr lang="en-US" sz="1200" dirty="0"/>
              <a:t>Participants were provided information aimed at aiding their ability to:</a:t>
            </a:r>
          </a:p>
          <a:p>
            <a:r>
              <a:rPr lang="en-US" sz="1200" dirty="0"/>
              <a:t>Understand the reasons why a state might find participation in an evaluation consortium beneficial.</a:t>
            </a:r>
          </a:p>
          <a:p>
            <a:r>
              <a:rPr lang="en-US" sz="1200" dirty="0"/>
              <a:t>Think through the logistical necessities that would arise when working with other states on an evaluation. </a:t>
            </a:r>
          </a:p>
          <a:p>
            <a:r>
              <a:rPr lang="en-US" sz="1200" dirty="0"/>
              <a:t>Work with the evaluation TA provider and DOL to continue to discuss possibilities for participating in an RESEA evaluation consortium.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Recording Link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Live Q&amp;A Session: RESEA Evaluation Consortia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491644"/>
              </p:ext>
            </p:extLst>
          </p:nvPr>
        </p:nvGraphicFramePr>
        <p:xfrm>
          <a:off x="5506262" y="315554"/>
          <a:ext cx="3402846" cy="5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3297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Overview of Evaluation Consortia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b="1" dirty="0"/>
                        <a:t>2:50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8581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Answers to Common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10:00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858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Factors to consider when joining a consortium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858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Types of help</a:t>
                      </a:r>
                      <a:r>
                        <a:rPr lang="en-US" sz="1000" b="0" baseline="0" dirty="0"/>
                        <a:t> available from DOL’s evaluation TA provider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13:55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Consortia</a:t>
                      </a:r>
                      <a:r>
                        <a:rPr lang="en-US" sz="1000" b="0" baseline="0" dirty="0"/>
                        <a:t> formation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17:08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Size of the consortia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8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Determining</a:t>
                      </a:r>
                      <a:r>
                        <a:rPr lang="en-US" sz="1000" b="0" baseline="0" dirty="0"/>
                        <a:t> the consortium’s study topic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23:20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/>
                        <a:t>Formal agreements needed to form consortia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27:20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8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Expectations for pooling of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29:00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Expectations for following the advice of the</a:t>
                      </a:r>
                      <a:r>
                        <a:rPr lang="en-US" sz="1000" b="0" baseline="0" dirty="0"/>
                        <a:t> evaluation TA provider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31:36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Next steps to be considered for consortia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32:38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  <a:r>
                        <a:rPr lang="en-US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Q&amp;A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35:25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Narrowing down ideas for evaluations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36:40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Avoiding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removal of RESEA services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38:11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internal research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departments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40:10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 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 for consortia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42:35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Minimum sample sizes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43:45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Deadlines to indicate interest &amp; start evaluations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48:25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88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Closing Thoughts &amp; 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52:20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Live Q&amp;amp;A Session: RESEA Evaluation Consortia January 31, 2020 Moderator(s): Megan Lizik Speaker(s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6257</TotalTime>
  <Words>321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Live Q&amp;A Session: RESEA Evaluation Consortia January 31, 2020 Moderator(s): Megan Lizik Speaker(s): Gay Gilbert, Lawrence Burns, Andrew Clarkwest,  Siobhan Mills De La Rosa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109</cp:revision>
  <dcterms:created xsi:type="dcterms:W3CDTF">2017-09-27T21:43:17Z</dcterms:created>
  <dcterms:modified xsi:type="dcterms:W3CDTF">2020-02-10T18:27:47Z</dcterms:modified>
</cp:coreProperties>
</file>