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0" y="0"/>
            <a:ext cx="5934029" cy="124097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Executive Summary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 smtClean="0"/>
              <a:t>Industry-Recognized Apprenticeship Programs: Information for Prospective Standard Recognition Entities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April 16, 2020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Moderator(s</a:t>
            </a:r>
            <a:r>
              <a:rPr lang="en-US" sz="1400" dirty="0"/>
              <a:t>): Andrew </a:t>
            </a:r>
            <a:r>
              <a:rPr lang="en-US" sz="1400" dirty="0" err="1" smtClean="0"/>
              <a:t>Kilberg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Speaker(s</a:t>
            </a:r>
            <a:r>
              <a:rPr lang="en-US" sz="1400" dirty="0" smtClean="0"/>
              <a:t>): John V. Ladd &amp; Cierra Mitchell 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851" y="1240973"/>
            <a:ext cx="6181497" cy="4844140"/>
          </a:xfrm>
        </p:spPr>
        <p:txBody>
          <a:bodyPr anchor="t"/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On March 11, 2020, the U.S. Department of Labor published a Final Rule to establish a system for advancing the development of industry-recognized apprenticeship programs (IRAPs). IRAPs are high-quality apprenticeship programs that provide individuals with opportunities to obtain workplace-relevant knowledge and progressively advancing skills. 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IRAPs </a:t>
            </a:r>
            <a:r>
              <a:rPr lang="en-US" sz="1200" dirty="0">
                <a:solidFill>
                  <a:schemeClr val="tx1"/>
                </a:solidFill>
              </a:rPr>
              <a:t>include a paid-work component and an educational component, and result in an industry-recognized credential.  An IRAP is developed or delivered by entities such as trade and industry groups, corporations, non-profit organizations, educational institutions, unions, and joint labor-management organizations. 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The </a:t>
            </a:r>
            <a:r>
              <a:rPr lang="en-US" sz="1200" dirty="0">
                <a:solidFill>
                  <a:schemeClr val="tx1"/>
                </a:solidFill>
              </a:rPr>
              <a:t>final rule establishes a process for the Department of Labor’s Office of Apprenticeship Administrator to recognize qualified third-party entities, known as Standards Recognition Entities (SREs), which will, in turn, evaluate and recognize IRAPs in accordance with the standards established by the Department's new rule.   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This </a:t>
            </a:r>
            <a:r>
              <a:rPr lang="en-US" sz="1200" dirty="0">
                <a:solidFill>
                  <a:schemeClr val="tx1"/>
                </a:solidFill>
              </a:rPr>
              <a:t>webinar </a:t>
            </a:r>
            <a:r>
              <a:rPr lang="en-US" sz="1200" dirty="0" smtClean="0">
                <a:solidFill>
                  <a:schemeClr val="tx1"/>
                </a:solidFill>
              </a:rPr>
              <a:t>provides </a:t>
            </a:r>
            <a:r>
              <a:rPr lang="en-US" sz="1200" dirty="0">
                <a:solidFill>
                  <a:schemeClr val="tx1"/>
                </a:solidFill>
              </a:rPr>
              <a:t>important information for those interested in becoming an SRE, such as the roles and responsibilities of an SRE and how to apply to become a DOL recognized SRE.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171357"/>
              </p:ext>
            </p:extLst>
          </p:nvPr>
        </p:nvGraphicFramePr>
        <p:xfrm>
          <a:off x="7217229" y="193898"/>
          <a:ext cx="4179846" cy="607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33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85650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78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Welcome</a:t>
                      </a:r>
                      <a:r>
                        <a:rPr lang="en-US" sz="1000" b="0" baseline="0" dirty="0" smtClean="0"/>
                        <a:t> 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 smtClean="0"/>
                        <a:t>00:30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IRAP Implementation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What are SRE’s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7:11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Why Become an SRE ?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8:20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What</a:t>
                      </a:r>
                      <a:r>
                        <a:rPr lang="en-US" sz="1000" b="0" baseline="0" dirty="0" smtClean="0"/>
                        <a:t> are IRAPs ?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What are IRAP requirements ?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390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Why IRAPs ?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12:30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What is an IRAP Sponsor</a:t>
                      </a:r>
                      <a:r>
                        <a:rPr lang="en-US" sz="1000" b="0" baseline="0" dirty="0" smtClean="0"/>
                        <a:t> ?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Difference between SREs</a:t>
                      </a:r>
                      <a:r>
                        <a:rPr lang="en-US" sz="1000" b="0" baseline="0" dirty="0" smtClean="0"/>
                        <a:t> and</a:t>
                      </a:r>
                      <a:r>
                        <a:rPr lang="en-US" sz="1000" b="0" dirty="0" smtClean="0"/>
                        <a:t> IRAP Sponsors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12:35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Key Responsibilities of SREs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16:20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SRE Reporting Requirements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17:55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Become an SRE ?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20:25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Criteria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Become an SRE?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Filing a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Complaint Against an IRAP ?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28:35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SRE Application 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30:28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You’ll Need to Apply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32:30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Application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Process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41:00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Your Application is Denied…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43:10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SRE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Derecognition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44:35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 Steps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45:15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49:30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2215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325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3</vt:lpstr>
      <vt:lpstr>General Content</vt:lpstr>
      <vt:lpstr>Executive Summary Industry-Recognized Apprenticeship Programs: Information for Prospective Standard Recognition Entities  April 16, 2020 Moderator(s): Andrew Kilberg Speaker(s): John V. Ladd &amp; Cierra Mitchell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Bennett, Jamie S - ETA</cp:lastModifiedBy>
  <cp:revision>6</cp:revision>
  <dcterms:created xsi:type="dcterms:W3CDTF">2020-01-08T17:12:44Z</dcterms:created>
  <dcterms:modified xsi:type="dcterms:W3CDTF">2020-04-21T20:56:24Z</dcterms:modified>
</cp:coreProperties>
</file>