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13297015" TargetMode="External"/><Relationship Id="rId2" Type="http://schemas.openxmlformats.org/officeDocument/2006/relationships/hyperlink" Target="https://www.workforcegps.org/events/2020/04/06/17/44/WIOA-Performance-101-Series-Part-I-An-Introduction-To-Performance-Accountability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0"/>
            <a:ext cx="3932237" cy="124097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Executive Summary</a:t>
            </a:r>
            <a:br>
              <a:rPr lang="en-US" dirty="0"/>
            </a:br>
            <a:r>
              <a:rPr lang="en-US" sz="1400" dirty="0"/>
              <a:t>Event Title</a:t>
            </a:r>
            <a:r>
              <a:rPr lang="en-US" sz="1300" dirty="0"/>
              <a:t>: </a:t>
            </a:r>
            <a:r>
              <a:rPr lang="en-US" sz="1300" dirty="0">
                <a:hlinkClick r:id="rId2"/>
              </a:rPr>
              <a:t>WIOA 101 Series:  Part I - An Introduction To Performance Accountability</a:t>
            </a:r>
            <a:br>
              <a:rPr lang="en-US" sz="1300" dirty="0"/>
            </a:br>
            <a:r>
              <a:rPr lang="en-US" sz="1400" dirty="0"/>
              <a:t>Date; April 29,2020</a:t>
            </a:r>
            <a:br>
              <a:rPr lang="en-US" sz="1400" dirty="0"/>
            </a:br>
            <a:r>
              <a:rPr lang="en-US" sz="1400" dirty="0"/>
              <a:t>Moderator(s): Christina Eckenroth</a:t>
            </a:r>
            <a:br>
              <a:rPr lang="en-US" sz="1400" dirty="0"/>
            </a:br>
            <a:r>
              <a:rPr lang="en-US" sz="1400" dirty="0"/>
              <a:t>Speaker(s): Shelia F. Lewis, Cesar Villanueva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851" y="1240973"/>
            <a:ext cx="6181497" cy="4844140"/>
          </a:xfrm>
        </p:spPr>
        <p:txBody>
          <a:bodyPr anchor="t"/>
          <a:lstStyle/>
          <a:p>
            <a:pPr algn="l"/>
            <a:r>
              <a:rPr lang="en-US" sz="1200" dirty="0"/>
              <a:t>The session provides a brief history of Federal Workforce Development Programs--from the performance and reporting perspective.  Reviews important concepts of WIOA performance accountability.</a:t>
            </a:r>
          </a:p>
          <a:p>
            <a:pPr algn="l"/>
            <a:r>
              <a:rPr lang="en-US" sz="1200" dirty="0"/>
              <a:t>ETA staff discuss the history of workforce development programs, WIOA performance accountability concepts, reporting, and resources.</a:t>
            </a:r>
          </a:p>
          <a:p>
            <a:pPr algn="l"/>
            <a:r>
              <a:rPr lang="en-US" sz="1200" b="1" i="0" dirty="0">
                <a:solidFill>
                  <a:schemeClr val="accent1">
                    <a:lumMod val="75000"/>
                  </a:schemeClr>
                </a:solidFill>
              </a:rPr>
              <a:t>Recording Link: </a:t>
            </a:r>
            <a:r>
              <a:rPr lang="en-US" sz="1200" i="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WIOA 101 Series:  Part I - An Introduction To Performance Accountability</a:t>
            </a:r>
            <a:endParaRPr lang="en-US" sz="1200" i="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 </a:t>
            </a:r>
          </a:p>
          <a:p>
            <a:pPr algn="l"/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583825"/>
              </p:ext>
            </p:extLst>
          </p:nvPr>
        </p:nvGraphicFramePr>
        <p:xfrm>
          <a:off x="7276280" y="267789"/>
          <a:ext cx="4179846" cy="651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33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5650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78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1:18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Background and Basics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Basics:  Statute, Regulations, and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WIOA:  WIOA Program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Roadmap:</a:t>
                      </a:r>
                      <a:r>
                        <a:rPr lang="en-US" sz="1000" b="1" baseline="0" dirty="0"/>
                        <a:t> </a:t>
                      </a:r>
                      <a:r>
                        <a:rPr lang="en-US" sz="1000" b="1" dirty="0"/>
                        <a:t> WIOA Lifecycle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Roadmap from Legislation to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8:13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Information Collection Requests – Reporting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10:16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390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Participant Individual Record Layout (PIRL)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11:57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WIOA Report Templates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Report Specifications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14:11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Overview</a:t>
                      </a:r>
                      <a:r>
                        <a:rPr lang="en-US" sz="1000" b="1" baseline="0" dirty="0"/>
                        <a:t> </a:t>
                      </a:r>
                      <a:r>
                        <a:rPr lang="en-US" sz="1000" b="1" dirty="0"/>
                        <a:t>Performance 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20:53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Who is included in performance accountability?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24:46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570689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How are performance targets set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25:22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47493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Vision of WIOA Performance Accountability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26:09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5686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WIOA Primary Indicators of Performance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26:45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652982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Important</a:t>
                      </a:r>
                      <a:r>
                        <a:rPr lang="en-US" sz="1000" b="1" baseline="0" dirty="0"/>
                        <a:t> Terms in WIOA Performance Reporting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31:13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Knowledge Check 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34:08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Knowledge Check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35:31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/>
                        <a:t>Knowledge Check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37:00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38:33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39:38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Upcoming Technical Assistance</a:t>
                      </a:r>
                      <a:r>
                        <a:rPr lang="en-US" sz="1000" b="1" baseline="0" dirty="0"/>
                        <a:t> Events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38:07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9111648CCE841868FE85E89B9B60A" ma:contentTypeVersion="8" ma:contentTypeDescription="Create a new document." ma:contentTypeScope="" ma:versionID="84768710bbe2b04c5ae9cb9259b56a28">
  <xsd:schema xmlns:xsd="http://www.w3.org/2001/XMLSchema" xmlns:xs="http://www.w3.org/2001/XMLSchema" xmlns:p="http://schemas.microsoft.com/office/2006/metadata/properties" xmlns:ns3="2a1ba486-ff2f-4459-80ac-1ab5aa17f82f" xmlns:ns4="2b487234-2a61-45b0-86e3-998bf12a0e9d" targetNamespace="http://schemas.microsoft.com/office/2006/metadata/properties" ma:root="true" ma:fieldsID="523f0240862790d63d3f0baf543ec4f2" ns3:_="" ns4:_="">
    <xsd:import namespace="2a1ba486-ff2f-4459-80ac-1ab5aa17f82f"/>
    <xsd:import namespace="2b487234-2a61-45b0-86e3-998bf12a0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ba486-ff2f-4459-80ac-1ab5aa17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87234-2a61-45b0-86e3-998bf12a0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62F607-8719-4956-91A4-493CBCE6EF9B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2b487234-2a61-45b0-86e3-998bf12a0e9d"/>
    <ds:schemaRef ds:uri="http://schemas.microsoft.com/office/infopath/2007/PartnerControls"/>
    <ds:schemaRef ds:uri="2a1ba486-ff2f-4459-80ac-1ab5aa17f82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42762B-FB40-4785-9445-A98C88CCC8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D38260-2B00-474B-A3BC-C96B37A27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ba486-ff2f-4459-80ac-1ab5aa17f82f"/>
    <ds:schemaRef ds:uri="2b487234-2a61-45b0-86e3-998bf12a0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Event Title: WIOA 101 Series:  Part I - An Introduction To Performance Accountability Date; April 29,2020 Moderator(s): Christina Eckenroth Speaker(s): Shelia F. Lewis, Cesar Villanueva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Grace McCall</cp:lastModifiedBy>
  <cp:revision>6</cp:revision>
  <dcterms:created xsi:type="dcterms:W3CDTF">2020-01-08T17:12:44Z</dcterms:created>
  <dcterms:modified xsi:type="dcterms:W3CDTF">2020-05-01T18:24:50Z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0x0101007669111648CCE841868FE85E89B9B60A</vt:lpwstr>
  </property>
</Properties>
</file>