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0" r:id="rId6"/>
    <p:sldMasterId id="2147483658" r:id="rId7"/>
    <p:sldMasterId id="2147483684" r:id="rId8"/>
    <p:sldMasterId id="2147483699" r:id="rId9"/>
  </p:sldMasterIdLst>
  <p:notesMasterIdLst>
    <p:notesMasterId r:id="rId64"/>
  </p:notesMasterIdLst>
  <p:handoutMasterIdLst>
    <p:handoutMasterId r:id="rId65"/>
  </p:handoutMasterIdLst>
  <p:sldIdLst>
    <p:sldId id="278" r:id="rId10"/>
    <p:sldId id="256" r:id="rId11"/>
    <p:sldId id="296" r:id="rId12"/>
    <p:sldId id="311" r:id="rId13"/>
    <p:sldId id="350" r:id="rId14"/>
    <p:sldId id="354" r:id="rId15"/>
    <p:sldId id="286" r:id="rId16"/>
    <p:sldId id="257" r:id="rId17"/>
    <p:sldId id="320" r:id="rId18"/>
    <p:sldId id="368" r:id="rId19"/>
    <p:sldId id="369" r:id="rId20"/>
    <p:sldId id="319" r:id="rId21"/>
    <p:sldId id="357" r:id="rId22"/>
    <p:sldId id="358" r:id="rId23"/>
    <p:sldId id="313" r:id="rId24"/>
    <p:sldId id="318" r:id="rId25"/>
    <p:sldId id="361" r:id="rId26"/>
    <p:sldId id="363" r:id="rId27"/>
    <p:sldId id="364" r:id="rId28"/>
    <p:sldId id="366" r:id="rId29"/>
    <p:sldId id="309" r:id="rId30"/>
    <p:sldId id="306" r:id="rId31"/>
    <p:sldId id="316" r:id="rId32"/>
    <p:sldId id="365" r:id="rId33"/>
    <p:sldId id="347" r:id="rId34"/>
    <p:sldId id="352" r:id="rId35"/>
    <p:sldId id="329" r:id="rId36"/>
    <p:sldId id="343" r:id="rId37"/>
    <p:sldId id="336" r:id="rId38"/>
    <p:sldId id="342" r:id="rId39"/>
    <p:sldId id="335" r:id="rId40"/>
    <p:sldId id="312" r:id="rId41"/>
    <p:sldId id="360" r:id="rId42"/>
    <p:sldId id="323" r:id="rId43"/>
    <p:sldId id="324" r:id="rId44"/>
    <p:sldId id="325" r:id="rId45"/>
    <p:sldId id="326" r:id="rId46"/>
    <p:sldId id="327" r:id="rId47"/>
    <p:sldId id="328" r:id="rId48"/>
    <p:sldId id="359" r:id="rId49"/>
    <p:sldId id="330" r:id="rId50"/>
    <p:sldId id="331" r:id="rId51"/>
    <p:sldId id="332" r:id="rId52"/>
    <p:sldId id="333" r:id="rId53"/>
    <p:sldId id="334" r:id="rId54"/>
    <p:sldId id="349" r:id="rId55"/>
    <p:sldId id="355" r:id="rId56"/>
    <p:sldId id="356" r:id="rId57"/>
    <p:sldId id="274" r:id="rId58"/>
    <p:sldId id="367" r:id="rId59"/>
    <p:sldId id="281" r:id="rId60"/>
    <p:sldId id="294" r:id="rId61"/>
    <p:sldId id="348" r:id="rId62"/>
    <p:sldId id="297" r:id="rId63"/>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llanueva, Cesar A - ETA" initials="VCA-E" lastIdx="12" clrIdx="0">
    <p:extLst>
      <p:ext uri="{19B8F6BF-5375-455C-9EA6-DF929625EA0E}">
        <p15:presenceInfo xmlns:p15="http://schemas.microsoft.com/office/powerpoint/2012/main" userId="S-1-5-21-2522062978-2635407418-847139880-68973" providerId="AD"/>
      </p:ext>
    </p:extLst>
  </p:cmAuthor>
  <p:cmAuthor id="2" name="Lewis, Shelia F - ETA" initials="LSF-E" lastIdx="55" clrIdx="1">
    <p:extLst>
      <p:ext uri="{19B8F6BF-5375-455C-9EA6-DF929625EA0E}">
        <p15:presenceInfo xmlns:p15="http://schemas.microsoft.com/office/powerpoint/2012/main" userId="S-1-5-21-2522062978-2635407418-847139880-43094" providerId="AD"/>
      </p:ext>
    </p:extLst>
  </p:cmAuthor>
  <p:cmAuthor id="3" name="Ahmed, Toquir - ETA" initials="AT-E" lastIdx="3" clrIdx="2">
    <p:extLst>
      <p:ext uri="{19B8F6BF-5375-455C-9EA6-DF929625EA0E}">
        <p15:presenceInfo xmlns:p15="http://schemas.microsoft.com/office/powerpoint/2012/main" userId="S-1-5-21-2522062978-2635407418-847139880-46712" providerId="AD"/>
      </p:ext>
    </p:extLst>
  </p:cmAuthor>
  <p:cmAuthor id="4" name="Christina Eckenroth" initials="CE" lastIdx="18" clrIdx="3">
    <p:extLst>
      <p:ext uri="{19B8F6BF-5375-455C-9EA6-DF929625EA0E}">
        <p15:presenceInfo xmlns:p15="http://schemas.microsoft.com/office/powerpoint/2012/main" userId="S-1-5-21-2522062978-2635407418-847139880-20627" providerId="AD"/>
      </p:ext>
    </p:extLst>
  </p:cmAuthor>
  <p:cmAuthor id="5" name="Travis, Robert - ETA CTR" initials="TR-EC" lastIdx="1" clrIdx="4">
    <p:extLst>
      <p:ext uri="{19B8F6BF-5375-455C-9EA6-DF929625EA0E}">
        <p15:presenceInfo xmlns:p15="http://schemas.microsoft.com/office/powerpoint/2012/main" userId="S-1-5-21-2522062978-2635407418-847139880-697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C5261"/>
    <a:srgbClr val="F3F4F4"/>
    <a:srgbClr val="8C8C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61" autoAdjust="0"/>
    <p:restoredTop sz="67813" autoAdjust="0"/>
  </p:normalViewPr>
  <p:slideViewPr>
    <p:cSldViewPr snapToGrid="0">
      <p:cViewPr varScale="1">
        <p:scale>
          <a:sx n="86" d="100"/>
          <a:sy n="86" d="100"/>
        </p:scale>
        <p:origin x="739" y="53"/>
      </p:cViewPr>
      <p:guideLst/>
    </p:cSldViewPr>
  </p:slideViewPr>
  <p:notesTextViewPr>
    <p:cViewPr>
      <p:scale>
        <a:sx n="1" d="1"/>
        <a:sy n="1" d="1"/>
      </p:scale>
      <p:origin x="0" y="0"/>
    </p:cViewPr>
  </p:notesTextViewPr>
  <p:sorterViewPr>
    <p:cViewPr>
      <p:scale>
        <a:sx n="100" d="100"/>
        <a:sy n="100" d="100"/>
      </p:scale>
      <p:origin x="0" y="-152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Master" Target="slideMasters/slideMaster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commentAuthors" Target="commentAuthors.xml"/><Relationship Id="rId5" Type="http://schemas.openxmlformats.org/officeDocument/2006/relationships/slideMaster" Target="slideMasters/slideMaster1.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ng Dang" userId="5517167b-d78e-42a6-a7ab-368621bc5e35" providerId="ADAL" clId="{3C5F86C3-C35A-4395-962C-59E530CA1CA9}"/>
    <pc:docChg chg="modSld">
      <pc:chgData name="Long Dang" userId="5517167b-d78e-42a6-a7ab-368621bc5e35" providerId="ADAL" clId="{3C5F86C3-C35A-4395-962C-59E530CA1CA9}" dt="2019-11-25T20:32:34.474" v="8" actId="20577"/>
      <pc:docMkLst>
        <pc:docMk/>
      </pc:docMkLst>
      <pc:sldChg chg="modSp">
        <pc:chgData name="Long Dang" userId="5517167b-d78e-42a6-a7ab-368621bc5e35" providerId="ADAL" clId="{3C5F86C3-C35A-4395-962C-59E530CA1CA9}" dt="2019-11-25T20:32:34.474" v="8" actId="20577"/>
        <pc:sldMkLst>
          <pc:docMk/>
          <pc:sldMk cId="1373557105" sldId="291"/>
        </pc:sldMkLst>
        <pc:spChg chg="mod">
          <ac:chgData name="Long Dang" userId="5517167b-d78e-42a6-a7ab-368621bc5e35" providerId="ADAL" clId="{3C5F86C3-C35A-4395-962C-59E530CA1CA9}" dt="2019-11-25T20:32:34.474" v="8" actId="20577"/>
          <ac:spMkLst>
            <pc:docMk/>
            <pc:sldMk cId="1373557105" sldId="291"/>
            <ac:spMk id="5" creationId="{2D3BA267-005E-437F-9930-157D49F7721A}"/>
          </ac:spMkLst>
        </pc:spChg>
      </pc:sldChg>
    </pc:docChg>
  </pc:docChgLst>
</pc:chgInfo>
</file>

<file path=ppt/diagrams/_rels/data3.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3.xml.rels><?xml version="1.0" encoding="UTF-8" standalone="yes"?>
<Relationships xmlns="http://schemas.openxmlformats.org/package/2006/relationships"><Relationship Id="rId1"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2419E8-D672-4332-98BE-C839CF53AA4E}" type="doc">
      <dgm:prSet loTypeId="urn:microsoft.com/office/officeart/2005/8/layout/hProcess11" loCatId="process" qsTypeId="urn:microsoft.com/office/officeart/2005/8/quickstyle/simple1" qsCatId="simple" csTypeId="urn:microsoft.com/office/officeart/2005/8/colors/accent1_2" csCatId="accent1" phldr="1"/>
      <dgm:spPr/>
    </dgm:pt>
    <dgm:pt modelId="{808AEF21-5957-4E1E-8898-2CFF03088A90}">
      <dgm:prSet phldrT="[Text]"/>
      <dgm:spPr/>
      <dgm:t>
        <a:bodyPr/>
        <a:lstStyle/>
        <a:p>
          <a:r>
            <a:rPr lang="en-US" b="1" dirty="0"/>
            <a:t>The New Deal </a:t>
          </a:r>
          <a:r>
            <a:rPr lang="en-US" dirty="0"/>
            <a:t>(1933 - 1938)</a:t>
          </a:r>
        </a:p>
      </dgm:t>
    </dgm:pt>
    <dgm:pt modelId="{927D5FF5-8266-4328-B065-442045D3602A}" type="parTrans" cxnId="{4D0A6FC8-A2BD-42EC-AEFE-AEAF03D96832}">
      <dgm:prSet/>
      <dgm:spPr/>
      <dgm:t>
        <a:bodyPr/>
        <a:lstStyle/>
        <a:p>
          <a:endParaRPr lang="en-US"/>
        </a:p>
      </dgm:t>
    </dgm:pt>
    <dgm:pt modelId="{CEC8705E-D7DF-45F6-A381-A08D4806F70C}" type="sibTrans" cxnId="{4D0A6FC8-A2BD-42EC-AEFE-AEAF03D96832}">
      <dgm:prSet/>
      <dgm:spPr/>
      <dgm:t>
        <a:bodyPr/>
        <a:lstStyle/>
        <a:p>
          <a:endParaRPr lang="en-US"/>
        </a:p>
      </dgm:t>
    </dgm:pt>
    <dgm:pt modelId="{4BDB8686-4831-4F5B-90B7-BE1F858FCD55}">
      <dgm:prSet phldrT="[Text]"/>
      <dgm:spPr/>
      <dgm:t>
        <a:bodyPr/>
        <a:lstStyle/>
        <a:p>
          <a:pPr>
            <a:spcAft>
              <a:spcPts val="0"/>
            </a:spcAft>
          </a:pPr>
          <a:r>
            <a:rPr lang="en-US" b="1" dirty="0"/>
            <a:t>Manpower Development and Training Act </a:t>
          </a:r>
        </a:p>
        <a:p>
          <a:pPr>
            <a:spcAft>
              <a:spcPct val="35000"/>
            </a:spcAft>
          </a:pPr>
          <a:r>
            <a:rPr lang="en-US" dirty="0"/>
            <a:t>(1962 - 1973)</a:t>
          </a:r>
        </a:p>
      </dgm:t>
    </dgm:pt>
    <dgm:pt modelId="{85D1DB4F-C842-41B8-B6D4-CCC15716F2E9}" type="parTrans" cxnId="{35087C9D-77EC-4C82-9AD8-F57368CC4313}">
      <dgm:prSet/>
      <dgm:spPr/>
      <dgm:t>
        <a:bodyPr/>
        <a:lstStyle/>
        <a:p>
          <a:endParaRPr lang="en-US"/>
        </a:p>
      </dgm:t>
    </dgm:pt>
    <dgm:pt modelId="{41E4B507-BD46-4E52-8BE8-86A18FBBFF8A}" type="sibTrans" cxnId="{35087C9D-77EC-4C82-9AD8-F57368CC4313}">
      <dgm:prSet/>
      <dgm:spPr/>
      <dgm:t>
        <a:bodyPr/>
        <a:lstStyle/>
        <a:p>
          <a:endParaRPr lang="en-US"/>
        </a:p>
      </dgm:t>
    </dgm:pt>
    <dgm:pt modelId="{B240B00B-B689-425F-A811-5C0B60C8FD06}">
      <dgm:prSet phldrT="[Text]"/>
      <dgm:spPr/>
      <dgm:t>
        <a:bodyPr/>
        <a:lstStyle/>
        <a:p>
          <a:r>
            <a:rPr lang="en-US" b="1" dirty="0"/>
            <a:t>Comprehensive Employment and Training Act </a:t>
          </a:r>
          <a:r>
            <a:rPr lang="en-US" dirty="0"/>
            <a:t>(1973 - 1982)</a:t>
          </a:r>
        </a:p>
      </dgm:t>
    </dgm:pt>
    <dgm:pt modelId="{F7EDC748-D2BD-4EF7-B80C-36B394BBE461}" type="parTrans" cxnId="{87BA3F71-CF34-4A51-AA11-4917AE669F1C}">
      <dgm:prSet/>
      <dgm:spPr/>
      <dgm:t>
        <a:bodyPr/>
        <a:lstStyle/>
        <a:p>
          <a:endParaRPr lang="en-US"/>
        </a:p>
      </dgm:t>
    </dgm:pt>
    <dgm:pt modelId="{70F65626-EA05-429A-9005-97BE2A341F55}" type="sibTrans" cxnId="{87BA3F71-CF34-4A51-AA11-4917AE669F1C}">
      <dgm:prSet/>
      <dgm:spPr/>
      <dgm:t>
        <a:bodyPr/>
        <a:lstStyle/>
        <a:p>
          <a:endParaRPr lang="en-US"/>
        </a:p>
      </dgm:t>
    </dgm:pt>
    <dgm:pt modelId="{6CEF8D03-B807-4260-838D-8C3077FC4E50}">
      <dgm:prSet phldrT="[Text]"/>
      <dgm:spPr/>
      <dgm:t>
        <a:bodyPr/>
        <a:lstStyle/>
        <a:p>
          <a:r>
            <a:rPr lang="en-US" b="1" dirty="0"/>
            <a:t>Job Training Partnership Act </a:t>
          </a:r>
          <a:r>
            <a:rPr lang="en-US" dirty="0"/>
            <a:t>(1982 - 1998)</a:t>
          </a:r>
        </a:p>
      </dgm:t>
    </dgm:pt>
    <dgm:pt modelId="{0E6DD4F3-712D-475C-8551-A2CA5DBB1377}" type="parTrans" cxnId="{AC142F4E-553A-4A63-B482-59AF400F4266}">
      <dgm:prSet/>
      <dgm:spPr/>
      <dgm:t>
        <a:bodyPr/>
        <a:lstStyle/>
        <a:p>
          <a:endParaRPr lang="en-US"/>
        </a:p>
      </dgm:t>
    </dgm:pt>
    <dgm:pt modelId="{DA9EA853-0572-46B8-A886-A7F4BFFF28E1}" type="sibTrans" cxnId="{AC142F4E-553A-4A63-B482-59AF400F4266}">
      <dgm:prSet/>
      <dgm:spPr/>
      <dgm:t>
        <a:bodyPr/>
        <a:lstStyle/>
        <a:p>
          <a:endParaRPr lang="en-US"/>
        </a:p>
      </dgm:t>
    </dgm:pt>
    <dgm:pt modelId="{C2638AE3-5DE6-40A5-B64E-485971278FB5}">
      <dgm:prSet phldrT="[Text]"/>
      <dgm:spPr/>
      <dgm:t>
        <a:bodyPr/>
        <a:lstStyle/>
        <a:p>
          <a:r>
            <a:rPr lang="en-US" b="1" dirty="0"/>
            <a:t>Workforce Investment Act </a:t>
          </a:r>
          <a:r>
            <a:rPr lang="en-US" dirty="0"/>
            <a:t>(1998 - 2014)</a:t>
          </a:r>
        </a:p>
      </dgm:t>
    </dgm:pt>
    <dgm:pt modelId="{27230B58-CCE4-41B8-8EBB-6838B30148D9}" type="parTrans" cxnId="{832F269B-1015-4899-8C4B-0434CACD2B24}">
      <dgm:prSet/>
      <dgm:spPr/>
      <dgm:t>
        <a:bodyPr/>
        <a:lstStyle/>
        <a:p>
          <a:endParaRPr lang="en-US"/>
        </a:p>
      </dgm:t>
    </dgm:pt>
    <dgm:pt modelId="{56A6FE82-E700-47F3-BB5F-1E5E08F66592}" type="sibTrans" cxnId="{832F269B-1015-4899-8C4B-0434CACD2B24}">
      <dgm:prSet/>
      <dgm:spPr/>
      <dgm:t>
        <a:bodyPr/>
        <a:lstStyle/>
        <a:p>
          <a:endParaRPr lang="en-US"/>
        </a:p>
      </dgm:t>
    </dgm:pt>
    <dgm:pt modelId="{DF224E2A-C9D6-4E93-9B1B-BA4A9598B598}">
      <dgm:prSet phldrT="[Text]"/>
      <dgm:spPr/>
      <dgm:t>
        <a:bodyPr/>
        <a:lstStyle/>
        <a:p>
          <a:r>
            <a:rPr lang="en-US" b="1" dirty="0"/>
            <a:t>Workforce Innovation and Opportunity Act </a:t>
          </a:r>
          <a:r>
            <a:rPr lang="en-US" dirty="0"/>
            <a:t>(2014 - Present)</a:t>
          </a:r>
        </a:p>
      </dgm:t>
    </dgm:pt>
    <dgm:pt modelId="{828EAC0A-8977-410E-939A-AE3CEE88A01C}" type="parTrans" cxnId="{80DA1D6A-E8D6-4B51-8CED-2720E32FB832}">
      <dgm:prSet/>
      <dgm:spPr/>
      <dgm:t>
        <a:bodyPr/>
        <a:lstStyle/>
        <a:p>
          <a:endParaRPr lang="en-US"/>
        </a:p>
      </dgm:t>
    </dgm:pt>
    <dgm:pt modelId="{9801C5C8-F6C4-4BF8-B717-21E313562667}" type="sibTrans" cxnId="{80DA1D6A-E8D6-4B51-8CED-2720E32FB832}">
      <dgm:prSet/>
      <dgm:spPr/>
      <dgm:t>
        <a:bodyPr/>
        <a:lstStyle/>
        <a:p>
          <a:endParaRPr lang="en-US"/>
        </a:p>
      </dgm:t>
    </dgm:pt>
    <dgm:pt modelId="{D3B5CA25-7547-4150-85B7-A45781C98086}" type="pres">
      <dgm:prSet presAssocID="{9E2419E8-D672-4332-98BE-C839CF53AA4E}" presName="Name0" presStyleCnt="0">
        <dgm:presLayoutVars>
          <dgm:dir/>
          <dgm:resizeHandles val="exact"/>
        </dgm:presLayoutVars>
      </dgm:prSet>
      <dgm:spPr/>
    </dgm:pt>
    <dgm:pt modelId="{720E554F-BF46-4A68-B8D6-972723940EB0}" type="pres">
      <dgm:prSet presAssocID="{9E2419E8-D672-4332-98BE-C839CF53AA4E}" presName="arrow" presStyleLbl="bgShp" presStyleIdx="0" presStyleCnt="1"/>
      <dgm:spPr/>
    </dgm:pt>
    <dgm:pt modelId="{98495A27-BE67-4619-AA99-DA5AB897E46E}" type="pres">
      <dgm:prSet presAssocID="{9E2419E8-D672-4332-98BE-C839CF53AA4E}" presName="points" presStyleCnt="0"/>
      <dgm:spPr/>
    </dgm:pt>
    <dgm:pt modelId="{6C059A35-5249-418E-A7DA-3AFD8F371641}" type="pres">
      <dgm:prSet presAssocID="{808AEF21-5957-4E1E-8898-2CFF03088A90}" presName="compositeA" presStyleCnt="0"/>
      <dgm:spPr/>
    </dgm:pt>
    <dgm:pt modelId="{78AA352B-9AAC-4399-AF6F-C92D3FBD103B}" type="pres">
      <dgm:prSet presAssocID="{808AEF21-5957-4E1E-8898-2CFF03088A90}" presName="textA" presStyleLbl="revTx" presStyleIdx="0" presStyleCnt="6">
        <dgm:presLayoutVars>
          <dgm:bulletEnabled val="1"/>
        </dgm:presLayoutVars>
      </dgm:prSet>
      <dgm:spPr/>
    </dgm:pt>
    <dgm:pt modelId="{108F28AC-D222-4A06-A9C1-386034308E31}" type="pres">
      <dgm:prSet presAssocID="{808AEF21-5957-4E1E-8898-2CFF03088A90}" presName="circleA" presStyleLbl="node1" presStyleIdx="0" presStyleCnt="6"/>
      <dgm:spPr/>
    </dgm:pt>
    <dgm:pt modelId="{CC5064B0-7F92-4ADA-AA21-4196B881BE69}" type="pres">
      <dgm:prSet presAssocID="{808AEF21-5957-4E1E-8898-2CFF03088A90}" presName="spaceA" presStyleCnt="0"/>
      <dgm:spPr/>
    </dgm:pt>
    <dgm:pt modelId="{687A8801-64EA-4433-B3C4-8D352589FE00}" type="pres">
      <dgm:prSet presAssocID="{CEC8705E-D7DF-45F6-A381-A08D4806F70C}" presName="space" presStyleCnt="0"/>
      <dgm:spPr/>
    </dgm:pt>
    <dgm:pt modelId="{BDB6C505-7BE2-4AFC-B8B8-C1FC33EC33D6}" type="pres">
      <dgm:prSet presAssocID="{4BDB8686-4831-4F5B-90B7-BE1F858FCD55}" presName="compositeB" presStyleCnt="0"/>
      <dgm:spPr/>
    </dgm:pt>
    <dgm:pt modelId="{1CFABB6C-A666-4252-A9F5-C95B4D206ADF}" type="pres">
      <dgm:prSet presAssocID="{4BDB8686-4831-4F5B-90B7-BE1F858FCD55}" presName="textB" presStyleLbl="revTx" presStyleIdx="1" presStyleCnt="6" custScaleX="114726">
        <dgm:presLayoutVars>
          <dgm:bulletEnabled val="1"/>
        </dgm:presLayoutVars>
      </dgm:prSet>
      <dgm:spPr/>
    </dgm:pt>
    <dgm:pt modelId="{8B647321-77E3-424E-BE7B-5E3ED92DC69D}" type="pres">
      <dgm:prSet presAssocID="{4BDB8686-4831-4F5B-90B7-BE1F858FCD55}" presName="circleB" presStyleLbl="node1" presStyleIdx="1" presStyleCnt="6"/>
      <dgm:spPr/>
    </dgm:pt>
    <dgm:pt modelId="{6987B4A0-DE3C-42BE-8449-E0BAE98B9252}" type="pres">
      <dgm:prSet presAssocID="{4BDB8686-4831-4F5B-90B7-BE1F858FCD55}" presName="spaceB" presStyleCnt="0"/>
      <dgm:spPr/>
    </dgm:pt>
    <dgm:pt modelId="{5CD06055-0D69-4A23-A5A2-9E5149CB8AA3}" type="pres">
      <dgm:prSet presAssocID="{41E4B507-BD46-4E52-8BE8-86A18FBBFF8A}" presName="space" presStyleCnt="0"/>
      <dgm:spPr/>
    </dgm:pt>
    <dgm:pt modelId="{A74D5813-11CF-41E0-8F2A-09B8F549405D}" type="pres">
      <dgm:prSet presAssocID="{B240B00B-B689-425F-A811-5C0B60C8FD06}" presName="compositeA" presStyleCnt="0"/>
      <dgm:spPr/>
    </dgm:pt>
    <dgm:pt modelId="{2FC56870-82DD-4568-B365-FC8FC5A3EB40}" type="pres">
      <dgm:prSet presAssocID="{B240B00B-B689-425F-A811-5C0B60C8FD06}" presName="textA" presStyleLbl="revTx" presStyleIdx="2" presStyleCnt="6">
        <dgm:presLayoutVars>
          <dgm:bulletEnabled val="1"/>
        </dgm:presLayoutVars>
      </dgm:prSet>
      <dgm:spPr/>
    </dgm:pt>
    <dgm:pt modelId="{12AEF358-C05F-4B6B-A086-626E34593E8C}" type="pres">
      <dgm:prSet presAssocID="{B240B00B-B689-425F-A811-5C0B60C8FD06}" presName="circleA" presStyleLbl="node1" presStyleIdx="2" presStyleCnt="6"/>
      <dgm:spPr/>
    </dgm:pt>
    <dgm:pt modelId="{84021EBF-5573-4283-9850-E1E867943F1C}" type="pres">
      <dgm:prSet presAssocID="{B240B00B-B689-425F-A811-5C0B60C8FD06}" presName="spaceA" presStyleCnt="0"/>
      <dgm:spPr/>
    </dgm:pt>
    <dgm:pt modelId="{10082868-E23C-44CD-8E98-2F975068A49C}" type="pres">
      <dgm:prSet presAssocID="{70F65626-EA05-429A-9005-97BE2A341F55}" presName="space" presStyleCnt="0"/>
      <dgm:spPr/>
    </dgm:pt>
    <dgm:pt modelId="{488DA571-205C-45E4-82F8-71AC5D6666C1}" type="pres">
      <dgm:prSet presAssocID="{6CEF8D03-B807-4260-838D-8C3077FC4E50}" presName="compositeB" presStyleCnt="0"/>
      <dgm:spPr/>
    </dgm:pt>
    <dgm:pt modelId="{560CE011-201B-4042-9B7F-4D48309C63CA}" type="pres">
      <dgm:prSet presAssocID="{6CEF8D03-B807-4260-838D-8C3077FC4E50}" presName="textB" presStyleLbl="revTx" presStyleIdx="3" presStyleCnt="6">
        <dgm:presLayoutVars>
          <dgm:bulletEnabled val="1"/>
        </dgm:presLayoutVars>
      </dgm:prSet>
      <dgm:spPr/>
    </dgm:pt>
    <dgm:pt modelId="{590F19AA-79DC-4509-B854-FDDE57F2FAEB}" type="pres">
      <dgm:prSet presAssocID="{6CEF8D03-B807-4260-838D-8C3077FC4E50}" presName="circleB" presStyleLbl="node1" presStyleIdx="3" presStyleCnt="6"/>
      <dgm:spPr/>
    </dgm:pt>
    <dgm:pt modelId="{778AF2D8-D8B4-4409-83D5-991AD45E1708}" type="pres">
      <dgm:prSet presAssocID="{6CEF8D03-B807-4260-838D-8C3077FC4E50}" presName="spaceB" presStyleCnt="0"/>
      <dgm:spPr/>
    </dgm:pt>
    <dgm:pt modelId="{EDA22F22-F397-44C3-BF91-C7E12E5B12AA}" type="pres">
      <dgm:prSet presAssocID="{DA9EA853-0572-46B8-A886-A7F4BFFF28E1}" presName="space" presStyleCnt="0"/>
      <dgm:spPr/>
    </dgm:pt>
    <dgm:pt modelId="{D3530AB8-5F9E-4846-8E04-4CDA1699D3D9}" type="pres">
      <dgm:prSet presAssocID="{C2638AE3-5DE6-40A5-B64E-485971278FB5}" presName="compositeA" presStyleCnt="0"/>
      <dgm:spPr/>
    </dgm:pt>
    <dgm:pt modelId="{08181E15-B159-458A-A0A6-414A19755BFE}" type="pres">
      <dgm:prSet presAssocID="{C2638AE3-5DE6-40A5-B64E-485971278FB5}" presName="textA" presStyleLbl="revTx" presStyleIdx="4" presStyleCnt="6">
        <dgm:presLayoutVars>
          <dgm:bulletEnabled val="1"/>
        </dgm:presLayoutVars>
      </dgm:prSet>
      <dgm:spPr/>
    </dgm:pt>
    <dgm:pt modelId="{5E9393E2-9BE1-43A1-9FF4-67FA473D71CE}" type="pres">
      <dgm:prSet presAssocID="{C2638AE3-5DE6-40A5-B64E-485971278FB5}" presName="circleA" presStyleLbl="node1" presStyleIdx="4" presStyleCnt="6"/>
      <dgm:spPr/>
    </dgm:pt>
    <dgm:pt modelId="{AE18CB83-1E8E-440A-85B2-607F6D03006B}" type="pres">
      <dgm:prSet presAssocID="{C2638AE3-5DE6-40A5-B64E-485971278FB5}" presName="spaceA" presStyleCnt="0"/>
      <dgm:spPr/>
    </dgm:pt>
    <dgm:pt modelId="{B5B6CACE-69CE-48A3-A2C2-00C0235D7D71}" type="pres">
      <dgm:prSet presAssocID="{56A6FE82-E700-47F3-BB5F-1E5E08F66592}" presName="space" presStyleCnt="0"/>
      <dgm:spPr/>
    </dgm:pt>
    <dgm:pt modelId="{5A728DC3-37C2-4A60-A8DB-26AE7896FD77}" type="pres">
      <dgm:prSet presAssocID="{DF224E2A-C9D6-4E93-9B1B-BA4A9598B598}" presName="compositeB" presStyleCnt="0"/>
      <dgm:spPr/>
    </dgm:pt>
    <dgm:pt modelId="{8A715315-1729-47E9-B1CD-06A62A02D97E}" type="pres">
      <dgm:prSet presAssocID="{DF224E2A-C9D6-4E93-9B1B-BA4A9598B598}" presName="textB" presStyleLbl="revTx" presStyleIdx="5" presStyleCnt="6">
        <dgm:presLayoutVars>
          <dgm:bulletEnabled val="1"/>
        </dgm:presLayoutVars>
      </dgm:prSet>
      <dgm:spPr/>
    </dgm:pt>
    <dgm:pt modelId="{8342F96A-78D8-40E9-9F0C-222F086F639B}" type="pres">
      <dgm:prSet presAssocID="{DF224E2A-C9D6-4E93-9B1B-BA4A9598B598}" presName="circleB" presStyleLbl="node1" presStyleIdx="5" presStyleCnt="6"/>
      <dgm:spPr/>
    </dgm:pt>
    <dgm:pt modelId="{0FF3A16F-A895-4176-BFE0-758318FEA4BC}" type="pres">
      <dgm:prSet presAssocID="{DF224E2A-C9D6-4E93-9B1B-BA4A9598B598}" presName="spaceB" presStyleCnt="0"/>
      <dgm:spPr/>
    </dgm:pt>
  </dgm:ptLst>
  <dgm:cxnLst>
    <dgm:cxn modelId="{4FBAB732-8903-4002-A64D-5B99700AE3EF}" type="presOf" srcId="{C2638AE3-5DE6-40A5-B64E-485971278FB5}" destId="{08181E15-B159-458A-A0A6-414A19755BFE}" srcOrd="0" destOrd="0" presId="urn:microsoft.com/office/officeart/2005/8/layout/hProcess11"/>
    <dgm:cxn modelId="{7D008F43-5B8F-4F68-A748-485562DCCF26}" type="presOf" srcId="{9E2419E8-D672-4332-98BE-C839CF53AA4E}" destId="{D3B5CA25-7547-4150-85B7-A45781C98086}" srcOrd="0" destOrd="0" presId="urn:microsoft.com/office/officeart/2005/8/layout/hProcess11"/>
    <dgm:cxn modelId="{80DA1D6A-E8D6-4B51-8CED-2720E32FB832}" srcId="{9E2419E8-D672-4332-98BE-C839CF53AA4E}" destId="{DF224E2A-C9D6-4E93-9B1B-BA4A9598B598}" srcOrd="5" destOrd="0" parTransId="{828EAC0A-8977-410E-939A-AE3CEE88A01C}" sibTransId="{9801C5C8-F6C4-4BF8-B717-21E313562667}"/>
    <dgm:cxn modelId="{3808186C-54A3-4155-8F8C-0C0B844F5FB5}" type="presOf" srcId="{B240B00B-B689-425F-A811-5C0B60C8FD06}" destId="{2FC56870-82DD-4568-B365-FC8FC5A3EB40}" srcOrd="0" destOrd="0" presId="urn:microsoft.com/office/officeart/2005/8/layout/hProcess11"/>
    <dgm:cxn modelId="{AC142F4E-553A-4A63-B482-59AF400F4266}" srcId="{9E2419E8-D672-4332-98BE-C839CF53AA4E}" destId="{6CEF8D03-B807-4260-838D-8C3077FC4E50}" srcOrd="3" destOrd="0" parTransId="{0E6DD4F3-712D-475C-8551-A2CA5DBB1377}" sibTransId="{DA9EA853-0572-46B8-A886-A7F4BFFF28E1}"/>
    <dgm:cxn modelId="{87BA3F71-CF34-4A51-AA11-4917AE669F1C}" srcId="{9E2419E8-D672-4332-98BE-C839CF53AA4E}" destId="{B240B00B-B689-425F-A811-5C0B60C8FD06}" srcOrd="2" destOrd="0" parTransId="{F7EDC748-D2BD-4EF7-B80C-36B394BBE461}" sibTransId="{70F65626-EA05-429A-9005-97BE2A341F55}"/>
    <dgm:cxn modelId="{60E92489-F6A6-448D-AB29-C151D2D67E5B}" type="presOf" srcId="{808AEF21-5957-4E1E-8898-2CFF03088A90}" destId="{78AA352B-9AAC-4399-AF6F-C92D3FBD103B}" srcOrd="0" destOrd="0" presId="urn:microsoft.com/office/officeart/2005/8/layout/hProcess11"/>
    <dgm:cxn modelId="{271AA98C-CB75-46D2-8CF0-367BA46835EE}" type="presOf" srcId="{DF224E2A-C9D6-4E93-9B1B-BA4A9598B598}" destId="{8A715315-1729-47E9-B1CD-06A62A02D97E}" srcOrd="0" destOrd="0" presId="urn:microsoft.com/office/officeart/2005/8/layout/hProcess11"/>
    <dgm:cxn modelId="{832F269B-1015-4899-8C4B-0434CACD2B24}" srcId="{9E2419E8-D672-4332-98BE-C839CF53AA4E}" destId="{C2638AE3-5DE6-40A5-B64E-485971278FB5}" srcOrd="4" destOrd="0" parTransId="{27230B58-CCE4-41B8-8EBB-6838B30148D9}" sibTransId="{56A6FE82-E700-47F3-BB5F-1E5E08F66592}"/>
    <dgm:cxn modelId="{35087C9D-77EC-4C82-9AD8-F57368CC4313}" srcId="{9E2419E8-D672-4332-98BE-C839CF53AA4E}" destId="{4BDB8686-4831-4F5B-90B7-BE1F858FCD55}" srcOrd="1" destOrd="0" parTransId="{85D1DB4F-C842-41B8-B6D4-CCC15716F2E9}" sibTransId="{41E4B507-BD46-4E52-8BE8-86A18FBBFF8A}"/>
    <dgm:cxn modelId="{4D0A6FC8-A2BD-42EC-AEFE-AEAF03D96832}" srcId="{9E2419E8-D672-4332-98BE-C839CF53AA4E}" destId="{808AEF21-5957-4E1E-8898-2CFF03088A90}" srcOrd="0" destOrd="0" parTransId="{927D5FF5-8266-4328-B065-442045D3602A}" sibTransId="{CEC8705E-D7DF-45F6-A381-A08D4806F70C}"/>
    <dgm:cxn modelId="{3CC50ED7-3ED5-4E3C-AE6B-EA887DE52104}" type="presOf" srcId="{4BDB8686-4831-4F5B-90B7-BE1F858FCD55}" destId="{1CFABB6C-A666-4252-A9F5-C95B4D206ADF}" srcOrd="0" destOrd="0" presId="urn:microsoft.com/office/officeart/2005/8/layout/hProcess11"/>
    <dgm:cxn modelId="{344E0CD8-A376-4FBC-BF7C-80912F56ADD1}" type="presOf" srcId="{6CEF8D03-B807-4260-838D-8C3077FC4E50}" destId="{560CE011-201B-4042-9B7F-4D48309C63CA}" srcOrd="0" destOrd="0" presId="urn:microsoft.com/office/officeart/2005/8/layout/hProcess11"/>
    <dgm:cxn modelId="{CE95CC79-BD3D-4B99-9C4D-513965767F47}" type="presParOf" srcId="{D3B5CA25-7547-4150-85B7-A45781C98086}" destId="{720E554F-BF46-4A68-B8D6-972723940EB0}" srcOrd="0" destOrd="0" presId="urn:microsoft.com/office/officeart/2005/8/layout/hProcess11"/>
    <dgm:cxn modelId="{C3F6B62F-F249-45AF-BD49-E8962A5519F4}" type="presParOf" srcId="{D3B5CA25-7547-4150-85B7-A45781C98086}" destId="{98495A27-BE67-4619-AA99-DA5AB897E46E}" srcOrd="1" destOrd="0" presId="urn:microsoft.com/office/officeart/2005/8/layout/hProcess11"/>
    <dgm:cxn modelId="{16A005CD-E3EA-42D4-86CF-862611F62ECF}" type="presParOf" srcId="{98495A27-BE67-4619-AA99-DA5AB897E46E}" destId="{6C059A35-5249-418E-A7DA-3AFD8F371641}" srcOrd="0" destOrd="0" presId="urn:microsoft.com/office/officeart/2005/8/layout/hProcess11"/>
    <dgm:cxn modelId="{1DB26899-BB64-490D-9E84-4CCAAAF5097D}" type="presParOf" srcId="{6C059A35-5249-418E-A7DA-3AFD8F371641}" destId="{78AA352B-9AAC-4399-AF6F-C92D3FBD103B}" srcOrd="0" destOrd="0" presId="urn:microsoft.com/office/officeart/2005/8/layout/hProcess11"/>
    <dgm:cxn modelId="{4F9A4A53-5B45-431F-8168-0B7E84314D5A}" type="presParOf" srcId="{6C059A35-5249-418E-A7DA-3AFD8F371641}" destId="{108F28AC-D222-4A06-A9C1-386034308E31}" srcOrd="1" destOrd="0" presId="urn:microsoft.com/office/officeart/2005/8/layout/hProcess11"/>
    <dgm:cxn modelId="{A6F0CC41-409D-4EEF-8023-FA640B49C317}" type="presParOf" srcId="{6C059A35-5249-418E-A7DA-3AFD8F371641}" destId="{CC5064B0-7F92-4ADA-AA21-4196B881BE69}" srcOrd="2" destOrd="0" presId="urn:microsoft.com/office/officeart/2005/8/layout/hProcess11"/>
    <dgm:cxn modelId="{A753F245-D9E4-4BA8-833A-8535FF825B01}" type="presParOf" srcId="{98495A27-BE67-4619-AA99-DA5AB897E46E}" destId="{687A8801-64EA-4433-B3C4-8D352589FE00}" srcOrd="1" destOrd="0" presId="urn:microsoft.com/office/officeart/2005/8/layout/hProcess11"/>
    <dgm:cxn modelId="{CCA0B4C9-F2A7-44A1-8DCC-B7206DD2F4AC}" type="presParOf" srcId="{98495A27-BE67-4619-AA99-DA5AB897E46E}" destId="{BDB6C505-7BE2-4AFC-B8B8-C1FC33EC33D6}" srcOrd="2" destOrd="0" presId="urn:microsoft.com/office/officeart/2005/8/layout/hProcess11"/>
    <dgm:cxn modelId="{949DB2AB-C482-42E1-A6AD-43C74DA3F4C0}" type="presParOf" srcId="{BDB6C505-7BE2-4AFC-B8B8-C1FC33EC33D6}" destId="{1CFABB6C-A666-4252-A9F5-C95B4D206ADF}" srcOrd="0" destOrd="0" presId="urn:microsoft.com/office/officeart/2005/8/layout/hProcess11"/>
    <dgm:cxn modelId="{D4B48012-B440-45FE-9255-FBA2297D1429}" type="presParOf" srcId="{BDB6C505-7BE2-4AFC-B8B8-C1FC33EC33D6}" destId="{8B647321-77E3-424E-BE7B-5E3ED92DC69D}" srcOrd="1" destOrd="0" presId="urn:microsoft.com/office/officeart/2005/8/layout/hProcess11"/>
    <dgm:cxn modelId="{BDC7E1CB-37F7-45C5-AD8B-A99802095DAE}" type="presParOf" srcId="{BDB6C505-7BE2-4AFC-B8B8-C1FC33EC33D6}" destId="{6987B4A0-DE3C-42BE-8449-E0BAE98B9252}" srcOrd="2" destOrd="0" presId="urn:microsoft.com/office/officeart/2005/8/layout/hProcess11"/>
    <dgm:cxn modelId="{B5AA7795-EC17-4C44-B2A1-093332A563ED}" type="presParOf" srcId="{98495A27-BE67-4619-AA99-DA5AB897E46E}" destId="{5CD06055-0D69-4A23-A5A2-9E5149CB8AA3}" srcOrd="3" destOrd="0" presId="urn:microsoft.com/office/officeart/2005/8/layout/hProcess11"/>
    <dgm:cxn modelId="{5E5E9B02-B3A5-4127-A0EF-AF69B7457BFC}" type="presParOf" srcId="{98495A27-BE67-4619-AA99-DA5AB897E46E}" destId="{A74D5813-11CF-41E0-8F2A-09B8F549405D}" srcOrd="4" destOrd="0" presId="urn:microsoft.com/office/officeart/2005/8/layout/hProcess11"/>
    <dgm:cxn modelId="{21A4D56B-48A8-4FF1-ADC4-068B59CBF9CB}" type="presParOf" srcId="{A74D5813-11CF-41E0-8F2A-09B8F549405D}" destId="{2FC56870-82DD-4568-B365-FC8FC5A3EB40}" srcOrd="0" destOrd="0" presId="urn:microsoft.com/office/officeart/2005/8/layout/hProcess11"/>
    <dgm:cxn modelId="{838744AF-8E36-4336-B8F4-A93D16E6E2E1}" type="presParOf" srcId="{A74D5813-11CF-41E0-8F2A-09B8F549405D}" destId="{12AEF358-C05F-4B6B-A086-626E34593E8C}" srcOrd="1" destOrd="0" presId="urn:microsoft.com/office/officeart/2005/8/layout/hProcess11"/>
    <dgm:cxn modelId="{FF2A45BD-F2D9-43C1-996B-69B466E56662}" type="presParOf" srcId="{A74D5813-11CF-41E0-8F2A-09B8F549405D}" destId="{84021EBF-5573-4283-9850-E1E867943F1C}" srcOrd="2" destOrd="0" presId="urn:microsoft.com/office/officeart/2005/8/layout/hProcess11"/>
    <dgm:cxn modelId="{D6EF0E73-BC5E-4193-A607-E809397DD565}" type="presParOf" srcId="{98495A27-BE67-4619-AA99-DA5AB897E46E}" destId="{10082868-E23C-44CD-8E98-2F975068A49C}" srcOrd="5" destOrd="0" presId="urn:microsoft.com/office/officeart/2005/8/layout/hProcess11"/>
    <dgm:cxn modelId="{7B9BCDA5-8DBA-473C-8053-3F36A1CC14E9}" type="presParOf" srcId="{98495A27-BE67-4619-AA99-DA5AB897E46E}" destId="{488DA571-205C-45E4-82F8-71AC5D6666C1}" srcOrd="6" destOrd="0" presId="urn:microsoft.com/office/officeart/2005/8/layout/hProcess11"/>
    <dgm:cxn modelId="{C6CEAFDC-7225-4DE2-A647-E3176DD72814}" type="presParOf" srcId="{488DA571-205C-45E4-82F8-71AC5D6666C1}" destId="{560CE011-201B-4042-9B7F-4D48309C63CA}" srcOrd="0" destOrd="0" presId="urn:microsoft.com/office/officeart/2005/8/layout/hProcess11"/>
    <dgm:cxn modelId="{7F7FA842-7E44-4C37-88D3-543E1405428E}" type="presParOf" srcId="{488DA571-205C-45E4-82F8-71AC5D6666C1}" destId="{590F19AA-79DC-4509-B854-FDDE57F2FAEB}" srcOrd="1" destOrd="0" presId="urn:microsoft.com/office/officeart/2005/8/layout/hProcess11"/>
    <dgm:cxn modelId="{BCDC79B9-83D6-43B5-AE37-25FE1DD796BE}" type="presParOf" srcId="{488DA571-205C-45E4-82F8-71AC5D6666C1}" destId="{778AF2D8-D8B4-4409-83D5-991AD45E1708}" srcOrd="2" destOrd="0" presId="urn:microsoft.com/office/officeart/2005/8/layout/hProcess11"/>
    <dgm:cxn modelId="{6CBF5D25-4406-4CB4-8C87-C24853137092}" type="presParOf" srcId="{98495A27-BE67-4619-AA99-DA5AB897E46E}" destId="{EDA22F22-F397-44C3-BF91-C7E12E5B12AA}" srcOrd="7" destOrd="0" presId="urn:microsoft.com/office/officeart/2005/8/layout/hProcess11"/>
    <dgm:cxn modelId="{FBD5AAE3-EB9E-41DF-850B-A32410A14432}" type="presParOf" srcId="{98495A27-BE67-4619-AA99-DA5AB897E46E}" destId="{D3530AB8-5F9E-4846-8E04-4CDA1699D3D9}" srcOrd="8" destOrd="0" presId="urn:microsoft.com/office/officeart/2005/8/layout/hProcess11"/>
    <dgm:cxn modelId="{936A1FF6-0CF1-4E98-B112-3408C15A23E6}" type="presParOf" srcId="{D3530AB8-5F9E-4846-8E04-4CDA1699D3D9}" destId="{08181E15-B159-458A-A0A6-414A19755BFE}" srcOrd="0" destOrd="0" presId="urn:microsoft.com/office/officeart/2005/8/layout/hProcess11"/>
    <dgm:cxn modelId="{B8C2E836-E0BF-4EAD-AE40-8EFDA88A0EEF}" type="presParOf" srcId="{D3530AB8-5F9E-4846-8E04-4CDA1699D3D9}" destId="{5E9393E2-9BE1-43A1-9FF4-67FA473D71CE}" srcOrd="1" destOrd="0" presId="urn:microsoft.com/office/officeart/2005/8/layout/hProcess11"/>
    <dgm:cxn modelId="{61DB822B-4DC1-41B0-BEB8-B242369BA200}" type="presParOf" srcId="{D3530AB8-5F9E-4846-8E04-4CDA1699D3D9}" destId="{AE18CB83-1E8E-440A-85B2-607F6D03006B}" srcOrd="2" destOrd="0" presId="urn:microsoft.com/office/officeart/2005/8/layout/hProcess11"/>
    <dgm:cxn modelId="{9A6469A2-FAE6-4FCF-A345-C49ABB0824CB}" type="presParOf" srcId="{98495A27-BE67-4619-AA99-DA5AB897E46E}" destId="{B5B6CACE-69CE-48A3-A2C2-00C0235D7D71}" srcOrd="9" destOrd="0" presId="urn:microsoft.com/office/officeart/2005/8/layout/hProcess11"/>
    <dgm:cxn modelId="{65C34C02-1565-4737-8DC9-5540211E636A}" type="presParOf" srcId="{98495A27-BE67-4619-AA99-DA5AB897E46E}" destId="{5A728DC3-37C2-4A60-A8DB-26AE7896FD77}" srcOrd="10" destOrd="0" presId="urn:microsoft.com/office/officeart/2005/8/layout/hProcess11"/>
    <dgm:cxn modelId="{DB48149F-EABC-40BA-BC50-F6B0369078B1}" type="presParOf" srcId="{5A728DC3-37C2-4A60-A8DB-26AE7896FD77}" destId="{8A715315-1729-47E9-B1CD-06A62A02D97E}" srcOrd="0" destOrd="0" presId="urn:microsoft.com/office/officeart/2005/8/layout/hProcess11"/>
    <dgm:cxn modelId="{00B29737-5070-4CB5-B92D-4ED92847FF1D}" type="presParOf" srcId="{5A728DC3-37C2-4A60-A8DB-26AE7896FD77}" destId="{8342F96A-78D8-40E9-9F0C-222F086F639B}" srcOrd="1" destOrd="0" presId="urn:microsoft.com/office/officeart/2005/8/layout/hProcess11"/>
    <dgm:cxn modelId="{7424299C-FE28-4C9E-B5A9-8614180E09A3}" type="presParOf" srcId="{5A728DC3-37C2-4A60-A8DB-26AE7896FD77}" destId="{0FF3A16F-A895-4176-BFE0-758318FEA4B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A0F7BB1-76A7-41B7-A21F-95C715576C3B}" type="doc">
      <dgm:prSet loTypeId="urn:microsoft.com/office/officeart/2005/8/layout/radial5" loCatId="relationship" qsTypeId="urn:microsoft.com/office/officeart/2005/8/quickstyle/simple2" qsCatId="simple" csTypeId="urn:microsoft.com/office/officeart/2005/8/colors/accent1_2" csCatId="accent1" phldr="1"/>
      <dgm:spPr/>
      <dgm:t>
        <a:bodyPr/>
        <a:lstStyle/>
        <a:p>
          <a:endParaRPr lang="en-US"/>
        </a:p>
      </dgm:t>
    </dgm:pt>
    <dgm:pt modelId="{1A836AA7-4DB0-486A-B9D9-5FC034FE7C54}">
      <dgm:prSet phldrT="[Text]"/>
      <dgm:spPr/>
      <dgm:t>
        <a:bodyPr/>
        <a:lstStyle/>
        <a:p>
          <a:r>
            <a:rPr lang="en-US" dirty="0"/>
            <a:t>Six Core Programs</a:t>
          </a:r>
        </a:p>
      </dgm:t>
    </dgm:pt>
    <dgm:pt modelId="{B3913098-3DD3-4D70-9447-1137AF1F54C0}" type="parTrans" cxnId="{8BCF09A9-116B-4704-BECD-52D9F3724FC9}">
      <dgm:prSet/>
      <dgm:spPr/>
      <dgm:t>
        <a:bodyPr/>
        <a:lstStyle/>
        <a:p>
          <a:endParaRPr lang="en-US"/>
        </a:p>
      </dgm:t>
    </dgm:pt>
    <dgm:pt modelId="{A6CF7623-F980-4394-86FE-4B9848775461}" type="sibTrans" cxnId="{8BCF09A9-116B-4704-BECD-52D9F3724FC9}">
      <dgm:prSet/>
      <dgm:spPr/>
      <dgm:t>
        <a:bodyPr/>
        <a:lstStyle/>
        <a:p>
          <a:endParaRPr lang="en-US"/>
        </a:p>
      </dgm:t>
    </dgm:pt>
    <dgm:pt modelId="{BDD38EFE-6B73-446F-A60B-9F293A02289C}">
      <dgm:prSet phldrT="[Text]"/>
      <dgm:spPr/>
      <dgm:t>
        <a:bodyPr/>
        <a:lstStyle/>
        <a:p>
          <a:r>
            <a:rPr lang="en-US" dirty="0"/>
            <a:t>Credential Attainment</a:t>
          </a:r>
        </a:p>
      </dgm:t>
    </dgm:pt>
    <dgm:pt modelId="{2A974F3E-C876-4448-AA05-AC193F9861B3}" type="parTrans" cxnId="{367A84FF-45F6-40DA-A1BC-0247F14F22AA}">
      <dgm:prSet/>
      <dgm:spPr/>
      <dgm:t>
        <a:bodyPr/>
        <a:lstStyle/>
        <a:p>
          <a:endParaRPr lang="en-US"/>
        </a:p>
      </dgm:t>
    </dgm:pt>
    <dgm:pt modelId="{C72412BF-15DD-4780-9BD4-FC6C3DB5AAD1}" type="sibTrans" cxnId="{367A84FF-45F6-40DA-A1BC-0247F14F22AA}">
      <dgm:prSet/>
      <dgm:spPr/>
      <dgm:t>
        <a:bodyPr/>
        <a:lstStyle/>
        <a:p>
          <a:endParaRPr lang="en-US"/>
        </a:p>
      </dgm:t>
    </dgm:pt>
    <dgm:pt modelId="{5069313C-B700-4043-9A36-72DC4280C51C}">
      <dgm:prSet phldrT="[Text]"/>
      <dgm:spPr/>
      <dgm:t>
        <a:bodyPr/>
        <a:lstStyle/>
        <a:p>
          <a:r>
            <a:rPr lang="en-US" dirty="0"/>
            <a:t>Employment Rate</a:t>
          </a:r>
        </a:p>
        <a:p>
          <a:r>
            <a:rPr lang="en-US" dirty="0"/>
            <a:t>4</a:t>
          </a:r>
          <a:r>
            <a:rPr lang="en-US" baseline="30000" dirty="0"/>
            <a:t>th</a:t>
          </a:r>
          <a:r>
            <a:rPr lang="en-US" dirty="0"/>
            <a:t> QTR After Exit</a:t>
          </a:r>
        </a:p>
      </dgm:t>
    </dgm:pt>
    <dgm:pt modelId="{72DAF511-FA87-4DD9-A75B-ACAD79C6C651}" type="parTrans" cxnId="{82B2E5A3-58A7-47E2-BD75-F8F9D9A6F5A1}">
      <dgm:prSet/>
      <dgm:spPr/>
      <dgm:t>
        <a:bodyPr/>
        <a:lstStyle/>
        <a:p>
          <a:endParaRPr lang="en-US"/>
        </a:p>
      </dgm:t>
    </dgm:pt>
    <dgm:pt modelId="{EA7E85D5-86B3-43C1-B7A0-1218E95D94CD}" type="sibTrans" cxnId="{82B2E5A3-58A7-47E2-BD75-F8F9D9A6F5A1}">
      <dgm:prSet/>
      <dgm:spPr/>
      <dgm:t>
        <a:bodyPr/>
        <a:lstStyle/>
        <a:p>
          <a:endParaRPr lang="en-US"/>
        </a:p>
      </dgm:t>
    </dgm:pt>
    <dgm:pt modelId="{62E5A2A7-6D3F-4EF0-B057-197AEDCA3013}">
      <dgm:prSet phldrT="[Text]" phldr="1"/>
      <dgm:spPr/>
      <dgm:t>
        <a:bodyPr/>
        <a:lstStyle/>
        <a:p>
          <a:endParaRPr lang="en-US"/>
        </a:p>
      </dgm:t>
    </dgm:pt>
    <dgm:pt modelId="{A85FFC1C-2673-42C6-90BA-08BD6C585597}" type="parTrans" cxnId="{8AF194F3-D937-46D4-86B2-7F2F0955F2CB}">
      <dgm:prSet/>
      <dgm:spPr/>
      <dgm:t>
        <a:bodyPr/>
        <a:lstStyle/>
        <a:p>
          <a:endParaRPr lang="en-US"/>
        </a:p>
      </dgm:t>
    </dgm:pt>
    <dgm:pt modelId="{9433BB69-01FF-4E62-857C-A124881A47FC}" type="sibTrans" cxnId="{8AF194F3-D937-46D4-86B2-7F2F0955F2CB}">
      <dgm:prSet/>
      <dgm:spPr/>
      <dgm:t>
        <a:bodyPr/>
        <a:lstStyle/>
        <a:p>
          <a:endParaRPr lang="en-US"/>
        </a:p>
      </dgm:t>
    </dgm:pt>
    <dgm:pt modelId="{DF420942-D1C8-44D0-A90A-45FEEBF50C87}">
      <dgm:prSet phldrT="[Text]" phldr="1"/>
      <dgm:spPr/>
      <dgm:t>
        <a:bodyPr/>
        <a:lstStyle/>
        <a:p>
          <a:endParaRPr lang="en-US"/>
        </a:p>
      </dgm:t>
    </dgm:pt>
    <dgm:pt modelId="{1A5ED3F0-73CC-4E44-A375-C3290D8AD576}" type="parTrans" cxnId="{E2AC7586-C31B-4665-B8F5-5421F2CF827A}">
      <dgm:prSet/>
      <dgm:spPr/>
      <dgm:t>
        <a:bodyPr/>
        <a:lstStyle/>
        <a:p>
          <a:endParaRPr lang="en-US"/>
        </a:p>
      </dgm:t>
    </dgm:pt>
    <dgm:pt modelId="{94677B97-5907-42FF-82E6-CDAEED39B357}" type="sibTrans" cxnId="{E2AC7586-C31B-4665-B8F5-5421F2CF827A}">
      <dgm:prSet/>
      <dgm:spPr/>
      <dgm:t>
        <a:bodyPr/>
        <a:lstStyle/>
        <a:p>
          <a:endParaRPr lang="en-US"/>
        </a:p>
      </dgm:t>
    </dgm:pt>
    <dgm:pt modelId="{51248389-F45E-46EB-A0D4-7CF1065A2AAC}">
      <dgm:prSet phldrT="[Text]" phldr="1"/>
      <dgm:spPr/>
      <dgm:t>
        <a:bodyPr/>
        <a:lstStyle/>
        <a:p>
          <a:endParaRPr lang="en-US"/>
        </a:p>
      </dgm:t>
    </dgm:pt>
    <dgm:pt modelId="{FA6ADE9A-3FEA-4E46-9108-3A736BC66367}" type="parTrans" cxnId="{DAEA3330-AA4B-4281-8EA4-140187DC8AE7}">
      <dgm:prSet/>
      <dgm:spPr/>
      <dgm:t>
        <a:bodyPr/>
        <a:lstStyle/>
        <a:p>
          <a:endParaRPr lang="en-US"/>
        </a:p>
      </dgm:t>
    </dgm:pt>
    <dgm:pt modelId="{347904D6-0104-41A1-8182-AB45166E85EC}" type="sibTrans" cxnId="{DAEA3330-AA4B-4281-8EA4-140187DC8AE7}">
      <dgm:prSet/>
      <dgm:spPr/>
      <dgm:t>
        <a:bodyPr/>
        <a:lstStyle/>
        <a:p>
          <a:endParaRPr lang="en-US"/>
        </a:p>
      </dgm:t>
    </dgm:pt>
    <dgm:pt modelId="{877C02DD-DCFD-46F4-B8DB-DD49E2D707C4}">
      <dgm:prSet phldrT="[Text]" phldr="1"/>
      <dgm:spPr/>
      <dgm:t>
        <a:bodyPr/>
        <a:lstStyle/>
        <a:p>
          <a:endParaRPr lang="en-US"/>
        </a:p>
      </dgm:t>
    </dgm:pt>
    <dgm:pt modelId="{F7FC4799-848A-447C-A28A-4B8AA303AADE}" type="parTrans" cxnId="{2311DDFA-8AEF-4B7B-B041-788881401D16}">
      <dgm:prSet/>
      <dgm:spPr/>
      <dgm:t>
        <a:bodyPr/>
        <a:lstStyle/>
        <a:p>
          <a:endParaRPr lang="en-US"/>
        </a:p>
      </dgm:t>
    </dgm:pt>
    <dgm:pt modelId="{CB356269-F220-43EF-A882-1E708C5EE36E}" type="sibTrans" cxnId="{2311DDFA-8AEF-4B7B-B041-788881401D16}">
      <dgm:prSet/>
      <dgm:spPr/>
      <dgm:t>
        <a:bodyPr/>
        <a:lstStyle/>
        <a:p>
          <a:endParaRPr lang="en-US"/>
        </a:p>
      </dgm:t>
    </dgm:pt>
    <dgm:pt modelId="{C6E3C642-023C-452A-A3BC-DB9D8FD0E031}">
      <dgm:prSet phldrT="[Text]" phldr="1"/>
      <dgm:spPr/>
      <dgm:t>
        <a:bodyPr/>
        <a:lstStyle/>
        <a:p>
          <a:endParaRPr lang="en-US"/>
        </a:p>
      </dgm:t>
    </dgm:pt>
    <dgm:pt modelId="{EFB23337-2FCD-4AAC-873A-7C24F6F14804}" type="parTrans" cxnId="{16659D5F-6BE2-4B2A-8EC0-1971D094243E}">
      <dgm:prSet/>
      <dgm:spPr/>
      <dgm:t>
        <a:bodyPr/>
        <a:lstStyle/>
        <a:p>
          <a:endParaRPr lang="en-US"/>
        </a:p>
      </dgm:t>
    </dgm:pt>
    <dgm:pt modelId="{B809A7D6-1DC1-4E25-9D45-12E22C3C62DD}" type="sibTrans" cxnId="{16659D5F-6BE2-4B2A-8EC0-1971D094243E}">
      <dgm:prSet/>
      <dgm:spPr/>
      <dgm:t>
        <a:bodyPr/>
        <a:lstStyle/>
        <a:p>
          <a:endParaRPr lang="en-US"/>
        </a:p>
      </dgm:t>
    </dgm:pt>
    <dgm:pt modelId="{69C8779C-0E2B-4BED-9545-D4100F793854}">
      <dgm:prSet phldrT="[Text]" phldr="1"/>
      <dgm:spPr/>
      <dgm:t>
        <a:bodyPr/>
        <a:lstStyle/>
        <a:p>
          <a:endParaRPr lang="en-US"/>
        </a:p>
      </dgm:t>
    </dgm:pt>
    <dgm:pt modelId="{EBF32621-FC82-4467-9ADD-C8F1E9AD4C70}" type="parTrans" cxnId="{593A7597-0BE2-4BB8-9EA2-F4964607ECDC}">
      <dgm:prSet/>
      <dgm:spPr/>
      <dgm:t>
        <a:bodyPr/>
        <a:lstStyle/>
        <a:p>
          <a:endParaRPr lang="en-US"/>
        </a:p>
      </dgm:t>
    </dgm:pt>
    <dgm:pt modelId="{F1E873B4-EAB1-4F74-85D8-28734A2BE6DF}" type="sibTrans" cxnId="{593A7597-0BE2-4BB8-9EA2-F4964607ECDC}">
      <dgm:prSet/>
      <dgm:spPr/>
      <dgm:t>
        <a:bodyPr/>
        <a:lstStyle/>
        <a:p>
          <a:endParaRPr lang="en-US"/>
        </a:p>
      </dgm:t>
    </dgm:pt>
    <dgm:pt modelId="{0067EB62-1038-4A89-A7CD-0D0CBCCD9C81}">
      <dgm:prSet phldrT="[Text]"/>
      <dgm:spPr/>
      <dgm:t>
        <a:bodyPr/>
        <a:lstStyle/>
        <a:p>
          <a:r>
            <a:rPr lang="en-US" dirty="0"/>
            <a:t>Employment Rate</a:t>
          </a:r>
        </a:p>
        <a:p>
          <a:r>
            <a:rPr lang="en-US" dirty="0"/>
            <a:t>2</a:t>
          </a:r>
          <a:r>
            <a:rPr lang="en-US" baseline="30000" dirty="0"/>
            <a:t>nd</a:t>
          </a:r>
          <a:r>
            <a:rPr lang="en-US" dirty="0"/>
            <a:t> QTR After Exit</a:t>
          </a:r>
        </a:p>
      </dgm:t>
    </dgm:pt>
    <dgm:pt modelId="{6C110028-B7C1-4CBE-81A9-07B72875CB58}" type="parTrans" cxnId="{684E6E5E-E477-4CE7-9432-6F994636AB7F}">
      <dgm:prSet/>
      <dgm:spPr/>
      <dgm:t>
        <a:bodyPr/>
        <a:lstStyle/>
        <a:p>
          <a:endParaRPr lang="en-US"/>
        </a:p>
      </dgm:t>
    </dgm:pt>
    <dgm:pt modelId="{B9081059-7A12-4688-AA2B-8600DBC28FB8}" type="sibTrans" cxnId="{684E6E5E-E477-4CE7-9432-6F994636AB7F}">
      <dgm:prSet/>
      <dgm:spPr/>
      <dgm:t>
        <a:bodyPr/>
        <a:lstStyle/>
        <a:p>
          <a:endParaRPr lang="en-US"/>
        </a:p>
      </dgm:t>
    </dgm:pt>
    <dgm:pt modelId="{0BDD75C0-276F-482B-BF35-79BD210815E6}">
      <dgm:prSet phldrT="[Text]"/>
      <dgm:spPr/>
      <dgm:t>
        <a:bodyPr/>
        <a:lstStyle/>
        <a:p>
          <a:r>
            <a:rPr lang="en-US" dirty="0"/>
            <a:t>Median Earnings</a:t>
          </a:r>
        </a:p>
      </dgm:t>
    </dgm:pt>
    <dgm:pt modelId="{AF6D4861-58F2-4FF5-85A9-89269CC4F45D}" type="parTrans" cxnId="{56B4A0BA-70AD-40F6-B162-E4C2604E4D2B}">
      <dgm:prSet/>
      <dgm:spPr/>
      <dgm:t>
        <a:bodyPr/>
        <a:lstStyle/>
        <a:p>
          <a:endParaRPr lang="en-US"/>
        </a:p>
      </dgm:t>
    </dgm:pt>
    <dgm:pt modelId="{8771A859-B589-40A8-9CC8-23574087B013}" type="sibTrans" cxnId="{56B4A0BA-70AD-40F6-B162-E4C2604E4D2B}">
      <dgm:prSet/>
      <dgm:spPr/>
      <dgm:t>
        <a:bodyPr/>
        <a:lstStyle/>
        <a:p>
          <a:endParaRPr lang="en-US"/>
        </a:p>
      </dgm:t>
    </dgm:pt>
    <dgm:pt modelId="{D1A27D32-CE83-4858-84C0-2C79B59D0BFF}">
      <dgm:prSet phldrT="[Text]"/>
      <dgm:spPr/>
      <dgm:t>
        <a:bodyPr/>
        <a:lstStyle/>
        <a:p>
          <a:r>
            <a:rPr lang="en-US" dirty="0"/>
            <a:t>Effectiveness in Serving Employers</a:t>
          </a:r>
        </a:p>
      </dgm:t>
    </dgm:pt>
    <dgm:pt modelId="{3DBBDE4C-FD63-47E1-A4FB-D27C54096CD8}" type="parTrans" cxnId="{0C73DA50-1E7C-4676-BBDC-BB2074BFEA75}">
      <dgm:prSet/>
      <dgm:spPr/>
      <dgm:t>
        <a:bodyPr/>
        <a:lstStyle/>
        <a:p>
          <a:endParaRPr lang="en-US"/>
        </a:p>
      </dgm:t>
    </dgm:pt>
    <dgm:pt modelId="{75BFB890-55A4-45F3-B71F-7648C9449F0B}" type="sibTrans" cxnId="{0C73DA50-1E7C-4676-BBDC-BB2074BFEA75}">
      <dgm:prSet/>
      <dgm:spPr/>
      <dgm:t>
        <a:bodyPr/>
        <a:lstStyle/>
        <a:p>
          <a:endParaRPr lang="en-US"/>
        </a:p>
      </dgm:t>
    </dgm:pt>
    <dgm:pt modelId="{4F7E63F1-2017-4C52-842D-A2203A6BF39D}">
      <dgm:prSet phldrT="[Text]"/>
      <dgm:spPr/>
      <dgm:t>
        <a:bodyPr/>
        <a:lstStyle/>
        <a:p>
          <a:r>
            <a:rPr lang="en-US" dirty="0"/>
            <a:t>Measurable Skill Gains</a:t>
          </a:r>
        </a:p>
      </dgm:t>
    </dgm:pt>
    <dgm:pt modelId="{4888C2C2-2169-4D95-A13A-EAFBACB076FE}" type="parTrans" cxnId="{73E00F2B-AE3B-4202-8D79-A8A134A2B5CA}">
      <dgm:prSet/>
      <dgm:spPr/>
      <dgm:t>
        <a:bodyPr/>
        <a:lstStyle/>
        <a:p>
          <a:endParaRPr lang="en-US"/>
        </a:p>
      </dgm:t>
    </dgm:pt>
    <dgm:pt modelId="{EAABD4FC-6210-4BE5-9DC5-877D584F3C62}" type="sibTrans" cxnId="{73E00F2B-AE3B-4202-8D79-A8A134A2B5CA}">
      <dgm:prSet/>
      <dgm:spPr/>
      <dgm:t>
        <a:bodyPr/>
        <a:lstStyle/>
        <a:p>
          <a:endParaRPr lang="en-US"/>
        </a:p>
      </dgm:t>
    </dgm:pt>
    <dgm:pt modelId="{9B6A171A-0B09-4264-87DA-C3702935F6FD}" type="pres">
      <dgm:prSet presAssocID="{DA0F7BB1-76A7-41B7-A21F-95C715576C3B}" presName="Name0" presStyleCnt="0">
        <dgm:presLayoutVars>
          <dgm:chMax val="1"/>
          <dgm:dir/>
          <dgm:animLvl val="ctr"/>
          <dgm:resizeHandles val="exact"/>
        </dgm:presLayoutVars>
      </dgm:prSet>
      <dgm:spPr/>
    </dgm:pt>
    <dgm:pt modelId="{88DF2D3D-748D-4C08-B06E-5B77E7B9CC3C}" type="pres">
      <dgm:prSet presAssocID="{1A836AA7-4DB0-486A-B9D9-5FC034FE7C54}" presName="centerShape" presStyleLbl="node0" presStyleIdx="0" presStyleCnt="1"/>
      <dgm:spPr/>
    </dgm:pt>
    <dgm:pt modelId="{C795F366-856F-463F-A5CA-C63B3866B6A9}" type="pres">
      <dgm:prSet presAssocID="{2A974F3E-C876-4448-AA05-AC193F9861B3}" presName="parTrans" presStyleLbl="sibTrans2D1" presStyleIdx="0" presStyleCnt="6"/>
      <dgm:spPr/>
    </dgm:pt>
    <dgm:pt modelId="{9C087587-C85D-4338-B2AA-19064DE5D8CE}" type="pres">
      <dgm:prSet presAssocID="{2A974F3E-C876-4448-AA05-AC193F9861B3}" presName="connectorText" presStyleLbl="sibTrans2D1" presStyleIdx="0" presStyleCnt="6"/>
      <dgm:spPr/>
    </dgm:pt>
    <dgm:pt modelId="{AC99FE83-C108-4A71-BFCC-EC72A91A5643}" type="pres">
      <dgm:prSet presAssocID="{BDD38EFE-6B73-446F-A60B-9F293A02289C}" presName="node" presStyleLbl="node1" presStyleIdx="0" presStyleCnt="6">
        <dgm:presLayoutVars>
          <dgm:bulletEnabled val="1"/>
        </dgm:presLayoutVars>
      </dgm:prSet>
      <dgm:spPr/>
    </dgm:pt>
    <dgm:pt modelId="{715ED3F0-8260-4785-8383-0D7DD4CB1A87}" type="pres">
      <dgm:prSet presAssocID="{72DAF511-FA87-4DD9-A75B-ACAD79C6C651}" presName="parTrans" presStyleLbl="sibTrans2D1" presStyleIdx="1" presStyleCnt="6"/>
      <dgm:spPr/>
    </dgm:pt>
    <dgm:pt modelId="{B3C12924-02DE-4001-8A37-F79FF795B5DC}" type="pres">
      <dgm:prSet presAssocID="{72DAF511-FA87-4DD9-A75B-ACAD79C6C651}" presName="connectorText" presStyleLbl="sibTrans2D1" presStyleIdx="1" presStyleCnt="6"/>
      <dgm:spPr/>
    </dgm:pt>
    <dgm:pt modelId="{BA157BB9-05E9-4421-9F59-457C790091C7}" type="pres">
      <dgm:prSet presAssocID="{5069313C-B700-4043-9A36-72DC4280C51C}" presName="node" presStyleLbl="node1" presStyleIdx="1" presStyleCnt="6">
        <dgm:presLayoutVars>
          <dgm:bulletEnabled val="1"/>
        </dgm:presLayoutVars>
      </dgm:prSet>
      <dgm:spPr/>
    </dgm:pt>
    <dgm:pt modelId="{D27549FC-0CEA-4EAD-BF8B-901EDFC3294E}" type="pres">
      <dgm:prSet presAssocID="{AF6D4861-58F2-4FF5-85A9-89269CC4F45D}" presName="parTrans" presStyleLbl="sibTrans2D1" presStyleIdx="2" presStyleCnt="6"/>
      <dgm:spPr/>
    </dgm:pt>
    <dgm:pt modelId="{732F9AFF-C34F-4D77-A556-F9F7FB224DE5}" type="pres">
      <dgm:prSet presAssocID="{AF6D4861-58F2-4FF5-85A9-89269CC4F45D}" presName="connectorText" presStyleLbl="sibTrans2D1" presStyleIdx="2" presStyleCnt="6"/>
      <dgm:spPr/>
    </dgm:pt>
    <dgm:pt modelId="{6251C134-89B9-4804-8198-A34898C8323E}" type="pres">
      <dgm:prSet presAssocID="{0BDD75C0-276F-482B-BF35-79BD210815E6}" presName="node" presStyleLbl="node1" presStyleIdx="2" presStyleCnt="6">
        <dgm:presLayoutVars>
          <dgm:bulletEnabled val="1"/>
        </dgm:presLayoutVars>
      </dgm:prSet>
      <dgm:spPr/>
    </dgm:pt>
    <dgm:pt modelId="{C3F88A8B-2CBE-4909-B45D-E186AF55990B}" type="pres">
      <dgm:prSet presAssocID="{3DBBDE4C-FD63-47E1-A4FB-D27C54096CD8}" presName="parTrans" presStyleLbl="sibTrans2D1" presStyleIdx="3" presStyleCnt="6"/>
      <dgm:spPr/>
    </dgm:pt>
    <dgm:pt modelId="{F192FBCB-9846-4672-A7A8-D6E15AE7ECAE}" type="pres">
      <dgm:prSet presAssocID="{3DBBDE4C-FD63-47E1-A4FB-D27C54096CD8}" presName="connectorText" presStyleLbl="sibTrans2D1" presStyleIdx="3" presStyleCnt="6"/>
      <dgm:spPr/>
    </dgm:pt>
    <dgm:pt modelId="{09C581ED-DC76-4875-B1F1-79E640FA962E}" type="pres">
      <dgm:prSet presAssocID="{D1A27D32-CE83-4858-84C0-2C79B59D0BFF}" presName="node" presStyleLbl="node1" presStyleIdx="3" presStyleCnt="6">
        <dgm:presLayoutVars>
          <dgm:bulletEnabled val="1"/>
        </dgm:presLayoutVars>
      </dgm:prSet>
      <dgm:spPr/>
    </dgm:pt>
    <dgm:pt modelId="{C16B4DBE-53FA-4324-9D94-BE941BE176F8}" type="pres">
      <dgm:prSet presAssocID="{4888C2C2-2169-4D95-A13A-EAFBACB076FE}" presName="parTrans" presStyleLbl="sibTrans2D1" presStyleIdx="4" presStyleCnt="6"/>
      <dgm:spPr/>
    </dgm:pt>
    <dgm:pt modelId="{6AAB928F-7882-44C7-B729-5B99C15C9D61}" type="pres">
      <dgm:prSet presAssocID="{4888C2C2-2169-4D95-A13A-EAFBACB076FE}" presName="connectorText" presStyleLbl="sibTrans2D1" presStyleIdx="4" presStyleCnt="6"/>
      <dgm:spPr/>
    </dgm:pt>
    <dgm:pt modelId="{4A97E2BF-8D2F-4C32-82B4-29361044A259}" type="pres">
      <dgm:prSet presAssocID="{4F7E63F1-2017-4C52-842D-A2203A6BF39D}" presName="node" presStyleLbl="node1" presStyleIdx="4" presStyleCnt="6">
        <dgm:presLayoutVars>
          <dgm:bulletEnabled val="1"/>
        </dgm:presLayoutVars>
      </dgm:prSet>
      <dgm:spPr/>
    </dgm:pt>
    <dgm:pt modelId="{84CD114E-28A4-43B0-A3C1-C583751E60ED}" type="pres">
      <dgm:prSet presAssocID="{6C110028-B7C1-4CBE-81A9-07B72875CB58}" presName="parTrans" presStyleLbl="sibTrans2D1" presStyleIdx="5" presStyleCnt="6"/>
      <dgm:spPr/>
    </dgm:pt>
    <dgm:pt modelId="{7C578277-17C3-4C18-B32E-DDCE91A67297}" type="pres">
      <dgm:prSet presAssocID="{6C110028-B7C1-4CBE-81A9-07B72875CB58}" presName="connectorText" presStyleLbl="sibTrans2D1" presStyleIdx="5" presStyleCnt="6"/>
      <dgm:spPr/>
    </dgm:pt>
    <dgm:pt modelId="{2A419158-73C8-405A-AECA-3D1627DACF0B}" type="pres">
      <dgm:prSet presAssocID="{0067EB62-1038-4A89-A7CD-0D0CBCCD9C81}" presName="node" presStyleLbl="node1" presStyleIdx="5" presStyleCnt="6">
        <dgm:presLayoutVars>
          <dgm:bulletEnabled val="1"/>
        </dgm:presLayoutVars>
      </dgm:prSet>
      <dgm:spPr/>
    </dgm:pt>
  </dgm:ptLst>
  <dgm:cxnLst>
    <dgm:cxn modelId="{CB388E00-535C-4EC8-8167-EFE4663EFC0D}" type="presOf" srcId="{2A974F3E-C876-4448-AA05-AC193F9861B3}" destId="{C795F366-856F-463F-A5CA-C63B3866B6A9}" srcOrd="0" destOrd="0" presId="urn:microsoft.com/office/officeart/2005/8/layout/radial5"/>
    <dgm:cxn modelId="{1C7CE527-8DEB-4B01-876C-946BA90B2504}" type="presOf" srcId="{0BDD75C0-276F-482B-BF35-79BD210815E6}" destId="{6251C134-89B9-4804-8198-A34898C8323E}" srcOrd="0" destOrd="0" presId="urn:microsoft.com/office/officeart/2005/8/layout/radial5"/>
    <dgm:cxn modelId="{73E00F2B-AE3B-4202-8D79-A8A134A2B5CA}" srcId="{1A836AA7-4DB0-486A-B9D9-5FC034FE7C54}" destId="{4F7E63F1-2017-4C52-842D-A2203A6BF39D}" srcOrd="4" destOrd="0" parTransId="{4888C2C2-2169-4D95-A13A-EAFBACB076FE}" sibTransId="{EAABD4FC-6210-4BE5-9DC5-877D584F3C62}"/>
    <dgm:cxn modelId="{DAEA3330-AA4B-4281-8EA4-140187DC8AE7}" srcId="{62E5A2A7-6D3F-4EF0-B057-197AEDCA3013}" destId="{51248389-F45E-46EB-A0D4-7CF1065A2AAC}" srcOrd="1" destOrd="0" parTransId="{FA6ADE9A-3FEA-4E46-9108-3A736BC66367}" sibTransId="{347904D6-0104-41A1-8182-AB45166E85EC}"/>
    <dgm:cxn modelId="{8783D43B-06F8-477D-90DE-87D364F3A53C}" type="presOf" srcId="{DA0F7BB1-76A7-41B7-A21F-95C715576C3B}" destId="{9B6A171A-0B09-4264-87DA-C3702935F6FD}" srcOrd="0" destOrd="0" presId="urn:microsoft.com/office/officeart/2005/8/layout/radial5"/>
    <dgm:cxn modelId="{684E6E5E-E477-4CE7-9432-6F994636AB7F}" srcId="{1A836AA7-4DB0-486A-B9D9-5FC034FE7C54}" destId="{0067EB62-1038-4A89-A7CD-0D0CBCCD9C81}" srcOrd="5" destOrd="0" parTransId="{6C110028-B7C1-4CBE-81A9-07B72875CB58}" sibTransId="{B9081059-7A12-4688-AA2B-8600DBC28FB8}"/>
    <dgm:cxn modelId="{16659D5F-6BE2-4B2A-8EC0-1971D094243E}" srcId="{877C02DD-DCFD-46F4-B8DB-DD49E2D707C4}" destId="{C6E3C642-023C-452A-A3BC-DB9D8FD0E031}" srcOrd="0" destOrd="0" parTransId="{EFB23337-2FCD-4AAC-873A-7C24F6F14804}" sibTransId="{B809A7D6-1DC1-4E25-9D45-12E22C3C62DD}"/>
    <dgm:cxn modelId="{2C2D4860-CE8F-4EA5-AA37-CAF5C41D4FC9}" type="presOf" srcId="{6C110028-B7C1-4CBE-81A9-07B72875CB58}" destId="{84CD114E-28A4-43B0-A3C1-C583751E60ED}" srcOrd="0" destOrd="0" presId="urn:microsoft.com/office/officeart/2005/8/layout/radial5"/>
    <dgm:cxn modelId="{BD65AA4B-752E-43E7-BBF7-CC80B0EC251B}" type="presOf" srcId="{3DBBDE4C-FD63-47E1-A4FB-D27C54096CD8}" destId="{F192FBCB-9846-4672-A7A8-D6E15AE7ECAE}" srcOrd="1" destOrd="0" presId="urn:microsoft.com/office/officeart/2005/8/layout/radial5"/>
    <dgm:cxn modelId="{92A13D6C-91CA-44BC-A8AC-787599058333}" type="presOf" srcId="{6C110028-B7C1-4CBE-81A9-07B72875CB58}" destId="{7C578277-17C3-4C18-B32E-DDCE91A67297}" srcOrd="1" destOrd="0" presId="urn:microsoft.com/office/officeart/2005/8/layout/radial5"/>
    <dgm:cxn modelId="{0C73DA50-1E7C-4676-BBDC-BB2074BFEA75}" srcId="{1A836AA7-4DB0-486A-B9D9-5FC034FE7C54}" destId="{D1A27D32-CE83-4858-84C0-2C79B59D0BFF}" srcOrd="3" destOrd="0" parTransId="{3DBBDE4C-FD63-47E1-A4FB-D27C54096CD8}" sibTransId="{75BFB890-55A4-45F3-B71F-7648C9449F0B}"/>
    <dgm:cxn modelId="{871E3252-9B5A-4030-8605-FB948024E3B4}" type="presOf" srcId="{1A836AA7-4DB0-486A-B9D9-5FC034FE7C54}" destId="{88DF2D3D-748D-4C08-B06E-5B77E7B9CC3C}" srcOrd="0" destOrd="0" presId="urn:microsoft.com/office/officeart/2005/8/layout/radial5"/>
    <dgm:cxn modelId="{1D0B1D57-A54B-4F06-8209-662CECAA76B3}" type="presOf" srcId="{0067EB62-1038-4A89-A7CD-0D0CBCCD9C81}" destId="{2A419158-73C8-405A-AECA-3D1627DACF0B}" srcOrd="0" destOrd="0" presId="urn:microsoft.com/office/officeart/2005/8/layout/radial5"/>
    <dgm:cxn modelId="{19A83877-9BB1-42D5-A040-5B24FDE5C70C}" type="presOf" srcId="{5069313C-B700-4043-9A36-72DC4280C51C}" destId="{BA157BB9-05E9-4421-9F59-457C790091C7}" srcOrd="0" destOrd="0" presId="urn:microsoft.com/office/officeart/2005/8/layout/radial5"/>
    <dgm:cxn modelId="{58BCBE77-204C-40C6-B54A-1FA979C47CC8}" type="presOf" srcId="{3DBBDE4C-FD63-47E1-A4FB-D27C54096CD8}" destId="{C3F88A8B-2CBE-4909-B45D-E186AF55990B}" srcOrd="0" destOrd="0" presId="urn:microsoft.com/office/officeart/2005/8/layout/radial5"/>
    <dgm:cxn modelId="{0856A482-3752-4915-99E6-EBCFECF7C4F8}" type="presOf" srcId="{4888C2C2-2169-4D95-A13A-EAFBACB076FE}" destId="{6AAB928F-7882-44C7-B729-5B99C15C9D61}" srcOrd="1" destOrd="0" presId="urn:microsoft.com/office/officeart/2005/8/layout/radial5"/>
    <dgm:cxn modelId="{E2AC7586-C31B-4665-B8F5-5421F2CF827A}" srcId="{62E5A2A7-6D3F-4EF0-B057-197AEDCA3013}" destId="{DF420942-D1C8-44D0-A90A-45FEEBF50C87}" srcOrd="0" destOrd="0" parTransId="{1A5ED3F0-73CC-4E44-A375-C3290D8AD576}" sibTransId="{94677B97-5907-42FF-82E6-CDAEED39B357}"/>
    <dgm:cxn modelId="{593A7597-0BE2-4BB8-9EA2-F4964607ECDC}" srcId="{877C02DD-DCFD-46F4-B8DB-DD49E2D707C4}" destId="{69C8779C-0E2B-4BED-9545-D4100F793854}" srcOrd="1" destOrd="0" parTransId="{EBF32621-FC82-4467-9ADD-C8F1E9AD4C70}" sibTransId="{F1E873B4-EAB1-4F74-85D8-28734A2BE6DF}"/>
    <dgm:cxn modelId="{7323F499-3B8F-40C0-A6D9-661F2EFF8BEF}" type="presOf" srcId="{BDD38EFE-6B73-446F-A60B-9F293A02289C}" destId="{AC99FE83-C108-4A71-BFCC-EC72A91A5643}" srcOrd="0" destOrd="0" presId="urn:microsoft.com/office/officeart/2005/8/layout/radial5"/>
    <dgm:cxn modelId="{82B2E5A3-58A7-47E2-BD75-F8F9D9A6F5A1}" srcId="{1A836AA7-4DB0-486A-B9D9-5FC034FE7C54}" destId="{5069313C-B700-4043-9A36-72DC4280C51C}" srcOrd="1" destOrd="0" parTransId="{72DAF511-FA87-4DD9-A75B-ACAD79C6C651}" sibTransId="{EA7E85D5-86B3-43C1-B7A0-1218E95D94CD}"/>
    <dgm:cxn modelId="{8BCF09A9-116B-4704-BECD-52D9F3724FC9}" srcId="{DA0F7BB1-76A7-41B7-A21F-95C715576C3B}" destId="{1A836AA7-4DB0-486A-B9D9-5FC034FE7C54}" srcOrd="0" destOrd="0" parTransId="{B3913098-3DD3-4D70-9447-1137AF1F54C0}" sibTransId="{A6CF7623-F980-4394-86FE-4B9848775461}"/>
    <dgm:cxn modelId="{950D5EAD-0550-4168-9D28-6BCE6F702120}" type="presOf" srcId="{4F7E63F1-2017-4C52-842D-A2203A6BF39D}" destId="{4A97E2BF-8D2F-4C32-82B4-29361044A259}" srcOrd="0" destOrd="0" presId="urn:microsoft.com/office/officeart/2005/8/layout/radial5"/>
    <dgm:cxn modelId="{A2075AB5-AD1A-4676-B121-589F11B3306B}" type="presOf" srcId="{72DAF511-FA87-4DD9-A75B-ACAD79C6C651}" destId="{715ED3F0-8260-4785-8383-0D7DD4CB1A87}" srcOrd="0" destOrd="0" presId="urn:microsoft.com/office/officeart/2005/8/layout/radial5"/>
    <dgm:cxn modelId="{56B4A0BA-70AD-40F6-B162-E4C2604E4D2B}" srcId="{1A836AA7-4DB0-486A-B9D9-5FC034FE7C54}" destId="{0BDD75C0-276F-482B-BF35-79BD210815E6}" srcOrd="2" destOrd="0" parTransId="{AF6D4861-58F2-4FF5-85A9-89269CC4F45D}" sibTransId="{8771A859-B589-40A8-9CC8-23574087B013}"/>
    <dgm:cxn modelId="{6A3B36BB-49B4-4432-A474-5C9A0FC9E6EC}" type="presOf" srcId="{72DAF511-FA87-4DD9-A75B-ACAD79C6C651}" destId="{B3C12924-02DE-4001-8A37-F79FF795B5DC}" srcOrd="1" destOrd="0" presId="urn:microsoft.com/office/officeart/2005/8/layout/radial5"/>
    <dgm:cxn modelId="{E832CCD2-9DB3-41A5-94EF-F3F33FC25394}" type="presOf" srcId="{2A974F3E-C876-4448-AA05-AC193F9861B3}" destId="{9C087587-C85D-4338-B2AA-19064DE5D8CE}" srcOrd="1" destOrd="0" presId="urn:microsoft.com/office/officeart/2005/8/layout/radial5"/>
    <dgm:cxn modelId="{4F9B92D8-1D0C-4B1A-BE40-7940DE98EC1C}" type="presOf" srcId="{4888C2C2-2169-4D95-A13A-EAFBACB076FE}" destId="{C16B4DBE-53FA-4324-9D94-BE941BE176F8}" srcOrd="0" destOrd="0" presId="urn:microsoft.com/office/officeart/2005/8/layout/radial5"/>
    <dgm:cxn modelId="{6F198AEC-B120-4B8E-8C8D-BE52ABE6EBDE}" type="presOf" srcId="{AF6D4861-58F2-4FF5-85A9-89269CC4F45D}" destId="{732F9AFF-C34F-4D77-A556-F9F7FB224DE5}" srcOrd="1" destOrd="0" presId="urn:microsoft.com/office/officeart/2005/8/layout/radial5"/>
    <dgm:cxn modelId="{B891EDF1-95A0-423D-AE9E-2927FA160385}" type="presOf" srcId="{D1A27D32-CE83-4858-84C0-2C79B59D0BFF}" destId="{09C581ED-DC76-4875-B1F1-79E640FA962E}" srcOrd="0" destOrd="0" presId="urn:microsoft.com/office/officeart/2005/8/layout/radial5"/>
    <dgm:cxn modelId="{8AF194F3-D937-46D4-86B2-7F2F0955F2CB}" srcId="{DA0F7BB1-76A7-41B7-A21F-95C715576C3B}" destId="{62E5A2A7-6D3F-4EF0-B057-197AEDCA3013}" srcOrd="1" destOrd="0" parTransId="{A85FFC1C-2673-42C6-90BA-08BD6C585597}" sibTransId="{9433BB69-01FF-4E62-857C-A124881A47FC}"/>
    <dgm:cxn modelId="{D8644DF8-B07C-43C5-8533-3321D69BAD41}" type="presOf" srcId="{AF6D4861-58F2-4FF5-85A9-89269CC4F45D}" destId="{D27549FC-0CEA-4EAD-BF8B-901EDFC3294E}" srcOrd="0" destOrd="0" presId="urn:microsoft.com/office/officeart/2005/8/layout/radial5"/>
    <dgm:cxn modelId="{2311DDFA-8AEF-4B7B-B041-788881401D16}" srcId="{DA0F7BB1-76A7-41B7-A21F-95C715576C3B}" destId="{877C02DD-DCFD-46F4-B8DB-DD49E2D707C4}" srcOrd="2" destOrd="0" parTransId="{F7FC4799-848A-447C-A28A-4B8AA303AADE}" sibTransId="{CB356269-F220-43EF-A882-1E708C5EE36E}"/>
    <dgm:cxn modelId="{367A84FF-45F6-40DA-A1BC-0247F14F22AA}" srcId="{1A836AA7-4DB0-486A-B9D9-5FC034FE7C54}" destId="{BDD38EFE-6B73-446F-A60B-9F293A02289C}" srcOrd="0" destOrd="0" parTransId="{2A974F3E-C876-4448-AA05-AC193F9861B3}" sibTransId="{C72412BF-15DD-4780-9BD4-FC6C3DB5AAD1}"/>
    <dgm:cxn modelId="{6ACF4D8A-3E08-4FDC-AC48-05FE4E171D1D}" type="presParOf" srcId="{9B6A171A-0B09-4264-87DA-C3702935F6FD}" destId="{88DF2D3D-748D-4C08-B06E-5B77E7B9CC3C}" srcOrd="0" destOrd="0" presId="urn:microsoft.com/office/officeart/2005/8/layout/radial5"/>
    <dgm:cxn modelId="{F16D9281-2CF2-41AD-A878-FB97EE1EF35B}" type="presParOf" srcId="{9B6A171A-0B09-4264-87DA-C3702935F6FD}" destId="{C795F366-856F-463F-A5CA-C63B3866B6A9}" srcOrd="1" destOrd="0" presId="urn:microsoft.com/office/officeart/2005/8/layout/radial5"/>
    <dgm:cxn modelId="{BD7DA5B2-6E63-4E4D-80E2-D0DE6971BE52}" type="presParOf" srcId="{C795F366-856F-463F-A5CA-C63B3866B6A9}" destId="{9C087587-C85D-4338-B2AA-19064DE5D8CE}" srcOrd="0" destOrd="0" presId="urn:microsoft.com/office/officeart/2005/8/layout/radial5"/>
    <dgm:cxn modelId="{FB953764-0E28-488F-BE75-20F85EEFBA00}" type="presParOf" srcId="{9B6A171A-0B09-4264-87DA-C3702935F6FD}" destId="{AC99FE83-C108-4A71-BFCC-EC72A91A5643}" srcOrd="2" destOrd="0" presId="urn:microsoft.com/office/officeart/2005/8/layout/radial5"/>
    <dgm:cxn modelId="{94EC9A07-71CE-451F-A292-50A6AC160C19}" type="presParOf" srcId="{9B6A171A-0B09-4264-87DA-C3702935F6FD}" destId="{715ED3F0-8260-4785-8383-0D7DD4CB1A87}" srcOrd="3" destOrd="0" presId="urn:microsoft.com/office/officeart/2005/8/layout/radial5"/>
    <dgm:cxn modelId="{9510A9FD-C6DD-4A94-BE63-B4D0151D2285}" type="presParOf" srcId="{715ED3F0-8260-4785-8383-0D7DD4CB1A87}" destId="{B3C12924-02DE-4001-8A37-F79FF795B5DC}" srcOrd="0" destOrd="0" presId="urn:microsoft.com/office/officeart/2005/8/layout/radial5"/>
    <dgm:cxn modelId="{2744B2F9-EEC7-448E-B6AB-7F3872A095AB}" type="presParOf" srcId="{9B6A171A-0B09-4264-87DA-C3702935F6FD}" destId="{BA157BB9-05E9-4421-9F59-457C790091C7}" srcOrd="4" destOrd="0" presId="urn:microsoft.com/office/officeart/2005/8/layout/radial5"/>
    <dgm:cxn modelId="{39E40D94-BDC5-43C1-A75D-D764F6BBFEAC}" type="presParOf" srcId="{9B6A171A-0B09-4264-87DA-C3702935F6FD}" destId="{D27549FC-0CEA-4EAD-BF8B-901EDFC3294E}" srcOrd="5" destOrd="0" presId="urn:microsoft.com/office/officeart/2005/8/layout/radial5"/>
    <dgm:cxn modelId="{0BF515C5-1DC0-4981-A2B2-9A3D1A5A9429}" type="presParOf" srcId="{D27549FC-0CEA-4EAD-BF8B-901EDFC3294E}" destId="{732F9AFF-C34F-4D77-A556-F9F7FB224DE5}" srcOrd="0" destOrd="0" presId="urn:microsoft.com/office/officeart/2005/8/layout/radial5"/>
    <dgm:cxn modelId="{5F652871-4458-4345-B77A-B1EF87F254A4}" type="presParOf" srcId="{9B6A171A-0B09-4264-87DA-C3702935F6FD}" destId="{6251C134-89B9-4804-8198-A34898C8323E}" srcOrd="6" destOrd="0" presId="urn:microsoft.com/office/officeart/2005/8/layout/radial5"/>
    <dgm:cxn modelId="{23379255-8F18-41E1-8972-7C1564FE397D}" type="presParOf" srcId="{9B6A171A-0B09-4264-87DA-C3702935F6FD}" destId="{C3F88A8B-2CBE-4909-B45D-E186AF55990B}" srcOrd="7" destOrd="0" presId="urn:microsoft.com/office/officeart/2005/8/layout/radial5"/>
    <dgm:cxn modelId="{C36CB977-5747-45C6-AFB6-2539B7C3F520}" type="presParOf" srcId="{C3F88A8B-2CBE-4909-B45D-E186AF55990B}" destId="{F192FBCB-9846-4672-A7A8-D6E15AE7ECAE}" srcOrd="0" destOrd="0" presId="urn:microsoft.com/office/officeart/2005/8/layout/radial5"/>
    <dgm:cxn modelId="{4365F1CE-CCF2-4930-AE52-B78B1CB6A344}" type="presParOf" srcId="{9B6A171A-0B09-4264-87DA-C3702935F6FD}" destId="{09C581ED-DC76-4875-B1F1-79E640FA962E}" srcOrd="8" destOrd="0" presId="urn:microsoft.com/office/officeart/2005/8/layout/radial5"/>
    <dgm:cxn modelId="{FAEE6E04-1523-4777-B7F7-CFE8575A2D96}" type="presParOf" srcId="{9B6A171A-0B09-4264-87DA-C3702935F6FD}" destId="{C16B4DBE-53FA-4324-9D94-BE941BE176F8}" srcOrd="9" destOrd="0" presId="urn:microsoft.com/office/officeart/2005/8/layout/radial5"/>
    <dgm:cxn modelId="{6ED4FA62-6790-4994-AD82-E8B616F9CA1A}" type="presParOf" srcId="{C16B4DBE-53FA-4324-9D94-BE941BE176F8}" destId="{6AAB928F-7882-44C7-B729-5B99C15C9D61}" srcOrd="0" destOrd="0" presId="urn:microsoft.com/office/officeart/2005/8/layout/radial5"/>
    <dgm:cxn modelId="{7CBC0BDF-6A43-4AB4-8BD5-598A05FC6495}" type="presParOf" srcId="{9B6A171A-0B09-4264-87DA-C3702935F6FD}" destId="{4A97E2BF-8D2F-4C32-82B4-29361044A259}" srcOrd="10" destOrd="0" presId="urn:microsoft.com/office/officeart/2005/8/layout/radial5"/>
    <dgm:cxn modelId="{03916514-7898-417D-91EF-281575D3A0EC}" type="presParOf" srcId="{9B6A171A-0B09-4264-87DA-C3702935F6FD}" destId="{84CD114E-28A4-43B0-A3C1-C583751E60ED}" srcOrd="11" destOrd="0" presId="urn:microsoft.com/office/officeart/2005/8/layout/radial5"/>
    <dgm:cxn modelId="{37A297E1-31BC-4516-8C77-46C2C89B4700}" type="presParOf" srcId="{84CD114E-28A4-43B0-A3C1-C583751E60ED}" destId="{7C578277-17C3-4C18-B32E-DDCE91A67297}" srcOrd="0" destOrd="0" presId="urn:microsoft.com/office/officeart/2005/8/layout/radial5"/>
    <dgm:cxn modelId="{AFAD7416-C581-4B8D-B4DB-296E653A84EE}" type="presParOf" srcId="{9B6A171A-0B09-4264-87DA-C3702935F6FD}" destId="{2A419158-73C8-405A-AECA-3D1627DACF0B}"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129D61-EABD-4A0E-9A30-E0AFFCF92B81}" type="doc">
      <dgm:prSet loTypeId="urn:diagrams.loki3.com/TabbedArc+Icon" loCatId="relationship" qsTypeId="urn:microsoft.com/office/officeart/2005/8/quickstyle/simple1" qsCatId="simple" csTypeId="urn:microsoft.com/office/officeart/2005/8/colors/accent1_2" csCatId="accent1" phldr="1"/>
      <dgm:spPr/>
      <dgm:t>
        <a:bodyPr/>
        <a:lstStyle/>
        <a:p>
          <a:endParaRPr lang="en-US"/>
        </a:p>
      </dgm:t>
    </dgm:pt>
    <dgm:pt modelId="{E84DC789-255E-4205-AAC9-766D29508AFE}">
      <dgm:prSet phldrT="[Text]" custT="1"/>
      <dgm:spPr/>
      <dgm:t>
        <a:bodyPr/>
        <a:lstStyle/>
        <a:p>
          <a:r>
            <a:rPr lang="en-US" sz="4100" dirty="0"/>
            <a:t>PIRL</a:t>
          </a:r>
        </a:p>
        <a:p>
          <a:r>
            <a:rPr lang="en-US" sz="3200" dirty="0"/>
            <a:t>(Data Layout)</a:t>
          </a:r>
        </a:p>
      </dgm:t>
    </dgm:pt>
    <dgm:pt modelId="{47397F82-C101-4847-80EA-411F7B71E1C1}" type="parTrans" cxnId="{8C40EF20-C510-4091-A77A-6DF7F407395C}">
      <dgm:prSet/>
      <dgm:spPr/>
      <dgm:t>
        <a:bodyPr/>
        <a:lstStyle/>
        <a:p>
          <a:endParaRPr lang="en-US"/>
        </a:p>
      </dgm:t>
    </dgm:pt>
    <dgm:pt modelId="{31733675-71D4-44D3-BB3A-A057001CD85B}" type="sibTrans" cxnId="{8C40EF20-C510-4091-A77A-6DF7F407395C}">
      <dgm:prSet/>
      <dgm:spPr/>
      <dgm:t>
        <a:bodyPr/>
        <a:lstStyle/>
        <a:p>
          <a:endParaRPr lang="en-US"/>
        </a:p>
      </dgm:t>
    </dgm:pt>
    <dgm:pt modelId="{6B096639-0051-4706-9383-E1E61AEC2283}">
      <dgm:prSet phldrT="[Text]"/>
      <dgm:spPr/>
      <dgm:t>
        <a:bodyPr/>
        <a:lstStyle/>
        <a:p>
          <a:r>
            <a:rPr lang="en-US" dirty="0"/>
            <a:t>REPORTS</a:t>
          </a:r>
        </a:p>
      </dgm:t>
    </dgm:pt>
    <dgm:pt modelId="{5E847408-8DFF-4FFB-AAF7-59BFA2256DA1}" type="parTrans" cxnId="{AB2339F0-1BAB-4A40-918F-DDF9D3146814}">
      <dgm:prSet/>
      <dgm:spPr/>
      <dgm:t>
        <a:bodyPr/>
        <a:lstStyle/>
        <a:p>
          <a:endParaRPr lang="en-US"/>
        </a:p>
      </dgm:t>
    </dgm:pt>
    <dgm:pt modelId="{2E3DB4F6-430C-4ACF-8345-6601B12B0957}" type="sibTrans" cxnId="{AB2339F0-1BAB-4A40-918F-DDF9D3146814}">
      <dgm:prSet/>
      <dgm:spPr/>
      <dgm:t>
        <a:bodyPr/>
        <a:lstStyle/>
        <a:p>
          <a:endParaRPr lang="en-US"/>
        </a:p>
      </dgm:t>
    </dgm:pt>
    <dgm:pt modelId="{EB5FFA97-51FA-4C12-A5B4-4059E0B77ECA}">
      <dgm:prSet phldrT="[Text]" custT="1"/>
      <dgm:spPr/>
      <dgm:t>
        <a:bodyPr/>
        <a:lstStyle/>
        <a:p>
          <a:r>
            <a:rPr lang="en-US" sz="4100" dirty="0"/>
            <a:t>Specifications</a:t>
          </a:r>
        </a:p>
        <a:p>
          <a:r>
            <a:rPr lang="en-US" sz="3200" dirty="0"/>
            <a:t>(Formulas)</a:t>
          </a:r>
        </a:p>
      </dgm:t>
    </dgm:pt>
    <dgm:pt modelId="{A3872837-69BC-46F2-8441-142DD60B1442}" type="parTrans" cxnId="{5BCA2162-7A1D-454A-859D-9D38EA2C608F}">
      <dgm:prSet/>
      <dgm:spPr/>
      <dgm:t>
        <a:bodyPr/>
        <a:lstStyle/>
        <a:p>
          <a:endParaRPr lang="en-US"/>
        </a:p>
      </dgm:t>
    </dgm:pt>
    <dgm:pt modelId="{AEAE879A-962C-4E7D-B66B-06821E3736F0}" type="sibTrans" cxnId="{5BCA2162-7A1D-454A-859D-9D38EA2C608F}">
      <dgm:prSet/>
      <dgm:spPr/>
      <dgm:t>
        <a:bodyPr/>
        <a:lstStyle/>
        <a:p>
          <a:endParaRPr lang="en-US"/>
        </a:p>
      </dgm:t>
    </dgm:pt>
    <dgm:pt modelId="{31284AB7-B220-4978-8B36-FBCA807EC220}" type="pres">
      <dgm:prSet presAssocID="{19129D61-EABD-4A0E-9A30-E0AFFCF92B81}" presName="Name0" presStyleCnt="0">
        <dgm:presLayoutVars>
          <dgm:dir/>
          <dgm:resizeHandles val="exact"/>
        </dgm:presLayoutVars>
      </dgm:prSet>
      <dgm:spPr/>
    </dgm:pt>
    <dgm:pt modelId="{3FE4E975-1206-467B-8318-28C04D4E5D9F}" type="pres">
      <dgm:prSet presAssocID="{E84DC789-255E-4205-AAC9-766D29508AFE}" presName="twoplus" presStyleLbl="node1" presStyleIdx="0" presStyleCnt="3" custScaleY="62093">
        <dgm:presLayoutVars>
          <dgm:bulletEnabled val="1"/>
        </dgm:presLayoutVars>
      </dgm:prSet>
      <dgm:spPr/>
    </dgm:pt>
    <dgm:pt modelId="{CC68C0DC-D7B1-4A50-9A44-D5D3DC164F09}" type="pres">
      <dgm:prSet presAssocID="{6B096639-0051-4706-9383-E1E61AEC2283}" presName="twoplus" presStyleLbl="node1" presStyleIdx="1" presStyleCnt="3" custScaleY="62093">
        <dgm:presLayoutVars>
          <dgm:bulletEnabled val="1"/>
        </dgm:presLayoutVars>
      </dgm:prSet>
      <dgm:spPr/>
    </dgm:pt>
    <dgm:pt modelId="{36E4E3C9-30F2-4624-85F5-8AA63D190CC8}" type="pres">
      <dgm:prSet presAssocID="{EB5FFA97-51FA-4C12-A5B4-4059E0B77ECA}" presName="twoplus" presStyleLbl="node1" presStyleIdx="2" presStyleCnt="3" custScaleY="62093">
        <dgm:presLayoutVars>
          <dgm:bulletEnabled val="1"/>
        </dgm:presLayoutVars>
      </dgm:prSet>
      <dgm:spPr/>
    </dgm:pt>
  </dgm:ptLst>
  <dgm:cxnLst>
    <dgm:cxn modelId="{8C40EF20-C510-4091-A77A-6DF7F407395C}" srcId="{19129D61-EABD-4A0E-9A30-E0AFFCF92B81}" destId="{E84DC789-255E-4205-AAC9-766D29508AFE}" srcOrd="0" destOrd="0" parTransId="{47397F82-C101-4847-80EA-411F7B71E1C1}" sibTransId="{31733675-71D4-44D3-BB3A-A057001CD85B}"/>
    <dgm:cxn modelId="{5BCA2162-7A1D-454A-859D-9D38EA2C608F}" srcId="{19129D61-EABD-4A0E-9A30-E0AFFCF92B81}" destId="{EB5FFA97-51FA-4C12-A5B4-4059E0B77ECA}" srcOrd="2" destOrd="0" parTransId="{A3872837-69BC-46F2-8441-142DD60B1442}" sibTransId="{AEAE879A-962C-4E7D-B66B-06821E3736F0}"/>
    <dgm:cxn modelId="{BD4E464C-8E13-4087-991C-BF956245A9C2}" type="presOf" srcId="{E84DC789-255E-4205-AAC9-766D29508AFE}" destId="{3FE4E975-1206-467B-8318-28C04D4E5D9F}" srcOrd="0" destOrd="0" presId="urn:diagrams.loki3.com/TabbedArc+Icon"/>
    <dgm:cxn modelId="{9E900C76-7BE0-44DA-8887-180E500037BE}" type="presOf" srcId="{6B096639-0051-4706-9383-E1E61AEC2283}" destId="{CC68C0DC-D7B1-4A50-9A44-D5D3DC164F09}" srcOrd="0" destOrd="0" presId="urn:diagrams.loki3.com/TabbedArc+Icon"/>
    <dgm:cxn modelId="{17FF8B8A-ADD5-4834-809E-50D3F1B39C74}" type="presOf" srcId="{EB5FFA97-51FA-4C12-A5B4-4059E0B77ECA}" destId="{36E4E3C9-30F2-4624-85F5-8AA63D190CC8}" srcOrd="0" destOrd="0" presId="urn:diagrams.loki3.com/TabbedArc+Icon"/>
    <dgm:cxn modelId="{DDA2F3E0-4265-4F16-9417-6FCA83986E1F}" type="presOf" srcId="{19129D61-EABD-4A0E-9A30-E0AFFCF92B81}" destId="{31284AB7-B220-4978-8B36-FBCA807EC220}" srcOrd="0" destOrd="0" presId="urn:diagrams.loki3.com/TabbedArc+Icon"/>
    <dgm:cxn modelId="{AB2339F0-1BAB-4A40-918F-DDF9D3146814}" srcId="{19129D61-EABD-4A0E-9A30-E0AFFCF92B81}" destId="{6B096639-0051-4706-9383-E1E61AEC2283}" srcOrd="1" destOrd="0" parTransId="{5E847408-8DFF-4FFB-AAF7-59BFA2256DA1}" sibTransId="{2E3DB4F6-430C-4ACF-8345-6601B12B0957}"/>
    <dgm:cxn modelId="{385AB6A9-1763-4996-8BC0-DDCE5B98B751}" type="presParOf" srcId="{31284AB7-B220-4978-8B36-FBCA807EC220}" destId="{3FE4E975-1206-467B-8318-28C04D4E5D9F}" srcOrd="0" destOrd="0" presId="urn:diagrams.loki3.com/TabbedArc+Icon"/>
    <dgm:cxn modelId="{B23E0C4B-F70A-4437-B163-E2951F345135}" type="presParOf" srcId="{31284AB7-B220-4978-8B36-FBCA807EC220}" destId="{CC68C0DC-D7B1-4A50-9A44-D5D3DC164F09}" srcOrd="1" destOrd="0" presId="urn:diagrams.loki3.com/TabbedArc+Icon"/>
    <dgm:cxn modelId="{C7FCC7B0-0488-42DB-B848-967397825D22}" type="presParOf" srcId="{31284AB7-B220-4978-8B36-FBCA807EC220}" destId="{36E4E3C9-30F2-4624-85F5-8AA63D190CC8}" srcOrd="2" destOrd="0" presId="urn:diagrams.loki3.com/TabbedArc+Icon"/>
  </dgm:cxnLst>
  <dgm:bg>
    <a:solidFill>
      <a:schemeClr val="tx1">
        <a:lumMod val="10000"/>
        <a:lumOff val="9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33FCBF-1C65-434D-9F2E-F652BD9F431D}" type="doc">
      <dgm:prSet loTypeId="urn:microsoft.com/office/officeart/2005/8/layout/matrix1" loCatId="matrix" qsTypeId="urn:microsoft.com/office/officeart/2005/8/quickstyle/simple2" qsCatId="simple" csTypeId="urn:microsoft.com/office/officeart/2005/8/colors/accent1_2" csCatId="accent1" phldr="1"/>
      <dgm:spPr/>
      <dgm:t>
        <a:bodyPr/>
        <a:lstStyle/>
        <a:p>
          <a:endParaRPr lang="en-US"/>
        </a:p>
      </dgm:t>
    </dgm:pt>
    <dgm:pt modelId="{696B963E-51DE-4D8A-A226-96EE3E266817}">
      <dgm:prSet phldrT="[Text]"/>
      <dgm:spPr>
        <a:blipFill rotWithShape="0">
          <a:blip xmlns:r="http://schemas.openxmlformats.org/officeDocument/2006/relationships" r:embed="rId1"/>
          <a:stretch>
            <a:fillRect/>
          </a:stretch>
        </a:blipFill>
      </dgm:spPr>
      <dgm:t>
        <a:bodyPr/>
        <a:lstStyle/>
        <a:p>
          <a:pPr>
            <a:spcAft>
              <a:spcPts val="600"/>
            </a:spcAft>
          </a:pPr>
          <a:endParaRPr lang="en-US" dirty="0">
            <a:solidFill>
              <a:schemeClr val="bg1"/>
            </a:solidFill>
          </a:endParaRPr>
        </a:p>
      </dgm:t>
    </dgm:pt>
    <dgm:pt modelId="{3DB0EB9F-1A73-4186-804F-D270191B440B}" type="parTrans" cxnId="{CD20F4F7-78A0-464C-AAD9-A475197F0B67}">
      <dgm:prSet/>
      <dgm:spPr/>
      <dgm:t>
        <a:bodyPr/>
        <a:lstStyle/>
        <a:p>
          <a:endParaRPr lang="en-US"/>
        </a:p>
      </dgm:t>
    </dgm:pt>
    <dgm:pt modelId="{DD4D96D6-8F81-4834-8D8A-128663A5F0D3}" type="sibTrans" cxnId="{CD20F4F7-78A0-464C-AAD9-A475197F0B67}">
      <dgm:prSet/>
      <dgm:spPr/>
      <dgm:t>
        <a:bodyPr/>
        <a:lstStyle/>
        <a:p>
          <a:endParaRPr lang="en-US"/>
        </a:p>
      </dgm:t>
    </dgm:pt>
    <dgm:pt modelId="{4AD277AF-0722-4E3B-8571-4F584E025B3F}">
      <dgm:prSet phldrT="[Text]"/>
      <dgm:spPr/>
      <dgm:t>
        <a:bodyPr/>
        <a:lstStyle/>
        <a:p>
          <a:r>
            <a:rPr lang="en-US" dirty="0"/>
            <a:t>ETA 9169</a:t>
          </a:r>
        </a:p>
        <a:p>
          <a:r>
            <a:rPr lang="en-US" dirty="0"/>
            <a:t>Annual Report</a:t>
          </a:r>
        </a:p>
      </dgm:t>
    </dgm:pt>
    <dgm:pt modelId="{FC3EBFB0-6705-4B2B-8C04-F0EC0C0FFD10}" type="parTrans" cxnId="{ACDBC565-E9BF-487C-A8D7-988F7633C4B7}">
      <dgm:prSet/>
      <dgm:spPr/>
      <dgm:t>
        <a:bodyPr/>
        <a:lstStyle/>
        <a:p>
          <a:endParaRPr lang="en-US"/>
        </a:p>
      </dgm:t>
    </dgm:pt>
    <dgm:pt modelId="{2F48C75C-AF70-4F80-A092-328910385692}" type="sibTrans" cxnId="{ACDBC565-E9BF-487C-A8D7-988F7633C4B7}">
      <dgm:prSet/>
      <dgm:spPr/>
      <dgm:t>
        <a:bodyPr/>
        <a:lstStyle/>
        <a:p>
          <a:endParaRPr lang="en-US"/>
        </a:p>
      </dgm:t>
    </dgm:pt>
    <dgm:pt modelId="{CEE91698-6F0B-437A-81F5-632553D57BD9}">
      <dgm:prSet phldrT="[Text]"/>
      <dgm:spPr/>
      <dgm:t>
        <a:bodyPr/>
        <a:lstStyle/>
        <a:p>
          <a:r>
            <a:rPr lang="en-US" dirty="0"/>
            <a:t>ETA 9173</a:t>
          </a:r>
        </a:p>
        <a:p>
          <a:r>
            <a:rPr lang="en-US" dirty="0"/>
            <a:t>Quarterly Report</a:t>
          </a:r>
        </a:p>
      </dgm:t>
    </dgm:pt>
    <dgm:pt modelId="{8F95AE70-8A2E-44AC-AF8D-45E218C52A26}" type="parTrans" cxnId="{BA5070CD-1A6B-4802-B42F-4A8816919F85}">
      <dgm:prSet/>
      <dgm:spPr/>
      <dgm:t>
        <a:bodyPr/>
        <a:lstStyle/>
        <a:p>
          <a:endParaRPr lang="en-US"/>
        </a:p>
      </dgm:t>
    </dgm:pt>
    <dgm:pt modelId="{8CADDEC7-DDD4-4953-AC6A-7E31F0D2EE12}" type="sibTrans" cxnId="{BA5070CD-1A6B-4802-B42F-4A8816919F85}">
      <dgm:prSet/>
      <dgm:spPr/>
      <dgm:t>
        <a:bodyPr/>
        <a:lstStyle/>
        <a:p>
          <a:endParaRPr lang="en-US"/>
        </a:p>
      </dgm:t>
    </dgm:pt>
    <dgm:pt modelId="{0B5654AF-A7C6-4B94-B4A2-C0202C33206C}">
      <dgm:prSet phldrT="[Text]"/>
      <dgm:spPr/>
      <dgm:t>
        <a:bodyPr/>
        <a:lstStyle/>
        <a:p>
          <a:r>
            <a:rPr lang="en-US" dirty="0"/>
            <a:t>ETA 9171 </a:t>
          </a:r>
        </a:p>
        <a:p>
          <a:r>
            <a:rPr lang="en-US" dirty="0"/>
            <a:t>Eligible Training Provider</a:t>
          </a:r>
        </a:p>
      </dgm:t>
    </dgm:pt>
    <dgm:pt modelId="{DF55190B-7295-44FF-9F37-7A78F914EB0B}" type="parTrans" cxnId="{4170086E-3489-4E47-802B-BC73120CB8A7}">
      <dgm:prSet/>
      <dgm:spPr/>
      <dgm:t>
        <a:bodyPr/>
        <a:lstStyle/>
        <a:p>
          <a:endParaRPr lang="en-US"/>
        </a:p>
      </dgm:t>
    </dgm:pt>
    <dgm:pt modelId="{DDCA9989-7808-4320-A24F-EDD65417640B}" type="sibTrans" cxnId="{4170086E-3489-4E47-802B-BC73120CB8A7}">
      <dgm:prSet/>
      <dgm:spPr/>
      <dgm:t>
        <a:bodyPr/>
        <a:lstStyle/>
        <a:p>
          <a:endParaRPr lang="en-US"/>
        </a:p>
      </dgm:t>
    </dgm:pt>
    <dgm:pt modelId="{A50564EF-55BD-43B5-B84A-F94938CA6DB3}">
      <dgm:prSet phldrT="[Text]"/>
      <dgm:spPr/>
      <dgm:t>
        <a:bodyPr/>
        <a:lstStyle/>
        <a:p>
          <a:r>
            <a:rPr lang="en-US" dirty="0"/>
            <a:t>Annual </a:t>
          </a:r>
        </a:p>
        <a:p>
          <a:r>
            <a:rPr lang="en-US" dirty="0"/>
            <a:t>Narrative</a:t>
          </a:r>
        </a:p>
        <a:p>
          <a:r>
            <a:rPr lang="en-US" dirty="0"/>
            <a:t>Report</a:t>
          </a:r>
        </a:p>
      </dgm:t>
    </dgm:pt>
    <dgm:pt modelId="{40DC4FA2-76F3-44E4-A5F1-AD6575C20180}" type="parTrans" cxnId="{474DDE4D-F257-4A4E-83F5-E5F4D9862E8F}">
      <dgm:prSet/>
      <dgm:spPr/>
      <dgm:t>
        <a:bodyPr/>
        <a:lstStyle/>
        <a:p>
          <a:endParaRPr lang="en-US"/>
        </a:p>
      </dgm:t>
    </dgm:pt>
    <dgm:pt modelId="{9C07D254-AE93-480A-B5B7-717CDC475B83}" type="sibTrans" cxnId="{474DDE4D-F257-4A4E-83F5-E5F4D9862E8F}">
      <dgm:prSet/>
      <dgm:spPr/>
      <dgm:t>
        <a:bodyPr/>
        <a:lstStyle/>
        <a:p>
          <a:endParaRPr lang="en-US"/>
        </a:p>
      </dgm:t>
    </dgm:pt>
    <dgm:pt modelId="{0AA842BF-37EA-4445-82F5-6F93CCB949C9}" type="pres">
      <dgm:prSet presAssocID="{BF33FCBF-1C65-434D-9F2E-F652BD9F431D}" presName="diagram" presStyleCnt="0">
        <dgm:presLayoutVars>
          <dgm:chMax val="1"/>
          <dgm:dir/>
          <dgm:animLvl val="ctr"/>
          <dgm:resizeHandles val="exact"/>
        </dgm:presLayoutVars>
      </dgm:prSet>
      <dgm:spPr/>
    </dgm:pt>
    <dgm:pt modelId="{7F8894C7-FFA8-49AC-AEFC-473E421806D6}" type="pres">
      <dgm:prSet presAssocID="{BF33FCBF-1C65-434D-9F2E-F652BD9F431D}" presName="matrix" presStyleCnt="0"/>
      <dgm:spPr/>
    </dgm:pt>
    <dgm:pt modelId="{3FBCA123-5431-4AC6-B9F3-29F6CE177A9C}" type="pres">
      <dgm:prSet presAssocID="{BF33FCBF-1C65-434D-9F2E-F652BD9F431D}" presName="tile1" presStyleLbl="node1" presStyleIdx="0" presStyleCnt="4" custLinFactNeighborX="-682" custLinFactNeighborY="14"/>
      <dgm:spPr/>
    </dgm:pt>
    <dgm:pt modelId="{3F1CD0B5-96DB-461A-806B-EC59145CCB99}" type="pres">
      <dgm:prSet presAssocID="{BF33FCBF-1C65-434D-9F2E-F652BD9F431D}" presName="tile1text" presStyleLbl="node1" presStyleIdx="0" presStyleCnt="4">
        <dgm:presLayoutVars>
          <dgm:chMax val="0"/>
          <dgm:chPref val="0"/>
          <dgm:bulletEnabled val="1"/>
        </dgm:presLayoutVars>
      </dgm:prSet>
      <dgm:spPr/>
    </dgm:pt>
    <dgm:pt modelId="{D0E5179B-8B0C-4E27-A47F-FFFED3FFD76F}" type="pres">
      <dgm:prSet presAssocID="{BF33FCBF-1C65-434D-9F2E-F652BD9F431D}" presName="tile2" presStyleLbl="node1" presStyleIdx="1" presStyleCnt="4"/>
      <dgm:spPr/>
    </dgm:pt>
    <dgm:pt modelId="{E8EF210E-ADDA-41A8-BC88-1BCE3D6B055C}" type="pres">
      <dgm:prSet presAssocID="{BF33FCBF-1C65-434D-9F2E-F652BD9F431D}" presName="tile2text" presStyleLbl="node1" presStyleIdx="1" presStyleCnt="4">
        <dgm:presLayoutVars>
          <dgm:chMax val="0"/>
          <dgm:chPref val="0"/>
          <dgm:bulletEnabled val="1"/>
        </dgm:presLayoutVars>
      </dgm:prSet>
      <dgm:spPr/>
    </dgm:pt>
    <dgm:pt modelId="{6B02D928-34A8-4234-B76C-5ED0088CE1ED}" type="pres">
      <dgm:prSet presAssocID="{BF33FCBF-1C65-434D-9F2E-F652BD9F431D}" presName="tile3" presStyleLbl="node1" presStyleIdx="2" presStyleCnt="4"/>
      <dgm:spPr/>
    </dgm:pt>
    <dgm:pt modelId="{71F3BEFF-8D27-4F95-ABAD-0192DE8F0873}" type="pres">
      <dgm:prSet presAssocID="{BF33FCBF-1C65-434D-9F2E-F652BD9F431D}" presName="tile3text" presStyleLbl="node1" presStyleIdx="2" presStyleCnt="4">
        <dgm:presLayoutVars>
          <dgm:chMax val="0"/>
          <dgm:chPref val="0"/>
          <dgm:bulletEnabled val="1"/>
        </dgm:presLayoutVars>
      </dgm:prSet>
      <dgm:spPr/>
    </dgm:pt>
    <dgm:pt modelId="{AD92A1AA-2234-438B-A557-35B21E0601CD}" type="pres">
      <dgm:prSet presAssocID="{BF33FCBF-1C65-434D-9F2E-F652BD9F431D}" presName="tile4" presStyleLbl="node1" presStyleIdx="3" presStyleCnt="4"/>
      <dgm:spPr/>
    </dgm:pt>
    <dgm:pt modelId="{F4335C34-403D-442F-89FF-A696C0B6C8C1}" type="pres">
      <dgm:prSet presAssocID="{BF33FCBF-1C65-434D-9F2E-F652BD9F431D}" presName="tile4text" presStyleLbl="node1" presStyleIdx="3" presStyleCnt="4">
        <dgm:presLayoutVars>
          <dgm:chMax val="0"/>
          <dgm:chPref val="0"/>
          <dgm:bulletEnabled val="1"/>
        </dgm:presLayoutVars>
      </dgm:prSet>
      <dgm:spPr/>
    </dgm:pt>
    <dgm:pt modelId="{C4E927E3-01B7-48A2-BA7C-97B878A7B680}" type="pres">
      <dgm:prSet presAssocID="{BF33FCBF-1C65-434D-9F2E-F652BD9F431D}" presName="centerTile" presStyleLbl="fgShp" presStyleIdx="0" presStyleCnt="1" custScaleX="123750" custScaleY="135000">
        <dgm:presLayoutVars>
          <dgm:chMax val="0"/>
          <dgm:chPref val="0"/>
        </dgm:presLayoutVars>
      </dgm:prSet>
      <dgm:spPr/>
    </dgm:pt>
  </dgm:ptLst>
  <dgm:cxnLst>
    <dgm:cxn modelId="{3384410E-5759-42F4-81B5-620EFDC92A2B}" type="presOf" srcId="{0B5654AF-A7C6-4B94-B4A2-C0202C33206C}" destId="{71F3BEFF-8D27-4F95-ABAD-0192DE8F0873}" srcOrd="1" destOrd="0" presId="urn:microsoft.com/office/officeart/2005/8/layout/matrix1"/>
    <dgm:cxn modelId="{D8213812-5BF0-4FC2-971E-7776C2069EF9}" type="presOf" srcId="{4AD277AF-0722-4E3B-8571-4F584E025B3F}" destId="{3FBCA123-5431-4AC6-B9F3-29F6CE177A9C}" srcOrd="0" destOrd="0" presId="urn:microsoft.com/office/officeart/2005/8/layout/matrix1"/>
    <dgm:cxn modelId="{ACDBC565-E9BF-487C-A8D7-988F7633C4B7}" srcId="{696B963E-51DE-4D8A-A226-96EE3E266817}" destId="{4AD277AF-0722-4E3B-8571-4F584E025B3F}" srcOrd="0" destOrd="0" parTransId="{FC3EBFB0-6705-4B2B-8C04-F0EC0C0FFD10}" sibTransId="{2F48C75C-AF70-4F80-A092-328910385692}"/>
    <dgm:cxn modelId="{9D7EA666-F73F-40BF-84F8-5FE6EFDCB0FB}" type="presOf" srcId="{CEE91698-6F0B-437A-81F5-632553D57BD9}" destId="{E8EF210E-ADDA-41A8-BC88-1BCE3D6B055C}" srcOrd="1" destOrd="0" presId="urn:microsoft.com/office/officeart/2005/8/layout/matrix1"/>
    <dgm:cxn modelId="{474DDE4D-F257-4A4E-83F5-E5F4D9862E8F}" srcId="{696B963E-51DE-4D8A-A226-96EE3E266817}" destId="{A50564EF-55BD-43B5-B84A-F94938CA6DB3}" srcOrd="3" destOrd="0" parTransId="{40DC4FA2-76F3-44E4-A5F1-AD6575C20180}" sibTransId="{9C07D254-AE93-480A-B5B7-717CDC475B83}"/>
    <dgm:cxn modelId="{4170086E-3489-4E47-802B-BC73120CB8A7}" srcId="{696B963E-51DE-4D8A-A226-96EE3E266817}" destId="{0B5654AF-A7C6-4B94-B4A2-C0202C33206C}" srcOrd="2" destOrd="0" parTransId="{DF55190B-7295-44FF-9F37-7A78F914EB0B}" sibTransId="{DDCA9989-7808-4320-A24F-EDD65417640B}"/>
    <dgm:cxn modelId="{13CBC777-9504-4175-857C-5106ECA79FFD}" type="presOf" srcId="{A50564EF-55BD-43B5-B84A-F94938CA6DB3}" destId="{F4335C34-403D-442F-89FF-A696C0B6C8C1}" srcOrd="1" destOrd="0" presId="urn:microsoft.com/office/officeart/2005/8/layout/matrix1"/>
    <dgm:cxn modelId="{91063984-25FA-4F2E-BF85-0440C7958AC4}" type="presOf" srcId="{A50564EF-55BD-43B5-B84A-F94938CA6DB3}" destId="{AD92A1AA-2234-438B-A557-35B21E0601CD}" srcOrd="0" destOrd="0" presId="urn:microsoft.com/office/officeart/2005/8/layout/matrix1"/>
    <dgm:cxn modelId="{F52F8EC7-F705-48DF-9136-ADE6E6715990}" type="presOf" srcId="{BF33FCBF-1C65-434D-9F2E-F652BD9F431D}" destId="{0AA842BF-37EA-4445-82F5-6F93CCB949C9}" srcOrd="0" destOrd="0" presId="urn:microsoft.com/office/officeart/2005/8/layout/matrix1"/>
    <dgm:cxn modelId="{BA5070CD-1A6B-4802-B42F-4A8816919F85}" srcId="{696B963E-51DE-4D8A-A226-96EE3E266817}" destId="{CEE91698-6F0B-437A-81F5-632553D57BD9}" srcOrd="1" destOrd="0" parTransId="{8F95AE70-8A2E-44AC-AF8D-45E218C52A26}" sibTransId="{8CADDEC7-DDD4-4953-AC6A-7E31F0D2EE12}"/>
    <dgm:cxn modelId="{3AC577CF-1201-4E5E-94F8-AD11711B2E5B}" type="presOf" srcId="{CEE91698-6F0B-437A-81F5-632553D57BD9}" destId="{D0E5179B-8B0C-4E27-A47F-FFFED3FFD76F}" srcOrd="0" destOrd="0" presId="urn:microsoft.com/office/officeart/2005/8/layout/matrix1"/>
    <dgm:cxn modelId="{6E5FD4D2-5F1F-4523-BFD3-F5767AF1F471}" type="presOf" srcId="{696B963E-51DE-4D8A-A226-96EE3E266817}" destId="{C4E927E3-01B7-48A2-BA7C-97B878A7B680}" srcOrd="0" destOrd="0" presId="urn:microsoft.com/office/officeart/2005/8/layout/matrix1"/>
    <dgm:cxn modelId="{AA7F58F4-4AC9-44BA-A504-BDF15BEC81ED}" type="presOf" srcId="{4AD277AF-0722-4E3B-8571-4F584E025B3F}" destId="{3F1CD0B5-96DB-461A-806B-EC59145CCB99}" srcOrd="1" destOrd="0" presId="urn:microsoft.com/office/officeart/2005/8/layout/matrix1"/>
    <dgm:cxn modelId="{CD20F4F7-78A0-464C-AAD9-A475197F0B67}" srcId="{BF33FCBF-1C65-434D-9F2E-F652BD9F431D}" destId="{696B963E-51DE-4D8A-A226-96EE3E266817}" srcOrd="0" destOrd="0" parTransId="{3DB0EB9F-1A73-4186-804F-D270191B440B}" sibTransId="{DD4D96D6-8F81-4834-8D8A-128663A5F0D3}"/>
    <dgm:cxn modelId="{944F0CF8-A78A-453E-B7EE-4BBE62926D4B}" type="presOf" srcId="{0B5654AF-A7C6-4B94-B4A2-C0202C33206C}" destId="{6B02D928-34A8-4234-B76C-5ED0088CE1ED}" srcOrd="0" destOrd="0" presId="urn:microsoft.com/office/officeart/2005/8/layout/matrix1"/>
    <dgm:cxn modelId="{8B5A35C6-7B76-44AF-B379-645941DF47A4}" type="presParOf" srcId="{0AA842BF-37EA-4445-82F5-6F93CCB949C9}" destId="{7F8894C7-FFA8-49AC-AEFC-473E421806D6}" srcOrd="0" destOrd="0" presId="urn:microsoft.com/office/officeart/2005/8/layout/matrix1"/>
    <dgm:cxn modelId="{E424772C-9647-4F8B-BD5D-223B412A0F02}" type="presParOf" srcId="{7F8894C7-FFA8-49AC-AEFC-473E421806D6}" destId="{3FBCA123-5431-4AC6-B9F3-29F6CE177A9C}" srcOrd="0" destOrd="0" presId="urn:microsoft.com/office/officeart/2005/8/layout/matrix1"/>
    <dgm:cxn modelId="{23DE080B-B0AF-40BA-800A-9E3398FA3DC1}" type="presParOf" srcId="{7F8894C7-FFA8-49AC-AEFC-473E421806D6}" destId="{3F1CD0B5-96DB-461A-806B-EC59145CCB99}" srcOrd="1" destOrd="0" presId="urn:microsoft.com/office/officeart/2005/8/layout/matrix1"/>
    <dgm:cxn modelId="{2DD43A2C-DECC-434F-8438-E43C0C6E15CB}" type="presParOf" srcId="{7F8894C7-FFA8-49AC-AEFC-473E421806D6}" destId="{D0E5179B-8B0C-4E27-A47F-FFFED3FFD76F}" srcOrd="2" destOrd="0" presId="urn:microsoft.com/office/officeart/2005/8/layout/matrix1"/>
    <dgm:cxn modelId="{D4A434FE-76E5-4FE6-B4FF-30289B961BC1}" type="presParOf" srcId="{7F8894C7-FFA8-49AC-AEFC-473E421806D6}" destId="{E8EF210E-ADDA-41A8-BC88-1BCE3D6B055C}" srcOrd="3" destOrd="0" presId="urn:microsoft.com/office/officeart/2005/8/layout/matrix1"/>
    <dgm:cxn modelId="{4E1011D7-6907-405F-AA0E-A7427D119C00}" type="presParOf" srcId="{7F8894C7-FFA8-49AC-AEFC-473E421806D6}" destId="{6B02D928-34A8-4234-B76C-5ED0088CE1ED}" srcOrd="4" destOrd="0" presId="urn:microsoft.com/office/officeart/2005/8/layout/matrix1"/>
    <dgm:cxn modelId="{33673D81-1954-482D-8DE9-C24CFE67E003}" type="presParOf" srcId="{7F8894C7-FFA8-49AC-AEFC-473E421806D6}" destId="{71F3BEFF-8D27-4F95-ABAD-0192DE8F0873}" srcOrd="5" destOrd="0" presId="urn:microsoft.com/office/officeart/2005/8/layout/matrix1"/>
    <dgm:cxn modelId="{16158CE2-A1E3-4170-893A-6E3245229A00}" type="presParOf" srcId="{7F8894C7-FFA8-49AC-AEFC-473E421806D6}" destId="{AD92A1AA-2234-438B-A557-35B21E0601CD}" srcOrd="6" destOrd="0" presId="urn:microsoft.com/office/officeart/2005/8/layout/matrix1"/>
    <dgm:cxn modelId="{1D4A10F2-1E31-42C5-8DBD-5B1F81A89791}" type="presParOf" srcId="{7F8894C7-FFA8-49AC-AEFC-473E421806D6}" destId="{F4335C34-403D-442F-89FF-A696C0B6C8C1}" srcOrd="7" destOrd="0" presId="urn:microsoft.com/office/officeart/2005/8/layout/matrix1"/>
    <dgm:cxn modelId="{3C30F5FB-BF54-43CC-AF01-83969D121D04}" type="presParOf" srcId="{0AA842BF-37EA-4445-82F5-6F93CCB949C9}" destId="{C4E927E3-01B7-48A2-BA7C-97B878A7B680}"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F88DD4-3A3B-4858-8213-4E3B55ADC5C6}" type="doc">
      <dgm:prSet loTypeId="urn:microsoft.com/office/officeart/2005/8/layout/funnel1" loCatId="process" qsTypeId="urn:microsoft.com/office/officeart/2005/8/quickstyle/simple2" qsCatId="simple" csTypeId="urn:microsoft.com/office/officeart/2005/8/colors/accent1_2" csCatId="accent1" phldr="1"/>
      <dgm:spPr/>
      <dgm:t>
        <a:bodyPr/>
        <a:lstStyle/>
        <a:p>
          <a:endParaRPr lang="en-US"/>
        </a:p>
      </dgm:t>
    </dgm:pt>
    <dgm:pt modelId="{9CDF2677-FB53-4B20-8DD3-607CB66A81B4}">
      <dgm:prSet phldrT="[Text]"/>
      <dgm:spPr/>
      <dgm:t>
        <a:bodyPr/>
        <a:lstStyle/>
        <a:p>
          <a:r>
            <a:rPr lang="en-US" dirty="0"/>
            <a:t>Services</a:t>
          </a:r>
        </a:p>
      </dgm:t>
    </dgm:pt>
    <dgm:pt modelId="{591AF3D7-88D0-4634-ABCC-6E8617629B56}" type="parTrans" cxnId="{FBA7FAF0-0A96-4BD5-A312-C06180BBCBBF}">
      <dgm:prSet/>
      <dgm:spPr/>
      <dgm:t>
        <a:bodyPr/>
        <a:lstStyle/>
        <a:p>
          <a:endParaRPr lang="en-US"/>
        </a:p>
      </dgm:t>
    </dgm:pt>
    <dgm:pt modelId="{710D0E80-E236-4614-85DA-7B1201D2F848}" type="sibTrans" cxnId="{FBA7FAF0-0A96-4BD5-A312-C06180BBCBBF}">
      <dgm:prSet/>
      <dgm:spPr/>
      <dgm:t>
        <a:bodyPr/>
        <a:lstStyle/>
        <a:p>
          <a:endParaRPr lang="en-US"/>
        </a:p>
      </dgm:t>
    </dgm:pt>
    <dgm:pt modelId="{2B1B3596-5C1A-41A8-BD58-CAD26216DBA6}">
      <dgm:prSet phldrT="[Text]"/>
      <dgm:spPr/>
      <dgm:t>
        <a:bodyPr/>
        <a:lstStyle/>
        <a:p>
          <a:r>
            <a:rPr lang="en-US" dirty="0"/>
            <a:t>Intake Forms</a:t>
          </a:r>
        </a:p>
      </dgm:t>
    </dgm:pt>
    <dgm:pt modelId="{54419803-1FF7-4CFD-8B4D-80FD6AF5DD00}" type="parTrans" cxnId="{A6895A3D-7117-49D5-9A13-14970A68B52D}">
      <dgm:prSet/>
      <dgm:spPr/>
      <dgm:t>
        <a:bodyPr/>
        <a:lstStyle/>
        <a:p>
          <a:endParaRPr lang="en-US"/>
        </a:p>
      </dgm:t>
    </dgm:pt>
    <dgm:pt modelId="{E313896E-55F4-424F-B978-ECA2081C757D}" type="sibTrans" cxnId="{A6895A3D-7117-49D5-9A13-14970A68B52D}">
      <dgm:prSet/>
      <dgm:spPr/>
      <dgm:t>
        <a:bodyPr/>
        <a:lstStyle/>
        <a:p>
          <a:endParaRPr lang="en-US"/>
        </a:p>
      </dgm:t>
    </dgm:pt>
    <dgm:pt modelId="{C94030FB-62D9-464E-AC4B-E80785A091DC}">
      <dgm:prSet phldrT="[Text]"/>
      <dgm:spPr/>
      <dgm:t>
        <a:bodyPr/>
        <a:lstStyle/>
        <a:p>
          <a:r>
            <a:rPr lang="en-US" dirty="0"/>
            <a:t>Case Management System</a:t>
          </a:r>
        </a:p>
      </dgm:t>
    </dgm:pt>
    <dgm:pt modelId="{B9C21919-71C9-4A4D-9E8F-C98DC8A4758C}" type="parTrans" cxnId="{E1B86862-CC28-4752-99D7-62E1E250D78C}">
      <dgm:prSet/>
      <dgm:spPr/>
      <dgm:t>
        <a:bodyPr/>
        <a:lstStyle/>
        <a:p>
          <a:endParaRPr lang="en-US"/>
        </a:p>
      </dgm:t>
    </dgm:pt>
    <dgm:pt modelId="{4E905AAF-1D06-4421-B40E-17F18655841E}" type="sibTrans" cxnId="{E1B86862-CC28-4752-99D7-62E1E250D78C}">
      <dgm:prSet/>
      <dgm:spPr/>
      <dgm:t>
        <a:bodyPr/>
        <a:lstStyle/>
        <a:p>
          <a:endParaRPr lang="en-US"/>
        </a:p>
      </dgm:t>
    </dgm:pt>
    <dgm:pt modelId="{3C5B416E-C688-4E32-ACEE-97BC33E1C952}">
      <dgm:prSet phldrT="[Text]" custT="1"/>
      <dgm:spPr/>
      <dgm:t>
        <a:bodyPr/>
        <a:lstStyle/>
        <a:p>
          <a:r>
            <a:rPr lang="en-US" sz="5400" b="1" dirty="0">
              <a:solidFill>
                <a:schemeClr val="accent2"/>
              </a:solidFill>
              <a:effectLst>
                <a:outerShdw blurRad="38100" dist="38100" dir="2700000" algn="tl">
                  <a:srgbClr val="000000">
                    <a:alpha val="43137"/>
                  </a:srgbClr>
                </a:outerShdw>
              </a:effectLst>
            </a:rPr>
            <a:t>Data</a:t>
          </a:r>
        </a:p>
      </dgm:t>
    </dgm:pt>
    <dgm:pt modelId="{6ED70F67-2E82-4E92-9AE5-28D2DC99D994}" type="parTrans" cxnId="{A3E27124-3061-4434-8E20-25EF624EA395}">
      <dgm:prSet/>
      <dgm:spPr/>
      <dgm:t>
        <a:bodyPr/>
        <a:lstStyle/>
        <a:p>
          <a:endParaRPr lang="en-US"/>
        </a:p>
      </dgm:t>
    </dgm:pt>
    <dgm:pt modelId="{4BE6212C-FA18-4CB8-8A5B-8DC898B2F54A}" type="sibTrans" cxnId="{A3E27124-3061-4434-8E20-25EF624EA395}">
      <dgm:prSet/>
      <dgm:spPr/>
      <dgm:t>
        <a:bodyPr/>
        <a:lstStyle/>
        <a:p>
          <a:endParaRPr lang="en-US"/>
        </a:p>
      </dgm:t>
    </dgm:pt>
    <dgm:pt modelId="{7391E63E-D228-4D40-95F3-E9779B3D2B71}" type="pres">
      <dgm:prSet presAssocID="{B8F88DD4-3A3B-4858-8213-4E3B55ADC5C6}" presName="Name0" presStyleCnt="0">
        <dgm:presLayoutVars>
          <dgm:chMax val="4"/>
          <dgm:resizeHandles val="exact"/>
        </dgm:presLayoutVars>
      </dgm:prSet>
      <dgm:spPr/>
    </dgm:pt>
    <dgm:pt modelId="{B69D7400-B180-4661-94D6-860AFE1200E1}" type="pres">
      <dgm:prSet presAssocID="{B8F88DD4-3A3B-4858-8213-4E3B55ADC5C6}" presName="ellipse" presStyleLbl="trBgShp" presStyleIdx="0" presStyleCnt="1"/>
      <dgm:spPr/>
    </dgm:pt>
    <dgm:pt modelId="{0A77D3AE-1656-4062-A560-2E99C842660F}" type="pres">
      <dgm:prSet presAssocID="{B8F88DD4-3A3B-4858-8213-4E3B55ADC5C6}" presName="arrow1" presStyleLbl="fgShp" presStyleIdx="0" presStyleCnt="1" custLinFactNeighborY="29895"/>
      <dgm:spPr/>
    </dgm:pt>
    <dgm:pt modelId="{FD3CE77B-2837-4D99-8521-105034CAA55D}" type="pres">
      <dgm:prSet presAssocID="{B8F88DD4-3A3B-4858-8213-4E3B55ADC5C6}" presName="rectangle" presStyleLbl="revTx" presStyleIdx="0" presStyleCnt="1" custScaleY="77058" custLinFactNeighborX="227" custLinFactNeighborY="18444">
        <dgm:presLayoutVars>
          <dgm:bulletEnabled val="1"/>
        </dgm:presLayoutVars>
      </dgm:prSet>
      <dgm:spPr/>
    </dgm:pt>
    <dgm:pt modelId="{5BDEA7E8-F31D-4051-9F63-E8C2A1FCB66D}" type="pres">
      <dgm:prSet presAssocID="{2B1B3596-5C1A-41A8-BD58-CAD26216DBA6}" presName="item1" presStyleLbl="node1" presStyleIdx="0" presStyleCnt="3">
        <dgm:presLayoutVars>
          <dgm:bulletEnabled val="1"/>
        </dgm:presLayoutVars>
      </dgm:prSet>
      <dgm:spPr/>
    </dgm:pt>
    <dgm:pt modelId="{85BBCB89-49E5-4207-853C-58254CE3BECD}" type="pres">
      <dgm:prSet presAssocID="{C94030FB-62D9-464E-AC4B-E80785A091DC}" presName="item2" presStyleLbl="node1" presStyleIdx="1" presStyleCnt="3">
        <dgm:presLayoutVars>
          <dgm:bulletEnabled val="1"/>
        </dgm:presLayoutVars>
      </dgm:prSet>
      <dgm:spPr/>
    </dgm:pt>
    <dgm:pt modelId="{012069EC-7AA1-4DF1-B990-0E674E903F36}" type="pres">
      <dgm:prSet presAssocID="{3C5B416E-C688-4E32-ACEE-97BC33E1C952}" presName="item3" presStyleLbl="node1" presStyleIdx="2" presStyleCnt="3">
        <dgm:presLayoutVars>
          <dgm:bulletEnabled val="1"/>
        </dgm:presLayoutVars>
      </dgm:prSet>
      <dgm:spPr/>
    </dgm:pt>
    <dgm:pt modelId="{50438793-8F13-4310-AC38-312B3C9F2437}" type="pres">
      <dgm:prSet presAssocID="{B8F88DD4-3A3B-4858-8213-4E3B55ADC5C6}" presName="funnel" presStyleLbl="trAlignAcc1" presStyleIdx="0" presStyleCnt="1" custScaleX="113494" custScaleY="110000" custLinFactNeighborX="-807" custLinFactNeighborY="-605"/>
      <dgm:spPr/>
    </dgm:pt>
  </dgm:ptLst>
  <dgm:cxnLst>
    <dgm:cxn modelId="{58A72303-3347-47C3-BD34-EBD3A2F0CC82}" type="presOf" srcId="{2B1B3596-5C1A-41A8-BD58-CAD26216DBA6}" destId="{85BBCB89-49E5-4207-853C-58254CE3BECD}" srcOrd="0" destOrd="0" presId="urn:microsoft.com/office/officeart/2005/8/layout/funnel1"/>
    <dgm:cxn modelId="{A3E27124-3061-4434-8E20-25EF624EA395}" srcId="{B8F88DD4-3A3B-4858-8213-4E3B55ADC5C6}" destId="{3C5B416E-C688-4E32-ACEE-97BC33E1C952}" srcOrd="3" destOrd="0" parTransId="{6ED70F67-2E82-4E92-9AE5-28D2DC99D994}" sibTransId="{4BE6212C-FA18-4CB8-8A5B-8DC898B2F54A}"/>
    <dgm:cxn modelId="{A6895A3D-7117-49D5-9A13-14970A68B52D}" srcId="{B8F88DD4-3A3B-4858-8213-4E3B55ADC5C6}" destId="{2B1B3596-5C1A-41A8-BD58-CAD26216DBA6}" srcOrd="1" destOrd="0" parTransId="{54419803-1FF7-4CFD-8B4D-80FD6AF5DD00}" sibTransId="{E313896E-55F4-424F-B978-ECA2081C757D}"/>
    <dgm:cxn modelId="{3D1A0660-E522-4138-AE1D-2EF338F4C45A}" type="presOf" srcId="{C94030FB-62D9-464E-AC4B-E80785A091DC}" destId="{5BDEA7E8-F31D-4051-9F63-E8C2A1FCB66D}" srcOrd="0" destOrd="0" presId="urn:microsoft.com/office/officeart/2005/8/layout/funnel1"/>
    <dgm:cxn modelId="{E1B86862-CC28-4752-99D7-62E1E250D78C}" srcId="{B8F88DD4-3A3B-4858-8213-4E3B55ADC5C6}" destId="{C94030FB-62D9-464E-AC4B-E80785A091DC}" srcOrd="2" destOrd="0" parTransId="{B9C21919-71C9-4A4D-9E8F-C98DC8A4758C}" sibTransId="{4E905AAF-1D06-4421-B40E-17F18655841E}"/>
    <dgm:cxn modelId="{77D6BA96-AC8D-43C5-AE10-442FBDC3B1C5}" type="presOf" srcId="{3C5B416E-C688-4E32-ACEE-97BC33E1C952}" destId="{FD3CE77B-2837-4D99-8521-105034CAA55D}" srcOrd="0" destOrd="0" presId="urn:microsoft.com/office/officeart/2005/8/layout/funnel1"/>
    <dgm:cxn modelId="{7FFB27AC-89D7-4C70-94C3-E900EBD45552}" type="presOf" srcId="{9CDF2677-FB53-4B20-8DD3-607CB66A81B4}" destId="{012069EC-7AA1-4DF1-B990-0E674E903F36}" srcOrd="0" destOrd="0" presId="urn:microsoft.com/office/officeart/2005/8/layout/funnel1"/>
    <dgm:cxn modelId="{FBA7FAF0-0A96-4BD5-A312-C06180BBCBBF}" srcId="{B8F88DD4-3A3B-4858-8213-4E3B55ADC5C6}" destId="{9CDF2677-FB53-4B20-8DD3-607CB66A81B4}" srcOrd="0" destOrd="0" parTransId="{591AF3D7-88D0-4634-ABCC-6E8617629B56}" sibTransId="{710D0E80-E236-4614-85DA-7B1201D2F848}"/>
    <dgm:cxn modelId="{4604FAFF-17DE-4BAA-8AB9-BCC60149D0F3}" type="presOf" srcId="{B8F88DD4-3A3B-4858-8213-4E3B55ADC5C6}" destId="{7391E63E-D228-4D40-95F3-E9779B3D2B71}" srcOrd="0" destOrd="0" presId="urn:microsoft.com/office/officeart/2005/8/layout/funnel1"/>
    <dgm:cxn modelId="{C5862DE8-F3F1-4F3C-92AB-96C84F7D4ACF}" type="presParOf" srcId="{7391E63E-D228-4D40-95F3-E9779B3D2B71}" destId="{B69D7400-B180-4661-94D6-860AFE1200E1}" srcOrd="0" destOrd="0" presId="urn:microsoft.com/office/officeart/2005/8/layout/funnel1"/>
    <dgm:cxn modelId="{DADD4C3D-FE48-4ECE-BCA1-0EF55B252CF9}" type="presParOf" srcId="{7391E63E-D228-4D40-95F3-E9779B3D2B71}" destId="{0A77D3AE-1656-4062-A560-2E99C842660F}" srcOrd="1" destOrd="0" presId="urn:microsoft.com/office/officeart/2005/8/layout/funnel1"/>
    <dgm:cxn modelId="{383E8E7C-ACD3-4472-B0AF-A7CBA0B8BB00}" type="presParOf" srcId="{7391E63E-D228-4D40-95F3-E9779B3D2B71}" destId="{FD3CE77B-2837-4D99-8521-105034CAA55D}" srcOrd="2" destOrd="0" presId="urn:microsoft.com/office/officeart/2005/8/layout/funnel1"/>
    <dgm:cxn modelId="{ABE6CB46-13F7-4B46-A499-1196EDFF7ED2}" type="presParOf" srcId="{7391E63E-D228-4D40-95F3-E9779B3D2B71}" destId="{5BDEA7E8-F31D-4051-9F63-E8C2A1FCB66D}" srcOrd="3" destOrd="0" presId="urn:microsoft.com/office/officeart/2005/8/layout/funnel1"/>
    <dgm:cxn modelId="{7F179155-EFCE-4864-A92C-EE2DE0DFAF46}" type="presParOf" srcId="{7391E63E-D228-4D40-95F3-E9779B3D2B71}" destId="{85BBCB89-49E5-4207-853C-58254CE3BECD}" srcOrd="4" destOrd="0" presId="urn:microsoft.com/office/officeart/2005/8/layout/funnel1"/>
    <dgm:cxn modelId="{15F90C8A-9A21-43E6-B38B-2C6CBC0541F1}" type="presParOf" srcId="{7391E63E-D228-4D40-95F3-E9779B3D2B71}" destId="{012069EC-7AA1-4DF1-B990-0E674E903F36}" srcOrd="5" destOrd="0" presId="urn:microsoft.com/office/officeart/2005/8/layout/funnel1"/>
    <dgm:cxn modelId="{82843891-2B27-4345-B6D6-2F555A45D02C}" type="presParOf" srcId="{7391E63E-D228-4D40-95F3-E9779B3D2B71}" destId="{50438793-8F13-4310-AC38-312B3C9F2437}"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F88DD4-3A3B-4858-8213-4E3B55ADC5C6}" type="doc">
      <dgm:prSet loTypeId="urn:microsoft.com/office/officeart/2005/8/layout/funnel1" loCatId="process" qsTypeId="urn:microsoft.com/office/officeart/2005/8/quickstyle/simple2" qsCatId="simple" csTypeId="urn:microsoft.com/office/officeart/2005/8/colors/accent1_2" csCatId="accent1" phldr="1"/>
      <dgm:spPr/>
      <dgm:t>
        <a:bodyPr/>
        <a:lstStyle/>
        <a:p>
          <a:endParaRPr lang="en-US"/>
        </a:p>
      </dgm:t>
    </dgm:pt>
    <dgm:pt modelId="{9CDF2677-FB53-4B20-8DD3-607CB66A81B4}">
      <dgm:prSet phldrT="[Text]"/>
      <dgm:spPr/>
      <dgm:t>
        <a:bodyPr/>
        <a:lstStyle/>
        <a:p>
          <a:r>
            <a:rPr lang="en-US" dirty="0"/>
            <a:t>Services</a:t>
          </a:r>
        </a:p>
      </dgm:t>
    </dgm:pt>
    <dgm:pt modelId="{591AF3D7-88D0-4634-ABCC-6E8617629B56}" type="parTrans" cxnId="{FBA7FAF0-0A96-4BD5-A312-C06180BBCBBF}">
      <dgm:prSet/>
      <dgm:spPr/>
      <dgm:t>
        <a:bodyPr/>
        <a:lstStyle/>
        <a:p>
          <a:endParaRPr lang="en-US"/>
        </a:p>
      </dgm:t>
    </dgm:pt>
    <dgm:pt modelId="{710D0E80-E236-4614-85DA-7B1201D2F848}" type="sibTrans" cxnId="{FBA7FAF0-0A96-4BD5-A312-C06180BBCBBF}">
      <dgm:prSet/>
      <dgm:spPr/>
      <dgm:t>
        <a:bodyPr/>
        <a:lstStyle/>
        <a:p>
          <a:endParaRPr lang="en-US"/>
        </a:p>
      </dgm:t>
    </dgm:pt>
    <dgm:pt modelId="{2B1B3596-5C1A-41A8-BD58-CAD26216DBA6}">
      <dgm:prSet phldrT="[Text]"/>
      <dgm:spPr/>
      <dgm:t>
        <a:bodyPr/>
        <a:lstStyle/>
        <a:p>
          <a:r>
            <a:rPr lang="en-US" dirty="0"/>
            <a:t>Intake Forms</a:t>
          </a:r>
        </a:p>
      </dgm:t>
    </dgm:pt>
    <dgm:pt modelId="{54419803-1FF7-4CFD-8B4D-80FD6AF5DD00}" type="parTrans" cxnId="{A6895A3D-7117-49D5-9A13-14970A68B52D}">
      <dgm:prSet/>
      <dgm:spPr/>
      <dgm:t>
        <a:bodyPr/>
        <a:lstStyle/>
        <a:p>
          <a:endParaRPr lang="en-US"/>
        </a:p>
      </dgm:t>
    </dgm:pt>
    <dgm:pt modelId="{E313896E-55F4-424F-B978-ECA2081C757D}" type="sibTrans" cxnId="{A6895A3D-7117-49D5-9A13-14970A68B52D}">
      <dgm:prSet/>
      <dgm:spPr/>
      <dgm:t>
        <a:bodyPr/>
        <a:lstStyle/>
        <a:p>
          <a:endParaRPr lang="en-US"/>
        </a:p>
      </dgm:t>
    </dgm:pt>
    <dgm:pt modelId="{C94030FB-62D9-464E-AC4B-E80785A091DC}">
      <dgm:prSet phldrT="[Text]"/>
      <dgm:spPr/>
      <dgm:t>
        <a:bodyPr/>
        <a:lstStyle/>
        <a:p>
          <a:r>
            <a:rPr lang="en-US" dirty="0"/>
            <a:t>MIS</a:t>
          </a:r>
        </a:p>
      </dgm:t>
    </dgm:pt>
    <dgm:pt modelId="{B9C21919-71C9-4A4D-9E8F-C98DC8A4758C}" type="parTrans" cxnId="{E1B86862-CC28-4752-99D7-62E1E250D78C}">
      <dgm:prSet/>
      <dgm:spPr/>
      <dgm:t>
        <a:bodyPr/>
        <a:lstStyle/>
        <a:p>
          <a:endParaRPr lang="en-US"/>
        </a:p>
      </dgm:t>
    </dgm:pt>
    <dgm:pt modelId="{4E905AAF-1D06-4421-B40E-17F18655841E}" type="sibTrans" cxnId="{E1B86862-CC28-4752-99D7-62E1E250D78C}">
      <dgm:prSet/>
      <dgm:spPr/>
      <dgm:t>
        <a:bodyPr/>
        <a:lstStyle/>
        <a:p>
          <a:endParaRPr lang="en-US"/>
        </a:p>
      </dgm:t>
    </dgm:pt>
    <dgm:pt modelId="{3C5B416E-C688-4E32-ACEE-97BC33E1C952}">
      <dgm:prSet phldrT="[Text]" custT="1"/>
      <dgm:spPr/>
      <dgm:t>
        <a:bodyPr/>
        <a:lstStyle/>
        <a:p>
          <a:r>
            <a:rPr lang="en-US" sz="2000" b="1" dirty="0">
              <a:solidFill>
                <a:schemeClr val="accent2"/>
              </a:solidFill>
              <a:effectLst>
                <a:outerShdw blurRad="38100" dist="38100" dir="2700000" algn="tl">
                  <a:srgbClr val="000000">
                    <a:alpha val="43137"/>
                  </a:srgbClr>
                </a:outerShdw>
              </a:effectLst>
            </a:rPr>
            <a:t>Grantee Data</a:t>
          </a:r>
        </a:p>
      </dgm:t>
    </dgm:pt>
    <dgm:pt modelId="{6ED70F67-2E82-4E92-9AE5-28D2DC99D994}" type="parTrans" cxnId="{A3E27124-3061-4434-8E20-25EF624EA395}">
      <dgm:prSet/>
      <dgm:spPr/>
      <dgm:t>
        <a:bodyPr/>
        <a:lstStyle/>
        <a:p>
          <a:endParaRPr lang="en-US"/>
        </a:p>
      </dgm:t>
    </dgm:pt>
    <dgm:pt modelId="{4BE6212C-FA18-4CB8-8A5B-8DC898B2F54A}" type="sibTrans" cxnId="{A3E27124-3061-4434-8E20-25EF624EA395}">
      <dgm:prSet/>
      <dgm:spPr/>
      <dgm:t>
        <a:bodyPr/>
        <a:lstStyle/>
        <a:p>
          <a:endParaRPr lang="en-US"/>
        </a:p>
      </dgm:t>
    </dgm:pt>
    <dgm:pt modelId="{7391E63E-D228-4D40-95F3-E9779B3D2B71}" type="pres">
      <dgm:prSet presAssocID="{B8F88DD4-3A3B-4858-8213-4E3B55ADC5C6}" presName="Name0" presStyleCnt="0">
        <dgm:presLayoutVars>
          <dgm:chMax val="4"/>
          <dgm:resizeHandles val="exact"/>
        </dgm:presLayoutVars>
      </dgm:prSet>
      <dgm:spPr/>
    </dgm:pt>
    <dgm:pt modelId="{B69D7400-B180-4661-94D6-860AFE1200E1}" type="pres">
      <dgm:prSet presAssocID="{B8F88DD4-3A3B-4858-8213-4E3B55ADC5C6}" presName="ellipse" presStyleLbl="trBgShp" presStyleIdx="0" presStyleCnt="1"/>
      <dgm:spPr/>
    </dgm:pt>
    <dgm:pt modelId="{0A77D3AE-1656-4062-A560-2E99C842660F}" type="pres">
      <dgm:prSet presAssocID="{B8F88DD4-3A3B-4858-8213-4E3B55ADC5C6}" presName="arrow1" presStyleLbl="fgShp" presStyleIdx="0" presStyleCnt="1" custLinFactNeighborY="24793"/>
      <dgm:spPr/>
    </dgm:pt>
    <dgm:pt modelId="{FD3CE77B-2837-4D99-8521-105034CAA55D}" type="pres">
      <dgm:prSet presAssocID="{B8F88DD4-3A3B-4858-8213-4E3B55ADC5C6}" presName="rectangle" presStyleLbl="revTx" presStyleIdx="0" presStyleCnt="1" custScaleY="77058" custLinFactNeighborX="227" custLinFactNeighborY="18444">
        <dgm:presLayoutVars>
          <dgm:bulletEnabled val="1"/>
        </dgm:presLayoutVars>
      </dgm:prSet>
      <dgm:spPr/>
    </dgm:pt>
    <dgm:pt modelId="{5BDEA7E8-F31D-4051-9F63-E8C2A1FCB66D}" type="pres">
      <dgm:prSet presAssocID="{2B1B3596-5C1A-41A8-BD58-CAD26216DBA6}" presName="item1" presStyleLbl="node1" presStyleIdx="0" presStyleCnt="3">
        <dgm:presLayoutVars>
          <dgm:bulletEnabled val="1"/>
        </dgm:presLayoutVars>
      </dgm:prSet>
      <dgm:spPr/>
    </dgm:pt>
    <dgm:pt modelId="{85BBCB89-49E5-4207-853C-58254CE3BECD}" type="pres">
      <dgm:prSet presAssocID="{C94030FB-62D9-464E-AC4B-E80785A091DC}" presName="item2" presStyleLbl="node1" presStyleIdx="1" presStyleCnt="3">
        <dgm:presLayoutVars>
          <dgm:bulletEnabled val="1"/>
        </dgm:presLayoutVars>
      </dgm:prSet>
      <dgm:spPr/>
    </dgm:pt>
    <dgm:pt modelId="{012069EC-7AA1-4DF1-B990-0E674E903F36}" type="pres">
      <dgm:prSet presAssocID="{3C5B416E-C688-4E32-ACEE-97BC33E1C952}" presName="item3" presStyleLbl="node1" presStyleIdx="2" presStyleCnt="3">
        <dgm:presLayoutVars>
          <dgm:bulletEnabled val="1"/>
        </dgm:presLayoutVars>
      </dgm:prSet>
      <dgm:spPr/>
    </dgm:pt>
    <dgm:pt modelId="{50438793-8F13-4310-AC38-312B3C9F2437}" type="pres">
      <dgm:prSet presAssocID="{B8F88DD4-3A3B-4858-8213-4E3B55ADC5C6}" presName="funnel" presStyleLbl="trAlignAcc1" presStyleIdx="0" presStyleCnt="1" custScaleX="113494" custScaleY="110000" custLinFactNeighborX="-7" custLinFactNeighborY="-605"/>
      <dgm:spPr/>
    </dgm:pt>
  </dgm:ptLst>
  <dgm:cxnLst>
    <dgm:cxn modelId="{58A72303-3347-47C3-BD34-EBD3A2F0CC82}" type="presOf" srcId="{2B1B3596-5C1A-41A8-BD58-CAD26216DBA6}" destId="{85BBCB89-49E5-4207-853C-58254CE3BECD}" srcOrd="0" destOrd="0" presId="urn:microsoft.com/office/officeart/2005/8/layout/funnel1"/>
    <dgm:cxn modelId="{A3E27124-3061-4434-8E20-25EF624EA395}" srcId="{B8F88DD4-3A3B-4858-8213-4E3B55ADC5C6}" destId="{3C5B416E-C688-4E32-ACEE-97BC33E1C952}" srcOrd="3" destOrd="0" parTransId="{6ED70F67-2E82-4E92-9AE5-28D2DC99D994}" sibTransId="{4BE6212C-FA18-4CB8-8A5B-8DC898B2F54A}"/>
    <dgm:cxn modelId="{A6895A3D-7117-49D5-9A13-14970A68B52D}" srcId="{B8F88DD4-3A3B-4858-8213-4E3B55ADC5C6}" destId="{2B1B3596-5C1A-41A8-BD58-CAD26216DBA6}" srcOrd="1" destOrd="0" parTransId="{54419803-1FF7-4CFD-8B4D-80FD6AF5DD00}" sibTransId="{E313896E-55F4-424F-B978-ECA2081C757D}"/>
    <dgm:cxn modelId="{3D1A0660-E522-4138-AE1D-2EF338F4C45A}" type="presOf" srcId="{C94030FB-62D9-464E-AC4B-E80785A091DC}" destId="{5BDEA7E8-F31D-4051-9F63-E8C2A1FCB66D}" srcOrd="0" destOrd="0" presId="urn:microsoft.com/office/officeart/2005/8/layout/funnel1"/>
    <dgm:cxn modelId="{E1B86862-CC28-4752-99D7-62E1E250D78C}" srcId="{B8F88DD4-3A3B-4858-8213-4E3B55ADC5C6}" destId="{C94030FB-62D9-464E-AC4B-E80785A091DC}" srcOrd="2" destOrd="0" parTransId="{B9C21919-71C9-4A4D-9E8F-C98DC8A4758C}" sibTransId="{4E905AAF-1D06-4421-B40E-17F18655841E}"/>
    <dgm:cxn modelId="{77D6BA96-AC8D-43C5-AE10-442FBDC3B1C5}" type="presOf" srcId="{3C5B416E-C688-4E32-ACEE-97BC33E1C952}" destId="{FD3CE77B-2837-4D99-8521-105034CAA55D}" srcOrd="0" destOrd="0" presId="urn:microsoft.com/office/officeart/2005/8/layout/funnel1"/>
    <dgm:cxn modelId="{7FFB27AC-89D7-4C70-94C3-E900EBD45552}" type="presOf" srcId="{9CDF2677-FB53-4B20-8DD3-607CB66A81B4}" destId="{012069EC-7AA1-4DF1-B990-0E674E903F36}" srcOrd="0" destOrd="0" presId="urn:microsoft.com/office/officeart/2005/8/layout/funnel1"/>
    <dgm:cxn modelId="{FBA7FAF0-0A96-4BD5-A312-C06180BBCBBF}" srcId="{B8F88DD4-3A3B-4858-8213-4E3B55ADC5C6}" destId="{9CDF2677-FB53-4B20-8DD3-607CB66A81B4}" srcOrd="0" destOrd="0" parTransId="{591AF3D7-88D0-4634-ABCC-6E8617629B56}" sibTransId="{710D0E80-E236-4614-85DA-7B1201D2F848}"/>
    <dgm:cxn modelId="{4604FAFF-17DE-4BAA-8AB9-BCC60149D0F3}" type="presOf" srcId="{B8F88DD4-3A3B-4858-8213-4E3B55ADC5C6}" destId="{7391E63E-D228-4D40-95F3-E9779B3D2B71}" srcOrd="0" destOrd="0" presId="urn:microsoft.com/office/officeart/2005/8/layout/funnel1"/>
    <dgm:cxn modelId="{C5862DE8-F3F1-4F3C-92AB-96C84F7D4ACF}" type="presParOf" srcId="{7391E63E-D228-4D40-95F3-E9779B3D2B71}" destId="{B69D7400-B180-4661-94D6-860AFE1200E1}" srcOrd="0" destOrd="0" presId="urn:microsoft.com/office/officeart/2005/8/layout/funnel1"/>
    <dgm:cxn modelId="{DADD4C3D-FE48-4ECE-BCA1-0EF55B252CF9}" type="presParOf" srcId="{7391E63E-D228-4D40-95F3-E9779B3D2B71}" destId="{0A77D3AE-1656-4062-A560-2E99C842660F}" srcOrd="1" destOrd="0" presId="urn:microsoft.com/office/officeart/2005/8/layout/funnel1"/>
    <dgm:cxn modelId="{383E8E7C-ACD3-4472-B0AF-A7CBA0B8BB00}" type="presParOf" srcId="{7391E63E-D228-4D40-95F3-E9779B3D2B71}" destId="{FD3CE77B-2837-4D99-8521-105034CAA55D}" srcOrd="2" destOrd="0" presId="urn:microsoft.com/office/officeart/2005/8/layout/funnel1"/>
    <dgm:cxn modelId="{ABE6CB46-13F7-4B46-A499-1196EDFF7ED2}" type="presParOf" srcId="{7391E63E-D228-4D40-95F3-E9779B3D2B71}" destId="{5BDEA7E8-F31D-4051-9F63-E8C2A1FCB66D}" srcOrd="3" destOrd="0" presId="urn:microsoft.com/office/officeart/2005/8/layout/funnel1"/>
    <dgm:cxn modelId="{7F179155-EFCE-4864-A92C-EE2DE0DFAF46}" type="presParOf" srcId="{7391E63E-D228-4D40-95F3-E9779B3D2B71}" destId="{85BBCB89-49E5-4207-853C-58254CE3BECD}" srcOrd="4" destOrd="0" presId="urn:microsoft.com/office/officeart/2005/8/layout/funnel1"/>
    <dgm:cxn modelId="{15F90C8A-9A21-43E6-B38B-2C6CBC0541F1}" type="presParOf" srcId="{7391E63E-D228-4D40-95F3-E9779B3D2B71}" destId="{012069EC-7AA1-4DF1-B990-0E674E903F36}" srcOrd="5" destOrd="0" presId="urn:microsoft.com/office/officeart/2005/8/layout/funnel1"/>
    <dgm:cxn modelId="{82843891-2B27-4345-B6D6-2F555A45D02C}" type="presParOf" srcId="{7391E63E-D228-4D40-95F3-E9779B3D2B71}" destId="{50438793-8F13-4310-AC38-312B3C9F2437}"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F88DD4-3A3B-4858-8213-4E3B55ADC5C6}" type="doc">
      <dgm:prSet loTypeId="urn:microsoft.com/office/officeart/2005/8/layout/funnel1" loCatId="process" qsTypeId="urn:microsoft.com/office/officeart/2005/8/quickstyle/simple2" qsCatId="simple" csTypeId="urn:microsoft.com/office/officeart/2005/8/colors/accent1_2" csCatId="accent1" phldr="1"/>
      <dgm:spPr/>
      <dgm:t>
        <a:bodyPr/>
        <a:lstStyle/>
        <a:p>
          <a:endParaRPr lang="en-US"/>
        </a:p>
      </dgm:t>
    </dgm:pt>
    <dgm:pt modelId="{9CDF2677-FB53-4B20-8DD3-607CB66A81B4}">
      <dgm:prSet phldrT="[Text]"/>
      <dgm:spPr/>
      <dgm:t>
        <a:bodyPr/>
        <a:lstStyle/>
        <a:p>
          <a:r>
            <a:rPr lang="en-US" dirty="0"/>
            <a:t>Services</a:t>
          </a:r>
        </a:p>
      </dgm:t>
    </dgm:pt>
    <dgm:pt modelId="{591AF3D7-88D0-4634-ABCC-6E8617629B56}" type="parTrans" cxnId="{FBA7FAF0-0A96-4BD5-A312-C06180BBCBBF}">
      <dgm:prSet/>
      <dgm:spPr/>
      <dgm:t>
        <a:bodyPr/>
        <a:lstStyle/>
        <a:p>
          <a:endParaRPr lang="en-US"/>
        </a:p>
      </dgm:t>
    </dgm:pt>
    <dgm:pt modelId="{710D0E80-E236-4614-85DA-7B1201D2F848}" type="sibTrans" cxnId="{FBA7FAF0-0A96-4BD5-A312-C06180BBCBBF}">
      <dgm:prSet/>
      <dgm:spPr/>
      <dgm:t>
        <a:bodyPr/>
        <a:lstStyle/>
        <a:p>
          <a:endParaRPr lang="en-US"/>
        </a:p>
      </dgm:t>
    </dgm:pt>
    <dgm:pt modelId="{2B1B3596-5C1A-41A8-BD58-CAD26216DBA6}">
      <dgm:prSet phldrT="[Text]"/>
      <dgm:spPr/>
      <dgm:t>
        <a:bodyPr/>
        <a:lstStyle/>
        <a:p>
          <a:r>
            <a:rPr lang="en-US" dirty="0"/>
            <a:t>Intake Forms</a:t>
          </a:r>
        </a:p>
      </dgm:t>
    </dgm:pt>
    <dgm:pt modelId="{54419803-1FF7-4CFD-8B4D-80FD6AF5DD00}" type="parTrans" cxnId="{A6895A3D-7117-49D5-9A13-14970A68B52D}">
      <dgm:prSet/>
      <dgm:spPr/>
      <dgm:t>
        <a:bodyPr/>
        <a:lstStyle/>
        <a:p>
          <a:endParaRPr lang="en-US"/>
        </a:p>
      </dgm:t>
    </dgm:pt>
    <dgm:pt modelId="{E313896E-55F4-424F-B978-ECA2081C757D}" type="sibTrans" cxnId="{A6895A3D-7117-49D5-9A13-14970A68B52D}">
      <dgm:prSet/>
      <dgm:spPr/>
      <dgm:t>
        <a:bodyPr/>
        <a:lstStyle/>
        <a:p>
          <a:endParaRPr lang="en-US"/>
        </a:p>
      </dgm:t>
    </dgm:pt>
    <dgm:pt modelId="{C94030FB-62D9-464E-AC4B-E80785A091DC}">
      <dgm:prSet phldrT="[Text]"/>
      <dgm:spPr/>
      <dgm:t>
        <a:bodyPr/>
        <a:lstStyle/>
        <a:p>
          <a:r>
            <a:rPr lang="en-US" dirty="0"/>
            <a:t>MIS</a:t>
          </a:r>
        </a:p>
      </dgm:t>
    </dgm:pt>
    <dgm:pt modelId="{B9C21919-71C9-4A4D-9E8F-C98DC8A4758C}" type="parTrans" cxnId="{E1B86862-CC28-4752-99D7-62E1E250D78C}">
      <dgm:prSet/>
      <dgm:spPr/>
      <dgm:t>
        <a:bodyPr/>
        <a:lstStyle/>
        <a:p>
          <a:endParaRPr lang="en-US"/>
        </a:p>
      </dgm:t>
    </dgm:pt>
    <dgm:pt modelId="{4E905AAF-1D06-4421-B40E-17F18655841E}" type="sibTrans" cxnId="{E1B86862-CC28-4752-99D7-62E1E250D78C}">
      <dgm:prSet/>
      <dgm:spPr/>
      <dgm:t>
        <a:bodyPr/>
        <a:lstStyle/>
        <a:p>
          <a:endParaRPr lang="en-US"/>
        </a:p>
      </dgm:t>
    </dgm:pt>
    <dgm:pt modelId="{3C5B416E-C688-4E32-ACEE-97BC33E1C952}">
      <dgm:prSet phldrT="[Text]" custT="1"/>
      <dgm:spPr/>
      <dgm:t>
        <a:bodyPr/>
        <a:lstStyle/>
        <a:p>
          <a:r>
            <a:rPr lang="en-US" sz="2000" b="1" dirty="0">
              <a:solidFill>
                <a:schemeClr val="accent2"/>
              </a:solidFill>
              <a:effectLst>
                <a:outerShdw blurRad="38100" dist="38100" dir="2700000" algn="tl">
                  <a:srgbClr val="000000">
                    <a:alpha val="43137"/>
                  </a:srgbClr>
                </a:outerShdw>
              </a:effectLst>
            </a:rPr>
            <a:t>Grantee Data</a:t>
          </a:r>
        </a:p>
      </dgm:t>
    </dgm:pt>
    <dgm:pt modelId="{6ED70F67-2E82-4E92-9AE5-28D2DC99D994}" type="parTrans" cxnId="{A3E27124-3061-4434-8E20-25EF624EA395}">
      <dgm:prSet/>
      <dgm:spPr/>
      <dgm:t>
        <a:bodyPr/>
        <a:lstStyle/>
        <a:p>
          <a:endParaRPr lang="en-US"/>
        </a:p>
      </dgm:t>
    </dgm:pt>
    <dgm:pt modelId="{4BE6212C-FA18-4CB8-8A5B-8DC898B2F54A}" type="sibTrans" cxnId="{A3E27124-3061-4434-8E20-25EF624EA395}">
      <dgm:prSet/>
      <dgm:spPr/>
      <dgm:t>
        <a:bodyPr/>
        <a:lstStyle/>
        <a:p>
          <a:endParaRPr lang="en-US"/>
        </a:p>
      </dgm:t>
    </dgm:pt>
    <dgm:pt modelId="{7391E63E-D228-4D40-95F3-E9779B3D2B71}" type="pres">
      <dgm:prSet presAssocID="{B8F88DD4-3A3B-4858-8213-4E3B55ADC5C6}" presName="Name0" presStyleCnt="0">
        <dgm:presLayoutVars>
          <dgm:chMax val="4"/>
          <dgm:resizeHandles val="exact"/>
        </dgm:presLayoutVars>
      </dgm:prSet>
      <dgm:spPr/>
    </dgm:pt>
    <dgm:pt modelId="{B69D7400-B180-4661-94D6-860AFE1200E1}" type="pres">
      <dgm:prSet presAssocID="{B8F88DD4-3A3B-4858-8213-4E3B55ADC5C6}" presName="ellipse" presStyleLbl="trBgShp" presStyleIdx="0" presStyleCnt="1"/>
      <dgm:spPr/>
    </dgm:pt>
    <dgm:pt modelId="{0A77D3AE-1656-4062-A560-2E99C842660F}" type="pres">
      <dgm:prSet presAssocID="{B8F88DD4-3A3B-4858-8213-4E3B55ADC5C6}" presName="arrow1" presStyleLbl="fgShp" presStyleIdx="0" presStyleCnt="1" custLinFactNeighborY="24793"/>
      <dgm:spPr/>
    </dgm:pt>
    <dgm:pt modelId="{FD3CE77B-2837-4D99-8521-105034CAA55D}" type="pres">
      <dgm:prSet presAssocID="{B8F88DD4-3A3B-4858-8213-4E3B55ADC5C6}" presName="rectangle" presStyleLbl="revTx" presStyleIdx="0" presStyleCnt="1" custScaleY="77058" custLinFactNeighborX="227" custLinFactNeighborY="18444">
        <dgm:presLayoutVars>
          <dgm:bulletEnabled val="1"/>
        </dgm:presLayoutVars>
      </dgm:prSet>
      <dgm:spPr/>
    </dgm:pt>
    <dgm:pt modelId="{5BDEA7E8-F31D-4051-9F63-E8C2A1FCB66D}" type="pres">
      <dgm:prSet presAssocID="{2B1B3596-5C1A-41A8-BD58-CAD26216DBA6}" presName="item1" presStyleLbl="node1" presStyleIdx="0" presStyleCnt="3">
        <dgm:presLayoutVars>
          <dgm:bulletEnabled val="1"/>
        </dgm:presLayoutVars>
      </dgm:prSet>
      <dgm:spPr/>
    </dgm:pt>
    <dgm:pt modelId="{85BBCB89-49E5-4207-853C-58254CE3BECD}" type="pres">
      <dgm:prSet presAssocID="{C94030FB-62D9-464E-AC4B-E80785A091DC}" presName="item2" presStyleLbl="node1" presStyleIdx="1" presStyleCnt="3">
        <dgm:presLayoutVars>
          <dgm:bulletEnabled val="1"/>
        </dgm:presLayoutVars>
      </dgm:prSet>
      <dgm:spPr/>
    </dgm:pt>
    <dgm:pt modelId="{012069EC-7AA1-4DF1-B990-0E674E903F36}" type="pres">
      <dgm:prSet presAssocID="{3C5B416E-C688-4E32-ACEE-97BC33E1C952}" presName="item3" presStyleLbl="node1" presStyleIdx="2" presStyleCnt="3">
        <dgm:presLayoutVars>
          <dgm:bulletEnabled val="1"/>
        </dgm:presLayoutVars>
      </dgm:prSet>
      <dgm:spPr/>
    </dgm:pt>
    <dgm:pt modelId="{50438793-8F13-4310-AC38-312B3C9F2437}" type="pres">
      <dgm:prSet presAssocID="{B8F88DD4-3A3B-4858-8213-4E3B55ADC5C6}" presName="funnel" presStyleLbl="trAlignAcc1" presStyleIdx="0" presStyleCnt="1" custScaleX="113494" custScaleY="110000" custLinFactNeighborX="-7" custLinFactNeighborY="-605"/>
      <dgm:spPr/>
    </dgm:pt>
  </dgm:ptLst>
  <dgm:cxnLst>
    <dgm:cxn modelId="{58A72303-3347-47C3-BD34-EBD3A2F0CC82}" type="presOf" srcId="{2B1B3596-5C1A-41A8-BD58-CAD26216DBA6}" destId="{85BBCB89-49E5-4207-853C-58254CE3BECD}" srcOrd="0" destOrd="0" presId="urn:microsoft.com/office/officeart/2005/8/layout/funnel1"/>
    <dgm:cxn modelId="{A3E27124-3061-4434-8E20-25EF624EA395}" srcId="{B8F88DD4-3A3B-4858-8213-4E3B55ADC5C6}" destId="{3C5B416E-C688-4E32-ACEE-97BC33E1C952}" srcOrd="3" destOrd="0" parTransId="{6ED70F67-2E82-4E92-9AE5-28D2DC99D994}" sibTransId="{4BE6212C-FA18-4CB8-8A5B-8DC898B2F54A}"/>
    <dgm:cxn modelId="{A6895A3D-7117-49D5-9A13-14970A68B52D}" srcId="{B8F88DD4-3A3B-4858-8213-4E3B55ADC5C6}" destId="{2B1B3596-5C1A-41A8-BD58-CAD26216DBA6}" srcOrd="1" destOrd="0" parTransId="{54419803-1FF7-4CFD-8B4D-80FD6AF5DD00}" sibTransId="{E313896E-55F4-424F-B978-ECA2081C757D}"/>
    <dgm:cxn modelId="{3D1A0660-E522-4138-AE1D-2EF338F4C45A}" type="presOf" srcId="{C94030FB-62D9-464E-AC4B-E80785A091DC}" destId="{5BDEA7E8-F31D-4051-9F63-E8C2A1FCB66D}" srcOrd="0" destOrd="0" presId="urn:microsoft.com/office/officeart/2005/8/layout/funnel1"/>
    <dgm:cxn modelId="{E1B86862-CC28-4752-99D7-62E1E250D78C}" srcId="{B8F88DD4-3A3B-4858-8213-4E3B55ADC5C6}" destId="{C94030FB-62D9-464E-AC4B-E80785A091DC}" srcOrd="2" destOrd="0" parTransId="{B9C21919-71C9-4A4D-9E8F-C98DC8A4758C}" sibTransId="{4E905AAF-1D06-4421-B40E-17F18655841E}"/>
    <dgm:cxn modelId="{77D6BA96-AC8D-43C5-AE10-442FBDC3B1C5}" type="presOf" srcId="{3C5B416E-C688-4E32-ACEE-97BC33E1C952}" destId="{FD3CE77B-2837-4D99-8521-105034CAA55D}" srcOrd="0" destOrd="0" presId="urn:microsoft.com/office/officeart/2005/8/layout/funnel1"/>
    <dgm:cxn modelId="{7FFB27AC-89D7-4C70-94C3-E900EBD45552}" type="presOf" srcId="{9CDF2677-FB53-4B20-8DD3-607CB66A81B4}" destId="{012069EC-7AA1-4DF1-B990-0E674E903F36}" srcOrd="0" destOrd="0" presId="urn:microsoft.com/office/officeart/2005/8/layout/funnel1"/>
    <dgm:cxn modelId="{FBA7FAF0-0A96-4BD5-A312-C06180BBCBBF}" srcId="{B8F88DD4-3A3B-4858-8213-4E3B55ADC5C6}" destId="{9CDF2677-FB53-4B20-8DD3-607CB66A81B4}" srcOrd="0" destOrd="0" parTransId="{591AF3D7-88D0-4634-ABCC-6E8617629B56}" sibTransId="{710D0E80-E236-4614-85DA-7B1201D2F848}"/>
    <dgm:cxn modelId="{4604FAFF-17DE-4BAA-8AB9-BCC60149D0F3}" type="presOf" srcId="{B8F88DD4-3A3B-4858-8213-4E3B55ADC5C6}" destId="{7391E63E-D228-4D40-95F3-E9779B3D2B71}" srcOrd="0" destOrd="0" presId="urn:microsoft.com/office/officeart/2005/8/layout/funnel1"/>
    <dgm:cxn modelId="{C5862DE8-F3F1-4F3C-92AB-96C84F7D4ACF}" type="presParOf" srcId="{7391E63E-D228-4D40-95F3-E9779B3D2B71}" destId="{B69D7400-B180-4661-94D6-860AFE1200E1}" srcOrd="0" destOrd="0" presId="urn:microsoft.com/office/officeart/2005/8/layout/funnel1"/>
    <dgm:cxn modelId="{DADD4C3D-FE48-4ECE-BCA1-0EF55B252CF9}" type="presParOf" srcId="{7391E63E-D228-4D40-95F3-E9779B3D2B71}" destId="{0A77D3AE-1656-4062-A560-2E99C842660F}" srcOrd="1" destOrd="0" presId="urn:microsoft.com/office/officeart/2005/8/layout/funnel1"/>
    <dgm:cxn modelId="{383E8E7C-ACD3-4472-B0AF-A7CBA0B8BB00}" type="presParOf" srcId="{7391E63E-D228-4D40-95F3-E9779B3D2B71}" destId="{FD3CE77B-2837-4D99-8521-105034CAA55D}" srcOrd="2" destOrd="0" presId="urn:microsoft.com/office/officeart/2005/8/layout/funnel1"/>
    <dgm:cxn modelId="{ABE6CB46-13F7-4B46-A499-1196EDFF7ED2}" type="presParOf" srcId="{7391E63E-D228-4D40-95F3-E9779B3D2B71}" destId="{5BDEA7E8-F31D-4051-9F63-E8C2A1FCB66D}" srcOrd="3" destOrd="0" presId="urn:microsoft.com/office/officeart/2005/8/layout/funnel1"/>
    <dgm:cxn modelId="{7F179155-EFCE-4864-A92C-EE2DE0DFAF46}" type="presParOf" srcId="{7391E63E-D228-4D40-95F3-E9779B3D2B71}" destId="{85BBCB89-49E5-4207-853C-58254CE3BECD}" srcOrd="4" destOrd="0" presId="urn:microsoft.com/office/officeart/2005/8/layout/funnel1"/>
    <dgm:cxn modelId="{15F90C8A-9A21-43E6-B38B-2C6CBC0541F1}" type="presParOf" srcId="{7391E63E-D228-4D40-95F3-E9779B3D2B71}" destId="{012069EC-7AA1-4DF1-B990-0E674E903F36}" srcOrd="5" destOrd="0" presId="urn:microsoft.com/office/officeart/2005/8/layout/funnel1"/>
    <dgm:cxn modelId="{82843891-2B27-4345-B6D6-2F555A45D02C}" type="presParOf" srcId="{7391E63E-D228-4D40-95F3-E9779B3D2B71}" destId="{50438793-8F13-4310-AC38-312B3C9F2437}" srcOrd="6" destOrd="0" presId="urn:microsoft.com/office/officeart/2005/8/layout/funne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F88DD4-3A3B-4858-8213-4E3B55ADC5C6}" type="doc">
      <dgm:prSet loTypeId="urn:microsoft.com/office/officeart/2005/8/layout/funnel1" loCatId="process" qsTypeId="urn:microsoft.com/office/officeart/2005/8/quickstyle/simple2" qsCatId="simple" csTypeId="urn:microsoft.com/office/officeart/2005/8/colors/accent1_2" csCatId="accent1" phldr="1"/>
      <dgm:spPr/>
      <dgm:t>
        <a:bodyPr/>
        <a:lstStyle/>
        <a:p>
          <a:endParaRPr lang="en-US"/>
        </a:p>
      </dgm:t>
    </dgm:pt>
    <dgm:pt modelId="{9CDF2677-FB53-4B20-8DD3-607CB66A81B4}">
      <dgm:prSet phldrT="[Text]"/>
      <dgm:spPr/>
      <dgm:t>
        <a:bodyPr/>
        <a:lstStyle/>
        <a:p>
          <a:r>
            <a:rPr lang="en-US" dirty="0"/>
            <a:t>Services</a:t>
          </a:r>
        </a:p>
      </dgm:t>
    </dgm:pt>
    <dgm:pt modelId="{591AF3D7-88D0-4634-ABCC-6E8617629B56}" type="parTrans" cxnId="{FBA7FAF0-0A96-4BD5-A312-C06180BBCBBF}">
      <dgm:prSet/>
      <dgm:spPr/>
      <dgm:t>
        <a:bodyPr/>
        <a:lstStyle/>
        <a:p>
          <a:endParaRPr lang="en-US"/>
        </a:p>
      </dgm:t>
    </dgm:pt>
    <dgm:pt modelId="{710D0E80-E236-4614-85DA-7B1201D2F848}" type="sibTrans" cxnId="{FBA7FAF0-0A96-4BD5-A312-C06180BBCBBF}">
      <dgm:prSet/>
      <dgm:spPr/>
      <dgm:t>
        <a:bodyPr/>
        <a:lstStyle/>
        <a:p>
          <a:endParaRPr lang="en-US"/>
        </a:p>
      </dgm:t>
    </dgm:pt>
    <dgm:pt modelId="{2B1B3596-5C1A-41A8-BD58-CAD26216DBA6}">
      <dgm:prSet phldrT="[Text]"/>
      <dgm:spPr/>
      <dgm:t>
        <a:bodyPr/>
        <a:lstStyle/>
        <a:p>
          <a:r>
            <a:rPr lang="en-US" dirty="0"/>
            <a:t>Intake Forms</a:t>
          </a:r>
        </a:p>
      </dgm:t>
    </dgm:pt>
    <dgm:pt modelId="{54419803-1FF7-4CFD-8B4D-80FD6AF5DD00}" type="parTrans" cxnId="{A6895A3D-7117-49D5-9A13-14970A68B52D}">
      <dgm:prSet/>
      <dgm:spPr/>
      <dgm:t>
        <a:bodyPr/>
        <a:lstStyle/>
        <a:p>
          <a:endParaRPr lang="en-US"/>
        </a:p>
      </dgm:t>
    </dgm:pt>
    <dgm:pt modelId="{E313896E-55F4-424F-B978-ECA2081C757D}" type="sibTrans" cxnId="{A6895A3D-7117-49D5-9A13-14970A68B52D}">
      <dgm:prSet/>
      <dgm:spPr/>
      <dgm:t>
        <a:bodyPr/>
        <a:lstStyle/>
        <a:p>
          <a:endParaRPr lang="en-US"/>
        </a:p>
      </dgm:t>
    </dgm:pt>
    <dgm:pt modelId="{C94030FB-62D9-464E-AC4B-E80785A091DC}">
      <dgm:prSet phldrT="[Text]"/>
      <dgm:spPr/>
      <dgm:t>
        <a:bodyPr/>
        <a:lstStyle/>
        <a:p>
          <a:r>
            <a:rPr lang="en-US" dirty="0"/>
            <a:t>MIS</a:t>
          </a:r>
        </a:p>
      </dgm:t>
    </dgm:pt>
    <dgm:pt modelId="{B9C21919-71C9-4A4D-9E8F-C98DC8A4758C}" type="parTrans" cxnId="{E1B86862-CC28-4752-99D7-62E1E250D78C}">
      <dgm:prSet/>
      <dgm:spPr/>
      <dgm:t>
        <a:bodyPr/>
        <a:lstStyle/>
        <a:p>
          <a:endParaRPr lang="en-US"/>
        </a:p>
      </dgm:t>
    </dgm:pt>
    <dgm:pt modelId="{4E905AAF-1D06-4421-B40E-17F18655841E}" type="sibTrans" cxnId="{E1B86862-CC28-4752-99D7-62E1E250D78C}">
      <dgm:prSet/>
      <dgm:spPr/>
      <dgm:t>
        <a:bodyPr/>
        <a:lstStyle/>
        <a:p>
          <a:endParaRPr lang="en-US"/>
        </a:p>
      </dgm:t>
    </dgm:pt>
    <dgm:pt modelId="{3C5B416E-C688-4E32-ACEE-97BC33E1C952}">
      <dgm:prSet phldrT="[Text]" custT="1"/>
      <dgm:spPr/>
      <dgm:t>
        <a:bodyPr/>
        <a:lstStyle/>
        <a:p>
          <a:r>
            <a:rPr lang="en-US" sz="2000" b="1" dirty="0">
              <a:solidFill>
                <a:schemeClr val="accent2"/>
              </a:solidFill>
              <a:effectLst>
                <a:outerShdw blurRad="38100" dist="38100" dir="2700000" algn="tl">
                  <a:srgbClr val="000000">
                    <a:alpha val="43137"/>
                  </a:srgbClr>
                </a:outerShdw>
              </a:effectLst>
            </a:rPr>
            <a:t>Grantee Data</a:t>
          </a:r>
        </a:p>
      </dgm:t>
    </dgm:pt>
    <dgm:pt modelId="{6ED70F67-2E82-4E92-9AE5-28D2DC99D994}" type="parTrans" cxnId="{A3E27124-3061-4434-8E20-25EF624EA395}">
      <dgm:prSet/>
      <dgm:spPr/>
      <dgm:t>
        <a:bodyPr/>
        <a:lstStyle/>
        <a:p>
          <a:endParaRPr lang="en-US"/>
        </a:p>
      </dgm:t>
    </dgm:pt>
    <dgm:pt modelId="{4BE6212C-FA18-4CB8-8A5B-8DC898B2F54A}" type="sibTrans" cxnId="{A3E27124-3061-4434-8E20-25EF624EA395}">
      <dgm:prSet/>
      <dgm:spPr/>
      <dgm:t>
        <a:bodyPr/>
        <a:lstStyle/>
        <a:p>
          <a:endParaRPr lang="en-US"/>
        </a:p>
      </dgm:t>
    </dgm:pt>
    <dgm:pt modelId="{7391E63E-D228-4D40-95F3-E9779B3D2B71}" type="pres">
      <dgm:prSet presAssocID="{B8F88DD4-3A3B-4858-8213-4E3B55ADC5C6}" presName="Name0" presStyleCnt="0">
        <dgm:presLayoutVars>
          <dgm:chMax val="4"/>
          <dgm:resizeHandles val="exact"/>
        </dgm:presLayoutVars>
      </dgm:prSet>
      <dgm:spPr/>
    </dgm:pt>
    <dgm:pt modelId="{B69D7400-B180-4661-94D6-860AFE1200E1}" type="pres">
      <dgm:prSet presAssocID="{B8F88DD4-3A3B-4858-8213-4E3B55ADC5C6}" presName="ellipse" presStyleLbl="trBgShp" presStyleIdx="0" presStyleCnt="1"/>
      <dgm:spPr/>
    </dgm:pt>
    <dgm:pt modelId="{0A77D3AE-1656-4062-A560-2E99C842660F}" type="pres">
      <dgm:prSet presAssocID="{B8F88DD4-3A3B-4858-8213-4E3B55ADC5C6}" presName="arrow1" presStyleLbl="fgShp" presStyleIdx="0" presStyleCnt="1" custLinFactNeighborY="24793"/>
      <dgm:spPr/>
    </dgm:pt>
    <dgm:pt modelId="{FD3CE77B-2837-4D99-8521-105034CAA55D}" type="pres">
      <dgm:prSet presAssocID="{B8F88DD4-3A3B-4858-8213-4E3B55ADC5C6}" presName="rectangle" presStyleLbl="revTx" presStyleIdx="0" presStyleCnt="1" custScaleY="77058" custLinFactNeighborX="227" custLinFactNeighborY="18444">
        <dgm:presLayoutVars>
          <dgm:bulletEnabled val="1"/>
        </dgm:presLayoutVars>
      </dgm:prSet>
      <dgm:spPr/>
    </dgm:pt>
    <dgm:pt modelId="{5BDEA7E8-F31D-4051-9F63-E8C2A1FCB66D}" type="pres">
      <dgm:prSet presAssocID="{2B1B3596-5C1A-41A8-BD58-CAD26216DBA6}" presName="item1" presStyleLbl="node1" presStyleIdx="0" presStyleCnt="3">
        <dgm:presLayoutVars>
          <dgm:bulletEnabled val="1"/>
        </dgm:presLayoutVars>
      </dgm:prSet>
      <dgm:spPr/>
    </dgm:pt>
    <dgm:pt modelId="{85BBCB89-49E5-4207-853C-58254CE3BECD}" type="pres">
      <dgm:prSet presAssocID="{C94030FB-62D9-464E-AC4B-E80785A091DC}" presName="item2" presStyleLbl="node1" presStyleIdx="1" presStyleCnt="3">
        <dgm:presLayoutVars>
          <dgm:bulletEnabled val="1"/>
        </dgm:presLayoutVars>
      </dgm:prSet>
      <dgm:spPr/>
    </dgm:pt>
    <dgm:pt modelId="{012069EC-7AA1-4DF1-B990-0E674E903F36}" type="pres">
      <dgm:prSet presAssocID="{3C5B416E-C688-4E32-ACEE-97BC33E1C952}" presName="item3" presStyleLbl="node1" presStyleIdx="2" presStyleCnt="3">
        <dgm:presLayoutVars>
          <dgm:bulletEnabled val="1"/>
        </dgm:presLayoutVars>
      </dgm:prSet>
      <dgm:spPr/>
    </dgm:pt>
    <dgm:pt modelId="{50438793-8F13-4310-AC38-312B3C9F2437}" type="pres">
      <dgm:prSet presAssocID="{B8F88DD4-3A3B-4858-8213-4E3B55ADC5C6}" presName="funnel" presStyleLbl="trAlignAcc1" presStyleIdx="0" presStyleCnt="1" custScaleX="113494" custScaleY="110000" custLinFactNeighborX="-7" custLinFactNeighborY="-605"/>
      <dgm:spPr/>
    </dgm:pt>
  </dgm:ptLst>
  <dgm:cxnLst>
    <dgm:cxn modelId="{58A72303-3347-47C3-BD34-EBD3A2F0CC82}" type="presOf" srcId="{2B1B3596-5C1A-41A8-BD58-CAD26216DBA6}" destId="{85BBCB89-49E5-4207-853C-58254CE3BECD}" srcOrd="0" destOrd="0" presId="urn:microsoft.com/office/officeart/2005/8/layout/funnel1"/>
    <dgm:cxn modelId="{A3E27124-3061-4434-8E20-25EF624EA395}" srcId="{B8F88DD4-3A3B-4858-8213-4E3B55ADC5C6}" destId="{3C5B416E-C688-4E32-ACEE-97BC33E1C952}" srcOrd="3" destOrd="0" parTransId="{6ED70F67-2E82-4E92-9AE5-28D2DC99D994}" sibTransId="{4BE6212C-FA18-4CB8-8A5B-8DC898B2F54A}"/>
    <dgm:cxn modelId="{A6895A3D-7117-49D5-9A13-14970A68B52D}" srcId="{B8F88DD4-3A3B-4858-8213-4E3B55ADC5C6}" destId="{2B1B3596-5C1A-41A8-BD58-CAD26216DBA6}" srcOrd="1" destOrd="0" parTransId="{54419803-1FF7-4CFD-8B4D-80FD6AF5DD00}" sibTransId="{E313896E-55F4-424F-B978-ECA2081C757D}"/>
    <dgm:cxn modelId="{3D1A0660-E522-4138-AE1D-2EF338F4C45A}" type="presOf" srcId="{C94030FB-62D9-464E-AC4B-E80785A091DC}" destId="{5BDEA7E8-F31D-4051-9F63-E8C2A1FCB66D}" srcOrd="0" destOrd="0" presId="urn:microsoft.com/office/officeart/2005/8/layout/funnel1"/>
    <dgm:cxn modelId="{E1B86862-CC28-4752-99D7-62E1E250D78C}" srcId="{B8F88DD4-3A3B-4858-8213-4E3B55ADC5C6}" destId="{C94030FB-62D9-464E-AC4B-E80785A091DC}" srcOrd="2" destOrd="0" parTransId="{B9C21919-71C9-4A4D-9E8F-C98DC8A4758C}" sibTransId="{4E905AAF-1D06-4421-B40E-17F18655841E}"/>
    <dgm:cxn modelId="{77D6BA96-AC8D-43C5-AE10-442FBDC3B1C5}" type="presOf" srcId="{3C5B416E-C688-4E32-ACEE-97BC33E1C952}" destId="{FD3CE77B-2837-4D99-8521-105034CAA55D}" srcOrd="0" destOrd="0" presId="urn:microsoft.com/office/officeart/2005/8/layout/funnel1"/>
    <dgm:cxn modelId="{7FFB27AC-89D7-4C70-94C3-E900EBD45552}" type="presOf" srcId="{9CDF2677-FB53-4B20-8DD3-607CB66A81B4}" destId="{012069EC-7AA1-4DF1-B990-0E674E903F36}" srcOrd="0" destOrd="0" presId="urn:microsoft.com/office/officeart/2005/8/layout/funnel1"/>
    <dgm:cxn modelId="{FBA7FAF0-0A96-4BD5-A312-C06180BBCBBF}" srcId="{B8F88DD4-3A3B-4858-8213-4E3B55ADC5C6}" destId="{9CDF2677-FB53-4B20-8DD3-607CB66A81B4}" srcOrd="0" destOrd="0" parTransId="{591AF3D7-88D0-4634-ABCC-6E8617629B56}" sibTransId="{710D0E80-E236-4614-85DA-7B1201D2F848}"/>
    <dgm:cxn modelId="{4604FAFF-17DE-4BAA-8AB9-BCC60149D0F3}" type="presOf" srcId="{B8F88DD4-3A3B-4858-8213-4E3B55ADC5C6}" destId="{7391E63E-D228-4D40-95F3-E9779B3D2B71}" srcOrd="0" destOrd="0" presId="urn:microsoft.com/office/officeart/2005/8/layout/funnel1"/>
    <dgm:cxn modelId="{C5862DE8-F3F1-4F3C-92AB-96C84F7D4ACF}" type="presParOf" srcId="{7391E63E-D228-4D40-95F3-E9779B3D2B71}" destId="{B69D7400-B180-4661-94D6-860AFE1200E1}" srcOrd="0" destOrd="0" presId="urn:microsoft.com/office/officeart/2005/8/layout/funnel1"/>
    <dgm:cxn modelId="{DADD4C3D-FE48-4ECE-BCA1-0EF55B252CF9}" type="presParOf" srcId="{7391E63E-D228-4D40-95F3-E9779B3D2B71}" destId="{0A77D3AE-1656-4062-A560-2E99C842660F}" srcOrd="1" destOrd="0" presId="urn:microsoft.com/office/officeart/2005/8/layout/funnel1"/>
    <dgm:cxn modelId="{383E8E7C-ACD3-4472-B0AF-A7CBA0B8BB00}" type="presParOf" srcId="{7391E63E-D228-4D40-95F3-E9779B3D2B71}" destId="{FD3CE77B-2837-4D99-8521-105034CAA55D}" srcOrd="2" destOrd="0" presId="urn:microsoft.com/office/officeart/2005/8/layout/funnel1"/>
    <dgm:cxn modelId="{ABE6CB46-13F7-4B46-A499-1196EDFF7ED2}" type="presParOf" srcId="{7391E63E-D228-4D40-95F3-E9779B3D2B71}" destId="{5BDEA7E8-F31D-4051-9F63-E8C2A1FCB66D}" srcOrd="3" destOrd="0" presId="urn:microsoft.com/office/officeart/2005/8/layout/funnel1"/>
    <dgm:cxn modelId="{7F179155-EFCE-4864-A92C-EE2DE0DFAF46}" type="presParOf" srcId="{7391E63E-D228-4D40-95F3-E9779B3D2B71}" destId="{85BBCB89-49E5-4207-853C-58254CE3BECD}" srcOrd="4" destOrd="0" presId="urn:microsoft.com/office/officeart/2005/8/layout/funnel1"/>
    <dgm:cxn modelId="{15F90C8A-9A21-43E6-B38B-2C6CBC0541F1}" type="presParOf" srcId="{7391E63E-D228-4D40-95F3-E9779B3D2B71}" destId="{012069EC-7AA1-4DF1-B990-0E674E903F36}" srcOrd="5" destOrd="0" presId="urn:microsoft.com/office/officeart/2005/8/layout/funnel1"/>
    <dgm:cxn modelId="{82843891-2B27-4345-B6D6-2F555A45D02C}" type="presParOf" srcId="{7391E63E-D228-4D40-95F3-E9779B3D2B71}" destId="{50438793-8F13-4310-AC38-312B3C9F2437}" srcOrd="6" destOrd="0" presId="urn:microsoft.com/office/officeart/2005/8/layout/funnel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804406-754D-48D8-AA7D-3B17E7E2DAA6}" type="doc">
      <dgm:prSet loTypeId="urn:microsoft.com/office/officeart/2005/8/layout/gear1" loCatId="cycle" qsTypeId="urn:microsoft.com/office/officeart/2005/8/quickstyle/simple1" qsCatId="simple" csTypeId="urn:microsoft.com/office/officeart/2005/8/colors/accent1_2" csCatId="accent1" phldr="1"/>
      <dgm:spPr/>
    </dgm:pt>
    <dgm:pt modelId="{AE1D2400-161E-4CF9-9117-B9833483897F}">
      <dgm:prSet phldrT="[Text]" custT="1"/>
      <dgm:spPr/>
      <dgm:t>
        <a:bodyPr/>
        <a:lstStyle/>
        <a:p>
          <a:r>
            <a:rPr lang="en-US" sz="2000" b="1" dirty="0"/>
            <a:t>Reporting to Stakeholders</a:t>
          </a:r>
        </a:p>
      </dgm:t>
    </dgm:pt>
    <dgm:pt modelId="{C93B4193-E5E4-4F01-BE7A-6B38CECD296B}" type="parTrans" cxnId="{53A3CD2A-D9FC-4A8E-AD3E-2E39167D1013}">
      <dgm:prSet/>
      <dgm:spPr/>
      <dgm:t>
        <a:bodyPr/>
        <a:lstStyle/>
        <a:p>
          <a:endParaRPr lang="en-US"/>
        </a:p>
      </dgm:t>
    </dgm:pt>
    <dgm:pt modelId="{C19285AC-BEEB-4E2B-AE4D-FDF7A19F7655}" type="sibTrans" cxnId="{53A3CD2A-D9FC-4A8E-AD3E-2E39167D1013}">
      <dgm:prSet/>
      <dgm:spPr>
        <a:ln>
          <a:solidFill>
            <a:schemeClr val="accent2"/>
          </a:solidFill>
        </a:ln>
      </dgm:spPr>
      <dgm:t>
        <a:bodyPr/>
        <a:lstStyle/>
        <a:p>
          <a:endParaRPr lang="en-US"/>
        </a:p>
      </dgm:t>
    </dgm:pt>
    <dgm:pt modelId="{667A2604-6077-4E36-B8FB-EE346D3A9C7F}">
      <dgm:prSet phldrT="[Text]"/>
      <dgm:spPr/>
      <dgm:t>
        <a:bodyPr/>
        <a:lstStyle/>
        <a:p>
          <a:r>
            <a:rPr lang="en-US" b="1" dirty="0"/>
            <a:t>Continuous Improvement</a:t>
          </a:r>
        </a:p>
      </dgm:t>
    </dgm:pt>
    <dgm:pt modelId="{98BE1826-D6C6-402F-9CB0-9AA1BC209C07}" type="parTrans" cxnId="{1D52F4CC-79A7-44B3-BCD2-659F0A088ED2}">
      <dgm:prSet/>
      <dgm:spPr/>
      <dgm:t>
        <a:bodyPr/>
        <a:lstStyle/>
        <a:p>
          <a:endParaRPr lang="en-US"/>
        </a:p>
      </dgm:t>
    </dgm:pt>
    <dgm:pt modelId="{F3C2BA52-4942-41F0-98E4-B0B14208A8AC}" type="sibTrans" cxnId="{1D52F4CC-79A7-44B3-BCD2-659F0A088ED2}">
      <dgm:prSet/>
      <dgm:spPr>
        <a:ln>
          <a:solidFill>
            <a:schemeClr val="accent2"/>
          </a:solidFill>
        </a:ln>
      </dgm:spPr>
      <dgm:t>
        <a:bodyPr/>
        <a:lstStyle/>
        <a:p>
          <a:endParaRPr lang="en-US"/>
        </a:p>
      </dgm:t>
    </dgm:pt>
    <dgm:pt modelId="{0F336617-E697-4088-8D9B-CF07C5D49108}">
      <dgm:prSet phldrT="[Text]" custT="1"/>
      <dgm:spPr/>
      <dgm:t>
        <a:bodyPr/>
        <a:lstStyle/>
        <a:p>
          <a:r>
            <a:rPr lang="en-US" sz="1600" b="1" dirty="0"/>
            <a:t>Tracking Performance</a:t>
          </a:r>
        </a:p>
      </dgm:t>
    </dgm:pt>
    <dgm:pt modelId="{DDCFF619-17F6-4C63-859D-1B604B514D02}" type="parTrans" cxnId="{7135020F-B1AF-48C1-8CDB-52926E3599DB}">
      <dgm:prSet/>
      <dgm:spPr/>
      <dgm:t>
        <a:bodyPr/>
        <a:lstStyle/>
        <a:p>
          <a:endParaRPr lang="en-US"/>
        </a:p>
      </dgm:t>
    </dgm:pt>
    <dgm:pt modelId="{A8C291BF-C779-40B9-8B59-4042F610CC8A}" type="sibTrans" cxnId="{7135020F-B1AF-48C1-8CDB-52926E3599DB}">
      <dgm:prSet/>
      <dgm:spPr>
        <a:ln>
          <a:solidFill>
            <a:schemeClr val="accent2"/>
          </a:solidFill>
        </a:ln>
      </dgm:spPr>
      <dgm:t>
        <a:bodyPr/>
        <a:lstStyle/>
        <a:p>
          <a:endParaRPr lang="en-US"/>
        </a:p>
      </dgm:t>
    </dgm:pt>
    <dgm:pt modelId="{862A5DCB-6AE1-44BF-898D-A5C957E0AF61}" type="pres">
      <dgm:prSet presAssocID="{49804406-754D-48D8-AA7D-3B17E7E2DAA6}" presName="composite" presStyleCnt="0">
        <dgm:presLayoutVars>
          <dgm:chMax val="3"/>
          <dgm:animLvl val="lvl"/>
          <dgm:resizeHandles val="exact"/>
        </dgm:presLayoutVars>
      </dgm:prSet>
      <dgm:spPr/>
    </dgm:pt>
    <dgm:pt modelId="{5DB25E8A-32F8-4F6A-8C5E-CA27F68CFBCD}" type="pres">
      <dgm:prSet presAssocID="{AE1D2400-161E-4CF9-9117-B9833483897F}" presName="gear1" presStyleLbl="node1" presStyleIdx="0" presStyleCnt="3">
        <dgm:presLayoutVars>
          <dgm:chMax val="1"/>
          <dgm:bulletEnabled val="1"/>
        </dgm:presLayoutVars>
      </dgm:prSet>
      <dgm:spPr/>
    </dgm:pt>
    <dgm:pt modelId="{20734D75-FDD3-42B8-98A4-48D543927CF7}" type="pres">
      <dgm:prSet presAssocID="{AE1D2400-161E-4CF9-9117-B9833483897F}" presName="gear1srcNode" presStyleLbl="node1" presStyleIdx="0" presStyleCnt="3"/>
      <dgm:spPr/>
    </dgm:pt>
    <dgm:pt modelId="{A11CF56D-7C82-4EB8-9D15-6FCCB3AAF08A}" type="pres">
      <dgm:prSet presAssocID="{AE1D2400-161E-4CF9-9117-B9833483897F}" presName="gear1dstNode" presStyleLbl="node1" presStyleIdx="0" presStyleCnt="3"/>
      <dgm:spPr/>
    </dgm:pt>
    <dgm:pt modelId="{0C550ADF-2817-45C2-AC73-14078C055C8F}" type="pres">
      <dgm:prSet presAssocID="{667A2604-6077-4E36-B8FB-EE346D3A9C7F}" presName="gear2" presStyleLbl="node1" presStyleIdx="1" presStyleCnt="3">
        <dgm:presLayoutVars>
          <dgm:chMax val="1"/>
          <dgm:bulletEnabled val="1"/>
        </dgm:presLayoutVars>
      </dgm:prSet>
      <dgm:spPr/>
    </dgm:pt>
    <dgm:pt modelId="{B1BC16D9-0BEF-4E45-9C7A-AEC4D52A67AB}" type="pres">
      <dgm:prSet presAssocID="{667A2604-6077-4E36-B8FB-EE346D3A9C7F}" presName="gear2srcNode" presStyleLbl="node1" presStyleIdx="1" presStyleCnt="3"/>
      <dgm:spPr/>
    </dgm:pt>
    <dgm:pt modelId="{640074EC-F7C3-4F15-B7FE-268A63D544D7}" type="pres">
      <dgm:prSet presAssocID="{667A2604-6077-4E36-B8FB-EE346D3A9C7F}" presName="gear2dstNode" presStyleLbl="node1" presStyleIdx="1" presStyleCnt="3"/>
      <dgm:spPr/>
    </dgm:pt>
    <dgm:pt modelId="{BCF1541B-ED5C-491E-B8DE-2357E9F55C8D}" type="pres">
      <dgm:prSet presAssocID="{0F336617-E697-4088-8D9B-CF07C5D49108}" presName="gear3" presStyleLbl="node1" presStyleIdx="2" presStyleCnt="3" custLinFactNeighborX="-784" custLinFactNeighborY="-355"/>
      <dgm:spPr/>
    </dgm:pt>
    <dgm:pt modelId="{75DC7FD4-7F4F-4674-B275-2487C13E678F}" type="pres">
      <dgm:prSet presAssocID="{0F336617-E697-4088-8D9B-CF07C5D49108}" presName="gear3tx" presStyleLbl="node1" presStyleIdx="2" presStyleCnt="3">
        <dgm:presLayoutVars>
          <dgm:chMax val="1"/>
          <dgm:bulletEnabled val="1"/>
        </dgm:presLayoutVars>
      </dgm:prSet>
      <dgm:spPr/>
    </dgm:pt>
    <dgm:pt modelId="{8C2A9E1E-B77F-47BE-AF78-3FEBCE8BCA1F}" type="pres">
      <dgm:prSet presAssocID="{0F336617-E697-4088-8D9B-CF07C5D49108}" presName="gear3srcNode" presStyleLbl="node1" presStyleIdx="2" presStyleCnt="3"/>
      <dgm:spPr/>
    </dgm:pt>
    <dgm:pt modelId="{D7FC0AD1-BFB9-4BDE-90B8-30011C83B51B}" type="pres">
      <dgm:prSet presAssocID="{0F336617-E697-4088-8D9B-CF07C5D49108}" presName="gear3dstNode" presStyleLbl="node1" presStyleIdx="2" presStyleCnt="3"/>
      <dgm:spPr/>
    </dgm:pt>
    <dgm:pt modelId="{EB0205A6-C0F4-4FD8-90F9-8E2844508A8D}" type="pres">
      <dgm:prSet presAssocID="{C19285AC-BEEB-4E2B-AE4D-FDF7A19F7655}" presName="connector1" presStyleLbl="sibTrans2D1" presStyleIdx="0" presStyleCnt="3"/>
      <dgm:spPr/>
    </dgm:pt>
    <dgm:pt modelId="{7528EAAF-B003-4F61-A65F-DBFB48EDB077}" type="pres">
      <dgm:prSet presAssocID="{F3C2BA52-4942-41F0-98E4-B0B14208A8AC}" presName="connector2" presStyleLbl="sibTrans2D1" presStyleIdx="1" presStyleCnt="3"/>
      <dgm:spPr/>
    </dgm:pt>
    <dgm:pt modelId="{F04200B8-569D-4C09-875D-B73BD4F70C35}" type="pres">
      <dgm:prSet presAssocID="{A8C291BF-C779-40B9-8B59-4042F610CC8A}" presName="connector3" presStyleLbl="sibTrans2D1" presStyleIdx="2" presStyleCnt="3" custAng="1254871" custLinFactNeighborX="1287" custLinFactNeighborY="1482"/>
      <dgm:spPr/>
    </dgm:pt>
  </dgm:ptLst>
  <dgm:cxnLst>
    <dgm:cxn modelId="{7135020F-B1AF-48C1-8CDB-52926E3599DB}" srcId="{49804406-754D-48D8-AA7D-3B17E7E2DAA6}" destId="{0F336617-E697-4088-8D9B-CF07C5D49108}" srcOrd="2" destOrd="0" parTransId="{DDCFF619-17F6-4C63-859D-1B604B514D02}" sibTransId="{A8C291BF-C779-40B9-8B59-4042F610CC8A}"/>
    <dgm:cxn modelId="{53A3CD2A-D9FC-4A8E-AD3E-2E39167D1013}" srcId="{49804406-754D-48D8-AA7D-3B17E7E2DAA6}" destId="{AE1D2400-161E-4CF9-9117-B9833483897F}" srcOrd="0" destOrd="0" parTransId="{C93B4193-E5E4-4F01-BE7A-6B38CECD296B}" sibTransId="{C19285AC-BEEB-4E2B-AE4D-FDF7A19F7655}"/>
    <dgm:cxn modelId="{6D006B5C-0743-4668-AC4B-43838687A34A}" type="presOf" srcId="{A8C291BF-C779-40B9-8B59-4042F610CC8A}" destId="{F04200B8-569D-4C09-875D-B73BD4F70C35}" srcOrd="0" destOrd="0" presId="urn:microsoft.com/office/officeart/2005/8/layout/gear1"/>
    <dgm:cxn modelId="{1488F143-698D-480F-9149-0E0F7F4AC945}" type="presOf" srcId="{AE1D2400-161E-4CF9-9117-B9833483897F}" destId="{A11CF56D-7C82-4EB8-9D15-6FCCB3AAF08A}" srcOrd="2" destOrd="0" presId="urn:microsoft.com/office/officeart/2005/8/layout/gear1"/>
    <dgm:cxn modelId="{2D4FA364-F72D-4194-BA82-D5BCB129AD30}" type="presOf" srcId="{667A2604-6077-4E36-B8FB-EE346D3A9C7F}" destId="{B1BC16D9-0BEF-4E45-9C7A-AEC4D52A67AB}" srcOrd="1" destOrd="0" presId="urn:microsoft.com/office/officeart/2005/8/layout/gear1"/>
    <dgm:cxn modelId="{22C77D67-6062-42E1-B2D8-DAE18CB920E4}" type="presOf" srcId="{C19285AC-BEEB-4E2B-AE4D-FDF7A19F7655}" destId="{EB0205A6-C0F4-4FD8-90F9-8E2844508A8D}" srcOrd="0" destOrd="0" presId="urn:microsoft.com/office/officeart/2005/8/layout/gear1"/>
    <dgm:cxn modelId="{97DB9A69-3965-42E6-B105-6B9233481E14}" type="presOf" srcId="{0F336617-E697-4088-8D9B-CF07C5D49108}" destId="{D7FC0AD1-BFB9-4BDE-90B8-30011C83B51B}" srcOrd="3" destOrd="0" presId="urn:microsoft.com/office/officeart/2005/8/layout/gear1"/>
    <dgm:cxn modelId="{B5B3BE85-FC00-47BB-AE8B-1F36A203EA39}" type="presOf" srcId="{667A2604-6077-4E36-B8FB-EE346D3A9C7F}" destId="{640074EC-F7C3-4F15-B7FE-268A63D544D7}" srcOrd="2" destOrd="0" presId="urn:microsoft.com/office/officeart/2005/8/layout/gear1"/>
    <dgm:cxn modelId="{D0159F91-CADB-4585-8E22-E51821201623}" type="presOf" srcId="{F3C2BA52-4942-41F0-98E4-B0B14208A8AC}" destId="{7528EAAF-B003-4F61-A65F-DBFB48EDB077}" srcOrd="0" destOrd="0" presId="urn:microsoft.com/office/officeart/2005/8/layout/gear1"/>
    <dgm:cxn modelId="{339684A5-7465-4C92-A906-F1B56976FEFF}" type="presOf" srcId="{0F336617-E697-4088-8D9B-CF07C5D49108}" destId="{75DC7FD4-7F4F-4674-B275-2487C13E678F}" srcOrd="1" destOrd="0" presId="urn:microsoft.com/office/officeart/2005/8/layout/gear1"/>
    <dgm:cxn modelId="{987519B2-4CDF-4527-BC9A-0BB1D0127BE1}" type="presOf" srcId="{49804406-754D-48D8-AA7D-3B17E7E2DAA6}" destId="{862A5DCB-6AE1-44BF-898D-A5C957E0AF61}" srcOrd="0" destOrd="0" presId="urn:microsoft.com/office/officeart/2005/8/layout/gear1"/>
    <dgm:cxn modelId="{E579A3CA-7ADD-41B6-A617-DB405AB8848C}" type="presOf" srcId="{667A2604-6077-4E36-B8FB-EE346D3A9C7F}" destId="{0C550ADF-2817-45C2-AC73-14078C055C8F}" srcOrd="0" destOrd="0" presId="urn:microsoft.com/office/officeart/2005/8/layout/gear1"/>
    <dgm:cxn modelId="{1D52F4CC-79A7-44B3-BCD2-659F0A088ED2}" srcId="{49804406-754D-48D8-AA7D-3B17E7E2DAA6}" destId="{667A2604-6077-4E36-B8FB-EE346D3A9C7F}" srcOrd="1" destOrd="0" parTransId="{98BE1826-D6C6-402F-9CB0-9AA1BC209C07}" sibTransId="{F3C2BA52-4942-41F0-98E4-B0B14208A8AC}"/>
    <dgm:cxn modelId="{145D03D8-E634-4FB8-862E-4142FE2A3FCE}" type="presOf" srcId="{AE1D2400-161E-4CF9-9117-B9833483897F}" destId="{5DB25E8A-32F8-4F6A-8C5E-CA27F68CFBCD}" srcOrd="0" destOrd="0" presId="urn:microsoft.com/office/officeart/2005/8/layout/gear1"/>
    <dgm:cxn modelId="{9EC762E8-F725-4F40-B637-CD8DD65F181A}" type="presOf" srcId="{AE1D2400-161E-4CF9-9117-B9833483897F}" destId="{20734D75-FDD3-42B8-98A4-48D543927CF7}" srcOrd="1" destOrd="0" presId="urn:microsoft.com/office/officeart/2005/8/layout/gear1"/>
    <dgm:cxn modelId="{E062D6E8-F2EF-403B-B6E4-3A457EDDFE03}" type="presOf" srcId="{0F336617-E697-4088-8D9B-CF07C5D49108}" destId="{8C2A9E1E-B77F-47BE-AF78-3FEBCE8BCA1F}" srcOrd="2" destOrd="0" presId="urn:microsoft.com/office/officeart/2005/8/layout/gear1"/>
    <dgm:cxn modelId="{B44469F5-E9FD-483A-A24E-25C5CFF73AC5}" type="presOf" srcId="{0F336617-E697-4088-8D9B-CF07C5D49108}" destId="{BCF1541B-ED5C-491E-B8DE-2357E9F55C8D}" srcOrd="0" destOrd="0" presId="urn:microsoft.com/office/officeart/2005/8/layout/gear1"/>
    <dgm:cxn modelId="{F0A0C819-E9FB-4D59-8FCD-05EC2166237A}" type="presParOf" srcId="{862A5DCB-6AE1-44BF-898D-A5C957E0AF61}" destId="{5DB25E8A-32F8-4F6A-8C5E-CA27F68CFBCD}" srcOrd="0" destOrd="0" presId="urn:microsoft.com/office/officeart/2005/8/layout/gear1"/>
    <dgm:cxn modelId="{E3F8F0F0-2C55-4D63-B0A8-0325CAB173DC}" type="presParOf" srcId="{862A5DCB-6AE1-44BF-898D-A5C957E0AF61}" destId="{20734D75-FDD3-42B8-98A4-48D543927CF7}" srcOrd="1" destOrd="0" presId="urn:microsoft.com/office/officeart/2005/8/layout/gear1"/>
    <dgm:cxn modelId="{4C89F92B-41A7-4017-BDB2-9C9437F5D866}" type="presParOf" srcId="{862A5DCB-6AE1-44BF-898D-A5C957E0AF61}" destId="{A11CF56D-7C82-4EB8-9D15-6FCCB3AAF08A}" srcOrd="2" destOrd="0" presId="urn:microsoft.com/office/officeart/2005/8/layout/gear1"/>
    <dgm:cxn modelId="{6F49D771-390C-410F-B6E4-7428792CE043}" type="presParOf" srcId="{862A5DCB-6AE1-44BF-898D-A5C957E0AF61}" destId="{0C550ADF-2817-45C2-AC73-14078C055C8F}" srcOrd="3" destOrd="0" presId="urn:microsoft.com/office/officeart/2005/8/layout/gear1"/>
    <dgm:cxn modelId="{AD174331-FFC5-4AE4-A7DD-2E407C74332D}" type="presParOf" srcId="{862A5DCB-6AE1-44BF-898D-A5C957E0AF61}" destId="{B1BC16D9-0BEF-4E45-9C7A-AEC4D52A67AB}" srcOrd="4" destOrd="0" presId="urn:microsoft.com/office/officeart/2005/8/layout/gear1"/>
    <dgm:cxn modelId="{32670688-E77F-4FB5-95B8-F243A019D05C}" type="presParOf" srcId="{862A5DCB-6AE1-44BF-898D-A5C957E0AF61}" destId="{640074EC-F7C3-4F15-B7FE-268A63D544D7}" srcOrd="5" destOrd="0" presId="urn:microsoft.com/office/officeart/2005/8/layout/gear1"/>
    <dgm:cxn modelId="{A2554B43-94F6-4229-A27D-7E88D14550E8}" type="presParOf" srcId="{862A5DCB-6AE1-44BF-898D-A5C957E0AF61}" destId="{BCF1541B-ED5C-491E-B8DE-2357E9F55C8D}" srcOrd="6" destOrd="0" presId="urn:microsoft.com/office/officeart/2005/8/layout/gear1"/>
    <dgm:cxn modelId="{198C5C72-1BF7-499D-835B-659AC0108810}" type="presParOf" srcId="{862A5DCB-6AE1-44BF-898D-A5C957E0AF61}" destId="{75DC7FD4-7F4F-4674-B275-2487C13E678F}" srcOrd="7" destOrd="0" presId="urn:microsoft.com/office/officeart/2005/8/layout/gear1"/>
    <dgm:cxn modelId="{F1AD5049-BAD1-42B2-9A30-4CCDEF61E403}" type="presParOf" srcId="{862A5DCB-6AE1-44BF-898D-A5C957E0AF61}" destId="{8C2A9E1E-B77F-47BE-AF78-3FEBCE8BCA1F}" srcOrd="8" destOrd="0" presId="urn:microsoft.com/office/officeart/2005/8/layout/gear1"/>
    <dgm:cxn modelId="{E44E5ED2-9FD2-45E7-ACAF-B04EA947874B}" type="presParOf" srcId="{862A5DCB-6AE1-44BF-898D-A5C957E0AF61}" destId="{D7FC0AD1-BFB9-4BDE-90B8-30011C83B51B}" srcOrd="9" destOrd="0" presId="urn:microsoft.com/office/officeart/2005/8/layout/gear1"/>
    <dgm:cxn modelId="{88E560B6-E94B-4C9F-B647-17FD53B745C4}" type="presParOf" srcId="{862A5DCB-6AE1-44BF-898D-A5C957E0AF61}" destId="{EB0205A6-C0F4-4FD8-90F9-8E2844508A8D}" srcOrd="10" destOrd="0" presId="urn:microsoft.com/office/officeart/2005/8/layout/gear1"/>
    <dgm:cxn modelId="{92CCAD5E-2C11-4943-927A-3E0614C5E1A7}" type="presParOf" srcId="{862A5DCB-6AE1-44BF-898D-A5C957E0AF61}" destId="{7528EAAF-B003-4F61-A65F-DBFB48EDB077}" srcOrd="11" destOrd="0" presId="urn:microsoft.com/office/officeart/2005/8/layout/gear1"/>
    <dgm:cxn modelId="{FA27F8ED-0036-4237-96A7-9A5F0DBE4426}" type="presParOf" srcId="{862A5DCB-6AE1-44BF-898D-A5C957E0AF61}" destId="{F04200B8-569D-4C09-875D-B73BD4F70C35}"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2A931A8-CE2D-4D25-B799-5AAF4C9F5EC9}"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B3113A28-F9C1-4EB6-8D72-02685560013D}">
      <dgm:prSet phldrT="[Text]" custT="1"/>
      <dgm:spPr/>
      <dgm:t>
        <a:bodyPr/>
        <a:lstStyle/>
        <a:p>
          <a:r>
            <a:rPr lang="en-US" sz="4800" dirty="0"/>
            <a:t>High Quality Data</a:t>
          </a:r>
        </a:p>
      </dgm:t>
    </dgm:pt>
    <dgm:pt modelId="{6DC03454-7DAE-4FFE-A219-14A1B265FEE4}" type="parTrans" cxnId="{68BA556C-285A-4C9E-A329-2A506B262FDB}">
      <dgm:prSet/>
      <dgm:spPr/>
      <dgm:t>
        <a:bodyPr/>
        <a:lstStyle/>
        <a:p>
          <a:endParaRPr lang="en-US"/>
        </a:p>
      </dgm:t>
    </dgm:pt>
    <dgm:pt modelId="{DE93C792-BECF-4077-A8F6-0453444F6069}" type="sibTrans" cxnId="{68BA556C-285A-4C9E-A329-2A506B262FDB}">
      <dgm:prSet/>
      <dgm:spPr/>
      <dgm:t>
        <a:bodyPr/>
        <a:lstStyle/>
        <a:p>
          <a:endParaRPr lang="en-US"/>
        </a:p>
      </dgm:t>
    </dgm:pt>
    <dgm:pt modelId="{1637E17C-6B5F-4938-B992-C85554E23F12}">
      <dgm:prSet phldrT="[Text]"/>
      <dgm:spPr>
        <a:ln>
          <a:solidFill>
            <a:schemeClr val="accent2"/>
          </a:solidFill>
        </a:ln>
      </dgm:spPr>
      <dgm:t>
        <a:bodyPr/>
        <a:lstStyle/>
        <a:p>
          <a:r>
            <a:rPr lang="en-US" dirty="0"/>
            <a:t>Timely</a:t>
          </a:r>
        </a:p>
      </dgm:t>
    </dgm:pt>
    <dgm:pt modelId="{97F4A18D-093A-4507-8104-6DFBF5989D09}" type="parTrans" cxnId="{B4DEAE39-EBF2-418E-96C3-EFBFDA4CCD83}">
      <dgm:prSet/>
      <dgm:spPr/>
      <dgm:t>
        <a:bodyPr/>
        <a:lstStyle/>
        <a:p>
          <a:endParaRPr lang="en-US"/>
        </a:p>
      </dgm:t>
    </dgm:pt>
    <dgm:pt modelId="{1DB11BC0-777F-4907-8B9B-C80FFE0670CC}" type="sibTrans" cxnId="{B4DEAE39-EBF2-418E-96C3-EFBFDA4CCD83}">
      <dgm:prSet/>
      <dgm:spPr/>
      <dgm:t>
        <a:bodyPr/>
        <a:lstStyle/>
        <a:p>
          <a:endParaRPr lang="en-US"/>
        </a:p>
      </dgm:t>
    </dgm:pt>
    <dgm:pt modelId="{24F082D6-305C-4FB3-8DF0-9DB87076BED9}">
      <dgm:prSet phldrT="[Text]"/>
      <dgm:spPr>
        <a:ln>
          <a:solidFill>
            <a:schemeClr val="accent2"/>
          </a:solidFill>
        </a:ln>
      </dgm:spPr>
      <dgm:t>
        <a:bodyPr/>
        <a:lstStyle/>
        <a:p>
          <a:r>
            <a:rPr lang="en-US" dirty="0"/>
            <a:t>Standard</a:t>
          </a:r>
        </a:p>
      </dgm:t>
    </dgm:pt>
    <dgm:pt modelId="{E96E2DBA-FD7A-4CB7-B8B0-B60C4DDA9AA1}" type="parTrans" cxnId="{65BF0C6E-083D-4F8E-B81A-CA84F63E2155}">
      <dgm:prSet/>
      <dgm:spPr/>
      <dgm:t>
        <a:bodyPr/>
        <a:lstStyle/>
        <a:p>
          <a:endParaRPr lang="en-US"/>
        </a:p>
      </dgm:t>
    </dgm:pt>
    <dgm:pt modelId="{E206BC15-C9D9-4A39-AF9C-0B8C04EAD95E}" type="sibTrans" cxnId="{65BF0C6E-083D-4F8E-B81A-CA84F63E2155}">
      <dgm:prSet/>
      <dgm:spPr/>
      <dgm:t>
        <a:bodyPr/>
        <a:lstStyle/>
        <a:p>
          <a:endParaRPr lang="en-US"/>
        </a:p>
      </dgm:t>
    </dgm:pt>
    <dgm:pt modelId="{6F1599A2-5436-47E5-858E-B628FCD35C88}">
      <dgm:prSet phldrT="[Text]"/>
      <dgm:spPr>
        <a:ln>
          <a:solidFill>
            <a:schemeClr val="accent2"/>
          </a:solidFill>
        </a:ln>
      </dgm:spPr>
      <dgm:t>
        <a:bodyPr/>
        <a:lstStyle/>
        <a:p>
          <a:r>
            <a:rPr lang="en-US" dirty="0"/>
            <a:t>Consistent</a:t>
          </a:r>
        </a:p>
      </dgm:t>
    </dgm:pt>
    <dgm:pt modelId="{8F9B9F77-7097-4DFE-9098-FBD86EBE902C}" type="parTrans" cxnId="{42F67830-CD13-4B1B-823F-714A53131C57}">
      <dgm:prSet/>
      <dgm:spPr/>
      <dgm:t>
        <a:bodyPr/>
        <a:lstStyle/>
        <a:p>
          <a:endParaRPr lang="en-US"/>
        </a:p>
      </dgm:t>
    </dgm:pt>
    <dgm:pt modelId="{587AAAC1-7AD8-4A42-B258-B30BEE6236C2}" type="sibTrans" cxnId="{42F67830-CD13-4B1B-823F-714A53131C57}">
      <dgm:prSet/>
      <dgm:spPr/>
      <dgm:t>
        <a:bodyPr/>
        <a:lstStyle/>
        <a:p>
          <a:endParaRPr lang="en-US"/>
        </a:p>
      </dgm:t>
    </dgm:pt>
    <dgm:pt modelId="{F1B98E3C-5B0D-4C72-B75F-EAF8AD6C8D85}">
      <dgm:prSet phldrT="[Text]"/>
      <dgm:spPr>
        <a:ln>
          <a:solidFill>
            <a:schemeClr val="accent2"/>
          </a:solidFill>
        </a:ln>
      </dgm:spPr>
      <dgm:t>
        <a:bodyPr/>
        <a:lstStyle/>
        <a:p>
          <a:r>
            <a:rPr lang="en-US" dirty="0"/>
            <a:t>Accurate</a:t>
          </a:r>
        </a:p>
      </dgm:t>
    </dgm:pt>
    <dgm:pt modelId="{8059ADA1-A8E3-4292-91FF-35CFCC37ED3D}" type="parTrans" cxnId="{6688E462-DDF2-418C-BADF-B6BB03D482A3}">
      <dgm:prSet/>
      <dgm:spPr/>
      <dgm:t>
        <a:bodyPr/>
        <a:lstStyle/>
        <a:p>
          <a:endParaRPr lang="en-US"/>
        </a:p>
      </dgm:t>
    </dgm:pt>
    <dgm:pt modelId="{8143E0F6-61FE-4434-ADCA-F132C8E5C0E8}" type="sibTrans" cxnId="{6688E462-DDF2-418C-BADF-B6BB03D482A3}">
      <dgm:prSet/>
      <dgm:spPr/>
      <dgm:t>
        <a:bodyPr/>
        <a:lstStyle/>
        <a:p>
          <a:endParaRPr lang="en-US"/>
        </a:p>
      </dgm:t>
    </dgm:pt>
    <dgm:pt modelId="{992F9807-295B-4B79-A910-1627A607D001}" type="pres">
      <dgm:prSet presAssocID="{42A931A8-CE2D-4D25-B799-5AAF4C9F5EC9}" presName="diagram" presStyleCnt="0">
        <dgm:presLayoutVars>
          <dgm:chPref val="1"/>
          <dgm:dir/>
          <dgm:animOne val="branch"/>
          <dgm:animLvl val="lvl"/>
          <dgm:resizeHandles/>
        </dgm:presLayoutVars>
      </dgm:prSet>
      <dgm:spPr/>
    </dgm:pt>
    <dgm:pt modelId="{7A63DFC7-2713-47A2-96F8-2C2908DD8284}" type="pres">
      <dgm:prSet presAssocID="{B3113A28-F9C1-4EB6-8D72-02685560013D}" presName="root" presStyleCnt="0"/>
      <dgm:spPr/>
    </dgm:pt>
    <dgm:pt modelId="{33CF0533-1307-44C6-A0FB-C3F8AAB47C0B}" type="pres">
      <dgm:prSet presAssocID="{B3113A28-F9C1-4EB6-8D72-02685560013D}" presName="rootComposite" presStyleCnt="0"/>
      <dgm:spPr/>
    </dgm:pt>
    <dgm:pt modelId="{DE5DEBCB-9FC1-4BBD-8200-B33CBF5BDF85}" type="pres">
      <dgm:prSet presAssocID="{B3113A28-F9C1-4EB6-8D72-02685560013D}" presName="rootText" presStyleLbl="node1" presStyleIdx="0" presStyleCnt="1" custScaleX="293462" custScaleY="155808" custLinFactNeighborX="55529" custLinFactNeighborY="4940"/>
      <dgm:spPr/>
    </dgm:pt>
    <dgm:pt modelId="{13EFDA6B-C340-4E1B-A6EF-0E52E0A522F2}" type="pres">
      <dgm:prSet presAssocID="{B3113A28-F9C1-4EB6-8D72-02685560013D}" presName="rootConnector" presStyleLbl="node1" presStyleIdx="0" presStyleCnt="1"/>
      <dgm:spPr/>
    </dgm:pt>
    <dgm:pt modelId="{2A288095-0B4B-4F49-91EE-DA36E33E7993}" type="pres">
      <dgm:prSet presAssocID="{B3113A28-F9C1-4EB6-8D72-02685560013D}" presName="childShape" presStyleCnt="0"/>
      <dgm:spPr/>
    </dgm:pt>
    <dgm:pt modelId="{37A931ED-F0BA-43FE-A206-E872CB4550E8}" type="pres">
      <dgm:prSet presAssocID="{97F4A18D-093A-4507-8104-6DFBF5989D09}" presName="Name13" presStyleLbl="parChTrans1D2" presStyleIdx="0" presStyleCnt="4"/>
      <dgm:spPr/>
    </dgm:pt>
    <dgm:pt modelId="{589EA2FB-54D8-4824-8C8F-9B56EAC613E4}" type="pres">
      <dgm:prSet presAssocID="{1637E17C-6B5F-4938-B992-C85554E23F12}" presName="childText" presStyleLbl="bgAcc1" presStyleIdx="0" presStyleCnt="4" custLinFactNeighborX="84653" custLinFactNeighborY="-141">
        <dgm:presLayoutVars>
          <dgm:bulletEnabled val="1"/>
        </dgm:presLayoutVars>
      </dgm:prSet>
      <dgm:spPr/>
    </dgm:pt>
    <dgm:pt modelId="{A8EF5B0A-1D0D-446C-A47C-4F3379F0F51A}" type="pres">
      <dgm:prSet presAssocID="{E96E2DBA-FD7A-4CB7-B8B0-B60C4DDA9AA1}" presName="Name13" presStyleLbl="parChTrans1D2" presStyleIdx="1" presStyleCnt="4"/>
      <dgm:spPr/>
    </dgm:pt>
    <dgm:pt modelId="{2E4B67CE-6EA1-4579-BCE2-C12E6576167D}" type="pres">
      <dgm:prSet presAssocID="{24F082D6-305C-4FB3-8DF0-9DB87076BED9}" presName="childText" presStyleLbl="bgAcc1" presStyleIdx="1" presStyleCnt="4" custLinFactNeighborX="87624" custLinFactNeighborY="2481">
        <dgm:presLayoutVars>
          <dgm:bulletEnabled val="1"/>
        </dgm:presLayoutVars>
      </dgm:prSet>
      <dgm:spPr/>
    </dgm:pt>
    <dgm:pt modelId="{24150A67-319F-41D4-8D44-BCF94CFA7433}" type="pres">
      <dgm:prSet presAssocID="{8F9B9F77-7097-4DFE-9098-FBD86EBE902C}" presName="Name13" presStyleLbl="parChTrans1D2" presStyleIdx="2" presStyleCnt="4"/>
      <dgm:spPr/>
    </dgm:pt>
    <dgm:pt modelId="{2E671154-15EE-4E22-BCC3-4E4FA0AFCA62}" type="pres">
      <dgm:prSet presAssocID="{6F1599A2-5436-47E5-858E-B628FCD35C88}" presName="childText" presStyleLbl="bgAcc1" presStyleIdx="2" presStyleCnt="4" custLinFactNeighborX="85511" custLinFactNeighborY="458">
        <dgm:presLayoutVars>
          <dgm:bulletEnabled val="1"/>
        </dgm:presLayoutVars>
      </dgm:prSet>
      <dgm:spPr/>
    </dgm:pt>
    <dgm:pt modelId="{30D64BE6-9595-445D-B083-8FA3CF5474AB}" type="pres">
      <dgm:prSet presAssocID="{8059ADA1-A8E3-4292-91FF-35CFCC37ED3D}" presName="Name13" presStyleLbl="parChTrans1D2" presStyleIdx="3" presStyleCnt="4"/>
      <dgm:spPr/>
    </dgm:pt>
    <dgm:pt modelId="{FDDA3F04-BCFB-4704-A234-F8675C39EF67}" type="pres">
      <dgm:prSet presAssocID="{F1B98E3C-5B0D-4C72-B75F-EAF8AD6C8D85}" presName="childText" presStyleLbl="bgAcc1" presStyleIdx="3" presStyleCnt="4" custLinFactNeighborX="84692" custLinFactNeighborY="-963">
        <dgm:presLayoutVars>
          <dgm:bulletEnabled val="1"/>
        </dgm:presLayoutVars>
      </dgm:prSet>
      <dgm:spPr/>
    </dgm:pt>
  </dgm:ptLst>
  <dgm:cxnLst>
    <dgm:cxn modelId="{3E88A81A-9890-4D06-AC44-E24BFA64873D}" type="presOf" srcId="{B3113A28-F9C1-4EB6-8D72-02685560013D}" destId="{13EFDA6B-C340-4E1B-A6EF-0E52E0A522F2}" srcOrd="1" destOrd="0" presId="urn:microsoft.com/office/officeart/2005/8/layout/hierarchy3"/>
    <dgm:cxn modelId="{C91AB91B-C994-4514-854D-1E22C7AC8AC4}" type="presOf" srcId="{F1B98E3C-5B0D-4C72-B75F-EAF8AD6C8D85}" destId="{FDDA3F04-BCFB-4704-A234-F8675C39EF67}" srcOrd="0" destOrd="0" presId="urn:microsoft.com/office/officeart/2005/8/layout/hierarchy3"/>
    <dgm:cxn modelId="{42F67830-CD13-4B1B-823F-714A53131C57}" srcId="{B3113A28-F9C1-4EB6-8D72-02685560013D}" destId="{6F1599A2-5436-47E5-858E-B628FCD35C88}" srcOrd="2" destOrd="0" parTransId="{8F9B9F77-7097-4DFE-9098-FBD86EBE902C}" sibTransId="{587AAAC1-7AD8-4A42-B258-B30BEE6236C2}"/>
    <dgm:cxn modelId="{B4DEAE39-EBF2-418E-96C3-EFBFDA4CCD83}" srcId="{B3113A28-F9C1-4EB6-8D72-02685560013D}" destId="{1637E17C-6B5F-4938-B992-C85554E23F12}" srcOrd="0" destOrd="0" parTransId="{97F4A18D-093A-4507-8104-6DFBF5989D09}" sibTransId="{1DB11BC0-777F-4907-8B9B-C80FFE0670CC}"/>
    <dgm:cxn modelId="{5EB04E3C-9830-420A-AB5D-7A611C4A2102}" type="presOf" srcId="{24F082D6-305C-4FB3-8DF0-9DB87076BED9}" destId="{2E4B67CE-6EA1-4579-BCE2-C12E6576167D}" srcOrd="0" destOrd="0" presId="urn:microsoft.com/office/officeart/2005/8/layout/hierarchy3"/>
    <dgm:cxn modelId="{CA5CA961-CF27-403B-B0AC-94DD58ACC0D9}" type="presOf" srcId="{B3113A28-F9C1-4EB6-8D72-02685560013D}" destId="{DE5DEBCB-9FC1-4BBD-8200-B33CBF5BDF85}" srcOrd="0" destOrd="0" presId="urn:microsoft.com/office/officeart/2005/8/layout/hierarchy3"/>
    <dgm:cxn modelId="{6688E462-DDF2-418C-BADF-B6BB03D482A3}" srcId="{B3113A28-F9C1-4EB6-8D72-02685560013D}" destId="{F1B98E3C-5B0D-4C72-B75F-EAF8AD6C8D85}" srcOrd="3" destOrd="0" parTransId="{8059ADA1-A8E3-4292-91FF-35CFCC37ED3D}" sibTransId="{8143E0F6-61FE-4434-ADCA-F132C8E5C0E8}"/>
    <dgm:cxn modelId="{CAF60B66-2069-4490-8CDD-563B73E0330E}" type="presOf" srcId="{8F9B9F77-7097-4DFE-9098-FBD86EBE902C}" destId="{24150A67-319F-41D4-8D44-BCF94CFA7433}" srcOrd="0" destOrd="0" presId="urn:microsoft.com/office/officeart/2005/8/layout/hierarchy3"/>
    <dgm:cxn modelId="{68BA556C-285A-4C9E-A329-2A506B262FDB}" srcId="{42A931A8-CE2D-4D25-B799-5AAF4C9F5EC9}" destId="{B3113A28-F9C1-4EB6-8D72-02685560013D}" srcOrd="0" destOrd="0" parTransId="{6DC03454-7DAE-4FFE-A219-14A1B265FEE4}" sibTransId="{DE93C792-BECF-4077-A8F6-0453444F6069}"/>
    <dgm:cxn modelId="{65BF0C6E-083D-4F8E-B81A-CA84F63E2155}" srcId="{B3113A28-F9C1-4EB6-8D72-02685560013D}" destId="{24F082D6-305C-4FB3-8DF0-9DB87076BED9}" srcOrd="1" destOrd="0" parTransId="{E96E2DBA-FD7A-4CB7-B8B0-B60C4DDA9AA1}" sibTransId="{E206BC15-C9D9-4A39-AF9C-0B8C04EAD95E}"/>
    <dgm:cxn modelId="{90EC6E51-2B8C-45CA-918A-95C938A9BD99}" type="presOf" srcId="{E96E2DBA-FD7A-4CB7-B8B0-B60C4DDA9AA1}" destId="{A8EF5B0A-1D0D-446C-A47C-4F3379F0F51A}" srcOrd="0" destOrd="0" presId="urn:microsoft.com/office/officeart/2005/8/layout/hierarchy3"/>
    <dgm:cxn modelId="{B450CA7D-8017-4AB9-B6E9-420FFE323E86}" type="presOf" srcId="{1637E17C-6B5F-4938-B992-C85554E23F12}" destId="{589EA2FB-54D8-4824-8C8F-9B56EAC613E4}" srcOrd="0" destOrd="0" presId="urn:microsoft.com/office/officeart/2005/8/layout/hierarchy3"/>
    <dgm:cxn modelId="{58859E92-FA91-4163-A255-783A6A72642D}" type="presOf" srcId="{8059ADA1-A8E3-4292-91FF-35CFCC37ED3D}" destId="{30D64BE6-9595-445D-B083-8FA3CF5474AB}" srcOrd="0" destOrd="0" presId="urn:microsoft.com/office/officeart/2005/8/layout/hierarchy3"/>
    <dgm:cxn modelId="{6B35C69E-0722-4DE1-B4BD-7C341C61A665}" type="presOf" srcId="{6F1599A2-5436-47E5-858E-B628FCD35C88}" destId="{2E671154-15EE-4E22-BCC3-4E4FA0AFCA62}" srcOrd="0" destOrd="0" presId="urn:microsoft.com/office/officeart/2005/8/layout/hierarchy3"/>
    <dgm:cxn modelId="{CD2EA3A2-39EA-4618-996F-04ACEE3C7C8C}" type="presOf" srcId="{42A931A8-CE2D-4D25-B799-5AAF4C9F5EC9}" destId="{992F9807-295B-4B79-A910-1627A607D001}" srcOrd="0" destOrd="0" presId="urn:microsoft.com/office/officeart/2005/8/layout/hierarchy3"/>
    <dgm:cxn modelId="{95D705D4-6C99-4ED8-BFD4-A74380C878FC}" type="presOf" srcId="{97F4A18D-093A-4507-8104-6DFBF5989D09}" destId="{37A931ED-F0BA-43FE-A206-E872CB4550E8}" srcOrd="0" destOrd="0" presId="urn:microsoft.com/office/officeart/2005/8/layout/hierarchy3"/>
    <dgm:cxn modelId="{9209CAB6-F5AD-4772-9272-284C22F80D84}" type="presParOf" srcId="{992F9807-295B-4B79-A910-1627A607D001}" destId="{7A63DFC7-2713-47A2-96F8-2C2908DD8284}" srcOrd="0" destOrd="0" presId="urn:microsoft.com/office/officeart/2005/8/layout/hierarchy3"/>
    <dgm:cxn modelId="{BFCBAC57-D741-49D0-970B-C80F36D55FB2}" type="presParOf" srcId="{7A63DFC7-2713-47A2-96F8-2C2908DD8284}" destId="{33CF0533-1307-44C6-A0FB-C3F8AAB47C0B}" srcOrd="0" destOrd="0" presId="urn:microsoft.com/office/officeart/2005/8/layout/hierarchy3"/>
    <dgm:cxn modelId="{B2C72F86-EE3B-4E97-A57A-6A37E130B71B}" type="presParOf" srcId="{33CF0533-1307-44C6-A0FB-C3F8AAB47C0B}" destId="{DE5DEBCB-9FC1-4BBD-8200-B33CBF5BDF85}" srcOrd="0" destOrd="0" presId="urn:microsoft.com/office/officeart/2005/8/layout/hierarchy3"/>
    <dgm:cxn modelId="{E281DF0C-021B-4722-9D2E-25FA52256AFC}" type="presParOf" srcId="{33CF0533-1307-44C6-A0FB-C3F8AAB47C0B}" destId="{13EFDA6B-C340-4E1B-A6EF-0E52E0A522F2}" srcOrd="1" destOrd="0" presId="urn:microsoft.com/office/officeart/2005/8/layout/hierarchy3"/>
    <dgm:cxn modelId="{30142B23-6306-4F9F-9B1C-90927CA9C00F}" type="presParOf" srcId="{7A63DFC7-2713-47A2-96F8-2C2908DD8284}" destId="{2A288095-0B4B-4F49-91EE-DA36E33E7993}" srcOrd="1" destOrd="0" presId="urn:microsoft.com/office/officeart/2005/8/layout/hierarchy3"/>
    <dgm:cxn modelId="{05B68132-3EAD-45B5-92AB-58431C2D4B55}" type="presParOf" srcId="{2A288095-0B4B-4F49-91EE-DA36E33E7993}" destId="{37A931ED-F0BA-43FE-A206-E872CB4550E8}" srcOrd="0" destOrd="0" presId="urn:microsoft.com/office/officeart/2005/8/layout/hierarchy3"/>
    <dgm:cxn modelId="{F047D241-502E-4523-A699-6909D15FBC4D}" type="presParOf" srcId="{2A288095-0B4B-4F49-91EE-DA36E33E7993}" destId="{589EA2FB-54D8-4824-8C8F-9B56EAC613E4}" srcOrd="1" destOrd="0" presId="urn:microsoft.com/office/officeart/2005/8/layout/hierarchy3"/>
    <dgm:cxn modelId="{E12B03BC-0D5D-4FC7-AE08-A6812900E5E1}" type="presParOf" srcId="{2A288095-0B4B-4F49-91EE-DA36E33E7993}" destId="{A8EF5B0A-1D0D-446C-A47C-4F3379F0F51A}" srcOrd="2" destOrd="0" presId="urn:microsoft.com/office/officeart/2005/8/layout/hierarchy3"/>
    <dgm:cxn modelId="{45386FFD-3343-47E5-8BB7-40484BC7A448}" type="presParOf" srcId="{2A288095-0B4B-4F49-91EE-DA36E33E7993}" destId="{2E4B67CE-6EA1-4579-BCE2-C12E6576167D}" srcOrd="3" destOrd="0" presId="urn:microsoft.com/office/officeart/2005/8/layout/hierarchy3"/>
    <dgm:cxn modelId="{F6CD4DD6-A486-4B40-B64E-D204B5AAF2E1}" type="presParOf" srcId="{2A288095-0B4B-4F49-91EE-DA36E33E7993}" destId="{24150A67-319F-41D4-8D44-BCF94CFA7433}" srcOrd="4" destOrd="0" presId="urn:microsoft.com/office/officeart/2005/8/layout/hierarchy3"/>
    <dgm:cxn modelId="{FC298025-2F0C-4FEF-8338-B3F0C5EC062B}" type="presParOf" srcId="{2A288095-0B4B-4F49-91EE-DA36E33E7993}" destId="{2E671154-15EE-4E22-BCC3-4E4FA0AFCA62}" srcOrd="5" destOrd="0" presId="urn:microsoft.com/office/officeart/2005/8/layout/hierarchy3"/>
    <dgm:cxn modelId="{E189AB29-1CBB-420D-B5CF-6DE15F40043C}" type="presParOf" srcId="{2A288095-0B4B-4F49-91EE-DA36E33E7993}" destId="{30D64BE6-9595-445D-B083-8FA3CF5474AB}" srcOrd="6" destOrd="0" presId="urn:microsoft.com/office/officeart/2005/8/layout/hierarchy3"/>
    <dgm:cxn modelId="{C4F92B98-15B1-4F04-8B16-015CAE2E1E24}" type="presParOf" srcId="{2A288095-0B4B-4F49-91EE-DA36E33E7993}" destId="{FDDA3F04-BCFB-4704-A234-F8675C39EF67}"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E554F-BF46-4A68-B8D6-972723940EB0}">
      <dsp:nvSpPr>
        <dsp:cNvPr id="0" name=""/>
        <dsp:cNvSpPr/>
      </dsp:nvSpPr>
      <dsp:spPr>
        <a:xfrm>
          <a:off x="0" y="1416312"/>
          <a:ext cx="10798467" cy="1888417"/>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AA352B-9AAC-4399-AF6F-C92D3FBD103B}">
      <dsp:nvSpPr>
        <dsp:cNvPr id="0" name=""/>
        <dsp:cNvSpPr/>
      </dsp:nvSpPr>
      <dsp:spPr>
        <a:xfrm>
          <a:off x="2080" y="0"/>
          <a:ext cx="1518534" cy="1888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b="1" kern="1200" dirty="0"/>
            <a:t>The New Deal </a:t>
          </a:r>
          <a:r>
            <a:rPr lang="en-US" sz="1500" kern="1200" dirty="0"/>
            <a:t>(1933 - 1938)</a:t>
          </a:r>
        </a:p>
      </dsp:txBody>
      <dsp:txXfrm>
        <a:off x="2080" y="0"/>
        <a:ext cx="1518534" cy="1888417"/>
      </dsp:txXfrm>
    </dsp:sp>
    <dsp:sp modelId="{108F28AC-D222-4A06-A9C1-386034308E31}">
      <dsp:nvSpPr>
        <dsp:cNvPr id="0" name=""/>
        <dsp:cNvSpPr/>
      </dsp:nvSpPr>
      <dsp:spPr>
        <a:xfrm>
          <a:off x="525295" y="2124469"/>
          <a:ext cx="472104" cy="47210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FABB6C-A666-4252-A9F5-C95B4D206ADF}">
      <dsp:nvSpPr>
        <dsp:cNvPr id="0" name=""/>
        <dsp:cNvSpPr/>
      </dsp:nvSpPr>
      <dsp:spPr>
        <a:xfrm>
          <a:off x="1596541" y="2832625"/>
          <a:ext cx="1742153" cy="1888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ts val="0"/>
            </a:spcAft>
            <a:buNone/>
          </a:pPr>
          <a:r>
            <a:rPr lang="en-US" sz="1500" b="1" kern="1200" dirty="0"/>
            <a:t>Manpower Development and Training Act </a:t>
          </a:r>
        </a:p>
        <a:p>
          <a:pPr marL="0" lvl="0" indent="0" algn="ctr" defTabSz="666750">
            <a:lnSpc>
              <a:spcPct val="90000"/>
            </a:lnSpc>
            <a:spcBef>
              <a:spcPct val="0"/>
            </a:spcBef>
            <a:spcAft>
              <a:spcPct val="35000"/>
            </a:spcAft>
            <a:buNone/>
          </a:pPr>
          <a:r>
            <a:rPr lang="en-US" sz="1500" kern="1200" dirty="0"/>
            <a:t>(1962 - 1973)</a:t>
          </a:r>
        </a:p>
      </dsp:txBody>
      <dsp:txXfrm>
        <a:off x="1596541" y="2832625"/>
        <a:ext cx="1742153" cy="1888417"/>
      </dsp:txXfrm>
    </dsp:sp>
    <dsp:sp modelId="{8B647321-77E3-424E-BE7B-5E3ED92DC69D}">
      <dsp:nvSpPr>
        <dsp:cNvPr id="0" name=""/>
        <dsp:cNvSpPr/>
      </dsp:nvSpPr>
      <dsp:spPr>
        <a:xfrm>
          <a:off x="2231566" y="2124469"/>
          <a:ext cx="472104" cy="47210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C56870-82DD-4568-B365-FC8FC5A3EB40}">
      <dsp:nvSpPr>
        <dsp:cNvPr id="0" name=""/>
        <dsp:cNvSpPr/>
      </dsp:nvSpPr>
      <dsp:spPr>
        <a:xfrm>
          <a:off x="3414622" y="0"/>
          <a:ext cx="1518534" cy="1888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b="1" kern="1200" dirty="0"/>
            <a:t>Comprehensive Employment and Training Act </a:t>
          </a:r>
          <a:r>
            <a:rPr lang="en-US" sz="1500" kern="1200" dirty="0"/>
            <a:t>(1973 - 1982)</a:t>
          </a:r>
        </a:p>
      </dsp:txBody>
      <dsp:txXfrm>
        <a:off x="3414622" y="0"/>
        <a:ext cx="1518534" cy="1888417"/>
      </dsp:txXfrm>
    </dsp:sp>
    <dsp:sp modelId="{12AEF358-C05F-4B6B-A086-626E34593E8C}">
      <dsp:nvSpPr>
        <dsp:cNvPr id="0" name=""/>
        <dsp:cNvSpPr/>
      </dsp:nvSpPr>
      <dsp:spPr>
        <a:xfrm>
          <a:off x="3937837" y="2124469"/>
          <a:ext cx="472104" cy="47210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0CE011-201B-4042-9B7F-4D48309C63CA}">
      <dsp:nvSpPr>
        <dsp:cNvPr id="0" name=""/>
        <dsp:cNvSpPr/>
      </dsp:nvSpPr>
      <dsp:spPr>
        <a:xfrm>
          <a:off x="5009083" y="2832625"/>
          <a:ext cx="1518534" cy="1888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kern="1200" dirty="0"/>
            <a:t>Job Training Partnership Act </a:t>
          </a:r>
          <a:r>
            <a:rPr lang="en-US" sz="1500" kern="1200" dirty="0"/>
            <a:t>(1982 - 1998)</a:t>
          </a:r>
        </a:p>
      </dsp:txBody>
      <dsp:txXfrm>
        <a:off x="5009083" y="2832625"/>
        <a:ext cx="1518534" cy="1888417"/>
      </dsp:txXfrm>
    </dsp:sp>
    <dsp:sp modelId="{590F19AA-79DC-4509-B854-FDDE57F2FAEB}">
      <dsp:nvSpPr>
        <dsp:cNvPr id="0" name=""/>
        <dsp:cNvSpPr/>
      </dsp:nvSpPr>
      <dsp:spPr>
        <a:xfrm>
          <a:off x="5532298" y="2124469"/>
          <a:ext cx="472104" cy="47210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181E15-B159-458A-A0A6-414A19755BFE}">
      <dsp:nvSpPr>
        <dsp:cNvPr id="0" name=""/>
        <dsp:cNvSpPr/>
      </dsp:nvSpPr>
      <dsp:spPr>
        <a:xfrm>
          <a:off x="6603544" y="0"/>
          <a:ext cx="1518534" cy="1888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b="1" kern="1200" dirty="0"/>
            <a:t>Workforce Investment Act </a:t>
          </a:r>
          <a:r>
            <a:rPr lang="en-US" sz="1500" kern="1200" dirty="0"/>
            <a:t>(1998 - 2014)</a:t>
          </a:r>
        </a:p>
      </dsp:txBody>
      <dsp:txXfrm>
        <a:off x="6603544" y="0"/>
        <a:ext cx="1518534" cy="1888417"/>
      </dsp:txXfrm>
    </dsp:sp>
    <dsp:sp modelId="{5E9393E2-9BE1-43A1-9FF4-67FA473D71CE}">
      <dsp:nvSpPr>
        <dsp:cNvPr id="0" name=""/>
        <dsp:cNvSpPr/>
      </dsp:nvSpPr>
      <dsp:spPr>
        <a:xfrm>
          <a:off x="7126759" y="2124469"/>
          <a:ext cx="472104" cy="47210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715315-1729-47E9-B1CD-06A62A02D97E}">
      <dsp:nvSpPr>
        <dsp:cNvPr id="0" name=""/>
        <dsp:cNvSpPr/>
      </dsp:nvSpPr>
      <dsp:spPr>
        <a:xfrm>
          <a:off x="8198005" y="2832625"/>
          <a:ext cx="1518534" cy="1888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kern="1200" dirty="0"/>
            <a:t>Workforce Innovation and Opportunity Act </a:t>
          </a:r>
          <a:r>
            <a:rPr lang="en-US" sz="1500" kern="1200" dirty="0"/>
            <a:t>(2014 - Present)</a:t>
          </a:r>
        </a:p>
      </dsp:txBody>
      <dsp:txXfrm>
        <a:off x="8198005" y="2832625"/>
        <a:ext cx="1518534" cy="1888417"/>
      </dsp:txXfrm>
    </dsp:sp>
    <dsp:sp modelId="{8342F96A-78D8-40E9-9F0C-222F086F639B}">
      <dsp:nvSpPr>
        <dsp:cNvPr id="0" name=""/>
        <dsp:cNvSpPr/>
      </dsp:nvSpPr>
      <dsp:spPr>
        <a:xfrm>
          <a:off x="8721220" y="2124469"/>
          <a:ext cx="472104" cy="47210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F2D3D-748D-4C08-B06E-5B77E7B9CC3C}">
      <dsp:nvSpPr>
        <dsp:cNvPr id="0" name=""/>
        <dsp:cNvSpPr/>
      </dsp:nvSpPr>
      <dsp:spPr>
        <a:xfrm>
          <a:off x="5006686" y="2005734"/>
          <a:ext cx="1430481" cy="1430481"/>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Six Core Programs</a:t>
          </a:r>
        </a:p>
      </dsp:txBody>
      <dsp:txXfrm>
        <a:off x="5216175" y="2215223"/>
        <a:ext cx="1011503" cy="1011503"/>
      </dsp:txXfrm>
    </dsp:sp>
    <dsp:sp modelId="{C795F366-856F-463F-A5CA-C63B3866B6A9}">
      <dsp:nvSpPr>
        <dsp:cNvPr id="0" name=""/>
        <dsp:cNvSpPr/>
      </dsp:nvSpPr>
      <dsp:spPr>
        <a:xfrm rot="16200000">
          <a:off x="5570588" y="1485572"/>
          <a:ext cx="302678" cy="4863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615990" y="1628247"/>
        <a:ext cx="211875" cy="291817"/>
      </dsp:txXfrm>
    </dsp:sp>
    <dsp:sp modelId="{AC99FE83-C108-4A71-BFCC-EC72A91A5643}">
      <dsp:nvSpPr>
        <dsp:cNvPr id="0" name=""/>
        <dsp:cNvSpPr/>
      </dsp:nvSpPr>
      <dsp:spPr>
        <a:xfrm>
          <a:off x="5006686" y="4160"/>
          <a:ext cx="1430481" cy="1430481"/>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Credential Attainment</a:t>
          </a:r>
        </a:p>
      </dsp:txBody>
      <dsp:txXfrm>
        <a:off x="5216175" y="213649"/>
        <a:ext cx="1011503" cy="1011503"/>
      </dsp:txXfrm>
    </dsp:sp>
    <dsp:sp modelId="{715ED3F0-8260-4785-8383-0D7DD4CB1A87}">
      <dsp:nvSpPr>
        <dsp:cNvPr id="0" name=""/>
        <dsp:cNvSpPr/>
      </dsp:nvSpPr>
      <dsp:spPr>
        <a:xfrm rot="19800000">
          <a:off x="6429876" y="1981682"/>
          <a:ext cx="302678" cy="4863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435959" y="2101656"/>
        <a:ext cx="211875" cy="291817"/>
      </dsp:txXfrm>
    </dsp:sp>
    <dsp:sp modelId="{BA157BB9-05E9-4421-9F59-457C790091C7}">
      <dsp:nvSpPr>
        <dsp:cNvPr id="0" name=""/>
        <dsp:cNvSpPr/>
      </dsp:nvSpPr>
      <dsp:spPr>
        <a:xfrm>
          <a:off x="6740100" y="1004947"/>
          <a:ext cx="1430481" cy="1430481"/>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Employment Rate</a:t>
          </a:r>
        </a:p>
        <a:p>
          <a:pPr marL="0" lvl="0" indent="0" algn="ctr" defTabSz="622300">
            <a:lnSpc>
              <a:spcPct val="90000"/>
            </a:lnSpc>
            <a:spcBef>
              <a:spcPct val="0"/>
            </a:spcBef>
            <a:spcAft>
              <a:spcPct val="35000"/>
            </a:spcAft>
            <a:buNone/>
          </a:pPr>
          <a:r>
            <a:rPr lang="en-US" sz="1400" kern="1200" dirty="0"/>
            <a:t>4</a:t>
          </a:r>
          <a:r>
            <a:rPr lang="en-US" sz="1400" kern="1200" baseline="30000" dirty="0"/>
            <a:t>th</a:t>
          </a:r>
          <a:r>
            <a:rPr lang="en-US" sz="1400" kern="1200" dirty="0"/>
            <a:t> QTR After Exit</a:t>
          </a:r>
        </a:p>
      </dsp:txBody>
      <dsp:txXfrm>
        <a:off x="6949589" y="1214436"/>
        <a:ext cx="1011503" cy="1011503"/>
      </dsp:txXfrm>
    </dsp:sp>
    <dsp:sp modelId="{D27549FC-0CEA-4EAD-BF8B-901EDFC3294E}">
      <dsp:nvSpPr>
        <dsp:cNvPr id="0" name=""/>
        <dsp:cNvSpPr/>
      </dsp:nvSpPr>
      <dsp:spPr>
        <a:xfrm rot="1800000">
          <a:off x="6429876" y="2973903"/>
          <a:ext cx="302678" cy="4863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435959" y="3048475"/>
        <a:ext cx="211875" cy="291817"/>
      </dsp:txXfrm>
    </dsp:sp>
    <dsp:sp modelId="{6251C134-89B9-4804-8198-A34898C8323E}">
      <dsp:nvSpPr>
        <dsp:cNvPr id="0" name=""/>
        <dsp:cNvSpPr/>
      </dsp:nvSpPr>
      <dsp:spPr>
        <a:xfrm>
          <a:off x="6740100" y="3006520"/>
          <a:ext cx="1430481" cy="1430481"/>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Median Earnings</a:t>
          </a:r>
        </a:p>
      </dsp:txBody>
      <dsp:txXfrm>
        <a:off x="6949589" y="3216009"/>
        <a:ext cx="1011503" cy="1011503"/>
      </dsp:txXfrm>
    </dsp:sp>
    <dsp:sp modelId="{C3F88A8B-2CBE-4909-B45D-E186AF55990B}">
      <dsp:nvSpPr>
        <dsp:cNvPr id="0" name=""/>
        <dsp:cNvSpPr/>
      </dsp:nvSpPr>
      <dsp:spPr>
        <a:xfrm rot="5400000">
          <a:off x="5570588" y="3470013"/>
          <a:ext cx="302678" cy="4863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615990" y="3521885"/>
        <a:ext cx="211875" cy="291817"/>
      </dsp:txXfrm>
    </dsp:sp>
    <dsp:sp modelId="{09C581ED-DC76-4875-B1F1-79E640FA962E}">
      <dsp:nvSpPr>
        <dsp:cNvPr id="0" name=""/>
        <dsp:cNvSpPr/>
      </dsp:nvSpPr>
      <dsp:spPr>
        <a:xfrm>
          <a:off x="5006686" y="4007307"/>
          <a:ext cx="1430481" cy="1430481"/>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Effectiveness in Serving Employers</a:t>
          </a:r>
        </a:p>
      </dsp:txBody>
      <dsp:txXfrm>
        <a:off x="5216175" y="4216796"/>
        <a:ext cx="1011503" cy="1011503"/>
      </dsp:txXfrm>
    </dsp:sp>
    <dsp:sp modelId="{C16B4DBE-53FA-4324-9D94-BE941BE176F8}">
      <dsp:nvSpPr>
        <dsp:cNvPr id="0" name=""/>
        <dsp:cNvSpPr/>
      </dsp:nvSpPr>
      <dsp:spPr>
        <a:xfrm rot="9000000">
          <a:off x="4711299" y="2973903"/>
          <a:ext cx="302678" cy="4863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4796019" y="3048475"/>
        <a:ext cx="211875" cy="291817"/>
      </dsp:txXfrm>
    </dsp:sp>
    <dsp:sp modelId="{4A97E2BF-8D2F-4C32-82B4-29361044A259}">
      <dsp:nvSpPr>
        <dsp:cNvPr id="0" name=""/>
        <dsp:cNvSpPr/>
      </dsp:nvSpPr>
      <dsp:spPr>
        <a:xfrm>
          <a:off x="3273272" y="3006520"/>
          <a:ext cx="1430481" cy="1430481"/>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Measurable Skill Gains</a:t>
          </a:r>
        </a:p>
      </dsp:txBody>
      <dsp:txXfrm>
        <a:off x="3482761" y="3216009"/>
        <a:ext cx="1011503" cy="1011503"/>
      </dsp:txXfrm>
    </dsp:sp>
    <dsp:sp modelId="{84CD114E-28A4-43B0-A3C1-C583751E60ED}">
      <dsp:nvSpPr>
        <dsp:cNvPr id="0" name=""/>
        <dsp:cNvSpPr/>
      </dsp:nvSpPr>
      <dsp:spPr>
        <a:xfrm rot="12600000">
          <a:off x="4711299" y="1981682"/>
          <a:ext cx="302678" cy="4863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4796019" y="2101656"/>
        <a:ext cx="211875" cy="291817"/>
      </dsp:txXfrm>
    </dsp:sp>
    <dsp:sp modelId="{2A419158-73C8-405A-AECA-3D1627DACF0B}">
      <dsp:nvSpPr>
        <dsp:cNvPr id="0" name=""/>
        <dsp:cNvSpPr/>
      </dsp:nvSpPr>
      <dsp:spPr>
        <a:xfrm>
          <a:off x="3273272" y="1004947"/>
          <a:ext cx="1430481" cy="1430481"/>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Employment Rate</a:t>
          </a:r>
        </a:p>
        <a:p>
          <a:pPr marL="0" lvl="0" indent="0" algn="ctr" defTabSz="622300">
            <a:lnSpc>
              <a:spcPct val="90000"/>
            </a:lnSpc>
            <a:spcBef>
              <a:spcPct val="0"/>
            </a:spcBef>
            <a:spcAft>
              <a:spcPct val="35000"/>
            </a:spcAft>
            <a:buNone/>
          </a:pPr>
          <a:r>
            <a:rPr lang="en-US" sz="1400" kern="1200" dirty="0"/>
            <a:t>2</a:t>
          </a:r>
          <a:r>
            <a:rPr lang="en-US" sz="1400" kern="1200" baseline="30000" dirty="0"/>
            <a:t>nd</a:t>
          </a:r>
          <a:r>
            <a:rPr lang="en-US" sz="1400" kern="1200" dirty="0"/>
            <a:t> QTR After Exit</a:t>
          </a:r>
        </a:p>
      </dsp:txBody>
      <dsp:txXfrm>
        <a:off x="3482761" y="1214436"/>
        <a:ext cx="1011503" cy="1011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4E975-1206-467B-8318-28C04D4E5D9F}">
      <dsp:nvSpPr>
        <dsp:cNvPr id="0" name=""/>
        <dsp:cNvSpPr/>
      </dsp:nvSpPr>
      <dsp:spPr>
        <a:xfrm rot="19200000">
          <a:off x="3528" y="2533709"/>
          <a:ext cx="3392397" cy="1369186"/>
        </a:xfrm>
        <a:prstGeom prst="round2Same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52070" rIns="156210" bIns="52070" numCol="1" spcCol="1270" anchor="ctr" anchorCtr="0">
          <a:noAutofit/>
        </a:bodyPr>
        <a:lstStyle/>
        <a:p>
          <a:pPr marL="0" lvl="0" indent="0" algn="ctr" defTabSz="1822450">
            <a:lnSpc>
              <a:spcPct val="90000"/>
            </a:lnSpc>
            <a:spcBef>
              <a:spcPct val="0"/>
            </a:spcBef>
            <a:spcAft>
              <a:spcPct val="35000"/>
            </a:spcAft>
            <a:buNone/>
          </a:pPr>
          <a:r>
            <a:rPr lang="en-US" sz="4100" kern="1200" dirty="0"/>
            <a:t>PIRL</a:t>
          </a:r>
        </a:p>
        <a:p>
          <a:pPr marL="0" lvl="0" indent="0" algn="ctr" defTabSz="1822450">
            <a:lnSpc>
              <a:spcPct val="90000"/>
            </a:lnSpc>
            <a:spcBef>
              <a:spcPct val="0"/>
            </a:spcBef>
            <a:spcAft>
              <a:spcPct val="35000"/>
            </a:spcAft>
            <a:buNone/>
          </a:pPr>
          <a:r>
            <a:rPr lang="en-US" sz="3200" kern="1200" dirty="0"/>
            <a:t>(Data Layout)</a:t>
          </a:r>
        </a:p>
      </dsp:txBody>
      <dsp:txXfrm>
        <a:off x="91847" y="2592728"/>
        <a:ext cx="3258721" cy="1302348"/>
      </dsp:txXfrm>
    </dsp:sp>
    <dsp:sp modelId="{CC68C0DC-D7B1-4A50-9A44-D5D3DC164F09}">
      <dsp:nvSpPr>
        <dsp:cNvPr id="0" name=""/>
        <dsp:cNvSpPr/>
      </dsp:nvSpPr>
      <dsp:spPr>
        <a:xfrm>
          <a:off x="3844176" y="1135828"/>
          <a:ext cx="3392397" cy="1369186"/>
        </a:xfrm>
        <a:prstGeom prst="round2Same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74930" rIns="224790" bIns="74930" numCol="1" spcCol="1270" anchor="ctr" anchorCtr="0">
          <a:noAutofit/>
        </a:bodyPr>
        <a:lstStyle/>
        <a:p>
          <a:pPr marL="0" lvl="0" indent="0" algn="ctr" defTabSz="2622550">
            <a:lnSpc>
              <a:spcPct val="90000"/>
            </a:lnSpc>
            <a:spcBef>
              <a:spcPct val="0"/>
            </a:spcBef>
            <a:spcAft>
              <a:spcPct val="35000"/>
            </a:spcAft>
            <a:buNone/>
          </a:pPr>
          <a:r>
            <a:rPr lang="en-US" sz="5900" kern="1200" dirty="0"/>
            <a:t>REPORTS</a:t>
          </a:r>
        </a:p>
      </dsp:txBody>
      <dsp:txXfrm>
        <a:off x="3911014" y="1202666"/>
        <a:ext cx="3258721" cy="1302348"/>
      </dsp:txXfrm>
    </dsp:sp>
    <dsp:sp modelId="{36E4E3C9-30F2-4624-85F5-8AA63D190CC8}">
      <dsp:nvSpPr>
        <dsp:cNvPr id="0" name=""/>
        <dsp:cNvSpPr/>
      </dsp:nvSpPr>
      <dsp:spPr>
        <a:xfrm rot="2400000">
          <a:off x="7684824" y="2533709"/>
          <a:ext cx="3392397" cy="1369186"/>
        </a:xfrm>
        <a:prstGeom prst="round2Same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52070" rIns="156210" bIns="52070" numCol="1" spcCol="1270" anchor="ctr" anchorCtr="0">
          <a:noAutofit/>
        </a:bodyPr>
        <a:lstStyle/>
        <a:p>
          <a:pPr marL="0" lvl="0" indent="0" algn="ctr" defTabSz="1822450">
            <a:lnSpc>
              <a:spcPct val="90000"/>
            </a:lnSpc>
            <a:spcBef>
              <a:spcPct val="0"/>
            </a:spcBef>
            <a:spcAft>
              <a:spcPct val="35000"/>
            </a:spcAft>
            <a:buNone/>
          </a:pPr>
          <a:r>
            <a:rPr lang="en-US" sz="4100" kern="1200" dirty="0"/>
            <a:t>Specifications</a:t>
          </a:r>
        </a:p>
        <a:p>
          <a:pPr marL="0" lvl="0" indent="0" algn="ctr" defTabSz="1822450">
            <a:lnSpc>
              <a:spcPct val="90000"/>
            </a:lnSpc>
            <a:spcBef>
              <a:spcPct val="0"/>
            </a:spcBef>
            <a:spcAft>
              <a:spcPct val="35000"/>
            </a:spcAft>
            <a:buNone/>
          </a:pPr>
          <a:r>
            <a:rPr lang="en-US" sz="3200" kern="1200" dirty="0"/>
            <a:t>(Formulas)</a:t>
          </a:r>
        </a:p>
      </dsp:txBody>
      <dsp:txXfrm>
        <a:off x="7730181" y="2592728"/>
        <a:ext cx="3258721" cy="13023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CA123-5431-4AC6-B9F3-29F6CE177A9C}">
      <dsp:nvSpPr>
        <dsp:cNvPr id="0" name=""/>
        <dsp:cNvSpPr/>
      </dsp:nvSpPr>
      <dsp:spPr>
        <a:xfrm rot="16200000">
          <a:off x="677333" y="-676953"/>
          <a:ext cx="2709333" cy="4064000"/>
        </a:xfrm>
        <a:prstGeom prst="round1Rect">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ETA 9169</a:t>
          </a:r>
        </a:p>
        <a:p>
          <a:pPr marL="0" lvl="0" indent="0" algn="ctr" defTabSz="1333500">
            <a:lnSpc>
              <a:spcPct val="90000"/>
            </a:lnSpc>
            <a:spcBef>
              <a:spcPct val="0"/>
            </a:spcBef>
            <a:spcAft>
              <a:spcPct val="35000"/>
            </a:spcAft>
            <a:buNone/>
          </a:pPr>
          <a:r>
            <a:rPr lang="en-US" sz="3000" kern="1200" dirty="0"/>
            <a:t>Annual Report</a:t>
          </a:r>
        </a:p>
      </dsp:txBody>
      <dsp:txXfrm rot="5400000">
        <a:off x="-1" y="380"/>
        <a:ext cx="4064000" cy="2032000"/>
      </dsp:txXfrm>
    </dsp:sp>
    <dsp:sp modelId="{D0E5179B-8B0C-4E27-A47F-FFFED3FFD76F}">
      <dsp:nvSpPr>
        <dsp:cNvPr id="0" name=""/>
        <dsp:cNvSpPr/>
      </dsp:nvSpPr>
      <dsp:spPr>
        <a:xfrm>
          <a:off x="4064000" y="0"/>
          <a:ext cx="4064000" cy="2709333"/>
        </a:xfrm>
        <a:prstGeom prst="round1Rect">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ETA 9173</a:t>
          </a:r>
        </a:p>
        <a:p>
          <a:pPr marL="0" lvl="0" indent="0" algn="ctr" defTabSz="1333500">
            <a:lnSpc>
              <a:spcPct val="90000"/>
            </a:lnSpc>
            <a:spcBef>
              <a:spcPct val="0"/>
            </a:spcBef>
            <a:spcAft>
              <a:spcPct val="35000"/>
            </a:spcAft>
            <a:buNone/>
          </a:pPr>
          <a:r>
            <a:rPr lang="en-US" sz="3000" kern="1200" dirty="0"/>
            <a:t>Quarterly Report</a:t>
          </a:r>
        </a:p>
      </dsp:txBody>
      <dsp:txXfrm>
        <a:off x="4064000" y="0"/>
        <a:ext cx="4064000" cy="2032000"/>
      </dsp:txXfrm>
    </dsp:sp>
    <dsp:sp modelId="{6B02D928-34A8-4234-B76C-5ED0088CE1ED}">
      <dsp:nvSpPr>
        <dsp:cNvPr id="0" name=""/>
        <dsp:cNvSpPr/>
      </dsp:nvSpPr>
      <dsp:spPr>
        <a:xfrm rot="10800000">
          <a:off x="0" y="2709333"/>
          <a:ext cx="4064000" cy="2709333"/>
        </a:xfrm>
        <a:prstGeom prst="round1Rect">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ETA 9171 </a:t>
          </a:r>
        </a:p>
        <a:p>
          <a:pPr marL="0" lvl="0" indent="0" algn="ctr" defTabSz="1333500">
            <a:lnSpc>
              <a:spcPct val="90000"/>
            </a:lnSpc>
            <a:spcBef>
              <a:spcPct val="0"/>
            </a:spcBef>
            <a:spcAft>
              <a:spcPct val="35000"/>
            </a:spcAft>
            <a:buNone/>
          </a:pPr>
          <a:r>
            <a:rPr lang="en-US" sz="3000" kern="1200" dirty="0"/>
            <a:t>Eligible Training Provider</a:t>
          </a:r>
        </a:p>
      </dsp:txBody>
      <dsp:txXfrm rot="10800000">
        <a:off x="0" y="3386666"/>
        <a:ext cx="4064000" cy="2032000"/>
      </dsp:txXfrm>
    </dsp:sp>
    <dsp:sp modelId="{AD92A1AA-2234-438B-A557-35B21E0601CD}">
      <dsp:nvSpPr>
        <dsp:cNvPr id="0" name=""/>
        <dsp:cNvSpPr/>
      </dsp:nvSpPr>
      <dsp:spPr>
        <a:xfrm rot="5400000">
          <a:off x="4741333" y="2032000"/>
          <a:ext cx="2709333" cy="4064000"/>
        </a:xfrm>
        <a:prstGeom prst="round1Rect">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Annual </a:t>
          </a:r>
        </a:p>
        <a:p>
          <a:pPr marL="0" lvl="0" indent="0" algn="ctr" defTabSz="1333500">
            <a:lnSpc>
              <a:spcPct val="90000"/>
            </a:lnSpc>
            <a:spcBef>
              <a:spcPct val="0"/>
            </a:spcBef>
            <a:spcAft>
              <a:spcPct val="35000"/>
            </a:spcAft>
            <a:buNone/>
          </a:pPr>
          <a:r>
            <a:rPr lang="en-US" sz="3000" kern="1200" dirty="0"/>
            <a:t>Narrative</a:t>
          </a:r>
        </a:p>
        <a:p>
          <a:pPr marL="0" lvl="0" indent="0" algn="ctr" defTabSz="1333500">
            <a:lnSpc>
              <a:spcPct val="90000"/>
            </a:lnSpc>
            <a:spcBef>
              <a:spcPct val="0"/>
            </a:spcBef>
            <a:spcAft>
              <a:spcPct val="35000"/>
            </a:spcAft>
            <a:buNone/>
          </a:pPr>
          <a:r>
            <a:rPr lang="en-US" sz="3000" kern="1200" dirty="0"/>
            <a:t>Report</a:t>
          </a:r>
        </a:p>
      </dsp:txBody>
      <dsp:txXfrm rot="-5400000">
        <a:off x="4063999" y="3386666"/>
        <a:ext cx="4064000" cy="2032000"/>
      </dsp:txXfrm>
    </dsp:sp>
    <dsp:sp modelId="{C4E927E3-01B7-48A2-BA7C-97B878A7B680}">
      <dsp:nvSpPr>
        <dsp:cNvPr id="0" name=""/>
        <dsp:cNvSpPr/>
      </dsp:nvSpPr>
      <dsp:spPr>
        <a:xfrm>
          <a:off x="2555239" y="1794933"/>
          <a:ext cx="3017520" cy="1828800"/>
        </a:xfrm>
        <a:prstGeom prst="roundRect">
          <a:avLst/>
        </a:prstGeom>
        <a:blipFill rotWithShape="0">
          <a:blip xmlns:r="http://schemas.openxmlformats.org/officeDocument/2006/relationships" r:embed="rId1"/>
          <a:stretch>
            <a:fillRect/>
          </a:stretch>
        </a:blip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ts val="600"/>
            </a:spcAft>
            <a:buNone/>
          </a:pPr>
          <a:endParaRPr lang="en-US" sz="3000" kern="1200" dirty="0">
            <a:solidFill>
              <a:schemeClr val="bg1"/>
            </a:solidFill>
          </a:endParaRPr>
        </a:p>
      </dsp:txBody>
      <dsp:txXfrm>
        <a:off x="2644514" y="1884208"/>
        <a:ext cx="2838970" cy="16502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D7400-B180-4661-94D6-860AFE1200E1}">
      <dsp:nvSpPr>
        <dsp:cNvPr id="0" name=""/>
        <dsp:cNvSpPr/>
      </dsp:nvSpPr>
      <dsp:spPr>
        <a:xfrm>
          <a:off x="3343941" y="374128"/>
          <a:ext cx="4379287" cy="152086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77D3AE-1656-4062-A560-2E99C842660F}">
      <dsp:nvSpPr>
        <dsp:cNvPr id="0" name=""/>
        <dsp:cNvSpPr/>
      </dsp:nvSpPr>
      <dsp:spPr>
        <a:xfrm>
          <a:off x="5116025" y="4260599"/>
          <a:ext cx="848699" cy="543167"/>
        </a:xfrm>
        <a:prstGeom prst="downArrow">
          <a:avLst/>
        </a:prstGeom>
        <a:solidFill>
          <a:schemeClr val="accent1">
            <a:tint val="6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FD3CE77B-2837-4D99-8521-105034CAA55D}">
      <dsp:nvSpPr>
        <dsp:cNvPr id="0" name=""/>
        <dsp:cNvSpPr/>
      </dsp:nvSpPr>
      <dsp:spPr>
        <a:xfrm>
          <a:off x="3512744" y="4649579"/>
          <a:ext cx="4073755" cy="784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4048" tIns="384048" rIns="384048" bIns="384048" numCol="1" spcCol="1270" anchor="ctr" anchorCtr="0">
          <a:noAutofit/>
        </a:bodyPr>
        <a:lstStyle/>
        <a:p>
          <a:pPr marL="0" lvl="0" indent="0" algn="ctr" defTabSz="2400300">
            <a:lnSpc>
              <a:spcPct val="90000"/>
            </a:lnSpc>
            <a:spcBef>
              <a:spcPct val="0"/>
            </a:spcBef>
            <a:spcAft>
              <a:spcPct val="35000"/>
            </a:spcAft>
            <a:buNone/>
          </a:pPr>
          <a:r>
            <a:rPr lang="en-US" sz="5400" b="1" kern="1200" dirty="0">
              <a:solidFill>
                <a:schemeClr val="accent2"/>
              </a:solidFill>
              <a:effectLst>
                <a:outerShdw blurRad="38100" dist="38100" dir="2700000" algn="tl">
                  <a:srgbClr val="000000">
                    <a:alpha val="43137"/>
                  </a:srgbClr>
                </a:outerShdw>
              </a:effectLst>
            </a:rPr>
            <a:t>Data</a:t>
          </a:r>
        </a:p>
      </dsp:txBody>
      <dsp:txXfrm>
        <a:off x="3512744" y="4649579"/>
        <a:ext cx="4073755" cy="784788"/>
      </dsp:txXfrm>
    </dsp:sp>
    <dsp:sp modelId="{5BDEA7E8-F31D-4051-9F63-E8C2A1FCB66D}">
      <dsp:nvSpPr>
        <dsp:cNvPr id="0" name=""/>
        <dsp:cNvSpPr/>
      </dsp:nvSpPr>
      <dsp:spPr>
        <a:xfrm>
          <a:off x="4936101" y="2012457"/>
          <a:ext cx="1527658" cy="1527658"/>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Case Management System</a:t>
          </a:r>
        </a:p>
      </dsp:txBody>
      <dsp:txXfrm>
        <a:off x="5159821" y="2236177"/>
        <a:ext cx="1080218" cy="1080218"/>
      </dsp:txXfrm>
    </dsp:sp>
    <dsp:sp modelId="{85BBCB89-49E5-4207-853C-58254CE3BECD}">
      <dsp:nvSpPr>
        <dsp:cNvPr id="0" name=""/>
        <dsp:cNvSpPr/>
      </dsp:nvSpPr>
      <dsp:spPr>
        <a:xfrm>
          <a:off x="3842976" y="866374"/>
          <a:ext cx="1527658" cy="1527658"/>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Intake Forms</a:t>
          </a:r>
        </a:p>
      </dsp:txBody>
      <dsp:txXfrm>
        <a:off x="4066696" y="1090094"/>
        <a:ext cx="1080218" cy="1080218"/>
      </dsp:txXfrm>
    </dsp:sp>
    <dsp:sp modelId="{012069EC-7AA1-4DF1-B990-0E674E903F36}">
      <dsp:nvSpPr>
        <dsp:cNvPr id="0" name=""/>
        <dsp:cNvSpPr/>
      </dsp:nvSpPr>
      <dsp:spPr>
        <a:xfrm>
          <a:off x="5404583" y="497020"/>
          <a:ext cx="1527658" cy="1527658"/>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Services</a:t>
          </a:r>
        </a:p>
      </dsp:txBody>
      <dsp:txXfrm>
        <a:off x="5628303" y="720740"/>
        <a:ext cx="1080218" cy="1080218"/>
      </dsp:txXfrm>
    </dsp:sp>
    <dsp:sp modelId="{50438793-8F13-4310-AC38-312B3C9F2437}">
      <dsp:nvSpPr>
        <dsp:cNvPr id="0" name=""/>
        <dsp:cNvSpPr/>
      </dsp:nvSpPr>
      <dsp:spPr>
        <a:xfrm>
          <a:off x="2804997" y="-2693"/>
          <a:ext cx="5394046" cy="4182388"/>
        </a:xfrm>
        <a:prstGeom prst="funnel">
          <a:avLst/>
        </a:prstGeom>
        <a:solidFill>
          <a:schemeClr val="lt1">
            <a:alpha val="4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D7400-B180-4661-94D6-860AFE1200E1}">
      <dsp:nvSpPr>
        <dsp:cNvPr id="0" name=""/>
        <dsp:cNvSpPr/>
      </dsp:nvSpPr>
      <dsp:spPr>
        <a:xfrm>
          <a:off x="659041" y="172258"/>
          <a:ext cx="2016340" cy="70024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77D3AE-1656-4062-A560-2E99C842660F}">
      <dsp:nvSpPr>
        <dsp:cNvPr id="0" name=""/>
        <dsp:cNvSpPr/>
      </dsp:nvSpPr>
      <dsp:spPr>
        <a:xfrm>
          <a:off x="1474956" y="1948934"/>
          <a:ext cx="390763" cy="250088"/>
        </a:xfrm>
        <a:prstGeom prst="downArrow">
          <a:avLst/>
        </a:prstGeom>
        <a:solidFill>
          <a:schemeClr val="accent1">
            <a:tint val="6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FD3CE77B-2837-4D99-8521-105034CAA55D}">
      <dsp:nvSpPr>
        <dsp:cNvPr id="0" name=""/>
        <dsp:cNvSpPr/>
      </dsp:nvSpPr>
      <dsp:spPr>
        <a:xfrm>
          <a:off x="736762" y="2140790"/>
          <a:ext cx="1875666" cy="361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2"/>
              </a:solidFill>
              <a:effectLst>
                <a:outerShdw blurRad="38100" dist="38100" dir="2700000" algn="tl">
                  <a:srgbClr val="000000">
                    <a:alpha val="43137"/>
                  </a:srgbClr>
                </a:outerShdw>
              </a:effectLst>
            </a:rPr>
            <a:t>Grantee Data</a:t>
          </a:r>
        </a:p>
      </dsp:txBody>
      <dsp:txXfrm>
        <a:off x="736762" y="2140790"/>
        <a:ext cx="1875666" cy="361337"/>
      </dsp:txXfrm>
    </dsp:sp>
    <dsp:sp modelId="{5BDEA7E8-F31D-4051-9F63-E8C2A1FCB66D}">
      <dsp:nvSpPr>
        <dsp:cNvPr id="0" name=""/>
        <dsp:cNvSpPr/>
      </dsp:nvSpPr>
      <dsp:spPr>
        <a:xfrm>
          <a:off x="1392114" y="926589"/>
          <a:ext cx="703374" cy="703374"/>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MIS</a:t>
          </a:r>
        </a:p>
      </dsp:txBody>
      <dsp:txXfrm>
        <a:off x="1495121" y="1029596"/>
        <a:ext cx="497360" cy="497360"/>
      </dsp:txXfrm>
    </dsp:sp>
    <dsp:sp modelId="{85BBCB89-49E5-4207-853C-58254CE3BECD}">
      <dsp:nvSpPr>
        <dsp:cNvPr id="0" name=""/>
        <dsp:cNvSpPr/>
      </dsp:nvSpPr>
      <dsp:spPr>
        <a:xfrm>
          <a:off x="888810" y="398901"/>
          <a:ext cx="703374" cy="703374"/>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Intake Forms</a:t>
          </a:r>
        </a:p>
      </dsp:txBody>
      <dsp:txXfrm>
        <a:off x="991817" y="501908"/>
        <a:ext cx="497360" cy="497360"/>
      </dsp:txXfrm>
    </dsp:sp>
    <dsp:sp modelId="{012069EC-7AA1-4DF1-B990-0E674E903F36}">
      <dsp:nvSpPr>
        <dsp:cNvPr id="0" name=""/>
        <dsp:cNvSpPr/>
      </dsp:nvSpPr>
      <dsp:spPr>
        <a:xfrm>
          <a:off x="1607815" y="228841"/>
          <a:ext cx="703374" cy="703374"/>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Services</a:t>
          </a:r>
        </a:p>
      </dsp:txBody>
      <dsp:txXfrm>
        <a:off x="1710822" y="331848"/>
        <a:ext cx="497360" cy="497360"/>
      </dsp:txXfrm>
    </dsp:sp>
    <dsp:sp modelId="{50438793-8F13-4310-AC38-312B3C9F2437}">
      <dsp:nvSpPr>
        <dsp:cNvPr id="0" name=""/>
        <dsp:cNvSpPr/>
      </dsp:nvSpPr>
      <dsp:spPr>
        <a:xfrm>
          <a:off x="428403" y="-1240"/>
          <a:ext cx="2483563" cy="1925683"/>
        </a:xfrm>
        <a:prstGeom prst="funnel">
          <a:avLst/>
        </a:prstGeom>
        <a:solidFill>
          <a:schemeClr val="lt1">
            <a:alpha val="4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D7400-B180-4661-94D6-860AFE1200E1}">
      <dsp:nvSpPr>
        <dsp:cNvPr id="0" name=""/>
        <dsp:cNvSpPr/>
      </dsp:nvSpPr>
      <dsp:spPr>
        <a:xfrm>
          <a:off x="659041" y="172258"/>
          <a:ext cx="2016340" cy="70024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77D3AE-1656-4062-A560-2E99C842660F}">
      <dsp:nvSpPr>
        <dsp:cNvPr id="0" name=""/>
        <dsp:cNvSpPr/>
      </dsp:nvSpPr>
      <dsp:spPr>
        <a:xfrm>
          <a:off x="1474956" y="1948934"/>
          <a:ext cx="390763" cy="250088"/>
        </a:xfrm>
        <a:prstGeom prst="downArrow">
          <a:avLst/>
        </a:prstGeom>
        <a:solidFill>
          <a:schemeClr val="accent1">
            <a:tint val="6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FD3CE77B-2837-4D99-8521-105034CAA55D}">
      <dsp:nvSpPr>
        <dsp:cNvPr id="0" name=""/>
        <dsp:cNvSpPr/>
      </dsp:nvSpPr>
      <dsp:spPr>
        <a:xfrm>
          <a:off x="736762" y="2140790"/>
          <a:ext cx="1875666" cy="361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2"/>
              </a:solidFill>
              <a:effectLst>
                <a:outerShdw blurRad="38100" dist="38100" dir="2700000" algn="tl">
                  <a:srgbClr val="000000">
                    <a:alpha val="43137"/>
                  </a:srgbClr>
                </a:outerShdw>
              </a:effectLst>
            </a:rPr>
            <a:t>Grantee Data</a:t>
          </a:r>
        </a:p>
      </dsp:txBody>
      <dsp:txXfrm>
        <a:off x="736762" y="2140790"/>
        <a:ext cx="1875666" cy="361337"/>
      </dsp:txXfrm>
    </dsp:sp>
    <dsp:sp modelId="{5BDEA7E8-F31D-4051-9F63-E8C2A1FCB66D}">
      <dsp:nvSpPr>
        <dsp:cNvPr id="0" name=""/>
        <dsp:cNvSpPr/>
      </dsp:nvSpPr>
      <dsp:spPr>
        <a:xfrm>
          <a:off x="1392114" y="926589"/>
          <a:ext cx="703374" cy="703374"/>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MIS</a:t>
          </a:r>
        </a:p>
      </dsp:txBody>
      <dsp:txXfrm>
        <a:off x="1495121" y="1029596"/>
        <a:ext cx="497360" cy="497360"/>
      </dsp:txXfrm>
    </dsp:sp>
    <dsp:sp modelId="{85BBCB89-49E5-4207-853C-58254CE3BECD}">
      <dsp:nvSpPr>
        <dsp:cNvPr id="0" name=""/>
        <dsp:cNvSpPr/>
      </dsp:nvSpPr>
      <dsp:spPr>
        <a:xfrm>
          <a:off x="888810" y="398901"/>
          <a:ext cx="703374" cy="703374"/>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Intake Forms</a:t>
          </a:r>
        </a:p>
      </dsp:txBody>
      <dsp:txXfrm>
        <a:off x="991817" y="501908"/>
        <a:ext cx="497360" cy="497360"/>
      </dsp:txXfrm>
    </dsp:sp>
    <dsp:sp modelId="{012069EC-7AA1-4DF1-B990-0E674E903F36}">
      <dsp:nvSpPr>
        <dsp:cNvPr id="0" name=""/>
        <dsp:cNvSpPr/>
      </dsp:nvSpPr>
      <dsp:spPr>
        <a:xfrm>
          <a:off x="1607815" y="228841"/>
          <a:ext cx="703374" cy="703374"/>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Services</a:t>
          </a:r>
        </a:p>
      </dsp:txBody>
      <dsp:txXfrm>
        <a:off x="1710822" y="331848"/>
        <a:ext cx="497360" cy="497360"/>
      </dsp:txXfrm>
    </dsp:sp>
    <dsp:sp modelId="{50438793-8F13-4310-AC38-312B3C9F2437}">
      <dsp:nvSpPr>
        <dsp:cNvPr id="0" name=""/>
        <dsp:cNvSpPr/>
      </dsp:nvSpPr>
      <dsp:spPr>
        <a:xfrm>
          <a:off x="428403" y="-1240"/>
          <a:ext cx="2483563" cy="1925683"/>
        </a:xfrm>
        <a:prstGeom prst="funnel">
          <a:avLst/>
        </a:prstGeom>
        <a:solidFill>
          <a:schemeClr val="lt1">
            <a:alpha val="4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D7400-B180-4661-94D6-860AFE1200E1}">
      <dsp:nvSpPr>
        <dsp:cNvPr id="0" name=""/>
        <dsp:cNvSpPr/>
      </dsp:nvSpPr>
      <dsp:spPr>
        <a:xfrm>
          <a:off x="659041" y="172258"/>
          <a:ext cx="2016340" cy="70024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77D3AE-1656-4062-A560-2E99C842660F}">
      <dsp:nvSpPr>
        <dsp:cNvPr id="0" name=""/>
        <dsp:cNvSpPr/>
      </dsp:nvSpPr>
      <dsp:spPr>
        <a:xfrm>
          <a:off x="1474956" y="1948934"/>
          <a:ext cx="390763" cy="250088"/>
        </a:xfrm>
        <a:prstGeom prst="downArrow">
          <a:avLst/>
        </a:prstGeom>
        <a:solidFill>
          <a:schemeClr val="accent1">
            <a:tint val="6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FD3CE77B-2837-4D99-8521-105034CAA55D}">
      <dsp:nvSpPr>
        <dsp:cNvPr id="0" name=""/>
        <dsp:cNvSpPr/>
      </dsp:nvSpPr>
      <dsp:spPr>
        <a:xfrm>
          <a:off x="736762" y="2140790"/>
          <a:ext cx="1875666" cy="361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2"/>
              </a:solidFill>
              <a:effectLst>
                <a:outerShdw blurRad="38100" dist="38100" dir="2700000" algn="tl">
                  <a:srgbClr val="000000">
                    <a:alpha val="43137"/>
                  </a:srgbClr>
                </a:outerShdw>
              </a:effectLst>
            </a:rPr>
            <a:t>Grantee Data</a:t>
          </a:r>
        </a:p>
      </dsp:txBody>
      <dsp:txXfrm>
        <a:off x="736762" y="2140790"/>
        <a:ext cx="1875666" cy="361337"/>
      </dsp:txXfrm>
    </dsp:sp>
    <dsp:sp modelId="{5BDEA7E8-F31D-4051-9F63-E8C2A1FCB66D}">
      <dsp:nvSpPr>
        <dsp:cNvPr id="0" name=""/>
        <dsp:cNvSpPr/>
      </dsp:nvSpPr>
      <dsp:spPr>
        <a:xfrm>
          <a:off x="1392114" y="926589"/>
          <a:ext cx="703374" cy="703374"/>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MIS</a:t>
          </a:r>
        </a:p>
      </dsp:txBody>
      <dsp:txXfrm>
        <a:off x="1495121" y="1029596"/>
        <a:ext cx="497360" cy="497360"/>
      </dsp:txXfrm>
    </dsp:sp>
    <dsp:sp modelId="{85BBCB89-49E5-4207-853C-58254CE3BECD}">
      <dsp:nvSpPr>
        <dsp:cNvPr id="0" name=""/>
        <dsp:cNvSpPr/>
      </dsp:nvSpPr>
      <dsp:spPr>
        <a:xfrm>
          <a:off x="888810" y="398901"/>
          <a:ext cx="703374" cy="703374"/>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Intake Forms</a:t>
          </a:r>
        </a:p>
      </dsp:txBody>
      <dsp:txXfrm>
        <a:off x="991817" y="501908"/>
        <a:ext cx="497360" cy="497360"/>
      </dsp:txXfrm>
    </dsp:sp>
    <dsp:sp modelId="{012069EC-7AA1-4DF1-B990-0E674E903F36}">
      <dsp:nvSpPr>
        <dsp:cNvPr id="0" name=""/>
        <dsp:cNvSpPr/>
      </dsp:nvSpPr>
      <dsp:spPr>
        <a:xfrm>
          <a:off x="1607815" y="228841"/>
          <a:ext cx="703374" cy="703374"/>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Services</a:t>
          </a:r>
        </a:p>
      </dsp:txBody>
      <dsp:txXfrm>
        <a:off x="1710822" y="331848"/>
        <a:ext cx="497360" cy="497360"/>
      </dsp:txXfrm>
    </dsp:sp>
    <dsp:sp modelId="{50438793-8F13-4310-AC38-312B3C9F2437}">
      <dsp:nvSpPr>
        <dsp:cNvPr id="0" name=""/>
        <dsp:cNvSpPr/>
      </dsp:nvSpPr>
      <dsp:spPr>
        <a:xfrm>
          <a:off x="428403" y="-1240"/>
          <a:ext cx="2483563" cy="1925683"/>
        </a:xfrm>
        <a:prstGeom prst="funnel">
          <a:avLst/>
        </a:prstGeom>
        <a:solidFill>
          <a:schemeClr val="lt1">
            <a:alpha val="4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25E8A-32F8-4F6A-8C5E-CA27F68CFBCD}">
      <dsp:nvSpPr>
        <dsp:cNvPr id="0" name=""/>
        <dsp:cNvSpPr/>
      </dsp:nvSpPr>
      <dsp:spPr>
        <a:xfrm>
          <a:off x="3793066" y="2438400"/>
          <a:ext cx="2980266" cy="2980266"/>
        </a:xfrm>
        <a:prstGeom prst="gear9">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Reporting to Stakeholders</a:t>
          </a:r>
        </a:p>
      </dsp:txBody>
      <dsp:txXfrm>
        <a:off x="4392232" y="3136513"/>
        <a:ext cx="1781934" cy="1531918"/>
      </dsp:txXfrm>
    </dsp:sp>
    <dsp:sp modelId="{0C550ADF-2817-45C2-AC73-14078C055C8F}">
      <dsp:nvSpPr>
        <dsp:cNvPr id="0" name=""/>
        <dsp:cNvSpPr/>
      </dsp:nvSpPr>
      <dsp:spPr>
        <a:xfrm>
          <a:off x="2059093" y="1733973"/>
          <a:ext cx="2167466" cy="2167466"/>
        </a:xfrm>
        <a:prstGeom prst="gear6">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Continuous Improvement</a:t>
          </a:r>
        </a:p>
      </dsp:txBody>
      <dsp:txXfrm>
        <a:off x="2604759" y="2282937"/>
        <a:ext cx="1076134" cy="1069538"/>
      </dsp:txXfrm>
    </dsp:sp>
    <dsp:sp modelId="{BCF1541B-ED5C-491E-B8DE-2357E9F55C8D}">
      <dsp:nvSpPr>
        <dsp:cNvPr id="0" name=""/>
        <dsp:cNvSpPr/>
      </dsp:nvSpPr>
      <dsp:spPr>
        <a:xfrm rot="20700000">
          <a:off x="3252704" y="238642"/>
          <a:ext cx="2123675" cy="2123675"/>
        </a:xfrm>
        <a:prstGeom prst="gear6">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Tracking Performance</a:t>
          </a:r>
        </a:p>
      </dsp:txBody>
      <dsp:txXfrm rot="-20700000">
        <a:off x="3718488" y="704426"/>
        <a:ext cx="1192106" cy="1192106"/>
      </dsp:txXfrm>
    </dsp:sp>
    <dsp:sp modelId="{EB0205A6-C0F4-4FD8-90F9-8E2844508A8D}">
      <dsp:nvSpPr>
        <dsp:cNvPr id="0" name=""/>
        <dsp:cNvSpPr/>
      </dsp:nvSpPr>
      <dsp:spPr>
        <a:xfrm>
          <a:off x="3577577" y="1980864"/>
          <a:ext cx="3814741" cy="3814741"/>
        </a:xfrm>
        <a:prstGeom prst="circularArrow">
          <a:avLst>
            <a:gd name="adj1" fmla="val 4688"/>
            <a:gd name="adj2" fmla="val 299029"/>
            <a:gd name="adj3" fmla="val 2539295"/>
            <a:gd name="adj4" fmla="val 15812321"/>
            <a:gd name="adj5" fmla="val 5469"/>
          </a:avLst>
        </a:prstGeom>
        <a:solidFill>
          <a:schemeClr val="accent1">
            <a:tint val="60000"/>
            <a:hueOff val="0"/>
            <a:satOff val="0"/>
            <a:lumOff val="0"/>
            <a:alphaOff val="0"/>
          </a:schemeClr>
        </a:solidFill>
        <a:ln>
          <a:solidFill>
            <a:schemeClr val="accent2"/>
          </a:solidFill>
        </a:ln>
        <a:effectLst/>
      </dsp:spPr>
      <dsp:style>
        <a:lnRef idx="0">
          <a:scrgbClr r="0" g="0" b="0"/>
        </a:lnRef>
        <a:fillRef idx="1">
          <a:scrgbClr r="0" g="0" b="0"/>
        </a:fillRef>
        <a:effectRef idx="0">
          <a:scrgbClr r="0" g="0" b="0"/>
        </a:effectRef>
        <a:fontRef idx="minor">
          <a:schemeClr val="lt1"/>
        </a:fontRef>
      </dsp:style>
    </dsp:sp>
    <dsp:sp modelId="{7528EAAF-B003-4F61-A65F-DBFB48EDB077}">
      <dsp:nvSpPr>
        <dsp:cNvPr id="0" name=""/>
        <dsp:cNvSpPr/>
      </dsp:nvSpPr>
      <dsp:spPr>
        <a:xfrm>
          <a:off x="1675238" y="1249140"/>
          <a:ext cx="2771648" cy="277164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solidFill>
            <a:schemeClr val="accent2"/>
          </a:solidFill>
        </a:ln>
        <a:effectLst/>
      </dsp:spPr>
      <dsp:style>
        <a:lnRef idx="0">
          <a:scrgbClr r="0" g="0" b="0"/>
        </a:lnRef>
        <a:fillRef idx="1">
          <a:scrgbClr r="0" g="0" b="0"/>
        </a:fillRef>
        <a:effectRef idx="0">
          <a:scrgbClr r="0" g="0" b="0"/>
        </a:effectRef>
        <a:fontRef idx="minor">
          <a:schemeClr val="lt1"/>
        </a:fontRef>
      </dsp:style>
    </dsp:sp>
    <dsp:sp modelId="{F04200B8-569D-4C09-875D-B73BD4F70C35}">
      <dsp:nvSpPr>
        <dsp:cNvPr id="0" name=""/>
        <dsp:cNvSpPr/>
      </dsp:nvSpPr>
      <dsp:spPr>
        <a:xfrm rot="1254871">
          <a:off x="2820328" y="-187488"/>
          <a:ext cx="2988394" cy="298839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solidFill>
            <a:schemeClr val="accent2"/>
          </a:solid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DEBCB-9FC1-4BBD-8200-B33CBF5BDF85}">
      <dsp:nvSpPr>
        <dsp:cNvPr id="0" name=""/>
        <dsp:cNvSpPr/>
      </dsp:nvSpPr>
      <dsp:spPr>
        <a:xfrm>
          <a:off x="734751" y="42567"/>
          <a:ext cx="4846327" cy="1286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High Quality Data</a:t>
          </a:r>
        </a:p>
      </dsp:txBody>
      <dsp:txXfrm>
        <a:off x="772432" y="80248"/>
        <a:ext cx="4770965" cy="1211170"/>
      </dsp:txXfrm>
    </dsp:sp>
    <dsp:sp modelId="{37A931ED-F0BA-43FE-A206-E872CB4550E8}">
      <dsp:nvSpPr>
        <dsp:cNvPr id="0" name=""/>
        <dsp:cNvSpPr/>
      </dsp:nvSpPr>
      <dsp:spPr>
        <a:xfrm>
          <a:off x="1219384" y="1329099"/>
          <a:ext cx="1235646" cy="577332"/>
        </a:xfrm>
        <a:custGeom>
          <a:avLst/>
          <a:gdLst/>
          <a:ahLst/>
          <a:cxnLst/>
          <a:rect l="0" t="0" r="0" b="0"/>
          <a:pathLst>
            <a:path>
              <a:moveTo>
                <a:pt x="0" y="0"/>
              </a:moveTo>
              <a:lnTo>
                <a:pt x="0" y="577332"/>
              </a:lnTo>
              <a:lnTo>
                <a:pt x="1235646" y="57733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9EA2FB-54D8-4824-8C8F-9B56EAC613E4}">
      <dsp:nvSpPr>
        <dsp:cNvPr id="0" name=""/>
        <dsp:cNvSpPr/>
      </dsp:nvSpPr>
      <dsp:spPr>
        <a:xfrm>
          <a:off x="2455031" y="1493573"/>
          <a:ext cx="1321146" cy="825716"/>
        </a:xfrm>
        <a:prstGeom prst="roundRect">
          <a:avLst>
            <a:gd name="adj" fmla="val 10000"/>
          </a:avLst>
        </a:prstGeom>
        <a:solidFill>
          <a:schemeClr val="lt1">
            <a:alpha val="90000"/>
            <a:hueOff val="0"/>
            <a:satOff val="0"/>
            <a:lumOff val="0"/>
            <a:alphaOff val="0"/>
          </a:schemeClr>
        </a:solidFill>
        <a:ln w="1905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Timely</a:t>
          </a:r>
        </a:p>
      </dsp:txBody>
      <dsp:txXfrm>
        <a:off x="2479215" y="1517757"/>
        <a:ext cx="1272778" cy="777348"/>
      </dsp:txXfrm>
    </dsp:sp>
    <dsp:sp modelId="{A8EF5B0A-1D0D-446C-A47C-4F3379F0F51A}">
      <dsp:nvSpPr>
        <dsp:cNvPr id="0" name=""/>
        <dsp:cNvSpPr/>
      </dsp:nvSpPr>
      <dsp:spPr>
        <a:xfrm>
          <a:off x="1219384" y="1329099"/>
          <a:ext cx="1274897" cy="1631128"/>
        </a:xfrm>
        <a:custGeom>
          <a:avLst/>
          <a:gdLst/>
          <a:ahLst/>
          <a:cxnLst/>
          <a:rect l="0" t="0" r="0" b="0"/>
          <a:pathLst>
            <a:path>
              <a:moveTo>
                <a:pt x="0" y="0"/>
              </a:moveTo>
              <a:lnTo>
                <a:pt x="0" y="1631128"/>
              </a:lnTo>
              <a:lnTo>
                <a:pt x="1274897" y="1631128"/>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4B67CE-6EA1-4579-BCE2-C12E6576167D}">
      <dsp:nvSpPr>
        <dsp:cNvPr id="0" name=""/>
        <dsp:cNvSpPr/>
      </dsp:nvSpPr>
      <dsp:spPr>
        <a:xfrm>
          <a:off x="2494282" y="2547369"/>
          <a:ext cx="1321146" cy="825716"/>
        </a:xfrm>
        <a:prstGeom prst="roundRect">
          <a:avLst>
            <a:gd name="adj" fmla="val 10000"/>
          </a:avLst>
        </a:prstGeom>
        <a:solidFill>
          <a:schemeClr val="lt1">
            <a:alpha val="90000"/>
            <a:hueOff val="0"/>
            <a:satOff val="0"/>
            <a:lumOff val="0"/>
            <a:alphaOff val="0"/>
          </a:schemeClr>
        </a:solidFill>
        <a:ln w="1905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Standard</a:t>
          </a:r>
        </a:p>
      </dsp:txBody>
      <dsp:txXfrm>
        <a:off x="2518466" y="2571553"/>
        <a:ext cx="1272778" cy="777348"/>
      </dsp:txXfrm>
    </dsp:sp>
    <dsp:sp modelId="{24150A67-319F-41D4-8D44-BCF94CFA7433}">
      <dsp:nvSpPr>
        <dsp:cNvPr id="0" name=""/>
        <dsp:cNvSpPr/>
      </dsp:nvSpPr>
      <dsp:spPr>
        <a:xfrm>
          <a:off x="1219384" y="1329099"/>
          <a:ext cx="1246981" cy="2646569"/>
        </a:xfrm>
        <a:custGeom>
          <a:avLst/>
          <a:gdLst/>
          <a:ahLst/>
          <a:cxnLst/>
          <a:rect l="0" t="0" r="0" b="0"/>
          <a:pathLst>
            <a:path>
              <a:moveTo>
                <a:pt x="0" y="0"/>
              </a:moveTo>
              <a:lnTo>
                <a:pt x="0" y="2646569"/>
              </a:lnTo>
              <a:lnTo>
                <a:pt x="1246981" y="264656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671154-15EE-4E22-BCC3-4E4FA0AFCA62}">
      <dsp:nvSpPr>
        <dsp:cNvPr id="0" name=""/>
        <dsp:cNvSpPr/>
      </dsp:nvSpPr>
      <dsp:spPr>
        <a:xfrm>
          <a:off x="2466366" y="3562810"/>
          <a:ext cx="1321146" cy="825716"/>
        </a:xfrm>
        <a:prstGeom prst="roundRect">
          <a:avLst>
            <a:gd name="adj" fmla="val 10000"/>
          </a:avLst>
        </a:prstGeom>
        <a:solidFill>
          <a:schemeClr val="lt1">
            <a:alpha val="90000"/>
            <a:hueOff val="0"/>
            <a:satOff val="0"/>
            <a:lumOff val="0"/>
            <a:alphaOff val="0"/>
          </a:schemeClr>
        </a:solidFill>
        <a:ln w="1905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Consistent</a:t>
          </a:r>
        </a:p>
      </dsp:txBody>
      <dsp:txXfrm>
        <a:off x="2490550" y="3586994"/>
        <a:ext cx="1272778" cy="777348"/>
      </dsp:txXfrm>
    </dsp:sp>
    <dsp:sp modelId="{30D64BE6-9595-445D-B083-8FA3CF5474AB}">
      <dsp:nvSpPr>
        <dsp:cNvPr id="0" name=""/>
        <dsp:cNvSpPr/>
      </dsp:nvSpPr>
      <dsp:spPr>
        <a:xfrm>
          <a:off x="1219384" y="1329099"/>
          <a:ext cx="1236161" cy="3666981"/>
        </a:xfrm>
        <a:custGeom>
          <a:avLst/>
          <a:gdLst/>
          <a:ahLst/>
          <a:cxnLst/>
          <a:rect l="0" t="0" r="0" b="0"/>
          <a:pathLst>
            <a:path>
              <a:moveTo>
                <a:pt x="0" y="0"/>
              </a:moveTo>
              <a:lnTo>
                <a:pt x="0" y="3666981"/>
              </a:lnTo>
              <a:lnTo>
                <a:pt x="1236161" y="366698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DA3F04-BCFB-4704-A234-F8675C39EF67}">
      <dsp:nvSpPr>
        <dsp:cNvPr id="0" name=""/>
        <dsp:cNvSpPr/>
      </dsp:nvSpPr>
      <dsp:spPr>
        <a:xfrm>
          <a:off x="2455546" y="4583222"/>
          <a:ext cx="1321146" cy="825716"/>
        </a:xfrm>
        <a:prstGeom prst="roundRect">
          <a:avLst>
            <a:gd name="adj" fmla="val 10000"/>
          </a:avLst>
        </a:prstGeom>
        <a:solidFill>
          <a:schemeClr val="lt1">
            <a:alpha val="90000"/>
            <a:hueOff val="0"/>
            <a:satOff val="0"/>
            <a:lumOff val="0"/>
            <a:alphaOff val="0"/>
          </a:schemeClr>
        </a:solidFill>
        <a:ln w="1905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Accurate</a:t>
          </a:r>
        </a:p>
      </dsp:txBody>
      <dsp:txXfrm>
        <a:off x="2479730" y="4607406"/>
        <a:ext cx="1272778" cy="77734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7.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8.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4D19B47C-025B-4DB8-8B1A-9764A77356F6}" type="datetimeFigureOut">
              <a:rPr lang="en-US" smtClean="0"/>
              <a:t>4/29/2020</a:t>
            </a:fld>
            <a:endParaRPr lang="en-US"/>
          </a:p>
        </p:txBody>
      </p:sp>
      <p:sp>
        <p:nvSpPr>
          <p:cNvPr id="4" name="Footer Placeholder 3"/>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3611B5F0-D877-4496-A10F-9442E69F4AE1}" type="slidenum">
              <a:rPr lang="en-US" smtClean="0"/>
              <a:t>‹#›</a:t>
            </a:fld>
            <a:endParaRPr lang="en-US"/>
          </a:p>
        </p:txBody>
      </p:sp>
    </p:spTree>
    <p:extLst>
      <p:ext uri="{BB962C8B-B14F-4D97-AF65-F5344CB8AC3E}">
        <p14:creationId xmlns:p14="http://schemas.microsoft.com/office/powerpoint/2010/main" val="3349407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E9B57773-3BAA-418C-9BDB-0F9C1E1BF433}" type="datetimeFigureOut">
              <a:rPr lang="en-US" smtClean="0"/>
              <a:t>4/29/2020</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9B342BB8-3F7E-4150-BE07-912221E53E6C}" type="slidenum">
              <a:rPr lang="en-US" smtClean="0"/>
              <a:t>‹#›</a:t>
            </a:fld>
            <a:endParaRPr lang="en-US"/>
          </a:p>
        </p:txBody>
      </p:sp>
    </p:spTree>
    <p:extLst>
      <p:ext uri="{BB962C8B-B14F-4D97-AF65-F5344CB8AC3E}">
        <p14:creationId xmlns:p14="http://schemas.microsoft.com/office/powerpoint/2010/main" val="276016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workforcegps.or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a:t>
            </a:fld>
            <a:endParaRPr lang="en-US"/>
          </a:p>
        </p:txBody>
      </p:sp>
    </p:spTree>
    <p:extLst>
      <p:ext uri="{BB962C8B-B14F-4D97-AF65-F5344CB8AC3E}">
        <p14:creationId xmlns:p14="http://schemas.microsoft.com/office/powerpoint/2010/main" val="2501672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10</a:t>
            </a:fld>
            <a:endParaRPr lang="en-US"/>
          </a:p>
        </p:txBody>
      </p:sp>
    </p:spTree>
    <p:extLst>
      <p:ext uri="{BB962C8B-B14F-4D97-AF65-F5344CB8AC3E}">
        <p14:creationId xmlns:p14="http://schemas.microsoft.com/office/powerpoint/2010/main" val="2208635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11</a:t>
            </a:fld>
            <a:endParaRPr lang="en-US"/>
          </a:p>
        </p:txBody>
      </p:sp>
    </p:spTree>
    <p:extLst>
      <p:ext uri="{BB962C8B-B14F-4D97-AF65-F5344CB8AC3E}">
        <p14:creationId xmlns:p14="http://schemas.microsoft.com/office/powerpoint/2010/main" val="3565585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41057-AE1B-4512-8126-D6A4B09FF146}" type="slidenum">
              <a:rPr lang="en-US" smtClean="0"/>
              <a:t>12</a:t>
            </a:fld>
            <a:endParaRPr lang="en-US"/>
          </a:p>
        </p:txBody>
      </p:sp>
    </p:spTree>
    <p:extLst>
      <p:ext uri="{BB962C8B-B14F-4D97-AF65-F5344CB8AC3E}">
        <p14:creationId xmlns:p14="http://schemas.microsoft.com/office/powerpoint/2010/main" val="3742668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13</a:t>
            </a:fld>
            <a:endParaRPr lang="en-US"/>
          </a:p>
        </p:txBody>
      </p:sp>
    </p:spTree>
    <p:extLst>
      <p:ext uri="{BB962C8B-B14F-4D97-AF65-F5344CB8AC3E}">
        <p14:creationId xmlns:p14="http://schemas.microsoft.com/office/powerpoint/2010/main" val="676499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14</a:t>
            </a:fld>
            <a:endParaRPr lang="en-US"/>
          </a:p>
        </p:txBody>
      </p:sp>
    </p:spTree>
    <p:extLst>
      <p:ext uri="{BB962C8B-B14F-4D97-AF65-F5344CB8AC3E}">
        <p14:creationId xmlns:p14="http://schemas.microsoft.com/office/powerpoint/2010/main" val="2799437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15</a:t>
            </a:fld>
            <a:endParaRPr lang="en-US"/>
          </a:p>
        </p:txBody>
      </p:sp>
    </p:spTree>
    <p:extLst>
      <p:ext uri="{BB962C8B-B14F-4D97-AF65-F5344CB8AC3E}">
        <p14:creationId xmlns:p14="http://schemas.microsoft.com/office/powerpoint/2010/main" val="3048180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16</a:t>
            </a:fld>
            <a:endParaRPr lang="en-US"/>
          </a:p>
        </p:txBody>
      </p:sp>
    </p:spTree>
    <p:extLst>
      <p:ext uri="{BB962C8B-B14F-4D97-AF65-F5344CB8AC3E}">
        <p14:creationId xmlns:p14="http://schemas.microsoft.com/office/powerpoint/2010/main" val="1444494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17</a:t>
            </a:fld>
            <a:endParaRPr lang="en-US"/>
          </a:p>
        </p:txBody>
      </p:sp>
    </p:spTree>
    <p:extLst>
      <p:ext uri="{BB962C8B-B14F-4D97-AF65-F5344CB8AC3E}">
        <p14:creationId xmlns:p14="http://schemas.microsoft.com/office/powerpoint/2010/main" val="640234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18</a:t>
            </a:fld>
            <a:endParaRPr lang="en-US"/>
          </a:p>
        </p:txBody>
      </p:sp>
    </p:spTree>
    <p:extLst>
      <p:ext uri="{BB962C8B-B14F-4D97-AF65-F5344CB8AC3E}">
        <p14:creationId xmlns:p14="http://schemas.microsoft.com/office/powerpoint/2010/main" val="1811656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19</a:t>
            </a:fld>
            <a:endParaRPr lang="en-US"/>
          </a:p>
        </p:txBody>
      </p:sp>
    </p:spTree>
    <p:extLst>
      <p:ext uri="{BB962C8B-B14F-4D97-AF65-F5344CB8AC3E}">
        <p14:creationId xmlns:p14="http://schemas.microsoft.com/office/powerpoint/2010/main" val="1587243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a:t>
            </a:fld>
            <a:endParaRPr lang="en-US"/>
          </a:p>
        </p:txBody>
      </p:sp>
    </p:spTree>
    <p:extLst>
      <p:ext uri="{BB962C8B-B14F-4D97-AF65-F5344CB8AC3E}">
        <p14:creationId xmlns:p14="http://schemas.microsoft.com/office/powerpoint/2010/main" val="3130870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20</a:t>
            </a:fld>
            <a:endParaRPr lang="en-US"/>
          </a:p>
        </p:txBody>
      </p:sp>
    </p:spTree>
    <p:extLst>
      <p:ext uri="{BB962C8B-B14F-4D97-AF65-F5344CB8AC3E}">
        <p14:creationId xmlns:p14="http://schemas.microsoft.com/office/powerpoint/2010/main" val="437472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21</a:t>
            </a:fld>
            <a:endParaRPr lang="en-US"/>
          </a:p>
        </p:txBody>
      </p:sp>
    </p:spTree>
    <p:extLst>
      <p:ext uri="{BB962C8B-B14F-4D97-AF65-F5344CB8AC3E}">
        <p14:creationId xmlns:p14="http://schemas.microsoft.com/office/powerpoint/2010/main" val="157229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22</a:t>
            </a:fld>
            <a:endParaRPr lang="en-US"/>
          </a:p>
        </p:txBody>
      </p:sp>
    </p:spTree>
    <p:extLst>
      <p:ext uri="{BB962C8B-B14F-4D97-AF65-F5344CB8AC3E}">
        <p14:creationId xmlns:p14="http://schemas.microsoft.com/office/powerpoint/2010/main" val="3759489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23</a:t>
            </a:fld>
            <a:endParaRPr lang="en-US"/>
          </a:p>
        </p:txBody>
      </p:sp>
    </p:spTree>
    <p:extLst>
      <p:ext uri="{BB962C8B-B14F-4D97-AF65-F5344CB8AC3E}">
        <p14:creationId xmlns:p14="http://schemas.microsoft.com/office/powerpoint/2010/main" val="787344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24</a:t>
            </a:fld>
            <a:endParaRPr lang="en-US"/>
          </a:p>
        </p:txBody>
      </p:sp>
    </p:spTree>
    <p:extLst>
      <p:ext uri="{BB962C8B-B14F-4D97-AF65-F5344CB8AC3E}">
        <p14:creationId xmlns:p14="http://schemas.microsoft.com/office/powerpoint/2010/main" val="4146102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41057-AE1B-4512-8126-D6A4B09FF146}" type="slidenum">
              <a:rPr lang="en-US" smtClean="0"/>
              <a:t>25</a:t>
            </a:fld>
            <a:endParaRPr lang="en-US"/>
          </a:p>
        </p:txBody>
      </p:sp>
    </p:spTree>
    <p:extLst>
      <p:ext uri="{BB962C8B-B14F-4D97-AF65-F5344CB8AC3E}">
        <p14:creationId xmlns:p14="http://schemas.microsoft.com/office/powerpoint/2010/main" val="2876659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26</a:t>
            </a:fld>
            <a:endParaRPr lang="en-US"/>
          </a:p>
        </p:txBody>
      </p:sp>
    </p:spTree>
    <p:extLst>
      <p:ext uri="{BB962C8B-B14F-4D97-AF65-F5344CB8AC3E}">
        <p14:creationId xmlns:p14="http://schemas.microsoft.com/office/powerpoint/2010/main" val="1379760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27</a:t>
            </a:fld>
            <a:endParaRPr lang="en-US"/>
          </a:p>
        </p:txBody>
      </p:sp>
    </p:spTree>
    <p:extLst>
      <p:ext uri="{BB962C8B-B14F-4D97-AF65-F5344CB8AC3E}">
        <p14:creationId xmlns:p14="http://schemas.microsoft.com/office/powerpoint/2010/main" val="79621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28</a:t>
            </a:fld>
            <a:endParaRPr lang="en-US"/>
          </a:p>
        </p:txBody>
      </p:sp>
    </p:spTree>
    <p:extLst>
      <p:ext uri="{BB962C8B-B14F-4D97-AF65-F5344CB8AC3E}">
        <p14:creationId xmlns:p14="http://schemas.microsoft.com/office/powerpoint/2010/main" val="3045183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29</a:t>
            </a:fld>
            <a:endParaRPr lang="en-US"/>
          </a:p>
        </p:txBody>
      </p:sp>
    </p:spTree>
    <p:extLst>
      <p:ext uri="{BB962C8B-B14F-4D97-AF65-F5344CB8AC3E}">
        <p14:creationId xmlns:p14="http://schemas.microsoft.com/office/powerpoint/2010/main" val="3859276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a:t>
            </a:fld>
            <a:endParaRPr lang="en-US"/>
          </a:p>
        </p:txBody>
      </p:sp>
    </p:spTree>
    <p:extLst>
      <p:ext uri="{BB962C8B-B14F-4D97-AF65-F5344CB8AC3E}">
        <p14:creationId xmlns:p14="http://schemas.microsoft.com/office/powerpoint/2010/main" val="3572394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30</a:t>
            </a:fld>
            <a:endParaRPr lang="en-US"/>
          </a:p>
        </p:txBody>
      </p:sp>
    </p:spTree>
    <p:extLst>
      <p:ext uri="{BB962C8B-B14F-4D97-AF65-F5344CB8AC3E}">
        <p14:creationId xmlns:p14="http://schemas.microsoft.com/office/powerpoint/2010/main" val="1926449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31</a:t>
            </a:fld>
            <a:endParaRPr lang="en-US"/>
          </a:p>
        </p:txBody>
      </p:sp>
    </p:spTree>
    <p:extLst>
      <p:ext uri="{BB962C8B-B14F-4D97-AF65-F5344CB8AC3E}">
        <p14:creationId xmlns:p14="http://schemas.microsoft.com/office/powerpoint/2010/main" val="1586857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32</a:t>
            </a:fld>
            <a:endParaRPr lang="en-US"/>
          </a:p>
        </p:txBody>
      </p:sp>
    </p:spTree>
    <p:extLst>
      <p:ext uri="{BB962C8B-B14F-4D97-AF65-F5344CB8AC3E}">
        <p14:creationId xmlns:p14="http://schemas.microsoft.com/office/powerpoint/2010/main" val="4266195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33</a:t>
            </a:fld>
            <a:endParaRPr lang="en-US"/>
          </a:p>
        </p:txBody>
      </p:sp>
    </p:spTree>
    <p:extLst>
      <p:ext uri="{BB962C8B-B14F-4D97-AF65-F5344CB8AC3E}">
        <p14:creationId xmlns:p14="http://schemas.microsoft.com/office/powerpoint/2010/main" val="4012050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34</a:t>
            </a:fld>
            <a:endParaRPr lang="en-US"/>
          </a:p>
        </p:txBody>
      </p:sp>
    </p:spTree>
    <p:extLst>
      <p:ext uri="{BB962C8B-B14F-4D97-AF65-F5344CB8AC3E}">
        <p14:creationId xmlns:p14="http://schemas.microsoft.com/office/powerpoint/2010/main" val="2227662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35</a:t>
            </a:fld>
            <a:endParaRPr lang="en-US"/>
          </a:p>
        </p:txBody>
      </p:sp>
    </p:spTree>
    <p:extLst>
      <p:ext uri="{BB962C8B-B14F-4D97-AF65-F5344CB8AC3E}">
        <p14:creationId xmlns:p14="http://schemas.microsoft.com/office/powerpoint/2010/main" val="98277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36</a:t>
            </a:fld>
            <a:endParaRPr lang="en-US"/>
          </a:p>
        </p:txBody>
      </p:sp>
    </p:spTree>
    <p:extLst>
      <p:ext uri="{BB962C8B-B14F-4D97-AF65-F5344CB8AC3E}">
        <p14:creationId xmlns:p14="http://schemas.microsoft.com/office/powerpoint/2010/main" val="2209496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37</a:t>
            </a:fld>
            <a:endParaRPr lang="en-US"/>
          </a:p>
        </p:txBody>
      </p:sp>
    </p:spTree>
    <p:extLst>
      <p:ext uri="{BB962C8B-B14F-4D97-AF65-F5344CB8AC3E}">
        <p14:creationId xmlns:p14="http://schemas.microsoft.com/office/powerpoint/2010/main" val="30937405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38</a:t>
            </a:fld>
            <a:endParaRPr lang="en-US"/>
          </a:p>
        </p:txBody>
      </p:sp>
    </p:spTree>
    <p:extLst>
      <p:ext uri="{BB962C8B-B14F-4D97-AF65-F5344CB8AC3E}">
        <p14:creationId xmlns:p14="http://schemas.microsoft.com/office/powerpoint/2010/main" val="2482116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39</a:t>
            </a:fld>
            <a:endParaRPr lang="en-US"/>
          </a:p>
        </p:txBody>
      </p:sp>
    </p:spTree>
    <p:extLst>
      <p:ext uri="{BB962C8B-B14F-4D97-AF65-F5344CB8AC3E}">
        <p14:creationId xmlns:p14="http://schemas.microsoft.com/office/powerpoint/2010/main" val="88801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a:t>
            </a:fld>
            <a:endParaRPr lang="en-US"/>
          </a:p>
        </p:txBody>
      </p:sp>
    </p:spTree>
    <p:extLst>
      <p:ext uri="{BB962C8B-B14F-4D97-AF65-F5344CB8AC3E}">
        <p14:creationId xmlns:p14="http://schemas.microsoft.com/office/powerpoint/2010/main" val="5779212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40</a:t>
            </a:fld>
            <a:endParaRPr lang="en-US"/>
          </a:p>
        </p:txBody>
      </p:sp>
    </p:spTree>
    <p:extLst>
      <p:ext uri="{BB962C8B-B14F-4D97-AF65-F5344CB8AC3E}">
        <p14:creationId xmlns:p14="http://schemas.microsoft.com/office/powerpoint/2010/main" val="6239155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41</a:t>
            </a:fld>
            <a:endParaRPr lang="en-US"/>
          </a:p>
        </p:txBody>
      </p:sp>
    </p:spTree>
    <p:extLst>
      <p:ext uri="{BB962C8B-B14F-4D97-AF65-F5344CB8AC3E}">
        <p14:creationId xmlns:p14="http://schemas.microsoft.com/office/powerpoint/2010/main" val="32964919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42</a:t>
            </a:fld>
            <a:endParaRPr lang="en-US"/>
          </a:p>
        </p:txBody>
      </p:sp>
    </p:spTree>
    <p:extLst>
      <p:ext uri="{BB962C8B-B14F-4D97-AF65-F5344CB8AC3E}">
        <p14:creationId xmlns:p14="http://schemas.microsoft.com/office/powerpoint/2010/main" val="2282438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43</a:t>
            </a:fld>
            <a:endParaRPr lang="en-US"/>
          </a:p>
        </p:txBody>
      </p:sp>
    </p:spTree>
    <p:extLst>
      <p:ext uri="{BB962C8B-B14F-4D97-AF65-F5344CB8AC3E}">
        <p14:creationId xmlns:p14="http://schemas.microsoft.com/office/powerpoint/2010/main" val="872196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44</a:t>
            </a:fld>
            <a:endParaRPr lang="en-US"/>
          </a:p>
        </p:txBody>
      </p:sp>
    </p:spTree>
    <p:extLst>
      <p:ext uri="{BB962C8B-B14F-4D97-AF65-F5344CB8AC3E}">
        <p14:creationId xmlns:p14="http://schemas.microsoft.com/office/powerpoint/2010/main" val="2045257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45</a:t>
            </a:fld>
            <a:endParaRPr lang="en-US"/>
          </a:p>
        </p:txBody>
      </p:sp>
    </p:spTree>
    <p:extLst>
      <p:ext uri="{BB962C8B-B14F-4D97-AF65-F5344CB8AC3E}">
        <p14:creationId xmlns:p14="http://schemas.microsoft.com/office/powerpoint/2010/main" val="13778042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46</a:t>
            </a:fld>
            <a:endParaRPr lang="en-US"/>
          </a:p>
        </p:txBody>
      </p:sp>
    </p:spTree>
    <p:extLst>
      <p:ext uri="{BB962C8B-B14F-4D97-AF65-F5344CB8AC3E}">
        <p14:creationId xmlns:p14="http://schemas.microsoft.com/office/powerpoint/2010/main" val="31354110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47</a:t>
            </a:fld>
            <a:endParaRPr lang="en-US"/>
          </a:p>
        </p:txBody>
      </p:sp>
    </p:spTree>
    <p:extLst>
      <p:ext uri="{BB962C8B-B14F-4D97-AF65-F5344CB8AC3E}">
        <p14:creationId xmlns:p14="http://schemas.microsoft.com/office/powerpoint/2010/main" val="14383018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48</a:t>
            </a:fld>
            <a:endParaRPr lang="en-US"/>
          </a:p>
        </p:txBody>
      </p:sp>
    </p:spTree>
    <p:extLst>
      <p:ext uri="{BB962C8B-B14F-4D97-AF65-F5344CB8AC3E}">
        <p14:creationId xmlns:p14="http://schemas.microsoft.com/office/powerpoint/2010/main" val="8608453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49</a:t>
            </a:fld>
            <a:endParaRPr lang="en-US"/>
          </a:p>
        </p:txBody>
      </p:sp>
    </p:spTree>
    <p:extLst>
      <p:ext uri="{BB962C8B-B14F-4D97-AF65-F5344CB8AC3E}">
        <p14:creationId xmlns:p14="http://schemas.microsoft.com/office/powerpoint/2010/main" val="1704447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5</a:t>
            </a:fld>
            <a:endParaRPr lang="en-US"/>
          </a:p>
        </p:txBody>
      </p:sp>
    </p:spTree>
    <p:extLst>
      <p:ext uri="{BB962C8B-B14F-4D97-AF65-F5344CB8AC3E}">
        <p14:creationId xmlns:p14="http://schemas.microsoft.com/office/powerpoint/2010/main" val="3792702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p:txBody>
      </p:sp>
      <p:sp>
        <p:nvSpPr>
          <p:cNvPr id="4" name="Slide Number Placeholder 3"/>
          <p:cNvSpPr>
            <a:spLocks noGrp="1"/>
          </p:cNvSpPr>
          <p:nvPr>
            <p:ph type="sldNum" sz="quarter" idx="10"/>
          </p:nvPr>
        </p:nvSpPr>
        <p:spPr/>
        <p:txBody>
          <a:bodyPr/>
          <a:lstStyle/>
          <a:p>
            <a:fld id="{9B342BB8-3F7E-4150-BE07-912221E53E6C}" type="slidenum">
              <a:rPr lang="en-US" smtClean="0"/>
              <a:t>50</a:t>
            </a:fld>
            <a:endParaRPr lang="en-US"/>
          </a:p>
        </p:txBody>
      </p:sp>
    </p:spTree>
    <p:extLst>
      <p:ext uri="{BB962C8B-B14F-4D97-AF65-F5344CB8AC3E}">
        <p14:creationId xmlns:p14="http://schemas.microsoft.com/office/powerpoint/2010/main" val="41656889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51</a:t>
            </a:fld>
            <a:endParaRPr lang="en-US"/>
          </a:p>
        </p:txBody>
      </p:sp>
    </p:spTree>
    <p:extLst>
      <p:ext uri="{BB962C8B-B14F-4D97-AF65-F5344CB8AC3E}">
        <p14:creationId xmlns:p14="http://schemas.microsoft.com/office/powerpoint/2010/main" val="31984258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52</a:t>
            </a:fld>
            <a:endParaRPr lang="en-US"/>
          </a:p>
        </p:txBody>
      </p:sp>
    </p:spTree>
    <p:extLst>
      <p:ext uri="{BB962C8B-B14F-4D97-AF65-F5344CB8AC3E}">
        <p14:creationId xmlns:p14="http://schemas.microsoft.com/office/powerpoint/2010/main" val="28159900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53</a:t>
            </a:fld>
            <a:endParaRPr lang="en-US"/>
          </a:p>
        </p:txBody>
      </p:sp>
    </p:spTree>
    <p:extLst>
      <p:ext uri="{BB962C8B-B14F-4D97-AF65-F5344CB8AC3E}">
        <p14:creationId xmlns:p14="http://schemas.microsoft.com/office/powerpoint/2010/main" val="41180242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54</a:t>
            </a:fld>
            <a:endParaRPr lang="en-US"/>
          </a:p>
        </p:txBody>
      </p:sp>
    </p:spTree>
    <p:extLst>
      <p:ext uri="{BB962C8B-B14F-4D97-AF65-F5344CB8AC3E}">
        <p14:creationId xmlns:p14="http://schemas.microsoft.com/office/powerpoint/2010/main" val="2513642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6</a:t>
            </a:fld>
            <a:endParaRPr lang="en-US"/>
          </a:p>
        </p:txBody>
      </p:sp>
    </p:spTree>
    <p:extLst>
      <p:ext uri="{BB962C8B-B14F-4D97-AF65-F5344CB8AC3E}">
        <p14:creationId xmlns:p14="http://schemas.microsoft.com/office/powerpoint/2010/main" val="569213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7</a:t>
            </a:fld>
            <a:endParaRPr lang="en-US"/>
          </a:p>
        </p:txBody>
      </p:sp>
    </p:spTree>
    <p:extLst>
      <p:ext uri="{BB962C8B-B14F-4D97-AF65-F5344CB8AC3E}">
        <p14:creationId xmlns:p14="http://schemas.microsoft.com/office/powerpoint/2010/main" val="4198214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8</a:t>
            </a:fld>
            <a:endParaRPr lang="en-US"/>
          </a:p>
        </p:txBody>
      </p:sp>
    </p:spTree>
    <p:extLst>
      <p:ext uri="{BB962C8B-B14F-4D97-AF65-F5344CB8AC3E}">
        <p14:creationId xmlns:p14="http://schemas.microsoft.com/office/powerpoint/2010/main" val="2069258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9</a:t>
            </a:fld>
            <a:endParaRPr lang="en-US"/>
          </a:p>
        </p:txBody>
      </p:sp>
    </p:spTree>
    <p:extLst>
      <p:ext uri="{BB962C8B-B14F-4D97-AF65-F5344CB8AC3E}">
        <p14:creationId xmlns:p14="http://schemas.microsoft.com/office/powerpoint/2010/main" val="3906624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svg"/><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29.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32.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3F4F4"/>
        </a:solidFill>
        <a:effectLst/>
      </p:bgPr>
    </p:bg>
    <p:spTree>
      <p:nvGrpSpPr>
        <p:cNvPr id="1" name=""/>
        <p:cNvGrpSpPr/>
        <p:nvPr/>
      </p:nvGrpSpPr>
      <p:grpSpPr>
        <a:xfrm>
          <a:off x="0" y="0"/>
          <a:ext cx="0" cy="0"/>
          <a:chOff x="0" y="0"/>
          <a:chExt cx="0" cy="0"/>
        </a:xfrm>
      </p:grpSpPr>
      <p:pic>
        <p:nvPicPr>
          <p:cNvPr id="22" name="Lef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210300" cy="6858000"/>
          </a:xfrm>
          <a:prstGeom prst="rect">
            <a:avLst/>
          </a:prstGeom>
        </p:spPr>
      </p:pic>
      <p:sp>
        <p:nvSpPr>
          <p:cNvPr id="2" name="Presentation 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5494430" y="2313782"/>
            <a:ext cx="6217920" cy="2230436"/>
          </a:xfrm>
        </p:spPr>
        <p:txBody>
          <a:bodyPr lIns="91440" anchor="ctr">
            <a:normAutofit/>
          </a:bodyPr>
          <a:lstStyle>
            <a:lvl1pPr algn="l">
              <a:defRPr sz="4800" b="1">
                <a:solidFill>
                  <a:schemeClr val="accent2"/>
                </a:solidFill>
                <a:latin typeface="+mn-lt"/>
              </a:defRPr>
            </a:lvl1pPr>
          </a:lstStyle>
          <a:p>
            <a:r>
              <a:rPr lang="en-US" dirty="0"/>
              <a:t>Click to add Title</a:t>
            </a:r>
          </a:p>
        </p:txBody>
      </p:sp>
      <p:sp>
        <p:nvSpPr>
          <p:cNvPr id="3" name="Presentation Subtitl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5494430" y="4673599"/>
            <a:ext cx="621792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Event Date">
            <a:extLst>
              <a:ext uri="{FF2B5EF4-FFF2-40B4-BE49-F238E27FC236}">
                <a16:creationId xmlns:a16="http://schemas.microsoft.com/office/drawing/2014/main" id="{A87BC8D1-B522-491F-805B-FA6690AC2AF6}"/>
              </a:ext>
            </a:extLst>
          </p:cNvPr>
          <p:cNvSpPr>
            <a:spLocks noGrp="1"/>
          </p:cNvSpPr>
          <p:nvPr>
            <p:ph type="dt" sz="half" idx="10"/>
          </p:nvPr>
        </p:nvSpPr>
        <p:spPr>
          <a:xfrm>
            <a:off x="1908175" y="5833156"/>
            <a:ext cx="2743200" cy="365125"/>
          </a:xfrm>
          <a:prstGeom prst="rect">
            <a:avLst/>
          </a:prstGeom>
        </p:spPr>
        <p:txBody>
          <a:bodyPr/>
          <a:lstStyle>
            <a:lvl1pPr algn="ctr">
              <a:defRPr sz="2000">
                <a:solidFill>
                  <a:schemeClr val="bg1"/>
                </a:solidFill>
              </a:defRPr>
            </a:lvl1pPr>
          </a:lstStyle>
          <a:p>
            <a:r>
              <a:rPr lang="en-US" dirty="0"/>
              <a:t>Month XX, 20XX</a:t>
            </a:r>
          </a:p>
        </p:txBody>
      </p:sp>
      <p:grpSp>
        <p:nvGrpSpPr>
          <p:cNvPr id="28" name="DOL-ETA Branding">
            <a:extLst>
              <a:ext uri="{FF2B5EF4-FFF2-40B4-BE49-F238E27FC236}">
                <a16:creationId xmlns:a16="http://schemas.microsoft.com/office/drawing/2014/main" id="{725FB689-92DD-491D-8462-FE0AA953385E}"/>
              </a:ext>
            </a:extLst>
          </p:cNvPr>
          <p:cNvGrpSpPr/>
          <p:nvPr userDrawn="1"/>
        </p:nvGrpSpPr>
        <p:grpSpPr>
          <a:xfrm>
            <a:off x="1360737" y="123825"/>
            <a:ext cx="3899036" cy="755650"/>
            <a:chOff x="1595394" y="293690"/>
            <a:chExt cx="3899036" cy="755650"/>
          </a:xfrm>
        </p:grpSpPr>
        <p:pic>
          <p:nvPicPr>
            <p:cNvPr id="25" name="DOL Seal" descr="Official seal of the United States Department of Labor">
              <a:extLst>
                <a:ext uri="{FF2B5EF4-FFF2-40B4-BE49-F238E27FC236}">
                  <a16:creationId xmlns:a16="http://schemas.microsoft.com/office/drawing/2014/main" id="{64621789-AD2B-43C2-B634-7CA4258C100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95394" y="293690"/>
              <a:ext cx="755650" cy="755650"/>
            </a:xfrm>
            <a:prstGeom prst="rect">
              <a:avLst/>
            </a:prstGeom>
          </p:spPr>
        </p:pic>
        <p:pic>
          <p:nvPicPr>
            <p:cNvPr id="27" name="ETA Tagline" descr="Employment and Training Administration, United States Department of Labor">
              <a:extLst>
                <a:ext uri="{FF2B5EF4-FFF2-40B4-BE49-F238E27FC236}">
                  <a16:creationId xmlns:a16="http://schemas.microsoft.com/office/drawing/2014/main" id="{7EAC06E8-608B-4773-B811-5F426901123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3077" y="488047"/>
              <a:ext cx="3031353" cy="366936"/>
            </a:xfrm>
            <a:prstGeom prst="rect">
              <a:avLst/>
            </a:prstGeom>
          </p:spPr>
        </p:pic>
      </p:grpSp>
      <p:pic>
        <p:nvPicPr>
          <p:cNvPr id="10" name="WFGPS Logo" descr="Logo for WorkforceGPS: Navigate to Success">
            <a:extLst>
              <a:ext uri="{FF2B5EF4-FFF2-40B4-BE49-F238E27FC236}">
                <a16:creationId xmlns:a16="http://schemas.microsoft.com/office/drawing/2014/main" id="{A0EDBCB9-034B-4117-97B6-419BF0069DC5}"/>
              </a:ext>
            </a:extLst>
          </p:cNvPr>
          <p:cNvPicPr>
            <a:picLocks noChangeAspect="1"/>
          </p:cNvPicPr>
          <p:nvPr userDrawn="1"/>
        </p:nvPicPr>
        <p:blipFill>
          <a:blip r:embed="rId6"/>
          <a:stretch>
            <a:fillRect/>
          </a:stretch>
        </p:blipFill>
        <p:spPr>
          <a:xfrm>
            <a:off x="7729099" y="630377"/>
            <a:ext cx="3102164" cy="1053028"/>
          </a:xfrm>
          <a:prstGeom prst="rect">
            <a:avLst/>
          </a:prstGeom>
        </p:spPr>
      </p:pic>
      <p:sp>
        <p:nvSpPr>
          <p:cNvPr id="24" name="Date Shadow">
            <a:extLst>
              <a:ext uri="{FF2B5EF4-FFF2-40B4-BE49-F238E27FC236}">
                <a16:creationId xmlns:a16="http://schemas.microsoft.com/office/drawing/2014/main" id="{C56EDC1C-5B01-4E65-95EB-E2F2CD4F99AC}"/>
              </a:ext>
              <a:ext uri="{C183D7F6-B498-43B3-948B-1728B52AA6E4}">
                <adec:decorative xmlns:adec="http://schemas.microsoft.com/office/drawing/2017/decorative" val="1"/>
              </a:ext>
            </a:extLst>
          </p:cNvPr>
          <p:cNvSpPr/>
          <p:nvPr userDrawn="1"/>
        </p:nvSpPr>
        <p:spPr>
          <a:xfrm>
            <a:off x="878681" y="5675086"/>
            <a:ext cx="4802188" cy="681264"/>
          </a:xfrm>
          <a:prstGeom prst="trapezoid">
            <a:avLst>
              <a:gd name="adj" fmla="val 9980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304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68C2AF08-471A-4949-A6A1-F45470086C28}"/>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62651369-C661-484B-9FE2-66661E4F996A}"/>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1440254-C3B0-4830-96AF-06C8926280B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Top Corner Embellishment">
            <a:extLst>
              <a:ext uri="{FF2B5EF4-FFF2-40B4-BE49-F238E27FC236}">
                <a16:creationId xmlns:a16="http://schemas.microsoft.com/office/drawing/2014/main" id="{F394876E-3573-4EC0-BB7C-70E02E14CF9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4" name="Freeform: Shape 13">
              <a:extLst>
                <a:ext uri="{FF2B5EF4-FFF2-40B4-BE49-F238E27FC236}">
                  <a16:creationId xmlns:a16="http://schemas.microsoft.com/office/drawing/2014/main" id="{6C822380-D571-4572-8696-08793761535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BFD818E-234C-4B59-96E4-F4CDAA9252E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0E2A638-2009-43D7-805B-FB7628B42C76}"/>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F5E408F6-FF03-48E6-9C0B-999897EAEBA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77D38047-2F79-488F-8A42-8961AF100928}"/>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B055653F-EAF2-4CBA-949A-2120180C1413}"/>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3CBBA5EA-DF9F-4637-9E25-488F955B71EE}"/>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ACE185BF-D479-4469-B290-584318A7463F}"/>
              </a:ext>
            </a:extLst>
          </p:cNvPr>
          <p:cNvSpPr>
            <a:spLocks noGrp="1"/>
          </p:cNvSpPr>
          <p:nvPr>
            <p:ph type="body" sz="half" idx="2" hasCustomPrompt="1"/>
          </p:nvPr>
        </p:nvSpPr>
        <p:spPr>
          <a:xfrm>
            <a:off x="839788" y="3300730"/>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 / subtitle</a:t>
            </a:r>
          </a:p>
        </p:txBody>
      </p:sp>
      <p:sp>
        <p:nvSpPr>
          <p:cNvPr id="3" name="Picture Placeholder">
            <a:extLst>
              <a:ext uri="{FF2B5EF4-FFF2-40B4-BE49-F238E27FC236}">
                <a16:creationId xmlns:a16="http://schemas.microsoft.com/office/drawing/2014/main" id="{DABA74C2-14DB-422A-8954-B53A9CACED51}"/>
              </a:ext>
            </a:extLst>
          </p:cNvPr>
          <p:cNvSpPr>
            <a:spLocks noGrp="1"/>
          </p:cNvSpPr>
          <p:nvPr>
            <p:ph type="pic" idx="1" hasCustomPrompt="1"/>
          </p:nvPr>
        </p:nvSpPr>
        <p:spPr>
          <a:xfrm>
            <a:off x="5183188" y="457201"/>
            <a:ext cx="6172200" cy="5403850"/>
          </a:xfrm>
        </p:spPr>
        <p:txBody>
          <a:bodyPr anchor="ctr">
            <a:normAutofit/>
          </a:bodyPr>
          <a:lstStyle>
            <a:lvl1pPr marL="0" marR="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sz="2000" i="1">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a:pPr>
            <a:r>
              <a:rPr lang="en-US" dirty="0"/>
              <a:t>Click icon to add picture, or drag and drop from your files.</a:t>
            </a:r>
          </a:p>
        </p:txBody>
      </p:sp>
      <p:sp>
        <p:nvSpPr>
          <p:cNvPr id="6" name="Footer Placeholder">
            <a:extLst>
              <a:ext uri="{FF2B5EF4-FFF2-40B4-BE49-F238E27FC236}">
                <a16:creationId xmlns:a16="http://schemas.microsoft.com/office/drawing/2014/main" id="{9B6039DB-1CBA-4C01-87BE-4FAC63D5E19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1111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E27CB52-5FCD-F146-AE98-5D36C008A7D9}"/>
              </a:ext>
            </a:extLst>
          </p:cNvPr>
          <p:cNvGrpSpPr/>
          <p:nvPr userDrawn="1"/>
        </p:nvGrpSpPr>
        <p:grpSpPr>
          <a:xfrm>
            <a:off x="914401" y="381000"/>
            <a:ext cx="10286999" cy="5898494"/>
            <a:chOff x="914401" y="381000"/>
            <a:chExt cx="10286999" cy="5898494"/>
          </a:xfrm>
        </p:grpSpPr>
        <p:sp>
          <p:nvSpPr>
            <p:cNvPr id="6" name="Freeform 5">
              <a:extLst>
                <a:ext uri="{FF2B5EF4-FFF2-40B4-BE49-F238E27FC236}">
                  <a16:creationId xmlns:a16="http://schemas.microsoft.com/office/drawing/2014/main" id="{B2F99DF6-A203-9D44-9A6A-0AC1A58A2ED9}"/>
                </a:ext>
              </a:extLst>
            </p:cNvPr>
            <p:cNvSpPr>
              <a:spLocks/>
            </p:cNvSpPr>
            <p:nvPr/>
          </p:nvSpPr>
          <p:spPr bwMode="auto">
            <a:xfrm>
              <a:off x="9779656" y="381000"/>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6">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7" name="Rectangle 6">
              <a:extLst>
                <a:ext uri="{FF2B5EF4-FFF2-40B4-BE49-F238E27FC236}">
                  <a16:creationId xmlns:a16="http://schemas.microsoft.com/office/drawing/2014/main" id="{8BA5C25D-8B04-E449-8398-ED746F8F13F8}"/>
                </a:ext>
              </a:extLst>
            </p:cNvPr>
            <p:cNvSpPr>
              <a:spLocks noChangeArrowheads="1"/>
            </p:cNvSpPr>
            <p:nvPr/>
          </p:nvSpPr>
          <p:spPr bwMode="auto">
            <a:xfrm>
              <a:off x="6701157" y="381000"/>
              <a:ext cx="3200400" cy="1013737"/>
            </a:xfrm>
            <a:prstGeom prst="rect">
              <a:avLst/>
            </a:prstGeom>
            <a:solidFill>
              <a:schemeClr val="accent4">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dirty="0">
                <a:solidFill>
                  <a:srgbClr val="FFFFFF"/>
                </a:solidFill>
                <a:latin typeface="+mn-lt"/>
                <a:cs typeface="Arial Narrow"/>
              </a:endParaRPr>
            </a:p>
          </p:txBody>
        </p:sp>
        <p:sp>
          <p:nvSpPr>
            <p:cNvPr id="8" name="Rectangle 6">
              <a:extLst>
                <a:ext uri="{FF2B5EF4-FFF2-40B4-BE49-F238E27FC236}">
                  <a16:creationId xmlns:a16="http://schemas.microsoft.com/office/drawing/2014/main" id="{04B6911B-F297-B44C-8316-87E47393E11F}"/>
                </a:ext>
              </a:extLst>
            </p:cNvPr>
            <p:cNvSpPr>
              <a:spLocks noChangeArrowheads="1"/>
            </p:cNvSpPr>
            <p:nvPr/>
          </p:nvSpPr>
          <p:spPr bwMode="auto">
            <a:xfrm>
              <a:off x="3581400" y="381000"/>
              <a:ext cx="3200400" cy="1013737"/>
            </a:xfrm>
            <a:prstGeom prst="rect">
              <a:avLst/>
            </a:prstGeom>
            <a:solidFill>
              <a:schemeClr val="accent2">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dirty="0">
                <a:solidFill>
                  <a:srgbClr val="FFFFFF"/>
                </a:solidFill>
                <a:latin typeface="+mn-lt"/>
                <a:cs typeface="Arial Narrow"/>
              </a:endParaRPr>
            </a:p>
          </p:txBody>
        </p:sp>
        <p:sp>
          <p:nvSpPr>
            <p:cNvPr id="9" name="Freeform 5">
              <a:extLst>
                <a:ext uri="{FF2B5EF4-FFF2-40B4-BE49-F238E27FC236}">
                  <a16:creationId xmlns:a16="http://schemas.microsoft.com/office/drawing/2014/main" id="{0D5C4F43-367C-5343-8A38-57B3BAAE4B9D}"/>
                </a:ext>
              </a:extLst>
            </p:cNvPr>
            <p:cNvSpPr>
              <a:spLocks/>
            </p:cNvSpPr>
            <p:nvPr/>
          </p:nvSpPr>
          <p:spPr bwMode="auto">
            <a:xfrm flipV="1">
              <a:off x="9779656" y="1700886"/>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5">
                <a:lumMod val="50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0" name="Rectangle 6">
              <a:extLst>
                <a:ext uri="{FF2B5EF4-FFF2-40B4-BE49-F238E27FC236}">
                  <a16:creationId xmlns:a16="http://schemas.microsoft.com/office/drawing/2014/main" id="{31A44D34-7D43-3041-BE40-47BC44365048}"/>
                </a:ext>
              </a:extLst>
            </p:cNvPr>
            <p:cNvSpPr>
              <a:spLocks noChangeArrowheads="1"/>
            </p:cNvSpPr>
            <p:nvPr/>
          </p:nvSpPr>
          <p:spPr bwMode="auto">
            <a:xfrm>
              <a:off x="7543800" y="2009108"/>
              <a:ext cx="2286000" cy="1013737"/>
            </a:xfrm>
            <a:prstGeom prst="rect">
              <a:avLst/>
            </a:prstGeom>
            <a:solidFill>
              <a:schemeClr val="accent5">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1" name="Rectangle 6">
              <a:extLst>
                <a:ext uri="{FF2B5EF4-FFF2-40B4-BE49-F238E27FC236}">
                  <a16:creationId xmlns:a16="http://schemas.microsoft.com/office/drawing/2014/main" id="{48C36294-54E6-784C-BF93-7B9ABCAECD6F}"/>
                </a:ext>
              </a:extLst>
            </p:cNvPr>
            <p:cNvSpPr>
              <a:spLocks noChangeArrowheads="1"/>
            </p:cNvSpPr>
            <p:nvPr/>
          </p:nvSpPr>
          <p:spPr bwMode="auto">
            <a:xfrm>
              <a:off x="4572000" y="2009108"/>
              <a:ext cx="2971800" cy="1013737"/>
            </a:xfrm>
            <a:prstGeom prst="rect">
              <a:avLst/>
            </a:prstGeom>
            <a:solidFill>
              <a:schemeClr val="accent1">
                <a:lumMod val="50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2" name="Rectangle 6">
              <a:extLst>
                <a:ext uri="{FF2B5EF4-FFF2-40B4-BE49-F238E27FC236}">
                  <a16:creationId xmlns:a16="http://schemas.microsoft.com/office/drawing/2014/main" id="{B120C752-BA15-9643-A94E-FB98A0B1084F}"/>
                </a:ext>
              </a:extLst>
            </p:cNvPr>
            <p:cNvSpPr>
              <a:spLocks noChangeArrowheads="1"/>
            </p:cNvSpPr>
            <p:nvPr/>
          </p:nvSpPr>
          <p:spPr bwMode="auto">
            <a:xfrm>
              <a:off x="2286000" y="2009108"/>
              <a:ext cx="2286000" cy="1013737"/>
            </a:xfrm>
            <a:prstGeom prst="rect">
              <a:avLst/>
            </a:prstGeom>
            <a:solidFill>
              <a:schemeClr val="accent2"/>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3" name="Freeform 5">
              <a:extLst>
                <a:ext uri="{FF2B5EF4-FFF2-40B4-BE49-F238E27FC236}">
                  <a16:creationId xmlns:a16="http://schemas.microsoft.com/office/drawing/2014/main" id="{7A850F63-58A8-914F-B36B-53BD94BEEFE7}"/>
                </a:ext>
              </a:extLst>
            </p:cNvPr>
            <p:cNvSpPr>
              <a:spLocks/>
            </p:cNvSpPr>
            <p:nvPr/>
          </p:nvSpPr>
          <p:spPr bwMode="auto">
            <a:xfrm rot="10800000">
              <a:off x="914401" y="3328995"/>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4">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4" name="Freeform 5">
              <a:extLst>
                <a:ext uri="{FF2B5EF4-FFF2-40B4-BE49-F238E27FC236}">
                  <a16:creationId xmlns:a16="http://schemas.microsoft.com/office/drawing/2014/main" id="{661785BE-3E4A-B842-9021-2744E3BE0706}"/>
                </a:ext>
              </a:extLst>
            </p:cNvPr>
            <p:cNvSpPr>
              <a:spLocks/>
            </p:cNvSpPr>
            <p:nvPr/>
          </p:nvSpPr>
          <p:spPr bwMode="auto">
            <a:xfrm rot="10800000" flipV="1">
              <a:off x="914401" y="2009108"/>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2">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5" name="Rectangle 6">
              <a:extLst>
                <a:ext uri="{FF2B5EF4-FFF2-40B4-BE49-F238E27FC236}">
                  <a16:creationId xmlns:a16="http://schemas.microsoft.com/office/drawing/2014/main" id="{728206F1-0590-3045-9EE1-3BBF4A1F3AE7}"/>
                </a:ext>
              </a:extLst>
            </p:cNvPr>
            <p:cNvSpPr>
              <a:spLocks noChangeArrowheads="1"/>
            </p:cNvSpPr>
            <p:nvPr/>
          </p:nvSpPr>
          <p:spPr bwMode="auto">
            <a:xfrm>
              <a:off x="4572000" y="3637217"/>
              <a:ext cx="2971800" cy="1013737"/>
            </a:xfrm>
            <a:prstGeom prst="rect">
              <a:avLst/>
            </a:prstGeom>
            <a:solidFill>
              <a:schemeClr val="accent5">
                <a:lumMod val="50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6" name="Rectangle 6">
              <a:extLst>
                <a:ext uri="{FF2B5EF4-FFF2-40B4-BE49-F238E27FC236}">
                  <a16:creationId xmlns:a16="http://schemas.microsoft.com/office/drawing/2014/main" id="{B2C863B8-6C48-CE4E-86C5-9D65612EBAFE}"/>
                </a:ext>
              </a:extLst>
            </p:cNvPr>
            <p:cNvSpPr>
              <a:spLocks noChangeArrowheads="1"/>
            </p:cNvSpPr>
            <p:nvPr/>
          </p:nvSpPr>
          <p:spPr bwMode="auto">
            <a:xfrm>
              <a:off x="2286000" y="3637217"/>
              <a:ext cx="2286000" cy="1013737"/>
            </a:xfrm>
            <a:prstGeom prst="rect">
              <a:avLst/>
            </a:prstGeom>
            <a:solidFill>
              <a:schemeClr val="accent6">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7" name="Rectangle 6">
              <a:extLst>
                <a:ext uri="{FF2B5EF4-FFF2-40B4-BE49-F238E27FC236}">
                  <a16:creationId xmlns:a16="http://schemas.microsoft.com/office/drawing/2014/main" id="{AAFC0E6B-47C3-8948-96A4-7A2BA65E65AD}"/>
                </a:ext>
              </a:extLst>
            </p:cNvPr>
            <p:cNvSpPr>
              <a:spLocks noChangeArrowheads="1"/>
            </p:cNvSpPr>
            <p:nvPr/>
          </p:nvSpPr>
          <p:spPr bwMode="auto">
            <a:xfrm>
              <a:off x="7543800" y="3637217"/>
              <a:ext cx="2286000" cy="1013737"/>
            </a:xfrm>
            <a:prstGeom prst="rect">
              <a:avLst/>
            </a:prstGeom>
            <a:solidFill>
              <a:schemeClr val="accent5">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8" name="Freeform 6">
              <a:extLst>
                <a:ext uri="{FF2B5EF4-FFF2-40B4-BE49-F238E27FC236}">
                  <a16:creationId xmlns:a16="http://schemas.microsoft.com/office/drawing/2014/main" id="{DE3570BC-E748-824B-91B8-9E214DAC52E1}"/>
                </a:ext>
              </a:extLst>
            </p:cNvPr>
            <p:cNvSpPr>
              <a:spLocks/>
            </p:cNvSpPr>
            <p:nvPr/>
          </p:nvSpPr>
          <p:spPr bwMode="auto">
            <a:xfrm>
              <a:off x="1001345" y="381000"/>
              <a:ext cx="2585088" cy="1014062"/>
            </a:xfrm>
            <a:custGeom>
              <a:avLst/>
              <a:gdLst/>
              <a:ahLst/>
              <a:cxnLst>
                <a:cxn ang="0">
                  <a:pos x="1872" y="0"/>
                </a:cxn>
                <a:cxn ang="0">
                  <a:pos x="1729" y="5"/>
                </a:cxn>
                <a:cxn ang="0">
                  <a:pos x="1588" y="21"/>
                </a:cxn>
                <a:cxn ang="0">
                  <a:pos x="1451" y="49"/>
                </a:cxn>
                <a:cxn ang="0">
                  <a:pos x="1318" y="85"/>
                </a:cxn>
                <a:cxn ang="0">
                  <a:pos x="1187" y="131"/>
                </a:cxn>
                <a:cxn ang="0">
                  <a:pos x="1062" y="186"/>
                </a:cxn>
                <a:cxn ang="0">
                  <a:pos x="942" y="249"/>
                </a:cxn>
                <a:cxn ang="0">
                  <a:pos x="827" y="322"/>
                </a:cxn>
                <a:cxn ang="0">
                  <a:pos x="717" y="401"/>
                </a:cxn>
                <a:cxn ang="0">
                  <a:pos x="615" y="489"/>
                </a:cxn>
                <a:cxn ang="0">
                  <a:pos x="518" y="583"/>
                </a:cxn>
                <a:cxn ang="0">
                  <a:pos x="428" y="684"/>
                </a:cxn>
                <a:cxn ang="0">
                  <a:pos x="346" y="791"/>
                </a:cxn>
                <a:cxn ang="0">
                  <a:pos x="272" y="905"/>
                </a:cxn>
                <a:cxn ang="0">
                  <a:pos x="206" y="1023"/>
                </a:cxn>
                <a:cxn ang="0">
                  <a:pos x="147" y="1147"/>
                </a:cxn>
                <a:cxn ang="0">
                  <a:pos x="98" y="1275"/>
                </a:cxn>
                <a:cxn ang="0">
                  <a:pos x="59" y="1407"/>
                </a:cxn>
                <a:cxn ang="0">
                  <a:pos x="29" y="1544"/>
                </a:cxn>
                <a:cxn ang="0">
                  <a:pos x="9" y="1684"/>
                </a:cxn>
                <a:cxn ang="0">
                  <a:pos x="0" y="1826"/>
                </a:cxn>
                <a:cxn ang="0">
                  <a:pos x="0" y="1923"/>
                </a:cxn>
                <a:cxn ang="0">
                  <a:pos x="9" y="2065"/>
                </a:cxn>
                <a:cxn ang="0">
                  <a:pos x="29" y="2204"/>
                </a:cxn>
                <a:cxn ang="0">
                  <a:pos x="59" y="2341"/>
                </a:cxn>
                <a:cxn ang="0">
                  <a:pos x="98" y="2473"/>
                </a:cxn>
                <a:cxn ang="0">
                  <a:pos x="147" y="2602"/>
                </a:cxn>
                <a:cxn ang="0">
                  <a:pos x="206" y="2725"/>
                </a:cxn>
                <a:cxn ang="0">
                  <a:pos x="272" y="2843"/>
                </a:cxn>
                <a:cxn ang="0">
                  <a:pos x="346" y="2957"/>
                </a:cxn>
                <a:cxn ang="0">
                  <a:pos x="428" y="3064"/>
                </a:cxn>
                <a:cxn ang="0">
                  <a:pos x="518" y="3165"/>
                </a:cxn>
                <a:cxn ang="0">
                  <a:pos x="615" y="3260"/>
                </a:cxn>
                <a:cxn ang="0">
                  <a:pos x="717" y="3347"/>
                </a:cxn>
                <a:cxn ang="0">
                  <a:pos x="827" y="3427"/>
                </a:cxn>
                <a:cxn ang="0">
                  <a:pos x="942" y="3499"/>
                </a:cxn>
                <a:cxn ang="0">
                  <a:pos x="1062" y="3562"/>
                </a:cxn>
                <a:cxn ang="0">
                  <a:pos x="1187" y="3617"/>
                </a:cxn>
                <a:cxn ang="0">
                  <a:pos x="1318" y="3663"/>
                </a:cxn>
                <a:cxn ang="0">
                  <a:pos x="1451" y="3699"/>
                </a:cxn>
                <a:cxn ang="0">
                  <a:pos x="1588" y="3726"/>
                </a:cxn>
                <a:cxn ang="0">
                  <a:pos x="1729" y="3742"/>
                </a:cxn>
                <a:cxn ang="0">
                  <a:pos x="1872" y="3748"/>
                </a:cxn>
              </a:cxnLst>
              <a:rect l="0" t="0" r="r" b="b"/>
              <a:pathLst>
                <a:path w="9552" h="3748">
                  <a:moveTo>
                    <a:pt x="9552" y="0"/>
                  </a:moveTo>
                  <a:lnTo>
                    <a:pt x="1872" y="0"/>
                  </a:lnTo>
                  <a:lnTo>
                    <a:pt x="1872" y="0"/>
                  </a:lnTo>
                  <a:lnTo>
                    <a:pt x="1825" y="2"/>
                  </a:lnTo>
                  <a:lnTo>
                    <a:pt x="1776" y="3"/>
                  </a:lnTo>
                  <a:lnTo>
                    <a:pt x="1729" y="5"/>
                  </a:lnTo>
                  <a:lnTo>
                    <a:pt x="1681" y="10"/>
                  </a:lnTo>
                  <a:lnTo>
                    <a:pt x="1635" y="15"/>
                  </a:lnTo>
                  <a:lnTo>
                    <a:pt x="1588" y="21"/>
                  </a:lnTo>
                  <a:lnTo>
                    <a:pt x="1542" y="30"/>
                  </a:lnTo>
                  <a:lnTo>
                    <a:pt x="1496" y="39"/>
                  </a:lnTo>
                  <a:lnTo>
                    <a:pt x="1451" y="49"/>
                  </a:lnTo>
                  <a:lnTo>
                    <a:pt x="1406" y="60"/>
                  </a:lnTo>
                  <a:lnTo>
                    <a:pt x="1361" y="71"/>
                  </a:lnTo>
                  <a:lnTo>
                    <a:pt x="1318" y="85"/>
                  </a:lnTo>
                  <a:lnTo>
                    <a:pt x="1273" y="99"/>
                  </a:lnTo>
                  <a:lnTo>
                    <a:pt x="1231" y="115"/>
                  </a:lnTo>
                  <a:lnTo>
                    <a:pt x="1187" y="131"/>
                  </a:lnTo>
                  <a:lnTo>
                    <a:pt x="1146" y="149"/>
                  </a:lnTo>
                  <a:lnTo>
                    <a:pt x="1104" y="166"/>
                  </a:lnTo>
                  <a:lnTo>
                    <a:pt x="1062" y="186"/>
                  </a:lnTo>
                  <a:lnTo>
                    <a:pt x="1021" y="206"/>
                  </a:lnTo>
                  <a:lnTo>
                    <a:pt x="981" y="227"/>
                  </a:lnTo>
                  <a:lnTo>
                    <a:pt x="942" y="249"/>
                  </a:lnTo>
                  <a:lnTo>
                    <a:pt x="903" y="273"/>
                  </a:lnTo>
                  <a:lnTo>
                    <a:pt x="864" y="297"/>
                  </a:lnTo>
                  <a:lnTo>
                    <a:pt x="827" y="322"/>
                  </a:lnTo>
                  <a:lnTo>
                    <a:pt x="790" y="347"/>
                  </a:lnTo>
                  <a:lnTo>
                    <a:pt x="754" y="374"/>
                  </a:lnTo>
                  <a:lnTo>
                    <a:pt x="717" y="401"/>
                  </a:lnTo>
                  <a:lnTo>
                    <a:pt x="683" y="430"/>
                  </a:lnTo>
                  <a:lnTo>
                    <a:pt x="649" y="459"/>
                  </a:lnTo>
                  <a:lnTo>
                    <a:pt x="615" y="489"/>
                  </a:lnTo>
                  <a:lnTo>
                    <a:pt x="582" y="520"/>
                  </a:lnTo>
                  <a:lnTo>
                    <a:pt x="549" y="551"/>
                  </a:lnTo>
                  <a:lnTo>
                    <a:pt x="518" y="583"/>
                  </a:lnTo>
                  <a:lnTo>
                    <a:pt x="488" y="616"/>
                  </a:lnTo>
                  <a:lnTo>
                    <a:pt x="458" y="649"/>
                  </a:lnTo>
                  <a:lnTo>
                    <a:pt x="428" y="684"/>
                  </a:lnTo>
                  <a:lnTo>
                    <a:pt x="400" y="719"/>
                  </a:lnTo>
                  <a:lnTo>
                    <a:pt x="372" y="755"/>
                  </a:lnTo>
                  <a:lnTo>
                    <a:pt x="346" y="791"/>
                  </a:lnTo>
                  <a:lnTo>
                    <a:pt x="320" y="829"/>
                  </a:lnTo>
                  <a:lnTo>
                    <a:pt x="295" y="866"/>
                  </a:lnTo>
                  <a:lnTo>
                    <a:pt x="272" y="905"/>
                  </a:lnTo>
                  <a:lnTo>
                    <a:pt x="249" y="943"/>
                  </a:lnTo>
                  <a:lnTo>
                    <a:pt x="227" y="983"/>
                  </a:lnTo>
                  <a:lnTo>
                    <a:pt x="206" y="1023"/>
                  </a:lnTo>
                  <a:lnTo>
                    <a:pt x="186" y="1063"/>
                  </a:lnTo>
                  <a:lnTo>
                    <a:pt x="166" y="1104"/>
                  </a:lnTo>
                  <a:lnTo>
                    <a:pt x="147" y="1147"/>
                  </a:lnTo>
                  <a:lnTo>
                    <a:pt x="130" y="1189"/>
                  </a:lnTo>
                  <a:lnTo>
                    <a:pt x="113" y="1231"/>
                  </a:lnTo>
                  <a:lnTo>
                    <a:pt x="98" y="1275"/>
                  </a:lnTo>
                  <a:lnTo>
                    <a:pt x="85" y="1318"/>
                  </a:lnTo>
                  <a:lnTo>
                    <a:pt x="71" y="1362"/>
                  </a:lnTo>
                  <a:lnTo>
                    <a:pt x="59" y="1407"/>
                  </a:lnTo>
                  <a:lnTo>
                    <a:pt x="47" y="1452"/>
                  </a:lnTo>
                  <a:lnTo>
                    <a:pt x="37" y="1498"/>
                  </a:lnTo>
                  <a:lnTo>
                    <a:pt x="29" y="1544"/>
                  </a:lnTo>
                  <a:lnTo>
                    <a:pt x="21" y="1590"/>
                  </a:lnTo>
                  <a:lnTo>
                    <a:pt x="15" y="1636"/>
                  </a:lnTo>
                  <a:lnTo>
                    <a:pt x="9" y="1684"/>
                  </a:lnTo>
                  <a:lnTo>
                    <a:pt x="5" y="1731"/>
                  </a:lnTo>
                  <a:lnTo>
                    <a:pt x="2" y="1778"/>
                  </a:lnTo>
                  <a:lnTo>
                    <a:pt x="0" y="1826"/>
                  </a:lnTo>
                  <a:lnTo>
                    <a:pt x="0" y="1874"/>
                  </a:lnTo>
                  <a:lnTo>
                    <a:pt x="0" y="1874"/>
                  </a:lnTo>
                  <a:lnTo>
                    <a:pt x="0" y="1923"/>
                  </a:lnTo>
                  <a:lnTo>
                    <a:pt x="2" y="1970"/>
                  </a:lnTo>
                  <a:lnTo>
                    <a:pt x="5" y="2017"/>
                  </a:lnTo>
                  <a:lnTo>
                    <a:pt x="9" y="2065"/>
                  </a:lnTo>
                  <a:lnTo>
                    <a:pt x="15" y="2112"/>
                  </a:lnTo>
                  <a:lnTo>
                    <a:pt x="21" y="2158"/>
                  </a:lnTo>
                  <a:lnTo>
                    <a:pt x="29" y="2204"/>
                  </a:lnTo>
                  <a:lnTo>
                    <a:pt x="37" y="2250"/>
                  </a:lnTo>
                  <a:lnTo>
                    <a:pt x="47" y="2295"/>
                  </a:lnTo>
                  <a:lnTo>
                    <a:pt x="59" y="2341"/>
                  </a:lnTo>
                  <a:lnTo>
                    <a:pt x="71" y="2385"/>
                  </a:lnTo>
                  <a:lnTo>
                    <a:pt x="85" y="2430"/>
                  </a:lnTo>
                  <a:lnTo>
                    <a:pt x="98" y="2473"/>
                  </a:lnTo>
                  <a:lnTo>
                    <a:pt x="113" y="2517"/>
                  </a:lnTo>
                  <a:lnTo>
                    <a:pt x="130" y="2559"/>
                  </a:lnTo>
                  <a:lnTo>
                    <a:pt x="147" y="2602"/>
                  </a:lnTo>
                  <a:lnTo>
                    <a:pt x="166" y="2643"/>
                  </a:lnTo>
                  <a:lnTo>
                    <a:pt x="186" y="2684"/>
                  </a:lnTo>
                  <a:lnTo>
                    <a:pt x="206" y="2725"/>
                  </a:lnTo>
                  <a:lnTo>
                    <a:pt x="227" y="2765"/>
                  </a:lnTo>
                  <a:lnTo>
                    <a:pt x="249" y="2805"/>
                  </a:lnTo>
                  <a:lnTo>
                    <a:pt x="272" y="2843"/>
                  </a:lnTo>
                  <a:lnTo>
                    <a:pt x="295" y="2882"/>
                  </a:lnTo>
                  <a:lnTo>
                    <a:pt x="320" y="2919"/>
                  </a:lnTo>
                  <a:lnTo>
                    <a:pt x="346" y="2957"/>
                  </a:lnTo>
                  <a:lnTo>
                    <a:pt x="372" y="2993"/>
                  </a:lnTo>
                  <a:lnTo>
                    <a:pt x="400" y="3029"/>
                  </a:lnTo>
                  <a:lnTo>
                    <a:pt x="428" y="3064"/>
                  </a:lnTo>
                  <a:lnTo>
                    <a:pt x="458" y="3099"/>
                  </a:lnTo>
                  <a:lnTo>
                    <a:pt x="488" y="3133"/>
                  </a:lnTo>
                  <a:lnTo>
                    <a:pt x="518" y="3165"/>
                  </a:lnTo>
                  <a:lnTo>
                    <a:pt x="549" y="3197"/>
                  </a:lnTo>
                  <a:lnTo>
                    <a:pt x="582" y="3228"/>
                  </a:lnTo>
                  <a:lnTo>
                    <a:pt x="615" y="3260"/>
                  </a:lnTo>
                  <a:lnTo>
                    <a:pt x="649" y="3290"/>
                  </a:lnTo>
                  <a:lnTo>
                    <a:pt x="683" y="3318"/>
                  </a:lnTo>
                  <a:lnTo>
                    <a:pt x="717" y="3347"/>
                  </a:lnTo>
                  <a:lnTo>
                    <a:pt x="754" y="3374"/>
                  </a:lnTo>
                  <a:lnTo>
                    <a:pt x="790" y="3400"/>
                  </a:lnTo>
                  <a:lnTo>
                    <a:pt x="827" y="3427"/>
                  </a:lnTo>
                  <a:lnTo>
                    <a:pt x="864" y="3451"/>
                  </a:lnTo>
                  <a:lnTo>
                    <a:pt x="903" y="3475"/>
                  </a:lnTo>
                  <a:lnTo>
                    <a:pt x="942" y="3499"/>
                  </a:lnTo>
                  <a:lnTo>
                    <a:pt x="981" y="3520"/>
                  </a:lnTo>
                  <a:lnTo>
                    <a:pt x="1021" y="3542"/>
                  </a:lnTo>
                  <a:lnTo>
                    <a:pt x="1062" y="3562"/>
                  </a:lnTo>
                  <a:lnTo>
                    <a:pt x="1104" y="3581"/>
                  </a:lnTo>
                  <a:lnTo>
                    <a:pt x="1146" y="3600"/>
                  </a:lnTo>
                  <a:lnTo>
                    <a:pt x="1187" y="3617"/>
                  </a:lnTo>
                  <a:lnTo>
                    <a:pt x="1231" y="3633"/>
                  </a:lnTo>
                  <a:lnTo>
                    <a:pt x="1273" y="3648"/>
                  </a:lnTo>
                  <a:lnTo>
                    <a:pt x="1318" y="3663"/>
                  </a:lnTo>
                  <a:lnTo>
                    <a:pt x="1361" y="3676"/>
                  </a:lnTo>
                  <a:lnTo>
                    <a:pt x="1406" y="3688"/>
                  </a:lnTo>
                  <a:lnTo>
                    <a:pt x="1451" y="3699"/>
                  </a:lnTo>
                  <a:lnTo>
                    <a:pt x="1496" y="3709"/>
                  </a:lnTo>
                  <a:lnTo>
                    <a:pt x="1542" y="3718"/>
                  </a:lnTo>
                  <a:lnTo>
                    <a:pt x="1588" y="3726"/>
                  </a:lnTo>
                  <a:lnTo>
                    <a:pt x="1635" y="3733"/>
                  </a:lnTo>
                  <a:lnTo>
                    <a:pt x="1681" y="3738"/>
                  </a:lnTo>
                  <a:lnTo>
                    <a:pt x="1729" y="3742"/>
                  </a:lnTo>
                  <a:lnTo>
                    <a:pt x="1776" y="3746"/>
                  </a:lnTo>
                  <a:lnTo>
                    <a:pt x="1825" y="3747"/>
                  </a:lnTo>
                  <a:lnTo>
                    <a:pt x="1872" y="3748"/>
                  </a:lnTo>
                  <a:lnTo>
                    <a:pt x="9552" y="3748"/>
                  </a:lnTo>
                  <a:lnTo>
                    <a:pt x="9552" y="0"/>
                  </a:lnTo>
                  <a:close/>
                </a:path>
              </a:pathLst>
            </a:custGeom>
            <a:solidFill>
              <a:schemeClr val="accent2"/>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9" name="Freeform 5">
              <a:extLst>
                <a:ext uri="{FF2B5EF4-FFF2-40B4-BE49-F238E27FC236}">
                  <a16:creationId xmlns:a16="http://schemas.microsoft.com/office/drawing/2014/main" id="{513C581F-E365-4E44-8355-5CCFF1B3AAB5}"/>
                </a:ext>
              </a:extLst>
            </p:cNvPr>
            <p:cNvSpPr>
              <a:spLocks/>
            </p:cNvSpPr>
            <p:nvPr/>
          </p:nvSpPr>
          <p:spPr bwMode="auto">
            <a:xfrm>
              <a:off x="9779656" y="3637423"/>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1">
                <a:lumMod val="50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dirty="0">
                <a:solidFill>
                  <a:srgbClr val="FFFFFF"/>
                </a:solidFill>
                <a:latin typeface="+mn-lt"/>
                <a:cs typeface="Arial Narrow"/>
              </a:endParaRPr>
            </a:p>
          </p:txBody>
        </p:sp>
        <p:sp>
          <p:nvSpPr>
            <p:cNvPr id="20" name="Freeform 5">
              <a:extLst>
                <a:ext uri="{FF2B5EF4-FFF2-40B4-BE49-F238E27FC236}">
                  <a16:creationId xmlns:a16="http://schemas.microsoft.com/office/drawing/2014/main" id="{B349D190-8F35-B646-88D3-9861D9316607}"/>
                </a:ext>
              </a:extLst>
            </p:cNvPr>
            <p:cNvSpPr>
              <a:spLocks/>
            </p:cNvSpPr>
            <p:nvPr/>
          </p:nvSpPr>
          <p:spPr bwMode="auto">
            <a:xfrm flipV="1">
              <a:off x="9779656" y="4957309"/>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2"/>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21" name="Rectangle 6">
              <a:extLst>
                <a:ext uri="{FF2B5EF4-FFF2-40B4-BE49-F238E27FC236}">
                  <a16:creationId xmlns:a16="http://schemas.microsoft.com/office/drawing/2014/main" id="{3725277D-9044-3C48-BDCE-4986AA12B7BB}"/>
                </a:ext>
              </a:extLst>
            </p:cNvPr>
            <p:cNvSpPr>
              <a:spLocks noChangeArrowheads="1"/>
            </p:cNvSpPr>
            <p:nvPr/>
          </p:nvSpPr>
          <p:spPr bwMode="auto">
            <a:xfrm>
              <a:off x="6701157" y="5265531"/>
              <a:ext cx="3200400" cy="1013737"/>
            </a:xfrm>
            <a:prstGeom prst="rect">
              <a:avLst/>
            </a:prstGeom>
            <a:solidFill>
              <a:schemeClr val="accent2">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22" name="Rectangle 6">
              <a:extLst>
                <a:ext uri="{FF2B5EF4-FFF2-40B4-BE49-F238E27FC236}">
                  <a16:creationId xmlns:a16="http://schemas.microsoft.com/office/drawing/2014/main" id="{4ABF5809-C05D-9E41-8FD3-CBFCBD7D43BF}"/>
                </a:ext>
              </a:extLst>
            </p:cNvPr>
            <p:cNvSpPr>
              <a:spLocks noChangeArrowheads="1"/>
            </p:cNvSpPr>
            <p:nvPr/>
          </p:nvSpPr>
          <p:spPr bwMode="auto">
            <a:xfrm>
              <a:off x="3581400" y="5265531"/>
              <a:ext cx="3200400" cy="1013737"/>
            </a:xfrm>
            <a:prstGeom prst="rect">
              <a:avLst/>
            </a:prstGeom>
            <a:solidFill>
              <a:schemeClr val="accent4">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23" name="Freeform 6">
              <a:extLst>
                <a:ext uri="{FF2B5EF4-FFF2-40B4-BE49-F238E27FC236}">
                  <a16:creationId xmlns:a16="http://schemas.microsoft.com/office/drawing/2014/main" id="{BF93E815-6D33-CC40-8B9F-4C1C0C4EF015}"/>
                </a:ext>
              </a:extLst>
            </p:cNvPr>
            <p:cNvSpPr>
              <a:spLocks/>
            </p:cNvSpPr>
            <p:nvPr/>
          </p:nvSpPr>
          <p:spPr bwMode="auto">
            <a:xfrm>
              <a:off x="1001345" y="5265325"/>
              <a:ext cx="2585088" cy="1014062"/>
            </a:xfrm>
            <a:custGeom>
              <a:avLst/>
              <a:gdLst/>
              <a:ahLst/>
              <a:cxnLst>
                <a:cxn ang="0">
                  <a:pos x="1872" y="0"/>
                </a:cxn>
                <a:cxn ang="0">
                  <a:pos x="1729" y="5"/>
                </a:cxn>
                <a:cxn ang="0">
                  <a:pos x="1588" y="21"/>
                </a:cxn>
                <a:cxn ang="0">
                  <a:pos x="1451" y="49"/>
                </a:cxn>
                <a:cxn ang="0">
                  <a:pos x="1318" y="85"/>
                </a:cxn>
                <a:cxn ang="0">
                  <a:pos x="1187" y="131"/>
                </a:cxn>
                <a:cxn ang="0">
                  <a:pos x="1062" y="186"/>
                </a:cxn>
                <a:cxn ang="0">
                  <a:pos x="942" y="249"/>
                </a:cxn>
                <a:cxn ang="0">
                  <a:pos x="827" y="322"/>
                </a:cxn>
                <a:cxn ang="0">
                  <a:pos x="717" y="401"/>
                </a:cxn>
                <a:cxn ang="0">
                  <a:pos x="615" y="489"/>
                </a:cxn>
                <a:cxn ang="0">
                  <a:pos x="518" y="583"/>
                </a:cxn>
                <a:cxn ang="0">
                  <a:pos x="428" y="684"/>
                </a:cxn>
                <a:cxn ang="0">
                  <a:pos x="346" y="791"/>
                </a:cxn>
                <a:cxn ang="0">
                  <a:pos x="272" y="905"/>
                </a:cxn>
                <a:cxn ang="0">
                  <a:pos x="206" y="1023"/>
                </a:cxn>
                <a:cxn ang="0">
                  <a:pos x="147" y="1147"/>
                </a:cxn>
                <a:cxn ang="0">
                  <a:pos x="98" y="1275"/>
                </a:cxn>
                <a:cxn ang="0">
                  <a:pos x="59" y="1407"/>
                </a:cxn>
                <a:cxn ang="0">
                  <a:pos x="29" y="1544"/>
                </a:cxn>
                <a:cxn ang="0">
                  <a:pos x="9" y="1684"/>
                </a:cxn>
                <a:cxn ang="0">
                  <a:pos x="0" y="1826"/>
                </a:cxn>
                <a:cxn ang="0">
                  <a:pos x="0" y="1923"/>
                </a:cxn>
                <a:cxn ang="0">
                  <a:pos x="9" y="2065"/>
                </a:cxn>
                <a:cxn ang="0">
                  <a:pos x="29" y="2204"/>
                </a:cxn>
                <a:cxn ang="0">
                  <a:pos x="59" y="2341"/>
                </a:cxn>
                <a:cxn ang="0">
                  <a:pos x="98" y="2473"/>
                </a:cxn>
                <a:cxn ang="0">
                  <a:pos x="147" y="2602"/>
                </a:cxn>
                <a:cxn ang="0">
                  <a:pos x="206" y="2725"/>
                </a:cxn>
                <a:cxn ang="0">
                  <a:pos x="272" y="2843"/>
                </a:cxn>
                <a:cxn ang="0">
                  <a:pos x="346" y="2957"/>
                </a:cxn>
                <a:cxn ang="0">
                  <a:pos x="428" y="3064"/>
                </a:cxn>
                <a:cxn ang="0">
                  <a:pos x="518" y="3165"/>
                </a:cxn>
                <a:cxn ang="0">
                  <a:pos x="615" y="3260"/>
                </a:cxn>
                <a:cxn ang="0">
                  <a:pos x="717" y="3347"/>
                </a:cxn>
                <a:cxn ang="0">
                  <a:pos x="827" y="3427"/>
                </a:cxn>
                <a:cxn ang="0">
                  <a:pos x="942" y="3499"/>
                </a:cxn>
                <a:cxn ang="0">
                  <a:pos x="1062" y="3562"/>
                </a:cxn>
                <a:cxn ang="0">
                  <a:pos x="1187" y="3617"/>
                </a:cxn>
                <a:cxn ang="0">
                  <a:pos x="1318" y="3663"/>
                </a:cxn>
                <a:cxn ang="0">
                  <a:pos x="1451" y="3699"/>
                </a:cxn>
                <a:cxn ang="0">
                  <a:pos x="1588" y="3726"/>
                </a:cxn>
                <a:cxn ang="0">
                  <a:pos x="1729" y="3742"/>
                </a:cxn>
                <a:cxn ang="0">
                  <a:pos x="1872" y="3748"/>
                </a:cxn>
              </a:cxnLst>
              <a:rect l="0" t="0" r="r" b="b"/>
              <a:pathLst>
                <a:path w="9552" h="3748">
                  <a:moveTo>
                    <a:pt x="9552" y="0"/>
                  </a:moveTo>
                  <a:lnTo>
                    <a:pt x="1872" y="0"/>
                  </a:lnTo>
                  <a:lnTo>
                    <a:pt x="1872" y="0"/>
                  </a:lnTo>
                  <a:lnTo>
                    <a:pt x="1825" y="2"/>
                  </a:lnTo>
                  <a:lnTo>
                    <a:pt x="1776" y="3"/>
                  </a:lnTo>
                  <a:lnTo>
                    <a:pt x="1729" y="5"/>
                  </a:lnTo>
                  <a:lnTo>
                    <a:pt x="1681" y="10"/>
                  </a:lnTo>
                  <a:lnTo>
                    <a:pt x="1635" y="15"/>
                  </a:lnTo>
                  <a:lnTo>
                    <a:pt x="1588" y="21"/>
                  </a:lnTo>
                  <a:lnTo>
                    <a:pt x="1542" y="30"/>
                  </a:lnTo>
                  <a:lnTo>
                    <a:pt x="1496" y="39"/>
                  </a:lnTo>
                  <a:lnTo>
                    <a:pt x="1451" y="49"/>
                  </a:lnTo>
                  <a:lnTo>
                    <a:pt x="1406" y="60"/>
                  </a:lnTo>
                  <a:lnTo>
                    <a:pt x="1361" y="71"/>
                  </a:lnTo>
                  <a:lnTo>
                    <a:pt x="1318" y="85"/>
                  </a:lnTo>
                  <a:lnTo>
                    <a:pt x="1273" y="99"/>
                  </a:lnTo>
                  <a:lnTo>
                    <a:pt x="1231" y="115"/>
                  </a:lnTo>
                  <a:lnTo>
                    <a:pt x="1187" y="131"/>
                  </a:lnTo>
                  <a:lnTo>
                    <a:pt x="1146" y="149"/>
                  </a:lnTo>
                  <a:lnTo>
                    <a:pt x="1104" y="166"/>
                  </a:lnTo>
                  <a:lnTo>
                    <a:pt x="1062" y="186"/>
                  </a:lnTo>
                  <a:lnTo>
                    <a:pt x="1021" y="206"/>
                  </a:lnTo>
                  <a:lnTo>
                    <a:pt x="981" y="227"/>
                  </a:lnTo>
                  <a:lnTo>
                    <a:pt x="942" y="249"/>
                  </a:lnTo>
                  <a:lnTo>
                    <a:pt x="903" y="273"/>
                  </a:lnTo>
                  <a:lnTo>
                    <a:pt x="864" y="297"/>
                  </a:lnTo>
                  <a:lnTo>
                    <a:pt x="827" y="322"/>
                  </a:lnTo>
                  <a:lnTo>
                    <a:pt x="790" y="347"/>
                  </a:lnTo>
                  <a:lnTo>
                    <a:pt x="754" y="374"/>
                  </a:lnTo>
                  <a:lnTo>
                    <a:pt x="717" y="401"/>
                  </a:lnTo>
                  <a:lnTo>
                    <a:pt x="683" y="430"/>
                  </a:lnTo>
                  <a:lnTo>
                    <a:pt x="649" y="459"/>
                  </a:lnTo>
                  <a:lnTo>
                    <a:pt x="615" y="489"/>
                  </a:lnTo>
                  <a:lnTo>
                    <a:pt x="582" y="520"/>
                  </a:lnTo>
                  <a:lnTo>
                    <a:pt x="549" y="551"/>
                  </a:lnTo>
                  <a:lnTo>
                    <a:pt x="518" y="583"/>
                  </a:lnTo>
                  <a:lnTo>
                    <a:pt x="488" y="616"/>
                  </a:lnTo>
                  <a:lnTo>
                    <a:pt x="458" y="649"/>
                  </a:lnTo>
                  <a:lnTo>
                    <a:pt x="428" y="684"/>
                  </a:lnTo>
                  <a:lnTo>
                    <a:pt x="400" y="719"/>
                  </a:lnTo>
                  <a:lnTo>
                    <a:pt x="372" y="755"/>
                  </a:lnTo>
                  <a:lnTo>
                    <a:pt x="346" y="791"/>
                  </a:lnTo>
                  <a:lnTo>
                    <a:pt x="320" y="829"/>
                  </a:lnTo>
                  <a:lnTo>
                    <a:pt x="295" y="866"/>
                  </a:lnTo>
                  <a:lnTo>
                    <a:pt x="272" y="905"/>
                  </a:lnTo>
                  <a:lnTo>
                    <a:pt x="249" y="943"/>
                  </a:lnTo>
                  <a:lnTo>
                    <a:pt x="227" y="983"/>
                  </a:lnTo>
                  <a:lnTo>
                    <a:pt x="206" y="1023"/>
                  </a:lnTo>
                  <a:lnTo>
                    <a:pt x="186" y="1063"/>
                  </a:lnTo>
                  <a:lnTo>
                    <a:pt x="166" y="1104"/>
                  </a:lnTo>
                  <a:lnTo>
                    <a:pt x="147" y="1147"/>
                  </a:lnTo>
                  <a:lnTo>
                    <a:pt x="130" y="1189"/>
                  </a:lnTo>
                  <a:lnTo>
                    <a:pt x="113" y="1231"/>
                  </a:lnTo>
                  <a:lnTo>
                    <a:pt x="98" y="1275"/>
                  </a:lnTo>
                  <a:lnTo>
                    <a:pt x="85" y="1318"/>
                  </a:lnTo>
                  <a:lnTo>
                    <a:pt x="71" y="1362"/>
                  </a:lnTo>
                  <a:lnTo>
                    <a:pt x="59" y="1407"/>
                  </a:lnTo>
                  <a:lnTo>
                    <a:pt x="47" y="1452"/>
                  </a:lnTo>
                  <a:lnTo>
                    <a:pt x="37" y="1498"/>
                  </a:lnTo>
                  <a:lnTo>
                    <a:pt x="29" y="1544"/>
                  </a:lnTo>
                  <a:lnTo>
                    <a:pt x="21" y="1590"/>
                  </a:lnTo>
                  <a:lnTo>
                    <a:pt x="15" y="1636"/>
                  </a:lnTo>
                  <a:lnTo>
                    <a:pt x="9" y="1684"/>
                  </a:lnTo>
                  <a:lnTo>
                    <a:pt x="5" y="1731"/>
                  </a:lnTo>
                  <a:lnTo>
                    <a:pt x="2" y="1778"/>
                  </a:lnTo>
                  <a:lnTo>
                    <a:pt x="0" y="1826"/>
                  </a:lnTo>
                  <a:lnTo>
                    <a:pt x="0" y="1874"/>
                  </a:lnTo>
                  <a:lnTo>
                    <a:pt x="0" y="1874"/>
                  </a:lnTo>
                  <a:lnTo>
                    <a:pt x="0" y="1923"/>
                  </a:lnTo>
                  <a:lnTo>
                    <a:pt x="2" y="1970"/>
                  </a:lnTo>
                  <a:lnTo>
                    <a:pt x="5" y="2017"/>
                  </a:lnTo>
                  <a:lnTo>
                    <a:pt x="9" y="2065"/>
                  </a:lnTo>
                  <a:lnTo>
                    <a:pt x="15" y="2112"/>
                  </a:lnTo>
                  <a:lnTo>
                    <a:pt x="21" y="2158"/>
                  </a:lnTo>
                  <a:lnTo>
                    <a:pt x="29" y="2204"/>
                  </a:lnTo>
                  <a:lnTo>
                    <a:pt x="37" y="2250"/>
                  </a:lnTo>
                  <a:lnTo>
                    <a:pt x="47" y="2295"/>
                  </a:lnTo>
                  <a:lnTo>
                    <a:pt x="59" y="2341"/>
                  </a:lnTo>
                  <a:lnTo>
                    <a:pt x="71" y="2385"/>
                  </a:lnTo>
                  <a:lnTo>
                    <a:pt x="85" y="2430"/>
                  </a:lnTo>
                  <a:lnTo>
                    <a:pt x="98" y="2473"/>
                  </a:lnTo>
                  <a:lnTo>
                    <a:pt x="113" y="2517"/>
                  </a:lnTo>
                  <a:lnTo>
                    <a:pt x="130" y="2559"/>
                  </a:lnTo>
                  <a:lnTo>
                    <a:pt x="147" y="2602"/>
                  </a:lnTo>
                  <a:lnTo>
                    <a:pt x="166" y="2643"/>
                  </a:lnTo>
                  <a:lnTo>
                    <a:pt x="186" y="2684"/>
                  </a:lnTo>
                  <a:lnTo>
                    <a:pt x="206" y="2725"/>
                  </a:lnTo>
                  <a:lnTo>
                    <a:pt x="227" y="2765"/>
                  </a:lnTo>
                  <a:lnTo>
                    <a:pt x="249" y="2805"/>
                  </a:lnTo>
                  <a:lnTo>
                    <a:pt x="272" y="2843"/>
                  </a:lnTo>
                  <a:lnTo>
                    <a:pt x="295" y="2882"/>
                  </a:lnTo>
                  <a:lnTo>
                    <a:pt x="320" y="2919"/>
                  </a:lnTo>
                  <a:lnTo>
                    <a:pt x="346" y="2957"/>
                  </a:lnTo>
                  <a:lnTo>
                    <a:pt x="372" y="2993"/>
                  </a:lnTo>
                  <a:lnTo>
                    <a:pt x="400" y="3029"/>
                  </a:lnTo>
                  <a:lnTo>
                    <a:pt x="428" y="3064"/>
                  </a:lnTo>
                  <a:lnTo>
                    <a:pt x="458" y="3099"/>
                  </a:lnTo>
                  <a:lnTo>
                    <a:pt x="488" y="3133"/>
                  </a:lnTo>
                  <a:lnTo>
                    <a:pt x="518" y="3165"/>
                  </a:lnTo>
                  <a:lnTo>
                    <a:pt x="549" y="3197"/>
                  </a:lnTo>
                  <a:lnTo>
                    <a:pt x="582" y="3228"/>
                  </a:lnTo>
                  <a:lnTo>
                    <a:pt x="615" y="3260"/>
                  </a:lnTo>
                  <a:lnTo>
                    <a:pt x="649" y="3290"/>
                  </a:lnTo>
                  <a:lnTo>
                    <a:pt x="683" y="3318"/>
                  </a:lnTo>
                  <a:lnTo>
                    <a:pt x="717" y="3347"/>
                  </a:lnTo>
                  <a:lnTo>
                    <a:pt x="754" y="3374"/>
                  </a:lnTo>
                  <a:lnTo>
                    <a:pt x="790" y="3400"/>
                  </a:lnTo>
                  <a:lnTo>
                    <a:pt x="827" y="3427"/>
                  </a:lnTo>
                  <a:lnTo>
                    <a:pt x="864" y="3451"/>
                  </a:lnTo>
                  <a:lnTo>
                    <a:pt x="903" y="3475"/>
                  </a:lnTo>
                  <a:lnTo>
                    <a:pt x="942" y="3499"/>
                  </a:lnTo>
                  <a:lnTo>
                    <a:pt x="981" y="3520"/>
                  </a:lnTo>
                  <a:lnTo>
                    <a:pt x="1021" y="3542"/>
                  </a:lnTo>
                  <a:lnTo>
                    <a:pt x="1062" y="3562"/>
                  </a:lnTo>
                  <a:lnTo>
                    <a:pt x="1104" y="3581"/>
                  </a:lnTo>
                  <a:lnTo>
                    <a:pt x="1146" y="3600"/>
                  </a:lnTo>
                  <a:lnTo>
                    <a:pt x="1187" y="3617"/>
                  </a:lnTo>
                  <a:lnTo>
                    <a:pt x="1231" y="3633"/>
                  </a:lnTo>
                  <a:lnTo>
                    <a:pt x="1273" y="3648"/>
                  </a:lnTo>
                  <a:lnTo>
                    <a:pt x="1318" y="3663"/>
                  </a:lnTo>
                  <a:lnTo>
                    <a:pt x="1361" y="3676"/>
                  </a:lnTo>
                  <a:lnTo>
                    <a:pt x="1406" y="3688"/>
                  </a:lnTo>
                  <a:lnTo>
                    <a:pt x="1451" y="3699"/>
                  </a:lnTo>
                  <a:lnTo>
                    <a:pt x="1496" y="3709"/>
                  </a:lnTo>
                  <a:lnTo>
                    <a:pt x="1542" y="3718"/>
                  </a:lnTo>
                  <a:lnTo>
                    <a:pt x="1588" y="3726"/>
                  </a:lnTo>
                  <a:lnTo>
                    <a:pt x="1635" y="3733"/>
                  </a:lnTo>
                  <a:lnTo>
                    <a:pt x="1681" y="3738"/>
                  </a:lnTo>
                  <a:lnTo>
                    <a:pt x="1729" y="3742"/>
                  </a:lnTo>
                  <a:lnTo>
                    <a:pt x="1776" y="3746"/>
                  </a:lnTo>
                  <a:lnTo>
                    <a:pt x="1825" y="3747"/>
                  </a:lnTo>
                  <a:lnTo>
                    <a:pt x="1872" y="3748"/>
                  </a:lnTo>
                  <a:lnTo>
                    <a:pt x="9552" y="3748"/>
                  </a:lnTo>
                  <a:lnTo>
                    <a:pt x="9552" y="0"/>
                  </a:lnTo>
                  <a:close/>
                </a:path>
              </a:pathLst>
            </a:custGeom>
            <a:solidFill>
              <a:schemeClr val="accent6">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grpSp>
      <p:sp>
        <p:nvSpPr>
          <p:cNvPr id="26" name="Text Placeholder 25">
            <a:extLst>
              <a:ext uri="{FF2B5EF4-FFF2-40B4-BE49-F238E27FC236}">
                <a16:creationId xmlns:a16="http://schemas.microsoft.com/office/drawing/2014/main" id="{B5DB475C-570C-0741-AE08-FF2AC73C4D96}"/>
              </a:ext>
            </a:extLst>
          </p:cNvPr>
          <p:cNvSpPr>
            <a:spLocks noGrp="1"/>
          </p:cNvSpPr>
          <p:nvPr>
            <p:ph type="body" sz="quarter" idx="10"/>
          </p:nvPr>
        </p:nvSpPr>
        <p:spPr>
          <a:xfrm>
            <a:off x="1977148" y="455678"/>
            <a:ext cx="1532496" cy="247222"/>
          </a:xfrm>
        </p:spPr>
        <p:txBody>
          <a:bodyPr>
            <a:noAutofit/>
          </a:bodyPr>
          <a:lstStyle>
            <a:lvl1pPr marL="0" indent="0" algn="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1" name="Text Placeholder 30">
            <a:extLst>
              <a:ext uri="{FF2B5EF4-FFF2-40B4-BE49-F238E27FC236}">
                <a16:creationId xmlns:a16="http://schemas.microsoft.com/office/drawing/2014/main" id="{A7976A92-7A4D-E44C-A0BC-00D844E5DC2D}"/>
              </a:ext>
            </a:extLst>
          </p:cNvPr>
          <p:cNvSpPr>
            <a:spLocks noGrp="1"/>
          </p:cNvSpPr>
          <p:nvPr>
            <p:ph type="body" sz="quarter" idx="11"/>
          </p:nvPr>
        </p:nvSpPr>
        <p:spPr>
          <a:xfrm>
            <a:off x="1981200" y="703540"/>
            <a:ext cx="1528444" cy="613405"/>
          </a:xfrm>
          <a:effectLst>
            <a:outerShdw blurRad="63500" dist="38100" dir="2700000" algn="tl" rotWithShape="0">
              <a:prstClr val="black">
                <a:alpha val="50000"/>
              </a:prstClr>
            </a:outerShdw>
          </a:effectLst>
        </p:spPr>
        <p:txBody>
          <a:bodyPr>
            <a:noAutofit/>
          </a:bodyPr>
          <a:lstStyle>
            <a:lvl1pPr marL="0" indent="0" algn="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Edit Master text styles</a:t>
            </a:r>
          </a:p>
        </p:txBody>
      </p:sp>
      <p:sp>
        <p:nvSpPr>
          <p:cNvPr id="32" name="Text Placeholder 25">
            <a:extLst>
              <a:ext uri="{FF2B5EF4-FFF2-40B4-BE49-F238E27FC236}">
                <a16:creationId xmlns:a16="http://schemas.microsoft.com/office/drawing/2014/main" id="{6A05A9C5-0E13-B84C-99F1-55C3654E2A5E}"/>
              </a:ext>
            </a:extLst>
          </p:cNvPr>
          <p:cNvSpPr>
            <a:spLocks noGrp="1"/>
          </p:cNvSpPr>
          <p:nvPr>
            <p:ph type="body" sz="quarter" idx="12"/>
          </p:nvPr>
        </p:nvSpPr>
        <p:spPr>
          <a:xfrm>
            <a:off x="3787475" y="455678"/>
            <a:ext cx="2800166"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3" name="Text Placeholder 30">
            <a:extLst>
              <a:ext uri="{FF2B5EF4-FFF2-40B4-BE49-F238E27FC236}">
                <a16:creationId xmlns:a16="http://schemas.microsoft.com/office/drawing/2014/main" id="{1DBB0CF0-A1A4-CE4D-A441-A9BE0438D880}"/>
              </a:ext>
            </a:extLst>
          </p:cNvPr>
          <p:cNvSpPr>
            <a:spLocks noGrp="1"/>
          </p:cNvSpPr>
          <p:nvPr>
            <p:ph type="body" sz="quarter" idx="13"/>
          </p:nvPr>
        </p:nvSpPr>
        <p:spPr>
          <a:xfrm>
            <a:off x="3791527" y="703540"/>
            <a:ext cx="2800166"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Edit Master text styles</a:t>
            </a:r>
          </a:p>
        </p:txBody>
      </p:sp>
      <p:sp>
        <p:nvSpPr>
          <p:cNvPr id="34" name="Text Placeholder 25">
            <a:extLst>
              <a:ext uri="{FF2B5EF4-FFF2-40B4-BE49-F238E27FC236}">
                <a16:creationId xmlns:a16="http://schemas.microsoft.com/office/drawing/2014/main" id="{EB140318-B0A5-5541-9A49-E4C65AD70FD9}"/>
              </a:ext>
            </a:extLst>
          </p:cNvPr>
          <p:cNvSpPr>
            <a:spLocks noGrp="1"/>
          </p:cNvSpPr>
          <p:nvPr>
            <p:ph type="body" sz="quarter" idx="14"/>
          </p:nvPr>
        </p:nvSpPr>
        <p:spPr>
          <a:xfrm>
            <a:off x="6937075" y="455678"/>
            <a:ext cx="2800166"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5" name="Text Placeholder 30">
            <a:extLst>
              <a:ext uri="{FF2B5EF4-FFF2-40B4-BE49-F238E27FC236}">
                <a16:creationId xmlns:a16="http://schemas.microsoft.com/office/drawing/2014/main" id="{8DB73B70-08EE-414C-ADF5-DF5B276D361D}"/>
              </a:ext>
            </a:extLst>
          </p:cNvPr>
          <p:cNvSpPr>
            <a:spLocks noGrp="1"/>
          </p:cNvSpPr>
          <p:nvPr>
            <p:ph type="body" sz="quarter" idx="15"/>
          </p:nvPr>
        </p:nvSpPr>
        <p:spPr>
          <a:xfrm>
            <a:off x="6941126" y="703540"/>
            <a:ext cx="2796115" cy="613405"/>
          </a:xfrm>
          <a:effectLst>
            <a:outerShdw blurRad="63500" dist="38100" dir="2700000" algn="tl" rotWithShape="0">
              <a:prstClr val="black">
                <a:alpha val="50000"/>
              </a:prstClr>
            </a:outerShdw>
          </a:effectLst>
        </p:spPr>
        <p:txBody>
          <a:bodyPr>
            <a:noAutofit/>
          </a:bodyPr>
          <a:lstStyle>
            <a:lvl1pPr marL="285750" indent="-285750" algn="ctr">
              <a:buFont typeface="Arial" panose="020B0604020202020204" pitchFamily="34" charset="0"/>
              <a:buChar char="•"/>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Edit Master text styles</a:t>
            </a:r>
          </a:p>
        </p:txBody>
      </p:sp>
      <p:sp>
        <p:nvSpPr>
          <p:cNvPr id="36" name="Text Placeholder 25">
            <a:extLst>
              <a:ext uri="{FF2B5EF4-FFF2-40B4-BE49-F238E27FC236}">
                <a16:creationId xmlns:a16="http://schemas.microsoft.com/office/drawing/2014/main" id="{BEE9AEBC-8DC2-2D48-B210-63E837706E1A}"/>
              </a:ext>
            </a:extLst>
          </p:cNvPr>
          <p:cNvSpPr>
            <a:spLocks noGrp="1"/>
          </p:cNvSpPr>
          <p:nvPr>
            <p:ph type="body" sz="quarter" idx="16"/>
          </p:nvPr>
        </p:nvSpPr>
        <p:spPr>
          <a:xfrm>
            <a:off x="10014963" y="738933"/>
            <a:ext cx="993833"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7" name="Text Placeholder 30">
            <a:extLst>
              <a:ext uri="{FF2B5EF4-FFF2-40B4-BE49-F238E27FC236}">
                <a16:creationId xmlns:a16="http://schemas.microsoft.com/office/drawing/2014/main" id="{76410E08-BB9A-F847-909A-BCAAF79CF27F}"/>
              </a:ext>
            </a:extLst>
          </p:cNvPr>
          <p:cNvSpPr>
            <a:spLocks noGrp="1"/>
          </p:cNvSpPr>
          <p:nvPr>
            <p:ph type="body" sz="quarter" idx="17"/>
          </p:nvPr>
        </p:nvSpPr>
        <p:spPr>
          <a:xfrm>
            <a:off x="10019015" y="986795"/>
            <a:ext cx="993833"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Edit Master text styles</a:t>
            </a:r>
          </a:p>
        </p:txBody>
      </p:sp>
      <p:sp>
        <p:nvSpPr>
          <p:cNvPr id="39" name="Text Placeholder 25">
            <a:extLst>
              <a:ext uri="{FF2B5EF4-FFF2-40B4-BE49-F238E27FC236}">
                <a16:creationId xmlns:a16="http://schemas.microsoft.com/office/drawing/2014/main" id="{690BF716-5243-B247-A3A7-86186B18CC54}"/>
              </a:ext>
            </a:extLst>
          </p:cNvPr>
          <p:cNvSpPr>
            <a:spLocks noGrp="1"/>
          </p:cNvSpPr>
          <p:nvPr>
            <p:ph type="body" sz="quarter" idx="18"/>
          </p:nvPr>
        </p:nvSpPr>
        <p:spPr>
          <a:xfrm>
            <a:off x="9979947" y="1782845"/>
            <a:ext cx="993833"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0" name="Text Placeholder 30">
            <a:extLst>
              <a:ext uri="{FF2B5EF4-FFF2-40B4-BE49-F238E27FC236}">
                <a16:creationId xmlns:a16="http://schemas.microsoft.com/office/drawing/2014/main" id="{8C5EE851-3E5C-3F4D-9420-2ABCC1A44242}"/>
              </a:ext>
            </a:extLst>
          </p:cNvPr>
          <p:cNvSpPr>
            <a:spLocks noGrp="1"/>
          </p:cNvSpPr>
          <p:nvPr>
            <p:ph type="body" sz="quarter" idx="19"/>
          </p:nvPr>
        </p:nvSpPr>
        <p:spPr>
          <a:xfrm>
            <a:off x="9983999" y="2030707"/>
            <a:ext cx="993833"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Edit Master text styles</a:t>
            </a:r>
          </a:p>
        </p:txBody>
      </p:sp>
      <p:sp>
        <p:nvSpPr>
          <p:cNvPr id="41" name="Text Placeholder 25">
            <a:extLst>
              <a:ext uri="{FF2B5EF4-FFF2-40B4-BE49-F238E27FC236}">
                <a16:creationId xmlns:a16="http://schemas.microsoft.com/office/drawing/2014/main" id="{2186EDF5-C869-EA41-9C4E-6E82C7A91B22}"/>
              </a:ext>
            </a:extLst>
          </p:cNvPr>
          <p:cNvSpPr>
            <a:spLocks noGrp="1"/>
          </p:cNvSpPr>
          <p:nvPr>
            <p:ph type="body" sz="quarter" idx="20"/>
          </p:nvPr>
        </p:nvSpPr>
        <p:spPr>
          <a:xfrm>
            <a:off x="7616943" y="2078738"/>
            <a:ext cx="2112677"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2" name="Text Placeholder 30">
            <a:extLst>
              <a:ext uri="{FF2B5EF4-FFF2-40B4-BE49-F238E27FC236}">
                <a16:creationId xmlns:a16="http://schemas.microsoft.com/office/drawing/2014/main" id="{67D1694C-F69E-BE44-B95E-57E013014EEA}"/>
              </a:ext>
            </a:extLst>
          </p:cNvPr>
          <p:cNvSpPr>
            <a:spLocks noGrp="1"/>
          </p:cNvSpPr>
          <p:nvPr>
            <p:ph type="body" sz="quarter" idx="21"/>
          </p:nvPr>
        </p:nvSpPr>
        <p:spPr>
          <a:xfrm>
            <a:off x="7620000" y="2326600"/>
            <a:ext cx="2109621" cy="613405"/>
          </a:xfrm>
          <a:effectLst>
            <a:outerShdw blurRad="63500" dist="38100" dir="2700000" algn="tl" rotWithShape="0">
              <a:prstClr val="black">
                <a:alpha val="50000"/>
              </a:prstClr>
            </a:outerShdw>
          </a:effectLst>
        </p:spPr>
        <p:txBody>
          <a:bodyPr>
            <a:noAutofit/>
          </a:bodyPr>
          <a:lstStyle>
            <a:lvl1pPr marL="285750" indent="-285750" algn="ctr">
              <a:buFont typeface="Arial" panose="020B0604020202020204" pitchFamily="34" charset="0"/>
              <a:buChar char="•"/>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Edit Master text styles</a:t>
            </a:r>
          </a:p>
        </p:txBody>
      </p:sp>
      <p:sp>
        <p:nvSpPr>
          <p:cNvPr id="43" name="Text Placeholder 25">
            <a:extLst>
              <a:ext uri="{FF2B5EF4-FFF2-40B4-BE49-F238E27FC236}">
                <a16:creationId xmlns:a16="http://schemas.microsoft.com/office/drawing/2014/main" id="{42D28A37-B695-C344-A64D-FC45297DADFA}"/>
              </a:ext>
            </a:extLst>
          </p:cNvPr>
          <p:cNvSpPr>
            <a:spLocks noGrp="1"/>
          </p:cNvSpPr>
          <p:nvPr>
            <p:ph type="body" sz="quarter" idx="22"/>
          </p:nvPr>
        </p:nvSpPr>
        <p:spPr>
          <a:xfrm>
            <a:off x="5067674" y="2078738"/>
            <a:ext cx="2337641"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4" name="Text Placeholder 30">
            <a:extLst>
              <a:ext uri="{FF2B5EF4-FFF2-40B4-BE49-F238E27FC236}">
                <a16:creationId xmlns:a16="http://schemas.microsoft.com/office/drawing/2014/main" id="{6CE9677C-98EC-AB4A-8701-5D92C2D7A54F}"/>
              </a:ext>
            </a:extLst>
          </p:cNvPr>
          <p:cNvSpPr>
            <a:spLocks noGrp="1"/>
          </p:cNvSpPr>
          <p:nvPr>
            <p:ph type="body" sz="quarter" idx="23"/>
          </p:nvPr>
        </p:nvSpPr>
        <p:spPr>
          <a:xfrm>
            <a:off x="5071726" y="2326600"/>
            <a:ext cx="2337641"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Edit Master text styles</a:t>
            </a:r>
          </a:p>
        </p:txBody>
      </p:sp>
      <p:sp>
        <p:nvSpPr>
          <p:cNvPr id="45" name="Text Placeholder 25">
            <a:extLst>
              <a:ext uri="{FF2B5EF4-FFF2-40B4-BE49-F238E27FC236}">
                <a16:creationId xmlns:a16="http://schemas.microsoft.com/office/drawing/2014/main" id="{B3D23E3D-796F-D34B-9210-9174D150D575}"/>
              </a:ext>
            </a:extLst>
          </p:cNvPr>
          <p:cNvSpPr>
            <a:spLocks noGrp="1"/>
          </p:cNvSpPr>
          <p:nvPr>
            <p:ph type="body" sz="quarter" idx="24"/>
          </p:nvPr>
        </p:nvSpPr>
        <p:spPr>
          <a:xfrm>
            <a:off x="2406244" y="2078738"/>
            <a:ext cx="2089536"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6" name="Text Placeholder 30">
            <a:extLst>
              <a:ext uri="{FF2B5EF4-FFF2-40B4-BE49-F238E27FC236}">
                <a16:creationId xmlns:a16="http://schemas.microsoft.com/office/drawing/2014/main" id="{671AE421-0AC3-DC4A-AC91-E75C8CED10C0}"/>
              </a:ext>
            </a:extLst>
          </p:cNvPr>
          <p:cNvSpPr>
            <a:spLocks noGrp="1"/>
          </p:cNvSpPr>
          <p:nvPr>
            <p:ph type="body" sz="quarter" idx="25"/>
          </p:nvPr>
        </p:nvSpPr>
        <p:spPr>
          <a:xfrm>
            <a:off x="2409287" y="2326600"/>
            <a:ext cx="2086513" cy="613405"/>
          </a:xfrm>
          <a:effectLst>
            <a:outerShdw blurRad="63500" dist="38100" dir="2700000" algn="tl" rotWithShape="0">
              <a:prstClr val="black">
                <a:alpha val="50000"/>
              </a:prstClr>
            </a:outerShdw>
          </a:effectLst>
        </p:spPr>
        <p:txBody>
          <a:bodyPr>
            <a:noAutofit/>
          </a:bodyPr>
          <a:lstStyle>
            <a:lvl1pPr marL="285750" indent="-285750" algn="ctr">
              <a:buFont typeface="Arial" panose="020B0604020202020204" pitchFamily="34" charset="0"/>
              <a:buChar char="•"/>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Edit Master text styles</a:t>
            </a:r>
          </a:p>
        </p:txBody>
      </p:sp>
      <p:sp>
        <p:nvSpPr>
          <p:cNvPr id="47" name="Text Placeholder 25">
            <a:extLst>
              <a:ext uri="{FF2B5EF4-FFF2-40B4-BE49-F238E27FC236}">
                <a16:creationId xmlns:a16="http://schemas.microsoft.com/office/drawing/2014/main" id="{3DC2A67C-BA03-7041-B79A-28B23C472623}"/>
              </a:ext>
            </a:extLst>
          </p:cNvPr>
          <p:cNvSpPr>
            <a:spLocks noGrp="1"/>
          </p:cNvSpPr>
          <p:nvPr>
            <p:ph type="body" sz="quarter" idx="26"/>
          </p:nvPr>
        </p:nvSpPr>
        <p:spPr>
          <a:xfrm>
            <a:off x="1178804" y="2294000"/>
            <a:ext cx="993833"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8" name="Text Placeholder 30">
            <a:extLst>
              <a:ext uri="{FF2B5EF4-FFF2-40B4-BE49-F238E27FC236}">
                <a16:creationId xmlns:a16="http://schemas.microsoft.com/office/drawing/2014/main" id="{87C1FA06-5702-0E4B-AC29-450C9B469022}"/>
              </a:ext>
            </a:extLst>
          </p:cNvPr>
          <p:cNvSpPr>
            <a:spLocks noGrp="1"/>
          </p:cNvSpPr>
          <p:nvPr>
            <p:ph type="body" sz="quarter" idx="27"/>
          </p:nvPr>
        </p:nvSpPr>
        <p:spPr>
          <a:xfrm>
            <a:off x="1182856" y="2541862"/>
            <a:ext cx="993833"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Edit Master text styles</a:t>
            </a:r>
          </a:p>
        </p:txBody>
      </p:sp>
      <p:sp>
        <p:nvSpPr>
          <p:cNvPr id="49" name="Text Placeholder 25">
            <a:extLst>
              <a:ext uri="{FF2B5EF4-FFF2-40B4-BE49-F238E27FC236}">
                <a16:creationId xmlns:a16="http://schemas.microsoft.com/office/drawing/2014/main" id="{A6172F7F-D625-B848-A23D-AC74258C5F22}"/>
              </a:ext>
            </a:extLst>
          </p:cNvPr>
          <p:cNvSpPr>
            <a:spLocks noGrp="1"/>
          </p:cNvSpPr>
          <p:nvPr>
            <p:ph type="body" sz="quarter" idx="28"/>
          </p:nvPr>
        </p:nvSpPr>
        <p:spPr>
          <a:xfrm>
            <a:off x="1140294" y="3440159"/>
            <a:ext cx="993833"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0" name="Text Placeholder 30">
            <a:extLst>
              <a:ext uri="{FF2B5EF4-FFF2-40B4-BE49-F238E27FC236}">
                <a16:creationId xmlns:a16="http://schemas.microsoft.com/office/drawing/2014/main" id="{74349B84-A38B-384C-BE16-7B18D3172545}"/>
              </a:ext>
            </a:extLst>
          </p:cNvPr>
          <p:cNvSpPr>
            <a:spLocks noGrp="1"/>
          </p:cNvSpPr>
          <p:nvPr>
            <p:ph type="body" sz="quarter" idx="29"/>
          </p:nvPr>
        </p:nvSpPr>
        <p:spPr>
          <a:xfrm>
            <a:off x="1144346" y="3688021"/>
            <a:ext cx="993833"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Edit Master text styles</a:t>
            </a:r>
          </a:p>
        </p:txBody>
      </p:sp>
      <p:sp>
        <p:nvSpPr>
          <p:cNvPr id="51" name="Text Placeholder 25">
            <a:extLst>
              <a:ext uri="{FF2B5EF4-FFF2-40B4-BE49-F238E27FC236}">
                <a16:creationId xmlns:a16="http://schemas.microsoft.com/office/drawing/2014/main" id="{53464D34-16AF-CF4B-9413-5A7E59930ED5}"/>
              </a:ext>
            </a:extLst>
          </p:cNvPr>
          <p:cNvSpPr>
            <a:spLocks noGrp="1"/>
          </p:cNvSpPr>
          <p:nvPr>
            <p:ph type="body" sz="quarter" idx="30"/>
          </p:nvPr>
        </p:nvSpPr>
        <p:spPr>
          <a:xfrm>
            <a:off x="5071726" y="3709418"/>
            <a:ext cx="1870430"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2" name="Text Placeholder 30">
            <a:extLst>
              <a:ext uri="{FF2B5EF4-FFF2-40B4-BE49-F238E27FC236}">
                <a16:creationId xmlns:a16="http://schemas.microsoft.com/office/drawing/2014/main" id="{5C00727B-E1E9-C145-9A5F-06352EAAF8AC}"/>
              </a:ext>
            </a:extLst>
          </p:cNvPr>
          <p:cNvSpPr>
            <a:spLocks noGrp="1"/>
          </p:cNvSpPr>
          <p:nvPr>
            <p:ph type="body" sz="quarter" idx="31"/>
          </p:nvPr>
        </p:nvSpPr>
        <p:spPr>
          <a:xfrm>
            <a:off x="5075778" y="3957280"/>
            <a:ext cx="1870430"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Edit Master text styles</a:t>
            </a:r>
          </a:p>
        </p:txBody>
      </p:sp>
      <p:sp>
        <p:nvSpPr>
          <p:cNvPr id="53" name="Text Placeholder 25">
            <a:extLst>
              <a:ext uri="{FF2B5EF4-FFF2-40B4-BE49-F238E27FC236}">
                <a16:creationId xmlns:a16="http://schemas.microsoft.com/office/drawing/2014/main" id="{8BA549E7-AC75-AA41-A620-092D507C1BCB}"/>
              </a:ext>
            </a:extLst>
          </p:cNvPr>
          <p:cNvSpPr>
            <a:spLocks noGrp="1"/>
          </p:cNvSpPr>
          <p:nvPr>
            <p:ph type="body" sz="quarter" idx="32"/>
          </p:nvPr>
        </p:nvSpPr>
        <p:spPr>
          <a:xfrm>
            <a:off x="2412345" y="3709418"/>
            <a:ext cx="1998777"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4" name="Text Placeholder 30">
            <a:extLst>
              <a:ext uri="{FF2B5EF4-FFF2-40B4-BE49-F238E27FC236}">
                <a16:creationId xmlns:a16="http://schemas.microsoft.com/office/drawing/2014/main" id="{901D0D0F-2057-274E-9334-0BDFDD8975A0}"/>
              </a:ext>
            </a:extLst>
          </p:cNvPr>
          <p:cNvSpPr>
            <a:spLocks noGrp="1"/>
          </p:cNvSpPr>
          <p:nvPr>
            <p:ph type="body" sz="quarter" idx="33"/>
          </p:nvPr>
        </p:nvSpPr>
        <p:spPr>
          <a:xfrm>
            <a:off x="2416397" y="3957280"/>
            <a:ext cx="1998777"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Edit Master text styles</a:t>
            </a:r>
          </a:p>
        </p:txBody>
      </p:sp>
      <p:sp>
        <p:nvSpPr>
          <p:cNvPr id="55" name="Text Placeholder 25">
            <a:extLst>
              <a:ext uri="{FF2B5EF4-FFF2-40B4-BE49-F238E27FC236}">
                <a16:creationId xmlns:a16="http://schemas.microsoft.com/office/drawing/2014/main" id="{98088848-43C5-0748-A068-E561874340BF}"/>
              </a:ext>
            </a:extLst>
          </p:cNvPr>
          <p:cNvSpPr>
            <a:spLocks noGrp="1"/>
          </p:cNvSpPr>
          <p:nvPr>
            <p:ph type="body" sz="quarter" idx="34"/>
          </p:nvPr>
        </p:nvSpPr>
        <p:spPr>
          <a:xfrm>
            <a:off x="7647285" y="3709418"/>
            <a:ext cx="1998777"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6" name="Text Placeholder 30">
            <a:extLst>
              <a:ext uri="{FF2B5EF4-FFF2-40B4-BE49-F238E27FC236}">
                <a16:creationId xmlns:a16="http://schemas.microsoft.com/office/drawing/2014/main" id="{AFB6D5F1-CFF2-AE41-A794-3DA200E188AC}"/>
              </a:ext>
            </a:extLst>
          </p:cNvPr>
          <p:cNvSpPr>
            <a:spLocks noGrp="1"/>
          </p:cNvSpPr>
          <p:nvPr>
            <p:ph type="body" sz="quarter" idx="35"/>
          </p:nvPr>
        </p:nvSpPr>
        <p:spPr>
          <a:xfrm>
            <a:off x="7651337" y="3957280"/>
            <a:ext cx="1998777"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Edit Master text styles</a:t>
            </a:r>
          </a:p>
        </p:txBody>
      </p:sp>
      <p:sp>
        <p:nvSpPr>
          <p:cNvPr id="57" name="Text Placeholder 25">
            <a:extLst>
              <a:ext uri="{FF2B5EF4-FFF2-40B4-BE49-F238E27FC236}">
                <a16:creationId xmlns:a16="http://schemas.microsoft.com/office/drawing/2014/main" id="{C23503DA-BAB3-E142-96D4-E1C5DED1BBC1}"/>
              </a:ext>
            </a:extLst>
          </p:cNvPr>
          <p:cNvSpPr>
            <a:spLocks noGrp="1"/>
          </p:cNvSpPr>
          <p:nvPr>
            <p:ph type="body" sz="quarter" idx="36"/>
          </p:nvPr>
        </p:nvSpPr>
        <p:spPr>
          <a:xfrm>
            <a:off x="9983999" y="4015533"/>
            <a:ext cx="993833"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8" name="Text Placeholder 30">
            <a:extLst>
              <a:ext uri="{FF2B5EF4-FFF2-40B4-BE49-F238E27FC236}">
                <a16:creationId xmlns:a16="http://schemas.microsoft.com/office/drawing/2014/main" id="{A18AF3A6-012F-E946-82A7-FC28273D995A}"/>
              </a:ext>
            </a:extLst>
          </p:cNvPr>
          <p:cNvSpPr>
            <a:spLocks noGrp="1"/>
          </p:cNvSpPr>
          <p:nvPr>
            <p:ph type="body" sz="quarter" idx="37"/>
          </p:nvPr>
        </p:nvSpPr>
        <p:spPr>
          <a:xfrm>
            <a:off x="9988051" y="4263395"/>
            <a:ext cx="993833"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Edit Master text styles</a:t>
            </a:r>
          </a:p>
        </p:txBody>
      </p:sp>
      <p:sp>
        <p:nvSpPr>
          <p:cNvPr id="59" name="Text Placeholder 25">
            <a:extLst>
              <a:ext uri="{FF2B5EF4-FFF2-40B4-BE49-F238E27FC236}">
                <a16:creationId xmlns:a16="http://schemas.microsoft.com/office/drawing/2014/main" id="{6EB289C5-6287-B044-AD9B-A01310746A58}"/>
              </a:ext>
            </a:extLst>
          </p:cNvPr>
          <p:cNvSpPr>
            <a:spLocks noGrp="1"/>
          </p:cNvSpPr>
          <p:nvPr>
            <p:ph type="body" sz="quarter" idx="38"/>
          </p:nvPr>
        </p:nvSpPr>
        <p:spPr>
          <a:xfrm>
            <a:off x="10009974" y="5052440"/>
            <a:ext cx="993833"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0" name="Text Placeholder 30">
            <a:extLst>
              <a:ext uri="{FF2B5EF4-FFF2-40B4-BE49-F238E27FC236}">
                <a16:creationId xmlns:a16="http://schemas.microsoft.com/office/drawing/2014/main" id="{7C7E16A3-1EBC-754A-BB7B-D239BF5C6F96}"/>
              </a:ext>
            </a:extLst>
          </p:cNvPr>
          <p:cNvSpPr>
            <a:spLocks noGrp="1"/>
          </p:cNvSpPr>
          <p:nvPr>
            <p:ph type="body" sz="quarter" idx="39"/>
          </p:nvPr>
        </p:nvSpPr>
        <p:spPr>
          <a:xfrm>
            <a:off x="10014026" y="5300302"/>
            <a:ext cx="993833"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Edit Master text styles</a:t>
            </a:r>
          </a:p>
        </p:txBody>
      </p:sp>
      <p:sp>
        <p:nvSpPr>
          <p:cNvPr id="61" name="Text Placeholder 25">
            <a:extLst>
              <a:ext uri="{FF2B5EF4-FFF2-40B4-BE49-F238E27FC236}">
                <a16:creationId xmlns:a16="http://schemas.microsoft.com/office/drawing/2014/main" id="{4E9BA4E9-F591-2544-A097-62D6A482E90A}"/>
              </a:ext>
            </a:extLst>
          </p:cNvPr>
          <p:cNvSpPr>
            <a:spLocks noGrp="1"/>
          </p:cNvSpPr>
          <p:nvPr>
            <p:ph type="body" sz="quarter" idx="40"/>
          </p:nvPr>
        </p:nvSpPr>
        <p:spPr>
          <a:xfrm>
            <a:off x="3790015" y="5340098"/>
            <a:ext cx="2800166"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2" name="Text Placeholder 30">
            <a:extLst>
              <a:ext uri="{FF2B5EF4-FFF2-40B4-BE49-F238E27FC236}">
                <a16:creationId xmlns:a16="http://schemas.microsoft.com/office/drawing/2014/main" id="{2CD3D6A6-31C4-1441-9451-8FFF3E8124A0}"/>
              </a:ext>
            </a:extLst>
          </p:cNvPr>
          <p:cNvSpPr>
            <a:spLocks noGrp="1"/>
          </p:cNvSpPr>
          <p:nvPr>
            <p:ph type="body" sz="quarter" idx="41"/>
          </p:nvPr>
        </p:nvSpPr>
        <p:spPr>
          <a:xfrm>
            <a:off x="3794066" y="5587960"/>
            <a:ext cx="2796115" cy="613405"/>
          </a:xfrm>
          <a:effectLst>
            <a:outerShdw blurRad="63500" dist="38100" dir="2700000" algn="tl" rotWithShape="0">
              <a:prstClr val="black">
                <a:alpha val="50000"/>
              </a:prstClr>
            </a:outerShdw>
          </a:effectLst>
        </p:spPr>
        <p:txBody>
          <a:bodyPr>
            <a:noAutofit/>
          </a:bodyPr>
          <a:lstStyle>
            <a:lvl1pPr marL="285750" indent="-285750" algn="ctr">
              <a:buFont typeface="Arial" panose="020B0604020202020204" pitchFamily="34" charset="0"/>
              <a:buChar char="•"/>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Edit Master text styles</a:t>
            </a:r>
          </a:p>
        </p:txBody>
      </p:sp>
      <p:sp>
        <p:nvSpPr>
          <p:cNvPr id="63" name="Text Placeholder 25">
            <a:extLst>
              <a:ext uri="{FF2B5EF4-FFF2-40B4-BE49-F238E27FC236}">
                <a16:creationId xmlns:a16="http://schemas.microsoft.com/office/drawing/2014/main" id="{16305EA5-7C89-1745-8ABF-DC5EDA1285C9}"/>
              </a:ext>
            </a:extLst>
          </p:cNvPr>
          <p:cNvSpPr>
            <a:spLocks noGrp="1"/>
          </p:cNvSpPr>
          <p:nvPr>
            <p:ph type="body" sz="quarter" idx="42"/>
          </p:nvPr>
        </p:nvSpPr>
        <p:spPr>
          <a:xfrm>
            <a:off x="6942155" y="5340098"/>
            <a:ext cx="2800166"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4" name="Text Placeholder 30">
            <a:extLst>
              <a:ext uri="{FF2B5EF4-FFF2-40B4-BE49-F238E27FC236}">
                <a16:creationId xmlns:a16="http://schemas.microsoft.com/office/drawing/2014/main" id="{AC65B23F-D2DD-B046-B6AC-7FBDDE5AE36A}"/>
              </a:ext>
            </a:extLst>
          </p:cNvPr>
          <p:cNvSpPr>
            <a:spLocks noGrp="1"/>
          </p:cNvSpPr>
          <p:nvPr>
            <p:ph type="body" sz="quarter" idx="43"/>
          </p:nvPr>
        </p:nvSpPr>
        <p:spPr>
          <a:xfrm>
            <a:off x="6946207" y="5587960"/>
            <a:ext cx="2800166"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Edit Master text styles</a:t>
            </a:r>
          </a:p>
        </p:txBody>
      </p:sp>
      <p:sp>
        <p:nvSpPr>
          <p:cNvPr id="65" name="Text Placeholder 25">
            <a:extLst>
              <a:ext uri="{FF2B5EF4-FFF2-40B4-BE49-F238E27FC236}">
                <a16:creationId xmlns:a16="http://schemas.microsoft.com/office/drawing/2014/main" id="{6D90CB77-963D-A047-961E-E9FCFF2DC7B6}"/>
              </a:ext>
            </a:extLst>
          </p:cNvPr>
          <p:cNvSpPr>
            <a:spLocks noGrp="1"/>
          </p:cNvSpPr>
          <p:nvPr>
            <p:ph type="body" sz="quarter" idx="44"/>
          </p:nvPr>
        </p:nvSpPr>
        <p:spPr>
          <a:xfrm>
            <a:off x="1977148" y="5340098"/>
            <a:ext cx="1532496" cy="247222"/>
          </a:xfrm>
        </p:spPr>
        <p:txBody>
          <a:bodyPr>
            <a:noAutofit/>
          </a:bodyPr>
          <a:lstStyle>
            <a:lvl1pPr marL="0" indent="0" algn="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6" name="Text Placeholder 30">
            <a:extLst>
              <a:ext uri="{FF2B5EF4-FFF2-40B4-BE49-F238E27FC236}">
                <a16:creationId xmlns:a16="http://schemas.microsoft.com/office/drawing/2014/main" id="{48805874-27D7-0C47-824E-243C35891BCC}"/>
              </a:ext>
            </a:extLst>
          </p:cNvPr>
          <p:cNvSpPr>
            <a:spLocks noGrp="1"/>
          </p:cNvSpPr>
          <p:nvPr>
            <p:ph type="body" sz="quarter" idx="45"/>
          </p:nvPr>
        </p:nvSpPr>
        <p:spPr>
          <a:xfrm>
            <a:off x="1981200" y="5587960"/>
            <a:ext cx="1528444" cy="613405"/>
          </a:xfrm>
          <a:effectLst>
            <a:outerShdw blurRad="63500" dist="38100" dir="2700000" algn="tl" rotWithShape="0">
              <a:prstClr val="black">
                <a:alpha val="50000"/>
              </a:prstClr>
            </a:outerShdw>
          </a:effectLst>
        </p:spPr>
        <p:txBody>
          <a:bodyPr>
            <a:noAutofit/>
          </a:bodyPr>
          <a:lstStyle>
            <a:lvl1pPr marL="0" indent="0" algn="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Edit Master text styles</a:t>
            </a:r>
          </a:p>
        </p:txBody>
      </p:sp>
      <p:sp>
        <p:nvSpPr>
          <p:cNvPr id="67" name="Title Placeholder 1">
            <a:extLst>
              <a:ext uri="{FF2B5EF4-FFF2-40B4-BE49-F238E27FC236}">
                <a16:creationId xmlns:a16="http://schemas.microsoft.com/office/drawing/2014/main" id="{0B1CA04A-E3DE-4D8C-B840-CC67699FFDF3}"/>
              </a:ext>
            </a:extLst>
          </p:cNvPr>
          <p:cNvSpPr>
            <a:spLocks noGrp="1"/>
          </p:cNvSpPr>
          <p:nvPr>
            <p:ph type="title"/>
          </p:nvPr>
        </p:nvSpPr>
        <p:spPr>
          <a:xfrm>
            <a:off x="838200" y="1"/>
            <a:ext cx="10515600" cy="397184"/>
          </a:xfrm>
          <a:prstGeom prst="rect">
            <a:avLst/>
          </a:prstGeom>
        </p:spPr>
        <p:txBody>
          <a:bodyPr vert="horz" lIns="91440" tIns="45720" rIns="91440" bIns="45720" rtlCol="0" anchor="ctr">
            <a:noAutofit/>
          </a:bodyPr>
          <a:lstStyle>
            <a:lvl1pPr algn="ctr">
              <a:defRPr sz="2000"/>
            </a:lvl1pPr>
          </a:lstStyle>
          <a:p>
            <a:r>
              <a:rPr lang="en-US"/>
              <a:t>Click to edit Master title style</a:t>
            </a:r>
            <a:endParaRPr lang="en-US" dirty="0"/>
          </a:p>
        </p:txBody>
      </p:sp>
    </p:spTree>
    <p:extLst>
      <p:ext uri="{BB962C8B-B14F-4D97-AF65-F5344CB8AC3E}">
        <p14:creationId xmlns:p14="http://schemas.microsoft.com/office/powerpoint/2010/main" val="2617748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7" name="Targe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68051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gal Language">
    <p:spTree>
      <p:nvGrpSpPr>
        <p:cNvPr id="1" name=""/>
        <p:cNvGrpSpPr/>
        <p:nvPr/>
      </p:nvGrpSpPr>
      <p:grpSpPr>
        <a:xfrm>
          <a:off x="0" y="0"/>
          <a:ext cx="0" cy="0"/>
          <a:chOff x="0" y="0"/>
          <a:chExt cx="0" cy="0"/>
        </a:xfrm>
      </p:grpSpPr>
      <p:pic>
        <p:nvPicPr>
          <p:cNvPr id="7" name="Gavel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6" y="46208"/>
            <a:ext cx="11081334" cy="786384"/>
          </a:xfrm>
        </p:spPr>
        <p:txBody>
          <a:bodyPr/>
          <a:lstStyle>
            <a:lvl1pPr>
              <a:defRPr/>
            </a:lvl1pPr>
          </a:lstStyle>
          <a:p>
            <a:r>
              <a:rPr lang="en-US" dirty="0"/>
              <a:t>Section name / Title / Reference Info</a:t>
            </a:r>
          </a:p>
        </p:txBody>
      </p:sp>
      <p:sp>
        <p:nvSpPr>
          <p:cNvPr id="11" name="Subtitle Placeholder">
            <a:extLst>
              <a:ext uri="{FF2B5EF4-FFF2-40B4-BE49-F238E27FC236}">
                <a16:creationId xmlns:a16="http://schemas.microsoft.com/office/drawing/2014/main" id="{A61A414C-2D35-452C-843D-37948489DBBF}"/>
              </a:ext>
            </a:extLst>
          </p:cNvPr>
          <p:cNvSpPr>
            <a:spLocks noGrp="1"/>
          </p:cNvSpPr>
          <p:nvPr>
            <p:ph type="body" sz="quarter" idx="14" hasCustomPrompt="1"/>
          </p:nvPr>
        </p:nvSpPr>
        <p:spPr>
          <a:xfrm>
            <a:off x="805866" y="983171"/>
            <a:ext cx="11080750" cy="533657"/>
          </a:xfrm>
        </p:spPr>
        <p:txBody>
          <a:bodyPr anchor="ctr">
            <a:noAutofit/>
          </a:bodyPr>
          <a:lstStyle>
            <a:lvl1pPr marL="0" indent="0">
              <a:buNone/>
              <a:defRPr sz="2000" i="1">
                <a:solidFill>
                  <a:schemeClr val="accent3">
                    <a:lumMod val="75000"/>
                    <a:lumOff val="25000"/>
                  </a:schemeClr>
                </a:solidFill>
                <a:latin typeface="+mn-lt"/>
                <a:cs typeface="Times New Roman" panose="02020603050405020304" pitchFamily="18" charset="0"/>
              </a:defRPr>
            </a:lvl1pPr>
          </a:lstStyle>
          <a:p>
            <a:pPr lvl="0"/>
            <a:r>
              <a:rPr lang="en-US" dirty="0"/>
              <a:t>Additional info if applicable, otherwise, delete this block.</a:t>
            </a:r>
          </a:p>
        </p:txBody>
      </p:sp>
      <p:sp>
        <p:nvSpPr>
          <p:cNvPr id="8" name="Legal Language">
            <a:extLst>
              <a:ext uri="{FF2B5EF4-FFF2-40B4-BE49-F238E27FC236}">
                <a16:creationId xmlns:a16="http://schemas.microsoft.com/office/drawing/2014/main" id="{8AE1AC09-B139-44BF-A4A9-AF0951E5026E}"/>
              </a:ext>
            </a:extLst>
          </p:cNvPr>
          <p:cNvSpPr>
            <a:spLocks noGrp="1"/>
          </p:cNvSpPr>
          <p:nvPr>
            <p:ph type="body" sz="quarter" idx="13" hasCustomPrompt="1"/>
          </p:nvPr>
        </p:nvSpPr>
        <p:spPr>
          <a:xfrm>
            <a:off x="805866" y="1667407"/>
            <a:ext cx="11080750" cy="3291869"/>
          </a:xfrm>
        </p:spPr>
        <p:txBody>
          <a:bodyPr anchor="ctr"/>
          <a:lstStyle>
            <a:lvl1pPr marL="0" indent="0">
              <a:lnSpc>
                <a:spcPct val="100000"/>
              </a:lnSpc>
              <a:spcBef>
                <a:spcPts val="600"/>
              </a:spcBef>
              <a:spcAft>
                <a:spcPts val="600"/>
              </a:spcAft>
              <a:buNone/>
              <a:defRPr>
                <a:latin typeface="Times New Roman" panose="02020603050405020304" pitchFamily="18" charset="0"/>
                <a:cs typeface="Times New Roman" panose="02020603050405020304" pitchFamily="18" charset="0"/>
              </a:defRPr>
            </a:lvl1pPr>
          </a:lstStyle>
          <a:p>
            <a:pPr lvl="0"/>
            <a:r>
              <a:rPr lang="en-US" dirty="0"/>
              <a:t>This slide format is to draw attention to precise legal language.  Place legal language here.</a:t>
            </a:r>
          </a:p>
        </p:txBody>
      </p:sp>
      <p:sp>
        <p:nvSpPr>
          <p:cNvPr id="12" name="Bottom Callout">
            <a:extLst>
              <a:ext uri="{FF2B5EF4-FFF2-40B4-BE49-F238E27FC236}">
                <a16:creationId xmlns:a16="http://schemas.microsoft.com/office/drawing/2014/main" id="{754DB676-0691-483D-9B70-22D586974A24}"/>
              </a:ext>
            </a:extLst>
          </p:cNvPr>
          <p:cNvSpPr>
            <a:spLocks noGrp="1"/>
          </p:cNvSpPr>
          <p:nvPr>
            <p:ph type="body" idx="1" hasCustomPrompt="1"/>
          </p:nvPr>
        </p:nvSpPr>
        <p:spPr>
          <a:xfrm>
            <a:off x="805866" y="5106992"/>
            <a:ext cx="8983593" cy="1046382"/>
          </a:xfrm>
          <a:solidFill>
            <a:srgbClr val="F3F4F4"/>
          </a:solidFill>
          <a:ln>
            <a:solidFill>
              <a:schemeClr val="accent4"/>
            </a:solidFill>
          </a:ln>
        </p:spPr>
        <p:txBody>
          <a:bodyPr lIns="182880" rIns="182880" anchor="ctr">
            <a:normAutofit/>
          </a:bodyPr>
          <a:lstStyle>
            <a:lvl1pPr marL="0" indent="0" algn="l">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needed, include a callout note about the language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59188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ries Se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7" name="Series Number Placeholder">
            <a:extLst>
              <a:ext uri="{FF2B5EF4-FFF2-40B4-BE49-F238E27FC236}">
                <a16:creationId xmlns:a16="http://schemas.microsoft.com/office/drawing/2014/main" id="{16070457-0FCD-4498-B260-1DF64FEA1895}"/>
              </a:ext>
            </a:extLst>
          </p:cNvPr>
          <p:cNvSpPr>
            <a:spLocks noGrp="1"/>
          </p:cNvSpPr>
          <p:nvPr>
            <p:ph type="body" sz="quarter" idx="13" hasCustomPrompt="1"/>
          </p:nvPr>
        </p:nvSpPr>
        <p:spPr>
          <a:xfrm>
            <a:off x="0" y="118459"/>
            <a:ext cx="505609" cy="702758"/>
          </a:xfrm>
        </p:spPr>
        <p:txBody>
          <a:bodyPr anchor="ctr"/>
          <a:lstStyle>
            <a:lvl1pPr marL="0" indent="0" algn="r">
              <a:buNone/>
              <a:defRPr>
                <a:solidFill>
                  <a:schemeClr val="bg1"/>
                </a:solidFill>
              </a:defRPr>
            </a:lvl1pPr>
          </a:lstStyle>
          <a:p>
            <a:pPr lvl="0"/>
            <a:r>
              <a:rPr lang="en-US" dirty="0"/>
              <a:t>#</a:t>
            </a:r>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lstStyle>
            <a:lvl1pPr>
              <a:defRPr/>
            </a:lvl1pPr>
          </a:lstStyle>
          <a:p>
            <a:r>
              <a:rPr lang="en-US" dirty="0"/>
              <a:t>Enter title for series slide, and insert number to the left.</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26791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12" name="Left Quote Mark">
            <a:extLst>
              <a:ext uri="{FF2B5EF4-FFF2-40B4-BE49-F238E27FC236}">
                <a16:creationId xmlns:a16="http://schemas.microsoft.com/office/drawing/2014/main" id="{5D47C9C7-C3BD-40CF-B27A-069A49E88B35}"/>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158" y="0"/>
            <a:ext cx="914400" cy="914400"/>
          </a:xfrm>
          <a:prstGeom prst="rect">
            <a:avLst/>
          </a:prstGeom>
        </p:spPr>
      </p:pic>
      <p:pic>
        <p:nvPicPr>
          <p:cNvPr id="14" name="Right Quote Mark">
            <a:extLst>
              <a:ext uri="{FF2B5EF4-FFF2-40B4-BE49-F238E27FC236}">
                <a16:creationId xmlns:a16="http://schemas.microsoft.com/office/drawing/2014/main" id="{B80C15CF-8A47-4F88-918A-4CF8B22EBADD}"/>
              </a:ext>
              <a:ext uri="{C183D7F6-B498-43B3-948B-1728B52AA6E4}">
                <adec:decorative xmlns:adec="http://schemas.microsoft.com/office/drawing/2017/decorative" val="1"/>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3443" y="4044115"/>
            <a:ext cx="914400" cy="914400"/>
          </a:xfrm>
          <a:prstGeom prst="rect">
            <a:avLst/>
          </a:prstGeom>
        </p:spPr>
      </p:pic>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Quote">
            <a:extLst>
              <a:ext uri="{FF2B5EF4-FFF2-40B4-BE49-F238E27FC236}">
                <a16:creationId xmlns:a16="http://schemas.microsoft.com/office/drawing/2014/main" id="{F046EAE4-D05C-4D87-919D-EC13480421E8}"/>
              </a:ext>
            </a:extLst>
          </p:cNvPr>
          <p:cNvSpPr>
            <a:spLocks noGrp="1"/>
          </p:cNvSpPr>
          <p:nvPr>
            <p:ph idx="1" hasCustomPrompt="1"/>
          </p:nvPr>
        </p:nvSpPr>
        <p:spPr>
          <a:xfrm>
            <a:off x="1172584" y="235671"/>
            <a:ext cx="9846832" cy="4519209"/>
          </a:xfrm>
          <a:prstGeom prst="rect">
            <a:avLst/>
          </a:prstGeom>
        </p:spPr>
        <p:txBody>
          <a:bodyPr vert="horz" lIns="91440" tIns="45720" rIns="91440" bIns="45720" rtlCol="0" anchor="ctr">
            <a:normAutofit/>
          </a:bodyPr>
          <a:lstStyle>
            <a:lvl1pPr marL="0" indent="0">
              <a:buNone/>
              <a:defRPr sz="3200" i="1">
                <a:solidFill>
                  <a:schemeClr val="accent1"/>
                </a:solidFill>
              </a:defRPr>
            </a:lvl1pPr>
          </a:lstStyle>
          <a:p>
            <a:pPr lvl="0"/>
            <a:r>
              <a:rPr lang="en-US" dirty="0"/>
              <a:t>Type quote here</a:t>
            </a:r>
          </a:p>
        </p:txBody>
      </p:sp>
      <p:sp>
        <p:nvSpPr>
          <p:cNvPr id="11" name="Attribution">
            <a:extLst>
              <a:ext uri="{FF2B5EF4-FFF2-40B4-BE49-F238E27FC236}">
                <a16:creationId xmlns:a16="http://schemas.microsoft.com/office/drawing/2014/main" id="{50375305-F449-4711-B275-BE2947E160BC}"/>
              </a:ext>
            </a:extLst>
          </p:cNvPr>
          <p:cNvSpPr>
            <a:spLocks noGrp="1"/>
          </p:cNvSpPr>
          <p:nvPr>
            <p:ph idx="13" hasCustomPrompt="1"/>
          </p:nvPr>
        </p:nvSpPr>
        <p:spPr>
          <a:xfrm>
            <a:off x="1172584" y="4905487"/>
            <a:ext cx="9846832" cy="1101015"/>
          </a:xfrm>
          <a:prstGeom prst="rect">
            <a:avLst/>
          </a:prstGeom>
          <a:solidFill>
            <a:srgbClr val="F3F4F4"/>
          </a:solidFill>
          <a:ln>
            <a:solidFill>
              <a:schemeClr val="accent4"/>
            </a:solidFill>
          </a:ln>
        </p:spPr>
        <p:txBody>
          <a:bodyPr vert="horz" lIns="91440" tIns="45720" rIns="91440" bIns="45720" rtlCol="0" anchor="ctr">
            <a:normAutofit/>
          </a:bodyPr>
          <a:lstStyle>
            <a:lvl1pPr marL="640080" indent="-640080" algn="r">
              <a:buClr>
                <a:schemeClr val="accent1"/>
              </a:buClr>
              <a:buFont typeface="Webdings" panose="05030102010509060703" pitchFamily="18" charset="2"/>
              <a:buChar char=""/>
              <a:defRPr sz="3200" b="1">
                <a:solidFill>
                  <a:schemeClr val="accent2"/>
                </a:solidFill>
              </a:defRPr>
            </a:lvl1pPr>
            <a:lvl2pPr marL="457200" indent="0" algn="r">
              <a:buNone/>
              <a:defRPr i="1"/>
            </a:lvl2pPr>
            <a:lvl3pPr algn="r">
              <a:defRPr/>
            </a:lvl3pPr>
            <a:lvl4pPr algn="r">
              <a:defRPr/>
            </a:lvl4pPr>
            <a:lvl5pPr algn="r">
              <a:defRPr/>
            </a:lvl5pPr>
          </a:lstStyle>
          <a:p>
            <a:pPr lvl="0"/>
            <a:r>
              <a:rPr lang="en-US" dirty="0"/>
              <a:t>FirstName </a:t>
            </a:r>
            <a:r>
              <a:rPr lang="en-US" dirty="0" err="1"/>
              <a:t>LastName</a:t>
            </a:r>
            <a:endParaRPr lang="en-US" dirty="0"/>
          </a:p>
          <a:p>
            <a:pPr lvl="1"/>
            <a:r>
              <a:rPr lang="en-US" dirty="0"/>
              <a:t>Additional info if applicable, delete line otherwise</a:t>
            </a:r>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80353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Resources">
    <p:spTree>
      <p:nvGrpSpPr>
        <p:cNvPr id="1" name=""/>
        <p:cNvGrpSpPr/>
        <p:nvPr/>
      </p:nvGrpSpPr>
      <p:grpSpPr>
        <a:xfrm>
          <a:off x="0" y="0"/>
          <a:ext cx="0" cy="0"/>
          <a:chOff x="0" y="0"/>
          <a:chExt cx="0" cy="0"/>
        </a:xfrm>
      </p:grpSpPr>
      <p:pic>
        <p:nvPicPr>
          <p:cNvPr id="8" name="Web Laptop Icon">
            <a:extLst>
              <a:ext uri="{FF2B5EF4-FFF2-40B4-BE49-F238E27FC236}">
                <a16:creationId xmlns:a16="http://schemas.microsoft.com/office/drawing/2014/main" id="{33D34E40-E41B-49F0-BBE4-61974CC8864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696" y="235414"/>
            <a:ext cx="409908" cy="409908"/>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Resources Slide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hasCustomPrompt="1"/>
          </p:nvPr>
        </p:nvSpPr>
        <p:spPr>
          <a:xfrm>
            <a:off x="838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hasCustomPrompt="1"/>
          </p:nvPr>
        </p:nvSpPr>
        <p:spPr>
          <a:xfrm>
            <a:off x="6172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Æ"/>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92449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F3F4F4"/>
        </a:solidFill>
        <a:effectLst/>
      </p:bgPr>
    </p:bg>
    <p:spTree>
      <p:nvGrpSpPr>
        <p:cNvPr id="1" name=""/>
        <p:cNvGrpSpPr/>
        <p:nvPr/>
      </p:nvGrpSpPr>
      <p:grpSpPr>
        <a:xfrm>
          <a:off x="0" y="0"/>
          <a:ext cx="0" cy="0"/>
          <a:chOff x="0" y="0"/>
          <a:chExt cx="0" cy="0"/>
        </a:xfrm>
      </p:grpSpPr>
      <p:pic>
        <p:nvPicPr>
          <p:cNvPr id="22" name="Righ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981700" y="0"/>
            <a:ext cx="6210300" cy="6858000"/>
          </a:xfrm>
          <a:prstGeom prst="rect">
            <a:avLst/>
          </a:prstGeom>
        </p:spPr>
      </p:pic>
      <p:sp>
        <p:nvSpPr>
          <p:cNvPr id="5" name="Logo Background Arrow - white">
            <a:extLst>
              <a:ext uri="{FF2B5EF4-FFF2-40B4-BE49-F238E27FC236}">
                <a16:creationId xmlns:a16="http://schemas.microsoft.com/office/drawing/2014/main" id="{CFC20D92-2B9E-46E9-A543-1D2608C45B6D}"/>
              </a:ext>
              <a:ext uri="{C183D7F6-B498-43B3-948B-1728B52AA6E4}">
                <adec:decorative xmlns:adec="http://schemas.microsoft.com/office/drawing/2017/decorative" val="1"/>
              </a:ext>
            </a:extLst>
          </p:cNvPr>
          <p:cNvSpPr/>
          <p:nvPr userDrawn="1"/>
        </p:nvSpPr>
        <p:spPr>
          <a:xfrm>
            <a:off x="0" y="2571750"/>
            <a:ext cx="8362950" cy="1714500"/>
          </a:xfrm>
          <a:prstGeom prst="homePlate">
            <a:avLst/>
          </a:prstGeom>
          <a:solidFill>
            <a:schemeClr val="bg1"/>
          </a:solidFill>
          <a:ln>
            <a:noFill/>
          </a:ln>
          <a:effectLst>
            <a:outerShdw blurRad="25400" dist="25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228600" y="685800"/>
            <a:ext cx="6419850" cy="1478758"/>
          </a:xfrm>
        </p:spPr>
        <p:txBody>
          <a:bodyPr lIns="91440" anchor="ctr">
            <a:noAutofit/>
          </a:bodyPr>
          <a:lstStyle>
            <a:lvl1pPr algn="ctr">
              <a:defRPr sz="5400" b="1">
                <a:solidFill>
                  <a:schemeClr val="accent5"/>
                </a:solidFill>
                <a:latin typeface="+mn-lt"/>
              </a:defRPr>
            </a:lvl1pPr>
          </a:lstStyle>
          <a:p>
            <a:r>
              <a:rPr lang="en-US" dirty="0"/>
              <a:t>Add “Thank You” Title</a:t>
            </a:r>
          </a:p>
        </p:txBody>
      </p:sp>
      <p:sp>
        <p:nvSpPr>
          <p:cNvPr id="3" name="Closing Messag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623140" y="4736308"/>
            <a:ext cx="563077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closing message if applicable.  Otherwise, delete this block.</a:t>
            </a:r>
          </a:p>
        </p:txBody>
      </p:sp>
      <p:sp>
        <p:nvSpPr>
          <p:cNvPr id="8" name="Web Link Box">
            <a:extLst>
              <a:ext uri="{FF2B5EF4-FFF2-40B4-BE49-F238E27FC236}">
                <a16:creationId xmlns:a16="http://schemas.microsoft.com/office/drawing/2014/main" id="{88993FED-B01D-4F51-A3E8-62F2BB5B13F7}"/>
              </a:ext>
            </a:extLst>
          </p:cNvPr>
          <p:cNvSpPr>
            <a:spLocks noGrp="1"/>
          </p:cNvSpPr>
          <p:nvPr>
            <p:ph type="body" idx="20" hasCustomPrompt="1"/>
          </p:nvPr>
        </p:nvSpPr>
        <p:spPr>
          <a:xfrm>
            <a:off x="623140" y="5967588"/>
            <a:ext cx="5297600" cy="787542"/>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b">
            <a:noAutofit/>
          </a:bodyPr>
          <a:lstStyle>
            <a:lvl1pPr marL="0" indent="0" algn="l">
              <a:buNone/>
              <a:defRPr sz="2000" b="0" i="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Web support link and info here.</a:t>
            </a:r>
          </a:p>
        </p:txBody>
      </p:sp>
      <p:pic>
        <p:nvPicPr>
          <p:cNvPr id="10" name="WFGPS Logo" descr="Logo for WorkforceGPS: Navigate to Success">
            <a:extLst>
              <a:ext uri="{FF2B5EF4-FFF2-40B4-BE49-F238E27FC236}">
                <a16:creationId xmlns:a16="http://schemas.microsoft.com/office/drawing/2014/main" id="{A0EDBCB9-034B-4117-97B6-419BF0069DC5}"/>
              </a:ext>
              <a:ext uri="{C183D7F6-B498-43B3-948B-1728B52AA6E4}">
                <adec:decorative xmlns:adec="http://schemas.microsoft.com/office/drawing/2017/decorative" val="0"/>
              </a:ext>
            </a:extLst>
          </p:cNvPr>
          <p:cNvPicPr>
            <a:picLocks noChangeAspect="1"/>
          </p:cNvPicPr>
          <p:nvPr userDrawn="1"/>
        </p:nvPicPr>
        <p:blipFill>
          <a:blip r:embed="rId4"/>
          <a:stretch>
            <a:fillRect/>
          </a:stretch>
        </p:blipFill>
        <p:spPr>
          <a:xfrm>
            <a:off x="1887443" y="2902486"/>
            <a:ext cx="3102164" cy="1053028"/>
          </a:xfrm>
          <a:prstGeom prst="rect">
            <a:avLst/>
          </a:prstGeom>
        </p:spPr>
      </p:pic>
    </p:spTree>
    <p:extLst>
      <p:ext uri="{BB962C8B-B14F-4D97-AF65-F5344CB8AC3E}">
        <p14:creationId xmlns:p14="http://schemas.microsoft.com/office/powerpoint/2010/main" val="4187782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68C2AF08-471A-4949-A6A1-F45470086C28}"/>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62651369-C661-484B-9FE2-66661E4F996A}"/>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1440254-C3B0-4830-96AF-06C8926280B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Top Corner Embellishment">
            <a:extLst>
              <a:ext uri="{FF2B5EF4-FFF2-40B4-BE49-F238E27FC236}">
                <a16:creationId xmlns:a16="http://schemas.microsoft.com/office/drawing/2014/main" id="{F394876E-3573-4EC0-BB7C-70E02E14CF9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4" name="Freeform: Shape 13">
              <a:extLst>
                <a:ext uri="{FF2B5EF4-FFF2-40B4-BE49-F238E27FC236}">
                  <a16:creationId xmlns:a16="http://schemas.microsoft.com/office/drawing/2014/main" id="{6C822380-D571-4572-8696-08793761535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BFD818E-234C-4B59-96E4-F4CDAA9252E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0E2A638-2009-43D7-805B-FB7628B42C76}"/>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F5E408F6-FF03-48E6-9C0B-999897EAEBA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77D38047-2F79-488F-8A42-8961AF100928}"/>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B055653F-EAF2-4CBA-949A-2120180C1413}"/>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3CBBA5EA-DF9F-4637-9E25-488F955B71EE}"/>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ACE185BF-D479-4469-B290-584318A7463F}"/>
              </a:ext>
            </a:extLst>
          </p:cNvPr>
          <p:cNvSpPr>
            <a:spLocks noGrp="1"/>
          </p:cNvSpPr>
          <p:nvPr>
            <p:ph type="body" sz="half" idx="2" hasCustomPrompt="1"/>
          </p:nvPr>
        </p:nvSpPr>
        <p:spPr>
          <a:xfrm>
            <a:off x="839788" y="3300730"/>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 / subtitle</a:t>
            </a:r>
          </a:p>
        </p:txBody>
      </p:sp>
      <p:sp>
        <p:nvSpPr>
          <p:cNvPr id="3" name="Picture Placeholder">
            <a:extLst>
              <a:ext uri="{FF2B5EF4-FFF2-40B4-BE49-F238E27FC236}">
                <a16:creationId xmlns:a16="http://schemas.microsoft.com/office/drawing/2014/main" id="{DABA74C2-14DB-422A-8954-B53A9CACED51}"/>
              </a:ext>
            </a:extLst>
          </p:cNvPr>
          <p:cNvSpPr>
            <a:spLocks noGrp="1"/>
          </p:cNvSpPr>
          <p:nvPr>
            <p:ph type="pic" idx="1" hasCustomPrompt="1"/>
          </p:nvPr>
        </p:nvSpPr>
        <p:spPr>
          <a:xfrm>
            <a:off x="5183188" y="457201"/>
            <a:ext cx="6172200" cy="5403850"/>
          </a:xfrm>
        </p:spPr>
        <p:txBody>
          <a:bodyPr anchor="ctr">
            <a:normAutofit/>
          </a:bodyPr>
          <a:lstStyle>
            <a:lvl1pPr marL="0" marR="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sz="2000" i="1">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a:pPr>
            <a:r>
              <a:rPr lang="en-US" dirty="0"/>
              <a:t>Click icon to add picture, or drag and drop from your files.</a:t>
            </a:r>
          </a:p>
        </p:txBody>
      </p:sp>
      <p:sp>
        <p:nvSpPr>
          <p:cNvPr id="6" name="Footer Placeholder">
            <a:extLst>
              <a:ext uri="{FF2B5EF4-FFF2-40B4-BE49-F238E27FC236}">
                <a16:creationId xmlns:a16="http://schemas.microsoft.com/office/drawing/2014/main" id="{9B6039DB-1CBA-4C01-87BE-4FAC63D5E19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26079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er / Moderator">
    <p:spTree>
      <p:nvGrpSpPr>
        <p:cNvPr id="1" name=""/>
        <p:cNvGrpSpPr/>
        <p:nvPr/>
      </p:nvGrpSpPr>
      <p:grpSpPr>
        <a:xfrm>
          <a:off x="0" y="0"/>
          <a:ext cx="0" cy="0"/>
          <a:chOff x="0" y="0"/>
          <a:chExt cx="0" cy="0"/>
        </a:xfrm>
      </p:grpSpPr>
      <p:pic>
        <p:nvPicPr>
          <p:cNvPr id="8" name="Microphone Icon">
            <a:extLst>
              <a:ext uri="{FF2B5EF4-FFF2-40B4-BE49-F238E27FC236}">
                <a16:creationId xmlns:a16="http://schemas.microsoft.com/office/drawing/2014/main" id="{821C247C-8EBB-4D4A-8797-57C42F0B7172}"/>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Speaker / Moderator slide</a:t>
            </a:r>
          </a:p>
        </p:txBody>
      </p:sp>
      <p:sp>
        <p:nvSpPr>
          <p:cNvPr id="7" name="Person Photo">
            <a:extLst>
              <a:ext uri="{FF2B5EF4-FFF2-40B4-BE49-F238E27FC236}">
                <a16:creationId xmlns:a16="http://schemas.microsoft.com/office/drawing/2014/main" id="{B7D89C1E-6C46-426B-BD63-ECEF239257D2}"/>
              </a:ext>
              <a:ext uri="{C183D7F6-B498-43B3-948B-1728B52AA6E4}">
                <adec:decorative xmlns:adec="http://schemas.microsoft.com/office/drawing/2017/decorative" val="1"/>
              </a:ext>
            </a:extLst>
          </p:cNvPr>
          <p:cNvSpPr>
            <a:spLocks noGrp="1"/>
          </p:cNvSpPr>
          <p:nvPr>
            <p:ph type="pic" sz="quarter" idx="13" hasCustomPrompt="1"/>
          </p:nvPr>
        </p:nvSpPr>
        <p:spPr>
          <a:xfrm>
            <a:off x="1502361" y="2590404"/>
            <a:ext cx="2133600" cy="2133600"/>
          </a:xfrm>
          <a:prstGeom prst="round2DiagRect">
            <a:avLst/>
          </a:prstGeom>
          <a:solidFill>
            <a:srgbClr val="F3F4F4"/>
          </a:solidFill>
          <a:ln>
            <a:solidFill>
              <a:schemeClr val="accent4"/>
            </a:solidFill>
          </a:ln>
        </p:spPr>
        <p:txBody>
          <a:bodyPr/>
          <a:lstStyle>
            <a:lvl1pPr algn="ctr">
              <a:defRPr sz="2000" b="0" i="1">
                <a:solidFill>
                  <a:schemeClr val="tx2"/>
                </a:solidFill>
              </a:defRPr>
            </a:lvl1pPr>
          </a:lstStyle>
          <a:p>
            <a:r>
              <a:rPr lang="en-US" dirty="0"/>
              <a:t>Click icon to add picture, or drag and drop from your files.</a:t>
            </a:r>
          </a:p>
        </p:txBody>
      </p:sp>
      <p:sp>
        <p:nvSpPr>
          <p:cNvPr id="3" name="Person Info">
            <a:extLst>
              <a:ext uri="{FF2B5EF4-FFF2-40B4-BE49-F238E27FC236}">
                <a16:creationId xmlns:a16="http://schemas.microsoft.com/office/drawing/2014/main" id="{17AAC5FF-8264-4C60-8AAC-1B83EE24201B}"/>
              </a:ext>
            </a:extLst>
          </p:cNvPr>
          <p:cNvSpPr>
            <a:spLocks noGrp="1"/>
          </p:cNvSpPr>
          <p:nvPr>
            <p:ph idx="1" hasCustomPrompt="1"/>
          </p:nvPr>
        </p:nvSpPr>
        <p:spPr>
          <a:xfrm>
            <a:off x="4439822" y="1137446"/>
            <a:ext cx="7244177" cy="5039517"/>
          </a:xfrm>
        </p:spPr>
        <p:txBody>
          <a:bodyPr anchor="ctr">
            <a:noAutofit/>
          </a:bodyPr>
          <a:lstStyle>
            <a:lvl1pPr>
              <a:defRPr/>
            </a:lvl1pPr>
            <a:lvl2pPr>
              <a:defRPr/>
            </a:lvl2pPr>
            <a:lvl3pPr>
              <a:defRPr/>
            </a:lvl3pPr>
          </a:lstStyle>
          <a:p>
            <a:pPr lvl="0"/>
            <a:r>
              <a:rPr lang="en-US" dirty="0"/>
              <a:t>FirstName LastName</a:t>
            </a:r>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91576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88770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esenters / Moderators (2)">
    <p:spTree>
      <p:nvGrpSpPr>
        <p:cNvPr id="1" name=""/>
        <p:cNvGrpSpPr/>
        <p:nvPr/>
      </p:nvGrpSpPr>
      <p:grpSpPr>
        <a:xfrm>
          <a:off x="0" y="0"/>
          <a:ext cx="0" cy="0"/>
          <a:chOff x="0" y="0"/>
          <a:chExt cx="0" cy="0"/>
        </a:xfrm>
      </p:grpSpPr>
      <p:pic>
        <p:nvPicPr>
          <p:cNvPr id="10" name="Microphone Icon">
            <a:extLst>
              <a:ext uri="{FF2B5EF4-FFF2-40B4-BE49-F238E27FC236}">
                <a16:creationId xmlns:a16="http://schemas.microsoft.com/office/drawing/2014/main" id="{25EC0724-8798-467D-9F8D-322E0B6A7B2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1553029"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4439823" y="1254648"/>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1502361"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39822" y="3798354"/>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8625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ers / Moderators (3)">
    <p:spTree>
      <p:nvGrpSpPr>
        <p:cNvPr id="1" name=""/>
        <p:cNvGrpSpPr/>
        <p:nvPr/>
      </p:nvGrpSpPr>
      <p:grpSpPr>
        <a:xfrm>
          <a:off x="0" y="0"/>
          <a:ext cx="0" cy="0"/>
          <a:chOff x="0" y="0"/>
          <a:chExt cx="0" cy="0"/>
        </a:xfrm>
      </p:grpSpPr>
      <p:pic>
        <p:nvPicPr>
          <p:cNvPr id="12" name="Microphone Icon">
            <a:extLst>
              <a:ext uri="{FF2B5EF4-FFF2-40B4-BE49-F238E27FC236}">
                <a16:creationId xmlns:a16="http://schemas.microsoft.com/office/drawing/2014/main" id="{D88163A2-AAB5-4363-AED9-D71E2DD96B6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961748"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10" name="Person Info 1">
            <a:extLst>
              <a:ext uri="{FF2B5EF4-FFF2-40B4-BE49-F238E27FC236}">
                <a16:creationId xmlns:a16="http://schemas.microsoft.com/office/drawing/2014/main" id="{7AB118E0-BCC7-45C2-8F9E-6934FC665C9E}"/>
              </a:ext>
            </a:extLst>
          </p:cNvPr>
          <p:cNvSpPr>
            <a:spLocks noGrp="1"/>
          </p:cNvSpPr>
          <p:nvPr>
            <p:ph sz="half" idx="15" hasCustomPrompt="1"/>
          </p:nvPr>
        </p:nvSpPr>
        <p:spPr>
          <a:xfrm>
            <a:off x="423268"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4985834"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47354"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11" name="Person Photo 3">
            <a:extLst>
              <a:ext uri="{FF2B5EF4-FFF2-40B4-BE49-F238E27FC236}">
                <a16:creationId xmlns:a16="http://schemas.microsoft.com/office/drawing/2014/main" id="{53A828BF-2A5D-41FD-B227-FAAB818AC598}"/>
              </a:ext>
              <a:ext uri="{C183D7F6-B498-43B3-948B-1728B52AA6E4}">
                <adec:decorative xmlns:adec="http://schemas.microsoft.com/office/drawing/2017/decorative" val="1"/>
              </a:ext>
            </a:extLst>
          </p:cNvPr>
          <p:cNvSpPr>
            <a:spLocks noGrp="1"/>
          </p:cNvSpPr>
          <p:nvPr>
            <p:ph type="pic" sz="quarter" idx="16" hasCustomPrompt="1"/>
          </p:nvPr>
        </p:nvSpPr>
        <p:spPr>
          <a:xfrm>
            <a:off x="9009920"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3">
            <a:extLst>
              <a:ext uri="{FF2B5EF4-FFF2-40B4-BE49-F238E27FC236}">
                <a16:creationId xmlns:a16="http://schemas.microsoft.com/office/drawing/2014/main" id="{134CD3E4-027C-4B7D-A65C-7DBA57E90025}"/>
              </a:ext>
            </a:extLst>
          </p:cNvPr>
          <p:cNvSpPr>
            <a:spLocks noGrp="1"/>
          </p:cNvSpPr>
          <p:nvPr>
            <p:ph sz="half" idx="2" hasCustomPrompt="1"/>
          </p:nvPr>
        </p:nvSpPr>
        <p:spPr>
          <a:xfrm>
            <a:off x="8471440"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32612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9" name="Envelope Icon">
            <a:extLst>
              <a:ext uri="{FF2B5EF4-FFF2-40B4-BE49-F238E27FC236}">
                <a16:creationId xmlns:a16="http://schemas.microsoft.com/office/drawing/2014/main" id="{2359C801-6FA3-4BD2-A600-321070D79C3D}"/>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284" y="266368"/>
            <a:ext cx="400382" cy="400382"/>
          </a:xfrm>
          <a:prstGeom prst="rect">
            <a:avLst/>
          </a:prstGeom>
        </p:spPr>
      </p:pic>
      <p:grpSp>
        <p:nvGrpSpPr>
          <p:cNvPr id="18" name="Email Envelope Icon">
            <a:extLst>
              <a:ext uri="{FF2B5EF4-FFF2-40B4-BE49-F238E27FC236}">
                <a16:creationId xmlns:a16="http://schemas.microsoft.com/office/drawing/2014/main" id="{038B947E-84BB-4262-B5FD-668E7C02CD86}"/>
              </a:ext>
              <a:ext uri="{C183D7F6-B498-43B3-948B-1728B52AA6E4}">
                <adec:decorative xmlns:adec="http://schemas.microsoft.com/office/drawing/2017/decorative" val="1"/>
              </a:ext>
            </a:extLst>
          </p:cNvPr>
          <p:cNvGrpSpPr/>
          <p:nvPr userDrawn="1"/>
        </p:nvGrpSpPr>
        <p:grpSpPr>
          <a:xfrm>
            <a:off x="9415617" y="2376261"/>
            <a:ext cx="1914072" cy="2105479"/>
            <a:chOff x="9415617" y="2376261"/>
            <a:chExt cx="1914072" cy="2105479"/>
          </a:xfrm>
        </p:grpSpPr>
        <p:grpSp>
          <p:nvGrpSpPr>
            <p:cNvPr id="14" name="Group 13">
              <a:extLst>
                <a:ext uri="{FF2B5EF4-FFF2-40B4-BE49-F238E27FC236}">
                  <a16:creationId xmlns:a16="http://schemas.microsoft.com/office/drawing/2014/main" id="{44C3A8A9-9D35-4CBF-B48D-28E6D69B71E5}"/>
                </a:ext>
                <a:ext uri="{C183D7F6-B498-43B3-948B-1728B52AA6E4}">
                  <adec:decorative xmlns:adec="http://schemas.microsoft.com/office/drawing/2017/decorative" val="1"/>
                </a:ext>
              </a:extLst>
            </p:cNvPr>
            <p:cNvGrpSpPr/>
            <p:nvPr userDrawn="1"/>
          </p:nvGrpSpPr>
          <p:grpSpPr>
            <a:xfrm>
              <a:off x="9415617" y="2376261"/>
              <a:ext cx="1914072" cy="2105479"/>
              <a:chOff x="8746030" y="2376261"/>
              <a:chExt cx="1914072" cy="2105479"/>
            </a:xfrm>
          </p:grpSpPr>
          <p:sp>
            <p:nvSpPr>
              <p:cNvPr id="13" name="Rectangle 12">
                <a:extLst>
                  <a:ext uri="{FF2B5EF4-FFF2-40B4-BE49-F238E27FC236}">
                    <a16:creationId xmlns:a16="http://schemas.microsoft.com/office/drawing/2014/main" id="{3385D42F-F634-48D6-A4CA-C3299E3FC6F3}"/>
                  </a:ext>
                </a:extLst>
              </p:cNvPr>
              <p:cNvSpPr/>
              <p:nvPr userDrawn="1"/>
            </p:nvSpPr>
            <p:spPr>
              <a:xfrm>
                <a:off x="9163050" y="2676525"/>
                <a:ext cx="1123950" cy="1127760"/>
              </a:xfrm>
              <a:prstGeom prst="rect">
                <a:avLst/>
              </a:prstGeom>
              <a:gradFill flip="none" rotWithShape="1">
                <a:gsLst>
                  <a:gs pos="97619">
                    <a:schemeClr val="accent4">
                      <a:lumMod val="90000"/>
                    </a:schemeClr>
                  </a:gs>
                  <a:gs pos="3968">
                    <a:srgbClr val="F3F4F4"/>
                  </a:gs>
                  <a:gs pos="26000">
                    <a:schemeClr val="bg1"/>
                  </a:gs>
                  <a:gs pos="77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A79651-71F3-44A8-A1A3-0EF6414C910A}"/>
                  </a:ext>
                </a:extLst>
              </p:cNvPr>
              <p:cNvSpPr/>
              <p:nvPr userDrawn="1"/>
            </p:nvSpPr>
            <p:spPr>
              <a:xfrm>
                <a:off x="8801100" y="3276600"/>
                <a:ext cx="1790700" cy="1127760"/>
              </a:xfrm>
              <a:custGeom>
                <a:avLst/>
                <a:gdLst>
                  <a:gd name="connsiteX0" fmla="*/ 0 w 1790700"/>
                  <a:gd name="connsiteY0" fmla="*/ 0 h 1127760"/>
                  <a:gd name="connsiteX1" fmla="*/ 1790700 w 1790700"/>
                  <a:gd name="connsiteY1" fmla="*/ 0 h 1127760"/>
                  <a:gd name="connsiteX2" fmla="*/ 1790700 w 1790700"/>
                  <a:gd name="connsiteY2" fmla="*/ 1127760 h 1127760"/>
                  <a:gd name="connsiteX3" fmla="*/ 0 w 1790700"/>
                  <a:gd name="connsiteY3" fmla="*/ 1127760 h 1127760"/>
                  <a:gd name="connsiteX4" fmla="*/ 0 w 1790700"/>
                  <a:gd name="connsiteY4" fmla="*/ 0 h 1127760"/>
                  <a:gd name="connsiteX0" fmla="*/ 0 w 1790700"/>
                  <a:gd name="connsiteY0" fmla="*/ 7144 h 1134904"/>
                  <a:gd name="connsiteX1" fmla="*/ 1316831 w 1790700"/>
                  <a:gd name="connsiteY1" fmla="*/ 0 h 1134904"/>
                  <a:gd name="connsiteX2" fmla="*/ 1790700 w 1790700"/>
                  <a:gd name="connsiteY2" fmla="*/ 7144 h 1134904"/>
                  <a:gd name="connsiteX3" fmla="*/ 1790700 w 1790700"/>
                  <a:gd name="connsiteY3" fmla="*/ 1134904 h 1134904"/>
                  <a:gd name="connsiteX4" fmla="*/ 0 w 1790700"/>
                  <a:gd name="connsiteY4" fmla="*/ 1134904 h 1134904"/>
                  <a:gd name="connsiteX5" fmla="*/ 0 w 1790700"/>
                  <a:gd name="connsiteY5" fmla="*/ 7144 h 1134904"/>
                  <a:gd name="connsiteX0" fmla="*/ 0 w 1790700"/>
                  <a:gd name="connsiteY0" fmla="*/ 7144 h 1134904"/>
                  <a:gd name="connsiteX1" fmla="*/ 497681 w 1790700"/>
                  <a:gd name="connsiteY1" fmla="*/ 4763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7144 h 1134904"/>
                  <a:gd name="connsiteX1" fmla="*/ 628650 w 1790700"/>
                  <a:gd name="connsiteY1" fmla="*/ 542926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127760">
                    <a:moveTo>
                      <a:pt x="0" y="0"/>
                    </a:moveTo>
                    <a:lnTo>
                      <a:pt x="628650" y="535782"/>
                    </a:lnTo>
                    <a:cubicBezTo>
                      <a:pt x="731837" y="447676"/>
                      <a:pt x="937419" y="361950"/>
                      <a:pt x="1188244" y="528638"/>
                    </a:cubicBezTo>
                    <a:lnTo>
                      <a:pt x="1790700" y="0"/>
                    </a:lnTo>
                    <a:lnTo>
                      <a:pt x="1790700" y="1127760"/>
                    </a:lnTo>
                    <a:lnTo>
                      <a:pt x="0" y="1127760"/>
                    </a:lnTo>
                    <a:lnTo>
                      <a:pt x="0" y="0"/>
                    </a:lnTo>
                    <a:close/>
                  </a:path>
                </a:pathLst>
              </a:custGeom>
              <a:gradFill flip="none" rotWithShape="1">
                <a:gsLst>
                  <a:gs pos="0">
                    <a:schemeClr val="bg1"/>
                  </a:gs>
                  <a:gs pos="83000">
                    <a:srgbClr val="F3F4F4"/>
                  </a:gs>
                  <a:gs pos="100000">
                    <a:schemeClr val="accent4">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78684A7-3494-4151-98DE-DB26EB114126}"/>
                  </a:ext>
                </a:extLst>
              </p:cNvPr>
              <p:cNvSpPr/>
              <p:nvPr/>
            </p:nvSpPr>
            <p:spPr>
              <a:xfrm>
                <a:off x="8746030" y="2376261"/>
                <a:ext cx="1914072" cy="2105479"/>
              </a:xfrm>
              <a:custGeom>
                <a:avLst/>
                <a:gdLst>
                  <a:gd name="connsiteX0" fmla="*/ 1770516 w 1914071"/>
                  <a:gd name="connsiteY0" fmla="*/ 1904501 h 2105478"/>
                  <a:gd name="connsiteX1" fmla="*/ 1291998 w 1914071"/>
                  <a:gd name="connsiteY1" fmla="*/ 1449909 h 2105478"/>
                  <a:gd name="connsiteX2" fmla="*/ 1770516 w 1914071"/>
                  <a:gd name="connsiteY2" fmla="*/ 995317 h 2105478"/>
                  <a:gd name="connsiteX3" fmla="*/ 1770516 w 1914071"/>
                  <a:gd name="connsiteY3" fmla="*/ 1904501 h 2105478"/>
                  <a:gd name="connsiteX4" fmla="*/ 220118 w 1914071"/>
                  <a:gd name="connsiteY4" fmla="*/ 1961924 h 2105478"/>
                  <a:gd name="connsiteX5" fmla="*/ 693851 w 1914071"/>
                  <a:gd name="connsiteY5" fmla="*/ 1514509 h 2105478"/>
                  <a:gd name="connsiteX6" fmla="*/ 727347 w 1914071"/>
                  <a:gd name="connsiteY6" fmla="*/ 1483406 h 2105478"/>
                  <a:gd name="connsiteX7" fmla="*/ 1189117 w 1914071"/>
                  <a:gd name="connsiteY7" fmla="*/ 1483406 h 2105478"/>
                  <a:gd name="connsiteX8" fmla="*/ 1222613 w 1914071"/>
                  <a:gd name="connsiteY8" fmla="*/ 1514509 h 2105478"/>
                  <a:gd name="connsiteX9" fmla="*/ 1693954 w 1914071"/>
                  <a:gd name="connsiteY9" fmla="*/ 1961924 h 2105478"/>
                  <a:gd name="connsiteX10" fmla="*/ 220118 w 1914071"/>
                  <a:gd name="connsiteY10" fmla="*/ 1961924 h 2105478"/>
                  <a:gd name="connsiteX11" fmla="*/ 143555 w 1914071"/>
                  <a:gd name="connsiteY11" fmla="*/ 992925 h 2105478"/>
                  <a:gd name="connsiteX12" fmla="*/ 622073 w 1914071"/>
                  <a:gd name="connsiteY12" fmla="*/ 1447517 h 2105478"/>
                  <a:gd name="connsiteX13" fmla="*/ 143555 w 1914071"/>
                  <a:gd name="connsiteY13" fmla="*/ 1902109 h 2105478"/>
                  <a:gd name="connsiteX14" fmla="*/ 143555 w 1914071"/>
                  <a:gd name="connsiteY14" fmla="*/ 992925 h 2105478"/>
                  <a:gd name="connsiteX15" fmla="*/ 478518 w 1914071"/>
                  <a:gd name="connsiteY15" fmla="*/ 382814 h 2105478"/>
                  <a:gd name="connsiteX16" fmla="*/ 1435554 w 1914071"/>
                  <a:gd name="connsiteY16" fmla="*/ 382814 h 2105478"/>
                  <a:gd name="connsiteX17" fmla="*/ 1435554 w 1914071"/>
                  <a:gd name="connsiteY17" fmla="*/ 1179547 h 2105478"/>
                  <a:gd name="connsiteX18" fmla="*/ 1220221 w 1914071"/>
                  <a:gd name="connsiteY18" fmla="*/ 1385309 h 2105478"/>
                  <a:gd name="connsiteX19" fmla="*/ 693851 w 1914071"/>
                  <a:gd name="connsiteY19" fmla="*/ 1385309 h 2105478"/>
                  <a:gd name="connsiteX20" fmla="*/ 478518 w 1914071"/>
                  <a:gd name="connsiteY20" fmla="*/ 1179547 h 2105478"/>
                  <a:gd name="connsiteX21" fmla="*/ 478518 w 1914071"/>
                  <a:gd name="connsiteY21" fmla="*/ 382814 h 2105478"/>
                  <a:gd name="connsiteX22" fmla="*/ 1579109 w 1914071"/>
                  <a:gd name="connsiteY22" fmla="*/ 447414 h 2105478"/>
                  <a:gd name="connsiteX23" fmla="*/ 1579109 w 1914071"/>
                  <a:gd name="connsiteY23" fmla="*/ 239259 h 2105478"/>
                  <a:gd name="connsiteX24" fmla="*/ 1244147 w 1914071"/>
                  <a:gd name="connsiteY24" fmla="*/ 239259 h 2105478"/>
                  <a:gd name="connsiteX25" fmla="*/ 957036 w 1914071"/>
                  <a:gd name="connsiteY25" fmla="*/ 0 h 2105478"/>
                  <a:gd name="connsiteX26" fmla="*/ 669925 w 1914071"/>
                  <a:gd name="connsiteY26" fmla="*/ 239259 h 2105478"/>
                  <a:gd name="connsiteX27" fmla="*/ 334963 w 1914071"/>
                  <a:gd name="connsiteY27" fmla="*/ 239259 h 2105478"/>
                  <a:gd name="connsiteX28" fmla="*/ 334963 w 1914071"/>
                  <a:gd name="connsiteY28" fmla="*/ 449807 h 2105478"/>
                  <a:gd name="connsiteX29" fmla="*/ 0 w 1914071"/>
                  <a:gd name="connsiteY29" fmla="*/ 768021 h 2105478"/>
                  <a:gd name="connsiteX30" fmla="*/ 0 w 1914071"/>
                  <a:gd name="connsiteY30" fmla="*/ 2105479 h 2105478"/>
                  <a:gd name="connsiteX31" fmla="*/ 1914072 w 1914071"/>
                  <a:gd name="connsiteY31" fmla="*/ 2105479 h 2105478"/>
                  <a:gd name="connsiteX32" fmla="*/ 1914072 w 1914071"/>
                  <a:gd name="connsiteY32" fmla="*/ 768021 h 2105478"/>
                  <a:gd name="connsiteX33" fmla="*/ 1579109 w 1914071"/>
                  <a:gd name="connsiteY33" fmla="*/ 447414 h 210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4071" h="2105478">
                    <a:moveTo>
                      <a:pt x="1770516" y="1904501"/>
                    </a:moveTo>
                    <a:lnTo>
                      <a:pt x="1291998" y="1449909"/>
                    </a:lnTo>
                    <a:lnTo>
                      <a:pt x="1770516" y="995317"/>
                    </a:lnTo>
                    <a:lnTo>
                      <a:pt x="1770516" y="1904501"/>
                    </a:lnTo>
                    <a:close/>
                    <a:moveTo>
                      <a:pt x="220118" y="1961924"/>
                    </a:moveTo>
                    <a:lnTo>
                      <a:pt x="693851" y="1514509"/>
                    </a:lnTo>
                    <a:lnTo>
                      <a:pt x="727347" y="1483406"/>
                    </a:lnTo>
                    <a:cubicBezTo>
                      <a:pt x="856547" y="1361384"/>
                      <a:pt x="1059917" y="1361384"/>
                      <a:pt x="1189117" y="1483406"/>
                    </a:cubicBezTo>
                    <a:lnTo>
                      <a:pt x="1222613" y="1514509"/>
                    </a:lnTo>
                    <a:lnTo>
                      <a:pt x="1693954" y="1961924"/>
                    </a:lnTo>
                    <a:lnTo>
                      <a:pt x="220118" y="1961924"/>
                    </a:lnTo>
                    <a:close/>
                    <a:moveTo>
                      <a:pt x="143555" y="992925"/>
                    </a:moveTo>
                    <a:lnTo>
                      <a:pt x="622073" y="1447517"/>
                    </a:lnTo>
                    <a:lnTo>
                      <a:pt x="143555" y="1902109"/>
                    </a:lnTo>
                    <a:lnTo>
                      <a:pt x="143555" y="992925"/>
                    </a:lnTo>
                    <a:close/>
                    <a:moveTo>
                      <a:pt x="478518" y="382814"/>
                    </a:moveTo>
                    <a:lnTo>
                      <a:pt x="1435554" y="382814"/>
                    </a:lnTo>
                    <a:lnTo>
                      <a:pt x="1435554" y="1179547"/>
                    </a:lnTo>
                    <a:lnTo>
                      <a:pt x="1220221" y="1385309"/>
                    </a:lnTo>
                    <a:cubicBezTo>
                      <a:pt x="1064702" y="1265680"/>
                      <a:pt x="849369" y="1265680"/>
                      <a:pt x="693851" y="1385309"/>
                    </a:cubicBezTo>
                    <a:lnTo>
                      <a:pt x="478518" y="1179547"/>
                    </a:lnTo>
                    <a:lnTo>
                      <a:pt x="478518" y="382814"/>
                    </a:lnTo>
                    <a:close/>
                    <a:moveTo>
                      <a:pt x="1579109" y="447414"/>
                    </a:moveTo>
                    <a:lnTo>
                      <a:pt x="1579109" y="239259"/>
                    </a:lnTo>
                    <a:lnTo>
                      <a:pt x="1244147" y="239259"/>
                    </a:lnTo>
                    <a:lnTo>
                      <a:pt x="957036" y="0"/>
                    </a:lnTo>
                    <a:lnTo>
                      <a:pt x="669925" y="239259"/>
                    </a:lnTo>
                    <a:lnTo>
                      <a:pt x="334963" y="239259"/>
                    </a:lnTo>
                    <a:lnTo>
                      <a:pt x="334963" y="449807"/>
                    </a:lnTo>
                    <a:lnTo>
                      <a:pt x="0" y="768021"/>
                    </a:lnTo>
                    <a:lnTo>
                      <a:pt x="0" y="2105479"/>
                    </a:lnTo>
                    <a:lnTo>
                      <a:pt x="1914072" y="2105479"/>
                    </a:lnTo>
                    <a:lnTo>
                      <a:pt x="1914072" y="768021"/>
                    </a:lnTo>
                    <a:lnTo>
                      <a:pt x="1579109" y="447414"/>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r="100000" b="100000"/>
                </a:path>
                <a:tileRect l="-100000" t="-100000"/>
              </a:gradFill>
              <a:ln w="2391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93B3FC-DDB7-49C5-B0E2-30332216E4A6}"/>
                  </a:ext>
                </a:extLst>
              </p:cNvPr>
              <p:cNvSpPr/>
              <p:nvPr/>
            </p:nvSpPr>
            <p:spPr>
              <a:xfrm>
                <a:off x="9394391" y="2897845"/>
                <a:ext cx="622073" cy="622073"/>
              </a:xfrm>
              <a:custGeom>
                <a:avLst/>
                <a:gdLst>
                  <a:gd name="connsiteX0" fmla="*/ 308675 w 622073"/>
                  <a:gd name="connsiteY0" fmla="*/ 394777 h 622073"/>
                  <a:gd name="connsiteX1" fmla="*/ 232112 w 622073"/>
                  <a:gd name="connsiteY1" fmla="*/ 318214 h 622073"/>
                  <a:gd name="connsiteX2" fmla="*/ 308675 w 622073"/>
                  <a:gd name="connsiteY2" fmla="*/ 241652 h 622073"/>
                  <a:gd name="connsiteX3" fmla="*/ 385237 w 622073"/>
                  <a:gd name="connsiteY3" fmla="*/ 318214 h 622073"/>
                  <a:gd name="connsiteX4" fmla="*/ 308675 w 622073"/>
                  <a:gd name="connsiteY4" fmla="*/ 394777 h 622073"/>
                  <a:gd name="connsiteX5" fmla="*/ 308675 w 622073"/>
                  <a:gd name="connsiteY5" fmla="*/ 626859 h 622073"/>
                  <a:gd name="connsiteX6" fmla="*/ 464193 w 622073"/>
                  <a:gd name="connsiteY6" fmla="*/ 588577 h 622073"/>
                  <a:gd name="connsiteX7" fmla="*/ 480941 w 622073"/>
                  <a:gd name="connsiteY7" fmla="*/ 533547 h 622073"/>
                  <a:gd name="connsiteX8" fmla="*/ 425912 w 622073"/>
                  <a:gd name="connsiteY8" fmla="*/ 516799 h 622073"/>
                  <a:gd name="connsiteX9" fmla="*/ 308675 w 622073"/>
                  <a:gd name="connsiteY9" fmla="*/ 545510 h 622073"/>
                  <a:gd name="connsiteX10" fmla="*/ 78986 w 622073"/>
                  <a:gd name="connsiteY10" fmla="*/ 313429 h 622073"/>
                  <a:gd name="connsiteX11" fmla="*/ 311067 w 622073"/>
                  <a:gd name="connsiteY11" fmla="*/ 81348 h 622073"/>
                  <a:gd name="connsiteX12" fmla="*/ 543148 w 622073"/>
                  <a:gd name="connsiteY12" fmla="*/ 313429 h 622073"/>
                  <a:gd name="connsiteX13" fmla="*/ 543148 w 622073"/>
                  <a:gd name="connsiteY13" fmla="*/ 389992 h 622073"/>
                  <a:gd name="connsiteX14" fmla="*/ 466585 w 622073"/>
                  <a:gd name="connsiteY14" fmla="*/ 313429 h 622073"/>
                  <a:gd name="connsiteX15" fmla="*/ 339778 w 622073"/>
                  <a:gd name="connsiteY15" fmla="*/ 157911 h 622073"/>
                  <a:gd name="connsiteX16" fmla="*/ 165119 w 622073"/>
                  <a:gd name="connsiteY16" fmla="*/ 253615 h 622073"/>
                  <a:gd name="connsiteX17" fmla="*/ 229719 w 622073"/>
                  <a:gd name="connsiteY17" fmla="*/ 442629 h 622073"/>
                  <a:gd name="connsiteX18" fmla="*/ 428304 w 622073"/>
                  <a:gd name="connsiteY18" fmla="*/ 411525 h 622073"/>
                  <a:gd name="connsiteX19" fmla="*/ 545541 w 622073"/>
                  <a:gd name="connsiteY19" fmla="*/ 464162 h 622073"/>
                  <a:gd name="connsiteX20" fmla="*/ 622104 w 622073"/>
                  <a:gd name="connsiteY20" fmla="*/ 387600 h 622073"/>
                  <a:gd name="connsiteX21" fmla="*/ 622104 w 622073"/>
                  <a:gd name="connsiteY21" fmla="*/ 311037 h 622073"/>
                  <a:gd name="connsiteX22" fmla="*/ 311067 w 622073"/>
                  <a:gd name="connsiteY22" fmla="*/ 0 h 622073"/>
                  <a:gd name="connsiteX23" fmla="*/ 30 w 622073"/>
                  <a:gd name="connsiteY23" fmla="*/ 311037 h 622073"/>
                  <a:gd name="connsiteX24" fmla="*/ 308675 w 622073"/>
                  <a:gd name="connsiteY24" fmla="*/ 626859 h 6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073" h="622073">
                    <a:moveTo>
                      <a:pt x="308675" y="394777"/>
                    </a:moveTo>
                    <a:cubicBezTo>
                      <a:pt x="265608" y="394777"/>
                      <a:pt x="232112" y="358888"/>
                      <a:pt x="232112" y="318214"/>
                    </a:cubicBezTo>
                    <a:cubicBezTo>
                      <a:pt x="232112" y="275148"/>
                      <a:pt x="268001" y="241652"/>
                      <a:pt x="308675" y="241652"/>
                    </a:cubicBezTo>
                    <a:cubicBezTo>
                      <a:pt x="351741" y="241652"/>
                      <a:pt x="385237" y="275148"/>
                      <a:pt x="385237" y="318214"/>
                    </a:cubicBezTo>
                    <a:cubicBezTo>
                      <a:pt x="385237" y="361281"/>
                      <a:pt x="351741" y="394777"/>
                      <a:pt x="308675" y="394777"/>
                    </a:cubicBezTo>
                    <a:close/>
                    <a:moveTo>
                      <a:pt x="308675" y="626859"/>
                    </a:moveTo>
                    <a:cubicBezTo>
                      <a:pt x="363704" y="626859"/>
                      <a:pt x="416341" y="612503"/>
                      <a:pt x="464193" y="588577"/>
                    </a:cubicBezTo>
                    <a:cubicBezTo>
                      <a:pt x="483334" y="576614"/>
                      <a:pt x="490511" y="552688"/>
                      <a:pt x="480941" y="533547"/>
                    </a:cubicBezTo>
                    <a:cubicBezTo>
                      <a:pt x="468978" y="514407"/>
                      <a:pt x="445052" y="507229"/>
                      <a:pt x="425912" y="516799"/>
                    </a:cubicBezTo>
                    <a:cubicBezTo>
                      <a:pt x="390023" y="535940"/>
                      <a:pt x="349349" y="545510"/>
                      <a:pt x="308675" y="545510"/>
                    </a:cubicBezTo>
                    <a:cubicBezTo>
                      <a:pt x="181867" y="545510"/>
                      <a:pt x="76593" y="440237"/>
                      <a:pt x="78986" y="313429"/>
                    </a:cubicBezTo>
                    <a:cubicBezTo>
                      <a:pt x="78986" y="186622"/>
                      <a:pt x="184260" y="81348"/>
                      <a:pt x="311067" y="81348"/>
                    </a:cubicBezTo>
                    <a:cubicBezTo>
                      <a:pt x="437874" y="81348"/>
                      <a:pt x="543148" y="184229"/>
                      <a:pt x="543148" y="313429"/>
                    </a:cubicBezTo>
                    <a:lnTo>
                      <a:pt x="543148" y="389992"/>
                    </a:lnTo>
                    <a:cubicBezTo>
                      <a:pt x="500082" y="389992"/>
                      <a:pt x="466585" y="356496"/>
                      <a:pt x="466585" y="313429"/>
                    </a:cubicBezTo>
                    <a:cubicBezTo>
                      <a:pt x="466585" y="236866"/>
                      <a:pt x="413949" y="172266"/>
                      <a:pt x="339778" y="157911"/>
                    </a:cubicBezTo>
                    <a:cubicBezTo>
                      <a:pt x="265608" y="143555"/>
                      <a:pt x="191438" y="184229"/>
                      <a:pt x="165119" y="253615"/>
                    </a:cubicBezTo>
                    <a:cubicBezTo>
                      <a:pt x="138801" y="323000"/>
                      <a:pt x="165119" y="404348"/>
                      <a:pt x="229719" y="442629"/>
                    </a:cubicBezTo>
                    <a:cubicBezTo>
                      <a:pt x="294319" y="480911"/>
                      <a:pt x="378060" y="468948"/>
                      <a:pt x="428304" y="411525"/>
                    </a:cubicBezTo>
                    <a:cubicBezTo>
                      <a:pt x="457015" y="445022"/>
                      <a:pt x="500082" y="464162"/>
                      <a:pt x="545541" y="464162"/>
                    </a:cubicBezTo>
                    <a:cubicBezTo>
                      <a:pt x="588608" y="464162"/>
                      <a:pt x="622104" y="430666"/>
                      <a:pt x="622104" y="387600"/>
                    </a:cubicBezTo>
                    <a:lnTo>
                      <a:pt x="622104" y="311037"/>
                    </a:lnTo>
                    <a:cubicBezTo>
                      <a:pt x="622104" y="138770"/>
                      <a:pt x="483334" y="0"/>
                      <a:pt x="311067" y="0"/>
                    </a:cubicBezTo>
                    <a:cubicBezTo>
                      <a:pt x="138801" y="0"/>
                      <a:pt x="30" y="138770"/>
                      <a:pt x="30" y="311037"/>
                    </a:cubicBezTo>
                    <a:cubicBezTo>
                      <a:pt x="-2362" y="485696"/>
                      <a:pt x="136408" y="624466"/>
                      <a:pt x="308675" y="626859"/>
                    </a:cubicBezTo>
                    <a:close/>
                  </a:path>
                </a:pathLst>
              </a:custGeom>
              <a:solidFill>
                <a:schemeClr val="accent5"/>
              </a:solidFill>
              <a:ln w="23912" cap="flat">
                <a:noFill/>
                <a:prstDash val="solid"/>
                <a:miter/>
              </a:ln>
            </p:spPr>
            <p:txBody>
              <a:bodyPr rtlCol="0" anchor="ctr"/>
              <a:lstStyle/>
              <a:p>
                <a:endParaRPr lang="en-US"/>
              </a:p>
            </p:txBody>
          </p:sp>
        </p:grpSp>
        <p:sp>
          <p:nvSpPr>
            <p:cNvPr id="15" name="Isosceles Triangle 14">
              <a:extLst>
                <a:ext uri="{FF2B5EF4-FFF2-40B4-BE49-F238E27FC236}">
                  <a16:creationId xmlns:a16="http://schemas.microsoft.com/office/drawing/2014/main" id="{9BAC5326-69BC-4DCF-B682-4778B80809E4}"/>
                </a:ext>
              </a:extLst>
            </p:cNvPr>
            <p:cNvSpPr/>
            <p:nvPr userDrawn="1"/>
          </p:nvSpPr>
          <p:spPr>
            <a:xfrm rot="16200000">
              <a:off x="933977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2B9EA639-1876-4B22-BA5A-57AB07E3C79D}"/>
                </a:ext>
              </a:extLst>
            </p:cNvPr>
            <p:cNvSpPr/>
            <p:nvPr userDrawn="1"/>
          </p:nvSpPr>
          <p:spPr>
            <a:xfrm rot="5400000" flipH="1">
              <a:off x="1085384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E4599619-B65E-4720-902B-79FAB6069DDB}"/>
                </a:ext>
              </a:extLst>
            </p:cNvPr>
            <p:cNvSpPr/>
            <p:nvPr userDrawn="1"/>
          </p:nvSpPr>
          <p:spPr>
            <a:xfrm flipH="1">
              <a:off x="10124928" y="2418638"/>
              <a:ext cx="495446" cy="19484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“Contact” slide</a:t>
            </a:r>
          </a:p>
        </p:txBody>
      </p:sp>
      <p:sp>
        <p:nvSpPr>
          <p:cNvPr id="3" name="Contact Content Placeholder">
            <a:extLst>
              <a:ext uri="{FF2B5EF4-FFF2-40B4-BE49-F238E27FC236}">
                <a16:creationId xmlns:a16="http://schemas.microsoft.com/office/drawing/2014/main" id="{17AAC5FF-8264-4C60-8AAC-1B83EE24201B}"/>
              </a:ext>
            </a:extLst>
          </p:cNvPr>
          <p:cNvSpPr>
            <a:spLocks noGrp="1"/>
          </p:cNvSpPr>
          <p:nvPr>
            <p:ph idx="1" hasCustomPrompt="1"/>
          </p:nvPr>
        </p:nvSpPr>
        <p:spPr>
          <a:xfrm>
            <a:off x="817734" y="1137446"/>
            <a:ext cx="7244177" cy="5039517"/>
          </a:xfrm>
        </p:spPr>
        <p:txBody>
          <a:bodyPr anchor="ctr">
            <a:normAutofit/>
          </a:bodyPr>
          <a:lstStyle>
            <a:lvl1pPr>
              <a:spcBef>
                <a:spcPts val="1200"/>
              </a:spcBef>
              <a:defRPr sz="2400"/>
            </a:lvl1pPr>
            <a:lvl2pPr>
              <a:spcBef>
                <a:spcPts val="200"/>
              </a:spcBef>
              <a:defRPr sz="2000"/>
            </a:lvl2pPr>
            <a:lvl3pPr>
              <a:spcBef>
                <a:spcPts val="0"/>
              </a:spcBef>
              <a:defRPr sz="2000"/>
            </a:lvl3pPr>
            <a:lvl4pPr>
              <a:spcBef>
                <a:spcPts val="400"/>
              </a:spcBef>
              <a:defRPr sz="1800"/>
            </a:lvl4pPr>
            <a:lvl5pPr>
              <a:defRPr sz="1800"/>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50565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ave the Date">
    <p:spTree>
      <p:nvGrpSpPr>
        <p:cNvPr id="1" name=""/>
        <p:cNvGrpSpPr/>
        <p:nvPr/>
      </p:nvGrpSpPr>
      <p:grpSpPr>
        <a:xfrm>
          <a:off x="0" y="0"/>
          <a:ext cx="0" cy="0"/>
          <a:chOff x="0" y="0"/>
          <a:chExt cx="0" cy="0"/>
        </a:xfrm>
      </p:grpSpPr>
      <p:pic>
        <p:nvPicPr>
          <p:cNvPr id="7" name="Calendar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“Save the Date” Slide</a:t>
            </a:r>
          </a:p>
        </p:txBody>
      </p:sp>
      <p:sp>
        <p:nvSpPr>
          <p:cNvPr id="3" name="Event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1"/>
              </a:buClr>
              <a:buFont typeface="Wingdings" panose="05000000000000000000" pitchFamily="2" charset="2"/>
              <a:buChar char=""/>
              <a:defRPr sz="24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5"/>
              </a:buClr>
              <a:buSzPct val="90000"/>
              <a:buFont typeface="Webdings" panose="05030102010509060703" pitchFamily="18" charset="2"/>
              <a:buChar char=""/>
              <a:defRPr sz="2000" b="1">
                <a:solidFill>
                  <a:schemeClr val="accent2"/>
                </a:solidFill>
              </a:defRPr>
            </a:lvl3pPr>
            <a:lvl4pPr marL="1737360">
              <a:defRPr/>
            </a:lvl4pPr>
            <a:lvl5pPr marL="2194560">
              <a:defRPr/>
            </a:lvl5pPr>
          </a:lstStyle>
          <a:p>
            <a:pPr lvl="0"/>
            <a:r>
              <a:rPr lang="en-US" dirty="0"/>
              <a:t>Event Title Here</a:t>
            </a:r>
          </a:p>
          <a:p>
            <a:pPr lvl="1"/>
            <a:r>
              <a:rPr lang="en-US" dirty="0"/>
              <a:t>Event summary goes here</a:t>
            </a:r>
          </a:p>
          <a:p>
            <a:pPr lvl="2"/>
            <a:r>
              <a:rPr lang="en-US" dirty="0"/>
              <a:t>Event Date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82050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reakout Room List">
    <p:spTree>
      <p:nvGrpSpPr>
        <p:cNvPr id="1" name=""/>
        <p:cNvGrpSpPr/>
        <p:nvPr/>
      </p:nvGrpSpPr>
      <p:grpSpPr>
        <a:xfrm>
          <a:off x="0" y="0"/>
          <a:ext cx="0" cy="0"/>
          <a:chOff x="0" y="0"/>
          <a:chExt cx="0" cy="0"/>
        </a:xfrm>
      </p:grpSpPr>
      <p:pic>
        <p:nvPicPr>
          <p:cNvPr id="7" name="Breakou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Breakout Rooms Slide</a:t>
            </a:r>
          </a:p>
        </p:txBody>
      </p:sp>
      <p:sp>
        <p:nvSpPr>
          <p:cNvPr id="3" name="Breakout Room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5"/>
              </a:buClr>
              <a:buSzPct val="120000"/>
              <a:buFont typeface="+mj-lt"/>
              <a:buAutoNum type="arabicPeriod"/>
              <a:defRPr sz="28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Breakout Room Title</a:t>
            </a:r>
          </a:p>
          <a:p>
            <a:pPr lvl="1"/>
            <a:r>
              <a:rPr lang="en-US" dirty="0"/>
              <a:t>Breakout Room Summary / Description</a:t>
            </a:r>
          </a:p>
          <a:p>
            <a:pPr lvl="2"/>
            <a:r>
              <a:rPr lang="en-US" dirty="0"/>
              <a:t>Phone Keypad Instructions</a:t>
            </a:r>
          </a:p>
          <a:p>
            <a:pPr lvl="3"/>
            <a:r>
              <a:rPr lang="en-US" dirty="0"/>
              <a:t>ROOM #</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1639220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pic>
        <p:nvPicPr>
          <p:cNvPr id="7" name="Graph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of polling slide here.</a:t>
            </a:r>
          </a:p>
        </p:txBody>
      </p:sp>
      <p:sp>
        <p:nvSpPr>
          <p:cNvPr id="9" name="Polling Question">
            <a:extLst>
              <a:ext uri="{FF2B5EF4-FFF2-40B4-BE49-F238E27FC236}">
                <a16:creationId xmlns:a16="http://schemas.microsoft.com/office/drawing/2014/main" id="{EE27A0AE-E444-4E1B-9D4A-CC7653C4A515}"/>
              </a:ext>
            </a:extLst>
          </p:cNvPr>
          <p:cNvSpPr>
            <a:spLocks noGrp="1"/>
          </p:cNvSpPr>
          <p:nvPr>
            <p:ph type="body" idx="14" hasCustomPrompt="1"/>
          </p:nvPr>
        </p:nvSpPr>
        <p:spPr>
          <a:xfrm>
            <a:off x="805866" y="1137446"/>
            <a:ext cx="4624388"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polling question here.</a:t>
            </a:r>
          </a:p>
        </p:txBody>
      </p:sp>
      <p:sp>
        <p:nvSpPr>
          <p:cNvPr id="8" name="Answering Instructions">
            <a:extLst>
              <a:ext uri="{FF2B5EF4-FFF2-40B4-BE49-F238E27FC236}">
                <a16:creationId xmlns:a16="http://schemas.microsoft.com/office/drawing/2014/main" id="{74A65F1B-1D9D-4F97-87C1-93DB7F65BBBB}"/>
              </a:ext>
            </a:extLst>
          </p:cNvPr>
          <p:cNvSpPr>
            <a:spLocks noGrp="1"/>
          </p:cNvSpPr>
          <p:nvPr>
            <p:ph type="body" sz="quarter" idx="13" hasCustomPrompt="1"/>
          </p:nvPr>
        </p:nvSpPr>
        <p:spPr>
          <a:xfrm>
            <a:off x="805866" y="5021263"/>
            <a:ext cx="4624388" cy="1155700"/>
          </a:xfrm>
        </p:spPr>
        <p:txBody>
          <a:bodyPr anchor="ctr">
            <a:normAutofit/>
          </a:bodyPr>
          <a:lstStyle>
            <a:lvl1pPr marL="0" indent="0" algn="ctr">
              <a:spcBef>
                <a:spcPts val="0"/>
              </a:spcBef>
              <a:spcAft>
                <a:spcPts val="200"/>
              </a:spcAft>
              <a:buNone/>
              <a:defRPr sz="2000" i="1"/>
            </a:lvl1pPr>
            <a:lvl2pPr marL="0" indent="0" algn="ctr">
              <a:spcBef>
                <a:spcPts val="0"/>
              </a:spcBef>
              <a:buNone/>
              <a:defRPr sz="1800" i="1">
                <a:solidFill>
                  <a:schemeClr val="accent4">
                    <a:lumMod val="50000"/>
                  </a:schemeClr>
                </a:solidFill>
                <a:latin typeface="+mj-lt"/>
              </a:defRPr>
            </a:lvl2pPr>
            <a:lvl3pPr marL="914400" indent="0">
              <a:buNone/>
              <a:defRPr/>
            </a:lvl3pPr>
          </a:lstStyle>
          <a:p>
            <a:pPr lvl="0"/>
            <a:r>
              <a:rPr lang="en-US" dirty="0"/>
              <a:t>Enter answering instructions</a:t>
            </a:r>
          </a:p>
          <a:p>
            <a:pPr lvl="1"/>
            <a:r>
              <a:rPr lang="en-US" dirty="0"/>
              <a:t>Additional answer instructions</a:t>
            </a:r>
          </a:p>
        </p:txBody>
      </p:sp>
      <p:sp>
        <p:nvSpPr>
          <p:cNvPr id="3" name="Poll Answers">
            <a:extLst>
              <a:ext uri="{FF2B5EF4-FFF2-40B4-BE49-F238E27FC236}">
                <a16:creationId xmlns:a16="http://schemas.microsoft.com/office/drawing/2014/main" id="{17AAC5FF-8264-4C60-8AAC-1B83EE24201B}"/>
              </a:ext>
            </a:extLst>
          </p:cNvPr>
          <p:cNvSpPr>
            <a:spLocks noGrp="1"/>
          </p:cNvSpPr>
          <p:nvPr>
            <p:ph idx="1" hasCustomPrompt="1"/>
          </p:nvPr>
        </p:nvSpPr>
        <p:spPr>
          <a:xfrm>
            <a:off x="5786005" y="1137447"/>
            <a:ext cx="5925134" cy="4089874"/>
          </a:xfrm>
        </p:spPr>
        <p:txBody>
          <a:bodyPr anchor="ctr"/>
          <a:lstStyle>
            <a:lvl1pPr marL="457200" indent="-457200">
              <a:spcBef>
                <a:spcPts val="3000"/>
              </a:spcBef>
              <a:buClr>
                <a:schemeClr val="accent5"/>
              </a:buClr>
              <a:buSzPct val="120000"/>
              <a:buFont typeface="+mj-lt"/>
              <a:buAutoNum type="arabicPeriod"/>
              <a:defRPr sz="2400" b="1"/>
            </a:lvl1pPr>
            <a:lvl2pPr marL="914400" indent="-457200">
              <a:spcBef>
                <a:spcPts val="200"/>
              </a:spcBef>
              <a:buFont typeface="+mj-lt"/>
              <a:buAutoNum type="alphaLcParenR"/>
              <a:defRPr sz="2000" i="0">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Type your possible choices/answers here.</a:t>
            </a:r>
          </a:p>
          <a:p>
            <a:pPr lvl="1"/>
            <a:r>
              <a:rPr lang="en-US" dirty="0"/>
              <a:t>Second Level, if applicable.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1052247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pic>
        <p:nvPicPr>
          <p:cNvPr id="12" name="North America Globe">
            <a:extLst>
              <a:ext uri="{FF2B5EF4-FFF2-40B4-BE49-F238E27FC236}">
                <a16:creationId xmlns:a16="http://schemas.microsoft.com/office/drawing/2014/main" id="{6195193A-1C47-4C65-86F9-0DD8AB63A66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1025" y="904966"/>
            <a:ext cx="5040975" cy="5705384"/>
          </a:xfrm>
          <a:prstGeom prst="rect">
            <a:avLst/>
          </a:prstGeom>
        </p:spPr>
      </p:pic>
      <p:pic>
        <p:nvPicPr>
          <p:cNvPr id="7" name="Location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83" y="211763"/>
            <a:ext cx="496892" cy="496892"/>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9" name="Title">
            <a:extLst>
              <a:ext uri="{FF2B5EF4-FFF2-40B4-BE49-F238E27FC236}">
                <a16:creationId xmlns:a16="http://schemas.microsoft.com/office/drawing/2014/main" id="{3CDE5F95-66E6-42DA-B541-F7D630C70EAC}"/>
              </a:ext>
            </a:extLst>
          </p:cNvPr>
          <p:cNvSpPr>
            <a:spLocks noGrp="1"/>
          </p:cNvSpPr>
          <p:nvPr>
            <p:ph type="title" hasCustomPrompt="1"/>
          </p:nvPr>
        </p:nvSpPr>
        <p:spPr>
          <a:xfrm>
            <a:off x="805866" y="46208"/>
            <a:ext cx="10338384" cy="786384"/>
          </a:xfrm>
        </p:spPr>
        <p:txBody>
          <a:bodyPr>
            <a:normAutofit/>
          </a:bodyPr>
          <a:lstStyle>
            <a:lvl1pPr>
              <a:defRPr sz="3600"/>
            </a:lvl1pPr>
          </a:lstStyle>
          <a:p>
            <a:r>
              <a:rPr lang="en-US" dirty="0"/>
              <a:t>Enter Title for “Where Are You?”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990600"/>
            <a:ext cx="5290133" cy="1155700"/>
          </a:xfrm>
        </p:spPr>
        <p:txBody>
          <a:bodyPr anchor="ctr">
            <a:normAutofit/>
          </a:bodyPr>
          <a:lstStyle>
            <a:lvl1pPr marL="0" indent="0" algn="ctr">
              <a:spcBef>
                <a:spcPts val="0"/>
              </a:spcBef>
              <a:spcAft>
                <a:spcPts val="200"/>
              </a:spcAft>
              <a:buNone/>
              <a:defRPr sz="2100" i="1"/>
            </a:lvl1pPr>
            <a:lvl2pPr marL="0" indent="0" algn="ctr">
              <a:spcBef>
                <a:spcPts val="0"/>
              </a:spcBef>
              <a:buNone/>
              <a:defRPr sz="2000" i="1">
                <a:solidFill>
                  <a:schemeClr val="accent4">
                    <a:lumMod val="50000"/>
                  </a:schemeClr>
                </a:solidFill>
                <a:latin typeface="+mj-lt"/>
              </a:defRPr>
            </a:lvl2pPr>
            <a:lvl3pPr marL="914400" indent="0">
              <a:buNone/>
              <a:defRPr/>
            </a:lvl3pPr>
          </a:lstStyle>
          <a:p>
            <a:pPr lvl="0"/>
            <a:r>
              <a:rPr lang="en-US" dirty="0"/>
              <a:t>Enter location directions</a:t>
            </a:r>
          </a:p>
          <a:p>
            <a:pPr lvl="1"/>
            <a:r>
              <a:rPr lang="en-US" dirty="0"/>
              <a:t>Additional location directions</a:t>
            </a:r>
          </a:p>
        </p:txBody>
      </p:sp>
      <p:sp>
        <p:nvSpPr>
          <p:cNvPr id="13" name="Additional Info">
            <a:extLst>
              <a:ext uri="{FF2B5EF4-FFF2-40B4-BE49-F238E27FC236}">
                <a16:creationId xmlns:a16="http://schemas.microsoft.com/office/drawing/2014/main" id="{05DF1696-C866-469D-A7C3-3EB190358704}"/>
              </a:ext>
            </a:extLst>
          </p:cNvPr>
          <p:cNvSpPr>
            <a:spLocks noGrp="1"/>
          </p:cNvSpPr>
          <p:nvPr>
            <p:ph type="body" idx="14" hasCustomPrompt="1"/>
          </p:nvPr>
        </p:nvSpPr>
        <p:spPr>
          <a:xfrm>
            <a:off x="805866" y="2465758"/>
            <a:ext cx="5290134"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additional callout is needed for this topic, enter it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1156858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3" name="Question Tiles Embellishment">
            <a:extLst>
              <a:ext uri="{FF2B5EF4-FFF2-40B4-BE49-F238E27FC236}">
                <a16:creationId xmlns:a16="http://schemas.microsoft.com/office/drawing/2014/main" id="{211C0307-A114-4D72-A598-82FD8945B8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783" y="879474"/>
            <a:ext cx="11886217" cy="5943108"/>
          </a:xfrm>
          <a:prstGeom prst="rect">
            <a:avLst/>
          </a:prstGeom>
        </p:spPr>
      </p:pic>
      <p:pic>
        <p:nvPicPr>
          <p:cNvPr id="7" name="Questionmark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5869" y="256049"/>
            <a:ext cx="408320" cy="40832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7" y="47569"/>
            <a:ext cx="7893633" cy="786384"/>
          </a:xfrm>
        </p:spPr>
        <p:txBody>
          <a:bodyPr>
            <a:normAutofit/>
          </a:bodyPr>
          <a:lstStyle>
            <a:lvl1pPr algn="l">
              <a:defRPr sz="3600"/>
            </a:lvl1pPr>
          </a:lstStyle>
          <a:p>
            <a:r>
              <a:rPr lang="en-US" dirty="0"/>
              <a:t>Enter Title for “Any Questions?”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4267200"/>
            <a:ext cx="4883733" cy="1999951"/>
          </a:xfrm>
        </p:spPr>
        <p:txBody>
          <a:bodyPr anchor="ctr">
            <a:normAutofit/>
          </a:bodyPr>
          <a:lstStyle>
            <a:lvl1pPr marL="0" indent="0" algn="l">
              <a:spcBef>
                <a:spcPts val="0"/>
              </a:spcBef>
              <a:spcAft>
                <a:spcPts val="1200"/>
              </a:spcAft>
              <a:buNone/>
              <a:defRPr sz="2400" i="1"/>
            </a:lvl1pPr>
            <a:lvl2pPr marL="0" indent="0" algn="l">
              <a:spcBef>
                <a:spcPts val="0"/>
              </a:spcBef>
              <a:buNone/>
              <a:defRPr sz="2000" i="1">
                <a:solidFill>
                  <a:schemeClr val="accent4">
                    <a:lumMod val="50000"/>
                  </a:schemeClr>
                </a:solidFill>
                <a:latin typeface="+mj-lt"/>
              </a:defRPr>
            </a:lvl2pPr>
            <a:lvl3pPr marL="914400" indent="0">
              <a:buNone/>
              <a:defRPr/>
            </a:lvl3pPr>
          </a:lstStyle>
          <a:p>
            <a:r>
              <a:rPr lang="en-US" dirty="0"/>
              <a:t>Add guidance for how to answer questions here.</a:t>
            </a:r>
          </a:p>
          <a:p>
            <a:pPr lvl="1"/>
            <a:r>
              <a:rPr lang="en-US" dirty="0"/>
              <a:t>(If more info is needed as a parenthetical, add here.  If not needed,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9462870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1">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p:cNvSpPr>
          <p:nvPr>
            <p:ph type="pic" sz="quarter" idx="15" hasCustomPrompt="1"/>
          </p:nvPr>
        </p:nvSpPr>
        <p:spPr>
          <a:xfrm>
            <a:off x="719215" y="1262143"/>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p:cNvSpPr>
          <p:nvPr>
            <p:ph type="pic" sz="quarter" idx="13" hasCustomPrompt="1"/>
          </p:nvPr>
        </p:nvSpPr>
        <p:spPr>
          <a:xfrm>
            <a:off x="6257298" y="1262144"/>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p:cNvSpPr>
          <p:nvPr>
            <p:ph type="pic" sz="quarter" idx="19" hasCustomPrompt="1"/>
          </p:nvPr>
        </p:nvSpPr>
        <p:spPr>
          <a:xfrm>
            <a:off x="719215" y="3207228"/>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p:cNvSpPr>
          <p:nvPr>
            <p:ph type="pic" sz="quarter" idx="18" hasCustomPrompt="1"/>
          </p:nvPr>
        </p:nvSpPr>
        <p:spPr>
          <a:xfrm>
            <a:off x="6257298" y="3207229"/>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5118914"/>
            <a:ext cx="10847914" cy="886397"/>
          </a:xfrm>
          <a:ln/>
        </p:spPr>
        <p:style>
          <a:lnRef idx="0">
            <a:schemeClr val="accent1"/>
          </a:lnRef>
          <a:fillRef idx="3">
            <a:schemeClr val="accent1"/>
          </a:fillRef>
          <a:effectRef idx="3">
            <a:schemeClr val="accent1"/>
          </a:effectRef>
          <a:fontRef idx="minor">
            <a:schemeClr val="lt1"/>
          </a:fontRef>
        </p:style>
        <p:txBody>
          <a:bodyPr wrap="square" lIns="182880" tIns="91440" rIns="182880" bIns="91440" anchor="ctr">
            <a:spAutoFit/>
          </a:bodyPr>
          <a:lstStyle>
            <a:lvl1pPr marL="0" indent="0" algn="l">
              <a:buNone/>
              <a:defRPr sz="1600" b="0"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86852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 2">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Subtitle">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1111053"/>
            <a:ext cx="10847914" cy="1071062"/>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1600" b="0" i="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p:cNvSpPr>
          <p:nvPr>
            <p:ph type="pic" sz="quarter" idx="15" hasCustomPrompt="1"/>
          </p:nvPr>
        </p:nvSpPr>
        <p:spPr>
          <a:xfrm>
            <a:off x="719215" y="2297905"/>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p:cNvSpPr>
          <p:nvPr>
            <p:ph type="pic" sz="quarter" idx="13" hasCustomPrompt="1"/>
          </p:nvPr>
        </p:nvSpPr>
        <p:spPr>
          <a:xfrm>
            <a:off x="6257298" y="2297906"/>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p:cNvSpPr>
          <p:nvPr>
            <p:ph type="pic" sz="quarter" idx="19" hasCustomPrompt="1"/>
          </p:nvPr>
        </p:nvSpPr>
        <p:spPr>
          <a:xfrm>
            <a:off x="719215" y="4242990"/>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p:cNvSpPr>
          <p:nvPr>
            <p:ph type="pic" sz="quarter" idx="18" hasCustomPrompt="1"/>
          </p:nvPr>
        </p:nvSpPr>
        <p:spPr>
          <a:xfrm>
            <a:off x="6257298" y="4242991"/>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68793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flip="none" rotWithShape="1">
          <a:gsLst>
            <a:gs pos="0">
              <a:schemeClr val="accent4">
                <a:lumMod val="5000"/>
                <a:lumOff val="95000"/>
              </a:schemeClr>
            </a:gs>
            <a:gs pos="74000">
              <a:srgbClr val="F3F4F4"/>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16" name="Right Side embellishment">
            <a:extLst>
              <a:ext uri="{FF2B5EF4-FFF2-40B4-BE49-F238E27FC236}">
                <a16:creationId xmlns:a16="http://schemas.microsoft.com/office/drawing/2014/main" id="{4D9AA7DD-14DE-453A-A67E-C2DAC9D360F7}"/>
              </a:ext>
              <a:ext uri="{C183D7F6-B498-43B3-948B-1728B52AA6E4}">
                <adec:decorative xmlns:adec="http://schemas.microsoft.com/office/drawing/2017/decorative" val="1"/>
              </a:ext>
            </a:extLst>
          </p:cNvPr>
          <p:cNvGrpSpPr/>
          <p:nvPr userDrawn="1"/>
        </p:nvGrpSpPr>
        <p:grpSpPr>
          <a:xfrm>
            <a:off x="5981700" y="0"/>
            <a:ext cx="6698065" cy="6858000"/>
            <a:chOff x="5981700" y="0"/>
            <a:chExt cx="6698065" cy="6858000"/>
          </a:xfrm>
        </p:grpSpPr>
        <p:pic>
          <p:nvPicPr>
            <p:cNvPr id="13" name="Graphic 12">
              <a:extLst>
                <a:ext uri="{FF2B5EF4-FFF2-40B4-BE49-F238E27FC236}">
                  <a16:creationId xmlns:a16="http://schemas.microsoft.com/office/drawing/2014/main" id="{1E010900-2E2A-4E1C-AE1E-D9FC0ED6FBC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5981700" y="0"/>
              <a:ext cx="6210300" cy="6858000"/>
            </a:xfrm>
            <a:prstGeom prst="rect">
              <a:avLst/>
            </a:prstGeom>
          </p:spPr>
        </p:pic>
        <p:grpSp>
          <p:nvGrpSpPr>
            <p:cNvPr id="10" name="Group 9">
              <a:extLst>
                <a:ext uri="{FF2B5EF4-FFF2-40B4-BE49-F238E27FC236}">
                  <a16:creationId xmlns:a16="http://schemas.microsoft.com/office/drawing/2014/main" id="{F6564B5D-A8E3-417C-B069-A864DB01FA1F}"/>
                </a:ext>
              </a:extLst>
            </p:cNvPr>
            <p:cNvGrpSpPr/>
            <p:nvPr userDrawn="1"/>
          </p:nvGrpSpPr>
          <p:grpSpPr>
            <a:xfrm>
              <a:off x="11405293" y="5979373"/>
              <a:ext cx="1274472" cy="851703"/>
              <a:chOff x="11405293" y="5979373"/>
              <a:chExt cx="1274472" cy="851703"/>
            </a:xfrm>
          </p:grpSpPr>
          <p:sp>
            <p:nvSpPr>
              <p:cNvPr id="11" name="Freeform: Shape 10">
                <a:extLst>
                  <a:ext uri="{FF2B5EF4-FFF2-40B4-BE49-F238E27FC236}">
                    <a16:creationId xmlns:a16="http://schemas.microsoft.com/office/drawing/2014/main" id="{5898DE2C-B504-404F-ADBB-3D6C7D497DA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05CA48E-DA4C-4709-AE39-A21D3EBE096B}"/>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Freeform: Shape 6">
              <a:extLst>
                <a:ext uri="{FF2B5EF4-FFF2-40B4-BE49-F238E27FC236}">
                  <a16:creationId xmlns:a16="http://schemas.microsoft.com/office/drawing/2014/main" id="{D1D4A77C-E949-4CD8-95DA-E57E0880FF3B}"/>
                </a:ext>
              </a:extLst>
            </p:cNvPr>
            <p:cNvSpPr/>
            <p:nvPr/>
          </p:nvSpPr>
          <p:spPr>
            <a:xfrm flipH="1">
              <a:off x="6216734" y="0"/>
              <a:ext cx="5408000" cy="2698134"/>
            </a:xfrm>
            <a:custGeom>
              <a:avLst/>
              <a:gdLst>
                <a:gd name="connsiteX0" fmla="*/ 5865876 w 5854700"/>
                <a:gd name="connsiteY0" fmla="*/ 0 h 2921000"/>
                <a:gd name="connsiteX1" fmla="*/ 0 w 5854700"/>
                <a:gd name="connsiteY1" fmla="*/ 0 h 2921000"/>
                <a:gd name="connsiteX2" fmla="*/ 2932938 w 5854700"/>
                <a:gd name="connsiteY2" fmla="*/ 2932938 h 2921000"/>
              </a:gdLst>
              <a:ahLst/>
              <a:cxnLst>
                <a:cxn ang="0">
                  <a:pos x="connsiteX0" y="connsiteY0"/>
                </a:cxn>
                <a:cxn ang="0">
                  <a:pos x="connsiteX1" y="connsiteY1"/>
                </a:cxn>
                <a:cxn ang="0">
                  <a:pos x="connsiteX2" y="connsiteY2"/>
                </a:cxn>
              </a:cxnLst>
              <a:rect l="l" t="t" r="r" b="b"/>
              <a:pathLst>
                <a:path w="5854700" h="2921000">
                  <a:moveTo>
                    <a:pt x="5865876" y="0"/>
                  </a:moveTo>
                  <a:lnTo>
                    <a:pt x="0" y="0"/>
                  </a:lnTo>
                  <a:lnTo>
                    <a:pt x="2932938" y="2932938"/>
                  </a:lnTo>
                  <a:close/>
                </a:path>
              </a:pathLst>
            </a:custGeom>
            <a:solidFill>
              <a:schemeClr val="bg1"/>
            </a:solidFill>
            <a:ln w="12700" cap="flat">
              <a:noFill/>
              <a:prstDash val="solid"/>
              <a:miter/>
            </a:ln>
            <a:effectLst>
              <a:outerShdw blurRad="50800" dist="38100" dir="5400000" algn="t" rotWithShape="0">
                <a:prstClr val="black">
                  <a:alpha val="20000"/>
                </a:prstClr>
              </a:outerShdw>
            </a:effectLst>
          </p:spPr>
          <p:txBody>
            <a:bodyPr rtlCol="0" anchor="ctr"/>
            <a:lstStyle/>
            <a:p>
              <a:endParaRPr lang="en-US"/>
            </a:p>
          </p:txBody>
        </p:sp>
        <p:sp>
          <p:nvSpPr>
            <p:cNvPr id="14" name="Freeform: Shape 13">
              <a:extLst>
                <a:ext uri="{FF2B5EF4-FFF2-40B4-BE49-F238E27FC236}">
                  <a16:creationId xmlns:a16="http://schemas.microsoft.com/office/drawing/2014/main" id="{4664FABA-999E-4344-ACD0-3A27759584A7}"/>
                </a:ext>
              </a:extLst>
            </p:cNvPr>
            <p:cNvSpPr/>
            <p:nvPr/>
          </p:nvSpPr>
          <p:spPr>
            <a:xfrm flipH="1">
              <a:off x="6216734" y="4150341"/>
              <a:ext cx="5408000" cy="2698134"/>
            </a:xfrm>
            <a:custGeom>
              <a:avLst/>
              <a:gdLst>
                <a:gd name="connsiteX0" fmla="*/ 0 w 5854700"/>
                <a:gd name="connsiteY0" fmla="*/ 2932938 h 2921000"/>
                <a:gd name="connsiteX1" fmla="*/ 5865876 w 5854700"/>
                <a:gd name="connsiteY1" fmla="*/ 2932938 h 2921000"/>
                <a:gd name="connsiteX2" fmla="*/ 2932938 w 5854700"/>
                <a:gd name="connsiteY2" fmla="*/ 0 h 2921000"/>
              </a:gdLst>
              <a:ahLst/>
              <a:cxnLst>
                <a:cxn ang="0">
                  <a:pos x="connsiteX0" y="connsiteY0"/>
                </a:cxn>
                <a:cxn ang="0">
                  <a:pos x="connsiteX1" y="connsiteY1"/>
                </a:cxn>
                <a:cxn ang="0">
                  <a:pos x="connsiteX2" y="connsiteY2"/>
                </a:cxn>
              </a:cxnLst>
              <a:rect l="l" t="t" r="r" b="b"/>
              <a:pathLst>
                <a:path w="5854700" h="2921000">
                  <a:moveTo>
                    <a:pt x="0" y="2932938"/>
                  </a:moveTo>
                  <a:lnTo>
                    <a:pt x="5865876" y="2932938"/>
                  </a:lnTo>
                  <a:lnTo>
                    <a:pt x="2932938" y="0"/>
                  </a:lnTo>
                  <a:close/>
                </a:path>
              </a:pathLst>
            </a:custGeom>
            <a:solidFill>
              <a:schemeClr val="bg1"/>
            </a:solidFill>
            <a:ln w="12700" cap="flat">
              <a:noFill/>
              <a:prstDash val="solid"/>
              <a:miter/>
            </a:ln>
            <a:effectLst>
              <a:outerShdw blurRad="50800" dist="38100" dir="16200000" rotWithShape="0">
                <a:prstClr val="black">
                  <a:alpha val="20000"/>
                </a:prstClr>
              </a:outerShdw>
            </a:effectLst>
          </p:spPr>
          <p:txBody>
            <a:bodyPr rtlCol="0" anchor="ctr"/>
            <a:lstStyle/>
            <a:p>
              <a:endParaRPr lang="en-US"/>
            </a:p>
          </p:txBody>
        </p:sp>
        <p:sp>
          <p:nvSpPr>
            <p:cNvPr id="15" name="Freeform: Shape 14">
              <a:extLst>
                <a:ext uri="{FF2B5EF4-FFF2-40B4-BE49-F238E27FC236}">
                  <a16:creationId xmlns:a16="http://schemas.microsoft.com/office/drawing/2014/main" id="{D4E59E20-FFBA-4E09-9F1A-EAEFEDF2B97B}"/>
                </a:ext>
              </a:extLst>
            </p:cNvPr>
            <p:cNvSpPr/>
            <p:nvPr/>
          </p:nvSpPr>
          <p:spPr>
            <a:xfrm flipH="1">
              <a:off x="9845796" y="782005"/>
              <a:ext cx="2346204" cy="5290688"/>
            </a:xfrm>
            <a:custGeom>
              <a:avLst/>
              <a:gdLst>
                <a:gd name="connsiteX0" fmla="*/ 2316099 w 2540000"/>
                <a:gd name="connsiteY0" fmla="*/ 2315972 h 5727700"/>
                <a:gd name="connsiteX1" fmla="*/ 0 w 2540000"/>
                <a:gd name="connsiteY1" fmla="*/ 0 h 5727700"/>
                <a:gd name="connsiteX2" fmla="*/ 0 w 2540000"/>
                <a:gd name="connsiteY2" fmla="*/ 5732526 h 5727700"/>
                <a:gd name="connsiteX3" fmla="*/ 2316099 w 2540000"/>
                <a:gd name="connsiteY3" fmla="*/ 3416427 h 5727700"/>
                <a:gd name="connsiteX4" fmla="*/ 2316099 w 2540000"/>
                <a:gd name="connsiteY4" fmla="*/ 2315972 h 572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5727700">
                  <a:moveTo>
                    <a:pt x="2316099" y="2315972"/>
                  </a:moveTo>
                  <a:lnTo>
                    <a:pt x="0" y="0"/>
                  </a:lnTo>
                  <a:lnTo>
                    <a:pt x="0" y="5732526"/>
                  </a:lnTo>
                  <a:lnTo>
                    <a:pt x="2316099" y="3416427"/>
                  </a:lnTo>
                  <a:cubicBezTo>
                    <a:pt x="2619883" y="3112643"/>
                    <a:pt x="2619883" y="2619883"/>
                    <a:pt x="2316099" y="2315972"/>
                  </a:cubicBezTo>
                  <a:close/>
                </a:path>
              </a:pathLst>
            </a:custGeom>
            <a:solidFill>
              <a:schemeClr val="bg1"/>
            </a:solidFill>
            <a:ln w="12700" cap="flat">
              <a:noFill/>
              <a:prstDash val="solid"/>
              <a:miter/>
            </a:ln>
            <a:effectLst>
              <a:outerShdw blurRad="50800" dist="38100" dir="10800000" algn="r" rotWithShape="0">
                <a:prstClr val="black">
                  <a:alpha val="10000"/>
                </a:prstClr>
              </a:outerShdw>
            </a:effectLst>
          </p:spPr>
          <p:txBody>
            <a:bodyPr rtlCol="0" anchor="ctr"/>
            <a:lstStyle/>
            <a:p>
              <a:endParaRPr lang="en-US"/>
            </a:p>
          </p:txBody>
        </p:sp>
      </p:grpSp>
      <p:pic>
        <p:nvPicPr>
          <p:cNvPr id="17" name="WFGPS Logo">
            <a:extLst>
              <a:ext uri="{FF2B5EF4-FFF2-40B4-BE49-F238E27FC236}">
                <a16:creationId xmlns:a16="http://schemas.microsoft.com/office/drawing/2014/main" id="{9D976868-9CAA-41E5-AF3B-88CCB6DC8D8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226213" y="6284572"/>
            <a:ext cx="1389041" cy="471509"/>
          </a:xfrm>
          <a:prstGeom prst="rect">
            <a:avLst/>
          </a:prstGeom>
        </p:spPr>
      </p:pic>
      <p:sp>
        <p:nvSpPr>
          <p:cNvPr id="6" name="Slide Number">
            <a:extLst>
              <a:ext uri="{FF2B5EF4-FFF2-40B4-BE49-F238E27FC236}">
                <a16:creationId xmlns:a16="http://schemas.microsoft.com/office/drawing/2014/main" id="{7F202FB4-F169-4452-A4B3-A923F1681FBF}"/>
              </a:ext>
            </a:extLst>
          </p:cNvPr>
          <p:cNvSpPr>
            <a:spLocks noGrp="1"/>
          </p:cNvSpPr>
          <p:nvPr>
            <p:ph type="sldNum" sz="quarter" idx="12"/>
          </p:nvPr>
        </p:nvSpPr>
        <p:spPr/>
        <p:txBody>
          <a:bodyPr/>
          <a:lstStyle>
            <a:lvl1pPr>
              <a:defRPr>
                <a:solidFill>
                  <a:schemeClr val="accent1"/>
                </a:solidFill>
              </a:defRPr>
            </a:lvl1pPr>
          </a:lstStyle>
          <a:p>
            <a:fld id="{158B7785-F6D6-45F8-833E-07BD84680091}" type="slidenum">
              <a:rPr lang="en-US" smtClean="0"/>
              <a:pPr/>
              <a:t>‹#›</a:t>
            </a:fld>
            <a:endParaRPr lang="en-US" dirty="0"/>
          </a:p>
        </p:txBody>
      </p:sp>
      <p:sp>
        <p:nvSpPr>
          <p:cNvPr id="2" name="Section Title">
            <a:extLst>
              <a:ext uri="{FF2B5EF4-FFF2-40B4-BE49-F238E27FC236}">
                <a16:creationId xmlns:a16="http://schemas.microsoft.com/office/drawing/2014/main" id="{72E288C2-30BA-4AB0-9C9B-92B7CF759799}"/>
              </a:ext>
            </a:extLst>
          </p:cNvPr>
          <p:cNvSpPr>
            <a:spLocks noGrp="1"/>
          </p:cNvSpPr>
          <p:nvPr>
            <p:ph type="title" hasCustomPrompt="1"/>
          </p:nvPr>
        </p:nvSpPr>
        <p:spPr>
          <a:xfrm>
            <a:off x="800101" y="1405870"/>
            <a:ext cx="6553200" cy="2357891"/>
          </a:xfrm>
        </p:spPr>
        <p:txBody>
          <a:bodyPr lIns="91440" anchor="b">
            <a:normAutofit/>
          </a:bodyPr>
          <a:lstStyle>
            <a:lvl1pPr>
              <a:defRPr sz="4400" b="1">
                <a:solidFill>
                  <a:schemeClr val="accent1"/>
                </a:solidFill>
                <a:latin typeface="+mn-lt"/>
              </a:defRPr>
            </a:lvl1pPr>
          </a:lstStyle>
          <a:p>
            <a:r>
              <a:rPr lang="en-US" dirty="0"/>
              <a:t>Add section title here.</a:t>
            </a:r>
          </a:p>
        </p:txBody>
      </p:sp>
      <p:sp>
        <p:nvSpPr>
          <p:cNvPr id="3" name="Section Subtitle">
            <a:extLst>
              <a:ext uri="{FF2B5EF4-FFF2-40B4-BE49-F238E27FC236}">
                <a16:creationId xmlns:a16="http://schemas.microsoft.com/office/drawing/2014/main" id="{B3C775B5-BBF5-4684-873B-88ACF9DA3EF8}"/>
              </a:ext>
            </a:extLst>
          </p:cNvPr>
          <p:cNvSpPr>
            <a:spLocks noGrp="1"/>
          </p:cNvSpPr>
          <p:nvPr>
            <p:ph type="body" idx="1" hasCustomPrompt="1"/>
          </p:nvPr>
        </p:nvSpPr>
        <p:spPr>
          <a:xfrm>
            <a:off x="800100" y="4269493"/>
            <a:ext cx="6553200" cy="1154793"/>
          </a:xfrm>
        </p:spPr>
        <p:txBody>
          <a:bodyPr>
            <a:normAutofit/>
          </a:bodyPr>
          <a:lstStyle>
            <a:lvl1pPr marL="0" indent="0" algn="l">
              <a:buNone/>
              <a:defRPr sz="28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This is a section subtitle if needed.  Otherwise, delete this block.</a:t>
            </a:r>
          </a:p>
        </p:txBody>
      </p:sp>
      <p:sp>
        <p:nvSpPr>
          <p:cNvPr id="5" name="Footer Placeholder">
            <a:extLst>
              <a:ext uri="{FF2B5EF4-FFF2-40B4-BE49-F238E27FC236}">
                <a16:creationId xmlns:a16="http://schemas.microsoft.com/office/drawing/2014/main" id="{E3DA2094-8407-4565-9749-E84DB7A2871B}"/>
              </a:ext>
            </a:extLst>
          </p:cNvPr>
          <p:cNvSpPr>
            <a:spLocks noGrp="1"/>
          </p:cNvSpPr>
          <p:nvPr>
            <p:ph type="ftr" sz="quarter" idx="11"/>
          </p:nvPr>
        </p:nvSpPr>
        <p:spPr>
          <a:xfrm>
            <a:off x="800100" y="6356350"/>
            <a:ext cx="5162552" cy="365125"/>
          </a:xfrm>
        </p:spPr>
        <p:txBody>
          <a:bodyPr/>
          <a:lstStyle>
            <a:lvl1pPr algn="l">
              <a:defRPr sz="14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784041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ographic 3">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384237" y="2037182"/>
            <a:ext cx="4803399" cy="2708434"/>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20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noChangeAspect="1"/>
          </p:cNvSpPr>
          <p:nvPr>
            <p:ph type="pic" sz="quarter" idx="15" hasCustomPrompt="1"/>
          </p:nvPr>
        </p:nvSpPr>
        <p:spPr>
          <a:xfrm>
            <a:off x="5717036" y="110454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586169" y="1323616"/>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6867735" y="2076889"/>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736868" y="2293048"/>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noChangeAspect="1"/>
          </p:cNvSpPr>
          <p:nvPr>
            <p:ph type="pic" sz="quarter" idx="19" hasCustomPrompt="1"/>
          </p:nvPr>
        </p:nvSpPr>
        <p:spPr>
          <a:xfrm>
            <a:off x="5717036" y="3029191"/>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6586169" y="3245350"/>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noChangeAspect="1"/>
          </p:cNvSpPr>
          <p:nvPr>
            <p:ph type="pic" sz="quarter" idx="18" hasCustomPrompt="1"/>
          </p:nvPr>
        </p:nvSpPr>
        <p:spPr>
          <a:xfrm>
            <a:off x="6867735" y="3998623"/>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736868" y="4214782"/>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8" name="Thumbnail 5">
            <a:extLst>
              <a:ext uri="{FF2B5EF4-FFF2-40B4-BE49-F238E27FC236}">
                <a16:creationId xmlns:a16="http://schemas.microsoft.com/office/drawing/2014/main" id="{6C3EC705-A522-4A9C-A013-3722BFD83896}"/>
              </a:ext>
              <a:ext uri="{C183D7F6-B498-43B3-948B-1728B52AA6E4}">
                <adec:decorative xmlns:adec="http://schemas.microsoft.com/office/drawing/2017/decorative" val="1"/>
              </a:ext>
            </a:extLst>
          </p:cNvPr>
          <p:cNvSpPr>
            <a:spLocks noGrp="1" noChangeAspect="1"/>
          </p:cNvSpPr>
          <p:nvPr>
            <p:ph type="pic" sz="quarter" idx="21" hasCustomPrompt="1"/>
          </p:nvPr>
        </p:nvSpPr>
        <p:spPr>
          <a:xfrm>
            <a:off x="5861291" y="495092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5</a:t>
            </a:r>
          </a:p>
        </p:txBody>
      </p:sp>
      <p:sp>
        <p:nvSpPr>
          <p:cNvPr id="17" name="Caption 5">
            <a:extLst>
              <a:ext uri="{FF2B5EF4-FFF2-40B4-BE49-F238E27FC236}">
                <a16:creationId xmlns:a16="http://schemas.microsoft.com/office/drawing/2014/main" id="{1BCF5A12-5949-48DD-8B4A-536478F2CE09}"/>
              </a:ext>
            </a:extLst>
          </p:cNvPr>
          <p:cNvSpPr>
            <a:spLocks noGrp="1"/>
          </p:cNvSpPr>
          <p:nvPr>
            <p:ph type="body" sz="quarter" idx="20" hasCustomPrompt="1"/>
          </p:nvPr>
        </p:nvSpPr>
        <p:spPr>
          <a:xfrm>
            <a:off x="6730424" y="5167084"/>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07761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cxnSp>
        <p:nvCxnSpPr>
          <p:cNvPr id="19" name="Process Flow Arrow">
            <a:extLst>
              <a:ext uri="{FF2B5EF4-FFF2-40B4-BE49-F238E27FC236}">
                <a16:creationId xmlns:a16="http://schemas.microsoft.com/office/drawing/2014/main" id="{A125BFDF-FB9E-4CFE-9AFC-6048D15A7707}"/>
              </a:ext>
              <a:ext uri="{C183D7F6-B498-43B3-948B-1728B52AA6E4}">
                <adec:decorative xmlns:adec="http://schemas.microsoft.com/office/drawing/2017/decorative" val="1"/>
              </a:ext>
            </a:extLst>
          </p:cNvPr>
          <p:cNvCxnSpPr>
            <a:cxnSpLocks/>
          </p:cNvCxnSpPr>
          <p:nvPr userDrawn="1"/>
        </p:nvCxnSpPr>
        <p:spPr>
          <a:xfrm>
            <a:off x="1413321" y="1056624"/>
            <a:ext cx="5210826" cy="5210826"/>
          </a:xfrm>
          <a:prstGeom prst="line">
            <a:avLst/>
          </a:prstGeom>
          <a:ln w="73025">
            <a:gradFill>
              <a:gsLst>
                <a:gs pos="1000">
                  <a:schemeClr val="accent4">
                    <a:alpha val="0"/>
                  </a:schemeClr>
                </a:gs>
                <a:gs pos="15000">
                  <a:schemeClr val="accent4"/>
                </a:gs>
                <a:gs pos="100000">
                  <a:schemeClr val="accent4"/>
                </a:gs>
              </a:gsLst>
              <a:lin ang="5400000" scaled="1"/>
            </a:gradFill>
            <a:tailEnd type="triangle" w="lg" len="lg"/>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process graphic slide title. Delete unneeded shapes.  </a:t>
            </a:r>
          </a:p>
        </p:txBody>
      </p:sp>
      <p:sp>
        <p:nvSpPr>
          <p:cNvPr id="25" name="Subtitle">
            <a:extLst>
              <a:ext uri="{FF2B5EF4-FFF2-40B4-BE49-F238E27FC236}">
                <a16:creationId xmlns:a16="http://schemas.microsoft.com/office/drawing/2014/main" id="{40916910-AE40-4E4D-BDB8-E77C8163B8BD}"/>
              </a:ext>
            </a:extLst>
          </p:cNvPr>
          <p:cNvSpPr>
            <a:spLocks noGrp="1"/>
          </p:cNvSpPr>
          <p:nvPr>
            <p:ph type="body" idx="20" hasCustomPrompt="1"/>
          </p:nvPr>
        </p:nvSpPr>
        <p:spPr>
          <a:xfrm>
            <a:off x="7994712" y="1050692"/>
            <a:ext cx="3892488" cy="1451141"/>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t">
            <a:noAutofit/>
          </a:bodyPr>
          <a:lstStyle>
            <a:lvl1pPr marL="0" indent="0" algn="r">
              <a:buNone/>
              <a:defRPr sz="2200" b="1" i="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Use this if additional subtitle is needed.  Otherwise, delete.</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178174" y="3227894"/>
            <a:ext cx="3347169" cy="2942344"/>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t">
            <a:noAutofit/>
          </a:bodyPr>
          <a:lstStyle>
            <a:lvl1pPr marL="0" indent="0" algn="l">
              <a:buNone/>
              <a:defRPr sz="16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24" name="Caption 1">
            <a:extLst>
              <a:ext uri="{FF2B5EF4-FFF2-40B4-BE49-F238E27FC236}">
                <a16:creationId xmlns:a16="http://schemas.microsoft.com/office/drawing/2014/main" id="{6E53E3EF-A315-4552-8CF4-530F162F2215}"/>
              </a:ext>
            </a:extLst>
          </p:cNvPr>
          <p:cNvSpPr>
            <a:spLocks noGrp="1"/>
          </p:cNvSpPr>
          <p:nvPr>
            <p:ph type="body" idx="19" hasCustomPrompt="1"/>
          </p:nvPr>
        </p:nvSpPr>
        <p:spPr>
          <a:xfrm>
            <a:off x="1976311" y="1020559"/>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23" name="Caption 2">
            <a:extLst>
              <a:ext uri="{FF2B5EF4-FFF2-40B4-BE49-F238E27FC236}">
                <a16:creationId xmlns:a16="http://schemas.microsoft.com/office/drawing/2014/main" id="{5785E59E-687B-43E6-AAE8-C7C6B53123EE}"/>
              </a:ext>
            </a:extLst>
          </p:cNvPr>
          <p:cNvSpPr>
            <a:spLocks noGrp="1"/>
          </p:cNvSpPr>
          <p:nvPr>
            <p:ph type="body" idx="18" hasCustomPrompt="1"/>
          </p:nvPr>
        </p:nvSpPr>
        <p:spPr>
          <a:xfrm>
            <a:off x="2791561" y="183687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2 here.</a:t>
            </a:r>
          </a:p>
        </p:txBody>
      </p:sp>
      <p:sp>
        <p:nvSpPr>
          <p:cNvPr id="22" name="Caption 3">
            <a:extLst>
              <a:ext uri="{FF2B5EF4-FFF2-40B4-BE49-F238E27FC236}">
                <a16:creationId xmlns:a16="http://schemas.microsoft.com/office/drawing/2014/main" id="{7F64AC9C-1867-4F45-B435-D0500C668A3F}"/>
              </a:ext>
            </a:extLst>
          </p:cNvPr>
          <p:cNvSpPr>
            <a:spLocks noGrp="1"/>
          </p:cNvSpPr>
          <p:nvPr>
            <p:ph type="body" idx="17" hasCustomPrompt="1"/>
          </p:nvPr>
        </p:nvSpPr>
        <p:spPr>
          <a:xfrm>
            <a:off x="3606811" y="2653185"/>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21" name="Caption 4">
            <a:extLst>
              <a:ext uri="{FF2B5EF4-FFF2-40B4-BE49-F238E27FC236}">
                <a16:creationId xmlns:a16="http://schemas.microsoft.com/office/drawing/2014/main" id="{23B6C41B-B01A-48C4-B1DA-F67135FE81A8}"/>
              </a:ext>
            </a:extLst>
          </p:cNvPr>
          <p:cNvSpPr>
            <a:spLocks noGrp="1"/>
          </p:cNvSpPr>
          <p:nvPr>
            <p:ph type="body" idx="16" hasCustomPrompt="1"/>
          </p:nvPr>
        </p:nvSpPr>
        <p:spPr>
          <a:xfrm>
            <a:off x="4422061" y="3469498"/>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4 here.</a:t>
            </a:r>
          </a:p>
        </p:txBody>
      </p:sp>
      <p:sp>
        <p:nvSpPr>
          <p:cNvPr id="20" name="Caption 5">
            <a:extLst>
              <a:ext uri="{FF2B5EF4-FFF2-40B4-BE49-F238E27FC236}">
                <a16:creationId xmlns:a16="http://schemas.microsoft.com/office/drawing/2014/main" id="{F2F618EA-F6FF-4DD1-A1D3-71BB1704CC59}"/>
              </a:ext>
            </a:extLst>
          </p:cNvPr>
          <p:cNvSpPr>
            <a:spLocks noGrp="1"/>
          </p:cNvSpPr>
          <p:nvPr>
            <p:ph type="body" idx="15" hasCustomPrompt="1"/>
          </p:nvPr>
        </p:nvSpPr>
        <p:spPr>
          <a:xfrm>
            <a:off x="5237311" y="4285811"/>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3" name="Caption 6">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052561" y="510212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6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69896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0" name="Year Right">
            <a:extLst>
              <a:ext uri="{FF2B5EF4-FFF2-40B4-BE49-F238E27FC236}">
                <a16:creationId xmlns:a16="http://schemas.microsoft.com/office/drawing/2014/main" id="{66D1E8FF-07A1-4602-A7F7-548960E0C1C1}"/>
              </a:ext>
              <a:ext uri="{C183D7F6-B498-43B3-948B-1728B52AA6E4}">
                <adec:decorative xmlns:adec="http://schemas.microsoft.com/office/drawing/2017/decorative"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31" name="Year Left">
            <a:extLst>
              <a:ext uri="{FF2B5EF4-FFF2-40B4-BE49-F238E27FC236}">
                <a16:creationId xmlns:a16="http://schemas.microsoft.com/office/drawing/2014/main" id="{F60D08D2-751A-4A75-8F69-6933BA144CE2}"/>
              </a:ext>
              <a:ext uri="{C183D7F6-B498-43B3-948B-1728B52AA6E4}">
                <adec:decorative xmlns:adec="http://schemas.microsoft.com/office/drawing/2017/decorative"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1400153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1" name="Year Right">
            <a:extLst>
              <a:ext uri="{FF2B5EF4-FFF2-40B4-BE49-F238E27FC236}">
                <a16:creationId xmlns:a16="http://schemas.microsoft.com/office/drawing/2014/main" id="{F60D08D2-751A-4A75-8F69-6933BA144CE2}"/>
              </a:ext>
              <a:ext uri="{C183D7F6-B498-43B3-948B-1728B52AA6E4}">
                <adec:decorative xmlns:adec="http://schemas.microsoft.com/office/drawing/2017/decorative"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30" name="Year Left">
            <a:extLst>
              <a:ext uri="{FF2B5EF4-FFF2-40B4-BE49-F238E27FC236}">
                <a16:creationId xmlns:a16="http://schemas.microsoft.com/office/drawing/2014/main" id="{66D1E8FF-07A1-4602-A7F7-548960E0C1C1}"/>
              </a:ext>
              <a:ext uri="{C183D7F6-B498-43B3-948B-1728B52AA6E4}">
                <adec:decorative xmlns:adec="http://schemas.microsoft.com/office/drawing/2017/decorative"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3652748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5" name="Gray Line">
            <a:extLst>
              <a:ext uri="{FF2B5EF4-FFF2-40B4-BE49-F238E27FC236}">
                <a16:creationId xmlns:a16="http://schemas.microsoft.com/office/drawing/2014/main" id="{FB7FF695-611E-4BA6-99FD-A8120740C671}"/>
              </a:ext>
              <a:ext uri="{C183D7F6-B498-43B3-948B-1728B52AA6E4}">
                <adec:decorative xmlns:adec="http://schemas.microsoft.com/office/drawing/2017/decorative" val="1"/>
              </a:ext>
            </a:extLst>
          </p:cNvPr>
          <p:cNvCxnSpPr>
            <a:cxnSpLocks/>
          </p:cNvCxnSpPr>
          <p:nvPr userDrawn="1"/>
        </p:nvCxnSpPr>
        <p:spPr>
          <a:xfrm>
            <a:off x="8248838" y="861170"/>
            <a:ext cx="0" cy="5387230"/>
          </a:xfrm>
          <a:prstGeom prst="line">
            <a:avLst/>
          </a:prstGeom>
          <a:ln w="28575">
            <a:gradFill>
              <a:gsLst>
                <a:gs pos="1000">
                  <a:schemeClr val="accent4">
                    <a:alpha val="0"/>
                  </a:schemeClr>
                </a:gs>
                <a:gs pos="15000">
                  <a:schemeClr val="accent4"/>
                </a:gs>
                <a:gs pos="85000">
                  <a:schemeClr val="accent4"/>
                </a:gs>
                <a:gs pos="99000">
                  <a:schemeClr val="accent4">
                    <a:alpha val="0"/>
                  </a:schemeClr>
                </a:gs>
              </a:gsLst>
              <a:lin ang="5400000" scaled="1"/>
            </a:gradFill>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C2ACF4F6-841C-4EB3-998D-4079B398A4B3}"/>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1" name="Callout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609140" y="1823226"/>
            <a:ext cx="3334023" cy="3263970"/>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noAutofit/>
          </a:bodyPr>
          <a:lstStyle>
            <a:lvl1pPr marL="0" indent="0" algn="l">
              <a:buNone/>
              <a:defRPr sz="18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27" name="Timeline Item 1">
            <a:extLst>
              <a:ext uri="{FF2B5EF4-FFF2-40B4-BE49-F238E27FC236}">
                <a16:creationId xmlns:a16="http://schemas.microsoft.com/office/drawing/2014/main" id="{CF264817-797F-497A-9AC6-81B3EFFB4035}"/>
              </a:ext>
            </a:extLst>
          </p:cNvPr>
          <p:cNvSpPr>
            <a:spLocks noGrp="1"/>
          </p:cNvSpPr>
          <p:nvPr>
            <p:ph type="body" idx="27" hasCustomPrompt="1"/>
          </p:nvPr>
        </p:nvSpPr>
        <p:spPr>
          <a:xfrm>
            <a:off x="4600952" y="1200470"/>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17" name="Timeline Item 2">
            <a:extLst>
              <a:ext uri="{FF2B5EF4-FFF2-40B4-BE49-F238E27FC236}">
                <a16:creationId xmlns:a16="http://schemas.microsoft.com/office/drawing/2014/main" id="{CBB9AAD3-859D-4004-9796-E5E9CF036E58}"/>
              </a:ext>
            </a:extLst>
          </p:cNvPr>
          <p:cNvSpPr>
            <a:spLocks noGrp="1"/>
          </p:cNvSpPr>
          <p:nvPr>
            <p:ph type="body" idx="1" hasCustomPrompt="1"/>
          </p:nvPr>
        </p:nvSpPr>
        <p:spPr>
          <a:xfrm>
            <a:off x="8548765" y="1698948"/>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6" name="Timeline Item 3">
            <a:extLst>
              <a:ext uri="{FF2B5EF4-FFF2-40B4-BE49-F238E27FC236}">
                <a16:creationId xmlns:a16="http://schemas.microsoft.com/office/drawing/2014/main" id="{D8952813-2EC6-42A3-AFCD-D0EB3A46E7FD}"/>
              </a:ext>
            </a:extLst>
          </p:cNvPr>
          <p:cNvSpPr>
            <a:spLocks noGrp="1"/>
          </p:cNvSpPr>
          <p:nvPr>
            <p:ph type="body" idx="26" hasCustomPrompt="1"/>
          </p:nvPr>
        </p:nvSpPr>
        <p:spPr>
          <a:xfrm>
            <a:off x="4600953" y="2197426"/>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8" name="Timeline Item 4">
            <a:extLst>
              <a:ext uri="{FF2B5EF4-FFF2-40B4-BE49-F238E27FC236}">
                <a16:creationId xmlns:a16="http://schemas.microsoft.com/office/drawing/2014/main" id="{D23AED94-E8A9-498E-B8DB-E06B880F3344}"/>
              </a:ext>
            </a:extLst>
          </p:cNvPr>
          <p:cNvSpPr>
            <a:spLocks noGrp="1"/>
          </p:cNvSpPr>
          <p:nvPr>
            <p:ph type="body" idx="28" hasCustomPrompt="1"/>
          </p:nvPr>
        </p:nvSpPr>
        <p:spPr>
          <a:xfrm>
            <a:off x="8548765" y="2695904"/>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34" name="Timeline Item 5">
            <a:extLst>
              <a:ext uri="{FF2B5EF4-FFF2-40B4-BE49-F238E27FC236}">
                <a16:creationId xmlns:a16="http://schemas.microsoft.com/office/drawing/2014/main" id="{D0490684-BF2D-4D43-AF2F-1DF814863A3B}"/>
              </a:ext>
            </a:extLst>
          </p:cNvPr>
          <p:cNvSpPr>
            <a:spLocks noGrp="1"/>
          </p:cNvSpPr>
          <p:nvPr>
            <p:ph type="body" idx="31" hasCustomPrompt="1"/>
          </p:nvPr>
        </p:nvSpPr>
        <p:spPr>
          <a:xfrm>
            <a:off x="4606810" y="3194382"/>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32" name="Timeline Item 6">
            <a:extLst>
              <a:ext uri="{FF2B5EF4-FFF2-40B4-BE49-F238E27FC236}">
                <a16:creationId xmlns:a16="http://schemas.microsoft.com/office/drawing/2014/main" id="{332605F8-B1E8-420F-9AB3-BEA8E983B716}"/>
              </a:ext>
            </a:extLst>
          </p:cNvPr>
          <p:cNvSpPr>
            <a:spLocks noGrp="1"/>
          </p:cNvSpPr>
          <p:nvPr>
            <p:ph type="body" idx="29" hasCustomPrompt="1"/>
          </p:nvPr>
        </p:nvSpPr>
        <p:spPr>
          <a:xfrm>
            <a:off x="8554623" y="3692860"/>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33" name="Timeline Item 7">
            <a:extLst>
              <a:ext uri="{FF2B5EF4-FFF2-40B4-BE49-F238E27FC236}">
                <a16:creationId xmlns:a16="http://schemas.microsoft.com/office/drawing/2014/main" id="{FA272DBF-150C-48C0-9616-14571A3CBAAE}"/>
              </a:ext>
            </a:extLst>
          </p:cNvPr>
          <p:cNvSpPr>
            <a:spLocks noGrp="1"/>
          </p:cNvSpPr>
          <p:nvPr>
            <p:ph type="body" idx="30" hasCustomPrompt="1"/>
          </p:nvPr>
        </p:nvSpPr>
        <p:spPr>
          <a:xfrm>
            <a:off x="4606811" y="4191338"/>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35" name="Timeline Item 8">
            <a:extLst>
              <a:ext uri="{FF2B5EF4-FFF2-40B4-BE49-F238E27FC236}">
                <a16:creationId xmlns:a16="http://schemas.microsoft.com/office/drawing/2014/main" id="{7C824D20-BF3C-46D9-8DF9-3784B7B4CDC4}"/>
              </a:ext>
            </a:extLst>
          </p:cNvPr>
          <p:cNvSpPr>
            <a:spLocks noGrp="1"/>
          </p:cNvSpPr>
          <p:nvPr>
            <p:ph type="body" idx="32" hasCustomPrompt="1"/>
          </p:nvPr>
        </p:nvSpPr>
        <p:spPr>
          <a:xfrm>
            <a:off x="8554623" y="4689816"/>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8 here.</a:t>
            </a:r>
          </a:p>
        </p:txBody>
      </p:sp>
      <p:sp>
        <p:nvSpPr>
          <p:cNvPr id="36" name="Timeline Item 9">
            <a:extLst>
              <a:ext uri="{FF2B5EF4-FFF2-40B4-BE49-F238E27FC236}">
                <a16:creationId xmlns:a16="http://schemas.microsoft.com/office/drawing/2014/main" id="{2CD28ECE-ECF2-4119-AAA7-D9F5245530C4}"/>
              </a:ext>
            </a:extLst>
          </p:cNvPr>
          <p:cNvSpPr>
            <a:spLocks noGrp="1"/>
          </p:cNvSpPr>
          <p:nvPr>
            <p:ph type="body" idx="33" hasCustomPrompt="1"/>
          </p:nvPr>
        </p:nvSpPr>
        <p:spPr>
          <a:xfrm>
            <a:off x="4600952" y="5188297"/>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9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83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a:xfrm>
            <a:off x="805866" y="46208"/>
            <a:ext cx="11081334" cy="786384"/>
          </a:xfrm>
        </p:spPr>
        <p:txBody>
          <a:bodyPr/>
          <a:lstStyle/>
          <a:p>
            <a:r>
              <a:rPr lang="en-US" dirty="0"/>
              <a:t>Click to edit Master title style</a:t>
            </a:r>
          </a:p>
        </p:txBody>
      </p:sp>
      <p:sp>
        <p:nvSpPr>
          <p:cNvPr id="3" name="Subtitle">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39788" y="999279"/>
            <a:ext cx="10515600" cy="823912"/>
          </a:xfrm>
          <a:solidFill>
            <a:srgbClr val="F3F4F4"/>
          </a:solidFill>
          <a:ln>
            <a:solidFill>
              <a:schemeClr val="accent4"/>
            </a:solidFill>
          </a:ln>
        </p:spPr>
        <p:txBody>
          <a:bodyPr anchor="ctr">
            <a:normAutofit/>
          </a:bodyPr>
          <a:lstStyle>
            <a:lvl1pPr marL="0" indent="0" algn="l">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 </a:t>
            </a:r>
          </a:p>
        </p:txBody>
      </p:sp>
      <p:sp>
        <p:nvSpPr>
          <p:cNvPr id="4" name="Content Placeholder">
            <a:extLst>
              <a:ext uri="{FF2B5EF4-FFF2-40B4-BE49-F238E27FC236}">
                <a16:creationId xmlns:a16="http://schemas.microsoft.com/office/drawing/2014/main" id="{18CFC8C1-67C5-455C-AAC1-338413D4B475}"/>
              </a:ext>
            </a:extLst>
          </p:cNvPr>
          <p:cNvSpPr>
            <a:spLocks noGrp="1"/>
          </p:cNvSpPr>
          <p:nvPr>
            <p:ph sz="half" idx="2"/>
          </p:nvPr>
        </p:nvSpPr>
        <p:spPr>
          <a:xfrm>
            <a:off x="839788" y="1989878"/>
            <a:ext cx="1051560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77629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p:nvPr>
        </p:nvSpPr>
        <p:spPr/>
        <p:txBody>
          <a:bodyPr/>
          <a:lstStyle/>
          <a:p>
            <a:r>
              <a:rPr lang="en-US" dirty="0"/>
              <a:t>Click to edit Master title style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p:nvPr>
        </p:nvSpPr>
        <p:spPr>
          <a:xfrm>
            <a:off x="838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p:nvPr>
        </p:nvSpPr>
        <p:spPr>
          <a:xfrm>
            <a:off x="6172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6741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p:txBody>
          <a:bodyPr/>
          <a:lstStyle/>
          <a:p>
            <a:r>
              <a:rPr lang="en-US" dirty="0"/>
              <a:t>Click to edit Master title style</a:t>
            </a:r>
          </a:p>
        </p:txBody>
      </p:sp>
      <p:sp>
        <p:nvSpPr>
          <p:cNvPr id="3" name="Content Title Left">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05866"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left column heading</a:t>
            </a:r>
          </a:p>
        </p:txBody>
      </p:sp>
      <p:sp>
        <p:nvSpPr>
          <p:cNvPr id="4" name="Content Placeholder Left">
            <a:extLst>
              <a:ext uri="{FF2B5EF4-FFF2-40B4-BE49-F238E27FC236}">
                <a16:creationId xmlns:a16="http://schemas.microsoft.com/office/drawing/2014/main" id="{18CFC8C1-67C5-455C-AAC1-338413D4B475}"/>
              </a:ext>
            </a:extLst>
          </p:cNvPr>
          <p:cNvSpPr>
            <a:spLocks noGrp="1"/>
          </p:cNvSpPr>
          <p:nvPr>
            <p:ph sz="half" idx="2"/>
          </p:nvPr>
        </p:nvSpPr>
        <p:spPr>
          <a:xfrm>
            <a:off x="805866"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Title Right">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6172200"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right column heading</a:t>
            </a:r>
          </a:p>
        </p:txBody>
      </p:sp>
      <p:sp>
        <p:nvSpPr>
          <p:cNvPr id="6" name="Content Placeholder Right">
            <a:extLst>
              <a:ext uri="{FF2B5EF4-FFF2-40B4-BE49-F238E27FC236}">
                <a16:creationId xmlns:a16="http://schemas.microsoft.com/office/drawing/2014/main" id="{FFD68788-1515-4FDE-890A-643522C68A2A}"/>
              </a:ext>
            </a:extLst>
          </p:cNvPr>
          <p:cNvSpPr>
            <a:spLocks noGrp="1"/>
          </p:cNvSpPr>
          <p:nvPr>
            <p:ph sz="quarter" idx="4"/>
          </p:nvPr>
        </p:nvSpPr>
        <p:spPr>
          <a:xfrm>
            <a:off x="6172200"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54115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50DEA1C2-3B9B-4C61-B9C1-95E92E311634}"/>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0B73BD0A-7F58-4DC5-B1D9-8439C1D6CD7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DA3E6CB-2C77-4659-8ABA-8C2B4BD2288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0496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2" cstate="hqprint">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622551" y="6284572"/>
            <a:ext cx="1389041" cy="471509"/>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33020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55F230CC-07F9-42BC-9615-CB3A7B6812E0}"/>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4E22BAF3-80E2-4CF3-AB43-FC0E64F14996}"/>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357098EB-40A6-4336-B0F5-E0AA0FA084AF}"/>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 name="Top Corner Embellishment">
            <a:extLst>
              <a:ext uri="{FF2B5EF4-FFF2-40B4-BE49-F238E27FC236}">
                <a16:creationId xmlns:a16="http://schemas.microsoft.com/office/drawing/2014/main" id="{31258A17-C871-4FB3-B25D-FD074705B04A}"/>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8" name="Freeform: Shape 17">
              <a:extLst>
                <a:ext uri="{FF2B5EF4-FFF2-40B4-BE49-F238E27FC236}">
                  <a16:creationId xmlns:a16="http://schemas.microsoft.com/office/drawing/2014/main" id="{285C913B-C918-4648-A2D5-67D36FA0CBFC}"/>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BAC7268-14E0-4E40-A27F-5CD1B99EB8C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ED6A5E5-5D92-463C-AACF-EC8C2E9D2591}"/>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40D1CC92-595A-4C4B-87DC-6E0AC2E48EB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2B829376-546E-46B9-98B4-30475B1AD681}"/>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8090F5B9-C4F2-45B7-BA66-AA5C6B508C37}"/>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7D3B4C49-C6BA-41E7-B71C-22A0C9AE6DAD}"/>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896BE454-1C77-4AE2-9537-397FA5265275}"/>
              </a:ext>
            </a:extLst>
          </p:cNvPr>
          <p:cNvSpPr>
            <a:spLocks noGrp="1"/>
          </p:cNvSpPr>
          <p:nvPr>
            <p:ph type="body" sz="half" idx="2"/>
          </p:nvPr>
        </p:nvSpPr>
        <p:spPr>
          <a:xfrm>
            <a:off x="839788" y="3300731"/>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a:extLst>
              <a:ext uri="{FF2B5EF4-FFF2-40B4-BE49-F238E27FC236}">
                <a16:creationId xmlns:a16="http://schemas.microsoft.com/office/drawing/2014/main" id="{07FB22A7-9223-4C98-AE44-1CE62BD7ED17}"/>
              </a:ext>
            </a:extLst>
          </p:cNvPr>
          <p:cNvSpPr>
            <a:spLocks noGrp="1"/>
          </p:cNvSpPr>
          <p:nvPr>
            <p:ph idx="1"/>
          </p:nvPr>
        </p:nvSpPr>
        <p:spPr>
          <a:xfrm>
            <a:off x="5183188" y="457201"/>
            <a:ext cx="6172200" cy="5403850"/>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01D062C9-4BB1-48A5-9C8D-6735985CC6C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91869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microsoft.com/office/2007/relationships/hdphoto" Target="../media/hdphoto1.wdp"/><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1.xml"/><Relationship Id="rId7" Type="http://schemas.openxmlformats.org/officeDocument/2006/relationships/image" Target="../media/image2.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emf"/><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image" Target="../media/image1.emf"/><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microsoft.com/office/2007/relationships/hdphoto" Target="../media/hdphoto1.wdp"/><Relationship Id="rId5" Type="http://schemas.openxmlformats.org/officeDocument/2006/relationships/slideLayout" Target="../slideLayouts/slideLayout32.xml"/><Relationship Id="rId10" Type="http://schemas.openxmlformats.org/officeDocument/2006/relationships/image" Target="../media/image2.png"/><Relationship Id="rId4" Type="http://schemas.openxmlformats.org/officeDocument/2006/relationships/slideLayout" Target="../slideLayouts/slideLayout31.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3"/>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4" cstate="hqprint">
            <a:alphaModFix amt="70000"/>
            <a:extLst>
              <a:ext uri="{BEBA8EAE-BF5A-486C-A8C5-ECC9F3942E4B}">
                <a14:imgProps xmlns:a14="http://schemas.microsoft.com/office/drawing/2010/main">
                  <a14:imgLayer r:embed="rId15">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864336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0" r:id="rId4"/>
    <p:sldLayoutId id="2147483652" r:id="rId5"/>
    <p:sldLayoutId id="2147483653" r:id="rId6"/>
    <p:sldLayoutId id="2147483654" r:id="rId7"/>
    <p:sldLayoutId id="2147483655" r:id="rId8"/>
    <p:sldLayoutId id="2147483656" r:id="rId9"/>
    <p:sldLayoutId id="2147483657" r:id="rId10"/>
    <p:sldLayoutId id="2147483714" r:id="rId11"/>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9" cstate="hqprint">
            <a:alphaModFix amt="70000"/>
            <a:extLst>
              <a:ext uri="{BEBA8EAE-BF5A-486C-A8C5-ECC9F3942E4B}">
                <a14:imgProps xmlns:a14="http://schemas.microsoft.com/office/drawing/2010/main">
                  <a14:imgLayer r:embed="rId10">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1"/>
          <a:stretch>
            <a:fillRect/>
          </a:stretch>
        </p:blipFill>
        <p:spPr>
          <a:xfrm>
            <a:off x="9622551" y="6284572"/>
            <a:ext cx="1389041" cy="471509"/>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3402457141"/>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72" r:id="rId3"/>
    <p:sldLayoutId id="2147483682" r:id="rId4"/>
    <p:sldLayoutId id="2147483674" r:id="rId5"/>
    <p:sldLayoutId id="2147483697" r:id="rId6"/>
    <p:sldLayoutId id="2147483698" r:id="rId7"/>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chor="ctr">
            <a:noAutofit/>
          </a:body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1036630729"/>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8" r:id="rId3"/>
    <p:sldLayoutId id="2147483669" r:id="rId4"/>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0" indent="0" algn="l" defTabSz="914400" rtl="0" eaLnBrk="1" latinLnBrk="0" hangingPunct="1">
        <a:lnSpc>
          <a:spcPct val="95000"/>
        </a:lnSpc>
        <a:spcBef>
          <a:spcPts val="3000"/>
        </a:spcBef>
        <a:buClr>
          <a:schemeClr val="accent2"/>
        </a:buClr>
        <a:buFontTx/>
        <a:buNone/>
        <a:defRPr sz="2800" b="1" kern="1200">
          <a:solidFill>
            <a:schemeClr val="accent5"/>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2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2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8" cstate="hqprint">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2"/>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981448211"/>
      </p:ext>
    </p:extLst>
  </p:cSld>
  <p:clrMap bg1="lt1" tx1="dk1" bg2="lt2" tx2="dk2" accent1="accent1" accent2="accent2" accent3="accent3" accent4="accent4" accent5="accent5" accent6="accent6" hlink="hlink" folHlink="folHlink"/>
  <p:sldLayoutIdLst>
    <p:sldLayoutId id="2147483693" r:id="rId1"/>
    <p:sldLayoutId id="2147483692" r:id="rId2"/>
    <p:sldLayoutId id="2147483694" r:id="rId3"/>
    <p:sldLayoutId id="2147483696" r:id="rId4"/>
    <p:sldLayoutId id="2147483691" r:id="rId5"/>
  </p:sldLayoutIdLst>
  <p:hf hdr="0" ftr="0" dt="0"/>
  <p:txStyles>
    <p:titleStyle>
      <a:lvl1pPr algn="l" defTabSz="914400" rtl="0" eaLnBrk="1" latinLnBrk="0" hangingPunct="1">
        <a:lnSpc>
          <a:spcPct val="90000"/>
        </a:lnSpc>
        <a:spcBef>
          <a:spcPct val="0"/>
        </a:spcBef>
        <a:buNone/>
        <a:defRPr sz="3200" b="1" kern="1200">
          <a:solidFill>
            <a:schemeClr val="accent5"/>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9"/>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0" cstate="hqprint">
            <a:alphaModFix amt="70000"/>
            <a:extLst>
              <a:ext uri="{BEBA8EAE-BF5A-486C-A8C5-ECC9F3942E4B}">
                <a14:imgProps xmlns:a14="http://schemas.microsoft.com/office/drawing/2010/main">
                  <a14:imgLayer r:embed="rId11">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add infographic slide title. Delete unneeded shapes.</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573027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3" r:id="rId4"/>
    <p:sldLayoutId id="2147483709" r:id="rId5"/>
    <p:sldLayoutId id="2147483711" r:id="rId6"/>
    <p:sldLayoutId id="2147483712" r:id="rId7"/>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notesSlide" Target="../notesSlides/notesSlide19.xml"/><Relationship Id="rId16" Type="http://schemas.openxmlformats.org/officeDocument/2006/relationships/diagramColors" Target="../diagrams/colors7.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3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8" Type="http://schemas.openxmlformats.org/officeDocument/2006/relationships/hyperlink" Target="https://ion.workforcegps.org/resources/2017/08/31/15/45/All_WIOA_Basic_Training_TA" TargetMode="External"/><Relationship Id="rId3" Type="http://schemas.openxmlformats.org/officeDocument/2006/relationships/hyperlink" Target="https://www.dol.gov/agencies/eta/wioa" TargetMode="External"/><Relationship Id="rId7" Type="http://schemas.openxmlformats.org/officeDocument/2006/relationships/hyperlink" Target="https://ion.workforcegps.org/FocusAreas" TargetMode="External"/><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hyperlink" Target="https://www.dol.gov/agencies/eta/performance/reporting" TargetMode="External"/><Relationship Id="rId5" Type="http://schemas.openxmlformats.org/officeDocument/2006/relationships/hyperlink" Target="https://wdr.doleta.gov/directives/" TargetMode="External"/><Relationship Id="rId4" Type="http://schemas.openxmlformats.org/officeDocument/2006/relationships/hyperlink" Target="https://www.dol.gov/agencies/eta/Performance/resourc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hyperlink" Target="Support@workforceGPS.org" TargetMode="External"/><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3C5924-30F6-431F-8CE5-85C391C0A4BD}"/>
              </a:ext>
            </a:extLst>
          </p:cNvPr>
          <p:cNvSpPr>
            <a:spLocks noGrp="1"/>
          </p:cNvSpPr>
          <p:nvPr>
            <p:ph type="sldNum" sz="quarter" idx="12"/>
          </p:nvPr>
        </p:nvSpPr>
        <p:spPr/>
        <p:txBody>
          <a:bodyPr/>
          <a:lstStyle/>
          <a:p>
            <a:fld id="{158B7785-F6D6-45F8-833E-07BD84680091}" type="slidenum">
              <a:rPr lang="en-US" smtClean="0"/>
              <a:pPr/>
              <a:t>1</a:t>
            </a:fld>
            <a:endParaRPr lang="en-US"/>
          </a:p>
        </p:txBody>
      </p:sp>
      <p:sp>
        <p:nvSpPr>
          <p:cNvPr id="3" name="Title 2">
            <a:extLst>
              <a:ext uri="{FF2B5EF4-FFF2-40B4-BE49-F238E27FC236}">
                <a16:creationId xmlns:a16="http://schemas.microsoft.com/office/drawing/2014/main" id="{32798D84-7844-4F88-966E-5217D8640B43}"/>
              </a:ext>
            </a:extLst>
          </p:cNvPr>
          <p:cNvSpPr>
            <a:spLocks noGrp="1"/>
          </p:cNvSpPr>
          <p:nvPr>
            <p:ph type="title"/>
          </p:nvPr>
        </p:nvSpPr>
        <p:spPr/>
        <p:txBody>
          <a:bodyPr/>
          <a:lstStyle/>
          <a:p>
            <a:r>
              <a:rPr lang="en-US" dirty="0"/>
              <a:t>Poll #1</a:t>
            </a:r>
          </a:p>
        </p:txBody>
      </p:sp>
      <p:sp>
        <p:nvSpPr>
          <p:cNvPr id="5" name="Text Placeholder 4">
            <a:extLst>
              <a:ext uri="{FF2B5EF4-FFF2-40B4-BE49-F238E27FC236}">
                <a16:creationId xmlns:a16="http://schemas.microsoft.com/office/drawing/2014/main" id="{40128B89-CD9D-4EE7-BFCA-91F7FDE4128A}"/>
              </a:ext>
            </a:extLst>
          </p:cNvPr>
          <p:cNvSpPr>
            <a:spLocks noGrp="1"/>
          </p:cNvSpPr>
          <p:nvPr>
            <p:ph type="body" idx="14"/>
          </p:nvPr>
        </p:nvSpPr>
        <p:spPr>
          <a:xfrm>
            <a:off x="1722145" y="1137446"/>
            <a:ext cx="4624388" cy="3571134"/>
          </a:xfrm>
        </p:spPr>
        <p:txBody>
          <a:bodyPr>
            <a:normAutofit/>
          </a:bodyPr>
          <a:lstStyle/>
          <a:p>
            <a:r>
              <a:rPr lang="en-US" sz="2800" dirty="0"/>
              <a:t>How long have you worked in workforce development?  </a:t>
            </a:r>
          </a:p>
        </p:txBody>
      </p:sp>
      <p:sp>
        <p:nvSpPr>
          <p:cNvPr id="4" name="Text Placeholder 3">
            <a:extLst>
              <a:ext uri="{FF2B5EF4-FFF2-40B4-BE49-F238E27FC236}">
                <a16:creationId xmlns:a16="http://schemas.microsoft.com/office/drawing/2014/main" id="{7C4F72F3-DCD2-4D70-808D-A9265DB33125}"/>
              </a:ext>
            </a:extLst>
          </p:cNvPr>
          <p:cNvSpPr>
            <a:spLocks noGrp="1"/>
          </p:cNvSpPr>
          <p:nvPr>
            <p:ph type="body" sz="quarter" idx="13"/>
          </p:nvPr>
        </p:nvSpPr>
        <p:spPr>
          <a:xfrm>
            <a:off x="1722145" y="5013434"/>
            <a:ext cx="4624388" cy="1155700"/>
          </a:xfrm>
        </p:spPr>
        <p:txBody>
          <a:bodyPr/>
          <a:lstStyle/>
          <a:p>
            <a:pPr lvl="1"/>
            <a:r>
              <a:rPr lang="en-US" b="1" dirty="0"/>
              <a:t>Enter your response in the chat room.</a:t>
            </a:r>
            <a:r>
              <a:rPr lang="en-US" dirty="0"/>
              <a:t> </a:t>
            </a:r>
          </a:p>
        </p:txBody>
      </p:sp>
      <p:sp>
        <p:nvSpPr>
          <p:cNvPr id="2" name="Content Placeholder 1">
            <a:extLst>
              <a:ext uri="{FF2B5EF4-FFF2-40B4-BE49-F238E27FC236}">
                <a16:creationId xmlns:a16="http://schemas.microsoft.com/office/drawing/2014/main" id="{18374A7C-2283-4327-BCE4-A435B5FE4FA0}"/>
              </a:ext>
            </a:extLst>
          </p:cNvPr>
          <p:cNvSpPr>
            <a:spLocks noGrp="1"/>
          </p:cNvSpPr>
          <p:nvPr>
            <p:ph idx="1"/>
          </p:nvPr>
        </p:nvSpPr>
        <p:spPr>
          <a:xfrm>
            <a:off x="6836229" y="1137447"/>
            <a:ext cx="4874910" cy="3571133"/>
          </a:xfrm>
        </p:spPr>
        <p:txBody>
          <a:bodyPr>
            <a:normAutofit/>
          </a:bodyPr>
          <a:lstStyle/>
          <a:p>
            <a:r>
              <a:rPr lang="en-US" sz="2800" b="0" dirty="0"/>
              <a:t>0-4 years</a:t>
            </a:r>
          </a:p>
          <a:p>
            <a:r>
              <a:rPr lang="en-US" sz="2800" b="0" dirty="0"/>
              <a:t>5-9 years</a:t>
            </a:r>
          </a:p>
          <a:p>
            <a:r>
              <a:rPr lang="en-US" sz="2800" b="0" dirty="0"/>
              <a:t>10+ years</a:t>
            </a:r>
          </a:p>
        </p:txBody>
      </p:sp>
    </p:spTree>
    <p:extLst>
      <p:ext uri="{BB962C8B-B14F-4D97-AF65-F5344CB8AC3E}">
        <p14:creationId xmlns:p14="http://schemas.microsoft.com/office/powerpoint/2010/main" val="3683455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10</a:t>
            </a:fld>
            <a:endParaRPr lang="en-US" dirty="0"/>
          </a:p>
        </p:txBody>
      </p:sp>
      <p:sp>
        <p:nvSpPr>
          <p:cNvPr id="3" name="Title 2"/>
          <p:cNvSpPr>
            <a:spLocks noGrp="1"/>
          </p:cNvSpPr>
          <p:nvPr>
            <p:ph type="title"/>
          </p:nvPr>
        </p:nvSpPr>
        <p:spPr/>
        <p:txBody>
          <a:bodyPr/>
          <a:lstStyle/>
          <a:p>
            <a:r>
              <a:rPr lang="en-US" dirty="0"/>
              <a:t>Roadmap:</a:t>
            </a:r>
          </a:p>
        </p:txBody>
      </p:sp>
      <p:sp>
        <p:nvSpPr>
          <p:cNvPr id="4" name="Text Placeholder 3"/>
          <p:cNvSpPr>
            <a:spLocks noGrp="1"/>
          </p:cNvSpPr>
          <p:nvPr>
            <p:ph type="body" idx="1"/>
          </p:nvPr>
        </p:nvSpPr>
        <p:spPr>
          <a:xfrm>
            <a:off x="800100" y="3770735"/>
            <a:ext cx="6976917" cy="1154793"/>
          </a:xfrm>
        </p:spPr>
        <p:txBody>
          <a:bodyPr/>
          <a:lstStyle/>
          <a:p>
            <a:r>
              <a:rPr lang="en-US" dirty="0"/>
              <a:t>From Law to Outcomes—WIOA Data Lifecycle</a:t>
            </a:r>
          </a:p>
        </p:txBody>
      </p:sp>
    </p:spTree>
    <p:extLst>
      <p:ext uri="{BB962C8B-B14F-4D97-AF65-F5344CB8AC3E}">
        <p14:creationId xmlns:p14="http://schemas.microsoft.com/office/powerpoint/2010/main" val="3611665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11</a:t>
            </a:fld>
            <a:endParaRPr lang="en-US" dirty="0"/>
          </a:p>
        </p:txBody>
      </p:sp>
      <p:sp>
        <p:nvSpPr>
          <p:cNvPr id="5" name="Title 4"/>
          <p:cNvSpPr>
            <a:spLocks noGrp="1"/>
          </p:cNvSpPr>
          <p:nvPr>
            <p:ph type="title"/>
          </p:nvPr>
        </p:nvSpPr>
        <p:spPr/>
        <p:txBody>
          <a:bodyPr/>
          <a:lstStyle/>
          <a:p>
            <a:r>
              <a:rPr lang="en-US" dirty="0"/>
              <a:t>Data…Data…Data…</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2113" y="905164"/>
            <a:ext cx="10351077" cy="5271799"/>
          </a:xfrm>
        </p:spPr>
      </p:pic>
    </p:spTree>
    <p:extLst>
      <p:ext uri="{BB962C8B-B14F-4D97-AF65-F5344CB8AC3E}">
        <p14:creationId xmlns:p14="http://schemas.microsoft.com/office/powerpoint/2010/main" val="2998252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AutoShape 110" title="Arrow pointing to the right"/>
          <p:cNvSpPr>
            <a:spLocks noChangeArrowheads="1"/>
          </p:cNvSpPr>
          <p:nvPr/>
        </p:nvSpPr>
        <p:spPr bwMode="auto">
          <a:xfrm>
            <a:off x="1600200" y="444500"/>
            <a:ext cx="520944" cy="863598"/>
          </a:xfrm>
          <a:prstGeom prst="rightArrow">
            <a:avLst>
              <a:gd name="adj1" fmla="val 55843"/>
              <a:gd name="adj2" fmla="val 49879"/>
            </a:avLst>
          </a:prstGeom>
          <a:gradFill flip="none" rotWithShape="1">
            <a:gsLst>
              <a:gs pos="0">
                <a:srgbClr val="FFFFFF">
                  <a:alpha val="0"/>
                </a:srgbClr>
              </a:gs>
              <a:gs pos="100000">
                <a:srgbClr val="FFFFFF"/>
              </a:gs>
            </a:gsLst>
            <a:lin ang="0" scaled="1"/>
            <a:tileRect/>
          </a:gradFill>
          <a:ln w="9525">
            <a:noFill/>
            <a:miter lim="800000"/>
            <a:headEnd/>
            <a:tailEnd/>
          </a:ln>
        </p:spPr>
        <p:txBody>
          <a:bodyPr wrap="none" anchor="ctr"/>
          <a:lstStyle/>
          <a:p>
            <a:endParaRPr lang="en-US" dirty="0">
              <a:latin typeface="+mn-lt"/>
            </a:endParaRPr>
          </a:p>
        </p:txBody>
      </p:sp>
      <p:sp>
        <p:nvSpPr>
          <p:cNvPr id="16" name="Text Placeholder 15">
            <a:extLst>
              <a:ext uri="{FF2B5EF4-FFF2-40B4-BE49-F238E27FC236}">
                <a16:creationId xmlns:a16="http://schemas.microsoft.com/office/drawing/2014/main" id="{30EA4A3A-4A14-43B1-9E09-C9B2D2A49990}"/>
              </a:ext>
            </a:extLst>
          </p:cNvPr>
          <p:cNvSpPr>
            <a:spLocks noGrp="1"/>
          </p:cNvSpPr>
          <p:nvPr>
            <p:ph type="body" sz="quarter" idx="22"/>
          </p:nvPr>
        </p:nvSpPr>
        <p:spPr/>
        <p:txBody>
          <a:bodyPr/>
          <a:lstStyle/>
          <a:p>
            <a:r>
              <a:rPr lang="en-US" dirty="0">
                <a:solidFill>
                  <a:schemeClr val="tx1"/>
                </a:solidFill>
              </a:rPr>
              <a:t>PIRL</a:t>
            </a:r>
          </a:p>
        </p:txBody>
      </p:sp>
      <p:sp>
        <p:nvSpPr>
          <p:cNvPr id="3" name="Title 2" hidden="1">
            <a:extLst>
              <a:ext uri="{FF2B5EF4-FFF2-40B4-BE49-F238E27FC236}">
                <a16:creationId xmlns:a16="http://schemas.microsoft.com/office/drawing/2014/main" id="{136D4E02-AE19-45CA-98CD-942829C89B70}"/>
              </a:ext>
            </a:extLst>
          </p:cNvPr>
          <p:cNvSpPr>
            <a:spLocks noGrp="1"/>
          </p:cNvSpPr>
          <p:nvPr>
            <p:ph type="title"/>
          </p:nvPr>
        </p:nvSpPr>
        <p:spPr/>
        <p:txBody>
          <a:bodyPr/>
          <a:lstStyle/>
          <a:p>
            <a:r>
              <a:rPr lang="en-US" dirty="0"/>
              <a:t>Slide Title</a:t>
            </a:r>
          </a:p>
        </p:txBody>
      </p:sp>
      <p:sp>
        <p:nvSpPr>
          <p:cNvPr id="26" name="AutoShape 110" title="Arrow pointing to the left"/>
          <p:cNvSpPr>
            <a:spLocks noChangeArrowheads="1"/>
          </p:cNvSpPr>
          <p:nvPr/>
        </p:nvSpPr>
        <p:spPr bwMode="auto">
          <a:xfrm rot="10800000">
            <a:off x="1676400" y="5334000"/>
            <a:ext cx="520944" cy="863598"/>
          </a:xfrm>
          <a:prstGeom prst="rightArrow">
            <a:avLst>
              <a:gd name="adj1" fmla="val 55843"/>
              <a:gd name="adj2" fmla="val 49879"/>
            </a:avLst>
          </a:prstGeom>
          <a:gradFill flip="none" rotWithShape="1">
            <a:gsLst>
              <a:gs pos="0">
                <a:srgbClr val="FFFFFF">
                  <a:alpha val="0"/>
                </a:srgbClr>
              </a:gs>
              <a:gs pos="100000">
                <a:srgbClr val="FFFFFF"/>
              </a:gs>
            </a:gsLst>
            <a:lin ang="0" scaled="1"/>
            <a:tileRect/>
          </a:gradFill>
          <a:ln w="9525">
            <a:noFill/>
            <a:miter lim="800000"/>
            <a:headEnd/>
            <a:tailEnd/>
          </a:ln>
        </p:spPr>
        <p:txBody>
          <a:bodyPr wrap="none" anchor="ctr"/>
          <a:lstStyle/>
          <a:p>
            <a:endParaRPr lang="en-US" dirty="0">
              <a:latin typeface="+mn-lt"/>
            </a:endParaRPr>
          </a:p>
        </p:txBody>
      </p:sp>
      <p:sp>
        <p:nvSpPr>
          <p:cNvPr id="57" name="Freeform: Shape 22" title="Icon of Star">
            <a:extLst>
              <a:ext uri="{FF2B5EF4-FFF2-40B4-BE49-F238E27FC236}">
                <a16:creationId xmlns:a16="http://schemas.microsoft.com/office/drawing/2014/main" id="{0FB1A52F-474D-4320-B807-E40D5BABF72D}"/>
              </a:ext>
            </a:extLst>
          </p:cNvPr>
          <p:cNvSpPr>
            <a:spLocks/>
          </p:cNvSpPr>
          <p:nvPr/>
        </p:nvSpPr>
        <p:spPr bwMode="auto">
          <a:xfrm>
            <a:off x="1061243" y="5470524"/>
            <a:ext cx="620712" cy="590550"/>
          </a:xfrm>
          <a:custGeom>
            <a:avLst/>
            <a:gdLst>
              <a:gd name="T0" fmla="*/ 614357 w 619892"/>
              <a:gd name="T1" fmla="*/ 226925 h 590373"/>
              <a:gd name="T2" fmla="*/ 381898 w 619892"/>
              <a:gd name="T3" fmla="*/ 226925 h 590373"/>
              <a:gd name="T4" fmla="*/ 311053 w 619892"/>
              <a:gd name="T5" fmla="*/ 5535 h 590373"/>
              <a:gd name="T6" fmla="*/ 237994 w 619892"/>
              <a:gd name="T7" fmla="*/ 226187 h 590373"/>
              <a:gd name="T8" fmla="*/ 5535 w 619892"/>
              <a:gd name="T9" fmla="*/ 225449 h 590373"/>
              <a:gd name="T10" fmla="*/ 7749 w 619892"/>
              <a:gd name="T11" fmla="*/ 226925 h 590373"/>
              <a:gd name="T12" fmla="*/ 5535 w 619892"/>
              <a:gd name="T13" fmla="*/ 226925 h 590373"/>
              <a:gd name="T14" fmla="*/ 193716 w 619892"/>
              <a:gd name="T15" fmla="*/ 363449 h 590373"/>
              <a:gd name="T16" fmla="*/ 122134 w 619892"/>
              <a:gd name="T17" fmla="*/ 584839 h 590373"/>
              <a:gd name="T18" fmla="*/ 310315 w 619892"/>
              <a:gd name="T19" fmla="*/ 448315 h 590373"/>
              <a:gd name="T20" fmla="*/ 497020 w 619892"/>
              <a:gd name="T21" fmla="*/ 585576 h 590373"/>
              <a:gd name="T22" fmla="*/ 426176 w 619892"/>
              <a:gd name="T23" fmla="*/ 364186 h 590373"/>
              <a:gd name="T24" fmla="*/ 614357 w 619892"/>
              <a:gd name="T25" fmla="*/ 226925 h 590373"/>
              <a:gd name="T26" fmla="*/ 433555 w 619892"/>
              <a:gd name="T27" fmla="*/ 498496 h 590373"/>
              <a:gd name="T28" fmla="*/ 309577 w 619892"/>
              <a:gd name="T29" fmla="*/ 407727 h 590373"/>
              <a:gd name="T30" fmla="*/ 184861 w 619892"/>
              <a:gd name="T31" fmla="*/ 498496 h 590373"/>
              <a:gd name="T32" fmla="*/ 232829 w 619892"/>
              <a:gd name="T33" fmla="*/ 351641 h 590373"/>
              <a:gd name="T34" fmla="*/ 108112 w 619892"/>
              <a:gd name="T35" fmla="*/ 260871 h 590373"/>
              <a:gd name="T36" fmla="*/ 109588 w 619892"/>
              <a:gd name="T37" fmla="*/ 260871 h 590373"/>
              <a:gd name="T38" fmla="*/ 107375 w 619892"/>
              <a:gd name="T39" fmla="*/ 259395 h 590373"/>
              <a:gd name="T40" fmla="*/ 261609 w 619892"/>
              <a:gd name="T41" fmla="*/ 260133 h 590373"/>
              <a:gd name="T42" fmla="*/ 310315 w 619892"/>
              <a:gd name="T43" fmla="*/ 113278 h 590373"/>
              <a:gd name="T44" fmla="*/ 357545 w 619892"/>
              <a:gd name="T45" fmla="*/ 260871 h 590373"/>
              <a:gd name="T46" fmla="*/ 512518 w 619892"/>
              <a:gd name="T47" fmla="*/ 260871 h 590373"/>
              <a:gd name="T48" fmla="*/ 387063 w 619892"/>
              <a:gd name="T49" fmla="*/ 352379 h 590373"/>
              <a:gd name="T50" fmla="*/ 433555 w 619892"/>
              <a:gd name="T51" fmla="*/ 498496 h 5903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19892" h="590373">
                <a:moveTo>
                  <a:pt x="614357" y="226925"/>
                </a:moveTo>
                <a:lnTo>
                  <a:pt x="381898" y="226925"/>
                </a:lnTo>
                <a:lnTo>
                  <a:pt x="311053" y="5535"/>
                </a:lnTo>
                <a:lnTo>
                  <a:pt x="237994" y="226187"/>
                </a:lnTo>
                <a:lnTo>
                  <a:pt x="5535" y="225449"/>
                </a:lnTo>
                <a:lnTo>
                  <a:pt x="7749" y="226925"/>
                </a:lnTo>
                <a:lnTo>
                  <a:pt x="5535" y="226925"/>
                </a:lnTo>
                <a:lnTo>
                  <a:pt x="193716" y="363449"/>
                </a:lnTo>
                <a:lnTo>
                  <a:pt x="122134" y="584839"/>
                </a:lnTo>
                <a:lnTo>
                  <a:pt x="310315" y="448315"/>
                </a:lnTo>
                <a:lnTo>
                  <a:pt x="497020" y="585576"/>
                </a:lnTo>
                <a:lnTo>
                  <a:pt x="426176" y="364186"/>
                </a:lnTo>
                <a:lnTo>
                  <a:pt x="614357" y="226925"/>
                </a:lnTo>
                <a:close/>
                <a:moveTo>
                  <a:pt x="433555" y="498496"/>
                </a:moveTo>
                <a:lnTo>
                  <a:pt x="309577" y="407727"/>
                </a:lnTo>
                <a:lnTo>
                  <a:pt x="184861" y="498496"/>
                </a:lnTo>
                <a:lnTo>
                  <a:pt x="232829" y="351641"/>
                </a:lnTo>
                <a:lnTo>
                  <a:pt x="108112" y="260871"/>
                </a:lnTo>
                <a:lnTo>
                  <a:pt x="109588" y="260871"/>
                </a:lnTo>
                <a:lnTo>
                  <a:pt x="107375" y="259395"/>
                </a:lnTo>
                <a:lnTo>
                  <a:pt x="261609" y="260133"/>
                </a:lnTo>
                <a:lnTo>
                  <a:pt x="310315" y="113278"/>
                </a:lnTo>
                <a:lnTo>
                  <a:pt x="357545" y="260871"/>
                </a:lnTo>
                <a:lnTo>
                  <a:pt x="512518" y="260871"/>
                </a:lnTo>
                <a:lnTo>
                  <a:pt x="387063" y="352379"/>
                </a:lnTo>
                <a:lnTo>
                  <a:pt x="433555" y="498496"/>
                </a:lnTo>
                <a:close/>
              </a:path>
            </a:pathLst>
          </a:custGeom>
          <a:solidFill>
            <a:schemeClr val="bg1"/>
          </a:solidFill>
          <a:ln>
            <a:noFill/>
          </a:ln>
          <a:effectLst>
            <a:outerShdw blurRad="50800" dist="38100" dir="2700000" algn="tl" rotWithShape="0">
              <a:prstClr val="black">
                <a:alpha val="40000"/>
              </a:prstClr>
            </a:outerShdw>
          </a:effectLst>
        </p:spPr>
        <p:txBody>
          <a:bodyPr anchor="ctr"/>
          <a:lstStyle/>
          <a:p>
            <a:endParaRPr lang="en-US"/>
          </a:p>
        </p:txBody>
      </p:sp>
      <p:sp>
        <p:nvSpPr>
          <p:cNvPr id="2" name="Circular Arrow 1"/>
          <p:cNvSpPr/>
          <p:nvPr/>
        </p:nvSpPr>
        <p:spPr>
          <a:xfrm rot="5400000">
            <a:off x="9178083" y="808905"/>
            <a:ext cx="1921167" cy="1746515"/>
          </a:xfrm>
          <a:prstGeom prst="circularArrow">
            <a:avLst/>
          </a:prstGeom>
          <a:gradFill>
            <a:gsLst>
              <a:gs pos="0">
                <a:schemeClr val="accent1">
                  <a:lumMod val="5000"/>
                  <a:lumOff val="95000"/>
                </a:schemeClr>
              </a:gs>
              <a:gs pos="56000">
                <a:schemeClr val="accent1">
                  <a:lumMod val="45000"/>
                  <a:lumOff val="55000"/>
                </a:schemeClr>
              </a:gs>
              <a:gs pos="66000">
                <a:schemeClr val="accent1">
                  <a:lumMod val="45000"/>
                  <a:lumOff val="55000"/>
                </a:schemeClr>
              </a:gs>
              <a:gs pos="84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ircular Arrow 8"/>
          <p:cNvSpPr/>
          <p:nvPr/>
        </p:nvSpPr>
        <p:spPr>
          <a:xfrm rot="16200000" flipH="1">
            <a:off x="1054473" y="2347417"/>
            <a:ext cx="1991290" cy="2001729"/>
          </a:xfrm>
          <a:prstGeom prst="circularArrow">
            <a:avLst>
              <a:gd name="adj1" fmla="val 12500"/>
              <a:gd name="adj2" fmla="val 1142319"/>
              <a:gd name="adj3" fmla="val 20457681"/>
              <a:gd name="adj4" fmla="val 10935829"/>
              <a:gd name="adj5" fmla="val 12500"/>
            </a:avLst>
          </a:prstGeom>
          <a:gradFill>
            <a:gsLst>
              <a:gs pos="0">
                <a:schemeClr val="accent1">
                  <a:lumMod val="5000"/>
                  <a:lumOff val="95000"/>
                </a:schemeClr>
              </a:gs>
              <a:gs pos="56000">
                <a:schemeClr val="accent1">
                  <a:lumMod val="45000"/>
                  <a:lumOff val="55000"/>
                </a:schemeClr>
              </a:gs>
              <a:gs pos="66000">
                <a:schemeClr val="accent1">
                  <a:lumMod val="45000"/>
                  <a:lumOff val="55000"/>
                </a:schemeClr>
              </a:gs>
              <a:gs pos="84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 Placeholder 3">
            <a:extLst>
              <a:ext uri="{FF2B5EF4-FFF2-40B4-BE49-F238E27FC236}">
                <a16:creationId xmlns:a16="http://schemas.microsoft.com/office/drawing/2014/main" id="{16B84C2A-EBA6-4721-B367-D7B2C5111AED}"/>
              </a:ext>
            </a:extLst>
          </p:cNvPr>
          <p:cNvSpPr>
            <a:spLocks noGrp="1"/>
          </p:cNvSpPr>
          <p:nvPr>
            <p:ph type="body" sz="quarter" idx="10"/>
          </p:nvPr>
        </p:nvSpPr>
        <p:spPr>
          <a:xfrm>
            <a:off x="1977148" y="501857"/>
            <a:ext cx="1532496" cy="861267"/>
          </a:xfrm>
        </p:spPr>
        <p:txBody>
          <a:bodyPr/>
          <a:lstStyle/>
          <a:p>
            <a:pPr algn="ctr"/>
            <a:r>
              <a:rPr lang="en-US" b="1" dirty="0"/>
              <a:t>WIOA</a:t>
            </a:r>
          </a:p>
          <a:p>
            <a:pPr algn="ctr">
              <a:spcBef>
                <a:spcPts val="600"/>
              </a:spcBef>
            </a:pPr>
            <a:r>
              <a:rPr lang="en-US" b="1" dirty="0"/>
              <a:t>Legislation</a:t>
            </a:r>
            <a:r>
              <a:rPr lang="en-US" dirty="0"/>
              <a:t> </a:t>
            </a:r>
          </a:p>
        </p:txBody>
      </p:sp>
      <p:sp>
        <p:nvSpPr>
          <p:cNvPr id="40" name="Text Placeholder 38">
            <a:extLst>
              <a:ext uri="{FF2B5EF4-FFF2-40B4-BE49-F238E27FC236}">
                <a16:creationId xmlns:a16="http://schemas.microsoft.com/office/drawing/2014/main" id="{BAB99B19-274F-493D-A790-65C0DFE746DD}"/>
              </a:ext>
            </a:extLst>
          </p:cNvPr>
          <p:cNvSpPr>
            <a:spLocks noGrp="1"/>
          </p:cNvSpPr>
          <p:nvPr>
            <p:ph type="body" sz="quarter" idx="44"/>
          </p:nvPr>
        </p:nvSpPr>
        <p:spPr>
          <a:xfrm>
            <a:off x="2051036" y="5449158"/>
            <a:ext cx="1532496" cy="795275"/>
          </a:xfrm>
        </p:spPr>
        <p:txBody>
          <a:bodyPr/>
          <a:lstStyle/>
          <a:p>
            <a:pPr algn="ctr"/>
            <a:r>
              <a:rPr lang="en-US" b="1" dirty="0"/>
              <a:t>Performance Outcomes</a:t>
            </a:r>
          </a:p>
        </p:txBody>
      </p:sp>
    </p:spTree>
    <p:extLst>
      <p:ext uri="{BB962C8B-B14F-4D97-AF65-F5344CB8AC3E}">
        <p14:creationId xmlns:p14="http://schemas.microsoft.com/office/powerpoint/2010/main" val="2547057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13</a:t>
            </a:fld>
            <a:endParaRPr lang="en-US"/>
          </a:p>
        </p:txBody>
      </p:sp>
      <p:sp>
        <p:nvSpPr>
          <p:cNvPr id="3" name="Title 2"/>
          <p:cNvSpPr>
            <a:spLocks noGrp="1"/>
          </p:cNvSpPr>
          <p:nvPr>
            <p:ph type="title"/>
          </p:nvPr>
        </p:nvSpPr>
        <p:spPr/>
        <p:txBody>
          <a:bodyPr/>
          <a:lstStyle/>
          <a:p>
            <a:r>
              <a:rPr lang="en-US" dirty="0"/>
              <a:t>Roadmap from Legislation to Outcomes</a:t>
            </a:r>
          </a:p>
        </p:txBody>
      </p:sp>
      <p:sp>
        <p:nvSpPr>
          <p:cNvPr id="15" name="TextBox 14"/>
          <p:cNvSpPr txBox="1"/>
          <p:nvPr/>
        </p:nvSpPr>
        <p:spPr>
          <a:xfrm>
            <a:off x="7276699" y="2598425"/>
            <a:ext cx="3378468" cy="1116531"/>
          </a:xfrm>
          <a:prstGeom prst="rect">
            <a:avLst/>
          </a:prstGeom>
          <a:noFill/>
        </p:spPr>
        <p:txBody>
          <a:bodyPr wrap="square" rtlCol="0">
            <a:spAutoFit/>
          </a:bodyPr>
          <a:lstStyle/>
          <a:p>
            <a:endParaRPr lang="en-US" dirty="0"/>
          </a:p>
        </p:txBody>
      </p:sp>
      <p:sp>
        <p:nvSpPr>
          <p:cNvPr id="20" name="TextBox 19"/>
          <p:cNvSpPr txBox="1"/>
          <p:nvPr/>
        </p:nvSpPr>
        <p:spPr>
          <a:xfrm>
            <a:off x="2967789" y="983408"/>
            <a:ext cx="6416843" cy="710964"/>
          </a:xfrm>
          <a:prstGeom prst="rect">
            <a:avLst/>
          </a:prstGeom>
          <a:solidFill>
            <a:schemeClr val="accent2"/>
          </a:solidFill>
          <a:ln w="28575">
            <a:solidFill>
              <a:schemeClr val="bg2">
                <a:lumMod val="75000"/>
              </a:schemeClr>
            </a:solidFill>
          </a:ln>
        </p:spPr>
        <p:txBody>
          <a:bodyPr wrap="square" rtlCol="0">
            <a:spAutoFit/>
          </a:bodyPr>
          <a:lstStyle/>
          <a:p>
            <a:pPr algn="ctr"/>
            <a:r>
              <a:rPr lang="en-US" b="1" dirty="0">
                <a:solidFill>
                  <a:schemeClr val="bg1"/>
                </a:solidFill>
              </a:rPr>
              <a:t>WIOA</a:t>
            </a:r>
          </a:p>
          <a:p>
            <a:pPr algn="ctr"/>
            <a:r>
              <a:rPr lang="en-US" b="1" dirty="0">
                <a:solidFill>
                  <a:schemeClr val="bg1"/>
                </a:solidFill>
              </a:rPr>
              <a:t>Legislation (Law)</a:t>
            </a:r>
          </a:p>
        </p:txBody>
      </p:sp>
      <p:sp>
        <p:nvSpPr>
          <p:cNvPr id="21" name="TextBox 20"/>
          <p:cNvSpPr txBox="1"/>
          <p:nvPr/>
        </p:nvSpPr>
        <p:spPr>
          <a:xfrm>
            <a:off x="2967789" y="2121189"/>
            <a:ext cx="2845870" cy="1015663"/>
          </a:xfrm>
          <a:prstGeom prst="rect">
            <a:avLst/>
          </a:prstGeom>
          <a:solidFill>
            <a:schemeClr val="accent2"/>
          </a:solidFill>
          <a:ln w="28575">
            <a:solidFill>
              <a:schemeClr val="bg2">
                <a:lumMod val="75000"/>
              </a:schemeClr>
            </a:solidFill>
          </a:ln>
        </p:spPr>
        <p:txBody>
          <a:bodyPr wrap="square" rtlCol="0">
            <a:spAutoFit/>
          </a:bodyPr>
          <a:lstStyle/>
          <a:p>
            <a:pPr algn="ctr"/>
            <a:r>
              <a:rPr lang="en-US" b="1" dirty="0">
                <a:solidFill>
                  <a:schemeClr val="bg1"/>
                </a:solidFill>
              </a:rPr>
              <a:t>Regulations</a:t>
            </a:r>
          </a:p>
          <a:p>
            <a:pPr algn="ctr"/>
            <a:r>
              <a:rPr lang="en-US" b="1" dirty="0">
                <a:solidFill>
                  <a:schemeClr val="bg1"/>
                </a:solidFill>
              </a:rPr>
              <a:t>CFR</a:t>
            </a:r>
          </a:p>
          <a:p>
            <a:pPr algn="ctr"/>
            <a:endParaRPr lang="en-US" b="1" dirty="0"/>
          </a:p>
        </p:txBody>
      </p:sp>
      <p:sp>
        <p:nvSpPr>
          <p:cNvPr id="22" name="TextBox 21"/>
          <p:cNvSpPr txBox="1"/>
          <p:nvPr/>
        </p:nvSpPr>
        <p:spPr>
          <a:xfrm>
            <a:off x="6641433" y="2082758"/>
            <a:ext cx="2843784" cy="1015663"/>
          </a:xfrm>
          <a:prstGeom prst="rect">
            <a:avLst/>
          </a:prstGeom>
          <a:solidFill>
            <a:schemeClr val="accent2"/>
          </a:solidFill>
          <a:ln w="28575">
            <a:solidFill>
              <a:schemeClr val="bg2">
                <a:lumMod val="75000"/>
              </a:schemeClr>
            </a:solidFill>
          </a:ln>
        </p:spPr>
        <p:txBody>
          <a:bodyPr wrap="square" rtlCol="0">
            <a:spAutoFit/>
          </a:bodyPr>
          <a:lstStyle/>
          <a:p>
            <a:pPr algn="ctr"/>
            <a:r>
              <a:rPr lang="en-US" b="1" dirty="0">
                <a:solidFill>
                  <a:schemeClr val="bg1"/>
                </a:solidFill>
              </a:rPr>
              <a:t>Information Collection Request</a:t>
            </a:r>
          </a:p>
          <a:p>
            <a:pPr algn="ctr"/>
            <a:r>
              <a:rPr lang="en-US" b="1" dirty="0">
                <a:solidFill>
                  <a:schemeClr val="bg1"/>
                </a:solidFill>
              </a:rPr>
              <a:t>(ICR)</a:t>
            </a:r>
          </a:p>
        </p:txBody>
      </p:sp>
      <p:sp>
        <p:nvSpPr>
          <p:cNvPr id="23" name="TextBox 22"/>
          <p:cNvSpPr txBox="1"/>
          <p:nvPr/>
        </p:nvSpPr>
        <p:spPr>
          <a:xfrm>
            <a:off x="4995507" y="3644112"/>
            <a:ext cx="2473693" cy="646331"/>
          </a:xfrm>
          <a:prstGeom prst="rect">
            <a:avLst/>
          </a:prstGeom>
          <a:solidFill>
            <a:schemeClr val="accent2"/>
          </a:solidFill>
          <a:ln w="28575">
            <a:solidFill>
              <a:schemeClr val="bg2">
                <a:lumMod val="75000"/>
              </a:schemeClr>
            </a:solidFill>
          </a:ln>
        </p:spPr>
        <p:txBody>
          <a:bodyPr wrap="square" rtlCol="0">
            <a:spAutoFit/>
          </a:bodyPr>
          <a:lstStyle/>
          <a:p>
            <a:pPr algn="ctr"/>
            <a:r>
              <a:rPr lang="en-US" b="1" dirty="0">
                <a:solidFill>
                  <a:schemeClr val="bg1"/>
                </a:solidFill>
              </a:rPr>
              <a:t>Guidance</a:t>
            </a:r>
          </a:p>
          <a:p>
            <a:pPr algn="ctr"/>
            <a:r>
              <a:rPr lang="en-US" b="1" dirty="0">
                <a:solidFill>
                  <a:schemeClr val="bg1"/>
                </a:solidFill>
              </a:rPr>
              <a:t>TEGLs &amp; TENs</a:t>
            </a:r>
          </a:p>
        </p:txBody>
      </p:sp>
      <p:sp>
        <p:nvSpPr>
          <p:cNvPr id="24" name="TextBox 23"/>
          <p:cNvSpPr txBox="1"/>
          <p:nvPr/>
        </p:nvSpPr>
        <p:spPr>
          <a:xfrm>
            <a:off x="4995507" y="4599982"/>
            <a:ext cx="2473693" cy="369332"/>
          </a:xfrm>
          <a:prstGeom prst="rect">
            <a:avLst/>
          </a:prstGeom>
          <a:solidFill>
            <a:schemeClr val="accent2"/>
          </a:solidFill>
          <a:ln w="28575">
            <a:solidFill>
              <a:schemeClr val="bg2">
                <a:lumMod val="75000"/>
              </a:schemeClr>
            </a:solidFill>
          </a:ln>
        </p:spPr>
        <p:txBody>
          <a:bodyPr wrap="square" rtlCol="0">
            <a:spAutoFit/>
          </a:bodyPr>
          <a:lstStyle/>
          <a:p>
            <a:pPr algn="ctr"/>
            <a:r>
              <a:rPr lang="en-US" b="1" dirty="0">
                <a:solidFill>
                  <a:schemeClr val="bg1"/>
                </a:solidFill>
              </a:rPr>
              <a:t>Technical Assistance</a:t>
            </a:r>
          </a:p>
        </p:txBody>
      </p:sp>
      <p:sp>
        <p:nvSpPr>
          <p:cNvPr id="25" name="TextBox 24"/>
          <p:cNvSpPr txBox="1"/>
          <p:nvPr/>
        </p:nvSpPr>
        <p:spPr>
          <a:xfrm>
            <a:off x="4995509" y="5275188"/>
            <a:ext cx="2473693" cy="369332"/>
          </a:xfrm>
          <a:prstGeom prst="rect">
            <a:avLst/>
          </a:prstGeom>
          <a:solidFill>
            <a:schemeClr val="accent2"/>
          </a:solidFill>
          <a:ln w="28575">
            <a:solidFill>
              <a:schemeClr val="bg2">
                <a:lumMod val="75000"/>
              </a:schemeClr>
            </a:solidFill>
          </a:ln>
        </p:spPr>
        <p:txBody>
          <a:bodyPr wrap="square" rtlCol="0">
            <a:spAutoFit/>
          </a:bodyPr>
          <a:lstStyle/>
          <a:p>
            <a:pPr algn="ctr"/>
            <a:r>
              <a:rPr lang="en-US" b="1" dirty="0">
                <a:solidFill>
                  <a:schemeClr val="bg1"/>
                </a:solidFill>
              </a:rPr>
              <a:t>State Policies</a:t>
            </a:r>
          </a:p>
        </p:txBody>
      </p:sp>
      <p:sp>
        <p:nvSpPr>
          <p:cNvPr id="26" name="TextBox 25"/>
          <p:cNvSpPr txBox="1"/>
          <p:nvPr/>
        </p:nvSpPr>
        <p:spPr>
          <a:xfrm>
            <a:off x="4995508" y="5960123"/>
            <a:ext cx="2473693" cy="369332"/>
          </a:xfrm>
          <a:prstGeom prst="rect">
            <a:avLst/>
          </a:prstGeom>
          <a:solidFill>
            <a:schemeClr val="accent2"/>
          </a:solidFill>
          <a:ln w="28575">
            <a:solidFill>
              <a:schemeClr val="accent2"/>
            </a:solidFill>
          </a:ln>
        </p:spPr>
        <p:txBody>
          <a:bodyPr wrap="square" rtlCol="0">
            <a:spAutoFit/>
          </a:bodyPr>
          <a:lstStyle/>
          <a:p>
            <a:pPr algn="ctr"/>
            <a:r>
              <a:rPr lang="en-US" b="1" dirty="0">
                <a:solidFill>
                  <a:schemeClr val="bg1"/>
                </a:solidFill>
              </a:rPr>
              <a:t>Local Policies</a:t>
            </a:r>
          </a:p>
        </p:txBody>
      </p:sp>
      <p:cxnSp>
        <p:nvCxnSpPr>
          <p:cNvPr id="28" name="Straight Arrow Connector 27"/>
          <p:cNvCxnSpPr>
            <a:stCxn id="20" idx="2"/>
            <a:endCxn id="21" idx="0"/>
          </p:cNvCxnSpPr>
          <p:nvPr/>
        </p:nvCxnSpPr>
        <p:spPr>
          <a:xfrm flipH="1">
            <a:off x="4390724" y="1694372"/>
            <a:ext cx="1785487" cy="426817"/>
          </a:xfrm>
          <a:prstGeom prst="straightConnector1">
            <a:avLst/>
          </a:prstGeom>
          <a:ln w="38100">
            <a:solidFill>
              <a:schemeClr val="accent1"/>
            </a:solidFill>
            <a:tailEnd type="triangle"/>
          </a:ln>
        </p:spPr>
        <p:style>
          <a:lnRef idx="2">
            <a:schemeClr val="accent6"/>
          </a:lnRef>
          <a:fillRef idx="0">
            <a:schemeClr val="accent6"/>
          </a:fillRef>
          <a:effectRef idx="1">
            <a:schemeClr val="accent6"/>
          </a:effectRef>
          <a:fontRef idx="minor">
            <a:schemeClr val="tx1"/>
          </a:fontRef>
        </p:style>
      </p:cxnSp>
      <p:cxnSp>
        <p:nvCxnSpPr>
          <p:cNvPr id="30" name="Straight Arrow Connector 29"/>
          <p:cNvCxnSpPr>
            <a:stCxn id="20" idx="2"/>
            <a:endCxn id="22" idx="0"/>
          </p:cNvCxnSpPr>
          <p:nvPr/>
        </p:nvCxnSpPr>
        <p:spPr>
          <a:xfrm>
            <a:off x="6176211" y="1694372"/>
            <a:ext cx="1887114" cy="388386"/>
          </a:xfrm>
          <a:prstGeom prst="straightConnector1">
            <a:avLst/>
          </a:prstGeom>
          <a:ln w="28575">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21" idx="2"/>
          </p:cNvCxnSpPr>
          <p:nvPr/>
        </p:nvCxnSpPr>
        <p:spPr>
          <a:xfrm>
            <a:off x="4390724" y="3136852"/>
            <a:ext cx="1841630" cy="45913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2" idx="2"/>
          </p:cNvCxnSpPr>
          <p:nvPr/>
        </p:nvCxnSpPr>
        <p:spPr>
          <a:xfrm flipH="1">
            <a:off x="6232354" y="3098421"/>
            <a:ext cx="1830971" cy="49756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3" idx="2"/>
            <a:endCxn id="24" idx="0"/>
          </p:cNvCxnSpPr>
          <p:nvPr/>
        </p:nvCxnSpPr>
        <p:spPr>
          <a:xfrm>
            <a:off x="6232354" y="4290443"/>
            <a:ext cx="0" cy="309539"/>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p:cNvCxnSpPr>
            <a:stCxn id="24" idx="2"/>
            <a:endCxn id="25" idx="0"/>
          </p:cNvCxnSpPr>
          <p:nvPr/>
        </p:nvCxnSpPr>
        <p:spPr>
          <a:xfrm>
            <a:off x="6232354" y="4969314"/>
            <a:ext cx="2" cy="305874"/>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p:cNvCxnSpPr>
            <a:stCxn id="25" idx="2"/>
            <a:endCxn id="26" idx="0"/>
          </p:cNvCxnSpPr>
          <p:nvPr/>
        </p:nvCxnSpPr>
        <p:spPr>
          <a:xfrm flipH="1">
            <a:off x="6232355" y="5644520"/>
            <a:ext cx="1" cy="315603"/>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79611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14</a:t>
            </a:fld>
            <a:endParaRPr lang="en-US"/>
          </a:p>
        </p:txBody>
      </p:sp>
      <p:sp>
        <p:nvSpPr>
          <p:cNvPr id="3" name="Title 2"/>
          <p:cNvSpPr>
            <a:spLocks noGrp="1"/>
          </p:cNvSpPr>
          <p:nvPr>
            <p:ph type="title"/>
          </p:nvPr>
        </p:nvSpPr>
        <p:spPr/>
        <p:txBody>
          <a:bodyPr/>
          <a:lstStyle/>
          <a:p>
            <a:r>
              <a:rPr lang="en-US" dirty="0"/>
              <a:t>Information Collection Requests – Reporting Instruments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91551178"/>
              </p:ext>
            </p:extLst>
          </p:nvPr>
        </p:nvGraphicFramePr>
        <p:xfrm>
          <a:off x="566302" y="1138238"/>
          <a:ext cx="11080750" cy="5038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2906255" y="1286014"/>
            <a:ext cx="6237171" cy="769441"/>
          </a:xfrm>
          <a:prstGeom prst="rect">
            <a:avLst/>
          </a:prstGeom>
          <a:solidFill>
            <a:schemeClr val="tx1">
              <a:lumMod val="25000"/>
              <a:lumOff val="75000"/>
            </a:schemeClr>
          </a:solidFill>
          <a:ln w="38100">
            <a:solidFill>
              <a:schemeClr val="accent2"/>
            </a:solidFill>
          </a:ln>
        </p:spPr>
        <p:txBody>
          <a:bodyPr wrap="square" rtlCol="0">
            <a:spAutoFit/>
          </a:bodyPr>
          <a:lstStyle/>
          <a:p>
            <a:pPr algn="ctr"/>
            <a:r>
              <a:rPr lang="en-US" sz="4400" b="1" dirty="0">
                <a:solidFill>
                  <a:schemeClr val="accent2"/>
                </a:solidFill>
              </a:rPr>
              <a:t>Reporting Instruments</a:t>
            </a:r>
          </a:p>
        </p:txBody>
      </p:sp>
    </p:spTree>
    <p:extLst>
      <p:ext uri="{BB962C8B-B14F-4D97-AF65-F5344CB8AC3E}">
        <p14:creationId xmlns:p14="http://schemas.microsoft.com/office/powerpoint/2010/main" val="3705028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15</a:t>
            </a:fld>
            <a:endParaRPr lang="en-US"/>
          </a:p>
        </p:txBody>
      </p:sp>
      <p:sp>
        <p:nvSpPr>
          <p:cNvPr id="3" name="Title 2"/>
          <p:cNvSpPr>
            <a:spLocks noGrp="1"/>
          </p:cNvSpPr>
          <p:nvPr>
            <p:ph type="title"/>
          </p:nvPr>
        </p:nvSpPr>
        <p:spPr/>
        <p:txBody>
          <a:bodyPr/>
          <a:lstStyle/>
          <a:p>
            <a:r>
              <a:rPr lang="en-US" dirty="0"/>
              <a:t>Participant Individual Record Layout (PIRL)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617" y="942110"/>
            <a:ext cx="7684655" cy="5395768"/>
          </a:xfrm>
          <a:prstGeom prst="rect">
            <a:avLst/>
          </a:prstGeom>
        </p:spPr>
      </p:pic>
    </p:spTree>
    <p:extLst>
      <p:ext uri="{BB962C8B-B14F-4D97-AF65-F5344CB8AC3E}">
        <p14:creationId xmlns:p14="http://schemas.microsoft.com/office/powerpoint/2010/main" val="2399560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16</a:t>
            </a:fld>
            <a:endParaRPr lang="en-US" dirty="0"/>
          </a:p>
        </p:txBody>
      </p:sp>
      <p:sp>
        <p:nvSpPr>
          <p:cNvPr id="3" name="Title 2"/>
          <p:cNvSpPr>
            <a:spLocks noGrp="1"/>
          </p:cNvSpPr>
          <p:nvPr>
            <p:ph type="title"/>
          </p:nvPr>
        </p:nvSpPr>
        <p:spPr/>
        <p:txBody>
          <a:bodyPr/>
          <a:lstStyle/>
          <a:p>
            <a:r>
              <a:rPr lang="en-US" dirty="0"/>
              <a:t>WIOA Report Templates</a:t>
            </a:r>
          </a:p>
        </p:txBody>
      </p:sp>
      <p:sp>
        <p:nvSpPr>
          <p:cNvPr id="9" name="Rectangle 8"/>
          <p:cNvSpPr/>
          <p:nvPr/>
        </p:nvSpPr>
        <p:spPr>
          <a:xfrm flipH="1" flipV="1">
            <a:off x="9523449" y="2555935"/>
            <a:ext cx="1463040" cy="1371600"/>
          </a:xfrm>
          <a:prstGeom prst="rect">
            <a:avLst/>
          </a:prstGeom>
        </p:spPr>
        <p:txBody>
          <a:bodyPr wrap="square">
            <a:spAutoFit/>
          </a:bodyPr>
          <a:lstStyle/>
          <a:p>
            <a:r>
              <a:rPr lang="en-US" sz="4400" dirty="0">
                <a:solidFill>
                  <a:schemeClr val="bg1"/>
                </a:solidFill>
                <a:sym typeface="Wingdings 2" panose="05020102010507070707" pitchFamily="18" charset="2"/>
              </a:rPr>
              <a:t></a:t>
            </a:r>
            <a:endParaRPr lang="en-US" sz="4400" dirty="0">
              <a:solidFill>
                <a:schemeClr val="bg1"/>
              </a:solidFill>
            </a:endParaRPr>
          </a:p>
        </p:txBody>
      </p:sp>
      <p:graphicFrame>
        <p:nvGraphicFramePr>
          <p:cNvPr id="11" name="Diagram 10"/>
          <p:cNvGraphicFramePr/>
          <p:nvPr>
            <p:extLst>
              <p:ext uri="{D42A27DB-BD31-4B8C-83A1-F6EECF244321}">
                <p14:modId xmlns:p14="http://schemas.microsoft.com/office/powerpoint/2010/main" val="1462024224"/>
              </p:ext>
            </p:extLst>
          </p:nvPr>
        </p:nvGraphicFramePr>
        <p:xfrm>
          <a:off x="2205255" y="93768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0344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17</a:t>
            </a:fld>
            <a:endParaRPr lang="en-US"/>
          </a:p>
        </p:txBody>
      </p:sp>
      <p:sp>
        <p:nvSpPr>
          <p:cNvPr id="3" name="Title 2"/>
          <p:cNvSpPr>
            <a:spLocks noGrp="1"/>
          </p:cNvSpPr>
          <p:nvPr>
            <p:ph type="title"/>
          </p:nvPr>
        </p:nvSpPr>
        <p:spPr/>
        <p:txBody>
          <a:bodyPr/>
          <a:lstStyle/>
          <a:p>
            <a:r>
              <a:rPr lang="en-US" dirty="0"/>
              <a:t>Report Specifications </a:t>
            </a:r>
          </a:p>
        </p:txBody>
      </p:sp>
      <p:sp>
        <p:nvSpPr>
          <p:cNvPr id="6" name="Rectangle 5"/>
          <p:cNvSpPr/>
          <p:nvPr/>
        </p:nvSpPr>
        <p:spPr>
          <a:xfrm>
            <a:off x="2369126" y="1332313"/>
            <a:ext cx="7495309" cy="4524315"/>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a:ln/>
                <a:solidFill>
                  <a:schemeClr val="bg1"/>
                </a:solidFill>
              </a:rPr>
              <a:t>Count of UNIQUE RECORDS from Employment Rate (Q2) DENOMINATOR where (EMPLOYED 2ND QUARTER AFTER EXIT QUARTER &gt; 0 and &lt; 9)</a:t>
            </a:r>
            <a:br>
              <a:rPr lang="en-US" sz="3200" b="1" dirty="0">
                <a:ln/>
                <a:solidFill>
                  <a:schemeClr val="bg1"/>
                </a:solidFill>
              </a:rPr>
            </a:br>
            <a:r>
              <a:rPr lang="en-US" sz="3200" b="1" dirty="0">
                <a:ln/>
                <a:solidFill>
                  <a:schemeClr val="bg1"/>
                </a:solidFill>
              </a:rPr>
              <a:t>divided by</a:t>
            </a:r>
            <a:br>
              <a:rPr lang="en-US" sz="3200" b="1" dirty="0">
                <a:ln/>
                <a:solidFill>
                  <a:schemeClr val="bg1"/>
                </a:solidFill>
              </a:rPr>
            </a:br>
            <a:r>
              <a:rPr lang="en-US" sz="3200" b="1" dirty="0">
                <a:ln/>
                <a:solidFill>
                  <a:schemeClr val="bg1"/>
                </a:solidFill>
              </a:rPr>
              <a:t>Count of UNIQUE RECORDS where (Funding Stream) and Date of Program Exit is within the report period and OTHER REASON FOR EXIT = 00 </a:t>
            </a:r>
          </a:p>
        </p:txBody>
      </p:sp>
    </p:spTree>
    <p:extLst>
      <p:ext uri="{BB962C8B-B14F-4D97-AF65-F5344CB8AC3E}">
        <p14:creationId xmlns:p14="http://schemas.microsoft.com/office/powerpoint/2010/main" val="2499896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18</a:t>
            </a:fld>
            <a:endParaRPr lang="en-US"/>
          </a:p>
        </p:txBody>
      </p:sp>
      <p:sp>
        <p:nvSpPr>
          <p:cNvPr id="3" name="Title 2"/>
          <p:cNvSpPr>
            <a:spLocks noGrp="1"/>
          </p:cNvSpPr>
          <p:nvPr>
            <p:ph type="title"/>
          </p:nvPr>
        </p:nvSpPr>
        <p:spPr/>
        <p:txBody>
          <a:bodyPr/>
          <a:lstStyle/>
          <a:p>
            <a:r>
              <a:rPr lang="en-US" dirty="0"/>
              <a:t>Data Collection Process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09661000"/>
              </p:ext>
            </p:extLst>
          </p:nvPr>
        </p:nvGraphicFramePr>
        <p:xfrm>
          <a:off x="483176" y="858290"/>
          <a:ext cx="11080750" cy="5431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633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19</a:t>
            </a:fld>
            <a:endParaRPr lang="en-US"/>
          </a:p>
        </p:txBody>
      </p:sp>
      <p:sp>
        <p:nvSpPr>
          <p:cNvPr id="3" name="Title 2"/>
          <p:cNvSpPr>
            <a:spLocks noGrp="1"/>
          </p:cNvSpPr>
          <p:nvPr>
            <p:ph type="title"/>
          </p:nvPr>
        </p:nvSpPr>
        <p:spPr/>
        <p:txBody>
          <a:bodyPr/>
          <a:lstStyle/>
          <a:p>
            <a:r>
              <a:rPr lang="en-US" dirty="0"/>
              <a:t>How Data Gets to the Department of Labor</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73351311"/>
              </p:ext>
            </p:extLst>
          </p:nvPr>
        </p:nvGraphicFramePr>
        <p:xfrm>
          <a:off x="1813217" y="3860800"/>
          <a:ext cx="3340676" cy="2500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3183369" y="938953"/>
            <a:ext cx="5809673" cy="1846659"/>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Department of Labor</a:t>
            </a:r>
          </a:p>
          <a:p>
            <a:pPr algn="ctr"/>
            <a:r>
              <a:rPr lang="en-US" sz="3600" b="1" dirty="0">
                <a:solidFill>
                  <a:schemeClr val="bg1"/>
                </a:solidFill>
                <a:effectLst>
                  <a:outerShdw blurRad="38100" dist="38100" dir="2700000" algn="tl">
                    <a:srgbClr val="000000">
                      <a:alpha val="43137"/>
                    </a:srgbClr>
                  </a:outerShdw>
                </a:effectLst>
              </a:rPr>
              <a:t>WIPS</a:t>
            </a:r>
          </a:p>
          <a:p>
            <a:pPr algn="ctr"/>
            <a:r>
              <a:rPr lang="en-US" sz="2400" b="1" dirty="0">
                <a:solidFill>
                  <a:schemeClr val="bg1"/>
                </a:solidFill>
                <a:effectLst>
                  <a:outerShdw blurRad="38100" dist="38100" dir="2700000" algn="tl">
                    <a:srgbClr val="000000">
                      <a:alpha val="43137"/>
                    </a:srgbClr>
                  </a:outerShdw>
                </a:effectLst>
              </a:rPr>
              <a:t>Workforce Integrated Performance System</a:t>
            </a:r>
            <a:endParaRPr lang="en-US" sz="1200" b="1" dirty="0">
              <a:solidFill>
                <a:schemeClr val="bg1"/>
              </a:solidFill>
              <a:effectLst>
                <a:outerShdw blurRad="38100" dist="38100" dir="2700000" algn="tl">
                  <a:srgbClr val="000000">
                    <a:alpha val="43137"/>
                  </a:srgbClr>
                </a:outerShdw>
              </a:effectLst>
            </a:endParaRPr>
          </a:p>
          <a:p>
            <a:pPr algn="ctr"/>
            <a:endParaRPr lang="en-US" b="1" dirty="0">
              <a:solidFill>
                <a:schemeClr val="bg1"/>
              </a:solidFill>
              <a:effectLst>
                <a:outerShdw blurRad="38100" dist="38100" dir="2700000" algn="tl">
                  <a:srgbClr val="000000">
                    <a:alpha val="43137"/>
                  </a:srgbClr>
                </a:outerShdw>
              </a:effectLst>
            </a:endParaRPr>
          </a:p>
        </p:txBody>
      </p:sp>
      <p:graphicFrame>
        <p:nvGraphicFramePr>
          <p:cNvPr id="8" name="Content Placeholder 4"/>
          <p:cNvGraphicFramePr>
            <a:graphicFrameLocks/>
          </p:cNvGraphicFramePr>
          <p:nvPr>
            <p:extLst>
              <p:ext uri="{D42A27DB-BD31-4B8C-83A1-F6EECF244321}">
                <p14:modId xmlns:p14="http://schemas.microsoft.com/office/powerpoint/2010/main" val="1084747773"/>
              </p:ext>
            </p:extLst>
          </p:nvPr>
        </p:nvGraphicFramePr>
        <p:xfrm>
          <a:off x="4413253" y="3860800"/>
          <a:ext cx="3340676" cy="25008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Content Placeholder 4"/>
          <p:cNvGraphicFramePr>
            <a:graphicFrameLocks/>
          </p:cNvGraphicFramePr>
          <p:nvPr>
            <p:extLst>
              <p:ext uri="{D42A27DB-BD31-4B8C-83A1-F6EECF244321}">
                <p14:modId xmlns:p14="http://schemas.microsoft.com/office/powerpoint/2010/main" val="4082465433"/>
              </p:ext>
            </p:extLst>
          </p:nvPr>
        </p:nvGraphicFramePr>
        <p:xfrm>
          <a:off x="7024474" y="3860800"/>
          <a:ext cx="3340676" cy="250088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cxnSp>
        <p:nvCxnSpPr>
          <p:cNvPr id="17" name="Straight Arrow Connector 16"/>
          <p:cNvCxnSpPr/>
          <p:nvPr/>
        </p:nvCxnSpPr>
        <p:spPr>
          <a:xfrm flipV="1">
            <a:off x="3505672" y="2825497"/>
            <a:ext cx="2435691" cy="995418"/>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6211200" y="2838793"/>
            <a:ext cx="2658848" cy="968826"/>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8" idx="0"/>
            <a:endCxn id="7" idx="2"/>
          </p:cNvCxnSpPr>
          <p:nvPr/>
        </p:nvCxnSpPr>
        <p:spPr>
          <a:xfrm flipV="1">
            <a:off x="6083591" y="2785612"/>
            <a:ext cx="4615" cy="1075188"/>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267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FB03-888E-4898-A21E-566F5D1EB9B1}"/>
              </a:ext>
            </a:extLst>
          </p:cNvPr>
          <p:cNvSpPr>
            <a:spLocks noGrp="1"/>
          </p:cNvSpPr>
          <p:nvPr>
            <p:ph type="ctrTitle"/>
          </p:nvPr>
        </p:nvSpPr>
        <p:spPr>
          <a:xfrm>
            <a:off x="5494430" y="2848132"/>
            <a:ext cx="6217920" cy="1696086"/>
          </a:xfrm>
        </p:spPr>
        <p:txBody>
          <a:bodyPr>
            <a:normAutofit/>
          </a:bodyPr>
          <a:lstStyle/>
          <a:p>
            <a:r>
              <a:rPr lang="en-US" dirty="0"/>
              <a:t>WIOA Performance 101 Series – Part I</a:t>
            </a:r>
          </a:p>
        </p:txBody>
      </p:sp>
      <p:sp>
        <p:nvSpPr>
          <p:cNvPr id="3" name="Subtitle 1">
            <a:extLst>
              <a:ext uri="{FF2B5EF4-FFF2-40B4-BE49-F238E27FC236}">
                <a16:creationId xmlns:a16="http://schemas.microsoft.com/office/drawing/2014/main" id="{0DCE6580-02A5-4B5B-8FD9-9A15C6CEA398}"/>
              </a:ext>
            </a:extLst>
          </p:cNvPr>
          <p:cNvSpPr>
            <a:spLocks noGrp="1"/>
          </p:cNvSpPr>
          <p:nvPr>
            <p:ph type="subTitle" idx="1"/>
          </p:nvPr>
        </p:nvSpPr>
        <p:spPr>
          <a:xfrm>
            <a:off x="5494430" y="4544218"/>
            <a:ext cx="6217920" cy="1135061"/>
          </a:xfrm>
        </p:spPr>
        <p:txBody>
          <a:bodyPr>
            <a:normAutofit/>
          </a:bodyPr>
          <a:lstStyle/>
          <a:p>
            <a:r>
              <a:rPr lang="en-US" dirty="0"/>
              <a:t>Introduction to Performance Accountability</a:t>
            </a:r>
          </a:p>
        </p:txBody>
      </p:sp>
      <p:sp>
        <p:nvSpPr>
          <p:cNvPr id="9" name="Date Placeholder 8">
            <a:extLst>
              <a:ext uri="{FF2B5EF4-FFF2-40B4-BE49-F238E27FC236}">
                <a16:creationId xmlns:a16="http://schemas.microsoft.com/office/drawing/2014/main" id="{F685FEE7-9073-4872-AA27-FBCEF01F2136}"/>
              </a:ext>
            </a:extLst>
          </p:cNvPr>
          <p:cNvSpPr>
            <a:spLocks noGrp="1"/>
          </p:cNvSpPr>
          <p:nvPr>
            <p:ph type="dt" sz="half" idx="10"/>
          </p:nvPr>
        </p:nvSpPr>
        <p:spPr/>
        <p:txBody>
          <a:bodyPr/>
          <a:lstStyle/>
          <a:p>
            <a:r>
              <a:rPr lang="en-US" dirty="0"/>
              <a:t>April 29, 2020</a:t>
            </a:r>
          </a:p>
        </p:txBody>
      </p:sp>
    </p:spTree>
    <p:extLst>
      <p:ext uri="{BB962C8B-B14F-4D97-AF65-F5344CB8AC3E}">
        <p14:creationId xmlns:p14="http://schemas.microsoft.com/office/powerpoint/2010/main" val="2663552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20</a:t>
            </a:fld>
            <a:endParaRPr lang="en-US"/>
          </a:p>
        </p:txBody>
      </p:sp>
      <p:sp>
        <p:nvSpPr>
          <p:cNvPr id="3" name="Title 2"/>
          <p:cNvSpPr>
            <a:spLocks noGrp="1"/>
          </p:cNvSpPr>
          <p:nvPr>
            <p:ph type="title"/>
          </p:nvPr>
        </p:nvSpPr>
        <p:spPr/>
        <p:txBody>
          <a:bodyPr/>
          <a:lstStyle/>
          <a:p>
            <a:r>
              <a:rPr lang="en-US" dirty="0"/>
              <a:t>WIPS to Performance Reports</a:t>
            </a:r>
          </a:p>
        </p:txBody>
      </p:sp>
      <p:sp>
        <p:nvSpPr>
          <p:cNvPr id="6" name="TextBox 5"/>
          <p:cNvSpPr txBox="1"/>
          <p:nvPr/>
        </p:nvSpPr>
        <p:spPr>
          <a:xfrm>
            <a:off x="3183369" y="938953"/>
            <a:ext cx="5669280" cy="1846659"/>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Department of Labor</a:t>
            </a:r>
          </a:p>
          <a:p>
            <a:pPr algn="ctr"/>
            <a:r>
              <a:rPr lang="en-US" sz="3600" b="1" dirty="0">
                <a:solidFill>
                  <a:schemeClr val="bg1"/>
                </a:solidFill>
                <a:effectLst>
                  <a:outerShdw blurRad="38100" dist="38100" dir="2700000" algn="tl">
                    <a:srgbClr val="000000">
                      <a:alpha val="43137"/>
                    </a:srgbClr>
                  </a:outerShdw>
                </a:effectLst>
              </a:rPr>
              <a:t>WIPS</a:t>
            </a:r>
          </a:p>
          <a:p>
            <a:pPr algn="ctr"/>
            <a:r>
              <a:rPr lang="en-US" sz="2400" b="1" dirty="0">
                <a:solidFill>
                  <a:schemeClr val="bg1"/>
                </a:solidFill>
                <a:effectLst>
                  <a:outerShdw blurRad="38100" dist="38100" dir="2700000" algn="tl">
                    <a:srgbClr val="000000">
                      <a:alpha val="43137"/>
                    </a:srgbClr>
                  </a:outerShdw>
                </a:effectLst>
              </a:rPr>
              <a:t>Workforce Integrated Performance System</a:t>
            </a:r>
            <a:endParaRPr lang="en-US" sz="1200" b="1" dirty="0">
              <a:solidFill>
                <a:schemeClr val="bg1"/>
              </a:solidFill>
              <a:effectLst>
                <a:outerShdw blurRad="38100" dist="38100" dir="2700000" algn="tl">
                  <a:srgbClr val="000000">
                    <a:alpha val="43137"/>
                  </a:srgbClr>
                </a:outerShdw>
              </a:effectLst>
            </a:endParaRPr>
          </a:p>
          <a:p>
            <a:pPr algn="ctr"/>
            <a:endParaRPr lang="en-US" b="1" dirty="0">
              <a:solidFill>
                <a:schemeClr val="bg1"/>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33147" y="3529743"/>
            <a:ext cx="1920240" cy="24850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401635">
            <a:off x="5178597" y="3477395"/>
            <a:ext cx="1920240" cy="24850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739885">
            <a:off x="8034557" y="3545487"/>
            <a:ext cx="1920240" cy="24850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11" name="Straight Arrow Connector 10"/>
          <p:cNvCxnSpPr>
            <a:stCxn id="6" idx="2"/>
            <a:endCxn id="7" idx="0"/>
          </p:cNvCxnSpPr>
          <p:nvPr/>
        </p:nvCxnSpPr>
        <p:spPr>
          <a:xfrm flipH="1">
            <a:off x="2993267" y="2785612"/>
            <a:ext cx="3024742" cy="744131"/>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a:stCxn id="6" idx="2"/>
            <a:endCxn id="8" idx="0"/>
          </p:cNvCxnSpPr>
          <p:nvPr/>
        </p:nvCxnSpPr>
        <p:spPr>
          <a:xfrm>
            <a:off x="6018009" y="2785612"/>
            <a:ext cx="265542" cy="700253"/>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a:stCxn id="6" idx="2"/>
            <a:endCxn id="9" idx="0"/>
          </p:cNvCxnSpPr>
          <p:nvPr/>
        </p:nvCxnSpPr>
        <p:spPr>
          <a:xfrm>
            <a:off x="6018009" y="2785612"/>
            <a:ext cx="3242026" cy="788541"/>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59654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21</a:t>
            </a:fld>
            <a:endParaRPr lang="en-US"/>
          </a:p>
        </p:txBody>
      </p:sp>
      <p:sp>
        <p:nvSpPr>
          <p:cNvPr id="3" name="Title 2"/>
          <p:cNvSpPr>
            <a:spLocks noGrp="1"/>
          </p:cNvSpPr>
          <p:nvPr>
            <p:ph type="title"/>
          </p:nvPr>
        </p:nvSpPr>
        <p:spPr/>
        <p:txBody>
          <a:bodyPr/>
          <a:lstStyle/>
          <a:p>
            <a:r>
              <a:rPr lang="en-US" dirty="0"/>
              <a:t>Workforce Development Boards</a:t>
            </a:r>
          </a:p>
        </p:txBody>
      </p:sp>
      <p:pic>
        <p:nvPicPr>
          <p:cNvPr id="6" name="Content Placeholder 5"/>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2200096" y="927429"/>
            <a:ext cx="7791808" cy="5008788"/>
          </a:xfrm>
        </p:spPr>
      </p:pic>
      <p:sp>
        <p:nvSpPr>
          <p:cNvPr id="5" name="TextBox 4"/>
          <p:cNvSpPr txBox="1"/>
          <p:nvPr/>
        </p:nvSpPr>
        <p:spPr>
          <a:xfrm>
            <a:off x="2573867" y="5987018"/>
            <a:ext cx="7044267" cy="338554"/>
          </a:xfrm>
          <a:prstGeom prst="rect">
            <a:avLst/>
          </a:prstGeom>
          <a:noFill/>
        </p:spPr>
        <p:txBody>
          <a:bodyPr wrap="square" rtlCol="0">
            <a:spAutoFit/>
          </a:bodyPr>
          <a:lstStyle/>
          <a:p>
            <a:pPr algn="ctr"/>
            <a:r>
              <a:rPr lang="en-US" sz="1600" b="1" dirty="0"/>
              <a:t>Source: </a:t>
            </a:r>
            <a:r>
              <a:rPr lang="en-US" sz="1600" dirty="0"/>
              <a:t>Quarterly Workforce System Report, PY 2018, Quarter 3</a:t>
            </a:r>
          </a:p>
        </p:txBody>
      </p:sp>
    </p:spTree>
    <p:extLst>
      <p:ext uri="{BB962C8B-B14F-4D97-AF65-F5344CB8AC3E}">
        <p14:creationId xmlns:p14="http://schemas.microsoft.com/office/powerpoint/2010/main" val="3776916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22</a:t>
            </a:fld>
            <a:endParaRPr lang="en-US"/>
          </a:p>
        </p:txBody>
      </p:sp>
      <p:sp>
        <p:nvSpPr>
          <p:cNvPr id="3" name="Title 2"/>
          <p:cNvSpPr>
            <a:spLocks noGrp="1"/>
          </p:cNvSpPr>
          <p:nvPr>
            <p:ph type="title"/>
          </p:nvPr>
        </p:nvSpPr>
        <p:spPr/>
        <p:txBody>
          <a:bodyPr/>
          <a:lstStyle/>
          <a:p>
            <a:r>
              <a:rPr lang="en-US" dirty="0"/>
              <a:t>American Job Centers</a:t>
            </a:r>
          </a:p>
        </p:txBody>
      </p:sp>
      <p:pic>
        <p:nvPicPr>
          <p:cNvPr id="6" name="Content Placeholder 5"/>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2200096" y="909638"/>
            <a:ext cx="7791808" cy="5038725"/>
          </a:xfrm>
        </p:spPr>
      </p:pic>
      <p:sp>
        <p:nvSpPr>
          <p:cNvPr id="4" name="TextBox 3"/>
          <p:cNvSpPr txBox="1"/>
          <p:nvPr/>
        </p:nvSpPr>
        <p:spPr>
          <a:xfrm>
            <a:off x="2573867" y="5987018"/>
            <a:ext cx="7044267" cy="338554"/>
          </a:xfrm>
          <a:prstGeom prst="rect">
            <a:avLst/>
          </a:prstGeom>
          <a:noFill/>
        </p:spPr>
        <p:txBody>
          <a:bodyPr wrap="square" rtlCol="0">
            <a:spAutoFit/>
          </a:bodyPr>
          <a:lstStyle/>
          <a:p>
            <a:pPr algn="ctr"/>
            <a:r>
              <a:rPr lang="en-US" sz="1600" b="1" dirty="0"/>
              <a:t>Source: </a:t>
            </a:r>
            <a:r>
              <a:rPr lang="en-US" sz="1600" dirty="0"/>
              <a:t>Quarterly Workforce System Report, PY 2018, Quarter 3</a:t>
            </a:r>
          </a:p>
        </p:txBody>
      </p:sp>
    </p:spTree>
    <p:extLst>
      <p:ext uri="{BB962C8B-B14F-4D97-AF65-F5344CB8AC3E}">
        <p14:creationId xmlns:p14="http://schemas.microsoft.com/office/powerpoint/2010/main" val="1579550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3C5924-30F6-431F-8CE5-85C391C0A4BD}"/>
              </a:ext>
            </a:extLst>
          </p:cNvPr>
          <p:cNvSpPr>
            <a:spLocks noGrp="1"/>
          </p:cNvSpPr>
          <p:nvPr>
            <p:ph type="sldNum" sz="quarter" idx="12"/>
          </p:nvPr>
        </p:nvSpPr>
        <p:spPr/>
        <p:txBody>
          <a:bodyPr/>
          <a:lstStyle/>
          <a:p>
            <a:fld id="{158B7785-F6D6-45F8-833E-07BD84680091}" type="slidenum">
              <a:rPr lang="en-US" smtClean="0"/>
              <a:pPr/>
              <a:t>23</a:t>
            </a:fld>
            <a:endParaRPr lang="en-US"/>
          </a:p>
        </p:txBody>
      </p:sp>
      <p:sp>
        <p:nvSpPr>
          <p:cNvPr id="3" name="Title 2">
            <a:extLst>
              <a:ext uri="{FF2B5EF4-FFF2-40B4-BE49-F238E27FC236}">
                <a16:creationId xmlns:a16="http://schemas.microsoft.com/office/drawing/2014/main" id="{32798D84-7844-4F88-966E-5217D8640B43}"/>
              </a:ext>
            </a:extLst>
          </p:cNvPr>
          <p:cNvSpPr>
            <a:spLocks noGrp="1"/>
          </p:cNvSpPr>
          <p:nvPr>
            <p:ph type="title"/>
          </p:nvPr>
        </p:nvSpPr>
        <p:spPr/>
        <p:txBody>
          <a:bodyPr/>
          <a:lstStyle/>
          <a:p>
            <a:r>
              <a:rPr lang="en-US" dirty="0"/>
              <a:t>Poll #2</a:t>
            </a:r>
          </a:p>
        </p:txBody>
      </p:sp>
      <p:sp>
        <p:nvSpPr>
          <p:cNvPr id="5" name="Text Placeholder 4">
            <a:extLst>
              <a:ext uri="{FF2B5EF4-FFF2-40B4-BE49-F238E27FC236}">
                <a16:creationId xmlns:a16="http://schemas.microsoft.com/office/drawing/2014/main" id="{40128B89-CD9D-4EE7-BFCA-91F7FDE4128A}"/>
              </a:ext>
            </a:extLst>
          </p:cNvPr>
          <p:cNvSpPr>
            <a:spLocks noGrp="1"/>
          </p:cNvSpPr>
          <p:nvPr>
            <p:ph type="body" idx="14"/>
          </p:nvPr>
        </p:nvSpPr>
        <p:spPr/>
        <p:txBody>
          <a:bodyPr>
            <a:normAutofit/>
          </a:bodyPr>
          <a:lstStyle/>
          <a:p>
            <a:r>
              <a:rPr lang="en-US" sz="2800" dirty="0"/>
              <a:t>Now that you have heard a little about the background and organization of workforce development, tell us how you fit into that picture by indicating your   primary role in the workforce development system?</a:t>
            </a:r>
          </a:p>
        </p:txBody>
      </p:sp>
      <p:sp>
        <p:nvSpPr>
          <p:cNvPr id="4" name="Text Placeholder 3">
            <a:extLst>
              <a:ext uri="{FF2B5EF4-FFF2-40B4-BE49-F238E27FC236}">
                <a16:creationId xmlns:a16="http://schemas.microsoft.com/office/drawing/2014/main" id="{7C4F72F3-DCD2-4D70-808D-A9265DB33125}"/>
              </a:ext>
            </a:extLst>
          </p:cNvPr>
          <p:cNvSpPr>
            <a:spLocks noGrp="1"/>
          </p:cNvSpPr>
          <p:nvPr>
            <p:ph type="body" sz="quarter" idx="13"/>
          </p:nvPr>
        </p:nvSpPr>
        <p:spPr/>
        <p:txBody>
          <a:bodyPr>
            <a:normAutofit/>
          </a:bodyPr>
          <a:lstStyle/>
          <a:p>
            <a:pPr lvl="1"/>
            <a:r>
              <a:rPr lang="en-US" sz="2000" b="1" dirty="0"/>
              <a:t>Select all responses that apply. </a:t>
            </a:r>
          </a:p>
        </p:txBody>
      </p:sp>
      <p:sp>
        <p:nvSpPr>
          <p:cNvPr id="2" name="Content Placeholder 1">
            <a:extLst>
              <a:ext uri="{FF2B5EF4-FFF2-40B4-BE49-F238E27FC236}">
                <a16:creationId xmlns:a16="http://schemas.microsoft.com/office/drawing/2014/main" id="{18374A7C-2283-4327-BCE4-A435B5FE4FA0}"/>
              </a:ext>
            </a:extLst>
          </p:cNvPr>
          <p:cNvSpPr>
            <a:spLocks noGrp="1"/>
          </p:cNvSpPr>
          <p:nvPr>
            <p:ph idx="1"/>
          </p:nvPr>
        </p:nvSpPr>
        <p:spPr>
          <a:xfrm>
            <a:off x="5786005" y="1137447"/>
            <a:ext cx="5925134" cy="5039516"/>
          </a:xfrm>
        </p:spPr>
        <p:txBody>
          <a:bodyPr>
            <a:normAutofit fontScale="70000" lnSpcReduction="20000"/>
          </a:bodyPr>
          <a:lstStyle/>
          <a:p>
            <a:r>
              <a:rPr lang="en-US" dirty="0"/>
              <a:t>Data/Reporting Analyst</a:t>
            </a:r>
          </a:p>
          <a:p>
            <a:r>
              <a:rPr lang="en-US" dirty="0"/>
              <a:t>State or Local Board Member</a:t>
            </a:r>
          </a:p>
          <a:p>
            <a:r>
              <a:rPr lang="en-US" dirty="0"/>
              <a:t>Case Manager</a:t>
            </a:r>
          </a:p>
          <a:p>
            <a:r>
              <a:rPr lang="en-US" dirty="0"/>
              <a:t>AJC Intake</a:t>
            </a:r>
          </a:p>
          <a:p>
            <a:r>
              <a:rPr lang="en-US" dirty="0"/>
              <a:t>Monitoring/Quality Assurance</a:t>
            </a:r>
          </a:p>
          <a:p>
            <a:r>
              <a:rPr lang="en-US" dirty="0"/>
              <a:t>AJC Supervisor/Director</a:t>
            </a:r>
          </a:p>
          <a:p>
            <a:r>
              <a:rPr lang="en-US" dirty="0"/>
              <a:t>Job Developer/Business Services Representative</a:t>
            </a:r>
          </a:p>
          <a:p>
            <a:r>
              <a:rPr lang="en-US" dirty="0"/>
              <a:t>Federal Staff</a:t>
            </a:r>
          </a:p>
          <a:p>
            <a:r>
              <a:rPr lang="en-US" dirty="0"/>
              <a:t>Other</a:t>
            </a:r>
          </a:p>
        </p:txBody>
      </p:sp>
    </p:spTree>
    <p:extLst>
      <p:ext uri="{BB962C8B-B14F-4D97-AF65-F5344CB8AC3E}">
        <p14:creationId xmlns:p14="http://schemas.microsoft.com/office/powerpoint/2010/main" val="1608533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24</a:t>
            </a:fld>
            <a:endParaRPr lang="en-US"/>
          </a:p>
        </p:txBody>
      </p:sp>
      <p:sp>
        <p:nvSpPr>
          <p:cNvPr id="3" name="Title 2"/>
          <p:cNvSpPr>
            <a:spLocks noGrp="1"/>
          </p:cNvSpPr>
          <p:nvPr>
            <p:ph type="title"/>
          </p:nvPr>
        </p:nvSpPr>
        <p:spPr/>
        <p:txBody>
          <a:bodyPr/>
          <a:lstStyle/>
          <a:p>
            <a:r>
              <a:rPr lang="en-US" dirty="0"/>
              <a:t>Performance Outcomes</a:t>
            </a: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31191" y="905164"/>
            <a:ext cx="9052560" cy="5451186"/>
          </a:xfrm>
          <a:prstGeom prst="rect">
            <a:avLst/>
          </a:prstGeom>
        </p:spPr>
      </p:pic>
    </p:spTree>
    <p:extLst>
      <p:ext uri="{BB962C8B-B14F-4D97-AF65-F5344CB8AC3E}">
        <p14:creationId xmlns:p14="http://schemas.microsoft.com/office/powerpoint/2010/main" val="4195232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AutoShape 110" title="Arrow pointing to the right"/>
          <p:cNvSpPr>
            <a:spLocks noChangeArrowheads="1"/>
          </p:cNvSpPr>
          <p:nvPr/>
        </p:nvSpPr>
        <p:spPr bwMode="auto">
          <a:xfrm>
            <a:off x="1600200" y="444500"/>
            <a:ext cx="520944" cy="863598"/>
          </a:xfrm>
          <a:prstGeom prst="rightArrow">
            <a:avLst>
              <a:gd name="adj1" fmla="val 55843"/>
              <a:gd name="adj2" fmla="val 49879"/>
            </a:avLst>
          </a:prstGeom>
          <a:gradFill flip="none" rotWithShape="1">
            <a:gsLst>
              <a:gs pos="0">
                <a:srgbClr val="FFFFFF">
                  <a:alpha val="0"/>
                </a:srgbClr>
              </a:gs>
              <a:gs pos="100000">
                <a:srgbClr val="FFFFFF"/>
              </a:gs>
            </a:gsLst>
            <a:lin ang="0" scaled="1"/>
            <a:tileRect/>
          </a:gradFill>
          <a:ln w="9525">
            <a:noFill/>
            <a:miter lim="800000"/>
            <a:headEnd/>
            <a:tailEnd/>
          </a:ln>
        </p:spPr>
        <p:txBody>
          <a:bodyPr wrap="none" anchor="ctr"/>
          <a:lstStyle/>
          <a:p>
            <a:endParaRPr lang="en-US" dirty="0">
              <a:latin typeface="+mn-lt"/>
            </a:endParaRPr>
          </a:p>
        </p:txBody>
      </p:sp>
      <p:sp>
        <p:nvSpPr>
          <p:cNvPr id="4" name="Text Placeholder 3">
            <a:extLst>
              <a:ext uri="{FF2B5EF4-FFF2-40B4-BE49-F238E27FC236}">
                <a16:creationId xmlns:a16="http://schemas.microsoft.com/office/drawing/2014/main" id="{16B84C2A-EBA6-4721-B367-D7B2C5111AED}"/>
              </a:ext>
            </a:extLst>
          </p:cNvPr>
          <p:cNvSpPr>
            <a:spLocks noGrp="1"/>
          </p:cNvSpPr>
          <p:nvPr>
            <p:ph type="body" sz="quarter" idx="10"/>
          </p:nvPr>
        </p:nvSpPr>
        <p:spPr>
          <a:xfrm>
            <a:off x="1977148" y="483385"/>
            <a:ext cx="1532496" cy="861267"/>
          </a:xfrm>
        </p:spPr>
        <p:txBody>
          <a:bodyPr/>
          <a:lstStyle/>
          <a:p>
            <a:pPr algn="ctr"/>
            <a:r>
              <a:rPr lang="en-US" b="1" dirty="0"/>
              <a:t>WIOA</a:t>
            </a:r>
          </a:p>
          <a:p>
            <a:pPr algn="ctr">
              <a:spcBef>
                <a:spcPts val="600"/>
              </a:spcBef>
            </a:pPr>
            <a:r>
              <a:rPr lang="en-US" b="1" dirty="0"/>
              <a:t>Legislation</a:t>
            </a:r>
            <a:r>
              <a:rPr lang="en-US" dirty="0"/>
              <a:t> </a:t>
            </a:r>
          </a:p>
        </p:txBody>
      </p:sp>
      <p:sp>
        <p:nvSpPr>
          <p:cNvPr id="6" name="Text Placeholder 5">
            <a:extLst>
              <a:ext uri="{FF2B5EF4-FFF2-40B4-BE49-F238E27FC236}">
                <a16:creationId xmlns:a16="http://schemas.microsoft.com/office/drawing/2014/main" id="{2A53D96C-539B-4E54-8B89-9558BBD32D37}"/>
              </a:ext>
            </a:extLst>
          </p:cNvPr>
          <p:cNvSpPr>
            <a:spLocks noGrp="1"/>
          </p:cNvSpPr>
          <p:nvPr>
            <p:ph type="body" sz="quarter" idx="12"/>
          </p:nvPr>
        </p:nvSpPr>
        <p:spPr>
          <a:xfrm>
            <a:off x="3787475" y="492621"/>
            <a:ext cx="2800166" cy="908509"/>
          </a:xfrm>
        </p:spPr>
        <p:txBody>
          <a:bodyPr/>
          <a:lstStyle/>
          <a:p>
            <a:r>
              <a:rPr lang="en-US" b="1" dirty="0"/>
              <a:t>WIOA </a:t>
            </a:r>
          </a:p>
          <a:p>
            <a:pPr>
              <a:spcBef>
                <a:spcPts val="600"/>
              </a:spcBef>
            </a:pPr>
            <a:r>
              <a:rPr lang="en-US" b="1" dirty="0"/>
              <a:t>Regulations</a:t>
            </a:r>
          </a:p>
          <a:p>
            <a:endParaRPr lang="en-US" dirty="0"/>
          </a:p>
        </p:txBody>
      </p:sp>
      <p:sp>
        <p:nvSpPr>
          <p:cNvPr id="8" name="Text Placeholder 7">
            <a:extLst>
              <a:ext uri="{FF2B5EF4-FFF2-40B4-BE49-F238E27FC236}">
                <a16:creationId xmlns:a16="http://schemas.microsoft.com/office/drawing/2014/main" id="{6FE60E36-E23A-460F-8F04-E02FD4C76B70}"/>
              </a:ext>
            </a:extLst>
          </p:cNvPr>
          <p:cNvSpPr>
            <a:spLocks noGrp="1"/>
          </p:cNvSpPr>
          <p:nvPr>
            <p:ph type="body" sz="quarter" idx="14"/>
          </p:nvPr>
        </p:nvSpPr>
        <p:spPr>
          <a:xfrm>
            <a:off x="6929454" y="555265"/>
            <a:ext cx="2800166" cy="776648"/>
          </a:xfrm>
        </p:spPr>
        <p:txBody>
          <a:bodyPr/>
          <a:lstStyle/>
          <a:p>
            <a:r>
              <a:rPr lang="en-US" b="1" dirty="0"/>
              <a:t>Information Collection Requests (ICRs)</a:t>
            </a:r>
          </a:p>
        </p:txBody>
      </p:sp>
      <p:sp>
        <p:nvSpPr>
          <p:cNvPr id="14" name="Text Placeholder 13">
            <a:extLst>
              <a:ext uri="{FF2B5EF4-FFF2-40B4-BE49-F238E27FC236}">
                <a16:creationId xmlns:a16="http://schemas.microsoft.com/office/drawing/2014/main" id="{E8F2F6B8-2E04-4BF6-956B-8133575DDED1}"/>
              </a:ext>
            </a:extLst>
          </p:cNvPr>
          <p:cNvSpPr>
            <a:spLocks noGrp="1"/>
          </p:cNvSpPr>
          <p:nvPr>
            <p:ph type="body" sz="quarter" idx="20"/>
          </p:nvPr>
        </p:nvSpPr>
        <p:spPr>
          <a:xfrm>
            <a:off x="2364207" y="3792256"/>
            <a:ext cx="2112677" cy="247222"/>
          </a:xfrm>
        </p:spPr>
        <p:txBody>
          <a:bodyPr/>
          <a:lstStyle/>
          <a:p>
            <a:r>
              <a:rPr lang="en-US" b="1" dirty="0"/>
              <a:t>Report Specifications</a:t>
            </a:r>
          </a:p>
        </p:txBody>
      </p:sp>
      <p:sp>
        <p:nvSpPr>
          <p:cNvPr id="16" name="Text Placeholder 15">
            <a:extLst>
              <a:ext uri="{FF2B5EF4-FFF2-40B4-BE49-F238E27FC236}">
                <a16:creationId xmlns:a16="http://schemas.microsoft.com/office/drawing/2014/main" id="{30EA4A3A-4A14-43B1-9E09-C9B2D2A49990}"/>
              </a:ext>
            </a:extLst>
          </p:cNvPr>
          <p:cNvSpPr>
            <a:spLocks noGrp="1"/>
          </p:cNvSpPr>
          <p:nvPr>
            <p:ph type="body" sz="quarter" idx="22"/>
          </p:nvPr>
        </p:nvSpPr>
        <p:spPr/>
        <p:txBody>
          <a:bodyPr/>
          <a:lstStyle/>
          <a:p>
            <a:r>
              <a:rPr lang="en-US" dirty="0">
                <a:solidFill>
                  <a:schemeClr val="tx1"/>
                </a:solidFill>
              </a:rPr>
              <a:t>PIRL</a:t>
            </a:r>
          </a:p>
        </p:txBody>
      </p:sp>
      <p:sp>
        <p:nvSpPr>
          <p:cNvPr id="17" name="Text Placeholder 16">
            <a:extLst>
              <a:ext uri="{FF2B5EF4-FFF2-40B4-BE49-F238E27FC236}">
                <a16:creationId xmlns:a16="http://schemas.microsoft.com/office/drawing/2014/main" id="{182A2768-BE2F-418A-BF07-5D8597A55C70}"/>
              </a:ext>
            </a:extLst>
          </p:cNvPr>
          <p:cNvSpPr>
            <a:spLocks noGrp="1"/>
          </p:cNvSpPr>
          <p:nvPr>
            <p:ph type="body" sz="quarter" idx="23"/>
          </p:nvPr>
        </p:nvSpPr>
        <p:spPr>
          <a:xfrm>
            <a:off x="4641559" y="2194135"/>
            <a:ext cx="2867605" cy="855613"/>
          </a:xfrm>
        </p:spPr>
        <p:txBody>
          <a:bodyPr/>
          <a:lstStyle/>
          <a:p>
            <a:r>
              <a:rPr lang="en-US" sz="1800" b="1" dirty="0"/>
              <a:t>Participant Individual Record Layout (PIRL)</a:t>
            </a:r>
          </a:p>
        </p:txBody>
      </p:sp>
      <p:sp>
        <p:nvSpPr>
          <p:cNvPr id="18" name="Text Placeholder 17">
            <a:extLst>
              <a:ext uri="{FF2B5EF4-FFF2-40B4-BE49-F238E27FC236}">
                <a16:creationId xmlns:a16="http://schemas.microsoft.com/office/drawing/2014/main" id="{CC8F7821-37F5-46E6-9F2A-4A1ADE8EBF41}"/>
              </a:ext>
            </a:extLst>
          </p:cNvPr>
          <p:cNvSpPr>
            <a:spLocks noGrp="1"/>
          </p:cNvSpPr>
          <p:nvPr>
            <p:ph type="body" sz="quarter" idx="24"/>
          </p:nvPr>
        </p:nvSpPr>
        <p:spPr>
          <a:xfrm>
            <a:off x="7641213" y="2209397"/>
            <a:ext cx="2089536" cy="564244"/>
          </a:xfrm>
        </p:spPr>
        <p:txBody>
          <a:bodyPr/>
          <a:lstStyle/>
          <a:p>
            <a:r>
              <a:rPr lang="en-US" b="1" dirty="0"/>
              <a:t>Reporting Instruments</a:t>
            </a:r>
          </a:p>
        </p:txBody>
      </p:sp>
      <p:sp>
        <p:nvSpPr>
          <p:cNvPr id="24" name="Text Placeholder 23">
            <a:extLst>
              <a:ext uri="{FF2B5EF4-FFF2-40B4-BE49-F238E27FC236}">
                <a16:creationId xmlns:a16="http://schemas.microsoft.com/office/drawing/2014/main" id="{195CB63A-7F4F-4225-9CF3-4C30479A9C44}"/>
              </a:ext>
            </a:extLst>
          </p:cNvPr>
          <p:cNvSpPr>
            <a:spLocks noGrp="1"/>
          </p:cNvSpPr>
          <p:nvPr>
            <p:ph type="body" sz="quarter" idx="30"/>
          </p:nvPr>
        </p:nvSpPr>
        <p:spPr>
          <a:xfrm>
            <a:off x="4951774" y="3783540"/>
            <a:ext cx="2197149" cy="748152"/>
          </a:xfrm>
        </p:spPr>
        <p:txBody>
          <a:bodyPr/>
          <a:lstStyle/>
          <a:p>
            <a:r>
              <a:rPr lang="en-US" b="1" dirty="0"/>
              <a:t>6 Indicators of Performance</a:t>
            </a:r>
          </a:p>
        </p:txBody>
      </p:sp>
      <p:sp>
        <p:nvSpPr>
          <p:cNvPr id="27" name="Text Placeholder 26">
            <a:extLst>
              <a:ext uri="{FF2B5EF4-FFF2-40B4-BE49-F238E27FC236}">
                <a16:creationId xmlns:a16="http://schemas.microsoft.com/office/drawing/2014/main" id="{7D6B3612-45CC-4BBB-A486-18EB52747009}"/>
              </a:ext>
            </a:extLst>
          </p:cNvPr>
          <p:cNvSpPr>
            <a:spLocks noGrp="1"/>
          </p:cNvSpPr>
          <p:nvPr>
            <p:ph type="body" sz="quarter" idx="32"/>
          </p:nvPr>
        </p:nvSpPr>
        <p:spPr>
          <a:xfrm>
            <a:off x="2428315" y="2199678"/>
            <a:ext cx="1375131" cy="510245"/>
          </a:xfrm>
        </p:spPr>
        <p:txBody>
          <a:bodyPr/>
          <a:lstStyle/>
          <a:p>
            <a:r>
              <a:rPr lang="en-US" b="1" dirty="0"/>
              <a:t>Report Templates</a:t>
            </a:r>
          </a:p>
        </p:txBody>
      </p:sp>
      <p:sp>
        <p:nvSpPr>
          <p:cNvPr id="29" name="Text Placeholder 28">
            <a:extLst>
              <a:ext uri="{FF2B5EF4-FFF2-40B4-BE49-F238E27FC236}">
                <a16:creationId xmlns:a16="http://schemas.microsoft.com/office/drawing/2014/main" id="{1A64A35C-370B-4263-A6DB-E5BD8F93CC2F}"/>
              </a:ext>
            </a:extLst>
          </p:cNvPr>
          <p:cNvSpPr>
            <a:spLocks noGrp="1"/>
          </p:cNvSpPr>
          <p:nvPr>
            <p:ph type="body" sz="quarter" idx="34"/>
          </p:nvPr>
        </p:nvSpPr>
        <p:spPr>
          <a:xfrm>
            <a:off x="7686593" y="3807074"/>
            <a:ext cx="1998777" cy="893984"/>
          </a:xfrm>
        </p:spPr>
        <p:txBody>
          <a:bodyPr/>
          <a:lstStyle/>
          <a:p>
            <a:r>
              <a:rPr lang="en-US" b="1" dirty="0"/>
              <a:t>Data Elements Collected</a:t>
            </a:r>
          </a:p>
        </p:txBody>
      </p:sp>
      <p:sp>
        <p:nvSpPr>
          <p:cNvPr id="32" name="Text Placeholder 31">
            <a:extLst>
              <a:ext uri="{FF2B5EF4-FFF2-40B4-BE49-F238E27FC236}">
                <a16:creationId xmlns:a16="http://schemas.microsoft.com/office/drawing/2014/main" id="{7EF7971C-E7D3-4947-B77B-16FE0C088118}"/>
              </a:ext>
            </a:extLst>
          </p:cNvPr>
          <p:cNvSpPr>
            <a:spLocks noGrp="1"/>
          </p:cNvSpPr>
          <p:nvPr>
            <p:ph type="body" sz="quarter" idx="37"/>
          </p:nvPr>
        </p:nvSpPr>
        <p:spPr>
          <a:xfrm>
            <a:off x="9845880" y="4050924"/>
            <a:ext cx="993833" cy="938112"/>
          </a:xfrm>
        </p:spPr>
        <p:txBody>
          <a:bodyPr/>
          <a:lstStyle/>
          <a:p>
            <a:r>
              <a:rPr lang="en-US" sz="1800" b="1" dirty="0"/>
              <a:t>Intake Forms</a:t>
            </a:r>
          </a:p>
        </p:txBody>
      </p:sp>
      <p:sp>
        <p:nvSpPr>
          <p:cNvPr id="34" name="Text Placeholder 33">
            <a:extLst>
              <a:ext uri="{FF2B5EF4-FFF2-40B4-BE49-F238E27FC236}">
                <a16:creationId xmlns:a16="http://schemas.microsoft.com/office/drawing/2014/main" id="{FECAC3CA-8319-4834-85C3-2064A72C48C4}"/>
              </a:ext>
            </a:extLst>
          </p:cNvPr>
          <p:cNvSpPr>
            <a:spLocks noGrp="1"/>
          </p:cNvSpPr>
          <p:nvPr>
            <p:ph type="body" sz="quarter" idx="39"/>
          </p:nvPr>
        </p:nvSpPr>
        <p:spPr>
          <a:xfrm>
            <a:off x="9895673" y="5283661"/>
            <a:ext cx="1148229" cy="964275"/>
          </a:xfrm>
        </p:spPr>
        <p:txBody>
          <a:bodyPr/>
          <a:lstStyle/>
          <a:p>
            <a:pPr>
              <a:spcBef>
                <a:spcPts val="0"/>
              </a:spcBef>
            </a:pPr>
            <a:r>
              <a:rPr lang="en-US" sz="1200" b="1" dirty="0"/>
              <a:t>Management</a:t>
            </a:r>
          </a:p>
          <a:p>
            <a:pPr>
              <a:spcBef>
                <a:spcPts val="0"/>
              </a:spcBef>
            </a:pPr>
            <a:r>
              <a:rPr lang="en-US" sz="1200" b="1" dirty="0"/>
              <a:t>Information System</a:t>
            </a:r>
          </a:p>
        </p:txBody>
      </p:sp>
      <p:sp>
        <p:nvSpPr>
          <p:cNvPr id="35" name="Text Placeholder 34">
            <a:extLst>
              <a:ext uri="{FF2B5EF4-FFF2-40B4-BE49-F238E27FC236}">
                <a16:creationId xmlns:a16="http://schemas.microsoft.com/office/drawing/2014/main" id="{1A28D117-B2EF-4EAE-BDC9-DA64D3400901}"/>
              </a:ext>
            </a:extLst>
          </p:cNvPr>
          <p:cNvSpPr>
            <a:spLocks noGrp="1"/>
          </p:cNvSpPr>
          <p:nvPr>
            <p:ph type="body" sz="quarter" idx="40"/>
          </p:nvPr>
        </p:nvSpPr>
        <p:spPr>
          <a:xfrm>
            <a:off x="3787475" y="5361564"/>
            <a:ext cx="2800166" cy="542497"/>
          </a:xfrm>
        </p:spPr>
        <p:txBody>
          <a:bodyPr/>
          <a:lstStyle/>
          <a:p>
            <a:r>
              <a:rPr lang="en-US" b="1" dirty="0"/>
              <a:t>Workforce Integrated Performance System (WIPS) Generates Reports</a:t>
            </a:r>
          </a:p>
        </p:txBody>
      </p:sp>
      <p:sp>
        <p:nvSpPr>
          <p:cNvPr id="38" name="Text Placeholder 37">
            <a:extLst>
              <a:ext uri="{FF2B5EF4-FFF2-40B4-BE49-F238E27FC236}">
                <a16:creationId xmlns:a16="http://schemas.microsoft.com/office/drawing/2014/main" id="{D8B806D9-B05B-403B-8B86-525AD31CCE52}"/>
              </a:ext>
            </a:extLst>
          </p:cNvPr>
          <p:cNvSpPr>
            <a:spLocks noGrp="1"/>
          </p:cNvSpPr>
          <p:nvPr>
            <p:ph type="body" sz="quarter" idx="43"/>
          </p:nvPr>
        </p:nvSpPr>
        <p:spPr>
          <a:xfrm>
            <a:off x="6891564" y="5480141"/>
            <a:ext cx="2838056" cy="613405"/>
          </a:xfrm>
        </p:spPr>
        <p:txBody>
          <a:bodyPr/>
          <a:lstStyle/>
          <a:p>
            <a:r>
              <a:rPr lang="en-US" sz="1800" b="1" dirty="0"/>
              <a:t>Grantees forward Data to DOL via WIPS</a:t>
            </a:r>
          </a:p>
        </p:txBody>
      </p:sp>
      <p:sp>
        <p:nvSpPr>
          <p:cNvPr id="39" name="Text Placeholder 38">
            <a:extLst>
              <a:ext uri="{FF2B5EF4-FFF2-40B4-BE49-F238E27FC236}">
                <a16:creationId xmlns:a16="http://schemas.microsoft.com/office/drawing/2014/main" id="{BAB99B19-274F-493D-A790-65C0DFE746DD}"/>
              </a:ext>
            </a:extLst>
          </p:cNvPr>
          <p:cNvSpPr>
            <a:spLocks noGrp="1"/>
          </p:cNvSpPr>
          <p:nvPr>
            <p:ph type="body" sz="quarter" idx="44"/>
          </p:nvPr>
        </p:nvSpPr>
        <p:spPr>
          <a:xfrm>
            <a:off x="2051036" y="5421450"/>
            <a:ext cx="1532496" cy="795275"/>
          </a:xfrm>
        </p:spPr>
        <p:txBody>
          <a:bodyPr/>
          <a:lstStyle/>
          <a:p>
            <a:pPr algn="ctr"/>
            <a:r>
              <a:rPr lang="en-US" b="1" dirty="0"/>
              <a:t>Performance Outcomes</a:t>
            </a:r>
          </a:p>
        </p:txBody>
      </p:sp>
      <p:sp>
        <p:nvSpPr>
          <p:cNvPr id="3" name="Title 2" hidden="1">
            <a:extLst>
              <a:ext uri="{FF2B5EF4-FFF2-40B4-BE49-F238E27FC236}">
                <a16:creationId xmlns:a16="http://schemas.microsoft.com/office/drawing/2014/main" id="{136D4E02-AE19-45CA-98CD-942829C89B70}"/>
              </a:ext>
            </a:extLst>
          </p:cNvPr>
          <p:cNvSpPr>
            <a:spLocks noGrp="1"/>
          </p:cNvSpPr>
          <p:nvPr>
            <p:ph type="title"/>
          </p:nvPr>
        </p:nvSpPr>
        <p:spPr/>
        <p:txBody>
          <a:bodyPr/>
          <a:lstStyle/>
          <a:p>
            <a:r>
              <a:rPr lang="en-US" dirty="0"/>
              <a:t>Slide Title</a:t>
            </a:r>
          </a:p>
        </p:txBody>
      </p:sp>
      <p:sp>
        <p:nvSpPr>
          <p:cNvPr id="26" name="AutoShape 110" title="Arrow pointing to the left"/>
          <p:cNvSpPr>
            <a:spLocks noChangeArrowheads="1"/>
          </p:cNvSpPr>
          <p:nvPr/>
        </p:nvSpPr>
        <p:spPr bwMode="auto">
          <a:xfrm rot="10800000">
            <a:off x="1676400" y="5334000"/>
            <a:ext cx="520944" cy="863598"/>
          </a:xfrm>
          <a:prstGeom prst="rightArrow">
            <a:avLst>
              <a:gd name="adj1" fmla="val 55843"/>
              <a:gd name="adj2" fmla="val 49879"/>
            </a:avLst>
          </a:prstGeom>
          <a:gradFill flip="none" rotWithShape="1">
            <a:gsLst>
              <a:gs pos="0">
                <a:srgbClr val="FFFFFF">
                  <a:alpha val="0"/>
                </a:srgbClr>
              </a:gs>
              <a:gs pos="100000">
                <a:srgbClr val="FFFFFF"/>
              </a:gs>
            </a:gsLst>
            <a:lin ang="0" scaled="1"/>
            <a:tileRect/>
          </a:gradFill>
          <a:ln w="9525">
            <a:noFill/>
            <a:miter lim="800000"/>
            <a:headEnd/>
            <a:tailEnd/>
          </a:ln>
        </p:spPr>
        <p:txBody>
          <a:bodyPr wrap="none" anchor="ctr"/>
          <a:lstStyle/>
          <a:p>
            <a:endParaRPr lang="en-US" dirty="0">
              <a:latin typeface="+mn-lt"/>
            </a:endParaRPr>
          </a:p>
        </p:txBody>
      </p:sp>
      <p:sp>
        <p:nvSpPr>
          <p:cNvPr id="57" name="Freeform: Shape 22" title="Icon of Star">
            <a:extLst>
              <a:ext uri="{FF2B5EF4-FFF2-40B4-BE49-F238E27FC236}">
                <a16:creationId xmlns:a16="http://schemas.microsoft.com/office/drawing/2014/main" id="{0FB1A52F-474D-4320-B807-E40D5BABF72D}"/>
              </a:ext>
            </a:extLst>
          </p:cNvPr>
          <p:cNvSpPr>
            <a:spLocks/>
          </p:cNvSpPr>
          <p:nvPr/>
        </p:nvSpPr>
        <p:spPr bwMode="auto">
          <a:xfrm>
            <a:off x="1061243" y="5470524"/>
            <a:ext cx="620712" cy="590550"/>
          </a:xfrm>
          <a:custGeom>
            <a:avLst/>
            <a:gdLst>
              <a:gd name="T0" fmla="*/ 614357 w 619892"/>
              <a:gd name="T1" fmla="*/ 226925 h 590373"/>
              <a:gd name="T2" fmla="*/ 381898 w 619892"/>
              <a:gd name="T3" fmla="*/ 226925 h 590373"/>
              <a:gd name="T4" fmla="*/ 311053 w 619892"/>
              <a:gd name="T5" fmla="*/ 5535 h 590373"/>
              <a:gd name="T6" fmla="*/ 237994 w 619892"/>
              <a:gd name="T7" fmla="*/ 226187 h 590373"/>
              <a:gd name="T8" fmla="*/ 5535 w 619892"/>
              <a:gd name="T9" fmla="*/ 225449 h 590373"/>
              <a:gd name="T10" fmla="*/ 7749 w 619892"/>
              <a:gd name="T11" fmla="*/ 226925 h 590373"/>
              <a:gd name="T12" fmla="*/ 5535 w 619892"/>
              <a:gd name="T13" fmla="*/ 226925 h 590373"/>
              <a:gd name="T14" fmla="*/ 193716 w 619892"/>
              <a:gd name="T15" fmla="*/ 363449 h 590373"/>
              <a:gd name="T16" fmla="*/ 122134 w 619892"/>
              <a:gd name="T17" fmla="*/ 584839 h 590373"/>
              <a:gd name="T18" fmla="*/ 310315 w 619892"/>
              <a:gd name="T19" fmla="*/ 448315 h 590373"/>
              <a:gd name="T20" fmla="*/ 497020 w 619892"/>
              <a:gd name="T21" fmla="*/ 585576 h 590373"/>
              <a:gd name="T22" fmla="*/ 426176 w 619892"/>
              <a:gd name="T23" fmla="*/ 364186 h 590373"/>
              <a:gd name="T24" fmla="*/ 614357 w 619892"/>
              <a:gd name="T25" fmla="*/ 226925 h 590373"/>
              <a:gd name="T26" fmla="*/ 433555 w 619892"/>
              <a:gd name="T27" fmla="*/ 498496 h 590373"/>
              <a:gd name="T28" fmla="*/ 309577 w 619892"/>
              <a:gd name="T29" fmla="*/ 407727 h 590373"/>
              <a:gd name="T30" fmla="*/ 184861 w 619892"/>
              <a:gd name="T31" fmla="*/ 498496 h 590373"/>
              <a:gd name="T32" fmla="*/ 232829 w 619892"/>
              <a:gd name="T33" fmla="*/ 351641 h 590373"/>
              <a:gd name="T34" fmla="*/ 108112 w 619892"/>
              <a:gd name="T35" fmla="*/ 260871 h 590373"/>
              <a:gd name="T36" fmla="*/ 109588 w 619892"/>
              <a:gd name="T37" fmla="*/ 260871 h 590373"/>
              <a:gd name="T38" fmla="*/ 107375 w 619892"/>
              <a:gd name="T39" fmla="*/ 259395 h 590373"/>
              <a:gd name="T40" fmla="*/ 261609 w 619892"/>
              <a:gd name="T41" fmla="*/ 260133 h 590373"/>
              <a:gd name="T42" fmla="*/ 310315 w 619892"/>
              <a:gd name="T43" fmla="*/ 113278 h 590373"/>
              <a:gd name="T44" fmla="*/ 357545 w 619892"/>
              <a:gd name="T45" fmla="*/ 260871 h 590373"/>
              <a:gd name="T46" fmla="*/ 512518 w 619892"/>
              <a:gd name="T47" fmla="*/ 260871 h 590373"/>
              <a:gd name="T48" fmla="*/ 387063 w 619892"/>
              <a:gd name="T49" fmla="*/ 352379 h 590373"/>
              <a:gd name="T50" fmla="*/ 433555 w 619892"/>
              <a:gd name="T51" fmla="*/ 498496 h 5903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19892" h="590373">
                <a:moveTo>
                  <a:pt x="614357" y="226925"/>
                </a:moveTo>
                <a:lnTo>
                  <a:pt x="381898" y="226925"/>
                </a:lnTo>
                <a:lnTo>
                  <a:pt x="311053" y="5535"/>
                </a:lnTo>
                <a:lnTo>
                  <a:pt x="237994" y="226187"/>
                </a:lnTo>
                <a:lnTo>
                  <a:pt x="5535" y="225449"/>
                </a:lnTo>
                <a:lnTo>
                  <a:pt x="7749" y="226925"/>
                </a:lnTo>
                <a:lnTo>
                  <a:pt x="5535" y="226925"/>
                </a:lnTo>
                <a:lnTo>
                  <a:pt x="193716" y="363449"/>
                </a:lnTo>
                <a:lnTo>
                  <a:pt x="122134" y="584839"/>
                </a:lnTo>
                <a:lnTo>
                  <a:pt x="310315" y="448315"/>
                </a:lnTo>
                <a:lnTo>
                  <a:pt x="497020" y="585576"/>
                </a:lnTo>
                <a:lnTo>
                  <a:pt x="426176" y="364186"/>
                </a:lnTo>
                <a:lnTo>
                  <a:pt x="614357" y="226925"/>
                </a:lnTo>
                <a:close/>
                <a:moveTo>
                  <a:pt x="433555" y="498496"/>
                </a:moveTo>
                <a:lnTo>
                  <a:pt x="309577" y="407727"/>
                </a:lnTo>
                <a:lnTo>
                  <a:pt x="184861" y="498496"/>
                </a:lnTo>
                <a:lnTo>
                  <a:pt x="232829" y="351641"/>
                </a:lnTo>
                <a:lnTo>
                  <a:pt x="108112" y="260871"/>
                </a:lnTo>
                <a:lnTo>
                  <a:pt x="109588" y="260871"/>
                </a:lnTo>
                <a:lnTo>
                  <a:pt x="107375" y="259395"/>
                </a:lnTo>
                <a:lnTo>
                  <a:pt x="261609" y="260133"/>
                </a:lnTo>
                <a:lnTo>
                  <a:pt x="310315" y="113278"/>
                </a:lnTo>
                <a:lnTo>
                  <a:pt x="357545" y="260871"/>
                </a:lnTo>
                <a:lnTo>
                  <a:pt x="512518" y="260871"/>
                </a:lnTo>
                <a:lnTo>
                  <a:pt x="387063" y="352379"/>
                </a:lnTo>
                <a:lnTo>
                  <a:pt x="433555" y="498496"/>
                </a:lnTo>
                <a:close/>
              </a:path>
            </a:pathLst>
          </a:custGeom>
          <a:solidFill>
            <a:schemeClr val="bg1"/>
          </a:solidFill>
          <a:ln>
            <a:noFill/>
          </a:ln>
          <a:effectLst>
            <a:outerShdw blurRad="50800" dist="38100" dir="2700000" algn="tl" rotWithShape="0">
              <a:prstClr val="black">
                <a:alpha val="40000"/>
              </a:prstClr>
            </a:outerShdw>
          </a:effectLst>
        </p:spPr>
        <p:txBody>
          <a:bodyPr anchor="ctr"/>
          <a:lstStyle/>
          <a:p>
            <a:endParaRPr lang="en-US"/>
          </a:p>
        </p:txBody>
      </p:sp>
      <p:sp>
        <p:nvSpPr>
          <p:cNvPr id="47" name="Rectangle 46"/>
          <p:cNvSpPr/>
          <p:nvPr/>
        </p:nvSpPr>
        <p:spPr>
          <a:xfrm flipH="1" flipV="1">
            <a:off x="3420546" y="2218704"/>
            <a:ext cx="985115" cy="769441"/>
          </a:xfrm>
          <a:prstGeom prst="rect">
            <a:avLst/>
          </a:prstGeom>
        </p:spPr>
        <p:txBody>
          <a:bodyPr wrap="square">
            <a:spAutoFit/>
          </a:bodyPr>
          <a:lstStyle/>
          <a:p>
            <a:r>
              <a:rPr lang="en-US" sz="4400" dirty="0">
                <a:solidFill>
                  <a:schemeClr val="bg1"/>
                </a:solidFill>
                <a:sym typeface="Wingdings 2" panose="05020102010507070707" pitchFamily="18" charset="2"/>
              </a:rPr>
              <a:t></a:t>
            </a:r>
            <a:endParaRPr lang="en-US" sz="4400" dirty="0">
              <a:solidFill>
                <a:schemeClr val="bg1"/>
              </a:solidFill>
            </a:endParaRPr>
          </a:p>
        </p:txBody>
      </p:sp>
      <p:sp>
        <p:nvSpPr>
          <p:cNvPr id="2" name="Circular Arrow 1"/>
          <p:cNvSpPr/>
          <p:nvPr/>
        </p:nvSpPr>
        <p:spPr>
          <a:xfrm rot="5400000">
            <a:off x="9178083" y="808905"/>
            <a:ext cx="1921167" cy="1746515"/>
          </a:xfrm>
          <a:prstGeom prst="circular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ircular Arrow 8"/>
          <p:cNvSpPr/>
          <p:nvPr/>
        </p:nvSpPr>
        <p:spPr>
          <a:xfrm rot="16200000" flipH="1">
            <a:off x="1054473" y="2347417"/>
            <a:ext cx="1991290" cy="2001729"/>
          </a:xfrm>
          <a:prstGeom prst="circularArrow">
            <a:avLst>
              <a:gd name="adj1" fmla="val 12500"/>
              <a:gd name="adj2" fmla="val 1142319"/>
              <a:gd name="adj3" fmla="val 20457681"/>
              <a:gd name="adj4" fmla="val 10935829"/>
              <a:gd name="adj5" fmla="val 12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64567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26</a:t>
            </a:fld>
            <a:endParaRPr lang="en-US" dirty="0"/>
          </a:p>
        </p:txBody>
      </p:sp>
      <p:sp>
        <p:nvSpPr>
          <p:cNvPr id="3" name="Title 2"/>
          <p:cNvSpPr>
            <a:spLocks noGrp="1"/>
          </p:cNvSpPr>
          <p:nvPr>
            <p:ph type="title"/>
          </p:nvPr>
        </p:nvSpPr>
        <p:spPr/>
        <p:txBody>
          <a:bodyPr/>
          <a:lstStyle/>
          <a:p>
            <a:r>
              <a:rPr lang="en-US" dirty="0"/>
              <a:t>Overview:</a:t>
            </a:r>
          </a:p>
        </p:txBody>
      </p:sp>
      <p:sp>
        <p:nvSpPr>
          <p:cNvPr id="4" name="Text Placeholder 3"/>
          <p:cNvSpPr>
            <a:spLocks noGrp="1"/>
          </p:cNvSpPr>
          <p:nvPr>
            <p:ph type="body" idx="1"/>
          </p:nvPr>
        </p:nvSpPr>
        <p:spPr>
          <a:xfrm>
            <a:off x="800101" y="3770735"/>
            <a:ext cx="6553200" cy="1154793"/>
          </a:xfrm>
        </p:spPr>
        <p:txBody>
          <a:bodyPr/>
          <a:lstStyle/>
          <a:p>
            <a:r>
              <a:rPr lang="en-US" dirty="0"/>
              <a:t>Performance Accountability</a:t>
            </a:r>
          </a:p>
        </p:txBody>
      </p:sp>
    </p:spTree>
    <p:extLst>
      <p:ext uri="{BB962C8B-B14F-4D97-AF65-F5344CB8AC3E}">
        <p14:creationId xmlns:p14="http://schemas.microsoft.com/office/powerpoint/2010/main" val="2419466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27</a:t>
            </a:fld>
            <a:endParaRPr lang="en-US"/>
          </a:p>
        </p:txBody>
      </p:sp>
      <p:sp>
        <p:nvSpPr>
          <p:cNvPr id="3" name="Title 2"/>
          <p:cNvSpPr>
            <a:spLocks noGrp="1"/>
          </p:cNvSpPr>
          <p:nvPr>
            <p:ph type="title"/>
          </p:nvPr>
        </p:nvSpPr>
        <p:spPr/>
        <p:txBody>
          <a:bodyPr/>
          <a:lstStyle/>
          <a:p>
            <a:r>
              <a:rPr lang="en-US" dirty="0"/>
              <a:t>What is Performance Accountability?</a:t>
            </a:r>
          </a:p>
        </p:txBody>
      </p:sp>
      <p:graphicFrame>
        <p:nvGraphicFramePr>
          <p:cNvPr id="6" name="Diagram 5"/>
          <p:cNvGraphicFramePr/>
          <p:nvPr>
            <p:extLst>
              <p:ext uri="{D42A27DB-BD31-4B8C-83A1-F6EECF244321}">
                <p14:modId xmlns:p14="http://schemas.microsoft.com/office/powerpoint/2010/main" val="409617306"/>
              </p:ext>
            </p:extLst>
          </p:nvPr>
        </p:nvGraphicFramePr>
        <p:xfrm>
          <a:off x="2032000" y="86744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0027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28</a:t>
            </a:fld>
            <a:endParaRPr lang="en-US"/>
          </a:p>
        </p:txBody>
      </p:sp>
      <p:sp>
        <p:nvSpPr>
          <p:cNvPr id="3" name="Title 2"/>
          <p:cNvSpPr>
            <a:spLocks noGrp="1"/>
          </p:cNvSpPr>
          <p:nvPr>
            <p:ph type="title"/>
          </p:nvPr>
        </p:nvSpPr>
        <p:spPr/>
        <p:txBody>
          <a:bodyPr/>
          <a:lstStyle/>
          <a:p>
            <a:r>
              <a:rPr lang="en-US" dirty="0"/>
              <a:t>Performance Accountability: Tracking Performance</a:t>
            </a:r>
          </a:p>
        </p:txBody>
      </p:sp>
      <p:sp>
        <p:nvSpPr>
          <p:cNvPr id="4" name="Content Placeholder 3"/>
          <p:cNvSpPr>
            <a:spLocks noGrp="1"/>
          </p:cNvSpPr>
          <p:nvPr>
            <p:ph idx="1"/>
          </p:nvPr>
        </p:nvSpPr>
        <p:spPr>
          <a:xfrm>
            <a:off x="805866" y="1137446"/>
            <a:ext cx="5553370" cy="5039517"/>
          </a:xfrm>
        </p:spPr>
        <p:txBody>
          <a:bodyPr/>
          <a:lstStyle/>
          <a:p>
            <a:endParaRPr lang="en-US" dirty="0"/>
          </a:p>
          <a:p>
            <a:endParaRPr lang="en-US" dirty="0"/>
          </a:p>
        </p:txBody>
      </p:sp>
      <p:sp>
        <p:nvSpPr>
          <p:cNvPr id="9" name="Content Placeholder 3"/>
          <p:cNvSpPr txBox="1">
            <a:spLocks/>
          </p:cNvSpPr>
          <p:nvPr/>
        </p:nvSpPr>
        <p:spPr>
          <a:xfrm>
            <a:off x="383298" y="1137444"/>
            <a:ext cx="5684994" cy="5039517"/>
          </a:xfrm>
          <a:prstGeom prst="rect">
            <a:avLst/>
          </a:prstGeom>
        </p:spPr>
        <p:txBody>
          <a:bodyPr vert="horz" lIns="91440" tIns="45720" rIns="91440" bIns="45720" rtlCol="0">
            <a:normAutofit/>
          </a:bodyPr>
          <a:lst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solidFill>
                <a:srgbClr val="000000"/>
              </a:solidFill>
            </a:endParaRPr>
          </a:p>
        </p:txBody>
      </p:sp>
      <p:graphicFrame>
        <p:nvGraphicFramePr>
          <p:cNvPr id="10" name="Diagram 9"/>
          <p:cNvGraphicFramePr/>
          <p:nvPr>
            <p:extLst>
              <p:ext uri="{D42A27DB-BD31-4B8C-83A1-F6EECF244321}">
                <p14:modId xmlns:p14="http://schemas.microsoft.com/office/powerpoint/2010/main" val="2017168609"/>
              </p:ext>
            </p:extLst>
          </p:nvPr>
        </p:nvGraphicFramePr>
        <p:xfrm>
          <a:off x="-496461" y="869983"/>
          <a:ext cx="558107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5257780" y="1830174"/>
            <a:ext cx="3061854" cy="707886"/>
          </a:xfrm>
          <a:prstGeom prst="rect">
            <a:avLst/>
          </a:prstGeom>
          <a:solidFill>
            <a:schemeClr val="accent2"/>
          </a:solidFill>
        </p:spPr>
        <p:txBody>
          <a:bodyPr wrap="square" rtlCol="0">
            <a:spAutoFit/>
          </a:bodyPr>
          <a:lstStyle/>
          <a:p>
            <a:pPr algn="ctr"/>
            <a:r>
              <a:rPr lang="en-US" sz="4000" dirty="0">
                <a:solidFill>
                  <a:schemeClr val="bg1"/>
                </a:solidFill>
              </a:rPr>
              <a:t>Reports</a:t>
            </a:r>
          </a:p>
        </p:txBody>
      </p:sp>
      <p:sp>
        <p:nvSpPr>
          <p:cNvPr id="13" name="TextBox 12"/>
          <p:cNvSpPr txBox="1"/>
          <p:nvPr/>
        </p:nvSpPr>
        <p:spPr>
          <a:xfrm>
            <a:off x="5257780" y="3225374"/>
            <a:ext cx="3061854" cy="707886"/>
          </a:xfrm>
          <a:prstGeom prst="rect">
            <a:avLst/>
          </a:prstGeom>
          <a:solidFill>
            <a:schemeClr val="accent2"/>
          </a:solidFill>
        </p:spPr>
        <p:txBody>
          <a:bodyPr wrap="square" rtlCol="0">
            <a:spAutoFit/>
          </a:bodyPr>
          <a:lstStyle/>
          <a:p>
            <a:pPr algn="ctr"/>
            <a:r>
              <a:rPr lang="en-US" sz="4000" dirty="0">
                <a:solidFill>
                  <a:schemeClr val="bg1"/>
                </a:solidFill>
              </a:rPr>
              <a:t>Outcomes</a:t>
            </a:r>
          </a:p>
        </p:txBody>
      </p:sp>
      <p:sp>
        <p:nvSpPr>
          <p:cNvPr id="14" name="TextBox 13"/>
          <p:cNvSpPr txBox="1"/>
          <p:nvPr/>
        </p:nvSpPr>
        <p:spPr>
          <a:xfrm>
            <a:off x="5257780" y="4620574"/>
            <a:ext cx="3061854" cy="707886"/>
          </a:xfrm>
          <a:prstGeom prst="rect">
            <a:avLst/>
          </a:prstGeom>
          <a:solidFill>
            <a:schemeClr val="accent2"/>
          </a:solidFill>
        </p:spPr>
        <p:txBody>
          <a:bodyPr wrap="square" rtlCol="0">
            <a:spAutoFit/>
          </a:bodyPr>
          <a:lstStyle/>
          <a:p>
            <a:pPr algn="ctr"/>
            <a:r>
              <a:rPr lang="en-US" sz="4000" dirty="0">
                <a:solidFill>
                  <a:schemeClr val="bg1"/>
                </a:solidFill>
              </a:rPr>
              <a:t>Targets</a:t>
            </a:r>
          </a:p>
        </p:txBody>
      </p:sp>
      <p:sp>
        <p:nvSpPr>
          <p:cNvPr id="12" name="Oval 11"/>
          <p:cNvSpPr/>
          <p:nvPr/>
        </p:nvSpPr>
        <p:spPr>
          <a:xfrm>
            <a:off x="9646814" y="2562687"/>
            <a:ext cx="2468880" cy="2103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4066308" y="3205890"/>
            <a:ext cx="1323119" cy="825777"/>
          </a:xfrm>
          <a:prstGeom prst="rightArrow">
            <a:avLst/>
          </a:prstGeom>
          <a:solidFill>
            <a:schemeClr val="bg2">
              <a:lumMod val="7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chemeClr val="accent2"/>
                </a:solidFill>
              </a:ln>
            </a:endParaRPr>
          </a:p>
        </p:txBody>
      </p:sp>
      <p:sp>
        <p:nvSpPr>
          <p:cNvPr id="17" name="Right Arrow 16"/>
          <p:cNvSpPr/>
          <p:nvPr/>
        </p:nvSpPr>
        <p:spPr>
          <a:xfrm>
            <a:off x="8472634" y="3166427"/>
            <a:ext cx="1323119" cy="825777"/>
          </a:xfrm>
          <a:prstGeom prst="rightArrow">
            <a:avLst/>
          </a:prstGeom>
          <a:solidFill>
            <a:schemeClr val="bg2">
              <a:lumMod val="7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chemeClr val="accent2"/>
                </a:solidFill>
              </a:ln>
            </a:endParaRPr>
          </a:p>
        </p:txBody>
      </p:sp>
      <p:sp>
        <p:nvSpPr>
          <p:cNvPr id="16" name="TextBox 15"/>
          <p:cNvSpPr txBox="1"/>
          <p:nvPr/>
        </p:nvSpPr>
        <p:spPr>
          <a:xfrm>
            <a:off x="9810203" y="3353088"/>
            <a:ext cx="2194560" cy="492443"/>
          </a:xfrm>
          <a:prstGeom prst="rect">
            <a:avLst/>
          </a:prstGeom>
          <a:noFill/>
        </p:spPr>
        <p:txBody>
          <a:bodyPr wrap="square" rtlCol="0">
            <a:spAutoFit/>
          </a:bodyPr>
          <a:lstStyle/>
          <a:p>
            <a:pPr algn="ctr"/>
            <a:r>
              <a:rPr lang="en-US" sz="2600" b="1" dirty="0">
                <a:solidFill>
                  <a:schemeClr val="bg1"/>
                </a:solidFill>
              </a:rPr>
              <a:t>Accountability</a:t>
            </a:r>
          </a:p>
        </p:txBody>
      </p:sp>
    </p:spTree>
    <p:extLst>
      <p:ext uri="{BB962C8B-B14F-4D97-AF65-F5344CB8AC3E}">
        <p14:creationId xmlns:p14="http://schemas.microsoft.com/office/powerpoint/2010/main" val="2869358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29</a:t>
            </a:fld>
            <a:endParaRPr lang="en-US"/>
          </a:p>
        </p:txBody>
      </p:sp>
      <p:sp>
        <p:nvSpPr>
          <p:cNvPr id="3" name="Title 2"/>
          <p:cNvSpPr>
            <a:spLocks noGrp="1"/>
          </p:cNvSpPr>
          <p:nvPr>
            <p:ph type="title"/>
          </p:nvPr>
        </p:nvSpPr>
        <p:spPr/>
        <p:txBody>
          <a:bodyPr/>
          <a:lstStyle/>
          <a:p>
            <a:r>
              <a:rPr lang="en-US" dirty="0"/>
              <a:t>What does data quality look like under WIOA?</a:t>
            </a:r>
          </a:p>
        </p:txBody>
      </p:sp>
      <p:sp>
        <p:nvSpPr>
          <p:cNvPr id="4" name="Content Placeholder 3"/>
          <p:cNvSpPr>
            <a:spLocks noGrp="1"/>
          </p:cNvSpPr>
          <p:nvPr>
            <p:ph idx="1"/>
          </p:nvPr>
        </p:nvSpPr>
        <p:spPr>
          <a:xfrm>
            <a:off x="522514" y="1516270"/>
            <a:ext cx="8579922" cy="4660693"/>
          </a:xfrm>
        </p:spPr>
        <p:txBody>
          <a:bodyPr>
            <a:normAutofit/>
          </a:bodyPr>
          <a:lstStyle/>
          <a:p>
            <a:pPr>
              <a:spcAft>
                <a:spcPts val="1200"/>
              </a:spcAft>
            </a:pPr>
            <a:r>
              <a:rPr lang="en-US" sz="3000" dirty="0">
                <a:solidFill>
                  <a:srgbClr val="000000"/>
                </a:solidFill>
              </a:rPr>
              <a:t>ETA supports high quality data through: </a:t>
            </a:r>
          </a:p>
          <a:p>
            <a:pPr lvl="1">
              <a:spcAft>
                <a:spcPts val="1200"/>
              </a:spcAft>
            </a:pPr>
            <a:r>
              <a:rPr lang="en-US" sz="2200" dirty="0">
                <a:solidFill>
                  <a:schemeClr val="tx1"/>
                </a:solidFill>
              </a:rPr>
              <a:t>Workforce Integrated Performance System (WIPS)</a:t>
            </a:r>
          </a:p>
          <a:p>
            <a:pPr lvl="1">
              <a:spcAft>
                <a:spcPts val="1200"/>
              </a:spcAft>
            </a:pPr>
            <a:r>
              <a:rPr lang="en-US" sz="2200" dirty="0">
                <a:solidFill>
                  <a:schemeClr val="tx1"/>
                </a:solidFill>
              </a:rPr>
              <a:t>Participant Individual Record Layout (PIRL) </a:t>
            </a:r>
          </a:p>
          <a:p>
            <a:pPr lvl="1">
              <a:spcAft>
                <a:spcPts val="1200"/>
              </a:spcAft>
            </a:pPr>
            <a:r>
              <a:rPr lang="en-US" sz="2200" dirty="0">
                <a:solidFill>
                  <a:schemeClr val="tx1"/>
                </a:solidFill>
              </a:rPr>
              <a:t>Federal and grantee data validation </a:t>
            </a:r>
          </a:p>
          <a:p>
            <a:pPr lvl="1">
              <a:spcAft>
                <a:spcPts val="1200"/>
              </a:spcAft>
            </a:pPr>
            <a:r>
              <a:rPr lang="en-US" sz="2200" dirty="0">
                <a:solidFill>
                  <a:schemeClr val="tx1"/>
                </a:solidFill>
              </a:rPr>
              <a:t>Data analysis</a:t>
            </a:r>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15200" y="1414487"/>
            <a:ext cx="4572000" cy="3536925"/>
          </a:xfrm>
          <a:prstGeom prst="rect">
            <a:avLst/>
          </a:prstGeom>
        </p:spPr>
      </p:pic>
    </p:spTree>
    <p:extLst>
      <p:ext uri="{BB962C8B-B14F-4D97-AF65-F5344CB8AC3E}">
        <p14:creationId xmlns:p14="http://schemas.microsoft.com/office/powerpoint/2010/main" val="1062187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6F5827-80B0-4A41-9EDA-E768A3E2AE63}"/>
              </a:ext>
            </a:extLst>
          </p:cNvPr>
          <p:cNvSpPr>
            <a:spLocks noGrp="1"/>
          </p:cNvSpPr>
          <p:nvPr>
            <p:ph type="sldNum" sz="quarter" idx="12"/>
          </p:nvPr>
        </p:nvSpPr>
        <p:spPr/>
        <p:txBody>
          <a:bodyPr/>
          <a:lstStyle/>
          <a:p>
            <a:fld id="{158B7785-F6D6-45F8-833E-07BD84680091}" type="slidenum">
              <a:rPr lang="en-US" smtClean="0"/>
              <a:pPr/>
              <a:t>3</a:t>
            </a:fld>
            <a:endParaRPr lang="en-US"/>
          </a:p>
        </p:txBody>
      </p:sp>
      <p:sp>
        <p:nvSpPr>
          <p:cNvPr id="8" name="Title 7">
            <a:extLst>
              <a:ext uri="{FF2B5EF4-FFF2-40B4-BE49-F238E27FC236}">
                <a16:creationId xmlns:a16="http://schemas.microsoft.com/office/drawing/2014/main" id="{A0DF715D-E369-4178-8CA1-81684719C47D}"/>
              </a:ext>
            </a:extLst>
          </p:cNvPr>
          <p:cNvSpPr>
            <a:spLocks noGrp="1"/>
          </p:cNvSpPr>
          <p:nvPr>
            <p:ph type="title"/>
          </p:nvPr>
        </p:nvSpPr>
        <p:spPr/>
        <p:txBody>
          <a:bodyPr/>
          <a:lstStyle/>
          <a:p>
            <a:r>
              <a:rPr lang="en-US" dirty="0"/>
              <a:t>Today’s Moderator</a:t>
            </a:r>
          </a:p>
        </p:txBody>
      </p:sp>
      <p:sp>
        <p:nvSpPr>
          <p:cNvPr id="9" name="Content Placeholder 8">
            <a:extLst>
              <a:ext uri="{FF2B5EF4-FFF2-40B4-BE49-F238E27FC236}">
                <a16:creationId xmlns:a16="http://schemas.microsoft.com/office/drawing/2014/main" id="{D9A418EB-75AD-44C6-8706-B14F9390C784}"/>
              </a:ext>
            </a:extLst>
          </p:cNvPr>
          <p:cNvSpPr>
            <a:spLocks noGrp="1"/>
          </p:cNvSpPr>
          <p:nvPr>
            <p:ph idx="1"/>
          </p:nvPr>
        </p:nvSpPr>
        <p:spPr/>
        <p:txBody>
          <a:bodyPr/>
          <a:lstStyle/>
          <a:p>
            <a:r>
              <a:rPr lang="en-US" dirty="0"/>
              <a:t>Christina Eckenroth</a:t>
            </a:r>
          </a:p>
          <a:p>
            <a:pPr lvl="1"/>
            <a:r>
              <a:rPr lang="en-US" b="1" dirty="0"/>
              <a:t>Workforce Analyst</a:t>
            </a:r>
          </a:p>
          <a:p>
            <a:pPr lvl="2"/>
            <a:r>
              <a:rPr lang="en-US" dirty="0"/>
              <a:t>U.S. Department of Labor</a:t>
            </a:r>
          </a:p>
          <a:p>
            <a:pPr lvl="2"/>
            <a:r>
              <a:rPr lang="en-US" dirty="0"/>
              <a:t>Employment and Training Administration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643" y="2322228"/>
            <a:ext cx="2661037" cy="2666327"/>
          </a:xfrm>
          <a:prstGeom prst="rect">
            <a:avLst/>
          </a:prstGeom>
        </p:spPr>
      </p:pic>
    </p:spTree>
    <p:extLst>
      <p:ext uri="{BB962C8B-B14F-4D97-AF65-F5344CB8AC3E}">
        <p14:creationId xmlns:p14="http://schemas.microsoft.com/office/powerpoint/2010/main" val="404930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30</a:t>
            </a:fld>
            <a:endParaRPr lang="en-US"/>
          </a:p>
        </p:txBody>
      </p:sp>
      <p:sp>
        <p:nvSpPr>
          <p:cNvPr id="3" name="Title 2"/>
          <p:cNvSpPr>
            <a:spLocks noGrp="1"/>
          </p:cNvSpPr>
          <p:nvPr>
            <p:ph type="title"/>
          </p:nvPr>
        </p:nvSpPr>
        <p:spPr/>
        <p:txBody>
          <a:bodyPr/>
          <a:lstStyle/>
          <a:p>
            <a:r>
              <a:rPr lang="en-US" dirty="0"/>
              <a:t>Who is included in performance accountability?</a:t>
            </a:r>
          </a:p>
        </p:txBody>
      </p:sp>
      <p:sp>
        <p:nvSpPr>
          <p:cNvPr id="4" name="Content Placeholder 3"/>
          <p:cNvSpPr>
            <a:spLocks noGrp="1"/>
          </p:cNvSpPr>
          <p:nvPr>
            <p:ph idx="1"/>
          </p:nvPr>
        </p:nvSpPr>
        <p:spPr>
          <a:xfrm>
            <a:off x="805866" y="1137446"/>
            <a:ext cx="6076848" cy="5039517"/>
          </a:xfrm>
        </p:spPr>
        <p:txBody>
          <a:bodyPr>
            <a:normAutofit/>
          </a:bodyPr>
          <a:lstStyle/>
          <a:p>
            <a:pPr>
              <a:spcAft>
                <a:spcPts val="600"/>
              </a:spcAft>
            </a:pPr>
            <a:r>
              <a:rPr lang="en-US" sz="2400" dirty="0"/>
              <a:t>Program Participants</a:t>
            </a:r>
          </a:p>
          <a:p>
            <a:pPr>
              <a:spcAft>
                <a:spcPts val="600"/>
              </a:spcAft>
            </a:pPr>
            <a:r>
              <a:rPr lang="en-US" sz="2400" dirty="0"/>
              <a:t>Reportable individuals – engage with the workforce system on an initial level but, do not complete the requirements to become participants</a:t>
            </a:r>
          </a:p>
          <a:p>
            <a:r>
              <a:rPr lang="en-US" sz="2400" dirty="0"/>
              <a:t>So, when does someone seeking or using services become a “program participant?” And who are considered “reportable individuals?”</a:t>
            </a:r>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51200" y="1570182"/>
            <a:ext cx="5486400" cy="3657600"/>
          </a:xfrm>
          <a:prstGeom prst="rect">
            <a:avLst/>
          </a:prstGeom>
        </p:spPr>
      </p:pic>
    </p:spTree>
    <p:extLst>
      <p:ext uri="{BB962C8B-B14F-4D97-AF65-F5344CB8AC3E}">
        <p14:creationId xmlns:p14="http://schemas.microsoft.com/office/powerpoint/2010/main" val="3669398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31</a:t>
            </a:fld>
            <a:endParaRPr lang="en-US"/>
          </a:p>
        </p:txBody>
      </p:sp>
      <p:sp>
        <p:nvSpPr>
          <p:cNvPr id="3" name="Title 2"/>
          <p:cNvSpPr>
            <a:spLocks noGrp="1"/>
          </p:cNvSpPr>
          <p:nvPr>
            <p:ph type="title"/>
          </p:nvPr>
        </p:nvSpPr>
        <p:spPr/>
        <p:txBody>
          <a:bodyPr/>
          <a:lstStyle/>
          <a:p>
            <a:r>
              <a:rPr lang="en-US" dirty="0"/>
              <a:t>How are performance targets set?</a:t>
            </a:r>
          </a:p>
        </p:txBody>
      </p:sp>
      <p:sp>
        <p:nvSpPr>
          <p:cNvPr id="4" name="Content Placeholder 3"/>
          <p:cNvSpPr>
            <a:spLocks noGrp="1"/>
          </p:cNvSpPr>
          <p:nvPr>
            <p:ph idx="1"/>
          </p:nvPr>
        </p:nvSpPr>
        <p:spPr>
          <a:xfrm>
            <a:off x="6346533" y="1380053"/>
            <a:ext cx="5760034" cy="3922939"/>
          </a:xfrm>
        </p:spPr>
        <p:txBody>
          <a:bodyPr>
            <a:noAutofit/>
          </a:bodyPr>
          <a:lstStyle/>
          <a:p>
            <a:pPr lvl="0"/>
            <a:r>
              <a:rPr lang="en-US" sz="2800" dirty="0"/>
              <a:t> WIOA implements a </a:t>
            </a:r>
            <a:r>
              <a:rPr lang="en-US" sz="2800" i="1" dirty="0"/>
              <a:t>performance accountability system </a:t>
            </a:r>
            <a:r>
              <a:rPr lang="en-US" sz="2800" dirty="0"/>
              <a:t>based on </a:t>
            </a:r>
            <a:r>
              <a:rPr lang="en-US" sz="2800" i="1" dirty="0"/>
              <a:t>primary indicators.  </a:t>
            </a:r>
            <a:r>
              <a:rPr lang="en-US" sz="2800" dirty="0"/>
              <a:t>States and the Secretaries of Labor and Education negotiate levels of performance, which are adjusted at the end of program year, using a </a:t>
            </a:r>
            <a:r>
              <a:rPr lang="en-US" sz="2800" b="1" dirty="0"/>
              <a:t>statistical adjustment model</a:t>
            </a:r>
            <a:r>
              <a:rPr lang="en-US" sz="2800" dirty="0"/>
              <a:t>. </a:t>
            </a: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5866" y="1380053"/>
            <a:ext cx="5459510" cy="4114800"/>
          </a:xfrm>
          <a:prstGeom prst="rect">
            <a:avLst/>
          </a:prstGeom>
        </p:spPr>
      </p:pic>
    </p:spTree>
    <p:extLst>
      <p:ext uri="{BB962C8B-B14F-4D97-AF65-F5344CB8AC3E}">
        <p14:creationId xmlns:p14="http://schemas.microsoft.com/office/powerpoint/2010/main" val="1962310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C78C552-266F-4620-8D95-4B0AF61366E0}"/>
              </a:ext>
            </a:extLst>
          </p:cNvPr>
          <p:cNvSpPr>
            <a:spLocks noGrp="1"/>
          </p:cNvSpPr>
          <p:nvPr>
            <p:ph type="sldNum" sz="quarter" idx="12"/>
          </p:nvPr>
        </p:nvSpPr>
        <p:spPr/>
        <p:txBody>
          <a:bodyPr/>
          <a:lstStyle/>
          <a:p>
            <a:fld id="{158B7785-F6D6-45F8-833E-07BD84680091}" type="slidenum">
              <a:rPr lang="en-US" smtClean="0"/>
              <a:pPr/>
              <a:t>32</a:t>
            </a:fld>
            <a:endParaRPr lang="en-US"/>
          </a:p>
        </p:txBody>
      </p:sp>
      <p:sp>
        <p:nvSpPr>
          <p:cNvPr id="2" name="Title 1">
            <a:extLst>
              <a:ext uri="{FF2B5EF4-FFF2-40B4-BE49-F238E27FC236}">
                <a16:creationId xmlns:a16="http://schemas.microsoft.com/office/drawing/2014/main" id="{C3A492C9-8667-4DC9-996D-C335A1A2FB4A}"/>
              </a:ext>
            </a:extLst>
          </p:cNvPr>
          <p:cNvSpPr>
            <a:spLocks noGrp="1"/>
          </p:cNvSpPr>
          <p:nvPr>
            <p:ph type="title"/>
          </p:nvPr>
        </p:nvSpPr>
        <p:spPr/>
        <p:txBody>
          <a:bodyPr/>
          <a:lstStyle/>
          <a:p>
            <a:r>
              <a:rPr lang="en-US" dirty="0"/>
              <a:t>Vision of WIOA Performance Accountability</a:t>
            </a:r>
          </a:p>
        </p:txBody>
      </p:sp>
      <p:sp>
        <p:nvSpPr>
          <p:cNvPr id="3" name="Content Placeholder 2">
            <a:extLst>
              <a:ext uri="{FF2B5EF4-FFF2-40B4-BE49-F238E27FC236}">
                <a16:creationId xmlns:a16="http://schemas.microsoft.com/office/drawing/2014/main" id="{C3BD19AC-2823-4A5C-AB87-949EBC16F679}"/>
              </a:ext>
            </a:extLst>
          </p:cNvPr>
          <p:cNvSpPr>
            <a:spLocks noGrp="1"/>
          </p:cNvSpPr>
          <p:nvPr>
            <p:ph idx="1"/>
          </p:nvPr>
        </p:nvSpPr>
        <p:spPr>
          <a:xfrm>
            <a:off x="479295" y="1214846"/>
            <a:ext cx="6666088" cy="4853803"/>
          </a:xfrm>
        </p:spPr>
        <p:txBody>
          <a:bodyPr/>
          <a:lstStyle/>
          <a:p>
            <a:r>
              <a:rPr lang="en-US" dirty="0"/>
              <a:t>Alignment of Core Performance Indicators</a:t>
            </a:r>
          </a:p>
          <a:p>
            <a:r>
              <a:rPr lang="en-US" dirty="0"/>
              <a:t>Joint Accountability Across Six Core Programs</a:t>
            </a:r>
          </a:p>
          <a:p>
            <a:pPr lvl="1"/>
            <a:r>
              <a:rPr lang="en-US" sz="2200" dirty="0"/>
              <a:t>Title I: Adult, Dislocated Worker, and Youth</a:t>
            </a:r>
          </a:p>
          <a:p>
            <a:pPr lvl="1"/>
            <a:r>
              <a:rPr lang="en-US" sz="2200" dirty="0"/>
              <a:t>Title II: Adult Education </a:t>
            </a:r>
          </a:p>
          <a:p>
            <a:pPr lvl="1"/>
            <a:r>
              <a:rPr lang="en-US" sz="2200" dirty="0"/>
              <a:t>Title III: Wagner-Peyser Employment Services</a:t>
            </a:r>
          </a:p>
          <a:p>
            <a:pPr lvl="1"/>
            <a:r>
              <a:rPr lang="en-US" sz="2200" dirty="0"/>
              <a:t>Title IV: Vocational Rehabilitation </a:t>
            </a:r>
            <a:endParaRPr lang="en-US" dirty="0"/>
          </a:p>
          <a:p>
            <a:pPr lvl="2"/>
            <a:endParaRPr lang="en-US" dirty="0"/>
          </a:p>
          <a:p>
            <a:pPr lvl="2"/>
            <a:r>
              <a:rPr lang="en-US" sz="1800" dirty="0"/>
              <a:t>All core programs report on the same indicators, using the same definitions and data elements</a:t>
            </a:r>
          </a:p>
          <a:p>
            <a:endParaRPr lang="en-US" dirty="0"/>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20160" y="979054"/>
            <a:ext cx="4667040" cy="4846320"/>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9295" y="4174837"/>
            <a:ext cx="1097280" cy="1097280"/>
          </a:xfrm>
          <a:prstGeom prst="rect">
            <a:avLst/>
          </a:prstGeom>
        </p:spPr>
      </p:pic>
    </p:spTree>
    <p:extLst>
      <p:ext uri="{BB962C8B-B14F-4D97-AF65-F5344CB8AC3E}">
        <p14:creationId xmlns:p14="http://schemas.microsoft.com/office/powerpoint/2010/main" val="1825708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33</a:t>
            </a:fld>
            <a:endParaRPr lang="en-US"/>
          </a:p>
        </p:txBody>
      </p:sp>
      <p:sp>
        <p:nvSpPr>
          <p:cNvPr id="3" name="Title 2"/>
          <p:cNvSpPr>
            <a:spLocks noGrp="1"/>
          </p:cNvSpPr>
          <p:nvPr>
            <p:ph type="title"/>
          </p:nvPr>
        </p:nvSpPr>
        <p:spPr/>
        <p:txBody>
          <a:bodyPr/>
          <a:lstStyle/>
          <a:p>
            <a:r>
              <a:rPr lang="en-US" dirty="0"/>
              <a:t>WIOA Primary Indicators of Performance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47859254"/>
              </p:ext>
            </p:extLst>
          </p:nvPr>
        </p:nvGraphicFramePr>
        <p:xfrm>
          <a:off x="443345" y="914400"/>
          <a:ext cx="11443855" cy="5441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054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34</a:t>
            </a:fld>
            <a:endParaRPr lang="en-US"/>
          </a:p>
        </p:txBody>
      </p:sp>
      <p:sp>
        <p:nvSpPr>
          <p:cNvPr id="3" name="Title 2"/>
          <p:cNvSpPr>
            <a:spLocks noGrp="1"/>
          </p:cNvSpPr>
          <p:nvPr>
            <p:ph type="title"/>
          </p:nvPr>
        </p:nvSpPr>
        <p:spPr/>
        <p:txBody>
          <a:bodyPr/>
          <a:lstStyle/>
          <a:p>
            <a:r>
              <a:rPr lang="en-US" dirty="0"/>
              <a:t>Primary Indicators of Performance </a:t>
            </a:r>
          </a:p>
        </p:txBody>
      </p:sp>
      <p:sp>
        <p:nvSpPr>
          <p:cNvPr id="5" name="Content Placeholder 4"/>
          <p:cNvSpPr>
            <a:spLocks noGrp="1"/>
          </p:cNvSpPr>
          <p:nvPr>
            <p:ph sz="half" idx="2"/>
          </p:nvPr>
        </p:nvSpPr>
        <p:spPr>
          <a:xfrm>
            <a:off x="3803618" y="1278678"/>
            <a:ext cx="7642370" cy="5205249"/>
          </a:xfrm>
        </p:spPr>
        <p:txBody>
          <a:bodyPr/>
          <a:lstStyle/>
          <a:p>
            <a:pPr>
              <a:spcAft>
                <a:spcPts val="1200"/>
              </a:spcAft>
            </a:pPr>
            <a:r>
              <a:rPr lang="en-US" sz="2800" dirty="0"/>
              <a:t> Percentage of participants who are in unsubsidized employment during the second quarter after exit from the program.</a:t>
            </a:r>
          </a:p>
          <a:p>
            <a:pPr lvl="1">
              <a:spcAft>
                <a:spcPts val="1200"/>
              </a:spcAft>
            </a:pPr>
            <a:r>
              <a:rPr lang="en-US" sz="2800" dirty="0"/>
              <a:t>For Title I Youth: percentage of participants in education or training activities, or in unsubsidized employment during the second quarter after exit. </a:t>
            </a:r>
          </a:p>
          <a:p>
            <a:pPr lvl="3">
              <a:spcAft>
                <a:spcPts val="1200"/>
              </a:spcAft>
            </a:pPr>
            <a:r>
              <a:rPr lang="en-US" sz="2400" dirty="0"/>
              <a:t>All participants in all core programs are included in this indicator regardless of employment/education status at program entry. </a:t>
            </a:r>
          </a:p>
        </p:txBody>
      </p:sp>
      <p:grpSp>
        <p:nvGrpSpPr>
          <p:cNvPr id="7" name="Group 6"/>
          <p:cNvGrpSpPr/>
          <p:nvPr/>
        </p:nvGrpSpPr>
        <p:grpSpPr>
          <a:xfrm>
            <a:off x="603218" y="2278063"/>
            <a:ext cx="3200400" cy="3200400"/>
            <a:chOff x="3273288" y="930617"/>
            <a:chExt cx="1324225" cy="1324225"/>
          </a:xfrm>
        </p:grpSpPr>
        <p:sp>
          <p:nvSpPr>
            <p:cNvPr id="8" name="Oval 7"/>
            <p:cNvSpPr/>
            <p:nvPr/>
          </p:nvSpPr>
          <p:spPr>
            <a:xfrm>
              <a:off x="3273288" y="930617"/>
              <a:ext cx="1324225" cy="1324225"/>
            </a:xfrm>
            <a:prstGeom prst="ellipse">
              <a:avLst/>
            </a:prstGeom>
            <a:ln w="28575">
              <a:solidFill>
                <a:schemeClr val="accent2"/>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9" name="Oval 4"/>
            <p:cNvSpPr txBox="1"/>
            <p:nvPr/>
          </p:nvSpPr>
          <p:spPr>
            <a:xfrm>
              <a:off x="3467216" y="1124545"/>
              <a:ext cx="936369" cy="9363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2800" kern="1200" dirty="0"/>
                <a:t>Employment Rate</a:t>
              </a:r>
            </a:p>
            <a:p>
              <a:pPr lvl="0" algn="ctr" defTabSz="577850">
                <a:lnSpc>
                  <a:spcPct val="90000"/>
                </a:lnSpc>
                <a:spcBef>
                  <a:spcPct val="0"/>
                </a:spcBef>
                <a:spcAft>
                  <a:spcPct val="35000"/>
                </a:spcAft>
              </a:pPr>
              <a:r>
                <a:rPr lang="en-US" sz="2800" kern="1200" dirty="0"/>
                <a:t>2</a:t>
              </a:r>
              <a:r>
                <a:rPr lang="en-US" sz="2800" kern="1200" baseline="30000" dirty="0"/>
                <a:t>nd</a:t>
              </a:r>
              <a:r>
                <a:rPr lang="en-US" sz="2800" kern="1200" dirty="0"/>
                <a:t> </a:t>
              </a:r>
              <a:r>
                <a:rPr lang="en-US" sz="2800" kern="1200" dirty="0" err="1"/>
                <a:t>Qtr</a:t>
              </a:r>
              <a:r>
                <a:rPr lang="en-US" sz="2800" kern="1200" dirty="0"/>
                <a:t> After Exit</a:t>
              </a:r>
            </a:p>
          </p:txBody>
        </p:sp>
      </p:grpSp>
      <p:pic>
        <p:nvPicPr>
          <p:cNvPr id="11" name="Picture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49331" y="4738255"/>
            <a:ext cx="1097280" cy="1097280"/>
          </a:xfrm>
          <a:prstGeom prst="rect">
            <a:avLst/>
          </a:prstGeom>
        </p:spPr>
      </p:pic>
    </p:spTree>
    <p:extLst>
      <p:ext uri="{BB962C8B-B14F-4D97-AF65-F5344CB8AC3E}">
        <p14:creationId xmlns:p14="http://schemas.microsoft.com/office/powerpoint/2010/main" val="303722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35</a:t>
            </a:fld>
            <a:endParaRPr lang="en-US"/>
          </a:p>
        </p:txBody>
      </p:sp>
      <p:sp>
        <p:nvSpPr>
          <p:cNvPr id="3" name="Title 2"/>
          <p:cNvSpPr>
            <a:spLocks noGrp="1"/>
          </p:cNvSpPr>
          <p:nvPr>
            <p:ph type="title"/>
          </p:nvPr>
        </p:nvSpPr>
        <p:spPr/>
        <p:txBody>
          <a:bodyPr/>
          <a:lstStyle/>
          <a:p>
            <a:r>
              <a:rPr lang="en-US" dirty="0"/>
              <a:t>Primary Indicators of Performance </a:t>
            </a:r>
          </a:p>
        </p:txBody>
      </p:sp>
      <p:sp>
        <p:nvSpPr>
          <p:cNvPr id="5" name="Content Placeholder 4"/>
          <p:cNvSpPr>
            <a:spLocks noGrp="1"/>
          </p:cNvSpPr>
          <p:nvPr>
            <p:ph sz="half" idx="2"/>
          </p:nvPr>
        </p:nvSpPr>
        <p:spPr>
          <a:xfrm>
            <a:off x="4272305" y="1278678"/>
            <a:ext cx="7083083" cy="5302231"/>
          </a:xfrm>
        </p:spPr>
        <p:txBody>
          <a:bodyPr/>
          <a:lstStyle/>
          <a:p>
            <a:pPr>
              <a:spcAft>
                <a:spcPts val="1200"/>
              </a:spcAft>
            </a:pPr>
            <a:r>
              <a:rPr lang="en-US" sz="2800" dirty="0"/>
              <a:t> Percentage of participants who are in unsubsidized employment during the fourth quarter after exit from the program.</a:t>
            </a:r>
          </a:p>
          <a:p>
            <a:pPr lvl="1">
              <a:spcAft>
                <a:spcPts val="1200"/>
              </a:spcAft>
            </a:pPr>
            <a:r>
              <a:rPr lang="en-US" sz="2800" dirty="0"/>
              <a:t>For Title I Youth: percentage of participants in education or training activities, or in unsubsidized employment during the fourth quarter after exit. </a:t>
            </a:r>
          </a:p>
          <a:p>
            <a:pPr lvl="2">
              <a:spcAft>
                <a:spcPts val="1200"/>
              </a:spcAft>
            </a:pPr>
            <a:r>
              <a:rPr lang="en-US" sz="2600" dirty="0"/>
              <a:t>All participants in all core programs are included in this indicator regardless of employment/education status at program entry. </a:t>
            </a:r>
          </a:p>
          <a:p>
            <a:endParaRPr lang="en-US" dirty="0"/>
          </a:p>
        </p:txBody>
      </p:sp>
      <p:sp>
        <p:nvSpPr>
          <p:cNvPr id="6" name="Oval 5"/>
          <p:cNvSpPr/>
          <p:nvPr/>
        </p:nvSpPr>
        <p:spPr>
          <a:xfrm>
            <a:off x="603218" y="2278063"/>
            <a:ext cx="3200400" cy="3200400"/>
          </a:xfrm>
          <a:prstGeom prst="ellipse">
            <a:avLst/>
          </a:prstGeom>
          <a:ln w="38100">
            <a:solidFill>
              <a:schemeClr val="accent2"/>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Oval 4"/>
          <p:cNvSpPr txBox="1"/>
          <p:nvPr/>
        </p:nvSpPr>
        <p:spPr>
          <a:xfrm>
            <a:off x="1071905" y="2746750"/>
            <a:ext cx="2263026" cy="22630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2800" kern="1200" dirty="0"/>
              <a:t>Employment Rate</a:t>
            </a:r>
          </a:p>
          <a:p>
            <a:pPr lvl="0" algn="ctr" defTabSz="577850">
              <a:lnSpc>
                <a:spcPct val="90000"/>
              </a:lnSpc>
              <a:spcBef>
                <a:spcPct val="0"/>
              </a:spcBef>
              <a:spcAft>
                <a:spcPct val="35000"/>
              </a:spcAft>
            </a:pPr>
            <a:r>
              <a:rPr lang="en-US" sz="2800" kern="1200" dirty="0"/>
              <a:t>4th </a:t>
            </a:r>
            <a:r>
              <a:rPr lang="en-US" sz="2800" kern="1200" dirty="0" err="1"/>
              <a:t>Qtr</a:t>
            </a:r>
            <a:r>
              <a:rPr lang="en-US" sz="2800" kern="1200" dirty="0"/>
              <a:t> After Exit</a:t>
            </a:r>
          </a:p>
        </p:txBody>
      </p:sp>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40095" y="4608946"/>
            <a:ext cx="1097280" cy="1097280"/>
          </a:xfrm>
          <a:prstGeom prst="rect">
            <a:avLst/>
          </a:prstGeom>
        </p:spPr>
      </p:pic>
    </p:spTree>
    <p:extLst>
      <p:ext uri="{BB962C8B-B14F-4D97-AF65-F5344CB8AC3E}">
        <p14:creationId xmlns:p14="http://schemas.microsoft.com/office/powerpoint/2010/main" val="1774707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36</a:t>
            </a:fld>
            <a:endParaRPr lang="en-US"/>
          </a:p>
        </p:txBody>
      </p:sp>
      <p:sp>
        <p:nvSpPr>
          <p:cNvPr id="3" name="Title 2"/>
          <p:cNvSpPr>
            <a:spLocks noGrp="1"/>
          </p:cNvSpPr>
          <p:nvPr>
            <p:ph type="title"/>
          </p:nvPr>
        </p:nvSpPr>
        <p:spPr/>
        <p:txBody>
          <a:bodyPr/>
          <a:lstStyle/>
          <a:p>
            <a:r>
              <a:rPr lang="en-US" dirty="0"/>
              <a:t>Primary Indicators of Performance </a:t>
            </a:r>
          </a:p>
        </p:txBody>
      </p:sp>
      <p:sp>
        <p:nvSpPr>
          <p:cNvPr id="5" name="Content Placeholder 4"/>
          <p:cNvSpPr>
            <a:spLocks noGrp="1"/>
          </p:cNvSpPr>
          <p:nvPr>
            <p:ph sz="half" idx="2"/>
          </p:nvPr>
        </p:nvSpPr>
        <p:spPr>
          <a:xfrm>
            <a:off x="4433455" y="1380278"/>
            <a:ext cx="6570952" cy="2111067"/>
          </a:xfrm>
        </p:spPr>
        <p:txBody>
          <a:bodyPr/>
          <a:lstStyle/>
          <a:p>
            <a:pPr>
              <a:spcAft>
                <a:spcPts val="1200"/>
              </a:spcAft>
            </a:pPr>
            <a:r>
              <a:rPr lang="en-US" sz="3200" dirty="0"/>
              <a:t> The median earnings of participants who are in unsubsidized employment during the second quarter after exit from the program. </a:t>
            </a:r>
          </a:p>
        </p:txBody>
      </p:sp>
      <p:sp>
        <p:nvSpPr>
          <p:cNvPr id="7" name="Oval 6"/>
          <p:cNvSpPr/>
          <p:nvPr/>
        </p:nvSpPr>
        <p:spPr>
          <a:xfrm>
            <a:off x="603218" y="2278063"/>
            <a:ext cx="3200400" cy="3200400"/>
          </a:xfrm>
          <a:prstGeom prst="ellipse">
            <a:avLst/>
          </a:prstGeom>
          <a:ln>
            <a:solidFill>
              <a:schemeClr val="accent2"/>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8" name="Oval 4"/>
          <p:cNvSpPr txBox="1"/>
          <p:nvPr/>
        </p:nvSpPr>
        <p:spPr>
          <a:xfrm>
            <a:off x="1071905" y="2746750"/>
            <a:ext cx="2263026" cy="22630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4000" kern="1200" dirty="0"/>
              <a:t>Median Earnings</a:t>
            </a:r>
          </a:p>
        </p:txBody>
      </p:sp>
      <p:pic>
        <p:nvPicPr>
          <p:cNvPr id="1026" name="Picture 2" descr="Descriptive Statis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302" y="4373129"/>
            <a:ext cx="33242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23022" y="4373129"/>
            <a:ext cx="1097280" cy="1097280"/>
          </a:xfrm>
          <a:prstGeom prst="rect">
            <a:avLst/>
          </a:prstGeom>
        </p:spPr>
      </p:pic>
    </p:spTree>
    <p:extLst>
      <p:ext uri="{BB962C8B-B14F-4D97-AF65-F5344CB8AC3E}">
        <p14:creationId xmlns:p14="http://schemas.microsoft.com/office/powerpoint/2010/main" val="2535907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37</a:t>
            </a:fld>
            <a:endParaRPr lang="en-US"/>
          </a:p>
        </p:txBody>
      </p:sp>
      <p:sp>
        <p:nvSpPr>
          <p:cNvPr id="3" name="Title 2"/>
          <p:cNvSpPr>
            <a:spLocks noGrp="1"/>
          </p:cNvSpPr>
          <p:nvPr>
            <p:ph type="title"/>
          </p:nvPr>
        </p:nvSpPr>
        <p:spPr/>
        <p:txBody>
          <a:bodyPr/>
          <a:lstStyle/>
          <a:p>
            <a:r>
              <a:rPr lang="en-US" dirty="0"/>
              <a:t>Primary Indicators of Performance </a:t>
            </a:r>
          </a:p>
        </p:txBody>
      </p:sp>
      <p:sp>
        <p:nvSpPr>
          <p:cNvPr id="5" name="Content Placeholder 4"/>
          <p:cNvSpPr>
            <a:spLocks noGrp="1"/>
          </p:cNvSpPr>
          <p:nvPr>
            <p:ph sz="half" idx="2"/>
          </p:nvPr>
        </p:nvSpPr>
        <p:spPr>
          <a:xfrm>
            <a:off x="4272305" y="1494578"/>
            <a:ext cx="7112373" cy="4861772"/>
          </a:xfrm>
        </p:spPr>
        <p:txBody>
          <a:bodyPr/>
          <a:lstStyle/>
          <a:p>
            <a:pPr>
              <a:spcAft>
                <a:spcPts val="1200"/>
              </a:spcAft>
            </a:pPr>
            <a:r>
              <a:rPr lang="en-US" sz="3200" dirty="0"/>
              <a:t> Percentage of participants enrolled in education or training program who attain a recognized postsecondary credential or secondary school diploma within 1 year after program exit. </a:t>
            </a:r>
          </a:p>
          <a:p>
            <a:pPr lvl="2"/>
            <a:r>
              <a:rPr lang="en-US" sz="3000" dirty="0"/>
              <a:t>Only includes those who received training or education (excluding OJT or Customized Training) in denominator. </a:t>
            </a:r>
          </a:p>
        </p:txBody>
      </p:sp>
      <p:sp>
        <p:nvSpPr>
          <p:cNvPr id="9" name="Oval 8"/>
          <p:cNvSpPr/>
          <p:nvPr/>
        </p:nvSpPr>
        <p:spPr>
          <a:xfrm>
            <a:off x="603218" y="2278063"/>
            <a:ext cx="3200400" cy="3200400"/>
          </a:xfrm>
          <a:prstGeom prst="ellipse">
            <a:avLst/>
          </a:prstGeom>
          <a:ln>
            <a:solidFill>
              <a:schemeClr val="accent2"/>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0" name="Oval 4"/>
          <p:cNvSpPr txBox="1"/>
          <p:nvPr/>
        </p:nvSpPr>
        <p:spPr>
          <a:xfrm>
            <a:off x="1071905" y="2746750"/>
            <a:ext cx="2263026" cy="22630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3600" kern="1200" dirty="0"/>
              <a:t>Credential Attainment</a:t>
            </a:r>
          </a:p>
        </p:txBody>
      </p:sp>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72305" y="4137892"/>
            <a:ext cx="1097280" cy="1097280"/>
          </a:xfrm>
          <a:prstGeom prst="rect">
            <a:avLst/>
          </a:prstGeom>
        </p:spPr>
      </p:pic>
    </p:spTree>
    <p:extLst>
      <p:ext uri="{BB962C8B-B14F-4D97-AF65-F5344CB8AC3E}">
        <p14:creationId xmlns:p14="http://schemas.microsoft.com/office/powerpoint/2010/main" val="1066927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38</a:t>
            </a:fld>
            <a:endParaRPr lang="en-US"/>
          </a:p>
        </p:txBody>
      </p:sp>
      <p:sp>
        <p:nvSpPr>
          <p:cNvPr id="3" name="Title 2"/>
          <p:cNvSpPr>
            <a:spLocks noGrp="1"/>
          </p:cNvSpPr>
          <p:nvPr>
            <p:ph type="title"/>
          </p:nvPr>
        </p:nvSpPr>
        <p:spPr/>
        <p:txBody>
          <a:bodyPr/>
          <a:lstStyle/>
          <a:p>
            <a:r>
              <a:rPr lang="en-US" dirty="0"/>
              <a:t>Primary Indicators of Performance </a:t>
            </a:r>
          </a:p>
        </p:txBody>
      </p:sp>
      <p:sp>
        <p:nvSpPr>
          <p:cNvPr id="5" name="Content Placeholder 4"/>
          <p:cNvSpPr>
            <a:spLocks noGrp="1"/>
          </p:cNvSpPr>
          <p:nvPr>
            <p:ph sz="half" idx="2"/>
          </p:nvPr>
        </p:nvSpPr>
        <p:spPr>
          <a:xfrm>
            <a:off x="4272305" y="1475946"/>
            <a:ext cx="7083082" cy="4002517"/>
          </a:xfrm>
        </p:spPr>
        <p:txBody>
          <a:bodyPr/>
          <a:lstStyle/>
          <a:p>
            <a:r>
              <a:rPr lang="en-US" dirty="0"/>
              <a:t>Percentage of program participants who are in an education or training program that leads to a recognized postsecondary credential or </a:t>
            </a:r>
            <a:r>
              <a:rPr lang="en-US"/>
              <a:t>employment AND </a:t>
            </a:r>
            <a:r>
              <a:rPr lang="en-US" dirty="0"/>
              <a:t>who are achieving measurable skills gains, defined as documented academic, technical, occupational, or other forms of progress, towards such a credential or employment. </a:t>
            </a:r>
          </a:p>
          <a:p>
            <a:pPr marL="0" indent="0">
              <a:buNone/>
            </a:pPr>
            <a:endParaRPr lang="en-US" dirty="0"/>
          </a:p>
          <a:p>
            <a:pPr lvl="1"/>
            <a:r>
              <a:rPr lang="en-US" dirty="0"/>
              <a:t>Participants are included in the indicator regardless of how long they have participated in the program year. </a:t>
            </a:r>
          </a:p>
        </p:txBody>
      </p:sp>
      <p:sp>
        <p:nvSpPr>
          <p:cNvPr id="7" name="Oval 6"/>
          <p:cNvSpPr/>
          <p:nvPr/>
        </p:nvSpPr>
        <p:spPr>
          <a:xfrm>
            <a:off x="603218" y="2278063"/>
            <a:ext cx="3200400" cy="3200400"/>
          </a:xfrm>
          <a:prstGeom prst="ellipse">
            <a:avLst/>
          </a:prstGeom>
          <a:ln>
            <a:solidFill>
              <a:schemeClr val="accent2"/>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8" name="Oval 4"/>
          <p:cNvSpPr txBox="1"/>
          <p:nvPr/>
        </p:nvSpPr>
        <p:spPr>
          <a:xfrm>
            <a:off x="1071905" y="2746750"/>
            <a:ext cx="2263026" cy="22630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3600" kern="1200" dirty="0"/>
              <a:t>Measurable Skill Gains</a:t>
            </a:r>
          </a:p>
        </p:txBody>
      </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03618" y="4461136"/>
            <a:ext cx="1097280" cy="1097280"/>
          </a:xfrm>
          <a:prstGeom prst="rect">
            <a:avLst/>
          </a:prstGeom>
        </p:spPr>
      </p:pic>
    </p:spTree>
    <p:extLst>
      <p:ext uri="{BB962C8B-B14F-4D97-AF65-F5344CB8AC3E}">
        <p14:creationId xmlns:p14="http://schemas.microsoft.com/office/powerpoint/2010/main" val="3432055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39</a:t>
            </a:fld>
            <a:endParaRPr lang="en-US"/>
          </a:p>
        </p:txBody>
      </p:sp>
      <p:sp>
        <p:nvSpPr>
          <p:cNvPr id="3" name="Title 2"/>
          <p:cNvSpPr>
            <a:spLocks noGrp="1"/>
          </p:cNvSpPr>
          <p:nvPr>
            <p:ph type="title"/>
          </p:nvPr>
        </p:nvSpPr>
        <p:spPr/>
        <p:txBody>
          <a:bodyPr/>
          <a:lstStyle/>
          <a:p>
            <a:r>
              <a:rPr lang="en-US" dirty="0"/>
              <a:t>Primary Indicators of Performance </a:t>
            </a:r>
          </a:p>
        </p:txBody>
      </p:sp>
      <p:sp>
        <p:nvSpPr>
          <p:cNvPr id="5" name="Content Placeholder 4"/>
          <p:cNvSpPr>
            <a:spLocks noGrp="1"/>
          </p:cNvSpPr>
          <p:nvPr>
            <p:ph sz="half" idx="2"/>
          </p:nvPr>
        </p:nvSpPr>
        <p:spPr>
          <a:xfrm>
            <a:off x="4193310" y="1407988"/>
            <a:ext cx="7051242" cy="1196667"/>
          </a:xfrm>
        </p:spPr>
        <p:txBody>
          <a:bodyPr/>
          <a:lstStyle/>
          <a:p>
            <a:r>
              <a:rPr lang="en-US" sz="2800" dirty="0"/>
              <a:t> Statewide Measure: shared indicator across all core programs</a:t>
            </a:r>
          </a:p>
          <a:p>
            <a:pPr marL="0" indent="0">
              <a:buNone/>
            </a:pPr>
            <a:endParaRPr lang="en-US" sz="2800" dirty="0"/>
          </a:p>
          <a:p>
            <a:endParaRPr lang="en-US" sz="2800" dirty="0"/>
          </a:p>
          <a:p>
            <a:pPr lvl="2"/>
            <a:r>
              <a:rPr lang="en-US" sz="2400" dirty="0"/>
              <a:t>Three Pilot Approaches: </a:t>
            </a:r>
          </a:p>
          <a:p>
            <a:pPr lvl="3"/>
            <a:r>
              <a:rPr lang="en-US" sz="2400" dirty="0"/>
              <a:t>Retention with the Same Employer</a:t>
            </a:r>
          </a:p>
          <a:p>
            <a:pPr lvl="3"/>
            <a:r>
              <a:rPr lang="en-US" sz="2400" dirty="0"/>
              <a:t>Repeat Business Customer</a:t>
            </a:r>
          </a:p>
          <a:p>
            <a:pPr lvl="3"/>
            <a:r>
              <a:rPr lang="en-US" sz="2400" dirty="0"/>
              <a:t>Employer Penetration Rate</a:t>
            </a:r>
          </a:p>
        </p:txBody>
      </p:sp>
      <p:sp>
        <p:nvSpPr>
          <p:cNvPr id="7" name="Oval 6"/>
          <p:cNvSpPr/>
          <p:nvPr/>
        </p:nvSpPr>
        <p:spPr>
          <a:xfrm>
            <a:off x="603218" y="2278063"/>
            <a:ext cx="3200400" cy="3200400"/>
          </a:xfrm>
          <a:prstGeom prst="ellipse">
            <a:avLst/>
          </a:prstGeom>
          <a:ln>
            <a:solidFill>
              <a:schemeClr val="accent2"/>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8" name="Oval 4"/>
          <p:cNvSpPr txBox="1"/>
          <p:nvPr/>
        </p:nvSpPr>
        <p:spPr>
          <a:xfrm>
            <a:off x="805866" y="2539999"/>
            <a:ext cx="2694715" cy="27154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3900" kern="1200" dirty="0"/>
              <a:t>Effectiveness in Serving Employers</a:t>
            </a:r>
          </a:p>
        </p:txBody>
      </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93310" y="3546765"/>
            <a:ext cx="1097280" cy="1097280"/>
          </a:xfrm>
          <a:prstGeom prst="rect">
            <a:avLst/>
          </a:prstGeom>
        </p:spPr>
      </p:pic>
    </p:spTree>
    <p:extLst>
      <p:ext uri="{BB962C8B-B14F-4D97-AF65-F5344CB8AC3E}">
        <p14:creationId xmlns:p14="http://schemas.microsoft.com/office/powerpoint/2010/main" val="1393819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4</a:t>
            </a:fld>
            <a:endParaRPr lang="en-US"/>
          </a:p>
        </p:txBody>
      </p:sp>
      <p:sp>
        <p:nvSpPr>
          <p:cNvPr id="3" name="Title 2"/>
          <p:cNvSpPr>
            <a:spLocks noGrp="1"/>
          </p:cNvSpPr>
          <p:nvPr>
            <p:ph type="title"/>
          </p:nvPr>
        </p:nvSpPr>
        <p:spPr/>
        <p:txBody>
          <a:bodyPr/>
          <a:lstStyle/>
          <a:p>
            <a:r>
              <a:rPr lang="en-US" dirty="0"/>
              <a:t>Today’s Presenters</a:t>
            </a:r>
          </a:p>
        </p:txBody>
      </p:sp>
      <p:pic>
        <p:nvPicPr>
          <p:cNvPr id="6" name="Picture Placeholder 5"/>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10000" b="10000"/>
          <a:stretch/>
        </p:blipFill>
        <p:spPr>
          <a:prstGeom prst="round2DiagRect">
            <a:avLst>
              <a:gd name="adj1" fmla="val 16667"/>
              <a:gd name="adj2" fmla="val 0"/>
            </a:avLst>
          </a:prstGeom>
        </p:spPr>
      </p:pic>
      <p:sp>
        <p:nvSpPr>
          <p:cNvPr id="4" name="Content Placeholder 3"/>
          <p:cNvSpPr>
            <a:spLocks noGrp="1"/>
          </p:cNvSpPr>
          <p:nvPr>
            <p:ph sz="half" idx="2"/>
          </p:nvPr>
        </p:nvSpPr>
        <p:spPr/>
        <p:txBody>
          <a:bodyPr/>
          <a:lstStyle/>
          <a:p>
            <a:endParaRPr lang="en-US" dirty="0"/>
          </a:p>
          <a:p>
            <a:r>
              <a:rPr lang="en-US" dirty="0"/>
              <a:t>Cesar Villanueva</a:t>
            </a:r>
          </a:p>
          <a:p>
            <a:pPr lvl="1">
              <a:buClr>
                <a:srgbClr val="005A7C"/>
              </a:buClr>
            </a:pPr>
            <a:r>
              <a:rPr lang="en-US" b="1" dirty="0">
                <a:solidFill>
                  <a:srgbClr val="F3F4F4">
                    <a:lumMod val="25000"/>
                  </a:srgbClr>
                </a:solidFill>
              </a:rPr>
              <a:t>Workforce Analyst</a:t>
            </a:r>
          </a:p>
          <a:p>
            <a:pPr lvl="2">
              <a:buClr>
                <a:srgbClr val="FFFFFF">
                  <a:lumMod val="50000"/>
                </a:srgbClr>
              </a:buClr>
            </a:pPr>
            <a:r>
              <a:rPr lang="en-US" dirty="0">
                <a:solidFill>
                  <a:srgbClr val="F3F4F4">
                    <a:lumMod val="25000"/>
                  </a:srgbClr>
                </a:solidFill>
              </a:rPr>
              <a:t>U.S. Department of Labor</a:t>
            </a:r>
          </a:p>
          <a:p>
            <a:pPr lvl="2">
              <a:buClr>
                <a:srgbClr val="FFFFFF">
                  <a:lumMod val="50000"/>
                </a:srgbClr>
              </a:buClr>
            </a:pPr>
            <a:r>
              <a:rPr lang="en-US" dirty="0">
                <a:solidFill>
                  <a:srgbClr val="F3F4F4">
                    <a:lumMod val="25000"/>
                  </a:srgbClr>
                </a:solidFill>
              </a:rPr>
              <a:t>Employment and Training Administration</a:t>
            </a:r>
          </a:p>
          <a:p>
            <a:endParaRPr lang="en-US" dirty="0"/>
          </a:p>
        </p:txBody>
      </p:sp>
      <p:sp>
        <p:nvSpPr>
          <p:cNvPr id="5" name="Content Placeholder 4"/>
          <p:cNvSpPr>
            <a:spLocks noGrp="1"/>
          </p:cNvSpPr>
          <p:nvPr>
            <p:ph sz="half" idx="1"/>
          </p:nvPr>
        </p:nvSpPr>
        <p:spPr/>
        <p:txBody>
          <a:bodyPr/>
          <a:lstStyle/>
          <a:p>
            <a:pPr lvl="0">
              <a:buClr>
                <a:srgbClr val="7A232F"/>
              </a:buClr>
            </a:pPr>
            <a:r>
              <a:rPr lang="en-US" dirty="0">
                <a:solidFill>
                  <a:srgbClr val="9E1C30"/>
                </a:solidFill>
              </a:rPr>
              <a:t>Shelia F. Lewis</a:t>
            </a:r>
          </a:p>
          <a:p>
            <a:pPr lvl="1">
              <a:buClr>
                <a:srgbClr val="005A7C"/>
              </a:buClr>
            </a:pPr>
            <a:r>
              <a:rPr lang="en-US" b="1" dirty="0">
                <a:solidFill>
                  <a:srgbClr val="F3F4F4">
                    <a:lumMod val="25000"/>
                  </a:srgbClr>
                </a:solidFill>
              </a:rPr>
              <a:t>Workforce Analyst</a:t>
            </a:r>
          </a:p>
          <a:p>
            <a:pPr lvl="2">
              <a:buClr>
                <a:srgbClr val="FFFFFF">
                  <a:lumMod val="50000"/>
                </a:srgbClr>
              </a:buClr>
            </a:pPr>
            <a:r>
              <a:rPr lang="en-US" dirty="0">
                <a:solidFill>
                  <a:srgbClr val="F3F4F4">
                    <a:lumMod val="25000"/>
                  </a:srgbClr>
                </a:solidFill>
              </a:rPr>
              <a:t>U.S. Department of Labor</a:t>
            </a:r>
          </a:p>
          <a:p>
            <a:pPr lvl="2">
              <a:buClr>
                <a:srgbClr val="FFFFFF">
                  <a:lumMod val="50000"/>
                </a:srgbClr>
              </a:buClr>
            </a:pPr>
            <a:r>
              <a:rPr lang="en-US" dirty="0">
                <a:solidFill>
                  <a:srgbClr val="F3F4F4">
                    <a:lumMod val="25000"/>
                  </a:srgbClr>
                </a:solidFill>
              </a:rPr>
              <a:t>Employment and Training Administration</a:t>
            </a:r>
          </a:p>
        </p:txBody>
      </p:sp>
      <p:pic>
        <p:nvPicPr>
          <p:cNvPr id="10" name="Picture Placeholder 9"/>
          <p:cNvPicPr>
            <a:picLocks noGrp="1" noChangeAspect="1"/>
          </p:cNvPicPr>
          <p:nvPr>
            <p:ph type="pic" sz="quarter" idx="14"/>
          </p:nvPr>
        </p:nvPicPr>
        <p:blipFill>
          <a:blip r:embed="rId4" cstate="hqprint">
            <a:extLst>
              <a:ext uri="{28A0092B-C50C-407E-A947-70E740481C1C}">
                <a14:useLocalDpi xmlns:a14="http://schemas.microsoft.com/office/drawing/2010/main" val="0"/>
              </a:ext>
            </a:extLst>
          </a:blip>
          <a:srcRect t="14635" b="14635"/>
          <a:stretch>
            <a:fillRect/>
          </a:stretch>
        </p:blipFill>
        <p:spPr/>
      </p:pic>
    </p:spTree>
    <p:extLst>
      <p:ext uri="{BB962C8B-B14F-4D97-AF65-F5344CB8AC3E}">
        <p14:creationId xmlns:p14="http://schemas.microsoft.com/office/powerpoint/2010/main" val="2515716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40</a:t>
            </a:fld>
            <a:endParaRPr lang="en-US" dirty="0"/>
          </a:p>
        </p:txBody>
      </p:sp>
      <p:sp>
        <p:nvSpPr>
          <p:cNvPr id="3" name="Title 2"/>
          <p:cNvSpPr>
            <a:spLocks noGrp="1"/>
          </p:cNvSpPr>
          <p:nvPr>
            <p:ph type="title"/>
          </p:nvPr>
        </p:nvSpPr>
        <p:spPr>
          <a:xfrm>
            <a:off x="800101" y="1793800"/>
            <a:ext cx="6553200" cy="2357891"/>
          </a:xfrm>
        </p:spPr>
        <p:txBody>
          <a:bodyPr/>
          <a:lstStyle/>
          <a:p>
            <a:r>
              <a:rPr lang="en-US" dirty="0"/>
              <a:t>Important Terms in WIOA Performance Reporting</a:t>
            </a:r>
          </a:p>
        </p:txBody>
      </p:sp>
    </p:spTree>
    <p:extLst>
      <p:ext uri="{BB962C8B-B14F-4D97-AF65-F5344CB8AC3E}">
        <p14:creationId xmlns:p14="http://schemas.microsoft.com/office/powerpoint/2010/main" val="709927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41</a:t>
            </a:fld>
            <a:endParaRPr lang="en-US"/>
          </a:p>
        </p:txBody>
      </p:sp>
      <p:sp>
        <p:nvSpPr>
          <p:cNvPr id="3" name="Title 2"/>
          <p:cNvSpPr>
            <a:spLocks noGrp="1"/>
          </p:cNvSpPr>
          <p:nvPr>
            <p:ph type="title"/>
          </p:nvPr>
        </p:nvSpPr>
        <p:spPr/>
        <p:txBody>
          <a:bodyPr/>
          <a:lstStyle/>
          <a:p>
            <a:r>
              <a:rPr lang="en-US" dirty="0"/>
              <a:t>Important Definitions:</a:t>
            </a:r>
          </a:p>
        </p:txBody>
      </p:sp>
      <p:sp>
        <p:nvSpPr>
          <p:cNvPr id="4" name="Text Placeholder 3"/>
          <p:cNvSpPr>
            <a:spLocks noGrp="1"/>
          </p:cNvSpPr>
          <p:nvPr>
            <p:ph type="body" idx="1"/>
          </p:nvPr>
        </p:nvSpPr>
        <p:spPr>
          <a:ln w="28575">
            <a:solidFill>
              <a:schemeClr val="accent2"/>
            </a:solidFill>
          </a:ln>
        </p:spPr>
        <p:txBody>
          <a:bodyPr/>
          <a:lstStyle/>
          <a:p>
            <a:r>
              <a:rPr lang="en-US" dirty="0"/>
              <a:t>Reportable Individual</a:t>
            </a:r>
          </a:p>
        </p:txBody>
      </p:sp>
      <p:sp>
        <p:nvSpPr>
          <p:cNvPr id="5" name="Content Placeholder 4"/>
          <p:cNvSpPr>
            <a:spLocks noGrp="1"/>
          </p:cNvSpPr>
          <p:nvPr>
            <p:ph sz="half" idx="2"/>
          </p:nvPr>
        </p:nvSpPr>
        <p:spPr>
          <a:xfrm>
            <a:off x="839788" y="1989878"/>
            <a:ext cx="9773783" cy="4199785"/>
          </a:xfrm>
        </p:spPr>
        <p:txBody>
          <a:bodyPr/>
          <a:lstStyle/>
          <a:p>
            <a:r>
              <a:rPr lang="en-US" dirty="0"/>
              <a:t>A </a:t>
            </a:r>
            <a:r>
              <a:rPr lang="en-US" u="sng" dirty="0"/>
              <a:t>reportable individual</a:t>
            </a:r>
            <a:r>
              <a:rPr lang="en-US" dirty="0"/>
              <a:t> is someone who:</a:t>
            </a:r>
          </a:p>
          <a:p>
            <a:pPr lvl="1"/>
            <a:r>
              <a:rPr lang="en-US" sz="2400" dirty="0"/>
              <a:t>Demonstrates intent to use program service</a:t>
            </a:r>
          </a:p>
          <a:p>
            <a:pPr lvl="1"/>
            <a:r>
              <a:rPr lang="en-US" sz="2400" dirty="0"/>
              <a:t>Only uses self-service</a:t>
            </a:r>
          </a:p>
          <a:p>
            <a:pPr lvl="1"/>
            <a:r>
              <a:rPr lang="en-US" sz="2400" dirty="0"/>
              <a:t>Receives information-only services</a:t>
            </a:r>
          </a:p>
          <a:p>
            <a:pPr lvl="1"/>
            <a:r>
              <a:rPr lang="en-US" sz="2400" dirty="0"/>
              <a:t>Provides identifying information</a:t>
            </a:r>
          </a:p>
          <a:p>
            <a:pPr lvl="1"/>
            <a:r>
              <a:rPr lang="en-US" sz="2400" dirty="0"/>
              <a:t>A student with a disability receiving only pre-employment transition services (VR-only)</a:t>
            </a:r>
          </a:p>
          <a:p>
            <a:pPr marL="457200" lvl="1" indent="0">
              <a:buNone/>
            </a:pPr>
            <a:endParaRPr lang="en-US" sz="2400" b="1" dirty="0"/>
          </a:p>
          <a:p>
            <a:pPr marL="914400" lvl="2" indent="0">
              <a:buNone/>
            </a:pPr>
            <a:r>
              <a:rPr lang="en-US" sz="2200" b="1" dirty="0"/>
              <a:t>Reportable individuals are reported, but do not count toward performance outcome measures. </a:t>
            </a: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9788" y="5275263"/>
            <a:ext cx="914400" cy="914400"/>
          </a:xfrm>
          <a:prstGeom prst="rect">
            <a:avLst/>
          </a:prstGeom>
        </p:spPr>
      </p:pic>
    </p:spTree>
    <p:extLst>
      <p:ext uri="{BB962C8B-B14F-4D97-AF65-F5344CB8AC3E}">
        <p14:creationId xmlns:p14="http://schemas.microsoft.com/office/powerpoint/2010/main" val="3749367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42</a:t>
            </a:fld>
            <a:endParaRPr lang="en-US"/>
          </a:p>
        </p:txBody>
      </p:sp>
      <p:sp>
        <p:nvSpPr>
          <p:cNvPr id="3" name="Title 2"/>
          <p:cNvSpPr>
            <a:spLocks noGrp="1"/>
          </p:cNvSpPr>
          <p:nvPr>
            <p:ph type="title"/>
          </p:nvPr>
        </p:nvSpPr>
        <p:spPr/>
        <p:txBody>
          <a:bodyPr/>
          <a:lstStyle/>
          <a:p>
            <a:r>
              <a:rPr lang="en-US" dirty="0"/>
              <a:t>Important Definitions:</a:t>
            </a:r>
          </a:p>
        </p:txBody>
      </p:sp>
      <p:sp>
        <p:nvSpPr>
          <p:cNvPr id="4" name="Text Placeholder 3"/>
          <p:cNvSpPr>
            <a:spLocks noGrp="1"/>
          </p:cNvSpPr>
          <p:nvPr>
            <p:ph type="body" idx="1"/>
          </p:nvPr>
        </p:nvSpPr>
        <p:spPr>
          <a:ln w="28575">
            <a:solidFill>
              <a:schemeClr val="accent2"/>
            </a:solidFill>
          </a:ln>
        </p:spPr>
        <p:txBody>
          <a:bodyPr/>
          <a:lstStyle/>
          <a:p>
            <a:r>
              <a:rPr lang="en-US" dirty="0"/>
              <a:t>Participant</a:t>
            </a:r>
          </a:p>
        </p:txBody>
      </p:sp>
      <p:sp>
        <p:nvSpPr>
          <p:cNvPr id="5" name="Content Placeholder 4"/>
          <p:cNvSpPr>
            <a:spLocks noGrp="1"/>
          </p:cNvSpPr>
          <p:nvPr>
            <p:ph sz="half" idx="2"/>
          </p:nvPr>
        </p:nvSpPr>
        <p:spPr/>
        <p:txBody>
          <a:bodyPr/>
          <a:lstStyle/>
          <a:p>
            <a:r>
              <a:rPr lang="en-US" sz="2800" dirty="0"/>
              <a:t>A </a:t>
            </a:r>
            <a:r>
              <a:rPr lang="en-US" sz="2800" u="sng" dirty="0"/>
              <a:t>participant</a:t>
            </a:r>
            <a:r>
              <a:rPr lang="en-US" sz="2800" dirty="0"/>
              <a:t> is someone who: </a:t>
            </a:r>
          </a:p>
          <a:p>
            <a:pPr lvl="1"/>
            <a:r>
              <a:rPr lang="en-US" sz="2800" dirty="0"/>
              <a:t>Meets the definition of a reportable individual</a:t>
            </a:r>
          </a:p>
          <a:p>
            <a:pPr lvl="1"/>
            <a:r>
              <a:rPr lang="en-US" sz="2800" dirty="0"/>
              <a:t>Has received one of the allowable services</a:t>
            </a:r>
          </a:p>
          <a:p>
            <a:pPr lvl="1"/>
            <a:r>
              <a:rPr lang="en-US" sz="2800" dirty="0"/>
              <a:t>Has satisfied all applicable programmatic requirements for the provision of services</a:t>
            </a:r>
          </a:p>
          <a:p>
            <a:pPr lvl="1"/>
            <a:endParaRPr lang="en-US" sz="2800" dirty="0"/>
          </a:p>
          <a:p>
            <a:pPr marL="914400" lvl="2" indent="0">
              <a:buNone/>
            </a:pPr>
            <a:r>
              <a:rPr lang="en-US" sz="2600" b="1" dirty="0"/>
              <a:t>Participants are counted in performance. </a:t>
            </a: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5866" y="4765964"/>
            <a:ext cx="914400" cy="914400"/>
          </a:xfrm>
          <a:prstGeom prst="rect">
            <a:avLst/>
          </a:prstGeom>
        </p:spPr>
      </p:pic>
    </p:spTree>
    <p:extLst>
      <p:ext uri="{BB962C8B-B14F-4D97-AF65-F5344CB8AC3E}">
        <p14:creationId xmlns:p14="http://schemas.microsoft.com/office/powerpoint/2010/main" val="2825077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43</a:t>
            </a:fld>
            <a:endParaRPr lang="en-US"/>
          </a:p>
        </p:txBody>
      </p:sp>
      <p:sp>
        <p:nvSpPr>
          <p:cNvPr id="3" name="Title 2"/>
          <p:cNvSpPr>
            <a:spLocks noGrp="1"/>
          </p:cNvSpPr>
          <p:nvPr>
            <p:ph type="title"/>
          </p:nvPr>
        </p:nvSpPr>
        <p:spPr/>
        <p:txBody>
          <a:bodyPr/>
          <a:lstStyle/>
          <a:p>
            <a:r>
              <a:rPr lang="en-US" dirty="0"/>
              <a:t>Important Definitions:</a:t>
            </a:r>
          </a:p>
        </p:txBody>
      </p:sp>
      <p:sp>
        <p:nvSpPr>
          <p:cNvPr id="4" name="Text Placeholder 3"/>
          <p:cNvSpPr>
            <a:spLocks noGrp="1"/>
          </p:cNvSpPr>
          <p:nvPr>
            <p:ph type="body" idx="1"/>
          </p:nvPr>
        </p:nvSpPr>
        <p:spPr>
          <a:ln w="28575">
            <a:solidFill>
              <a:schemeClr val="accent2"/>
            </a:solidFill>
          </a:ln>
        </p:spPr>
        <p:txBody>
          <a:bodyPr/>
          <a:lstStyle/>
          <a:p>
            <a:r>
              <a:rPr lang="en-US" dirty="0"/>
              <a:t>Period of Participation </a:t>
            </a:r>
          </a:p>
        </p:txBody>
      </p:sp>
      <p:sp>
        <p:nvSpPr>
          <p:cNvPr id="5" name="Content Placeholder 4"/>
          <p:cNvSpPr>
            <a:spLocks noGrp="1"/>
          </p:cNvSpPr>
          <p:nvPr>
            <p:ph sz="half" idx="2"/>
          </p:nvPr>
        </p:nvSpPr>
        <p:spPr/>
        <p:txBody>
          <a:bodyPr/>
          <a:lstStyle/>
          <a:p>
            <a:r>
              <a:rPr lang="en-US" dirty="0"/>
              <a:t>A </a:t>
            </a:r>
            <a:r>
              <a:rPr lang="en-US" u="sng" dirty="0"/>
              <a:t>period of participation</a:t>
            </a:r>
            <a:r>
              <a:rPr lang="en-US" dirty="0"/>
              <a:t> refers to:</a:t>
            </a:r>
          </a:p>
          <a:p>
            <a:pPr lvl="1"/>
            <a:r>
              <a:rPr lang="en-US" sz="2400" dirty="0"/>
              <a:t>The period of time beginning when an individual becomes a participant and ending on the participant’s date of exit from the program.</a:t>
            </a:r>
          </a:p>
          <a:p>
            <a:pPr lvl="1"/>
            <a:r>
              <a:rPr lang="en-US" sz="2400" dirty="0"/>
              <a:t>A new period of participation is counted each time a participant re-enters and exits the program- even if both exits occur during the same program year. </a:t>
            </a:r>
          </a:p>
          <a:p>
            <a:pPr lvl="1"/>
            <a:endParaRPr lang="en-US" sz="2400" dirty="0"/>
          </a:p>
          <a:p>
            <a:pPr marL="914400" lvl="2" indent="0">
              <a:buNone/>
            </a:pPr>
            <a:r>
              <a:rPr lang="en-US" sz="2200" b="1" dirty="0"/>
              <a:t>Periods of participation differ for Measurable Skill Gains. </a:t>
            </a: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9788" y="4331855"/>
            <a:ext cx="914400" cy="914400"/>
          </a:xfrm>
          <a:prstGeom prst="rect">
            <a:avLst/>
          </a:prstGeom>
        </p:spPr>
      </p:pic>
    </p:spTree>
    <p:extLst>
      <p:ext uri="{BB962C8B-B14F-4D97-AF65-F5344CB8AC3E}">
        <p14:creationId xmlns:p14="http://schemas.microsoft.com/office/powerpoint/2010/main" val="451123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39988" y="3029525"/>
            <a:ext cx="7315200" cy="3171263"/>
          </a:xfrm>
          <a:prstGeom prst="rect">
            <a:avLst/>
          </a:prstGeom>
        </p:spPr>
      </p:pic>
      <p:sp>
        <p:nvSpPr>
          <p:cNvPr id="2" name="Slide Number Placeholder 1"/>
          <p:cNvSpPr>
            <a:spLocks noGrp="1"/>
          </p:cNvSpPr>
          <p:nvPr>
            <p:ph type="sldNum" sz="quarter" idx="12"/>
          </p:nvPr>
        </p:nvSpPr>
        <p:spPr/>
        <p:txBody>
          <a:bodyPr/>
          <a:lstStyle/>
          <a:p>
            <a:fld id="{158B7785-F6D6-45F8-833E-07BD84680091}" type="slidenum">
              <a:rPr lang="en-US" smtClean="0"/>
              <a:t>44</a:t>
            </a:fld>
            <a:endParaRPr lang="en-US"/>
          </a:p>
        </p:txBody>
      </p:sp>
      <p:sp>
        <p:nvSpPr>
          <p:cNvPr id="3" name="Title 2"/>
          <p:cNvSpPr>
            <a:spLocks noGrp="1"/>
          </p:cNvSpPr>
          <p:nvPr>
            <p:ph type="title"/>
          </p:nvPr>
        </p:nvSpPr>
        <p:spPr/>
        <p:txBody>
          <a:bodyPr/>
          <a:lstStyle/>
          <a:p>
            <a:r>
              <a:rPr lang="en-US" dirty="0"/>
              <a:t>Important Definitions:</a:t>
            </a:r>
          </a:p>
        </p:txBody>
      </p:sp>
      <p:sp>
        <p:nvSpPr>
          <p:cNvPr id="4" name="Text Placeholder 3"/>
          <p:cNvSpPr>
            <a:spLocks noGrp="1"/>
          </p:cNvSpPr>
          <p:nvPr>
            <p:ph type="body" idx="1"/>
          </p:nvPr>
        </p:nvSpPr>
        <p:spPr>
          <a:ln w="28575">
            <a:solidFill>
              <a:schemeClr val="accent2"/>
            </a:solidFill>
          </a:ln>
        </p:spPr>
        <p:txBody>
          <a:bodyPr/>
          <a:lstStyle/>
          <a:p>
            <a:r>
              <a:rPr lang="en-US" dirty="0"/>
              <a:t>Exit</a:t>
            </a:r>
          </a:p>
        </p:txBody>
      </p:sp>
      <p:sp>
        <p:nvSpPr>
          <p:cNvPr id="5" name="Content Placeholder 4"/>
          <p:cNvSpPr>
            <a:spLocks noGrp="1"/>
          </p:cNvSpPr>
          <p:nvPr>
            <p:ph sz="half" idx="2"/>
          </p:nvPr>
        </p:nvSpPr>
        <p:spPr>
          <a:xfrm>
            <a:off x="839788" y="2339127"/>
            <a:ext cx="10515600" cy="4199785"/>
          </a:xfrm>
        </p:spPr>
        <p:txBody>
          <a:bodyPr/>
          <a:lstStyle/>
          <a:p>
            <a:r>
              <a:rPr lang="en-US" dirty="0"/>
              <a:t>Date of </a:t>
            </a:r>
            <a:r>
              <a:rPr lang="en-US" u="sng" dirty="0"/>
              <a:t>Exit</a:t>
            </a:r>
            <a:r>
              <a:rPr lang="en-US" dirty="0"/>
              <a:t> is determined: </a:t>
            </a:r>
          </a:p>
          <a:p>
            <a:pPr lvl="1"/>
            <a:r>
              <a:rPr lang="en-US" sz="2400" dirty="0"/>
              <a:t>At the last date of service</a:t>
            </a:r>
          </a:p>
          <a:p>
            <a:pPr lvl="1"/>
            <a:r>
              <a:rPr lang="en-US" sz="2400" dirty="0"/>
              <a:t>After 90 days of no services have elapsed, and no future services are planned</a:t>
            </a:r>
          </a:p>
          <a:p>
            <a:pPr marL="457200" lvl="1" indent="0">
              <a:buNone/>
            </a:pPr>
            <a:endParaRPr lang="en-US" sz="2400" dirty="0"/>
          </a:p>
        </p:txBody>
      </p:sp>
    </p:spTree>
    <p:extLst>
      <p:ext uri="{BB962C8B-B14F-4D97-AF65-F5344CB8AC3E}">
        <p14:creationId xmlns:p14="http://schemas.microsoft.com/office/powerpoint/2010/main" val="810419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45</a:t>
            </a:fld>
            <a:endParaRPr lang="en-US"/>
          </a:p>
        </p:txBody>
      </p:sp>
      <p:sp>
        <p:nvSpPr>
          <p:cNvPr id="3" name="Title 2"/>
          <p:cNvSpPr>
            <a:spLocks noGrp="1"/>
          </p:cNvSpPr>
          <p:nvPr>
            <p:ph type="title"/>
          </p:nvPr>
        </p:nvSpPr>
        <p:spPr/>
        <p:txBody>
          <a:bodyPr/>
          <a:lstStyle/>
          <a:p>
            <a:r>
              <a:rPr lang="en-US" dirty="0"/>
              <a:t>Important Definitions:</a:t>
            </a:r>
          </a:p>
        </p:txBody>
      </p:sp>
      <p:sp>
        <p:nvSpPr>
          <p:cNvPr id="4" name="Text Placeholder 3"/>
          <p:cNvSpPr>
            <a:spLocks noGrp="1"/>
          </p:cNvSpPr>
          <p:nvPr>
            <p:ph type="body" idx="1"/>
          </p:nvPr>
        </p:nvSpPr>
        <p:spPr>
          <a:ln w="28575">
            <a:solidFill>
              <a:schemeClr val="accent2"/>
            </a:solidFill>
          </a:ln>
        </p:spPr>
        <p:txBody>
          <a:bodyPr/>
          <a:lstStyle/>
          <a:p>
            <a:r>
              <a:rPr lang="en-US" dirty="0"/>
              <a:t>DOL Only: Common Exit</a:t>
            </a:r>
          </a:p>
        </p:txBody>
      </p:sp>
      <p:sp>
        <p:nvSpPr>
          <p:cNvPr id="5" name="Content Placeholder 4"/>
          <p:cNvSpPr>
            <a:spLocks noGrp="1"/>
          </p:cNvSpPr>
          <p:nvPr>
            <p:ph sz="half" idx="2"/>
          </p:nvPr>
        </p:nvSpPr>
        <p:spPr/>
        <p:txBody>
          <a:bodyPr/>
          <a:lstStyle/>
          <a:p>
            <a:r>
              <a:rPr lang="en-US" u="sng" dirty="0"/>
              <a:t>Common exit</a:t>
            </a:r>
            <a:r>
              <a:rPr lang="en-US" dirty="0"/>
              <a:t> occurs when a participant: </a:t>
            </a:r>
          </a:p>
          <a:p>
            <a:pPr lvl="1"/>
            <a:r>
              <a:rPr lang="en-US" sz="2400" dirty="0"/>
              <a:t>Is enrolled in multiple DOL-administered programs</a:t>
            </a:r>
          </a:p>
          <a:p>
            <a:pPr lvl="1"/>
            <a:r>
              <a:rPr lang="en-US" sz="2400" dirty="0"/>
              <a:t>Has not received services from any DOL-administered program to which the common exit policy applies for at least 90 days</a:t>
            </a:r>
          </a:p>
          <a:p>
            <a:pPr lvl="1"/>
            <a:r>
              <a:rPr lang="en-US" sz="2400" dirty="0"/>
              <a:t>No future services are planned, with the exception of self-service, information-only activities, or follow-up services</a:t>
            </a:r>
          </a:p>
          <a:p>
            <a:pPr lvl="1"/>
            <a:endParaRPr lang="en-US" sz="2400" dirty="0"/>
          </a:p>
          <a:p>
            <a:pPr marL="914400" lvl="2" indent="0">
              <a:buNone/>
            </a:pPr>
            <a:r>
              <a:rPr lang="en-US" sz="2200" b="1" dirty="0"/>
              <a:t>DOL allows for and encourages states to utilize a common exit, and envisions full implementation of a common exit across the DOL-administered programs within each State. </a:t>
            </a: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5866" y="4932219"/>
            <a:ext cx="914400" cy="914400"/>
          </a:xfrm>
          <a:prstGeom prst="rect">
            <a:avLst/>
          </a:prstGeom>
        </p:spPr>
      </p:pic>
    </p:spTree>
    <p:extLst>
      <p:ext uri="{BB962C8B-B14F-4D97-AF65-F5344CB8AC3E}">
        <p14:creationId xmlns:p14="http://schemas.microsoft.com/office/powerpoint/2010/main" val="24818446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46</a:t>
            </a:fld>
            <a:endParaRPr lang="en-US" dirty="0"/>
          </a:p>
        </p:txBody>
      </p:sp>
      <p:sp>
        <p:nvSpPr>
          <p:cNvPr id="5" name="Title 4"/>
          <p:cNvSpPr>
            <a:spLocks noGrp="1"/>
          </p:cNvSpPr>
          <p:nvPr>
            <p:ph type="title"/>
          </p:nvPr>
        </p:nvSpPr>
        <p:spPr/>
        <p:txBody>
          <a:bodyPr/>
          <a:lstStyle/>
          <a:p>
            <a:r>
              <a:rPr lang="en-US" dirty="0"/>
              <a:t>Knowledge Check #1</a:t>
            </a:r>
          </a:p>
        </p:txBody>
      </p:sp>
      <p:sp>
        <p:nvSpPr>
          <p:cNvPr id="8" name="Text Placeholder 7"/>
          <p:cNvSpPr>
            <a:spLocks noGrp="1"/>
          </p:cNvSpPr>
          <p:nvPr>
            <p:ph type="body" idx="14"/>
          </p:nvPr>
        </p:nvSpPr>
        <p:spPr>
          <a:ln w="28575">
            <a:solidFill>
              <a:schemeClr val="accent2"/>
            </a:solidFill>
          </a:ln>
        </p:spPr>
        <p:txBody>
          <a:bodyPr/>
          <a:lstStyle/>
          <a:p>
            <a:r>
              <a:rPr lang="en-US" dirty="0"/>
              <a:t>Let’s test your knowledge so far. Which of the following programs is </a:t>
            </a:r>
            <a:r>
              <a:rPr lang="en-US" b="1" i="1" u="sng" dirty="0"/>
              <a:t>NOT</a:t>
            </a:r>
            <a:r>
              <a:rPr lang="en-US" dirty="0"/>
              <a:t> one of the six WIOA core programs?</a:t>
            </a:r>
          </a:p>
        </p:txBody>
      </p:sp>
      <p:sp>
        <p:nvSpPr>
          <p:cNvPr id="7" name="Text Placeholder 6"/>
          <p:cNvSpPr>
            <a:spLocks noGrp="1"/>
          </p:cNvSpPr>
          <p:nvPr>
            <p:ph type="body" sz="quarter" idx="13"/>
          </p:nvPr>
        </p:nvSpPr>
        <p:spPr>
          <a:xfrm>
            <a:off x="704269" y="5021263"/>
            <a:ext cx="4902207" cy="1155700"/>
          </a:xfrm>
        </p:spPr>
        <p:txBody>
          <a:bodyPr/>
          <a:lstStyle/>
          <a:p>
            <a:r>
              <a:rPr lang="en-US" dirty="0"/>
              <a:t>Enter the correct answer into the chat room.</a:t>
            </a:r>
          </a:p>
        </p:txBody>
      </p:sp>
      <p:sp>
        <p:nvSpPr>
          <p:cNvPr id="6" name="Content Placeholder 5"/>
          <p:cNvSpPr>
            <a:spLocks noGrp="1"/>
          </p:cNvSpPr>
          <p:nvPr>
            <p:ph idx="1"/>
          </p:nvPr>
        </p:nvSpPr>
        <p:spPr/>
        <p:txBody>
          <a:bodyPr/>
          <a:lstStyle/>
          <a:p>
            <a:r>
              <a:rPr lang="en-US" dirty="0"/>
              <a:t>Title I Youth</a:t>
            </a:r>
          </a:p>
          <a:p>
            <a:r>
              <a:rPr lang="en-US" dirty="0"/>
              <a:t>Dislocated Worker</a:t>
            </a:r>
          </a:p>
          <a:p>
            <a:r>
              <a:rPr lang="en-US" dirty="0"/>
              <a:t>Adult Education</a:t>
            </a:r>
          </a:p>
          <a:p>
            <a:r>
              <a:rPr lang="en-US" dirty="0"/>
              <a:t>National Dislocated Worker Grants</a:t>
            </a:r>
          </a:p>
          <a:p>
            <a:r>
              <a:rPr lang="en-US" dirty="0"/>
              <a:t>Vocational Rehabilitation</a:t>
            </a:r>
          </a:p>
          <a:p>
            <a:endParaRPr lang="en-US" dirty="0"/>
          </a:p>
        </p:txBody>
      </p:sp>
    </p:spTree>
    <p:extLst>
      <p:ext uri="{BB962C8B-B14F-4D97-AF65-F5344CB8AC3E}">
        <p14:creationId xmlns:p14="http://schemas.microsoft.com/office/powerpoint/2010/main" val="37734642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47</a:t>
            </a:fld>
            <a:endParaRPr lang="en-US" dirty="0"/>
          </a:p>
        </p:txBody>
      </p:sp>
      <p:sp>
        <p:nvSpPr>
          <p:cNvPr id="5" name="Title 4"/>
          <p:cNvSpPr>
            <a:spLocks noGrp="1"/>
          </p:cNvSpPr>
          <p:nvPr>
            <p:ph type="title"/>
          </p:nvPr>
        </p:nvSpPr>
        <p:spPr/>
        <p:txBody>
          <a:bodyPr/>
          <a:lstStyle/>
          <a:p>
            <a:r>
              <a:rPr lang="en-US" dirty="0"/>
              <a:t>Knowledge Check #2</a:t>
            </a:r>
          </a:p>
        </p:txBody>
      </p:sp>
      <p:sp>
        <p:nvSpPr>
          <p:cNvPr id="8" name="Text Placeholder 7"/>
          <p:cNvSpPr>
            <a:spLocks noGrp="1"/>
          </p:cNvSpPr>
          <p:nvPr>
            <p:ph type="body" idx="14"/>
          </p:nvPr>
        </p:nvSpPr>
        <p:spPr>
          <a:ln w="28575">
            <a:solidFill>
              <a:schemeClr val="accent2"/>
            </a:solidFill>
          </a:ln>
        </p:spPr>
        <p:txBody>
          <a:bodyPr/>
          <a:lstStyle/>
          <a:p>
            <a:r>
              <a:rPr lang="en-US" dirty="0"/>
              <a:t>A </a:t>
            </a:r>
            <a:r>
              <a:rPr lang="en-US" u="sng" dirty="0"/>
              <a:t>reportable individual</a:t>
            </a:r>
            <a:r>
              <a:rPr lang="en-US" dirty="0"/>
              <a:t> is a person who receives a service beyond self-service or informational, and provides identifying information. </a:t>
            </a:r>
          </a:p>
        </p:txBody>
      </p:sp>
      <p:sp>
        <p:nvSpPr>
          <p:cNvPr id="7" name="Text Placeholder 6"/>
          <p:cNvSpPr>
            <a:spLocks noGrp="1"/>
          </p:cNvSpPr>
          <p:nvPr>
            <p:ph type="body" sz="quarter" idx="13"/>
          </p:nvPr>
        </p:nvSpPr>
        <p:spPr>
          <a:xfrm>
            <a:off x="704269" y="5021263"/>
            <a:ext cx="4902207" cy="1155700"/>
          </a:xfrm>
        </p:spPr>
        <p:txBody>
          <a:bodyPr/>
          <a:lstStyle/>
          <a:p>
            <a:r>
              <a:rPr lang="en-US" dirty="0"/>
              <a:t>Enter the correct answer into the chat room.</a:t>
            </a:r>
          </a:p>
        </p:txBody>
      </p:sp>
      <p:sp>
        <p:nvSpPr>
          <p:cNvPr id="6" name="Content Placeholder 5"/>
          <p:cNvSpPr>
            <a:spLocks noGrp="1"/>
          </p:cNvSpPr>
          <p:nvPr>
            <p:ph idx="1"/>
          </p:nvPr>
        </p:nvSpPr>
        <p:spPr/>
        <p:txBody>
          <a:bodyPr/>
          <a:lstStyle/>
          <a:p>
            <a:r>
              <a:rPr lang="en-US" dirty="0"/>
              <a:t>True</a:t>
            </a:r>
          </a:p>
          <a:p>
            <a:r>
              <a:rPr lang="en-US" dirty="0"/>
              <a:t>False </a:t>
            </a:r>
          </a:p>
        </p:txBody>
      </p:sp>
    </p:spTree>
    <p:extLst>
      <p:ext uri="{BB962C8B-B14F-4D97-AF65-F5344CB8AC3E}">
        <p14:creationId xmlns:p14="http://schemas.microsoft.com/office/powerpoint/2010/main" val="3818552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48</a:t>
            </a:fld>
            <a:endParaRPr lang="en-US" dirty="0"/>
          </a:p>
        </p:txBody>
      </p:sp>
      <p:sp>
        <p:nvSpPr>
          <p:cNvPr id="5" name="Title 4"/>
          <p:cNvSpPr>
            <a:spLocks noGrp="1"/>
          </p:cNvSpPr>
          <p:nvPr>
            <p:ph type="title"/>
          </p:nvPr>
        </p:nvSpPr>
        <p:spPr/>
        <p:txBody>
          <a:bodyPr/>
          <a:lstStyle/>
          <a:p>
            <a:r>
              <a:rPr lang="en-US" dirty="0"/>
              <a:t>Knowledge Check #3</a:t>
            </a:r>
          </a:p>
        </p:txBody>
      </p:sp>
      <p:sp>
        <p:nvSpPr>
          <p:cNvPr id="8" name="Text Placeholder 7"/>
          <p:cNvSpPr>
            <a:spLocks noGrp="1"/>
          </p:cNvSpPr>
          <p:nvPr>
            <p:ph type="body" idx="14"/>
          </p:nvPr>
        </p:nvSpPr>
        <p:spPr>
          <a:ln w="28575">
            <a:solidFill>
              <a:schemeClr val="accent2"/>
            </a:solidFill>
          </a:ln>
        </p:spPr>
        <p:txBody>
          <a:bodyPr/>
          <a:lstStyle/>
          <a:p>
            <a:r>
              <a:rPr lang="en-US" dirty="0"/>
              <a:t>Which of the following is </a:t>
            </a:r>
            <a:r>
              <a:rPr lang="en-US" b="1" i="1" u="sng" dirty="0"/>
              <a:t>NOT</a:t>
            </a:r>
            <a:r>
              <a:rPr lang="en-US" dirty="0"/>
              <a:t> a WIOA indicator of performance? </a:t>
            </a:r>
          </a:p>
        </p:txBody>
      </p:sp>
      <p:sp>
        <p:nvSpPr>
          <p:cNvPr id="7" name="Text Placeholder 6"/>
          <p:cNvSpPr>
            <a:spLocks noGrp="1"/>
          </p:cNvSpPr>
          <p:nvPr>
            <p:ph type="body" sz="quarter" idx="13"/>
          </p:nvPr>
        </p:nvSpPr>
        <p:spPr>
          <a:xfrm>
            <a:off x="704269" y="5021263"/>
            <a:ext cx="4902207" cy="1155700"/>
          </a:xfrm>
        </p:spPr>
        <p:txBody>
          <a:bodyPr/>
          <a:lstStyle/>
          <a:p>
            <a:r>
              <a:rPr lang="en-US" dirty="0"/>
              <a:t>Enter the correct answer into the chat room.</a:t>
            </a:r>
          </a:p>
        </p:txBody>
      </p:sp>
      <p:sp>
        <p:nvSpPr>
          <p:cNvPr id="6" name="Content Placeholder 5"/>
          <p:cNvSpPr>
            <a:spLocks noGrp="1"/>
          </p:cNvSpPr>
          <p:nvPr>
            <p:ph idx="1"/>
          </p:nvPr>
        </p:nvSpPr>
        <p:spPr/>
        <p:txBody>
          <a:bodyPr/>
          <a:lstStyle/>
          <a:p>
            <a:r>
              <a:rPr lang="en-US" dirty="0"/>
              <a:t>Measurable Skill Gains</a:t>
            </a:r>
          </a:p>
          <a:p>
            <a:r>
              <a:rPr lang="en-US" dirty="0"/>
              <a:t>Average Earnings</a:t>
            </a:r>
          </a:p>
          <a:p>
            <a:r>
              <a:rPr lang="en-US" dirty="0"/>
              <a:t>Effectiveness in Serving Employers</a:t>
            </a:r>
          </a:p>
          <a:p>
            <a:r>
              <a:rPr lang="en-US" dirty="0"/>
              <a:t>Credential Attainment</a:t>
            </a:r>
          </a:p>
        </p:txBody>
      </p:sp>
    </p:spTree>
    <p:extLst>
      <p:ext uri="{BB962C8B-B14F-4D97-AF65-F5344CB8AC3E}">
        <p14:creationId xmlns:p14="http://schemas.microsoft.com/office/powerpoint/2010/main" val="7072269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6C701BC-AA68-4071-B560-FC67FEC5DCCF}"/>
              </a:ext>
            </a:extLst>
          </p:cNvPr>
          <p:cNvSpPr>
            <a:spLocks noGrp="1"/>
          </p:cNvSpPr>
          <p:nvPr>
            <p:ph type="sldNum" sz="quarter" idx="12"/>
          </p:nvPr>
        </p:nvSpPr>
        <p:spPr/>
        <p:txBody>
          <a:bodyPr/>
          <a:lstStyle/>
          <a:p>
            <a:fld id="{158B7785-F6D6-45F8-833E-07BD84680091}" type="slidenum">
              <a:rPr lang="en-US" smtClean="0"/>
              <a:pPr/>
              <a:t>49</a:t>
            </a:fld>
            <a:endParaRPr lang="en-US"/>
          </a:p>
        </p:txBody>
      </p:sp>
      <p:sp>
        <p:nvSpPr>
          <p:cNvPr id="7" name="Title 6">
            <a:extLst>
              <a:ext uri="{FF2B5EF4-FFF2-40B4-BE49-F238E27FC236}">
                <a16:creationId xmlns:a16="http://schemas.microsoft.com/office/drawing/2014/main" id="{A5BCE9EE-60B2-42AC-9821-31A68465888F}"/>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8529379F-2773-44E4-BA78-B9159BAD1D1F}"/>
              </a:ext>
            </a:extLst>
          </p:cNvPr>
          <p:cNvSpPr>
            <a:spLocks noGrp="1"/>
          </p:cNvSpPr>
          <p:nvPr>
            <p:ph sz="half" idx="1"/>
          </p:nvPr>
        </p:nvSpPr>
        <p:spPr>
          <a:xfrm>
            <a:off x="805866" y="1161144"/>
            <a:ext cx="9905677" cy="5015820"/>
          </a:xfrm>
        </p:spPr>
        <p:txBody>
          <a:bodyPr numCol="1"/>
          <a:lstStyle/>
          <a:p>
            <a:r>
              <a:rPr lang="en-US" sz="2000" b="1" dirty="0"/>
              <a:t>DOLETA Resources:</a:t>
            </a:r>
          </a:p>
          <a:p>
            <a:pPr lvl="1"/>
            <a:r>
              <a:rPr lang="en-US" b="1" dirty="0">
                <a:solidFill>
                  <a:schemeClr val="tx1"/>
                </a:solidFill>
              </a:rPr>
              <a:t>WIOA Resources </a:t>
            </a:r>
          </a:p>
          <a:p>
            <a:pPr lvl="2">
              <a:spcAft>
                <a:spcPts val="600"/>
              </a:spcAft>
            </a:pPr>
            <a:r>
              <a:rPr lang="en-US" dirty="0">
                <a:hlinkClick r:id="rId3"/>
              </a:rPr>
              <a:t>https://www.dol.gov/agencies/eta/wioa</a:t>
            </a:r>
            <a:endParaRPr lang="en-US" dirty="0"/>
          </a:p>
          <a:p>
            <a:pPr lvl="1">
              <a:buClr>
                <a:srgbClr val="005A7C"/>
              </a:buClr>
            </a:pPr>
            <a:r>
              <a:rPr lang="en-US" b="1" dirty="0">
                <a:solidFill>
                  <a:schemeClr val="tx1"/>
                </a:solidFill>
              </a:rPr>
              <a:t>ETA Performance Resources </a:t>
            </a:r>
          </a:p>
          <a:p>
            <a:pPr lvl="2">
              <a:buClr>
                <a:srgbClr val="2C5261"/>
              </a:buClr>
            </a:pPr>
            <a:r>
              <a:rPr lang="en-US" dirty="0">
                <a:solidFill>
                  <a:srgbClr val="005A7C"/>
                </a:solidFill>
                <a:hlinkClick r:id="rId4"/>
              </a:rPr>
              <a:t>https://www.dol.gov/agencies/eta/Performance/resources</a:t>
            </a:r>
            <a:endParaRPr lang="en-US" dirty="0">
              <a:solidFill>
                <a:srgbClr val="005A7C"/>
              </a:solidFill>
            </a:endParaRPr>
          </a:p>
          <a:p>
            <a:pPr lvl="1">
              <a:buClr>
                <a:srgbClr val="005A7C"/>
              </a:buClr>
            </a:pPr>
            <a:r>
              <a:rPr lang="en-US" b="1" dirty="0">
                <a:solidFill>
                  <a:srgbClr val="242021"/>
                </a:solidFill>
              </a:rPr>
              <a:t>ETA Advisories</a:t>
            </a:r>
          </a:p>
          <a:p>
            <a:pPr lvl="2">
              <a:buClr>
                <a:srgbClr val="2C5261"/>
              </a:buClr>
            </a:pPr>
            <a:r>
              <a:rPr lang="en-US" dirty="0">
                <a:solidFill>
                  <a:srgbClr val="005A7C"/>
                </a:solidFill>
                <a:hlinkClick r:id="rId5"/>
              </a:rPr>
              <a:t>https://wdr.doleta.gov/directives/</a:t>
            </a:r>
            <a:endParaRPr lang="en-US" dirty="0">
              <a:solidFill>
                <a:srgbClr val="005A7C"/>
              </a:solidFill>
            </a:endParaRPr>
          </a:p>
          <a:p>
            <a:pPr lvl="1">
              <a:buClr>
                <a:srgbClr val="005A7C"/>
              </a:buClr>
            </a:pPr>
            <a:r>
              <a:rPr lang="en-US" b="1" dirty="0">
                <a:solidFill>
                  <a:srgbClr val="242021"/>
                </a:solidFill>
              </a:rPr>
              <a:t>WIOA Performance Reporting </a:t>
            </a:r>
          </a:p>
          <a:p>
            <a:pPr lvl="2">
              <a:buClr>
                <a:srgbClr val="2C5261"/>
              </a:buClr>
            </a:pPr>
            <a:r>
              <a:rPr lang="en-US" dirty="0">
                <a:solidFill>
                  <a:srgbClr val="005A7C"/>
                </a:solidFill>
                <a:hlinkClick r:id="rId6"/>
              </a:rPr>
              <a:t>https://www.dol.gov/agencies/eta/performance/reporting</a:t>
            </a:r>
            <a:endParaRPr lang="en-US" sz="1600" dirty="0"/>
          </a:p>
          <a:p>
            <a:r>
              <a:rPr lang="en-US" sz="2000" b="1" dirty="0"/>
              <a:t>WorkforceGPS Resources:</a:t>
            </a:r>
          </a:p>
          <a:p>
            <a:pPr lvl="1"/>
            <a:r>
              <a:rPr lang="en-US" b="1" dirty="0">
                <a:solidFill>
                  <a:schemeClr val="tx1"/>
                </a:solidFill>
              </a:rPr>
              <a:t>WIOA Implementation Training Resources</a:t>
            </a:r>
          </a:p>
          <a:p>
            <a:pPr lvl="2">
              <a:spcAft>
                <a:spcPts val="600"/>
              </a:spcAft>
            </a:pPr>
            <a:r>
              <a:rPr lang="en-US" dirty="0">
                <a:hlinkClick r:id="rId7"/>
              </a:rPr>
              <a:t>ion.workforcegps.org/</a:t>
            </a:r>
            <a:r>
              <a:rPr lang="en-US" dirty="0" err="1">
                <a:hlinkClick r:id="rId7"/>
              </a:rPr>
              <a:t>FocusAreas</a:t>
            </a:r>
            <a:endParaRPr lang="en-US" dirty="0"/>
          </a:p>
          <a:p>
            <a:pPr lvl="1"/>
            <a:r>
              <a:rPr lang="en-US" b="1" dirty="0">
                <a:solidFill>
                  <a:schemeClr val="tx1"/>
                </a:solidFill>
              </a:rPr>
              <a:t>All About WIOA- Basic Training and TA</a:t>
            </a:r>
          </a:p>
          <a:p>
            <a:pPr lvl="2"/>
            <a:r>
              <a:rPr lang="en-US" dirty="0">
                <a:hlinkClick r:id="rId8"/>
              </a:rPr>
              <a:t>https://ion.workforcegps.org/resources/2017/08/31/15/45/All_WIOA_Basic_Training_TA</a:t>
            </a:r>
            <a:endParaRPr lang="en-US" dirty="0"/>
          </a:p>
        </p:txBody>
      </p:sp>
    </p:spTree>
    <p:extLst>
      <p:ext uri="{BB962C8B-B14F-4D97-AF65-F5344CB8AC3E}">
        <p14:creationId xmlns:p14="http://schemas.microsoft.com/office/powerpoint/2010/main" val="1677857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5</a:t>
            </a:fld>
            <a:endParaRPr lang="en-US" dirty="0"/>
          </a:p>
        </p:txBody>
      </p:sp>
      <p:sp>
        <p:nvSpPr>
          <p:cNvPr id="3" name="Title 2"/>
          <p:cNvSpPr>
            <a:spLocks noGrp="1"/>
          </p:cNvSpPr>
          <p:nvPr>
            <p:ph type="title"/>
          </p:nvPr>
        </p:nvSpPr>
        <p:spPr/>
        <p:txBody>
          <a:bodyPr/>
          <a:lstStyle/>
          <a:p>
            <a:r>
              <a:rPr lang="en-US" dirty="0"/>
              <a:t>Today’s Objectives</a:t>
            </a:r>
          </a:p>
        </p:txBody>
      </p:sp>
      <p:sp>
        <p:nvSpPr>
          <p:cNvPr id="6" name="Text Placeholder 5"/>
          <p:cNvSpPr>
            <a:spLocks noGrp="1"/>
          </p:cNvSpPr>
          <p:nvPr>
            <p:ph type="body" idx="1"/>
          </p:nvPr>
        </p:nvSpPr>
        <p:spPr>
          <a:xfrm>
            <a:off x="1759060" y="1130517"/>
            <a:ext cx="4160044" cy="823912"/>
          </a:xfrm>
        </p:spPr>
        <p:txBody>
          <a:bodyPr/>
          <a:lstStyle/>
          <a:p>
            <a:r>
              <a:rPr lang="en-US" dirty="0"/>
              <a:t>Workforce Development:  Background &amp; Basics</a:t>
            </a:r>
          </a:p>
        </p:txBody>
      </p:sp>
      <p:sp>
        <p:nvSpPr>
          <p:cNvPr id="8" name="Text Placeholder 7"/>
          <p:cNvSpPr>
            <a:spLocks noGrp="1"/>
          </p:cNvSpPr>
          <p:nvPr>
            <p:ph type="body" sz="quarter" idx="3"/>
          </p:nvPr>
        </p:nvSpPr>
        <p:spPr>
          <a:xfrm>
            <a:off x="1780675" y="3798491"/>
            <a:ext cx="4160044" cy="823912"/>
          </a:xfrm>
          <a:solidFill>
            <a:schemeClr val="accent1"/>
          </a:solidFill>
        </p:spPr>
        <p:txBody>
          <a:bodyPr/>
          <a:lstStyle/>
          <a:p>
            <a:r>
              <a:rPr lang="en-US" dirty="0"/>
              <a:t>Overview:                           Performance Accountability</a:t>
            </a:r>
          </a:p>
        </p:txBody>
      </p:sp>
      <p:sp>
        <p:nvSpPr>
          <p:cNvPr id="12" name="Text Placeholder 11"/>
          <p:cNvSpPr>
            <a:spLocks noGrp="1"/>
          </p:cNvSpPr>
          <p:nvPr>
            <p:ph type="body" sz="quarter" idx="17"/>
          </p:nvPr>
        </p:nvSpPr>
        <p:spPr>
          <a:xfrm>
            <a:off x="1781414" y="2424164"/>
            <a:ext cx="4160044" cy="823912"/>
          </a:xfrm>
          <a:solidFill>
            <a:schemeClr val="accent2"/>
          </a:solidFill>
        </p:spPr>
        <p:txBody>
          <a:bodyPr>
            <a:normAutofit fontScale="92500" lnSpcReduction="20000"/>
          </a:bodyPr>
          <a:lstStyle/>
          <a:p>
            <a:r>
              <a:rPr lang="en-US" dirty="0"/>
              <a:t>Roadmap:                                      From Law to Outcomes—WIOA Data Lifecycle</a:t>
            </a:r>
          </a:p>
        </p:txBody>
      </p:sp>
      <p:sp>
        <p:nvSpPr>
          <p:cNvPr id="4" name="Rectangle 3"/>
          <p:cNvSpPr/>
          <p:nvPr/>
        </p:nvSpPr>
        <p:spPr>
          <a:xfrm>
            <a:off x="1191009" y="1098457"/>
            <a:ext cx="535724" cy="923330"/>
          </a:xfrm>
          <a:prstGeom prst="rect">
            <a:avLst/>
          </a:prstGeom>
          <a:noFill/>
        </p:spPr>
        <p:txBody>
          <a:bodyPr wrap="none" lIns="91440" tIns="45720" rIns="91440" bIns="45720">
            <a:spAutoFit/>
          </a:bodyPr>
          <a:lstStyle/>
          <a:p>
            <a:pPr algn="ctr"/>
            <a:r>
              <a:rPr lang="en-US" sz="5400" b="1" cap="none" spc="0" dirty="0">
                <a:ln w="0"/>
                <a:solidFill>
                  <a:schemeClr val="accent1"/>
                </a:solidFill>
                <a:effectLst>
                  <a:outerShdw blurRad="38100" dist="25400" dir="5400000" algn="ctr" rotWithShape="0">
                    <a:srgbClr val="6E747A">
                      <a:alpha val="43000"/>
                    </a:srgbClr>
                  </a:outerShdw>
                </a:effectLst>
              </a:rPr>
              <a:t>1</a:t>
            </a:r>
          </a:p>
        </p:txBody>
      </p:sp>
      <p:sp>
        <p:nvSpPr>
          <p:cNvPr id="13" name="Rectangle 12"/>
          <p:cNvSpPr/>
          <p:nvPr/>
        </p:nvSpPr>
        <p:spPr>
          <a:xfrm>
            <a:off x="1191009" y="2369560"/>
            <a:ext cx="535724" cy="923330"/>
          </a:xfrm>
          <a:prstGeom prst="rect">
            <a:avLst/>
          </a:prstGeom>
          <a:noFill/>
        </p:spPr>
        <p:txBody>
          <a:bodyPr wrap="none" lIns="91440" tIns="45720" rIns="91440" bIns="45720">
            <a:spAutoFit/>
          </a:bodyPr>
          <a:lstStyle/>
          <a:p>
            <a:pPr algn="ctr"/>
            <a:r>
              <a:rPr lang="en-US" sz="5400" b="1" dirty="0">
                <a:ln w="0"/>
                <a:solidFill>
                  <a:schemeClr val="accent1"/>
                </a:solidFill>
                <a:effectLst>
                  <a:outerShdw blurRad="38100" dist="25400" dir="5400000" algn="ctr" rotWithShape="0">
                    <a:srgbClr val="6E747A">
                      <a:alpha val="43000"/>
                    </a:srgbClr>
                  </a:outerShdw>
                </a:effectLst>
              </a:rPr>
              <a:t>2</a:t>
            </a:r>
            <a:endParaRPr lang="en-US" sz="5400" b="1" cap="none" spc="0" dirty="0">
              <a:ln w="0"/>
              <a:solidFill>
                <a:schemeClr val="accent1"/>
              </a:solidFill>
              <a:effectLst>
                <a:outerShdw blurRad="38100" dist="25400" dir="5400000" algn="ctr" rotWithShape="0">
                  <a:srgbClr val="6E747A">
                    <a:alpha val="43000"/>
                  </a:srgbClr>
                </a:outerShdw>
              </a:effectLst>
            </a:endParaRPr>
          </a:p>
        </p:txBody>
      </p:sp>
      <p:sp>
        <p:nvSpPr>
          <p:cNvPr id="15" name="Rectangle 14"/>
          <p:cNvSpPr/>
          <p:nvPr/>
        </p:nvSpPr>
        <p:spPr>
          <a:xfrm>
            <a:off x="1208990" y="3798491"/>
            <a:ext cx="535724" cy="923330"/>
          </a:xfrm>
          <a:prstGeom prst="rect">
            <a:avLst/>
          </a:prstGeom>
          <a:noFill/>
        </p:spPr>
        <p:txBody>
          <a:bodyPr wrap="none" lIns="91440" tIns="45720" rIns="91440" bIns="45720">
            <a:spAutoFit/>
          </a:bodyPr>
          <a:lstStyle/>
          <a:p>
            <a:pPr algn="ctr"/>
            <a:r>
              <a:rPr lang="en-US" sz="5400" b="1" cap="none" spc="0" dirty="0">
                <a:ln w="0"/>
                <a:solidFill>
                  <a:schemeClr val="accent1"/>
                </a:solidFill>
                <a:effectLst>
                  <a:outerShdw blurRad="38100" dist="25400" dir="5400000" algn="ctr" rotWithShape="0">
                    <a:srgbClr val="6E747A">
                      <a:alpha val="43000"/>
                    </a:srgbClr>
                  </a:outerShdw>
                </a:effectLst>
              </a:rPr>
              <a:t>3</a:t>
            </a:r>
          </a:p>
        </p:txBody>
      </p:sp>
      <p:sp>
        <p:nvSpPr>
          <p:cNvPr id="11" name="Text Placeholder 7"/>
          <p:cNvSpPr>
            <a:spLocks noGrp="1"/>
          </p:cNvSpPr>
          <p:nvPr>
            <p:ph type="body" sz="quarter" idx="3"/>
          </p:nvPr>
        </p:nvSpPr>
        <p:spPr>
          <a:xfrm>
            <a:off x="1759060" y="5092138"/>
            <a:ext cx="4160044" cy="823912"/>
          </a:xfrm>
          <a:solidFill>
            <a:schemeClr val="accent2"/>
          </a:solidFill>
        </p:spPr>
        <p:txBody>
          <a:bodyPr>
            <a:normAutofit/>
          </a:bodyPr>
          <a:lstStyle/>
          <a:p>
            <a:r>
              <a:rPr lang="en-US" dirty="0"/>
              <a:t>Important Terms in WIOA Performance Report</a:t>
            </a:r>
          </a:p>
        </p:txBody>
      </p:sp>
      <p:sp>
        <p:nvSpPr>
          <p:cNvPr id="14" name="Rectangle 13"/>
          <p:cNvSpPr/>
          <p:nvPr/>
        </p:nvSpPr>
        <p:spPr>
          <a:xfrm>
            <a:off x="1184819" y="4987686"/>
            <a:ext cx="535724" cy="923330"/>
          </a:xfrm>
          <a:prstGeom prst="rect">
            <a:avLst/>
          </a:prstGeom>
          <a:noFill/>
        </p:spPr>
        <p:txBody>
          <a:bodyPr wrap="none" lIns="91440" tIns="45720" rIns="91440" bIns="45720">
            <a:spAutoFit/>
          </a:bodyPr>
          <a:lstStyle/>
          <a:p>
            <a:pPr algn="ctr"/>
            <a:r>
              <a:rPr lang="en-US" sz="5400" b="1" dirty="0">
                <a:ln w="0"/>
                <a:solidFill>
                  <a:schemeClr val="accent1"/>
                </a:solidFill>
                <a:effectLst>
                  <a:outerShdw blurRad="38100" dist="25400" dir="5400000" algn="ctr" rotWithShape="0">
                    <a:srgbClr val="6E747A">
                      <a:alpha val="43000"/>
                    </a:srgbClr>
                  </a:outerShdw>
                </a:effectLst>
              </a:rPr>
              <a:t>4</a:t>
            </a:r>
            <a:endParaRPr lang="en-US" sz="5400" b="1" cap="none" spc="0" dirty="0">
              <a:ln w="0"/>
              <a:solidFill>
                <a:schemeClr val="accent1"/>
              </a:solidFill>
              <a:effectLst>
                <a:outerShdw blurRad="38100" dist="25400" dir="5400000" algn="ctr" rotWithShape="0">
                  <a:srgbClr val="6E747A">
                    <a:alpha val="43000"/>
                  </a:srgbClr>
                </a:outerShdw>
              </a:effectLst>
            </a:endParaRPr>
          </a:p>
        </p:txBody>
      </p:sp>
      <p:pic>
        <p:nvPicPr>
          <p:cNvPr id="16" name="Pictur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50973" y="2021787"/>
            <a:ext cx="5536580" cy="3657600"/>
          </a:xfrm>
          <a:prstGeom prst="rect">
            <a:avLst/>
          </a:prstGeom>
        </p:spPr>
      </p:pic>
    </p:spTree>
    <p:extLst>
      <p:ext uri="{BB962C8B-B14F-4D97-AF65-F5344CB8AC3E}">
        <p14:creationId xmlns:p14="http://schemas.microsoft.com/office/powerpoint/2010/main" val="27428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50</a:t>
            </a:fld>
            <a:endParaRPr lang="en-US"/>
          </a:p>
        </p:txBody>
      </p:sp>
      <p:sp>
        <p:nvSpPr>
          <p:cNvPr id="3" name="Title 2"/>
          <p:cNvSpPr>
            <a:spLocks noGrp="1"/>
          </p:cNvSpPr>
          <p:nvPr>
            <p:ph type="title"/>
          </p:nvPr>
        </p:nvSpPr>
        <p:spPr>
          <a:xfrm>
            <a:off x="839788" y="457200"/>
            <a:ext cx="3932237" cy="1223319"/>
          </a:xfrm>
        </p:spPr>
        <p:txBody>
          <a:bodyPr/>
          <a:lstStyle/>
          <a:p>
            <a:r>
              <a:rPr lang="en-US" dirty="0"/>
              <a:t>Create an account on WorkforceGPS</a:t>
            </a:r>
          </a:p>
        </p:txBody>
      </p:sp>
      <p:sp>
        <p:nvSpPr>
          <p:cNvPr id="4" name="Text Placeholder 3"/>
          <p:cNvSpPr>
            <a:spLocks noGrp="1"/>
          </p:cNvSpPr>
          <p:nvPr>
            <p:ph type="body" sz="half" idx="2"/>
          </p:nvPr>
        </p:nvSpPr>
        <p:spPr>
          <a:xfrm>
            <a:off x="839788" y="1680519"/>
            <a:ext cx="3932237" cy="4180531"/>
          </a:xfrm>
          <a:ln w="28575">
            <a:solidFill>
              <a:schemeClr val="accent2"/>
            </a:solidFill>
          </a:ln>
        </p:spPr>
        <p:txBody>
          <a:bodyPr/>
          <a:lstStyle/>
          <a:p>
            <a:r>
              <a:rPr lang="en-US" dirty="0"/>
              <a:t>Here you will find curated communities of interest, useful webinars and other training resources, promising workforce development practices, and relevant evidence-based research.</a:t>
            </a:r>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t="549" b="549"/>
          <a:stretch>
            <a:fillRect/>
          </a:stretch>
        </p:blipFill>
        <p:spPr>
          <a:ln w="28575">
            <a:solidFill>
              <a:schemeClr val="accent2"/>
            </a:solidFill>
          </a:ln>
        </p:spPr>
      </p:pic>
    </p:spTree>
    <p:extLst>
      <p:ext uri="{BB962C8B-B14F-4D97-AF65-F5344CB8AC3E}">
        <p14:creationId xmlns:p14="http://schemas.microsoft.com/office/powerpoint/2010/main" val="1613484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22F472-9AB8-4B1F-B82D-23D0E72F435C}"/>
              </a:ext>
            </a:extLst>
          </p:cNvPr>
          <p:cNvSpPr>
            <a:spLocks noGrp="1"/>
          </p:cNvSpPr>
          <p:nvPr>
            <p:ph type="sldNum" sz="quarter" idx="12"/>
          </p:nvPr>
        </p:nvSpPr>
        <p:spPr/>
        <p:txBody>
          <a:bodyPr/>
          <a:lstStyle/>
          <a:p>
            <a:fld id="{158B7785-F6D6-45F8-833E-07BD84680091}" type="slidenum">
              <a:rPr lang="en-US" smtClean="0"/>
              <a:pPr/>
              <a:t>51</a:t>
            </a:fld>
            <a:endParaRPr lang="en-US"/>
          </a:p>
        </p:txBody>
      </p:sp>
      <p:sp>
        <p:nvSpPr>
          <p:cNvPr id="2" name="Title 1">
            <a:extLst>
              <a:ext uri="{FF2B5EF4-FFF2-40B4-BE49-F238E27FC236}">
                <a16:creationId xmlns:a16="http://schemas.microsoft.com/office/drawing/2014/main" id="{0700AE65-9207-419A-84A5-7DD12BDA8812}"/>
              </a:ext>
            </a:extLst>
          </p:cNvPr>
          <p:cNvSpPr>
            <a:spLocks noGrp="1"/>
          </p:cNvSpPr>
          <p:nvPr>
            <p:ph type="title"/>
          </p:nvPr>
        </p:nvSpPr>
        <p:spPr/>
        <p:txBody>
          <a:bodyPr/>
          <a:lstStyle/>
          <a:p>
            <a:r>
              <a:rPr lang="en-US" dirty="0"/>
              <a:t>Any Questions?</a:t>
            </a:r>
          </a:p>
        </p:txBody>
      </p:sp>
      <p:sp>
        <p:nvSpPr>
          <p:cNvPr id="3" name="Text Placeholder 2">
            <a:extLst>
              <a:ext uri="{FF2B5EF4-FFF2-40B4-BE49-F238E27FC236}">
                <a16:creationId xmlns:a16="http://schemas.microsoft.com/office/drawing/2014/main" id="{A186E04C-09C1-4820-ABBD-537C6D8FF612}"/>
              </a:ext>
            </a:extLst>
          </p:cNvPr>
          <p:cNvSpPr>
            <a:spLocks noGrp="1"/>
          </p:cNvSpPr>
          <p:nvPr>
            <p:ph type="body" sz="quarter" idx="13"/>
          </p:nvPr>
        </p:nvSpPr>
        <p:spPr>
          <a:xfrm>
            <a:off x="805867" y="4267200"/>
            <a:ext cx="5816606" cy="1999951"/>
          </a:xfrm>
        </p:spPr>
        <p:txBody>
          <a:bodyPr>
            <a:normAutofit/>
          </a:bodyPr>
          <a:lstStyle/>
          <a:p>
            <a:r>
              <a:rPr lang="en-US" sz="2800" dirty="0"/>
              <a:t>Enter your question in the chat room</a:t>
            </a:r>
          </a:p>
        </p:txBody>
      </p:sp>
    </p:spTree>
    <p:extLst>
      <p:ext uri="{BB962C8B-B14F-4D97-AF65-F5344CB8AC3E}">
        <p14:creationId xmlns:p14="http://schemas.microsoft.com/office/powerpoint/2010/main" val="9836207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D89B93-B9B9-4D91-AFEB-DF6FAA5D557F}"/>
              </a:ext>
            </a:extLst>
          </p:cNvPr>
          <p:cNvSpPr>
            <a:spLocks noGrp="1"/>
          </p:cNvSpPr>
          <p:nvPr>
            <p:ph type="sldNum" sz="quarter" idx="12"/>
          </p:nvPr>
        </p:nvSpPr>
        <p:spPr/>
        <p:txBody>
          <a:bodyPr/>
          <a:lstStyle/>
          <a:p>
            <a:fld id="{158B7785-F6D6-45F8-833E-07BD84680091}" type="slidenum">
              <a:rPr lang="en-US" smtClean="0"/>
              <a:pPr/>
              <a:t>52</a:t>
            </a:fld>
            <a:endParaRPr lang="en-US"/>
          </a:p>
        </p:txBody>
      </p:sp>
      <p:sp>
        <p:nvSpPr>
          <p:cNvPr id="5" name="Title 4">
            <a:extLst>
              <a:ext uri="{FF2B5EF4-FFF2-40B4-BE49-F238E27FC236}">
                <a16:creationId xmlns:a16="http://schemas.microsoft.com/office/drawing/2014/main" id="{20EE82FF-9A84-43EB-86F4-852011A1A6BE}"/>
              </a:ext>
            </a:extLst>
          </p:cNvPr>
          <p:cNvSpPr>
            <a:spLocks noGrp="1"/>
          </p:cNvSpPr>
          <p:nvPr>
            <p:ph type="title"/>
          </p:nvPr>
        </p:nvSpPr>
        <p:spPr/>
        <p:txBody>
          <a:bodyPr/>
          <a:lstStyle/>
          <a:p>
            <a:r>
              <a:rPr lang="en-US" dirty="0"/>
              <a:t>Save the Date: Upcoming Technical Assistance Events</a:t>
            </a:r>
          </a:p>
        </p:txBody>
      </p:sp>
      <p:sp>
        <p:nvSpPr>
          <p:cNvPr id="6" name="Content Placeholder 5">
            <a:extLst>
              <a:ext uri="{FF2B5EF4-FFF2-40B4-BE49-F238E27FC236}">
                <a16:creationId xmlns:a16="http://schemas.microsoft.com/office/drawing/2014/main" id="{66A7687B-37A7-4648-AEC7-722F9CB8BA11}"/>
              </a:ext>
            </a:extLst>
          </p:cNvPr>
          <p:cNvSpPr>
            <a:spLocks noGrp="1"/>
          </p:cNvSpPr>
          <p:nvPr>
            <p:ph idx="1"/>
          </p:nvPr>
        </p:nvSpPr>
        <p:spPr>
          <a:xfrm>
            <a:off x="805866" y="906538"/>
            <a:ext cx="11081334" cy="3553824"/>
          </a:xfrm>
        </p:spPr>
        <p:txBody>
          <a:bodyPr>
            <a:normAutofit/>
          </a:bodyPr>
          <a:lstStyle/>
          <a:p>
            <a:r>
              <a:rPr lang="en-US" sz="3200" dirty="0"/>
              <a:t>WIOA 101 Series continued</a:t>
            </a:r>
          </a:p>
          <a:p>
            <a:pPr lvl="1"/>
            <a:r>
              <a:rPr lang="en-US" sz="2400" dirty="0"/>
              <a:t>Part II – Performance Accountability Resources and </a:t>
            </a:r>
          </a:p>
          <a:p>
            <a:pPr lvl="1"/>
            <a:r>
              <a:rPr lang="en-US" sz="2400" dirty="0"/>
              <a:t>Their Use:  A Guide for New State Grantees and Board Members </a:t>
            </a:r>
          </a:p>
          <a:p>
            <a:pPr lvl="2"/>
            <a:r>
              <a:rPr lang="en-US" sz="2400" dirty="0"/>
              <a:t>May 27, 2020</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638" y="3151499"/>
            <a:ext cx="4523534" cy="3200400"/>
          </a:xfrm>
          <a:prstGeom prst="rect">
            <a:avLst/>
          </a:prstGeom>
        </p:spPr>
      </p:pic>
    </p:spTree>
    <p:extLst>
      <p:ext uri="{BB962C8B-B14F-4D97-AF65-F5344CB8AC3E}">
        <p14:creationId xmlns:p14="http://schemas.microsoft.com/office/powerpoint/2010/main" val="1919517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53</a:t>
            </a:fld>
            <a:endParaRPr lang="en-US" dirty="0"/>
          </a:p>
        </p:txBody>
      </p:sp>
      <p:sp>
        <p:nvSpPr>
          <p:cNvPr id="5" name="Title 4"/>
          <p:cNvSpPr>
            <a:spLocks noGrp="1"/>
          </p:cNvSpPr>
          <p:nvPr>
            <p:ph type="title"/>
          </p:nvPr>
        </p:nvSpPr>
        <p:spPr/>
        <p:txBody>
          <a:bodyPr/>
          <a:lstStyle/>
          <a:p>
            <a:r>
              <a:rPr lang="en-US" dirty="0"/>
              <a:t>More Questions?</a:t>
            </a:r>
          </a:p>
        </p:txBody>
      </p:sp>
      <p:sp>
        <p:nvSpPr>
          <p:cNvPr id="6" name="Content Placeholder 5"/>
          <p:cNvSpPr>
            <a:spLocks noGrp="1"/>
          </p:cNvSpPr>
          <p:nvPr>
            <p:ph idx="1"/>
          </p:nvPr>
        </p:nvSpPr>
        <p:spPr/>
        <p:txBody>
          <a:bodyPr>
            <a:normAutofit/>
          </a:bodyPr>
          <a:lstStyle/>
          <a:p>
            <a:pPr algn="ctr"/>
            <a:r>
              <a:rPr lang="en-US" sz="5400" dirty="0"/>
              <a:t>ETAPerforms@dol.gov</a:t>
            </a:r>
          </a:p>
        </p:txBody>
      </p:sp>
    </p:spTree>
    <p:extLst>
      <p:ext uri="{BB962C8B-B14F-4D97-AF65-F5344CB8AC3E}">
        <p14:creationId xmlns:p14="http://schemas.microsoft.com/office/powerpoint/2010/main" val="3655723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9D62-3B9E-429C-8022-B738CD9EC0F1}"/>
              </a:ext>
            </a:extLst>
          </p:cNvPr>
          <p:cNvSpPr>
            <a:spLocks noGrp="1"/>
          </p:cNvSpPr>
          <p:nvPr>
            <p:ph type="ctrTitle"/>
          </p:nvPr>
        </p:nvSpPr>
        <p:spPr/>
        <p:txBody>
          <a:bodyPr/>
          <a:lstStyle/>
          <a:p>
            <a:r>
              <a:rPr lang="en-US" dirty="0"/>
              <a:t>Thank You!</a:t>
            </a:r>
          </a:p>
        </p:txBody>
      </p:sp>
      <p:sp>
        <p:nvSpPr>
          <p:cNvPr id="6" name="Text Placeholder 5">
            <a:extLst>
              <a:ext uri="{FF2B5EF4-FFF2-40B4-BE49-F238E27FC236}">
                <a16:creationId xmlns:a16="http://schemas.microsoft.com/office/drawing/2014/main" id="{93CD9FC0-8FC3-45E2-B247-7E10C8F3485B}"/>
              </a:ext>
            </a:extLst>
          </p:cNvPr>
          <p:cNvSpPr>
            <a:spLocks noGrp="1"/>
          </p:cNvSpPr>
          <p:nvPr>
            <p:ph type="body" idx="20"/>
          </p:nvPr>
        </p:nvSpPr>
        <p:spPr/>
        <p:txBody>
          <a:bodyPr/>
          <a:lstStyle/>
          <a:p>
            <a:r>
              <a:rPr lang="en-US" dirty="0"/>
              <a:t>Need help?  Email: </a:t>
            </a:r>
            <a:r>
              <a:rPr lang="en-US" dirty="0">
                <a:hlinkClick r:id="rId3"/>
              </a:rPr>
              <a:t>Support@workforceGPS.org</a:t>
            </a:r>
            <a:endParaRPr lang="en-US" dirty="0"/>
          </a:p>
        </p:txBody>
      </p:sp>
    </p:spTree>
    <p:extLst>
      <p:ext uri="{BB962C8B-B14F-4D97-AF65-F5344CB8AC3E}">
        <p14:creationId xmlns:p14="http://schemas.microsoft.com/office/powerpoint/2010/main" val="844989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6</a:t>
            </a:fld>
            <a:endParaRPr lang="en-US" dirty="0"/>
          </a:p>
        </p:txBody>
      </p:sp>
      <p:sp>
        <p:nvSpPr>
          <p:cNvPr id="3" name="Title 2"/>
          <p:cNvSpPr>
            <a:spLocks noGrp="1"/>
          </p:cNvSpPr>
          <p:nvPr>
            <p:ph type="title"/>
          </p:nvPr>
        </p:nvSpPr>
        <p:spPr/>
        <p:txBody>
          <a:bodyPr/>
          <a:lstStyle/>
          <a:p>
            <a:r>
              <a:rPr lang="en-US" dirty="0"/>
              <a:t>Workforce Development:</a:t>
            </a:r>
          </a:p>
        </p:txBody>
      </p:sp>
      <p:sp>
        <p:nvSpPr>
          <p:cNvPr id="4" name="Text Placeholder 3"/>
          <p:cNvSpPr>
            <a:spLocks noGrp="1"/>
          </p:cNvSpPr>
          <p:nvPr>
            <p:ph type="body" idx="1"/>
          </p:nvPr>
        </p:nvSpPr>
        <p:spPr>
          <a:xfrm>
            <a:off x="800100" y="3770735"/>
            <a:ext cx="6976917" cy="1154793"/>
          </a:xfrm>
        </p:spPr>
        <p:txBody>
          <a:bodyPr/>
          <a:lstStyle/>
          <a:p>
            <a:r>
              <a:rPr lang="en-US" dirty="0"/>
              <a:t>Background &amp; Basics</a:t>
            </a:r>
          </a:p>
        </p:txBody>
      </p:sp>
    </p:spTree>
    <p:extLst>
      <p:ext uri="{BB962C8B-B14F-4D97-AF65-F5344CB8AC3E}">
        <p14:creationId xmlns:p14="http://schemas.microsoft.com/office/powerpoint/2010/main" val="3895931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F0EF2C-3A2F-4574-9ADA-DB6B349F7436}"/>
              </a:ext>
            </a:extLst>
          </p:cNvPr>
          <p:cNvSpPr>
            <a:spLocks noGrp="1"/>
          </p:cNvSpPr>
          <p:nvPr>
            <p:ph type="sldNum" sz="quarter" idx="12"/>
          </p:nvPr>
        </p:nvSpPr>
        <p:spPr/>
        <p:txBody>
          <a:bodyPr/>
          <a:lstStyle/>
          <a:p>
            <a:fld id="{158B7785-F6D6-45F8-833E-07BD84680091}" type="slidenum">
              <a:rPr lang="en-US" smtClean="0"/>
              <a:pPr/>
              <a:t>7</a:t>
            </a:fld>
            <a:endParaRPr lang="en-US"/>
          </a:p>
        </p:txBody>
      </p:sp>
      <p:sp>
        <p:nvSpPr>
          <p:cNvPr id="3" name="Title 2">
            <a:extLst>
              <a:ext uri="{FF2B5EF4-FFF2-40B4-BE49-F238E27FC236}">
                <a16:creationId xmlns:a16="http://schemas.microsoft.com/office/drawing/2014/main" id="{57BD6836-E073-4AED-A963-B55A7CAB8C69}"/>
              </a:ext>
            </a:extLst>
          </p:cNvPr>
          <p:cNvSpPr>
            <a:spLocks noGrp="1"/>
          </p:cNvSpPr>
          <p:nvPr>
            <p:ph type="title"/>
          </p:nvPr>
        </p:nvSpPr>
        <p:spPr/>
        <p:txBody>
          <a:bodyPr/>
          <a:lstStyle/>
          <a:p>
            <a:r>
              <a:rPr lang="en-US" dirty="0"/>
              <a:t>History of Workforce Development</a:t>
            </a:r>
          </a:p>
        </p:txBody>
      </p:sp>
      <p:graphicFrame>
        <p:nvGraphicFramePr>
          <p:cNvPr id="7" name="Content Placeholder 4"/>
          <p:cNvGraphicFramePr>
            <a:graphicFrameLocks noGrp="1"/>
          </p:cNvGraphicFramePr>
          <p:nvPr>
            <p:ph sz="half" idx="2"/>
            <p:extLst>
              <p:ext uri="{D42A27DB-BD31-4B8C-83A1-F6EECF244321}">
                <p14:modId xmlns:p14="http://schemas.microsoft.com/office/powerpoint/2010/main" val="1394735990"/>
              </p:ext>
            </p:extLst>
          </p:nvPr>
        </p:nvGraphicFramePr>
        <p:xfrm>
          <a:off x="947299" y="1007404"/>
          <a:ext cx="10798467" cy="4721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6202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C78C552-266F-4620-8D95-4B0AF61366E0}"/>
              </a:ext>
            </a:extLst>
          </p:cNvPr>
          <p:cNvSpPr>
            <a:spLocks noGrp="1"/>
          </p:cNvSpPr>
          <p:nvPr>
            <p:ph type="sldNum" sz="quarter" idx="12"/>
          </p:nvPr>
        </p:nvSpPr>
        <p:spPr/>
        <p:txBody>
          <a:bodyPr/>
          <a:lstStyle/>
          <a:p>
            <a:fld id="{158B7785-F6D6-45F8-833E-07BD84680091}" type="slidenum">
              <a:rPr lang="en-US" smtClean="0"/>
              <a:pPr/>
              <a:t>8</a:t>
            </a:fld>
            <a:endParaRPr lang="en-US"/>
          </a:p>
        </p:txBody>
      </p:sp>
      <p:sp>
        <p:nvSpPr>
          <p:cNvPr id="2" name="Title 1">
            <a:extLst>
              <a:ext uri="{FF2B5EF4-FFF2-40B4-BE49-F238E27FC236}">
                <a16:creationId xmlns:a16="http://schemas.microsoft.com/office/drawing/2014/main" id="{C3A492C9-8667-4DC9-996D-C335A1A2FB4A}"/>
              </a:ext>
            </a:extLst>
          </p:cNvPr>
          <p:cNvSpPr>
            <a:spLocks noGrp="1"/>
          </p:cNvSpPr>
          <p:nvPr>
            <p:ph type="title"/>
          </p:nvPr>
        </p:nvSpPr>
        <p:spPr/>
        <p:txBody>
          <a:bodyPr/>
          <a:lstStyle/>
          <a:p>
            <a:r>
              <a:rPr lang="en-US" dirty="0"/>
              <a:t>Basics:  Statute, Regulations, and Guidance</a:t>
            </a:r>
          </a:p>
        </p:txBody>
      </p:sp>
      <p:sp>
        <p:nvSpPr>
          <p:cNvPr id="3" name="Content Placeholder 2">
            <a:extLst>
              <a:ext uri="{FF2B5EF4-FFF2-40B4-BE49-F238E27FC236}">
                <a16:creationId xmlns:a16="http://schemas.microsoft.com/office/drawing/2014/main" id="{C3BD19AC-2823-4A5C-AB87-949EBC16F679}"/>
              </a:ext>
            </a:extLst>
          </p:cNvPr>
          <p:cNvSpPr>
            <a:spLocks noGrp="1"/>
          </p:cNvSpPr>
          <p:nvPr>
            <p:ph idx="1"/>
          </p:nvPr>
        </p:nvSpPr>
        <p:spPr>
          <a:xfrm>
            <a:off x="523478" y="1237956"/>
            <a:ext cx="6871235" cy="5118393"/>
          </a:xfrm>
        </p:spPr>
        <p:txBody>
          <a:bodyPr>
            <a:normAutofit lnSpcReduction="10000"/>
          </a:bodyPr>
          <a:lstStyle/>
          <a:p>
            <a:r>
              <a:rPr lang="en-US" b="1" dirty="0"/>
              <a:t>Statute: </a:t>
            </a:r>
          </a:p>
          <a:p>
            <a:pPr lvl="1"/>
            <a:r>
              <a:rPr lang="en-US" dirty="0"/>
              <a:t>WIOA Section 116 establishes performance accountability requirements for the six core WIOA programs</a:t>
            </a:r>
          </a:p>
          <a:p>
            <a:r>
              <a:rPr lang="en-US" b="1" dirty="0"/>
              <a:t>Regulations: WIOA- DOL only &amp; WIOA Joint Final Rule</a:t>
            </a:r>
          </a:p>
          <a:p>
            <a:pPr lvl="1"/>
            <a:r>
              <a:rPr lang="en-US" dirty="0"/>
              <a:t>20 CFR 676, 677, and 678 (Adult, Dislocated Worker, Youth, and Wagner-Peyser)</a:t>
            </a:r>
          </a:p>
          <a:p>
            <a:r>
              <a:rPr lang="en-US" b="1" dirty="0"/>
              <a:t>Policy Guidance and Joint Issuances:</a:t>
            </a:r>
          </a:p>
          <a:p>
            <a:pPr lvl="1"/>
            <a:r>
              <a:rPr lang="en-US" dirty="0"/>
              <a:t>Guidance is issued by each of the Federal agencies. “Joint issuances” is the identical content coming out under each Federal partner’s vehicle, for consistency.</a:t>
            </a: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19793" y="1218155"/>
            <a:ext cx="3712464" cy="2342314"/>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19793" y="3720808"/>
            <a:ext cx="3712464" cy="2475201"/>
          </a:xfrm>
          <a:prstGeom prst="rect">
            <a:avLst/>
          </a:prstGeom>
        </p:spPr>
      </p:pic>
    </p:spTree>
    <p:extLst>
      <p:ext uri="{BB962C8B-B14F-4D97-AF65-F5344CB8AC3E}">
        <p14:creationId xmlns:p14="http://schemas.microsoft.com/office/powerpoint/2010/main" val="2048083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F15F674-67DA-4DD3-9830-A75CD46DDEA2}"/>
              </a:ext>
            </a:extLst>
          </p:cNvPr>
          <p:cNvSpPr>
            <a:spLocks noGrp="1"/>
          </p:cNvSpPr>
          <p:nvPr>
            <p:ph type="sldNum" sz="quarter" idx="12"/>
          </p:nvPr>
        </p:nvSpPr>
        <p:spPr/>
        <p:txBody>
          <a:bodyPr/>
          <a:lstStyle/>
          <a:p>
            <a:fld id="{158B7785-F6D6-45F8-833E-07BD84680091}" type="slidenum">
              <a:rPr lang="en-US" smtClean="0"/>
              <a:pPr/>
              <a:t>9</a:t>
            </a:fld>
            <a:endParaRPr lang="en-US"/>
          </a:p>
        </p:txBody>
      </p:sp>
      <p:sp>
        <p:nvSpPr>
          <p:cNvPr id="3" name="Title 2">
            <a:extLst>
              <a:ext uri="{FF2B5EF4-FFF2-40B4-BE49-F238E27FC236}">
                <a16:creationId xmlns:a16="http://schemas.microsoft.com/office/drawing/2014/main" id="{1D78FCF3-560C-401F-81AF-ADB914E546E1}"/>
              </a:ext>
            </a:extLst>
          </p:cNvPr>
          <p:cNvSpPr>
            <a:spLocks noGrp="1"/>
          </p:cNvSpPr>
          <p:nvPr>
            <p:ph type="title"/>
          </p:nvPr>
        </p:nvSpPr>
        <p:spPr/>
        <p:txBody>
          <a:bodyPr>
            <a:normAutofit/>
          </a:bodyPr>
          <a:lstStyle/>
          <a:p>
            <a:r>
              <a:rPr lang="en-US" dirty="0"/>
              <a:t>WIOA:  WIOA Program Overview</a:t>
            </a:r>
          </a:p>
        </p:txBody>
      </p:sp>
      <p:sp>
        <p:nvSpPr>
          <p:cNvPr id="4" name="Content Placeholder 3">
            <a:extLst>
              <a:ext uri="{FF2B5EF4-FFF2-40B4-BE49-F238E27FC236}">
                <a16:creationId xmlns:a16="http://schemas.microsoft.com/office/drawing/2014/main" id="{3756CA95-40E2-44E1-915A-103F00416835}"/>
              </a:ext>
            </a:extLst>
          </p:cNvPr>
          <p:cNvSpPr>
            <a:spLocks noGrp="1"/>
          </p:cNvSpPr>
          <p:nvPr>
            <p:ph sz="half" idx="1"/>
          </p:nvPr>
        </p:nvSpPr>
        <p:spPr>
          <a:xfrm>
            <a:off x="805866" y="1086561"/>
            <a:ext cx="5181600" cy="5015820"/>
          </a:xfrm>
          <a:ln w="57150">
            <a:solidFill>
              <a:schemeClr val="accent2"/>
            </a:solidFill>
          </a:ln>
        </p:spPr>
        <p:txBody>
          <a:bodyPr/>
          <a:lstStyle/>
          <a:p>
            <a:r>
              <a:rPr lang="en-US" sz="2400" dirty="0"/>
              <a:t>WIOA Title I</a:t>
            </a:r>
          </a:p>
          <a:p>
            <a:pPr lvl="1"/>
            <a:r>
              <a:rPr lang="en-US" sz="2000" dirty="0"/>
              <a:t>Adult, Dislocated Worker, &amp; Youth</a:t>
            </a:r>
          </a:p>
          <a:p>
            <a:r>
              <a:rPr lang="en-US" sz="2400" dirty="0"/>
              <a:t>WIOA Title II</a:t>
            </a:r>
          </a:p>
          <a:p>
            <a:pPr lvl="1"/>
            <a:r>
              <a:rPr lang="en-US" sz="2000" dirty="0"/>
              <a:t>Adult Education and Family Literacy Act (AEFLA) Programs </a:t>
            </a:r>
            <a:r>
              <a:rPr lang="en-US" sz="1600" dirty="0"/>
              <a:t>(administered by Department of Education)</a:t>
            </a:r>
          </a:p>
          <a:p>
            <a:pPr lvl="0">
              <a:buClr>
                <a:srgbClr val="7A232F"/>
              </a:buClr>
            </a:pPr>
            <a:r>
              <a:rPr lang="en-US" sz="2400" dirty="0">
                <a:solidFill>
                  <a:srgbClr val="242021"/>
                </a:solidFill>
              </a:rPr>
              <a:t>WIOA Title III</a:t>
            </a:r>
          </a:p>
          <a:p>
            <a:pPr lvl="1">
              <a:buClr>
                <a:srgbClr val="005A7C"/>
              </a:buClr>
            </a:pPr>
            <a:r>
              <a:rPr lang="en-US" sz="2000" dirty="0">
                <a:solidFill>
                  <a:srgbClr val="F3F4F4">
                    <a:lumMod val="25000"/>
                  </a:srgbClr>
                </a:solidFill>
              </a:rPr>
              <a:t>Wagner-Peyser Act Employment Services</a:t>
            </a:r>
          </a:p>
          <a:p>
            <a:pPr lvl="0">
              <a:buClr>
                <a:srgbClr val="7A232F"/>
              </a:buClr>
            </a:pPr>
            <a:r>
              <a:rPr lang="en-US" sz="2400" dirty="0">
                <a:solidFill>
                  <a:srgbClr val="242021"/>
                </a:solidFill>
              </a:rPr>
              <a:t>WIOA Title IV</a:t>
            </a:r>
          </a:p>
          <a:p>
            <a:pPr lvl="1">
              <a:buClr>
                <a:srgbClr val="005A7C"/>
              </a:buClr>
            </a:pPr>
            <a:r>
              <a:rPr lang="en-US" sz="2000" dirty="0">
                <a:solidFill>
                  <a:srgbClr val="F3F4F4">
                    <a:lumMod val="25000"/>
                  </a:srgbClr>
                </a:solidFill>
              </a:rPr>
              <a:t>Vocational Rehabilitation Services </a:t>
            </a:r>
            <a:r>
              <a:rPr lang="en-US" sz="1600" dirty="0">
                <a:solidFill>
                  <a:srgbClr val="F3F4F4">
                    <a:lumMod val="25000"/>
                  </a:srgbClr>
                </a:solidFill>
              </a:rPr>
              <a:t>(administered by Department of Education)</a:t>
            </a:r>
          </a:p>
          <a:p>
            <a:endParaRPr lang="en-US" sz="2000" dirty="0"/>
          </a:p>
        </p:txBody>
      </p:sp>
      <p:sp>
        <p:nvSpPr>
          <p:cNvPr id="7" name="Rectangle 6"/>
          <p:cNvSpPr/>
          <p:nvPr/>
        </p:nvSpPr>
        <p:spPr>
          <a:xfrm>
            <a:off x="7661547" y="1983152"/>
            <a:ext cx="2903744" cy="3416320"/>
          </a:xfrm>
          <a:prstGeom prst="rect">
            <a:avLst/>
          </a:prstGeom>
          <a:solidFill>
            <a:srgbClr val="2C5261"/>
          </a:solid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Six</a:t>
            </a:r>
          </a:p>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Core</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WIOA</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Programs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 name="Equal 7"/>
          <p:cNvSpPr/>
          <p:nvPr/>
        </p:nvSpPr>
        <p:spPr>
          <a:xfrm>
            <a:off x="6209130" y="3188074"/>
            <a:ext cx="1216898" cy="90363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02011595"/>
      </p:ext>
    </p:extLst>
  </p:cSld>
  <p:clrMapOvr>
    <a:masterClrMapping/>
  </p:clrMapOvr>
</p:sld>
</file>

<file path=ppt/theme/theme1.xml><?xml version="1.0" encoding="utf-8"?>
<a:theme xmlns:a="http://schemas.openxmlformats.org/drawingml/2006/main" name="Gener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peci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opl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teractiv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fographic Layout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AW xmlns="http://www.net-centric.com/PAWPP">
  <Shape xmlns="" ID="RLZAEB6ZdNurhurYVXLDHvIiR50=" pdftag="_x005B_Artifact_x005D_" isBookmarkSet="no" bookmark="no"/>
  <Shape xmlns="" ID="usQImVEubLCEI7VaAFnuokKUPtU=" pdftag="H2" isBookmarkSet="no" bookmark="yes" Order="_x0032_"/>
  <Shape xmlns="" ID="OnAWrYt0quhLgNOVTUCqTaSm4F4=" pdftag="H1" isBookmarkSet="no" bookmark="yes" Order="_x0031_"/>
  <Shape xmlns="" ID="tU8LTbvXCMOPJ0aBfPgFoX5oG18=" pdftag="P" isBookmarkSet="no" bookmark="no" Order="_x0032_"/>
  <Shape xmlns="" ID="GVFZTswW6o80uGMa3+G9JbWt+Zk=" pdftag="H2" isBookmarkSet="no" bookmark="yes" Order="_x0031_"/>
  <Shape xmlns="" ID="7EPJJFWpQLEuP5xrN3A/cLfs9HU=" pdftag="" Order="_x0033_"/>
  <Shape xmlns="" ID="rxOKCJRhAmCH7K3dudDFa2rXTn4=" pdftag="P" isBookmarkSet="no" bookmark="no" Order="_x0032_"/>
  <Shape xmlns="" ID="gqPylL6ho2wS7odMpYoYIYa2EiQ=" Order="_x0033_" formula="no" inline="no" isBookmarkSet="no" bookmark="no" artifact="_x0031_" pdftag="_x005B_Artifact_x005D_" validate="no"/>
  <HyperLink xmlns="" ID="KPBWGTdtJeti1SqD66cGM5zW3v0=960207121109.2_144.6287" plainAltText="www.resource-link-here.com" language=""/>
  <Shape xmlns="" ID="dolWTbxVyO411CxLIWEhGSnICww=" pdftag="H2" isBookmarkSet="no" bookmark="yes" Order="_x0031_"/>
  <Shape xmlns="" ID="5NJ2oKvPVRPrT/Jni/5H0IhCzgg=" Order="_x0033_" pdftag="_x005B_Artifact_x005D_" isBookmarkSet="no" bookmark="no"/>
  <Shape xmlns="" ID="doa4/wsaQAY2kRHE4lb9L3WxQDs=" pdftag="P" isBookmarkSet="no" bookmark="no" Order="_x0033_"/>
  <Shape xmlns="" ID="WAXcf6yxnfNfqX8B64SEuxJsOBc=" pdftag="" Order="_x0035_" artifact="_x0031_" validate="no" formula="no" inline="no"/>
  <Shape xmlns="" ID="J3b5Z4uYPFF7klVGoAb7Ylh7lIQ=" pdftag="P" isBookmarkSet="no" bookmark="no" Order="_x0032_"/>
  <Shape xmlns="" ID="0vAyYN3BoFRXt0wJjH8tZ20n0oc=" pdftag="" Order="_x0033_" artifact="_x0031_" validate="no" formula="no" inline="no"/>
  <Shape xmlns="" ID="3nxAZ7+1+YkMjrtp9jGRD7XI02M=" pdftag="H2" isBookmarkSet="no" bookmark="yes" Order="_x0031_"/>
  <Shape xmlns="" ID="VO0T9TIWhEUR2E8vE9ADTMOYvPQ=" Order="_x0036_" pdftag="_x005B_Artifact_x005D_" isBookmarkSet="no" bookmark="no"/>
  <Shape xmlns="" ID="5na1PGEF59SIxs0ohscBTkfoFNo=" pdftag="P" isBookmarkSet="no" bookmark="no" Order="_x0034_"/>
  <Shape xmlns="" ID="zzit0oLDnOFTIKbfVyDCBN86qPA=" formula="no" inline="no" isBookmarkSet="no" bookmark="no" Order="_x0034_" validate="no" pdftag="_x005B_Artifact_x005D_" artifact="_x0031_"/>
  <Shape xmlns="" ID="gprsu1DBmAusXrSWDeQHHrJVPQI=" pdftag="P" isBookmarkSet="no" bookmark="no" Order="_x0033_"/>
  <Shape xmlns="" ID="/O63WHCg5mFCFOjL4SDmg27caTM=" formula="no" inline="no" isBookmarkSet="no" bookmark="no" Order="_x0033_" validate="no" pdftag="_x005B_Artifact_x005D_" artifact="_x0031_"/>
  <Shape xmlns="" ID="FNX/d5oQ5HbjqT54T9orswsQtGU=" pdftag="P" isBookmarkSet="no" bookmark="no" Order="_x0032_"/>
  <Shape xmlns="" ID="99mEfl0uav/ZrKLy0ZL8v/HsgXw=" formula="no" inline="no" isBookmarkSet="no" bookmark="no" Order="_x0032_" validate="no" pdftag="_x005B_Artifact_x005D_" artifact="_x0031_"/>
  <Shape xmlns="" ID="H8XQwSp/BzpWJ3/DHuiNdhmxAAU=" pdftag="H2" isBookmarkSet="no" bookmark="yes" Order="_x0031_"/>
  <Shape xmlns="" ID="Zz+V1Zub2r8w05TOof22obzymb8=" Order="_x0038_" pdftag="_x005B_Artifact_x005D_" isBookmarkSet="no" bookmark="no"/>
  <Shape xmlns="" ID="b1hQCVNjdTvx5it0oMgqQOcT1PE=" formula="no" inline="no" isBookmarkSet="no" bookmark="no" validate="no" pdftag="P" artifact="_x0030_" Order="_x0032_"/>
  <Shape xmlns="" ID="AT5Et8Kkx8y2On8bDn6oyACaK+8=" pdftag="H2" isBookmarkSet="no" bookmark="yes" Order="_x0031_"/>
  <Shape xmlns="" ID="Hminx6H7XkIX4PStfqsBLx5LUS0=" Order="_x0033_" pdftag="_x005B_Artifact_x005D_" isBookmarkSet="no" bookmark="no"/>
  <Shape xmlns="" ID="5rzPkX0UXwLh7m3v+AgM3UIU1T4=" pdftag="" Order="_x0033_" artifact="_x0031_" validate="no"/>
  <Shape xmlns="" ID="0G2RScKFpC7qL1KgS/rpVqsPHqg=" pdftag="P" isBookmarkSet="no" bookmark="no" Order="_x0032_"/>
  <Shape xmlns="" ID="7jvKBCZGJag7Pz58Z23wKCY4K0M=" pdftag="H2" isBookmarkSet="no" bookmark="yes" Order="_x0031_"/>
  <Shape xmlns="" ID="q5wyTcjrXoegY3s9wiHgpCw4elA=" Order="_x0034_" pdftag="_x005B_Artifact_x005D_" isBookmarkSet="no" bookmark="no"/>
  <Shape xmlns="" ID="YYZK/rqcw1y6FSRhMUky5hCvlBc=" formula="no" inline="no" isBookmarkSet="no" validate="no" bookmark="yes" pdftag="P" artifact="_x0030_" Order="_x0032_"/>
  <Shape xmlns="" ID="jwSUrC2q/ZOxpNQklLjFzGCePU8=" formula="no" inline="no" isBookmarkSet="no" pdftag="H2" artifact="_x0031_" validate="no" bookmark="yes" Order="_x0031_"/>
  <Shape xmlns="" ID="+wi9mXoRr0+AFsr4FgR3eBpy6vU=" Order="_x0033_" pdftag="_x005B_Artifact_x005D_" isBookmarkSet="no" bookmark="no"/>
  <Shape xmlns="" ID="hwf3zyCcplTHtXOY9Im189QrWwo=" formula="no" inline="no" isBookmarkSet="no" bookmark="no" validate="no" pdftag="P" artifact="_x0030_" Order="_x0033_"/>
  <Shape xmlns="" ID="MpKY01aTaxpQc0eLAsRLJD/MwKQ=" formula="no" inline="no" isBookmarkSet="no" bookmark="no" validate="no" pdftag="P" artifact="_x0030_" Order="_x0032_"/>
  <Shape xmlns="" ID="uyWr1sUoDFvTJDyqt6KUS0EW0Lw=" formula="no" inline="no" isBookmarkSet="no" bookmark="no" validate="no" pdftag="H2" artifact="_x0030_" Order="_x0031_"/>
  <Shape xmlns="" ID="nPtlJSRki+B+F0rcRFngxxbgE7g=" Order="_x0034_" pdftag="_x005B_Artifact_x005D_" isBookmarkSet="no" bookmark="no"/>
  <Shape xmlns="" ID="Fj7NIhtyy/JpUgNZC9l9+IPMSf4=" formula="no" inline="no" isBookmarkSet="no" bookmark="no" validate="no" pdftag="P" artifact="_x0030_" Order="_x0033_"/>
  <Shape xmlns="" ID="LHoJzOiMfM+p4HtLBzbIWd7HbCQ=" formula="no" inline="no" isBookmarkSet="no" bookmark="no" validate="no" pdftag="P" artifact="_x0030_" Order="_x0032_"/>
  <Shape xmlns="" ID="/Mrs0I4hjUA5YxESRQO8IZ7Hfgk=" formula="no" inline="no" isBookmarkSet="no" pdftag="H2" artifact="_x0031_" validate="no" bookmark="yes" Order="_x0031_"/>
  <Shape xmlns="" ID="+cohKUOpj0HrdpZk2tZ7Zgn589s=" Order="_x0034_" pdftag="_x005B_Artifact_x005D_" isBookmarkSet="no" bookmark="no"/>
  <Shape xmlns="" ID="S+125fqL22DTAIGYpA2r02jE8QY=" formula="no" inline="no" isBookmarkSet="no" bookmark="no" validate="no" pdftag="P" artifact="_x0030_" Order="_x0035_"/>
  <Shape xmlns="" ID="3YV+panle0zAYt4gWJBxeHOB544=" formula="no" inline="no" isBookmarkSet="no" pdftag="H3" artifact="_x0031_" validate="no" bookmark="yes" Order="_x0034_"/>
  <Shape xmlns="" ID="rVCvDw1qsb8Z8iynXRMi+OtvE0g=" formula="no" inline="no" isBookmarkSet="no" bookmark="no" validate="no" pdftag="P" artifact="_x0030_" Order="_x0033_"/>
  <Shape xmlns="" ID="VbDaZtGLtsE1jP9oUUv31g6DngA=" formula="no" inline="no" isBookmarkSet="no" pdftag="H3" artifact="_x0031_" validate="no" bookmark="yes" Order="_x0032_"/>
  <Shape xmlns="" ID="o2fv8p+gsaQrBpkFAcHYjVp+02k=" formula="no" inline="no" isBookmarkSet="no" pdftag="H2" artifact="_x0031_" validate="no" bookmark="yes" Order="_x0031_"/>
  <Shape xmlns="" ID="yWpDRWi7bg3ZFwAVGkelvXTebU0=" Order="_x0036_" pdftag="_x005B_Artifact_x005D_" isBookmarkSet="no" bookmark="no"/>
  <Shape xmlns="" ID="zvgCYiGZ/lf2Wnjqqgxkx4zW5m8=" formula="no" inline="no" isBookmarkSet="no" pdftag="H2" artifact="_x0031_" validate="no" bookmark="yes" Order="_x0031_"/>
  <Shape xmlns="" ID="DaII41640SDDmnQ3aP7/J+qslzk=" Order="_x0032_" pdftag="_x005B_Artifact_x005D_" isBookmarkSet="no" bookmark="no"/>
  <Shape xmlns="" ID="yhrzvkIa7er1ch3Ot2s6ZILcei4=" Order="_x0031_" pdftag="_x005B_Artifact_x005D_" isBookmarkSet="no" bookmark="no"/>
  <Shape xmlns="" ID="iKX+K45oxn+hayBeJ64dJcmRjOA=" pdftag="" Order="_x0032_" artifact="_x0031_" validate="no"/>
  <Shape xmlns="" ID="vaV70jTf/aBbamn5IhqvyYu1GY4=" pdftag="" Order="_x0033_" artifact="_x0031_" validate="no"/>
  <Shape xmlns="" ID="6JKTfDC64Q+wJxaX1GeGgKODPVs=" pdftag="" Order="_x0031_" artifact="_x0031_" validate="no"/>
  <Shape xmlns="" ID="rqzgzAjEizDeu45qqR4m1QdOd/o=" Order="_x0034_" pdftag="_x005B_Artifact_x005D_" isBookmarkSet="no" bookmark="no"/>
  <Shape xmlns="" ID="oYuwvBx49h4c/qWt3Gl3FZnp68I=" artifact="_x0031_" formula="no" inline="no" pdftag="Figure" isBookmarkSet="no" bookmark="no" validate="no" Order="_x0033_"/>
  <Shape xmlns="" ID="Hx4rxvpCWPz2O34OwcJrXGoRlHM=" formula="no" inline="no" isBookmarkSet="no" pdftag="H3" artifact="_x0031_" validate="no" bookmark="yes" Order="_x0032_"/>
  <Shape xmlns="" ID="rsSAAOGSU0w78cXhI3jMYn/ST5Y=" formula="no" inline="no" isBookmarkSet="no" pdftag="H2" artifact="_x0031_" validate="no" bookmark="yes" Order="_x0031_"/>
  <Shape xmlns="" ID="KJqBtIhCQ8rYP4WdQ03WGwx4+LU=" Order="_x0034_" pdftag="_x005B_Artifact_x005D_" isBookmarkSet="no" bookmark="no"/>
  <Shape xmlns="" ID="NiV5v76YMPyQBnvtZtT1sdqAQY8=" formula="no" inline="no" isBookmarkSet="no" bookmark="no" validate="no" pdftag="P" artifact="_x0030_" Order="_x0034_"/>
  <Shape xmlns="" ID="WJzdn5Quh20Md25SXhQKFzW0T+c=" formula="no" inline="no" isBookmarkSet="no" bookmark="no" validate="no" pdftag="P" artifact="_x0030_" Order="_x0033_"/>
  <Shape xmlns="" ID="2YDhIiKe4zgr425UN9wTzDsYLqE=" formula="no" inline="no" isBookmarkSet="no" validate="no" bookmark="no" pdftag="P" artifact="_x0030_" Order="_x0032_"/>
  <Shape xmlns="" ID="Ob7bDmLgDlHcm4Qm0gQQ4P4QcDA=" formula="no" inline="no" isBookmarkSet="no" validate="no" bookmark="no" pdftag="H2" artifact="_x0030_" Order="_x0031_"/>
  <Shape xmlns="" ID="Hd5lD65ALfvss/U9ltdEnqzf3Z8=" Order="_x0035_" pdftag="_x005B_Artifact_x005D_" isBookmarkSet="no" bookmark="no"/>
  <Shape xmlns="" ID="FwQY7YSFQYuKW2Uvsf10hAMuAPQ=" formula="no" inline="no" isBookmarkSet="no" validate="no" bookmark="no" pdftag="P" artifact="_x0030_" Order="_x0033_"/>
  <Shape xmlns="" ID="zTP/IhRt6Cs3eLMsYABxxrEspdg=" formula="no" inline="no" isBookmarkSet="no" validate="no" bookmark="no" pdftag="H2" artifact="_x0030_" Order="_x0032_"/>
  <Shape xmlns="" ID="F1ZrxBRyoKJNete1VDVItcy3388=" formula="no" inline="no" isBookmarkSet="no" validate="no" bookmark="no" pdftag="P" artifact="_x0030_" Order="_x0031_"/>
  <Shape xmlns="" ID="4pHj/2WXkoOj1YkeFdlSP44DJnI=" Order="_x0034_" pdftag="_x005B_Artifact_x005D_" isBookmarkSet="no" bookmark="no"/>
  <Shape xmlns="" ID="Y7jsqzflfSIurTFoeHcs5T0yLR0=" pdftag="P" isBookmarkSet="no" bookmark="no" Order="_x0032_"/>
  <Shape xmlns="" ID="B3/JEmurMo3XL4t6cC5Ewno1wFc=" formula="no" inline="no" isBookmarkSet="no" validate="no" bookmark="no" pdftag="P" artifact="_x0030_" Order="_x0031_"/>
  <Shape xmlns="" ID="8AG3ZfrORZqUEpsmu86U2TKzTK8=" Order="_x0033_" pdftag="_x005B_Artifact_x005D_" isBookmarkSet="no" bookmark="no"/>
  <Shape xmlns="" ID="z+E+z07tlGpEkx+dTHYI/c0MJTM=" pdftag="P" isBookmarkSet="no" bookmark="no" Order="_x0033_"/>
  <Shape xmlns="" ID="KPBWGTdtJeti1SqD66cGM5zW3v0=" pdftag="P" isBookmarkSet="no" bookmark="no" Order="_x0032_"/>
  <Shape xmlns="" ID="syyBsfrFcz5EvlL5WkYZEC7G7RA=" pdftag="H2" isBookmarkSet="no" bookmark="yes" Order="_x0031_"/>
  <Shape xmlns="" ID="YFhVUROdS74oW2sxpDAch7HB0YY=" Order="_x0034_" pdftag="_x005B_Artifact_x005D_" isBookmarkSet="no" bookmark="no"/>
  <Shape xmlns="" ID="FiIK8fZ0zMYHbU2e/l3n+kdzsHQ=" pdftag="P" isBookmarkSet="no" bookmark="no" Order="_x0033_"/>
  <Shape xmlns="" ID="2tYNTlUE1bf7QhdckUXIL4vvRFk=" pdftag="P" isBookmarkSet="no" bookmark="no" Order="_x0032_"/>
  <Shape xmlns="" ID="EbdF7GdjdcpyR1RjoogdZHYYKS4=" pdftag="P" isBookmarkSet="no" bookmark="no" Order="_x0034_"/>
  <Shape xmlns="" ID="JrYb+runwCfg5moRVOeyOsR/DQk=" pdftag="H2" isBookmarkSet="no" bookmark="yes" Order="_x0031_"/>
  <Shape xmlns="" ID="Usnelripj/UGLIUGk93oYcRU5rE=" Order="_x0035_" pdftag="_x005B_Artifact_x005D_" isBookmarkSet="no" bookmark="no"/>
  <Shape xmlns="" ID="z31fCDdAb1ATKnH741WTDvc6zKU=" pdftag="P" isBookmarkSet="no" bookmark="no" Order="_x0032_"/>
  <Shape xmlns="" ID="Wi5ojySte5TUM8kVwC1nc3vKDlo=" pdftag="H2" isBookmarkSet="no" bookmark="yes" Order="_x0031_"/>
  <Shape xmlns="" ID="RrdAFZl8TymOp5z50VWM17V4ypo=" Order="_x0033_" pdftag="_x005B_Artifact_x005D_" isBookmarkSet="no" bookmark="no"/>
  <Shape xmlns="" ID="uTC+vpMlIwvCH7AKJlYXjUfeGg8=" pdftag="P" isBookmarkSet="no" bookmark="no" Order="_x0032_"/>
  <Shape xmlns="" ID="UvreiWJfmYxhHmDj5pn+PYhiFuw=" pdftag="H2" isBookmarkSet="no" bookmark="yes" Order="_x0031_"/>
  <Shape xmlns="" ID="fVNXS4nPeT9VzUzRfeAh4ncbI1c=" Order="_x0033_" pdftag="_x005B_Artifact_x005D_" isBookmarkSet="no" bookmark="no"/>
  <Shape xmlns="" ID="QoaS/6oTAQExiTtqS2ZqIrTtXkY=" pdftag="P" isBookmarkSet="no" bookmark="no" Order="_x0032_"/>
  <Shape xmlns="" ID="J/j+XPEyCXFcOZU+E9xjRBUygEY=" pdftag="H2" isBookmarkSet="no" bookmark="yes" Order="_x0031_"/>
  <Shape xmlns="" ID="mcgtGDvWvFcCCXXiwX3ciF90gTU=" Order="_x0033_" pdftag="_x005B_Artifact_x005D_" isBookmarkSet="no" bookmark="no"/>
  <Shape xmlns="" ID="ssc7OxPv8ygkQQ+klNMKp7MRSpI=" pdftag="P" isBookmarkSet="no" bookmark="no" Order="_x0032_"/>
  <Shape xmlns="" ID="dERBdn42u/TAloA9HpkAr2xTJvA=" pdftag="H2" isBookmarkSet="no" bookmark="yes" Order="_x0031_"/>
  <Shape xmlns="" ID="sLX62fBltEIiF+g1TaRS6Z2x3es=" Order="_x0033_" pdftag="_x005B_Artifact_x005D_" isBookmarkSet="no" bookmark="no"/>
  <Shape xmlns="" ID="jvArq75eBqjxqRTU6nSXJdHJ0tI=" pdftag="P" isBookmarkSet="no" bookmark="no" Order="_x0033_"/>
  <Shape xmlns="" ID="BNgaIUd7fvOMQ8BSE8GDzCGtU5U=" formula="no" inline="no" isBookmarkSet="no" validate="no" bookmark="no" pdftag="P" artifact="_x0030_" Order="_x0032_"/>
  <Shape xmlns="" ID="hqIFM0lVN5G4n9eAxhAeGVxt4uQ=" pdftag="H2" isBookmarkSet="no" bookmark="yes" Order="_x0031_"/>
  <Shape xmlns="" ID="19GU1nuiGkS/q3or7DQTiVjgP+Q=" formula="no" inline="no" isBookmarkSet="no" validate="no" bookmark="no" pdftag="P" artifact="_x0030_" Order="_x0031_0"/>
  <Shape xmlns="" ID="2dITApOTBecGHgPu6kVp8d+GWHk=" formula="no" inline="no" isBookmarkSet="no" validate="no" bookmark="no" pdftag="P" artifact="_x0030_" Order="_x0039_"/>
  <Shape xmlns="" ID="s66vO61aXc6DjvtTXv1oMzQFsM8=" artifact="_x0031_" formula="no" inline="no" pdftag="Figure" isBookmarkSet="no" validate="no" bookmark="no" Order="_x0038_"/>
  <Shape xmlns="" ID="g8gECMnWX0hKI+ti+nQHlJ+Q/ds=" formula="no" inline="no" isBookmarkSet="no" validate="no" bookmark="no" pdftag="P" artifact="_x0030_" Order="_x0037_"/>
  <Shape xmlns="" ID="LMP7KVpzXSOh3LgFlqWjHNgvNV8=" artifact="_x0031_" formula="no" inline="no" pdftag="Figure" isBookmarkSet="no" validate="no" bookmark="no" Order="_x0036_"/>
  <Shape xmlns="" ID="htgF2r6mb03Ok/En47HKtk9o4lM=" formula="no" inline="no" isBookmarkSet="no" validate="no" bookmark="no" pdftag="P" artifact="_x0030_" Order="_x0035_"/>
  <Shape xmlns="" ID="CzqWRoiBHBXDU9qTCBxdO5Q1idE=" artifact="_x0031_" formula="no" inline="no" pdftag="Figure" isBookmarkSet="no" validate="no" bookmark="no" Order="_x0034_"/>
  <Shape xmlns="" ID="mwIHxNr8b9M5lJenRjAPk8RyAyI=" formula="no" inline="no" isBookmarkSet="no" validate="no" bookmark="no" pdftag="P" artifact="_x0030_" Order="_x0033_"/>
  <Shape xmlns="" ID="fTJXjMg19+f76EJd2lzNNv/UTdA=" artifact="_x0031_" formula="no" inline="no" pdftag="Figure" isBookmarkSet="no" validate="no" bookmark="no" Order="_x0032_"/>
  <Shape xmlns="" ID="cN3KzdXKlHoJV7lOAL+VeKIVxhw=" formula="no" inline="no" isBookmarkSet="no" validate="no" bookmark="no" pdftag="H2" artifact="_x0030_" Order="_x0031_"/>
  <Shape xmlns="" ID="bbNWuAQ9bxatOMnKWE8prGOOA6M=" Order="_x0031_1" pdftag="_x005B_Artifact_x005D_" isBookmarkSet="no" bookmark="no"/>
  <Shape xmlns="" ID="+oPPTAFK6ArQoI1UD8eBE9H/xcI=" formula="no" inline="no" isBookmarkSet="no" validate="no" bookmark="no" pdftag="P" artifact="_x0030_" Order="_x0031_0"/>
  <Shape xmlns="" ID="SYTHXZT0IcQSxmCp6FxXUhXN+Tk=" artifact="_x0031_" formula="no" inline="no" pdftag="Figure" isBookmarkSet="no" validate="no" bookmark="no" Order="_x0039_"/>
  <Shape xmlns="" ID="jVzhp4yjBoES3JoPnYT1bMjNTmc=" formula="no" inline="no" isBookmarkSet="no" validate="no" bookmark="no" pdftag="P" artifact="_x0030_" Order="_x0038_"/>
  <Shape xmlns="" ID="5SHCVqG5kTuf4tCvucF2l9LKwU8=" artifact="_x0031_" formula="no" inline="no" pdftag="Figure" isBookmarkSet="no" validate="no" bookmark="no" Order="_x0037_"/>
  <Shape xmlns="" ID="iSpEglb/fQwZMDLvRAi1tp7OV4U=" formula="no" inline="no" isBookmarkSet="no" validate="no" bookmark="no" pdftag="P" artifact="_x0030_" Order="_x0036_"/>
  <Shape xmlns="" ID="n14NIlORoFMs6r8UQGWmt6ZdqDg=" artifact="_x0031_" formula="no" inline="no" pdftag="Figure" isBookmarkSet="no" validate="no" bookmark="no" Order="_x0035_"/>
  <Shape xmlns="" ID="akQ3xEQAM+PCHFH/+7Rb0nVvVQk=" formula="no" inline="no" isBookmarkSet="no" validate="no" bookmark="no" pdftag="P" artifact="_x0030_" Order="_x0034_"/>
  <Shape xmlns="" ID="CbX2Rrw9+BGKu00EExI6jrh1bXA=" artifact="_x0031_" formula="no" inline="no" pdftag="Figure" isBookmarkSet="no" validate="no" bookmark="no" Order="_x0033_"/>
  <Shape xmlns="" ID="7UQRMexUXA+ZQgilBXa1qkU0Bkc=" formula="no" inline="no" isBookmarkSet="no" validate="no" bookmark="no" pdftag="P" artifact="_x0030_" Order="_x0032_"/>
  <Shape xmlns="" ID="p7AkvmviCeh/qV1pubDpEH8ZDv8=" formula="no" inline="no" isBookmarkSet="no" validate="no" bookmark="no" pdftag="H2" artifact="_x0030_" Order="_x0031_"/>
  <Shape xmlns="" ID="9wjHnySfXT9SLdM+f1F2QTmumDw=" Order="_x0031_1" pdftag="_x005B_Artifact_x005D_" isBookmarkSet="no" bookmark="no"/>
  <Shape xmlns="" ID="cHjfB5mBERKo0tfJgRUIyBsLpZ4=" formula="no" inline="no" isBookmarkSet="no" validate="no" bookmark="no" pdftag="P" artifact="_x0030_" Order="_x0031_1"/>
  <Shape xmlns="" ID="9pohZzMyyPSCWu9AxOP4OqXPEDY=" artifact="_x0031_" formula="no" inline="no" pdftag="Figure" isBookmarkSet="no" validate="no" bookmark="no" Order="_x0031_0"/>
  <Shape xmlns="" ID="ugNN/JWQyEyeiokvPM4oFU75+oA=" formula="no" inline="no" isBookmarkSet="no" validate="no" bookmark="no" pdftag="P" artifact="_x0030_" Order="_x0039_"/>
  <Shape xmlns="" ID="GkyGIZFAW0maSUHtxXfYH9pUVVE=" artifact="_x0031_" formula="no" inline="no" pdftag="Figure" isBookmarkSet="no" validate="no" bookmark="no" Order="_x0038_"/>
  <Shape xmlns="" ID="zTSRV7DzBedLt3bEcKJFbG/wt+o=" formula="no" inline="no" isBookmarkSet="no" validate="no" bookmark="no" pdftag="P" artifact="_x0030_" Order="_x0037_"/>
  <Shape xmlns="" ID="DyYjwnfhxSjTUkb78OB4GKFiBws=" artifact="_x0031_" formula="no" inline="no" pdftag="Figure" isBookmarkSet="no" validate="no" bookmark="no" Order="_x0036_"/>
  <Shape xmlns="" ID="kD+9HQ+kaAIVZGoBBOFXZBaDSyE=" formula="no" inline="no" isBookmarkSet="no" validate="no" bookmark="no" pdftag="P" artifact="_x0030_" Order="_x0035_"/>
  <Shape xmlns="" ID="uTqRkfpK7FLGCYJxXn0/4pqyrsE=" artifact="_x0031_" formula="no" inline="no" pdftag="Figure" isBookmarkSet="no" validate="no" bookmark="no" Order="_x0034_"/>
  <Shape xmlns="" ID="Ett5ajy8F2ZQkvBEhjJ1mh96Z6s=" formula="no" inline="no" isBookmarkSet="no" validate="no" bookmark="no" pdftag="P" artifact="_x0030_" Order="_x0033_"/>
  <Shape xmlns="" ID="LWlghF9dBGVAbMkss8TgP9VC+wk=" formula="no" inline="no" isBookmarkSet="no" Order="_x0032_" validate="no" bookmark="no" pdftag="_x005B_Artifact_x005D_" artifact="_x0031_"/>
  <Shape xmlns="" ID="/V2KfqqKtOhZUimsWgfsxzeT8XA=" formula="no" inline="no" isBookmarkSet="no" validate="no" bookmark="no" pdftag="P" artifact="_x0030_" Order="_x0032_"/>
  <Shape xmlns="" ID="OK8fDlh45cC3FQ3MCsyGt7uDaGA=" formula="no" inline="no" isBookmarkSet="no" validate="no" pdftag="H2" artifact="_x0030_" bookmark="yes" Order="_x0031_"/>
  <Shape xmlns="" ID="C1bPKuZZrVGMynXdV1NZKVeAbiU=" Order="_x0031_3" pdftag="_x005B_Artifact_x005D_" isBookmarkSet="no" bookmark="no"/>
  <Shape xmlns="" ID="B8bbTKojVBhy+xkE9KBnBbMq5WA=" formula="no" inline="no" isBookmarkSet="no" validate="no" bookmark="no" pdftag="P" artifact="_x0030_" Order="_x0039_"/>
  <Shape xmlns="" ID="d0KV4ydMWyrqe46MclLKH1MmEEo=" formula="no" inline="no" isBookmarkSet="no" validate="no" bookmark="no" pdftag="P" artifact="_x0030_" Order="_x0038_"/>
  <Shape xmlns="" ID="UsZNsMp9Xr9Gyyc6dkMCo4D2H5g=" formula="no" inline="no" isBookmarkSet="no" validate="no" bookmark="no" pdftag="P" artifact="_x0030_" Order="_x0037_"/>
  <Shape xmlns="" ID="BTJPnuhZ53YebmSrziZoXMdpS4M=" formula="no" inline="no" isBookmarkSet="no" validate="no" bookmark="no" pdftag="P" artifact="_x0030_" Order="_x0036_"/>
  <Shape xmlns="" ID="ljpiZkm/+QtJ6TtCx0/nMp1KZ8w=" formula="no" inline="no" isBookmarkSet="no" validate="no" bookmark="no" pdftag="P" artifact="_x0030_" Order="_x0035_"/>
  <Shape xmlns="" ID="kZH0Ok5ipkvN0FkAN3j6YtzWZ0o=" formula="no" inline="no" isBookmarkSet="no" validate="no" bookmark="no" pdftag="P" artifact="_x0030_" Order="_x0034_"/>
  <Shape xmlns="" ID="oYbE/k8TZfwS/ihit0l4wfpUf18=" formula="no" inline="no" isBookmarkSet="no" validate="no" bookmark="no" pdftag="P" artifact="_x0030_" Order="_x0033_"/>
  <Shape xmlns="" ID="7q7pqaj5ccuGFUB8xe8K1+9CIbs=" formula="no" inline="no" isBookmarkSet="no" validate="no" bookmark="no" pdftag="P" artifact="_x0030_" Order="_x0032_"/>
  <Shape xmlns="" ID="06fgHE22rbrWIXYLReLUpJlI2Lo=" formula="no" inline="no" isBookmarkSet="no" validate="no" pdftag="H2" artifact="_x0030_" bookmark="yes" Order="_x0031_"/>
  <Shape xmlns="" ID="gnjtE6PO3uYW1fIl6+LjiySPNw8=" Order="_x0031_0" pdftag="_x005B_Artifact_x005D_" isBookmarkSet="no" bookmark="no"/>
  <Shape xmlns="" ID="NZs7ujEul47hYVL3ryCSJ6XrrVg=" formula="no" inline="no" isBookmarkSet="no" validate="no" bookmark="no" pdftag="Figure" artifact="_x0030_" Order="_x0039_"/>
  <Shape xmlns="" ID="VZxKRv9RcZ2K+ddOgs7MbJ209Zo=" artifact="_x0031_" formula="no" inline="no" pdftag="Figure" isBookmarkSet="no" validate="no" bookmark="no" Order="_x0031_0"/>
  <Shape xmlns="" ID="P8o92jFNl+qbMwiC+4jxKRL30AY=" formula="no" inline="no" isBookmarkSet="no" validate="no" bookmark="no" pdftag="P" artifact="_x0030_" Order="_x0031_1"/>
  <Shape xmlns="" ID="sC8UtcO69jkzKmktKABqob0Rgoo=" formula="no" inline="no" isBookmarkSet="no" validate="no" bookmark="no" pdftag="P" artifact="_x0030_" Order="_x0038_"/>
  <Shape xmlns="" ID="WI2UGNvdiveVk/5DceCr1Bbt+5w=" formula="no" inline="no" isBookmarkSet="no" validate="no" bookmark="no" pdftag="P" artifact="_x0030_" Order="_x0037_"/>
  <Shape xmlns="" ID="EbH/7DZ/GaXwMPPvJcAA+fRlNKM=" formula="no" inline="no" isBookmarkSet="no" validate="no" bookmark="no" pdftag="P" artifact="_x0030_" Order="_x0036_"/>
  <Shape xmlns="" ID="Y/ldxXXlU5AN+uYb5N6FRB4JGeg=" formula="no" inline="no" isBookmarkSet="no" validate="no" bookmark="no" pdftag="P" artifact="_x0030_" Order="_x0035_"/>
  <Shape xmlns="" ID="PuZQjrBFOkFDxvBoQ+BkhpdseEQ=" formula="no" inline="no" isBookmarkSet="no" validate="no" bookmark="no" pdftag="P" artifact="_x0030_" Order="_x0034_"/>
  <Shape xmlns="" ID="k5X4i5RvYDgiARcKEkf1+aFlvAI=" formula="no" inline="no" isBookmarkSet="no" validate="no" bookmark="no" pdftag="P" artifact="_x0030_" Order="_x0033_"/>
  <Shape xmlns="" ID="Z5v8HpASDPo/Wz/0q/BGJ6ugT5U=" formula="no" inline="no" isBookmarkSet="no" validate="no" bookmark="no" pdftag="P" artifact="_x0030_" Order="_x0032_"/>
  <Shape xmlns="" ID="qg/yRKvPs8ROT+r1Jk5a31WpY/w=" formula="no" inline="no" isBookmarkSet="no" validate="no" bookmark="no" pdftag="H2" artifact="_x0030_" Order="_x0031_"/>
  <Shape xmlns="" ID="YCxz2RypFb5QpuXgkpj+yuhAraQ=" Order="_x0031_2" pdftag="_x005B_Artifact_x005D_" isBookmarkSet="no" bookmark="no"/>
  <Shape xmlns="" ID="JVaVeqwnrJXcfjyxjN23u6U6YjU=" formula="no" inline="no" isBookmarkSet="no" validate="no" bookmark="no" pdftag="P" artifact="_x0030_" Order="_x0031_1"/>
  <Shape xmlns="" ID="1VYlZJxEhUYoBZrPC1K4brZxD4o=" artifact="_x0031_" formula="no" inline="no" pdftag="Figure" isBookmarkSet="no" validate="no" bookmark="no" Order="_x0031_0"/>
  <Shape xmlns="" ID="fcLbEBweMN1jqvR6XEB80Uzn1vI=" artifact="_x0031_" formula="no" inline="no" pdftag="Figure" isBookmarkSet="no" validate="no" bookmark="no" Order="_x0039_"/>
  <Shape xmlns="" ID="gLvMFMxEiDWTy9xz23vSIMFDq7s=" formula="no" inline="no" isBookmarkSet="no" validate="no" bookmark="no" pdftag="P" artifact="_x0030_" Order="_x0038_"/>
  <Shape xmlns="" ID="OAEemmU3Tf/BYnd4sNW+SnhaUvA=" formula="no" inline="no" isBookmarkSet="no" validate="no" bookmark="no" pdftag="P" artifact="_x0030_" Order="_x0037_"/>
  <Shape xmlns="" ID="56JdV7wQqNvSBwuHfa0UR8rHwds=" formula="no" inline="no" isBookmarkSet="no" validate="no" bookmark="no" pdftag="P" artifact="_x0030_" Order="_x0036_"/>
  <Shape xmlns="" ID="+5RFGTA9WgsU+8IpV9j0zuD5b3Y=" formula="no" inline="no" isBookmarkSet="no" validate="no" bookmark="no" pdftag="P" artifact="_x0030_" Order="_x0035_"/>
  <Shape xmlns="" ID="6pTAVe1s1elbalCQHyEHhZhOka8=" formula="no" inline="no" isBookmarkSet="no" validate="no" bookmark="no" pdftag="P" artifact="_x0030_" Order="_x0034_"/>
  <Shape xmlns="" ID="HZ6wPwmBoY1xi70XpuSBjrgzi4o=" formula="no" inline="no" isBookmarkSet="no" validate="no" bookmark="no" pdftag="P" artifact="_x0030_" Order="_x0033_"/>
  <Shape xmlns="" ID="0DLg+oV8Bq9ALt7YjL8qdjZ92lY=" formula="no" inline="no" isBookmarkSet="no" validate="no" bookmark="no" pdftag="P" artifact="_x0030_" Order="_x0032_"/>
  <Shape xmlns="" ID="4Qpe+3raQyAYzBoBw0jiGi1IBRA=" formula="no" inline="no" isBookmarkSet="no" validate="no" bookmark="no" pdftag="H2" artifact="_x0030_" Order="_x0031_"/>
  <Shape xmlns="" ID="orNo5z6Ai1BHwym5+HcTkzXCzn4=" Order="_x0031_2" pdftag="_x005B_Artifact_x005D_" isBookmarkSet="no" bookmark="no"/>
  <Shape xmlns="" ID="/2+v/OfzjyBI0gyUFEsQZQmakrs=" formula="no" inline="no" isBookmarkSet="no" validate="no" bookmark="no" pdftag="P" artifact="_x0030_" Order="_x0031_1"/>
  <Shape xmlns="" ID="yRia6CFwgu5PColb2v862juIANg=" formula="no" inline="no" isBookmarkSet="no" validate="no" bookmark="no" pdftag="P" artifact="_x0030_" Order="_x0031_0"/>
  <Shape xmlns="" ID="3951gZFeWCNFfOMfr9aJS0dmigQ=" formula="no" inline="no" isBookmarkSet="no" validate="no" bookmark="no" pdftag="P" artifact="_x0030_" Order="_x0039_"/>
  <Shape xmlns="" ID="eCd0QjJtXeBNI7lqnfkbDq03nyA=" formula="no" inline="no" isBookmarkSet="no" validate="no" bookmark="no" pdftag="P" artifact="_x0030_" Order="_x0038_"/>
  <Shape xmlns="" ID="5qHzbrLSJyNopwSGa+U9giIOoU0=" formula="no" inline="no" isBookmarkSet="no" validate="no" bookmark="no" pdftag="P" artifact="_x0030_" Order="_x0037_"/>
  <Shape xmlns="" ID="93Ei1wg2lCAYEXL8hM0eglN+JZw=" formula="no" inline="no" isBookmarkSet="no" validate="no" bookmark="no" pdftag="P" artifact="_x0030_" Order="_x0036_"/>
  <Shape xmlns="" ID="hhUUUIquUZX8CXSx4RvuPtTDJr0=" formula="no" inline="no" isBookmarkSet="no" validate="no" bookmark="no" pdftag="P" artifact="_x0030_" Order="_x0035_"/>
  <Shape xmlns="" ID="PFtooTCc9Is2KZjVM+Rv59rDIF4=" formula="no" inline="no" isBookmarkSet="no" validate="no" bookmark="no" pdftag="P" artifact="_x0030_" Order="_x0034_"/>
  <Shape xmlns="" ID="bTTi1JtL2EY98xvmpEOKXfM7aqI=" formula="no" inline="no" isBookmarkSet="no" validate="no" bookmark="no" pdftag="P" artifact="_x0030_" Order="_x0033_"/>
  <Shape xmlns="" ID="HiPUN43njYDy6A8ebvKutKJeQQI=" formula="no" inline="no" isBookmarkSet="no" validate="no" bookmark="no" pdftag="P" artifact="_x0030_" Order="_x0032_"/>
  <Shape xmlns="" ID="QDWzWr8G+ZvEZ4vu2Nre5OoUAq8=" formula="no" inline="no" isBookmarkSet="no" validate="no" bookmark="no" pdftag="H2" artifact="_x0030_" Order="_x0031_"/>
  <Shape xmlns="" ID="vDRhnoKxdxlVXiqTq9epPUfWCQc=" Order="_x0031_2" pdftag="_x005B_Artifact_x005D_" isBookmarkSet="no" bookmark="no"/>
  <SubText xmlns="" ID="gqPylL6ho2wS7odMpYoYIYa2EiQ=" ActualText=""/>
  <Shape xmlns="" ID="q6QEuKcewaQk+H5NwdvXJ7JOfiU=" isBookmarkSet="no" bookmark="yes" pdftag="P" artifact="_x0030_" Order="_x0032_"/>
  <Shape xmlns="" ID="eJbFegz/OsZ8+LOsEs3W59f6SFE=" Order="_x0033_" pdftag="_x005B_Artifact_x005D_" isBookmarkSet="no" bookmark="no"/>
  <Shape xmlns="" ID="P5/P8zix130QuOoA2x8M1/anwoU=" formula="no" inline="no" isBookmarkSet="no" bookmark="no" Order="_x0034_" validate="no" pdftag="_x005B_Artifact_x005D_" artifact="_x0031_"/>
  <Shape xmlns="" ID="g38tpwtlcldDP1d4Sk0fHMlHfA8=" formula="no" inline="no" isBookmarkSet="no" bookmark="no" Order="_x0032_" validate="no" pdftag="_x005B_Artifact_x005D_" artifact="_x0031_"/>
  <Shape xmlns="" ID="/NGazWuJN+U27SgGNMvP/CBdjIY=" formula="no" inline="no" isBookmarkSet="no" bookmark="no" validate="no" pdftag="P" artifact="_x0030_" Order="_x0033_"/>
  <Shape xmlns="" ID="vHg7ht2qgKojnu0Fl6z4ZxLC0YA=" formula="no" inline="no" isBookmarkSet="no" bookmark="no" validate="no" pdftag="P" artifact="_x0030_" Order="_x0033_"/>
  <Shape xmlns="" ID="087xzxITSNs4wfiZyAhvetOzLGc=" formula="no" inline="no" isBookmarkSet="no" pdftag="H3" artifact="_x0031_" validate="no" bookmark="yes" Order="_x0032_"/>
  <Shape xmlns="" ID="pPciIK89Yvxn43UsZgxeMTQ6jjs=" formula="no" inline="no" isBookmarkSet="no" pdftag="H2" artifact="_x0031_" validate="no" bookmark="yes" Order="_x0031_"/>
  <Shape xmlns="" ID="u+bKl0f3uyLlc1fl7b0P2WS1waI=" Order="_x0033_" pdftag="_x005B_Artifact_x005D_" isBookmarkSet="no" bookmark="no"/>
  <SubText xmlns="" ID="YYZK/rqcw1y6FSRhMUky5hCvlBc=" ActualText=""/>
  <SubText xmlns="" ID="jwSUrC2q/ZOxpNQklLjFzGCePU8=" ActualText=""/>
  <SubText xmlns="" ID="/Mrs0I4hjUA5YxESRQO8IZ7Hfgk=" ActualText=""/>
  <SubText xmlns="" ID="3YV+panle0zAYt4gWJBxeHOB544=" ActualText=""/>
  <SubText xmlns="" ID="VbDaZtGLtsE1jP9oUUv31g6DngA=" ActualText=""/>
  <SubText xmlns="" ID="o2fv8p+gsaQrBpkFAcHYjVp+02k=" ActualText=""/>
  <SubText xmlns="" ID="zvgCYiGZ/lf2Wnjqqgxkx4zW5m8=" ActualText=""/>
  <SubText xmlns="" ID="087xzxITSNs4wfiZyAhvetOzLGc=" ActualText=""/>
  <SubText xmlns="" ID="pPciIK89Yvxn43UsZgxeMTQ6jjs=" ActualText=""/>
  <SubText xmlns="" ID="Hx4rxvpCWPz2O34OwcJrXGoRlHM=" ActualText=""/>
  <SubText xmlns="" ID="rsSAAOGSU0w78cXhI3jMYn/ST5Y=" ActualText=""/>
</PAW>
</file>

<file path=customXml/item3.xml><?xml version="1.0" encoding="utf-8"?>
<ct:contentTypeSchema xmlns:ct="http://schemas.microsoft.com/office/2006/metadata/contentType" xmlns:ma="http://schemas.microsoft.com/office/2006/metadata/properties/metaAttributes" ct:_="" ma:_="" ma:contentTypeName="Document" ma:contentTypeID="0x0101007669111648CCE841868FE85E89B9B60A" ma:contentTypeVersion="8" ma:contentTypeDescription="Create a new document." ma:contentTypeScope="" ma:versionID="84768710bbe2b04c5ae9cb9259b56a28">
  <xsd:schema xmlns:xsd="http://www.w3.org/2001/XMLSchema" xmlns:xs="http://www.w3.org/2001/XMLSchema" xmlns:p="http://schemas.microsoft.com/office/2006/metadata/properties" xmlns:ns3="2a1ba486-ff2f-4459-80ac-1ab5aa17f82f" xmlns:ns4="2b487234-2a61-45b0-86e3-998bf12a0e9d" targetNamespace="http://schemas.microsoft.com/office/2006/metadata/properties" ma:root="true" ma:fieldsID="523f0240862790d63d3f0baf543ec4f2" ns3:_="" ns4:_="">
    <xsd:import namespace="2a1ba486-ff2f-4459-80ac-1ab5aa17f82f"/>
    <xsd:import namespace="2b487234-2a61-45b0-86e3-998bf12a0e9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1ba486-ff2f-4459-80ac-1ab5aa17f8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487234-2a61-45b0-86e3-998bf12a0e9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3663B4-4C8D-40B5-BA3A-8160338A8ACA}">
  <ds:schemaRefs>
    <ds:schemaRef ds:uri="http://schemas.microsoft.com/sharepoint/v3/contenttype/forms"/>
  </ds:schemaRefs>
</ds:datastoreItem>
</file>

<file path=customXml/itemProps2.xml><?xml version="1.0" encoding="utf-8"?>
<ds:datastoreItem xmlns:ds="http://schemas.openxmlformats.org/officeDocument/2006/customXml" ds:itemID="{A870AE42-B7EF-4425-8E23-8E4BA26DAB5C}">
  <ds:schemaRefs>
    <ds:schemaRef ds:uri="http://www.net-centric.com/PAWPP"/>
    <ds:schemaRef ds:uri=""/>
  </ds:schemaRefs>
</ds:datastoreItem>
</file>

<file path=customXml/itemProps3.xml><?xml version="1.0" encoding="utf-8"?>
<ds:datastoreItem xmlns:ds="http://schemas.openxmlformats.org/officeDocument/2006/customXml" ds:itemID="{0233FCEE-DF12-492E-A16C-F251389CF6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1ba486-ff2f-4459-80ac-1ab5aa17f82f"/>
    <ds:schemaRef ds:uri="2b487234-2a61-45b0-86e3-998bf12a0e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9D8B90D-621B-4D95-96B4-BD8A8BE0D4B7}">
  <ds:schemaRefs>
    <ds:schemaRef ds:uri="http://purl.org/dc/dcmitype/"/>
    <ds:schemaRef ds:uri="http://purl.org/dc/elements/1.1/"/>
    <ds:schemaRef ds:uri="http://www.w3.org/XML/1998/namespace"/>
    <ds:schemaRef ds:uri="http://schemas.microsoft.com/office/infopath/2007/PartnerControls"/>
    <ds:schemaRef ds:uri="http://schemas.microsoft.com/office/2006/documentManagement/types"/>
    <ds:schemaRef ds:uri="http://purl.org/dc/terms/"/>
    <ds:schemaRef ds:uri="2a1ba486-ff2f-4459-80ac-1ab5aa17f82f"/>
    <ds:schemaRef ds:uri="http://schemas.openxmlformats.org/package/2006/metadata/core-properties"/>
    <ds:schemaRef ds:uri="2b487234-2a61-45b0-86e3-998bf12a0e9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18031</TotalTime>
  <Words>2025</Words>
  <Application>Microsoft Office PowerPoint</Application>
  <PresentationFormat>Widescreen</PresentationFormat>
  <Paragraphs>437</Paragraphs>
  <Slides>54</Slides>
  <Notes>54</Notes>
  <HiddenSlides>1</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54</vt:i4>
      </vt:variant>
    </vt:vector>
  </HeadingPairs>
  <TitlesOfParts>
    <vt:vector size="67" baseType="lpstr">
      <vt:lpstr>Arial</vt:lpstr>
      <vt:lpstr>Calibri</vt:lpstr>
      <vt:lpstr>Calibri Light</vt:lpstr>
      <vt:lpstr>Times New Roman</vt:lpstr>
      <vt:lpstr>Webdings</vt:lpstr>
      <vt:lpstr>Wingdings</vt:lpstr>
      <vt:lpstr>Wingdings 2</vt:lpstr>
      <vt:lpstr>Wingdings 3</vt:lpstr>
      <vt:lpstr>General Content</vt:lpstr>
      <vt:lpstr>Special Content</vt:lpstr>
      <vt:lpstr>People Slides</vt:lpstr>
      <vt:lpstr>Interactive Slides</vt:lpstr>
      <vt:lpstr>Infographic Layouts</vt:lpstr>
      <vt:lpstr>Poll #1</vt:lpstr>
      <vt:lpstr>WIOA Performance 101 Series – Part I</vt:lpstr>
      <vt:lpstr>Today’s Moderator</vt:lpstr>
      <vt:lpstr>Today’s Presenters</vt:lpstr>
      <vt:lpstr>Today’s Objectives</vt:lpstr>
      <vt:lpstr>Workforce Development:</vt:lpstr>
      <vt:lpstr>History of Workforce Development</vt:lpstr>
      <vt:lpstr>Basics:  Statute, Regulations, and Guidance</vt:lpstr>
      <vt:lpstr>WIOA:  WIOA Program Overview</vt:lpstr>
      <vt:lpstr>Roadmap:</vt:lpstr>
      <vt:lpstr>Data…Data…Data…</vt:lpstr>
      <vt:lpstr>Slide Title</vt:lpstr>
      <vt:lpstr>Roadmap from Legislation to Outcomes</vt:lpstr>
      <vt:lpstr>Information Collection Requests – Reporting Instruments</vt:lpstr>
      <vt:lpstr>Participant Individual Record Layout (PIRL) </vt:lpstr>
      <vt:lpstr>WIOA Report Templates</vt:lpstr>
      <vt:lpstr>Report Specifications </vt:lpstr>
      <vt:lpstr>Data Collection Process</vt:lpstr>
      <vt:lpstr>How Data Gets to the Department of Labor</vt:lpstr>
      <vt:lpstr>WIPS to Performance Reports</vt:lpstr>
      <vt:lpstr>Workforce Development Boards</vt:lpstr>
      <vt:lpstr>American Job Centers</vt:lpstr>
      <vt:lpstr>Poll #2</vt:lpstr>
      <vt:lpstr>Performance Outcomes</vt:lpstr>
      <vt:lpstr>Slide Title</vt:lpstr>
      <vt:lpstr>Overview:</vt:lpstr>
      <vt:lpstr>What is Performance Accountability?</vt:lpstr>
      <vt:lpstr>Performance Accountability: Tracking Performance</vt:lpstr>
      <vt:lpstr>What does data quality look like under WIOA?</vt:lpstr>
      <vt:lpstr>Who is included in performance accountability?</vt:lpstr>
      <vt:lpstr>How are performance targets set?</vt:lpstr>
      <vt:lpstr>Vision of WIOA Performance Accountability</vt:lpstr>
      <vt:lpstr>WIOA Primary Indicators of Performance</vt:lpstr>
      <vt:lpstr>Primary Indicators of Performance </vt:lpstr>
      <vt:lpstr>Primary Indicators of Performance </vt:lpstr>
      <vt:lpstr>Primary Indicators of Performance </vt:lpstr>
      <vt:lpstr>Primary Indicators of Performance </vt:lpstr>
      <vt:lpstr>Primary Indicators of Performance </vt:lpstr>
      <vt:lpstr>Primary Indicators of Performance </vt:lpstr>
      <vt:lpstr>Important Terms in WIOA Performance Reporting</vt:lpstr>
      <vt:lpstr>Important Definitions:</vt:lpstr>
      <vt:lpstr>Important Definitions:</vt:lpstr>
      <vt:lpstr>Important Definitions:</vt:lpstr>
      <vt:lpstr>Important Definitions:</vt:lpstr>
      <vt:lpstr>Important Definitions:</vt:lpstr>
      <vt:lpstr>Knowledge Check #1</vt:lpstr>
      <vt:lpstr>Knowledge Check #2</vt:lpstr>
      <vt:lpstr>Knowledge Check #3</vt:lpstr>
      <vt:lpstr>Resources:</vt:lpstr>
      <vt:lpstr>Create an account on WorkforceGPS</vt:lpstr>
      <vt:lpstr>Any Questions?</vt:lpstr>
      <vt:lpstr>Save the Date: Upcoming Technical Assistance Events</vt:lpstr>
      <vt:lpstr>More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Grace McCall</cp:lastModifiedBy>
  <cp:revision>535</cp:revision>
  <cp:lastPrinted>2020-02-12T16:21:54Z</cp:lastPrinted>
  <dcterms:created xsi:type="dcterms:W3CDTF">2019-06-21T16:58:05Z</dcterms:created>
  <dcterms:modified xsi:type="dcterms:W3CDTF">2020-04-29T14:15:03Z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0x0101007669111648CCE841868FE85E89B9B60A</vt:lpwstr>
  </property>
</Properties>
</file>