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70" r:id="rId6"/>
    <p:sldMasterId id="2147483658" r:id="rId7"/>
    <p:sldMasterId id="2147483684" r:id="rId8"/>
    <p:sldMasterId id="2147483699" r:id="rId9"/>
    <p:sldMasterId id="2147483716" r:id="rId10"/>
    <p:sldMasterId id="2147483722" r:id="rId11"/>
  </p:sldMasterIdLst>
  <p:notesMasterIdLst>
    <p:notesMasterId r:id="rId53"/>
  </p:notesMasterIdLst>
  <p:sldIdLst>
    <p:sldId id="354" r:id="rId12"/>
    <p:sldId id="355" r:id="rId13"/>
    <p:sldId id="256" r:id="rId14"/>
    <p:sldId id="296" r:id="rId15"/>
    <p:sldId id="348" r:id="rId16"/>
    <p:sldId id="351" r:id="rId17"/>
    <p:sldId id="295" r:id="rId18"/>
    <p:sldId id="282" r:id="rId19"/>
    <p:sldId id="286" r:id="rId20"/>
    <p:sldId id="356" r:id="rId21"/>
    <p:sldId id="308" r:id="rId22"/>
    <p:sldId id="345" r:id="rId23"/>
    <p:sldId id="341" r:id="rId24"/>
    <p:sldId id="342" r:id="rId25"/>
    <p:sldId id="343" r:id="rId26"/>
    <p:sldId id="344" r:id="rId27"/>
    <p:sldId id="285" r:id="rId28"/>
    <p:sldId id="309" r:id="rId29"/>
    <p:sldId id="324" r:id="rId30"/>
    <p:sldId id="325" r:id="rId31"/>
    <p:sldId id="328" r:id="rId32"/>
    <p:sldId id="329" r:id="rId33"/>
    <p:sldId id="330" r:id="rId34"/>
    <p:sldId id="331" r:id="rId35"/>
    <p:sldId id="326" r:id="rId36"/>
    <p:sldId id="332" r:id="rId37"/>
    <p:sldId id="338" r:id="rId38"/>
    <p:sldId id="340" r:id="rId39"/>
    <p:sldId id="339" r:id="rId40"/>
    <p:sldId id="327" r:id="rId41"/>
    <p:sldId id="333" r:id="rId42"/>
    <p:sldId id="336" r:id="rId43"/>
    <p:sldId id="337" r:id="rId44"/>
    <p:sldId id="353" r:id="rId45"/>
    <p:sldId id="314" r:id="rId46"/>
    <p:sldId id="335" r:id="rId47"/>
    <p:sldId id="334" r:id="rId48"/>
    <p:sldId id="346" r:id="rId49"/>
    <p:sldId id="347" r:id="rId50"/>
    <p:sldId id="281" r:id="rId51"/>
    <p:sldId id="29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 Pirtle" initials="JP" lastIdx="2" clrIdx="0">
    <p:extLst>
      <p:ext uri="{19B8F6BF-5375-455C-9EA6-DF929625EA0E}">
        <p15:presenceInfo xmlns:p15="http://schemas.microsoft.com/office/powerpoint/2012/main" userId="S::jpirtle@mahernet.com::37ab5e5e-e9c4-47fc-aea8-b53879e86a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4F4"/>
    <a:srgbClr val="8C8C8C"/>
    <a:srgbClr val="2C52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E2C760-972C-4569-A66A-B12A64FA1BA9}" v="19" dt="2020-05-26T18:13:45.1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15" autoAdjust="0"/>
    <p:restoredTop sz="72147" autoAdjust="0"/>
  </p:normalViewPr>
  <p:slideViewPr>
    <p:cSldViewPr snapToGrid="0">
      <p:cViewPr varScale="1">
        <p:scale>
          <a:sx n="50" d="100"/>
          <a:sy n="50" d="100"/>
        </p:scale>
        <p:origin x="1232" y="32"/>
      </p:cViewPr>
      <p:guideLst/>
    </p:cSldViewPr>
  </p:slideViewPr>
  <p:notesTextViewPr>
    <p:cViewPr>
      <p:scale>
        <a:sx n="1" d="1"/>
        <a:sy n="1" d="1"/>
      </p:scale>
      <p:origin x="0" y="0"/>
    </p:cViewPr>
  </p:notesTextViewPr>
  <p:notesViewPr>
    <p:cSldViewPr snapToGrid="0">
      <p:cViewPr varScale="1">
        <p:scale>
          <a:sx n="83" d="100"/>
          <a:sy n="83" d="100"/>
        </p:scale>
        <p:origin x="271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presProps" Target="pres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7.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1.xml"/><Relationship Id="rId19" Type="http://schemas.openxmlformats.org/officeDocument/2006/relationships/slide" Target="slides/slide8.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viewProps" Target="viewProps.xml"/><Relationship Id="rId8" Type="http://schemas.openxmlformats.org/officeDocument/2006/relationships/slideMaster" Target="slideMasters/slideMaster4.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microsoft.com/office/2016/11/relationships/changesInfo" Target="changesInfos/changesInfo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theme" Target="theme/theme1.xml"/><Relationship Id="rId10" Type="http://schemas.openxmlformats.org/officeDocument/2006/relationships/slideMaster" Target="slideMasters/slideMaster6.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 Pirtle" userId="37ab5e5e-e9c4-47fc-aea8-b53879e86a88" providerId="ADAL" clId="{6FE2C760-972C-4569-A66A-B12A64FA1BA9}"/>
    <pc:docChg chg="undo custSel addSld modSld">
      <pc:chgData name="Jen Pirtle" userId="37ab5e5e-e9c4-47fc-aea8-b53879e86a88" providerId="ADAL" clId="{6FE2C760-972C-4569-A66A-B12A64FA1BA9}" dt="2020-05-26T18:25:17.956" v="1904" actId="20577"/>
      <pc:docMkLst>
        <pc:docMk/>
      </pc:docMkLst>
      <pc:sldChg chg="modSp mod modNotesTx">
        <pc:chgData name="Jen Pirtle" userId="37ab5e5e-e9c4-47fc-aea8-b53879e86a88" providerId="ADAL" clId="{6FE2C760-972C-4569-A66A-B12A64FA1BA9}" dt="2020-05-26T18:01:11.217" v="194" actId="20577"/>
        <pc:sldMkLst>
          <pc:docMk/>
          <pc:sldMk cId="3890530691" sldId="330"/>
        </pc:sldMkLst>
        <pc:spChg chg="mod">
          <ac:chgData name="Jen Pirtle" userId="37ab5e5e-e9c4-47fc-aea8-b53879e86a88" providerId="ADAL" clId="{6FE2C760-972C-4569-A66A-B12A64FA1BA9}" dt="2020-05-26T18:01:11.217" v="194" actId="20577"/>
          <ac:spMkLst>
            <pc:docMk/>
            <pc:sldMk cId="3890530691" sldId="330"/>
            <ac:spMk id="5" creationId="{73ECB790-289F-4148-B986-35B00643B44C}"/>
          </ac:spMkLst>
        </pc:spChg>
      </pc:sldChg>
      <pc:sldChg chg="modSp mod">
        <pc:chgData name="Jen Pirtle" userId="37ab5e5e-e9c4-47fc-aea8-b53879e86a88" providerId="ADAL" clId="{6FE2C760-972C-4569-A66A-B12A64FA1BA9}" dt="2020-05-26T18:03:47.229" v="211" actId="20577"/>
        <pc:sldMkLst>
          <pc:docMk/>
          <pc:sldMk cId="3915745234" sldId="334"/>
        </pc:sldMkLst>
        <pc:spChg chg="mod">
          <ac:chgData name="Jen Pirtle" userId="37ab5e5e-e9c4-47fc-aea8-b53879e86a88" providerId="ADAL" clId="{6FE2C760-972C-4569-A66A-B12A64FA1BA9}" dt="2020-05-26T18:03:47.229" v="211" actId="20577"/>
          <ac:spMkLst>
            <pc:docMk/>
            <pc:sldMk cId="3915745234" sldId="334"/>
            <ac:spMk id="4" creationId="{E48BF851-3791-4FC0-A296-F5A2EDAE5644}"/>
          </ac:spMkLst>
        </pc:spChg>
      </pc:sldChg>
      <pc:sldChg chg="modNotesTx">
        <pc:chgData name="Jen Pirtle" userId="37ab5e5e-e9c4-47fc-aea8-b53879e86a88" providerId="ADAL" clId="{6FE2C760-972C-4569-A66A-B12A64FA1BA9}" dt="2020-05-26T18:02:57.435" v="195" actId="20577"/>
        <pc:sldMkLst>
          <pc:docMk/>
          <pc:sldMk cId="3260220093" sldId="335"/>
        </pc:sldMkLst>
      </pc:sldChg>
      <pc:sldChg chg="addSp delSp modSp mod modNotesTx">
        <pc:chgData name="Jen Pirtle" userId="37ab5e5e-e9c4-47fc-aea8-b53879e86a88" providerId="ADAL" clId="{6FE2C760-972C-4569-A66A-B12A64FA1BA9}" dt="2020-05-26T17:59:55.105" v="70" actId="14100"/>
        <pc:sldMkLst>
          <pc:docMk/>
          <pc:sldMk cId="4093243129" sldId="343"/>
        </pc:sldMkLst>
        <pc:spChg chg="mod">
          <ac:chgData name="Jen Pirtle" userId="37ab5e5e-e9c4-47fc-aea8-b53879e86a88" providerId="ADAL" clId="{6FE2C760-972C-4569-A66A-B12A64FA1BA9}" dt="2020-05-26T17:58:38.014" v="0"/>
          <ac:spMkLst>
            <pc:docMk/>
            <pc:sldMk cId="4093243129" sldId="343"/>
            <ac:spMk id="2" creationId="{17B45266-03E5-4662-900A-AB819C56F5D1}"/>
          </ac:spMkLst>
        </pc:spChg>
        <pc:spChg chg="mod">
          <ac:chgData name="Jen Pirtle" userId="37ab5e5e-e9c4-47fc-aea8-b53879e86a88" providerId="ADAL" clId="{6FE2C760-972C-4569-A66A-B12A64FA1BA9}" dt="2020-05-26T17:58:38.014" v="0"/>
          <ac:spMkLst>
            <pc:docMk/>
            <pc:sldMk cId="4093243129" sldId="343"/>
            <ac:spMk id="3" creationId="{F8530D80-0EAF-4976-8AAE-B6866F520679}"/>
          </ac:spMkLst>
        </pc:spChg>
        <pc:spChg chg="mod">
          <ac:chgData name="Jen Pirtle" userId="37ab5e5e-e9c4-47fc-aea8-b53879e86a88" providerId="ADAL" clId="{6FE2C760-972C-4569-A66A-B12A64FA1BA9}" dt="2020-05-26T17:59:55.105" v="70" actId="14100"/>
          <ac:spMkLst>
            <pc:docMk/>
            <pc:sldMk cId="4093243129" sldId="343"/>
            <ac:spMk id="4" creationId="{2F4B8931-CD0E-4257-BD4E-2BD23D794305}"/>
          </ac:spMkLst>
        </pc:spChg>
        <pc:spChg chg="add del mod">
          <ac:chgData name="Jen Pirtle" userId="37ab5e5e-e9c4-47fc-aea8-b53879e86a88" providerId="ADAL" clId="{6FE2C760-972C-4569-A66A-B12A64FA1BA9}" dt="2020-05-26T17:58:41.284" v="1" actId="478"/>
          <ac:spMkLst>
            <pc:docMk/>
            <pc:sldMk cId="4093243129" sldId="343"/>
            <ac:spMk id="5" creationId="{2D37D416-2425-43A2-B85F-779AF9AB8D01}"/>
          </ac:spMkLst>
        </pc:spChg>
      </pc:sldChg>
      <pc:sldChg chg="addSp delSp modSp new mod">
        <pc:chgData name="Jen Pirtle" userId="37ab5e5e-e9c4-47fc-aea8-b53879e86a88" providerId="ADAL" clId="{6FE2C760-972C-4569-A66A-B12A64FA1BA9}" dt="2020-05-26T18:12:52.989" v="500" actId="478"/>
        <pc:sldMkLst>
          <pc:docMk/>
          <pc:sldMk cId="51388507" sldId="346"/>
        </pc:sldMkLst>
        <pc:spChg chg="mod">
          <ac:chgData name="Jen Pirtle" userId="37ab5e5e-e9c4-47fc-aea8-b53879e86a88" providerId="ADAL" clId="{6FE2C760-972C-4569-A66A-B12A64FA1BA9}" dt="2020-05-26T18:12:40.231" v="496"/>
          <ac:spMkLst>
            <pc:docMk/>
            <pc:sldMk cId="51388507" sldId="346"/>
            <ac:spMk id="2" creationId="{95A59A14-DE46-4599-8CB6-A20C94D551F6}"/>
          </ac:spMkLst>
        </pc:spChg>
        <pc:spChg chg="mod">
          <ac:chgData name="Jen Pirtle" userId="37ab5e5e-e9c4-47fc-aea8-b53879e86a88" providerId="ADAL" clId="{6FE2C760-972C-4569-A66A-B12A64FA1BA9}" dt="2020-05-26T18:12:40.231" v="496"/>
          <ac:spMkLst>
            <pc:docMk/>
            <pc:sldMk cId="51388507" sldId="346"/>
            <ac:spMk id="3" creationId="{07CA9325-982F-47EE-A230-93B35BD6E9D4}"/>
          </ac:spMkLst>
        </pc:spChg>
        <pc:spChg chg="del">
          <ac:chgData name="Jen Pirtle" userId="37ab5e5e-e9c4-47fc-aea8-b53879e86a88" providerId="ADAL" clId="{6FE2C760-972C-4569-A66A-B12A64FA1BA9}" dt="2020-05-26T18:06:12.571" v="276"/>
          <ac:spMkLst>
            <pc:docMk/>
            <pc:sldMk cId="51388507" sldId="346"/>
            <ac:spMk id="4" creationId="{8CBB5646-F3B6-4D61-9FB4-0D6154DD691D}"/>
          </ac:spMkLst>
        </pc:spChg>
        <pc:spChg chg="del">
          <ac:chgData name="Jen Pirtle" userId="37ab5e5e-e9c4-47fc-aea8-b53879e86a88" providerId="ADAL" clId="{6FE2C760-972C-4569-A66A-B12A64FA1BA9}" dt="2020-05-26T18:04:14.513" v="267" actId="478"/>
          <ac:spMkLst>
            <pc:docMk/>
            <pc:sldMk cId="51388507" sldId="346"/>
            <ac:spMk id="5" creationId="{2914B3C5-3014-405B-8FAD-152C51BF5900}"/>
          </ac:spMkLst>
        </pc:spChg>
        <pc:spChg chg="add del mod">
          <ac:chgData name="Jen Pirtle" userId="37ab5e5e-e9c4-47fc-aea8-b53879e86a88" providerId="ADAL" clId="{6FE2C760-972C-4569-A66A-B12A64FA1BA9}" dt="2020-05-26T18:06:16.145" v="277" actId="478"/>
          <ac:spMkLst>
            <pc:docMk/>
            <pc:sldMk cId="51388507" sldId="346"/>
            <ac:spMk id="8" creationId="{F341895D-6575-4B4A-8DB8-412EA18966EE}"/>
          </ac:spMkLst>
        </pc:spChg>
        <pc:spChg chg="add del mod">
          <ac:chgData name="Jen Pirtle" userId="37ab5e5e-e9c4-47fc-aea8-b53879e86a88" providerId="ADAL" clId="{6FE2C760-972C-4569-A66A-B12A64FA1BA9}" dt="2020-05-26T18:12:40.231" v="496"/>
          <ac:spMkLst>
            <pc:docMk/>
            <pc:sldMk cId="51388507" sldId="346"/>
            <ac:spMk id="9" creationId="{8D247FC5-7680-4BB9-8DD6-15B70AD5EA24}"/>
          </ac:spMkLst>
        </pc:spChg>
        <pc:spChg chg="add del mod">
          <ac:chgData name="Jen Pirtle" userId="37ab5e5e-e9c4-47fc-aea8-b53879e86a88" providerId="ADAL" clId="{6FE2C760-972C-4569-A66A-B12A64FA1BA9}" dt="2020-05-26T18:12:02.598" v="488" actId="478"/>
          <ac:spMkLst>
            <pc:docMk/>
            <pc:sldMk cId="51388507" sldId="346"/>
            <ac:spMk id="10" creationId="{8F6C2CB8-53DB-4B21-B3D1-D4CE7AE86856}"/>
          </ac:spMkLst>
        </pc:spChg>
        <pc:spChg chg="add del mod">
          <ac:chgData name="Jen Pirtle" userId="37ab5e5e-e9c4-47fc-aea8-b53879e86a88" providerId="ADAL" clId="{6FE2C760-972C-4569-A66A-B12A64FA1BA9}" dt="2020-05-26T18:12:52.989" v="500" actId="478"/>
          <ac:spMkLst>
            <pc:docMk/>
            <pc:sldMk cId="51388507" sldId="346"/>
            <ac:spMk id="11" creationId="{66406EF9-0098-4388-A353-4777232CCF1A}"/>
          </ac:spMkLst>
        </pc:spChg>
        <pc:spChg chg="add mod">
          <ac:chgData name="Jen Pirtle" userId="37ab5e5e-e9c4-47fc-aea8-b53879e86a88" providerId="ADAL" clId="{6FE2C760-972C-4569-A66A-B12A64FA1BA9}" dt="2020-05-26T18:12:50.093" v="499" actId="14100"/>
          <ac:spMkLst>
            <pc:docMk/>
            <pc:sldMk cId="51388507" sldId="346"/>
            <ac:spMk id="12" creationId="{EC596A72-8111-4FD0-930E-9CAE8E72DE34}"/>
          </ac:spMkLst>
        </pc:spChg>
        <pc:picChg chg="add del mod">
          <ac:chgData name="Jen Pirtle" userId="37ab5e5e-e9c4-47fc-aea8-b53879e86a88" providerId="ADAL" clId="{6FE2C760-972C-4569-A66A-B12A64FA1BA9}" dt="2020-05-26T18:05:30.834" v="272" actId="478"/>
          <ac:picMkLst>
            <pc:docMk/>
            <pc:sldMk cId="51388507" sldId="346"/>
            <ac:picMk id="6" creationId="{23688E02-18CA-436C-B912-C2AE54A79784}"/>
          </ac:picMkLst>
        </pc:picChg>
        <pc:picChg chg="add mod">
          <ac:chgData name="Jen Pirtle" userId="37ab5e5e-e9c4-47fc-aea8-b53879e86a88" providerId="ADAL" clId="{6FE2C760-972C-4569-A66A-B12A64FA1BA9}" dt="2020-05-26T18:12:43.815" v="497" actId="1076"/>
          <ac:picMkLst>
            <pc:docMk/>
            <pc:sldMk cId="51388507" sldId="346"/>
            <ac:picMk id="7" creationId="{64A9884E-ABDB-44EC-A79E-8E503802C534}"/>
          </ac:picMkLst>
        </pc:picChg>
      </pc:sldChg>
      <pc:sldChg chg="addSp delSp modSp new mod modNotesTx">
        <pc:chgData name="Jen Pirtle" userId="37ab5e5e-e9c4-47fc-aea8-b53879e86a88" providerId="ADAL" clId="{6FE2C760-972C-4569-A66A-B12A64FA1BA9}" dt="2020-05-26T18:25:17.956" v="1904" actId="20577"/>
        <pc:sldMkLst>
          <pc:docMk/>
          <pc:sldMk cId="2168979113" sldId="347"/>
        </pc:sldMkLst>
        <pc:spChg chg="mod">
          <ac:chgData name="Jen Pirtle" userId="37ab5e5e-e9c4-47fc-aea8-b53879e86a88" providerId="ADAL" clId="{6FE2C760-972C-4569-A66A-B12A64FA1BA9}" dt="2020-05-26T18:13:08.246" v="529" actId="20577"/>
          <ac:spMkLst>
            <pc:docMk/>
            <pc:sldMk cId="2168979113" sldId="347"/>
            <ac:spMk id="3" creationId="{D9935E30-44EC-4C07-BE07-6769F8DC4185}"/>
          </ac:spMkLst>
        </pc:spChg>
        <pc:spChg chg="del">
          <ac:chgData name="Jen Pirtle" userId="37ab5e5e-e9c4-47fc-aea8-b53879e86a88" providerId="ADAL" clId="{6FE2C760-972C-4569-A66A-B12A64FA1BA9}" dt="2020-05-26T18:13:44.257" v="530" actId="478"/>
          <ac:spMkLst>
            <pc:docMk/>
            <pc:sldMk cId="2168979113" sldId="347"/>
            <ac:spMk id="4" creationId="{A0CD6A7D-8647-47F1-A4D8-B787F8D5DEF3}"/>
          </ac:spMkLst>
        </pc:spChg>
        <pc:spChg chg="mod">
          <ac:chgData name="Jen Pirtle" userId="37ab5e5e-e9c4-47fc-aea8-b53879e86a88" providerId="ADAL" clId="{6FE2C760-972C-4569-A66A-B12A64FA1BA9}" dt="2020-05-26T18:24:29.168" v="1769" actId="14100"/>
          <ac:spMkLst>
            <pc:docMk/>
            <pc:sldMk cId="2168979113" sldId="347"/>
            <ac:spMk id="5" creationId="{A73458C9-8CEE-47BE-9C71-5ED1F3989781}"/>
          </ac:spMkLst>
        </pc:spChg>
        <pc:picChg chg="add mod">
          <ac:chgData name="Jen Pirtle" userId="37ab5e5e-e9c4-47fc-aea8-b53879e86a88" providerId="ADAL" clId="{6FE2C760-972C-4569-A66A-B12A64FA1BA9}" dt="2020-05-26T18:14:16.963" v="539" actId="14100"/>
          <ac:picMkLst>
            <pc:docMk/>
            <pc:sldMk cId="2168979113" sldId="347"/>
            <ac:picMk id="6" creationId="{9ECAE9FE-26B8-4FDB-92E6-DCC532E33CB9}"/>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417AD9-4D87-40D1-B75B-622CBEBD3ECF}" type="doc">
      <dgm:prSet loTypeId="urn:microsoft.com/office/officeart/2005/8/layout/lProcess3" loCatId="process" qsTypeId="urn:microsoft.com/office/officeart/2005/8/quickstyle/simple1" qsCatId="simple" csTypeId="urn:microsoft.com/office/officeart/2005/8/colors/accent1_2" csCatId="accent1" phldr="1"/>
      <dgm:spPr/>
    </dgm:pt>
    <dgm:pt modelId="{A7F3B900-222B-4919-A9AB-D6AB575C8715}">
      <dgm:prSet phldrT="[Text]"/>
      <dgm:spPr/>
      <dgm:t>
        <a:bodyPr/>
        <a:lstStyle/>
        <a:p>
          <a:r>
            <a:rPr lang="en-US" dirty="0"/>
            <a:t>Management and administration of the grant</a:t>
          </a:r>
        </a:p>
      </dgm:t>
    </dgm:pt>
    <dgm:pt modelId="{8A5F1326-277A-43E6-A1D5-E69979A7F4B4}" type="parTrans" cxnId="{6901B2CA-8D7B-495F-B805-AB3882D453C4}">
      <dgm:prSet/>
      <dgm:spPr/>
      <dgm:t>
        <a:bodyPr/>
        <a:lstStyle/>
        <a:p>
          <a:endParaRPr lang="en-US"/>
        </a:p>
      </dgm:t>
    </dgm:pt>
    <dgm:pt modelId="{A2D0D127-9849-482F-9099-F3277F781A47}" type="sibTrans" cxnId="{6901B2CA-8D7B-495F-B805-AB3882D453C4}">
      <dgm:prSet/>
      <dgm:spPr/>
      <dgm:t>
        <a:bodyPr/>
        <a:lstStyle/>
        <a:p>
          <a:endParaRPr lang="en-US"/>
        </a:p>
      </dgm:t>
    </dgm:pt>
    <dgm:pt modelId="{32CDC0B3-8633-460C-AED4-8073CC5B1365}">
      <dgm:prSet phldrT="[Text]"/>
      <dgm:spPr/>
      <dgm:t>
        <a:bodyPr/>
        <a:lstStyle/>
        <a:p>
          <a:r>
            <a:rPr lang="en-US" dirty="0"/>
            <a:t>Quality of the program and/or services</a:t>
          </a:r>
        </a:p>
      </dgm:t>
    </dgm:pt>
    <dgm:pt modelId="{1B987EAE-70A1-4E7B-83CE-2ECBBA2A4866}" type="parTrans" cxnId="{228EF6A8-5A40-4E16-9BF2-8C35EECC3D3C}">
      <dgm:prSet/>
      <dgm:spPr/>
      <dgm:t>
        <a:bodyPr/>
        <a:lstStyle/>
        <a:p>
          <a:endParaRPr lang="en-US"/>
        </a:p>
      </dgm:t>
    </dgm:pt>
    <dgm:pt modelId="{B5F128D7-D0C0-42BF-BB40-2D8CEEC0D2C9}" type="sibTrans" cxnId="{228EF6A8-5A40-4E16-9BF2-8C35EECC3D3C}">
      <dgm:prSet/>
      <dgm:spPr/>
      <dgm:t>
        <a:bodyPr/>
        <a:lstStyle/>
        <a:p>
          <a:endParaRPr lang="en-US"/>
        </a:p>
      </dgm:t>
    </dgm:pt>
    <dgm:pt modelId="{341696F4-DC94-45C8-8F78-9F6FD7202323}">
      <dgm:prSet phldrT="[Text]"/>
      <dgm:spPr/>
      <dgm:t>
        <a:bodyPr/>
        <a:lstStyle/>
        <a:p>
          <a:r>
            <a:rPr lang="en-US" dirty="0"/>
            <a:t>Program Compliance</a:t>
          </a:r>
        </a:p>
      </dgm:t>
    </dgm:pt>
    <dgm:pt modelId="{0EFB2E82-B2BF-4EEB-A5DB-61DDBA42D4AE}" type="parTrans" cxnId="{DC653E86-8DE2-41DC-94C5-4FC4F7625BDA}">
      <dgm:prSet/>
      <dgm:spPr/>
      <dgm:t>
        <a:bodyPr/>
        <a:lstStyle/>
        <a:p>
          <a:endParaRPr lang="en-US"/>
        </a:p>
      </dgm:t>
    </dgm:pt>
    <dgm:pt modelId="{90E9EC93-B5E7-4786-81DF-347412E66EA6}" type="sibTrans" cxnId="{DC653E86-8DE2-41DC-94C5-4FC4F7625BDA}">
      <dgm:prSet/>
      <dgm:spPr/>
      <dgm:t>
        <a:bodyPr/>
        <a:lstStyle/>
        <a:p>
          <a:endParaRPr lang="en-US"/>
        </a:p>
      </dgm:t>
    </dgm:pt>
    <dgm:pt modelId="{A5C55487-58E9-4C2D-980D-4131B21ADFFC}">
      <dgm:prSet phldrT="[Text]"/>
      <dgm:spPr/>
      <dgm:t>
        <a:bodyPr/>
        <a:lstStyle/>
        <a:p>
          <a:r>
            <a:rPr lang="en-US" dirty="0"/>
            <a:t>Achievement of grant goals and performance</a:t>
          </a:r>
        </a:p>
      </dgm:t>
    </dgm:pt>
    <dgm:pt modelId="{0CAFC5B1-9F4B-43FA-982B-93F4390D210B}" type="parTrans" cxnId="{0A0F1C09-461E-4AF6-828F-6A5C64C62E05}">
      <dgm:prSet/>
      <dgm:spPr/>
      <dgm:t>
        <a:bodyPr/>
        <a:lstStyle/>
        <a:p>
          <a:endParaRPr lang="en-US"/>
        </a:p>
      </dgm:t>
    </dgm:pt>
    <dgm:pt modelId="{36FBA4FB-2AD9-40AE-A8F9-C11EE31351FD}" type="sibTrans" cxnId="{0A0F1C09-461E-4AF6-828F-6A5C64C62E05}">
      <dgm:prSet/>
      <dgm:spPr/>
      <dgm:t>
        <a:bodyPr/>
        <a:lstStyle/>
        <a:p>
          <a:endParaRPr lang="en-US"/>
        </a:p>
      </dgm:t>
    </dgm:pt>
    <dgm:pt modelId="{A1AF40EB-119D-4143-BC18-7C184D6E0B82}">
      <dgm:prSet phldrT="[Text]"/>
      <dgm:spPr/>
      <dgm:t>
        <a:bodyPr/>
        <a:lstStyle/>
        <a:p>
          <a:r>
            <a:rPr lang="en-US" dirty="0"/>
            <a:t>Evaluate</a:t>
          </a:r>
        </a:p>
      </dgm:t>
    </dgm:pt>
    <dgm:pt modelId="{47A31AC5-0789-41F2-A7E8-382F9602DC48}" type="parTrans" cxnId="{A0815586-BBFA-406D-82DB-B85FFECB0B42}">
      <dgm:prSet/>
      <dgm:spPr/>
      <dgm:t>
        <a:bodyPr/>
        <a:lstStyle/>
        <a:p>
          <a:endParaRPr lang="en-US"/>
        </a:p>
      </dgm:t>
    </dgm:pt>
    <dgm:pt modelId="{E6ACE31F-C1D3-4BFE-AF8F-A98C805C24F4}" type="sibTrans" cxnId="{A0815586-BBFA-406D-82DB-B85FFECB0B42}">
      <dgm:prSet/>
      <dgm:spPr/>
      <dgm:t>
        <a:bodyPr/>
        <a:lstStyle/>
        <a:p>
          <a:endParaRPr lang="en-US"/>
        </a:p>
      </dgm:t>
    </dgm:pt>
    <dgm:pt modelId="{BCC3697A-96D1-4AFF-866D-A91F501A66EC}">
      <dgm:prSet phldrT="[Text]"/>
      <dgm:spPr/>
      <dgm:t>
        <a:bodyPr/>
        <a:lstStyle/>
        <a:p>
          <a:r>
            <a:rPr lang="en-US" dirty="0"/>
            <a:t>Review</a:t>
          </a:r>
        </a:p>
      </dgm:t>
    </dgm:pt>
    <dgm:pt modelId="{4EE9D804-AFCE-44C3-8A1C-91DC7EC06C84}" type="parTrans" cxnId="{1C59357E-015E-4B18-9211-484FE354289C}">
      <dgm:prSet/>
      <dgm:spPr/>
      <dgm:t>
        <a:bodyPr/>
        <a:lstStyle/>
        <a:p>
          <a:endParaRPr lang="en-US"/>
        </a:p>
      </dgm:t>
    </dgm:pt>
    <dgm:pt modelId="{B61C9637-3AF0-4A86-872A-386F172176AD}" type="sibTrans" cxnId="{1C59357E-015E-4B18-9211-484FE354289C}">
      <dgm:prSet/>
      <dgm:spPr/>
      <dgm:t>
        <a:bodyPr/>
        <a:lstStyle/>
        <a:p>
          <a:endParaRPr lang="en-US"/>
        </a:p>
      </dgm:t>
    </dgm:pt>
    <dgm:pt modelId="{C17DE05E-5C4B-4ADE-B4CF-8EA84ABE0C01}">
      <dgm:prSet phldrT="[Text]"/>
      <dgm:spPr/>
      <dgm:t>
        <a:bodyPr/>
        <a:lstStyle/>
        <a:p>
          <a:r>
            <a:rPr lang="en-US" dirty="0"/>
            <a:t>Determine</a:t>
          </a:r>
        </a:p>
      </dgm:t>
    </dgm:pt>
    <dgm:pt modelId="{E1D18079-D391-41DE-9848-35DB66B4D8CE}" type="parTrans" cxnId="{9184E661-4CD6-43F9-84C1-1ED660801CDA}">
      <dgm:prSet/>
      <dgm:spPr/>
      <dgm:t>
        <a:bodyPr/>
        <a:lstStyle/>
        <a:p>
          <a:endParaRPr lang="en-US"/>
        </a:p>
      </dgm:t>
    </dgm:pt>
    <dgm:pt modelId="{CEFAB4A3-4E5B-4315-93C8-12A4B4018F10}" type="sibTrans" cxnId="{9184E661-4CD6-43F9-84C1-1ED660801CDA}">
      <dgm:prSet/>
      <dgm:spPr/>
      <dgm:t>
        <a:bodyPr/>
        <a:lstStyle/>
        <a:p>
          <a:endParaRPr lang="en-US"/>
        </a:p>
      </dgm:t>
    </dgm:pt>
    <dgm:pt modelId="{785B8A6E-8D22-4A64-9AC3-07071A1D3161}">
      <dgm:prSet phldrT="[Text]"/>
      <dgm:spPr/>
      <dgm:t>
        <a:bodyPr/>
        <a:lstStyle/>
        <a:p>
          <a:r>
            <a:rPr lang="en-US" dirty="0"/>
            <a:t>Ensure</a:t>
          </a:r>
        </a:p>
      </dgm:t>
    </dgm:pt>
    <dgm:pt modelId="{1AD8FFE6-A541-4A8D-AE20-9A83B3FFDD08}" type="parTrans" cxnId="{D7D8370E-5891-4833-99A6-FC75A8700AD9}">
      <dgm:prSet/>
      <dgm:spPr/>
      <dgm:t>
        <a:bodyPr/>
        <a:lstStyle/>
        <a:p>
          <a:endParaRPr lang="en-US"/>
        </a:p>
      </dgm:t>
    </dgm:pt>
    <dgm:pt modelId="{46988EF1-3789-4A8E-803A-21C41EEF239E}" type="sibTrans" cxnId="{D7D8370E-5891-4833-99A6-FC75A8700AD9}">
      <dgm:prSet/>
      <dgm:spPr/>
      <dgm:t>
        <a:bodyPr/>
        <a:lstStyle/>
        <a:p>
          <a:endParaRPr lang="en-US"/>
        </a:p>
      </dgm:t>
    </dgm:pt>
    <dgm:pt modelId="{81A91E97-3C35-41CB-ACAD-9C78BECFB59A}" type="pres">
      <dgm:prSet presAssocID="{9F417AD9-4D87-40D1-B75B-622CBEBD3ECF}" presName="Name0" presStyleCnt="0">
        <dgm:presLayoutVars>
          <dgm:chPref val="3"/>
          <dgm:dir/>
          <dgm:animLvl val="lvl"/>
          <dgm:resizeHandles/>
        </dgm:presLayoutVars>
      </dgm:prSet>
      <dgm:spPr/>
    </dgm:pt>
    <dgm:pt modelId="{07B590F6-4B17-48B7-8750-5F2ACD62F12C}" type="pres">
      <dgm:prSet presAssocID="{A1AF40EB-119D-4143-BC18-7C184D6E0B82}" presName="horFlow" presStyleCnt="0"/>
      <dgm:spPr/>
    </dgm:pt>
    <dgm:pt modelId="{36218E28-F604-4CAB-9EB6-DA0EAEE5BBB5}" type="pres">
      <dgm:prSet presAssocID="{A1AF40EB-119D-4143-BC18-7C184D6E0B82}" presName="bigChev" presStyleLbl="node1" presStyleIdx="0" presStyleCnt="4"/>
      <dgm:spPr/>
    </dgm:pt>
    <dgm:pt modelId="{073F9AED-6CD2-4F80-85B9-58BC46AE1B74}" type="pres">
      <dgm:prSet presAssocID="{8A5F1326-277A-43E6-A1D5-E69979A7F4B4}" presName="parTrans" presStyleCnt="0"/>
      <dgm:spPr/>
    </dgm:pt>
    <dgm:pt modelId="{88A00239-D69D-4908-8AB1-9F6107D1AA3E}" type="pres">
      <dgm:prSet presAssocID="{A7F3B900-222B-4919-A9AB-D6AB575C8715}" presName="node" presStyleLbl="alignAccFollowNode1" presStyleIdx="0" presStyleCnt="4">
        <dgm:presLayoutVars>
          <dgm:bulletEnabled val="1"/>
        </dgm:presLayoutVars>
      </dgm:prSet>
      <dgm:spPr/>
    </dgm:pt>
    <dgm:pt modelId="{0A3B7C48-D0C3-49C3-9627-2E308910A5FA}" type="pres">
      <dgm:prSet presAssocID="{A1AF40EB-119D-4143-BC18-7C184D6E0B82}" presName="vSp" presStyleCnt="0"/>
      <dgm:spPr/>
    </dgm:pt>
    <dgm:pt modelId="{6F1BCBC7-EECE-40F9-A864-7D478F37D8AC}" type="pres">
      <dgm:prSet presAssocID="{BCC3697A-96D1-4AFF-866D-A91F501A66EC}" presName="horFlow" presStyleCnt="0"/>
      <dgm:spPr/>
    </dgm:pt>
    <dgm:pt modelId="{89617023-B556-4505-B9DA-5A63F4A1C983}" type="pres">
      <dgm:prSet presAssocID="{BCC3697A-96D1-4AFF-866D-A91F501A66EC}" presName="bigChev" presStyleLbl="node1" presStyleIdx="1" presStyleCnt="4"/>
      <dgm:spPr/>
    </dgm:pt>
    <dgm:pt modelId="{E62DF7F2-424B-4FA8-984E-A7944483C804}" type="pres">
      <dgm:prSet presAssocID="{1B987EAE-70A1-4E7B-83CE-2ECBBA2A4866}" presName="parTrans" presStyleCnt="0"/>
      <dgm:spPr/>
    </dgm:pt>
    <dgm:pt modelId="{C462B904-3987-4B5C-A6D1-386ED56351F4}" type="pres">
      <dgm:prSet presAssocID="{32CDC0B3-8633-460C-AED4-8073CC5B1365}" presName="node" presStyleLbl="alignAccFollowNode1" presStyleIdx="1" presStyleCnt="4">
        <dgm:presLayoutVars>
          <dgm:bulletEnabled val="1"/>
        </dgm:presLayoutVars>
      </dgm:prSet>
      <dgm:spPr/>
    </dgm:pt>
    <dgm:pt modelId="{244966E3-0CFF-47CF-A5FB-BCE4D417E7FA}" type="pres">
      <dgm:prSet presAssocID="{BCC3697A-96D1-4AFF-866D-A91F501A66EC}" presName="vSp" presStyleCnt="0"/>
      <dgm:spPr/>
    </dgm:pt>
    <dgm:pt modelId="{8608133F-1AE7-4139-A546-D6111C1AD6CB}" type="pres">
      <dgm:prSet presAssocID="{C17DE05E-5C4B-4ADE-B4CF-8EA84ABE0C01}" presName="horFlow" presStyleCnt="0"/>
      <dgm:spPr/>
    </dgm:pt>
    <dgm:pt modelId="{6D1D0E26-789F-40A1-92B3-57C1462B1C1E}" type="pres">
      <dgm:prSet presAssocID="{C17DE05E-5C4B-4ADE-B4CF-8EA84ABE0C01}" presName="bigChev" presStyleLbl="node1" presStyleIdx="2" presStyleCnt="4"/>
      <dgm:spPr/>
    </dgm:pt>
    <dgm:pt modelId="{15132B6C-A005-4607-9E16-6B39DD9876E3}" type="pres">
      <dgm:prSet presAssocID="{0EFB2E82-B2BF-4EEB-A5DB-61DDBA42D4AE}" presName="parTrans" presStyleCnt="0"/>
      <dgm:spPr/>
    </dgm:pt>
    <dgm:pt modelId="{054A8A02-15A8-457B-BB47-F4B013ECFB34}" type="pres">
      <dgm:prSet presAssocID="{341696F4-DC94-45C8-8F78-9F6FD7202323}" presName="node" presStyleLbl="alignAccFollowNode1" presStyleIdx="2" presStyleCnt="4">
        <dgm:presLayoutVars>
          <dgm:bulletEnabled val="1"/>
        </dgm:presLayoutVars>
      </dgm:prSet>
      <dgm:spPr/>
    </dgm:pt>
    <dgm:pt modelId="{CF06044D-F8FB-44E9-BF8E-27A389CC87E9}" type="pres">
      <dgm:prSet presAssocID="{C17DE05E-5C4B-4ADE-B4CF-8EA84ABE0C01}" presName="vSp" presStyleCnt="0"/>
      <dgm:spPr/>
    </dgm:pt>
    <dgm:pt modelId="{87CCB9CD-DD9B-4147-9298-7003BA2E1815}" type="pres">
      <dgm:prSet presAssocID="{785B8A6E-8D22-4A64-9AC3-07071A1D3161}" presName="horFlow" presStyleCnt="0"/>
      <dgm:spPr/>
    </dgm:pt>
    <dgm:pt modelId="{717551A4-CF06-4F62-9DCB-DDA43CEACDF7}" type="pres">
      <dgm:prSet presAssocID="{785B8A6E-8D22-4A64-9AC3-07071A1D3161}" presName="bigChev" presStyleLbl="node1" presStyleIdx="3" presStyleCnt="4"/>
      <dgm:spPr/>
    </dgm:pt>
    <dgm:pt modelId="{8307254C-B0AA-4EDD-97DB-46E62CD8CEF8}" type="pres">
      <dgm:prSet presAssocID="{0CAFC5B1-9F4B-43FA-982B-93F4390D210B}" presName="parTrans" presStyleCnt="0"/>
      <dgm:spPr/>
    </dgm:pt>
    <dgm:pt modelId="{6D32838F-AC2C-4A07-B626-AF36981AB702}" type="pres">
      <dgm:prSet presAssocID="{A5C55487-58E9-4C2D-980D-4131B21ADFFC}" presName="node" presStyleLbl="alignAccFollowNode1" presStyleIdx="3" presStyleCnt="4">
        <dgm:presLayoutVars>
          <dgm:bulletEnabled val="1"/>
        </dgm:presLayoutVars>
      </dgm:prSet>
      <dgm:spPr/>
    </dgm:pt>
  </dgm:ptLst>
  <dgm:cxnLst>
    <dgm:cxn modelId="{A8E0E406-2B6D-471D-A090-95594A264D44}" type="presOf" srcId="{A5C55487-58E9-4C2D-980D-4131B21ADFFC}" destId="{6D32838F-AC2C-4A07-B626-AF36981AB702}" srcOrd="0" destOrd="0" presId="urn:microsoft.com/office/officeart/2005/8/layout/lProcess3"/>
    <dgm:cxn modelId="{0A0F1C09-461E-4AF6-828F-6A5C64C62E05}" srcId="{785B8A6E-8D22-4A64-9AC3-07071A1D3161}" destId="{A5C55487-58E9-4C2D-980D-4131B21ADFFC}" srcOrd="0" destOrd="0" parTransId="{0CAFC5B1-9F4B-43FA-982B-93F4390D210B}" sibTransId="{36FBA4FB-2AD9-40AE-A8F9-C11EE31351FD}"/>
    <dgm:cxn modelId="{D7D8370E-5891-4833-99A6-FC75A8700AD9}" srcId="{9F417AD9-4D87-40D1-B75B-622CBEBD3ECF}" destId="{785B8A6E-8D22-4A64-9AC3-07071A1D3161}" srcOrd="3" destOrd="0" parTransId="{1AD8FFE6-A541-4A8D-AE20-9A83B3FFDD08}" sibTransId="{46988EF1-3789-4A8E-803A-21C41EEF239E}"/>
    <dgm:cxn modelId="{BEC19B1C-6D7A-4AF5-912D-E0C66AC286B0}" type="presOf" srcId="{A1AF40EB-119D-4143-BC18-7C184D6E0B82}" destId="{36218E28-F604-4CAB-9EB6-DA0EAEE5BBB5}" srcOrd="0" destOrd="0" presId="urn:microsoft.com/office/officeart/2005/8/layout/lProcess3"/>
    <dgm:cxn modelId="{9505F722-EA0A-43E8-9415-14050FBAFCC3}" type="presOf" srcId="{BCC3697A-96D1-4AFF-866D-A91F501A66EC}" destId="{89617023-B556-4505-B9DA-5A63F4A1C983}" srcOrd="0" destOrd="0" presId="urn:microsoft.com/office/officeart/2005/8/layout/lProcess3"/>
    <dgm:cxn modelId="{32F67B25-D4AD-4399-80A2-BE7605B1A4E8}" type="presOf" srcId="{785B8A6E-8D22-4A64-9AC3-07071A1D3161}" destId="{717551A4-CF06-4F62-9DCB-DDA43CEACDF7}" srcOrd="0" destOrd="0" presId="urn:microsoft.com/office/officeart/2005/8/layout/lProcess3"/>
    <dgm:cxn modelId="{0A33F225-D78A-4E80-B4FD-67793F86AFB4}" type="presOf" srcId="{9F417AD9-4D87-40D1-B75B-622CBEBD3ECF}" destId="{81A91E97-3C35-41CB-ACAD-9C78BECFB59A}" srcOrd="0" destOrd="0" presId="urn:microsoft.com/office/officeart/2005/8/layout/lProcess3"/>
    <dgm:cxn modelId="{9184E661-4CD6-43F9-84C1-1ED660801CDA}" srcId="{9F417AD9-4D87-40D1-B75B-622CBEBD3ECF}" destId="{C17DE05E-5C4B-4ADE-B4CF-8EA84ABE0C01}" srcOrd="2" destOrd="0" parTransId="{E1D18079-D391-41DE-9848-35DB66B4D8CE}" sibTransId="{CEFAB4A3-4E5B-4315-93C8-12A4B4018F10}"/>
    <dgm:cxn modelId="{1C59357E-015E-4B18-9211-484FE354289C}" srcId="{9F417AD9-4D87-40D1-B75B-622CBEBD3ECF}" destId="{BCC3697A-96D1-4AFF-866D-A91F501A66EC}" srcOrd="1" destOrd="0" parTransId="{4EE9D804-AFCE-44C3-8A1C-91DC7EC06C84}" sibTransId="{B61C9637-3AF0-4A86-872A-386F172176AD}"/>
    <dgm:cxn modelId="{8B234982-A8D2-4EB8-9C47-318E9AF1D1E9}" type="presOf" srcId="{C17DE05E-5C4B-4ADE-B4CF-8EA84ABE0C01}" destId="{6D1D0E26-789F-40A1-92B3-57C1462B1C1E}" srcOrd="0" destOrd="0" presId="urn:microsoft.com/office/officeart/2005/8/layout/lProcess3"/>
    <dgm:cxn modelId="{DC653E86-8DE2-41DC-94C5-4FC4F7625BDA}" srcId="{C17DE05E-5C4B-4ADE-B4CF-8EA84ABE0C01}" destId="{341696F4-DC94-45C8-8F78-9F6FD7202323}" srcOrd="0" destOrd="0" parTransId="{0EFB2E82-B2BF-4EEB-A5DB-61DDBA42D4AE}" sibTransId="{90E9EC93-B5E7-4786-81DF-347412E66EA6}"/>
    <dgm:cxn modelId="{A0815586-BBFA-406D-82DB-B85FFECB0B42}" srcId="{9F417AD9-4D87-40D1-B75B-622CBEBD3ECF}" destId="{A1AF40EB-119D-4143-BC18-7C184D6E0B82}" srcOrd="0" destOrd="0" parTransId="{47A31AC5-0789-41F2-A7E8-382F9602DC48}" sibTransId="{E6ACE31F-C1D3-4BFE-AF8F-A98C805C24F4}"/>
    <dgm:cxn modelId="{F6B40CA3-C765-4F98-841B-3EA2964D835D}" type="presOf" srcId="{32CDC0B3-8633-460C-AED4-8073CC5B1365}" destId="{C462B904-3987-4B5C-A6D1-386ED56351F4}" srcOrd="0" destOrd="0" presId="urn:microsoft.com/office/officeart/2005/8/layout/lProcess3"/>
    <dgm:cxn modelId="{228EF6A8-5A40-4E16-9BF2-8C35EECC3D3C}" srcId="{BCC3697A-96D1-4AFF-866D-A91F501A66EC}" destId="{32CDC0B3-8633-460C-AED4-8073CC5B1365}" srcOrd="0" destOrd="0" parTransId="{1B987EAE-70A1-4E7B-83CE-2ECBBA2A4866}" sibTransId="{B5F128D7-D0C0-42BF-BB40-2D8CEEC0D2C9}"/>
    <dgm:cxn modelId="{E55E54C3-889F-4701-A853-1B88FEA482C1}" type="presOf" srcId="{A7F3B900-222B-4919-A9AB-D6AB575C8715}" destId="{88A00239-D69D-4908-8AB1-9F6107D1AA3E}" srcOrd="0" destOrd="0" presId="urn:microsoft.com/office/officeart/2005/8/layout/lProcess3"/>
    <dgm:cxn modelId="{6901B2CA-8D7B-495F-B805-AB3882D453C4}" srcId="{A1AF40EB-119D-4143-BC18-7C184D6E0B82}" destId="{A7F3B900-222B-4919-A9AB-D6AB575C8715}" srcOrd="0" destOrd="0" parTransId="{8A5F1326-277A-43E6-A1D5-E69979A7F4B4}" sibTransId="{A2D0D127-9849-482F-9099-F3277F781A47}"/>
    <dgm:cxn modelId="{4271CFCC-F16C-460C-8822-9AC4D9D65D1E}" type="presOf" srcId="{341696F4-DC94-45C8-8F78-9F6FD7202323}" destId="{054A8A02-15A8-457B-BB47-F4B013ECFB34}" srcOrd="0" destOrd="0" presId="urn:microsoft.com/office/officeart/2005/8/layout/lProcess3"/>
    <dgm:cxn modelId="{925D071C-FFBF-43D1-A37F-AC3C5D61D85A}" type="presParOf" srcId="{81A91E97-3C35-41CB-ACAD-9C78BECFB59A}" destId="{07B590F6-4B17-48B7-8750-5F2ACD62F12C}" srcOrd="0" destOrd="0" presId="urn:microsoft.com/office/officeart/2005/8/layout/lProcess3"/>
    <dgm:cxn modelId="{ED30BBB6-BDE2-4511-AF75-0E0EC05BA212}" type="presParOf" srcId="{07B590F6-4B17-48B7-8750-5F2ACD62F12C}" destId="{36218E28-F604-4CAB-9EB6-DA0EAEE5BBB5}" srcOrd="0" destOrd="0" presId="urn:microsoft.com/office/officeart/2005/8/layout/lProcess3"/>
    <dgm:cxn modelId="{FAAA501B-F7C9-4C57-8482-BB9D865E4EB3}" type="presParOf" srcId="{07B590F6-4B17-48B7-8750-5F2ACD62F12C}" destId="{073F9AED-6CD2-4F80-85B9-58BC46AE1B74}" srcOrd="1" destOrd="0" presId="urn:microsoft.com/office/officeart/2005/8/layout/lProcess3"/>
    <dgm:cxn modelId="{E20A1FA2-9E88-4EE4-8075-949594E38360}" type="presParOf" srcId="{07B590F6-4B17-48B7-8750-5F2ACD62F12C}" destId="{88A00239-D69D-4908-8AB1-9F6107D1AA3E}" srcOrd="2" destOrd="0" presId="urn:microsoft.com/office/officeart/2005/8/layout/lProcess3"/>
    <dgm:cxn modelId="{597B764F-EAD3-44D2-8F22-FBD8BD150AB9}" type="presParOf" srcId="{81A91E97-3C35-41CB-ACAD-9C78BECFB59A}" destId="{0A3B7C48-D0C3-49C3-9627-2E308910A5FA}" srcOrd="1" destOrd="0" presId="urn:microsoft.com/office/officeart/2005/8/layout/lProcess3"/>
    <dgm:cxn modelId="{9ECE3C27-9992-4FB5-81AC-C2E621C7F38C}" type="presParOf" srcId="{81A91E97-3C35-41CB-ACAD-9C78BECFB59A}" destId="{6F1BCBC7-EECE-40F9-A864-7D478F37D8AC}" srcOrd="2" destOrd="0" presId="urn:microsoft.com/office/officeart/2005/8/layout/lProcess3"/>
    <dgm:cxn modelId="{774CD497-2E76-44EE-B0EF-E61389D28FD3}" type="presParOf" srcId="{6F1BCBC7-EECE-40F9-A864-7D478F37D8AC}" destId="{89617023-B556-4505-B9DA-5A63F4A1C983}" srcOrd="0" destOrd="0" presId="urn:microsoft.com/office/officeart/2005/8/layout/lProcess3"/>
    <dgm:cxn modelId="{C6861B0A-D038-4E8E-B2E1-1B6E61B9D91B}" type="presParOf" srcId="{6F1BCBC7-EECE-40F9-A864-7D478F37D8AC}" destId="{E62DF7F2-424B-4FA8-984E-A7944483C804}" srcOrd="1" destOrd="0" presId="urn:microsoft.com/office/officeart/2005/8/layout/lProcess3"/>
    <dgm:cxn modelId="{9FE752EE-0A20-4939-895C-02DD209CCA82}" type="presParOf" srcId="{6F1BCBC7-EECE-40F9-A864-7D478F37D8AC}" destId="{C462B904-3987-4B5C-A6D1-386ED56351F4}" srcOrd="2" destOrd="0" presId="urn:microsoft.com/office/officeart/2005/8/layout/lProcess3"/>
    <dgm:cxn modelId="{5A53BDDD-A25B-4FB1-BDD9-DB6DF5DF9F2F}" type="presParOf" srcId="{81A91E97-3C35-41CB-ACAD-9C78BECFB59A}" destId="{244966E3-0CFF-47CF-A5FB-BCE4D417E7FA}" srcOrd="3" destOrd="0" presId="urn:microsoft.com/office/officeart/2005/8/layout/lProcess3"/>
    <dgm:cxn modelId="{49D3F270-2336-4FBC-8623-F401D3E510ED}" type="presParOf" srcId="{81A91E97-3C35-41CB-ACAD-9C78BECFB59A}" destId="{8608133F-1AE7-4139-A546-D6111C1AD6CB}" srcOrd="4" destOrd="0" presId="urn:microsoft.com/office/officeart/2005/8/layout/lProcess3"/>
    <dgm:cxn modelId="{183D9892-E4C9-492A-B9B1-FE6338864510}" type="presParOf" srcId="{8608133F-1AE7-4139-A546-D6111C1AD6CB}" destId="{6D1D0E26-789F-40A1-92B3-57C1462B1C1E}" srcOrd="0" destOrd="0" presId="urn:microsoft.com/office/officeart/2005/8/layout/lProcess3"/>
    <dgm:cxn modelId="{23658312-AB9B-4029-A28C-7E9D2A77E293}" type="presParOf" srcId="{8608133F-1AE7-4139-A546-D6111C1AD6CB}" destId="{15132B6C-A005-4607-9E16-6B39DD9876E3}" srcOrd="1" destOrd="0" presId="urn:microsoft.com/office/officeart/2005/8/layout/lProcess3"/>
    <dgm:cxn modelId="{BD75B437-66E6-41B7-B0B2-E0033FE7C157}" type="presParOf" srcId="{8608133F-1AE7-4139-A546-D6111C1AD6CB}" destId="{054A8A02-15A8-457B-BB47-F4B013ECFB34}" srcOrd="2" destOrd="0" presId="urn:microsoft.com/office/officeart/2005/8/layout/lProcess3"/>
    <dgm:cxn modelId="{1A4E77EC-79B3-4CFE-BFBC-A188B3BDFA8E}" type="presParOf" srcId="{81A91E97-3C35-41CB-ACAD-9C78BECFB59A}" destId="{CF06044D-F8FB-44E9-BF8E-27A389CC87E9}" srcOrd="5" destOrd="0" presId="urn:microsoft.com/office/officeart/2005/8/layout/lProcess3"/>
    <dgm:cxn modelId="{43797F52-D166-4221-8587-9D0E7C8A4003}" type="presParOf" srcId="{81A91E97-3C35-41CB-ACAD-9C78BECFB59A}" destId="{87CCB9CD-DD9B-4147-9298-7003BA2E1815}" srcOrd="6" destOrd="0" presId="urn:microsoft.com/office/officeart/2005/8/layout/lProcess3"/>
    <dgm:cxn modelId="{82853952-2F20-4DD4-8A66-14A279A6C33A}" type="presParOf" srcId="{87CCB9CD-DD9B-4147-9298-7003BA2E1815}" destId="{717551A4-CF06-4F62-9DCB-DDA43CEACDF7}" srcOrd="0" destOrd="0" presId="urn:microsoft.com/office/officeart/2005/8/layout/lProcess3"/>
    <dgm:cxn modelId="{963B3CF3-41D1-4B3E-9003-C9085B8C16AE}" type="presParOf" srcId="{87CCB9CD-DD9B-4147-9298-7003BA2E1815}" destId="{8307254C-B0AA-4EDD-97DB-46E62CD8CEF8}" srcOrd="1" destOrd="0" presId="urn:microsoft.com/office/officeart/2005/8/layout/lProcess3"/>
    <dgm:cxn modelId="{989E6EFA-FEAC-49CF-807B-4E82F2E4FF02}" type="presParOf" srcId="{87CCB9CD-DD9B-4147-9298-7003BA2E1815}" destId="{6D32838F-AC2C-4A07-B626-AF36981AB702}"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E96D35-007B-4E96-800C-F37E5EAD69C1}" type="doc">
      <dgm:prSet loTypeId="urn:microsoft.com/office/officeart/2005/8/layout/hList1" loCatId="list" qsTypeId="urn:microsoft.com/office/officeart/2005/8/quickstyle/3d2" qsCatId="3D" csTypeId="urn:microsoft.com/office/officeart/2005/8/colors/accent1_2" csCatId="accent1" phldr="1"/>
      <dgm:spPr/>
      <dgm:t>
        <a:bodyPr/>
        <a:lstStyle/>
        <a:p>
          <a:endParaRPr lang="en-US"/>
        </a:p>
      </dgm:t>
    </dgm:pt>
    <dgm:pt modelId="{F9025CA2-685A-48F0-92EC-B5B6640251F3}">
      <dgm:prSet phldrT="[Text]" custT="1"/>
      <dgm:spPr/>
      <dgm:t>
        <a:bodyPr/>
        <a:lstStyle/>
        <a:p>
          <a:r>
            <a:rPr lang="en-US" sz="2000" dirty="0"/>
            <a:t>When you have limited monitoring staff or ability to travel</a:t>
          </a:r>
        </a:p>
      </dgm:t>
    </dgm:pt>
    <dgm:pt modelId="{9FA9DA88-0F58-436C-BD06-5D1815FF3242}" type="parTrans" cxnId="{ED6B5E60-1D6A-4EBD-B9D5-F5A6BE9D3D7D}">
      <dgm:prSet/>
      <dgm:spPr/>
      <dgm:t>
        <a:bodyPr/>
        <a:lstStyle/>
        <a:p>
          <a:endParaRPr lang="en-US"/>
        </a:p>
      </dgm:t>
    </dgm:pt>
    <dgm:pt modelId="{C1E7B6A6-0A49-48B3-9DC0-004363F384AA}" type="sibTrans" cxnId="{ED6B5E60-1D6A-4EBD-B9D5-F5A6BE9D3D7D}">
      <dgm:prSet/>
      <dgm:spPr/>
      <dgm:t>
        <a:bodyPr/>
        <a:lstStyle/>
        <a:p>
          <a:endParaRPr lang="en-US"/>
        </a:p>
      </dgm:t>
    </dgm:pt>
    <dgm:pt modelId="{F14BDD1B-6BE6-493D-9629-434971133460}">
      <dgm:prSet phldrT="[Text]" custT="1"/>
      <dgm:spPr/>
      <dgm:t>
        <a:bodyPr/>
        <a:lstStyle/>
        <a:p>
          <a:r>
            <a:rPr lang="en-US" sz="2000" dirty="0"/>
            <a:t>By identifying risk areas so future on-site monitoring is more targeted</a:t>
          </a:r>
        </a:p>
      </dgm:t>
    </dgm:pt>
    <dgm:pt modelId="{30C1D922-C6A8-453C-864A-3833B7402DB0}" type="parTrans" cxnId="{0D5CA00A-1632-4E91-9255-5464318DA674}">
      <dgm:prSet/>
      <dgm:spPr/>
      <dgm:t>
        <a:bodyPr/>
        <a:lstStyle/>
        <a:p>
          <a:endParaRPr lang="en-US"/>
        </a:p>
      </dgm:t>
    </dgm:pt>
    <dgm:pt modelId="{B270D1C9-4E2D-4D1A-929C-5D767FFF2783}" type="sibTrans" cxnId="{0D5CA00A-1632-4E91-9255-5464318DA674}">
      <dgm:prSet/>
      <dgm:spPr/>
      <dgm:t>
        <a:bodyPr/>
        <a:lstStyle/>
        <a:p>
          <a:endParaRPr lang="en-US"/>
        </a:p>
      </dgm:t>
    </dgm:pt>
    <dgm:pt modelId="{84774FC3-54B5-4371-8B35-11EFC853AD83}">
      <dgm:prSet phldrT="[Text]" custT="1"/>
      <dgm:spPr/>
      <dgm:t>
        <a:bodyPr/>
        <a:lstStyle/>
        <a:p>
          <a:r>
            <a:rPr lang="en-US" sz="2700" dirty="0"/>
            <a:t>Alternative to…</a:t>
          </a:r>
        </a:p>
      </dgm:t>
    </dgm:pt>
    <dgm:pt modelId="{943A1C6B-FC32-42A5-B850-F7D9D1E49307}" type="sibTrans" cxnId="{DCD3D6E8-EE13-4A30-8044-2DEF3AA98611}">
      <dgm:prSet/>
      <dgm:spPr/>
      <dgm:t>
        <a:bodyPr/>
        <a:lstStyle/>
        <a:p>
          <a:endParaRPr lang="en-US"/>
        </a:p>
      </dgm:t>
    </dgm:pt>
    <dgm:pt modelId="{12447D1D-20B7-40FB-B278-A0E42CD4D41A}" type="parTrans" cxnId="{DCD3D6E8-EE13-4A30-8044-2DEF3AA98611}">
      <dgm:prSet/>
      <dgm:spPr/>
      <dgm:t>
        <a:bodyPr/>
        <a:lstStyle/>
        <a:p>
          <a:endParaRPr lang="en-US"/>
        </a:p>
      </dgm:t>
    </dgm:pt>
    <dgm:pt modelId="{B05B2ABC-7183-4688-931F-14CF3BAC2771}">
      <dgm:prSet phldrT="[Text]" custT="1"/>
      <dgm:spPr/>
      <dgm:t>
        <a:bodyPr/>
        <a:lstStyle/>
        <a:p>
          <a:r>
            <a:rPr lang="en-US" sz="2700" dirty="0"/>
            <a:t>Preparation for…</a:t>
          </a:r>
        </a:p>
      </dgm:t>
    </dgm:pt>
    <dgm:pt modelId="{C1FE5950-FB93-40FC-BEFB-AC2AF526F86D}" type="sibTrans" cxnId="{282E87AD-C7B0-4C93-8717-24EFE06C35CA}">
      <dgm:prSet/>
      <dgm:spPr/>
      <dgm:t>
        <a:bodyPr/>
        <a:lstStyle/>
        <a:p>
          <a:endParaRPr lang="en-US"/>
        </a:p>
      </dgm:t>
    </dgm:pt>
    <dgm:pt modelId="{F88180E6-8714-49BA-95BA-5F323823820C}" type="parTrans" cxnId="{282E87AD-C7B0-4C93-8717-24EFE06C35CA}">
      <dgm:prSet/>
      <dgm:spPr/>
      <dgm:t>
        <a:bodyPr/>
        <a:lstStyle/>
        <a:p>
          <a:endParaRPr lang="en-US"/>
        </a:p>
      </dgm:t>
    </dgm:pt>
    <dgm:pt modelId="{7AF1A8A5-9FF0-4807-A387-1625F19C7031}" type="pres">
      <dgm:prSet presAssocID="{F8E96D35-007B-4E96-800C-F37E5EAD69C1}" presName="Name0" presStyleCnt="0">
        <dgm:presLayoutVars>
          <dgm:dir/>
          <dgm:animLvl val="lvl"/>
          <dgm:resizeHandles val="exact"/>
        </dgm:presLayoutVars>
      </dgm:prSet>
      <dgm:spPr/>
    </dgm:pt>
    <dgm:pt modelId="{C571F773-6511-46FD-94DF-B8FC89CE743F}" type="pres">
      <dgm:prSet presAssocID="{84774FC3-54B5-4371-8B35-11EFC853AD83}" presName="composite" presStyleCnt="0"/>
      <dgm:spPr/>
    </dgm:pt>
    <dgm:pt modelId="{B30CCDB7-93AB-4DE8-A82C-B99868ED51E8}" type="pres">
      <dgm:prSet presAssocID="{84774FC3-54B5-4371-8B35-11EFC853AD83}" presName="parTx" presStyleLbl="alignNode1" presStyleIdx="0" presStyleCnt="2">
        <dgm:presLayoutVars>
          <dgm:chMax val="0"/>
          <dgm:chPref val="0"/>
          <dgm:bulletEnabled val="1"/>
        </dgm:presLayoutVars>
      </dgm:prSet>
      <dgm:spPr/>
    </dgm:pt>
    <dgm:pt modelId="{3F05C442-CEA8-4B88-8683-3A5E18050309}" type="pres">
      <dgm:prSet presAssocID="{84774FC3-54B5-4371-8B35-11EFC853AD83}" presName="desTx" presStyleLbl="alignAccFollowNode1" presStyleIdx="0" presStyleCnt="2">
        <dgm:presLayoutVars>
          <dgm:bulletEnabled val="1"/>
        </dgm:presLayoutVars>
      </dgm:prSet>
      <dgm:spPr/>
    </dgm:pt>
    <dgm:pt modelId="{57A93E62-2572-4956-AD3C-142E4DB4BF06}" type="pres">
      <dgm:prSet presAssocID="{943A1C6B-FC32-42A5-B850-F7D9D1E49307}" presName="space" presStyleCnt="0"/>
      <dgm:spPr/>
    </dgm:pt>
    <dgm:pt modelId="{A7937DC6-9960-44CB-A383-0E1196FA1F87}" type="pres">
      <dgm:prSet presAssocID="{B05B2ABC-7183-4688-931F-14CF3BAC2771}" presName="composite" presStyleCnt="0"/>
      <dgm:spPr/>
    </dgm:pt>
    <dgm:pt modelId="{B79F9CE7-8EDA-4294-8C98-F44341C0C704}" type="pres">
      <dgm:prSet presAssocID="{B05B2ABC-7183-4688-931F-14CF3BAC2771}" presName="parTx" presStyleLbl="alignNode1" presStyleIdx="1" presStyleCnt="2">
        <dgm:presLayoutVars>
          <dgm:chMax val="0"/>
          <dgm:chPref val="0"/>
          <dgm:bulletEnabled val="1"/>
        </dgm:presLayoutVars>
      </dgm:prSet>
      <dgm:spPr/>
    </dgm:pt>
    <dgm:pt modelId="{8200E604-7D44-4179-AC03-6DCDC9EFAF50}" type="pres">
      <dgm:prSet presAssocID="{B05B2ABC-7183-4688-931F-14CF3BAC2771}" presName="desTx" presStyleLbl="alignAccFollowNode1" presStyleIdx="1" presStyleCnt="2">
        <dgm:presLayoutVars>
          <dgm:bulletEnabled val="1"/>
        </dgm:presLayoutVars>
      </dgm:prSet>
      <dgm:spPr/>
    </dgm:pt>
  </dgm:ptLst>
  <dgm:cxnLst>
    <dgm:cxn modelId="{0D5CA00A-1632-4E91-9255-5464318DA674}" srcId="{B05B2ABC-7183-4688-931F-14CF3BAC2771}" destId="{F14BDD1B-6BE6-493D-9629-434971133460}" srcOrd="0" destOrd="0" parTransId="{30C1D922-C6A8-453C-864A-3833B7402DB0}" sibTransId="{B270D1C9-4E2D-4D1A-929C-5D767FFF2783}"/>
    <dgm:cxn modelId="{5688961F-1C68-4D4D-B868-776EC0857124}" type="presOf" srcId="{84774FC3-54B5-4371-8B35-11EFC853AD83}" destId="{B30CCDB7-93AB-4DE8-A82C-B99868ED51E8}" srcOrd="0" destOrd="0" presId="urn:microsoft.com/office/officeart/2005/8/layout/hList1"/>
    <dgm:cxn modelId="{2D20453B-8718-42D0-ADFF-14233C3F224F}" type="presOf" srcId="{F8E96D35-007B-4E96-800C-F37E5EAD69C1}" destId="{7AF1A8A5-9FF0-4807-A387-1625F19C7031}" srcOrd="0" destOrd="0" presId="urn:microsoft.com/office/officeart/2005/8/layout/hList1"/>
    <dgm:cxn modelId="{ED6B5E60-1D6A-4EBD-B9D5-F5A6BE9D3D7D}" srcId="{84774FC3-54B5-4371-8B35-11EFC853AD83}" destId="{F9025CA2-685A-48F0-92EC-B5B6640251F3}" srcOrd="0" destOrd="0" parTransId="{9FA9DA88-0F58-436C-BD06-5D1815FF3242}" sibTransId="{C1E7B6A6-0A49-48B3-9DC0-004363F384AA}"/>
    <dgm:cxn modelId="{1C0FCC41-9387-4E59-9271-9B9A62E20FEA}" type="presOf" srcId="{F9025CA2-685A-48F0-92EC-B5B6640251F3}" destId="{3F05C442-CEA8-4B88-8683-3A5E18050309}" srcOrd="0" destOrd="0" presId="urn:microsoft.com/office/officeart/2005/8/layout/hList1"/>
    <dgm:cxn modelId="{282E87AD-C7B0-4C93-8717-24EFE06C35CA}" srcId="{F8E96D35-007B-4E96-800C-F37E5EAD69C1}" destId="{B05B2ABC-7183-4688-931F-14CF3BAC2771}" srcOrd="1" destOrd="0" parTransId="{F88180E6-8714-49BA-95BA-5F323823820C}" sibTransId="{C1FE5950-FB93-40FC-BEFB-AC2AF526F86D}"/>
    <dgm:cxn modelId="{DCD3D6E8-EE13-4A30-8044-2DEF3AA98611}" srcId="{F8E96D35-007B-4E96-800C-F37E5EAD69C1}" destId="{84774FC3-54B5-4371-8B35-11EFC853AD83}" srcOrd="0" destOrd="0" parTransId="{12447D1D-20B7-40FB-B278-A0E42CD4D41A}" sibTransId="{943A1C6B-FC32-42A5-B850-F7D9D1E49307}"/>
    <dgm:cxn modelId="{2CDCB0EC-B181-4F59-9E36-20F9BE2BEA30}" type="presOf" srcId="{B05B2ABC-7183-4688-931F-14CF3BAC2771}" destId="{B79F9CE7-8EDA-4294-8C98-F44341C0C704}" srcOrd="0" destOrd="0" presId="urn:microsoft.com/office/officeart/2005/8/layout/hList1"/>
    <dgm:cxn modelId="{85B189FA-FAE1-465E-9F54-CA22ABA7C2AF}" type="presOf" srcId="{F14BDD1B-6BE6-493D-9629-434971133460}" destId="{8200E604-7D44-4179-AC03-6DCDC9EFAF50}" srcOrd="0" destOrd="0" presId="urn:microsoft.com/office/officeart/2005/8/layout/hList1"/>
    <dgm:cxn modelId="{61B4F9B4-A37A-4267-90A3-20896A0CEBF2}" type="presParOf" srcId="{7AF1A8A5-9FF0-4807-A387-1625F19C7031}" destId="{C571F773-6511-46FD-94DF-B8FC89CE743F}" srcOrd="0" destOrd="0" presId="urn:microsoft.com/office/officeart/2005/8/layout/hList1"/>
    <dgm:cxn modelId="{7626C50C-544C-41C8-9917-7E962E999888}" type="presParOf" srcId="{C571F773-6511-46FD-94DF-B8FC89CE743F}" destId="{B30CCDB7-93AB-4DE8-A82C-B99868ED51E8}" srcOrd="0" destOrd="0" presId="urn:microsoft.com/office/officeart/2005/8/layout/hList1"/>
    <dgm:cxn modelId="{2F2B6BFE-562F-44B3-9E3C-3B659FF6EC6F}" type="presParOf" srcId="{C571F773-6511-46FD-94DF-B8FC89CE743F}" destId="{3F05C442-CEA8-4B88-8683-3A5E18050309}" srcOrd="1" destOrd="0" presId="urn:microsoft.com/office/officeart/2005/8/layout/hList1"/>
    <dgm:cxn modelId="{07ACF392-FFF1-4BA3-83E0-B934A2DBC9A3}" type="presParOf" srcId="{7AF1A8A5-9FF0-4807-A387-1625F19C7031}" destId="{57A93E62-2572-4956-AD3C-142E4DB4BF06}" srcOrd="1" destOrd="0" presId="urn:microsoft.com/office/officeart/2005/8/layout/hList1"/>
    <dgm:cxn modelId="{5209B145-09D2-479B-91D7-C2FD916BD174}" type="presParOf" srcId="{7AF1A8A5-9FF0-4807-A387-1625F19C7031}" destId="{A7937DC6-9960-44CB-A383-0E1196FA1F87}" srcOrd="2" destOrd="0" presId="urn:microsoft.com/office/officeart/2005/8/layout/hList1"/>
    <dgm:cxn modelId="{6E7B52BB-F0EF-42CF-B224-93ACD04998C1}" type="presParOf" srcId="{A7937DC6-9960-44CB-A383-0E1196FA1F87}" destId="{B79F9CE7-8EDA-4294-8C98-F44341C0C704}" srcOrd="0" destOrd="0" presId="urn:microsoft.com/office/officeart/2005/8/layout/hList1"/>
    <dgm:cxn modelId="{E43BC895-22FC-4422-B574-6F8C65166759}" type="presParOf" srcId="{A7937DC6-9960-44CB-A383-0E1196FA1F87}" destId="{8200E604-7D44-4179-AC03-6DCDC9EFAF50}"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C26436-D033-44D1-ADE6-8386B541884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30BA4AF-1DA6-4C51-B136-AE1FB857DDF8}">
      <dgm:prSet phldrT="[Text]"/>
      <dgm:spPr>
        <a:scene3d>
          <a:camera prst="orthographicFront"/>
          <a:lightRig rig="threePt" dir="t"/>
        </a:scene3d>
        <a:sp3d>
          <a:bevelT/>
        </a:sp3d>
      </dgm:spPr>
      <dgm:t>
        <a:bodyPr/>
        <a:lstStyle/>
        <a:p>
          <a:pPr rtl="0"/>
          <a:r>
            <a:rPr lang="en-US" b="1" i="0" u="none" dirty="0"/>
            <a:t>On-Site Review</a:t>
          </a:r>
          <a:endParaRPr lang="en-US" dirty="0"/>
        </a:p>
      </dgm:t>
    </dgm:pt>
    <dgm:pt modelId="{511D93E4-9520-4833-8DF4-CEBFE2EF080C}" type="parTrans" cxnId="{F02F39BB-FA09-4527-AD4E-5D2A04121C7D}">
      <dgm:prSet/>
      <dgm:spPr/>
      <dgm:t>
        <a:bodyPr/>
        <a:lstStyle/>
        <a:p>
          <a:endParaRPr lang="en-US"/>
        </a:p>
      </dgm:t>
    </dgm:pt>
    <dgm:pt modelId="{AA138072-BEEE-43C7-BC81-E705C594B38D}" type="sibTrans" cxnId="{F02F39BB-FA09-4527-AD4E-5D2A04121C7D}">
      <dgm:prSet/>
      <dgm:spPr/>
      <dgm:t>
        <a:bodyPr/>
        <a:lstStyle/>
        <a:p>
          <a:endParaRPr lang="en-US"/>
        </a:p>
      </dgm:t>
    </dgm:pt>
    <dgm:pt modelId="{6F005FF0-67CA-4CE5-8E4D-EBA7C618E84B}">
      <dgm:prSet phldrT="[Text]"/>
      <dgm:spPr>
        <a:scene3d>
          <a:camera prst="orthographicFront"/>
          <a:lightRig rig="threePt" dir="t"/>
        </a:scene3d>
        <a:sp3d>
          <a:bevelT/>
        </a:sp3d>
      </dgm:spPr>
      <dgm:t>
        <a:bodyPr/>
        <a:lstStyle/>
        <a:p>
          <a:pPr rtl="0"/>
          <a:r>
            <a:rPr lang="en-US" b="1" i="0" u="none" dirty="0"/>
            <a:t>Remote </a:t>
          </a:r>
          <a:endParaRPr lang="en-US" b="0" i="0" u="none" dirty="0"/>
        </a:p>
      </dgm:t>
    </dgm:pt>
    <dgm:pt modelId="{F76DE40D-49E1-4736-86B4-E5ED9A1F1417}" type="parTrans" cxnId="{D62EBF6F-3064-43A8-AAF8-9BA43FEBC205}">
      <dgm:prSet/>
      <dgm:spPr/>
      <dgm:t>
        <a:bodyPr/>
        <a:lstStyle/>
        <a:p>
          <a:endParaRPr lang="en-US"/>
        </a:p>
      </dgm:t>
    </dgm:pt>
    <dgm:pt modelId="{6D0892E4-1BA6-4037-879A-6D9620CE447D}" type="sibTrans" cxnId="{D62EBF6F-3064-43A8-AAF8-9BA43FEBC205}">
      <dgm:prSet/>
      <dgm:spPr/>
      <dgm:t>
        <a:bodyPr/>
        <a:lstStyle/>
        <a:p>
          <a:endParaRPr lang="en-US"/>
        </a:p>
      </dgm:t>
    </dgm:pt>
    <dgm:pt modelId="{703AB56D-75BE-456C-9A50-EF69DA19997F}">
      <dgm:prSet phldrT="[Text]"/>
      <dgm:spPr>
        <a:scene3d>
          <a:camera prst="orthographicFront"/>
          <a:lightRig rig="threePt" dir="t"/>
        </a:scene3d>
        <a:sp3d>
          <a:bevelT/>
        </a:sp3d>
      </dgm:spPr>
      <dgm:t>
        <a:bodyPr/>
        <a:lstStyle/>
        <a:p>
          <a:pPr rtl="0"/>
          <a:r>
            <a:rPr lang="en-US" b="0" i="0" u="none" dirty="0"/>
            <a:t>Video/telephone interviews</a:t>
          </a:r>
          <a:endParaRPr lang="en-US" dirty="0"/>
        </a:p>
      </dgm:t>
    </dgm:pt>
    <dgm:pt modelId="{4888DB99-B9FD-42D5-AC4A-A5DA147F6801}" type="parTrans" cxnId="{2F5D1239-AE0F-4A87-843B-B1DAA7CC7CBC}">
      <dgm:prSet/>
      <dgm:spPr/>
      <dgm:t>
        <a:bodyPr/>
        <a:lstStyle/>
        <a:p>
          <a:endParaRPr lang="en-US"/>
        </a:p>
      </dgm:t>
    </dgm:pt>
    <dgm:pt modelId="{7758C58F-E05C-4CE7-B2A0-7B731BFC194A}" type="sibTrans" cxnId="{2F5D1239-AE0F-4A87-843B-B1DAA7CC7CBC}">
      <dgm:prSet/>
      <dgm:spPr/>
      <dgm:t>
        <a:bodyPr/>
        <a:lstStyle/>
        <a:p>
          <a:endParaRPr lang="en-US"/>
        </a:p>
      </dgm:t>
    </dgm:pt>
    <dgm:pt modelId="{E58991E0-EAD6-4083-8DDF-9870DEE15C8C}">
      <dgm:prSet/>
      <dgm:spPr>
        <a:scene3d>
          <a:camera prst="orthographicFront"/>
          <a:lightRig rig="threePt" dir="t"/>
        </a:scene3d>
        <a:sp3d>
          <a:bevelT/>
        </a:sp3d>
      </dgm:spPr>
      <dgm:t>
        <a:bodyPr/>
        <a:lstStyle/>
        <a:p>
          <a:pPr rtl="0"/>
          <a:r>
            <a:rPr lang="en-US" b="0" i="0" u="none" dirty="0"/>
            <a:t>In-person interviews</a:t>
          </a:r>
        </a:p>
      </dgm:t>
    </dgm:pt>
    <dgm:pt modelId="{BC0FB254-DEC0-4833-B5D5-43F945E70A69}" type="parTrans" cxnId="{88389CA5-6FC9-40B3-B55A-9180007B1D75}">
      <dgm:prSet/>
      <dgm:spPr/>
      <dgm:t>
        <a:bodyPr/>
        <a:lstStyle/>
        <a:p>
          <a:endParaRPr lang="en-US"/>
        </a:p>
      </dgm:t>
    </dgm:pt>
    <dgm:pt modelId="{F9E3C9E1-5DD0-48E1-95F8-EFB6C2DCB1B3}" type="sibTrans" cxnId="{88389CA5-6FC9-40B3-B55A-9180007B1D75}">
      <dgm:prSet/>
      <dgm:spPr/>
      <dgm:t>
        <a:bodyPr/>
        <a:lstStyle/>
        <a:p>
          <a:endParaRPr lang="en-US"/>
        </a:p>
      </dgm:t>
    </dgm:pt>
    <dgm:pt modelId="{4FADBE5F-1CC6-458F-B6F9-3650D2AB2444}">
      <dgm:prSet/>
      <dgm:spPr>
        <a:scene3d>
          <a:camera prst="orthographicFront"/>
          <a:lightRig rig="threePt" dir="t"/>
        </a:scene3d>
        <a:sp3d>
          <a:bevelT/>
        </a:sp3d>
      </dgm:spPr>
      <dgm:t>
        <a:bodyPr/>
        <a:lstStyle/>
        <a:p>
          <a:pPr rtl="0"/>
          <a:r>
            <a:rPr lang="en-US" b="0" i="0" u="none" dirty="0"/>
            <a:t>Review materials on-site</a:t>
          </a:r>
        </a:p>
      </dgm:t>
    </dgm:pt>
    <dgm:pt modelId="{7E82C9F4-7FCF-4A64-B788-DE573B57FF6C}" type="parTrans" cxnId="{58BB5358-C0FA-4FAE-9A88-2A7B5A15B033}">
      <dgm:prSet/>
      <dgm:spPr/>
      <dgm:t>
        <a:bodyPr/>
        <a:lstStyle/>
        <a:p>
          <a:endParaRPr lang="en-US"/>
        </a:p>
      </dgm:t>
    </dgm:pt>
    <dgm:pt modelId="{BB12CEBA-022A-4FFD-8531-9C32E7804198}" type="sibTrans" cxnId="{58BB5358-C0FA-4FAE-9A88-2A7B5A15B033}">
      <dgm:prSet/>
      <dgm:spPr/>
      <dgm:t>
        <a:bodyPr/>
        <a:lstStyle/>
        <a:p>
          <a:endParaRPr lang="en-US"/>
        </a:p>
      </dgm:t>
    </dgm:pt>
    <dgm:pt modelId="{A01D6A21-BCA5-4F42-80C7-C725EA893703}">
      <dgm:prSet/>
      <dgm:spPr>
        <a:scene3d>
          <a:camera prst="orthographicFront"/>
          <a:lightRig rig="threePt" dir="t"/>
        </a:scene3d>
        <a:sp3d>
          <a:bevelT/>
        </a:sp3d>
      </dgm:spPr>
      <dgm:t>
        <a:bodyPr/>
        <a:lstStyle/>
        <a:p>
          <a:pPr rtl="0"/>
          <a:r>
            <a:rPr lang="en-US" b="0" i="0" u="none" dirty="0"/>
            <a:t>Observe</a:t>
          </a:r>
          <a:r>
            <a:rPr lang="en-US" b="0" i="0" u="none" baseline="0" dirty="0"/>
            <a:t> activities/services</a:t>
          </a:r>
          <a:endParaRPr lang="en-US" b="0" i="0" u="none" dirty="0"/>
        </a:p>
      </dgm:t>
    </dgm:pt>
    <dgm:pt modelId="{E41C0CDE-B29A-4DD7-80D2-AFA88BA02140}" type="parTrans" cxnId="{B1B83C45-48BB-4345-9AAE-540AED1D4AAA}">
      <dgm:prSet/>
      <dgm:spPr/>
      <dgm:t>
        <a:bodyPr/>
        <a:lstStyle/>
        <a:p>
          <a:endParaRPr lang="en-US"/>
        </a:p>
      </dgm:t>
    </dgm:pt>
    <dgm:pt modelId="{7C8057EE-1364-4FCF-9AAE-8316771C2C24}" type="sibTrans" cxnId="{B1B83C45-48BB-4345-9AAE-540AED1D4AAA}">
      <dgm:prSet/>
      <dgm:spPr/>
      <dgm:t>
        <a:bodyPr/>
        <a:lstStyle/>
        <a:p>
          <a:endParaRPr lang="en-US"/>
        </a:p>
      </dgm:t>
    </dgm:pt>
    <dgm:pt modelId="{41901C7F-56B4-4460-A5CB-D42677E01273}">
      <dgm:prSet/>
      <dgm:spPr>
        <a:scene3d>
          <a:camera prst="orthographicFront"/>
          <a:lightRig rig="threePt" dir="t"/>
        </a:scene3d>
        <a:sp3d>
          <a:bevelT/>
        </a:sp3d>
      </dgm:spPr>
      <dgm:t>
        <a:bodyPr/>
        <a:lstStyle/>
        <a:p>
          <a:pPr rtl="0"/>
          <a:r>
            <a:rPr lang="en-US" b="0" i="0" u="none" baseline="0" dirty="0"/>
            <a:t>Hard copy documents</a:t>
          </a:r>
          <a:endParaRPr lang="en-US" b="0" i="0" u="none" dirty="0"/>
        </a:p>
      </dgm:t>
    </dgm:pt>
    <dgm:pt modelId="{34329D76-C36B-4081-BD29-D27DFEBEF37A}" type="parTrans" cxnId="{7E6BEC03-D4F4-40B5-8826-FB36C6CB3D2B}">
      <dgm:prSet/>
      <dgm:spPr/>
      <dgm:t>
        <a:bodyPr/>
        <a:lstStyle/>
        <a:p>
          <a:endParaRPr lang="en-US"/>
        </a:p>
      </dgm:t>
    </dgm:pt>
    <dgm:pt modelId="{C1DC281F-9C07-426A-AA7E-3BD1EDDD2C65}" type="sibTrans" cxnId="{7E6BEC03-D4F4-40B5-8826-FB36C6CB3D2B}">
      <dgm:prSet/>
      <dgm:spPr/>
      <dgm:t>
        <a:bodyPr/>
        <a:lstStyle/>
        <a:p>
          <a:endParaRPr lang="en-US"/>
        </a:p>
      </dgm:t>
    </dgm:pt>
    <dgm:pt modelId="{ED097435-9E84-4EA3-93FF-F7E433455F23}">
      <dgm:prSet/>
      <dgm:spPr>
        <a:scene3d>
          <a:camera prst="orthographicFront"/>
          <a:lightRig rig="threePt" dir="t"/>
        </a:scene3d>
        <a:sp3d>
          <a:bevelT/>
        </a:sp3d>
      </dgm:spPr>
      <dgm:t>
        <a:bodyPr/>
        <a:lstStyle/>
        <a:p>
          <a:pPr rtl="0"/>
          <a:r>
            <a:rPr lang="en-US" b="0" i="0" u="none" baseline="0" dirty="0"/>
            <a:t>Limited time on-site</a:t>
          </a:r>
          <a:endParaRPr lang="en-US" b="0" i="0" u="none" dirty="0"/>
        </a:p>
      </dgm:t>
    </dgm:pt>
    <dgm:pt modelId="{3086314C-ACF1-4217-B44E-F52954FBAD43}" type="parTrans" cxnId="{87787F46-72ED-418D-9B64-88B22177658B}">
      <dgm:prSet/>
      <dgm:spPr/>
      <dgm:t>
        <a:bodyPr/>
        <a:lstStyle/>
        <a:p>
          <a:endParaRPr lang="en-US"/>
        </a:p>
      </dgm:t>
    </dgm:pt>
    <dgm:pt modelId="{724B017F-B33D-4C9A-9E95-22BD2448C4B3}" type="sibTrans" cxnId="{87787F46-72ED-418D-9B64-88B22177658B}">
      <dgm:prSet/>
      <dgm:spPr/>
      <dgm:t>
        <a:bodyPr/>
        <a:lstStyle/>
        <a:p>
          <a:endParaRPr lang="en-US"/>
        </a:p>
      </dgm:t>
    </dgm:pt>
    <dgm:pt modelId="{1D39E24B-74CF-4E79-A411-24C993CF247D}">
      <dgm:prSet/>
      <dgm:spPr>
        <a:scene3d>
          <a:camera prst="orthographicFront"/>
          <a:lightRig rig="threePt" dir="t"/>
        </a:scene3d>
        <a:sp3d>
          <a:bevelT/>
        </a:sp3d>
      </dgm:spPr>
      <dgm:t>
        <a:bodyPr/>
        <a:lstStyle/>
        <a:p>
          <a:pPr rtl="0"/>
          <a:r>
            <a:rPr lang="en-US" b="0" i="0" u="none" dirty="0"/>
            <a:t>Ad</a:t>
          </a:r>
          <a:r>
            <a:rPr lang="en-US" b="0" i="0" u="none" baseline="0" dirty="0"/>
            <a:t> hoc</a:t>
          </a:r>
          <a:r>
            <a:rPr lang="en-US" b="0" i="0" u="none" dirty="0"/>
            <a:t> time with grantee staff</a:t>
          </a:r>
        </a:p>
      </dgm:t>
    </dgm:pt>
    <dgm:pt modelId="{6BF3FC28-CDE3-405F-8F4F-83AF76F41577}" type="parTrans" cxnId="{75BDD109-11F3-441A-B845-EEE706889D5E}">
      <dgm:prSet/>
      <dgm:spPr/>
      <dgm:t>
        <a:bodyPr/>
        <a:lstStyle/>
        <a:p>
          <a:endParaRPr lang="en-US"/>
        </a:p>
      </dgm:t>
    </dgm:pt>
    <dgm:pt modelId="{C07904E7-F2C1-4810-99CD-6EEB1B570587}" type="sibTrans" cxnId="{75BDD109-11F3-441A-B845-EEE706889D5E}">
      <dgm:prSet/>
      <dgm:spPr/>
      <dgm:t>
        <a:bodyPr/>
        <a:lstStyle/>
        <a:p>
          <a:endParaRPr lang="en-US"/>
        </a:p>
      </dgm:t>
    </dgm:pt>
    <dgm:pt modelId="{AD924156-DD8E-453F-AE59-31F0CBCD73BF}">
      <dgm:prSet/>
      <dgm:spPr>
        <a:scene3d>
          <a:camera prst="orthographicFront"/>
          <a:lightRig rig="threePt" dir="t"/>
        </a:scene3d>
        <a:sp3d>
          <a:bevelT/>
        </a:sp3d>
      </dgm:spPr>
      <dgm:t>
        <a:bodyPr/>
        <a:lstStyle/>
        <a:p>
          <a:pPr rtl="0"/>
          <a:r>
            <a:rPr lang="en-US" b="0" i="0" u="none" dirty="0"/>
            <a:t>Only focused on review</a:t>
          </a:r>
        </a:p>
      </dgm:t>
    </dgm:pt>
    <dgm:pt modelId="{9B14E865-B9D7-4290-BAF7-F553D3948B72}" type="parTrans" cxnId="{DB18B70E-952C-4C6A-8B99-0DE189A6354F}">
      <dgm:prSet/>
      <dgm:spPr/>
      <dgm:t>
        <a:bodyPr/>
        <a:lstStyle/>
        <a:p>
          <a:endParaRPr lang="en-US"/>
        </a:p>
      </dgm:t>
    </dgm:pt>
    <dgm:pt modelId="{77C1B186-C272-4123-95A6-2FB091C72693}" type="sibTrans" cxnId="{DB18B70E-952C-4C6A-8B99-0DE189A6354F}">
      <dgm:prSet/>
      <dgm:spPr/>
      <dgm:t>
        <a:bodyPr/>
        <a:lstStyle/>
        <a:p>
          <a:endParaRPr lang="en-US"/>
        </a:p>
      </dgm:t>
    </dgm:pt>
    <dgm:pt modelId="{A345C7E5-4EAD-4581-86E2-B95C269B272C}">
      <dgm:prSet phldrT="[Text]"/>
      <dgm:spPr>
        <a:scene3d>
          <a:camera prst="orthographicFront"/>
          <a:lightRig rig="threePt" dir="t"/>
        </a:scene3d>
        <a:sp3d>
          <a:bevelT/>
        </a:sp3d>
      </dgm:spPr>
      <dgm:t>
        <a:bodyPr/>
        <a:lstStyle/>
        <a:p>
          <a:pPr rtl="0"/>
          <a:r>
            <a:rPr lang="en-US" b="0" i="0" u="none" dirty="0"/>
            <a:t>Review materials electronically</a:t>
          </a:r>
          <a:endParaRPr lang="en-US" dirty="0"/>
        </a:p>
      </dgm:t>
    </dgm:pt>
    <dgm:pt modelId="{D9FEFB0E-D8C5-42A3-8414-FE42F639EA77}" type="parTrans" cxnId="{F5AF1C15-58E6-478A-BFFB-B7F4946A6863}">
      <dgm:prSet/>
      <dgm:spPr/>
      <dgm:t>
        <a:bodyPr/>
        <a:lstStyle/>
        <a:p>
          <a:endParaRPr lang="en-US"/>
        </a:p>
      </dgm:t>
    </dgm:pt>
    <dgm:pt modelId="{D5477DFC-3AC5-4449-8051-A4AFA5F4D96E}" type="sibTrans" cxnId="{F5AF1C15-58E6-478A-BFFB-B7F4946A6863}">
      <dgm:prSet/>
      <dgm:spPr/>
      <dgm:t>
        <a:bodyPr/>
        <a:lstStyle/>
        <a:p>
          <a:endParaRPr lang="en-US"/>
        </a:p>
      </dgm:t>
    </dgm:pt>
    <dgm:pt modelId="{493C011C-3B07-4725-92EB-B564A833611D}">
      <dgm:prSet phldrT="[Text]"/>
      <dgm:spPr>
        <a:scene3d>
          <a:camera prst="orthographicFront"/>
          <a:lightRig rig="threePt" dir="t"/>
        </a:scene3d>
        <a:sp3d>
          <a:bevelT/>
        </a:sp3d>
      </dgm:spPr>
      <dgm:t>
        <a:bodyPr/>
        <a:lstStyle/>
        <a:p>
          <a:pPr rtl="0"/>
          <a:r>
            <a:rPr lang="en-US" b="0" i="0" u="none" dirty="0"/>
            <a:t>Focus on Documents</a:t>
          </a:r>
        </a:p>
      </dgm:t>
    </dgm:pt>
    <dgm:pt modelId="{9F301074-AC1D-43A0-8C89-68A432963C29}" type="parTrans" cxnId="{377202E9-0FD5-4C92-B2B6-65A257E4D4DA}">
      <dgm:prSet/>
      <dgm:spPr/>
      <dgm:t>
        <a:bodyPr/>
        <a:lstStyle/>
        <a:p>
          <a:endParaRPr lang="en-US"/>
        </a:p>
      </dgm:t>
    </dgm:pt>
    <dgm:pt modelId="{C3550C05-910A-4A6B-A342-445696570BD9}" type="sibTrans" cxnId="{377202E9-0FD5-4C92-B2B6-65A257E4D4DA}">
      <dgm:prSet/>
      <dgm:spPr/>
      <dgm:t>
        <a:bodyPr/>
        <a:lstStyle/>
        <a:p>
          <a:endParaRPr lang="en-US"/>
        </a:p>
      </dgm:t>
    </dgm:pt>
    <dgm:pt modelId="{D182C44F-F1CC-4EC0-9D5D-B4FA3A5718E7}">
      <dgm:prSet phldrT="[Text]"/>
      <dgm:spPr>
        <a:scene3d>
          <a:camera prst="orthographicFront"/>
          <a:lightRig rig="threePt" dir="t"/>
        </a:scene3d>
        <a:sp3d>
          <a:bevelT/>
        </a:sp3d>
      </dgm:spPr>
      <dgm:t>
        <a:bodyPr/>
        <a:lstStyle/>
        <a:p>
          <a:pPr rtl="0"/>
          <a:r>
            <a:rPr lang="en-US" b="0" i="0" u="none" dirty="0"/>
            <a:t>Securing</a:t>
          </a:r>
          <a:r>
            <a:rPr lang="en-US" b="0" i="0" u="none" baseline="0" dirty="0"/>
            <a:t> PII</a:t>
          </a:r>
          <a:endParaRPr lang="en-US" b="0" i="0" u="none" dirty="0"/>
        </a:p>
      </dgm:t>
    </dgm:pt>
    <dgm:pt modelId="{B255C367-66A9-481C-946C-B0F8403A87E2}" type="parTrans" cxnId="{A7D861B6-1C5B-4C9F-AAF2-B7AE48AFD909}">
      <dgm:prSet/>
      <dgm:spPr/>
      <dgm:t>
        <a:bodyPr/>
        <a:lstStyle/>
        <a:p>
          <a:endParaRPr lang="en-US"/>
        </a:p>
      </dgm:t>
    </dgm:pt>
    <dgm:pt modelId="{4DB8E6F5-B981-4B50-A8FA-59E6F74D3A22}" type="sibTrans" cxnId="{A7D861B6-1C5B-4C9F-AAF2-B7AE48AFD909}">
      <dgm:prSet/>
      <dgm:spPr/>
      <dgm:t>
        <a:bodyPr/>
        <a:lstStyle/>
        <a:p>
          <a:endParaRPr lang="en-US"/>
        </a:p>
      </dgm:t>
    </dgm:pt>
    <dgm:pt modelId="{D6199937-174C-4ED2-92BE-DA11FBC12BEC}">
      <dgm:prSet phldrT="[Text]"/>
      <dgm:spPr>
        <a:scene3d>
          <a:camera prst="orthographicFront"/>
          <a:lightRig rig="threePt" dir="t"/>
        </a:scene3d>
        <a:sp3d>
          <a:bevelT/>
        </a:sp3d>
      </dgm:spPr>
      <dgm:t>
        <a:bodyPr/>
        <a:lstStyle/>
        <a:p>
          <a:pPr rtl="0"/>
          <a:r>
            <a:rPr lang="en-US" b="0" i="0" u="none" dirty="0"/>
            <a:t>Flexibility to span several weeks</a:t>
          </a:r>
        </a:p>
      </dgm:t>
    </dgm:pt>
    <dgm:pt modelId="{C40C708B-D621-45FC-996F-A08F54636BD6}" type="parTrans" cxnId="{9BCD9092-4F0A-431D-A26A-FDA8A6A64527}">
      <dgm:prSet/>
      <dgm:spPr/>
      <dgm:t>
        <a:bodyPr/>
        <a:lstStyle/>
        <a:p>
          <a:endParaRPr lang="en-US"/>
        </a:p>
      </dgm:t>
    </dgm:pt>
    <dgm:pt modelId="{3A310F88-8774-4565-BD28-C7F0545C558C}" type="sibTrans" cxnId="{9BCD9092-4F0A-431D-A26A-FDA8A6A64527}">
      <dgm:prSet/>
      <dgm:spPr/>
      <dgm:t>
        <a:bodyPr/>
        <a:lstStyle/>
        <a:p>
          <a:endParaRPr lang="en-US"/>
        </a:p>
      </dgm:t>
    </dgm:pt>
    <dgm:pt modelId="{E718D0E8-81FC-4E00-8B36-5B66B4C985B1}">
      <dgm:prSet phldrT="[Text]"/>
      <dgm:spPr>
        <a:scene3d>
          <a:camera prst="orthographicFront"/>
          <a:lightRig rig="threePt" dir="t"/>
        </a:scene3d>
        <a:sp3d>
          <a:bevelT/>
        </a:sp3d>
      </dgm:spPr>
      <dgm:t>
        <a:bodyPr/>
        <a:lstStyle/>
        <a:p>
          <a:pPr rtl="0"/>
          <a:r>
            <a:rPr lang="en-US" b="0" i="0" u="none" dirty="0"/>
            <a:t>Schedule time with grantee staff</a:t>
          </a:r>
        </a:p>
      </dgm:t>
    </dgm:pt>
    <dgm:pt modelId="{55ECB39F-9485-457A-BC8E-99EE8B288D83}" type="parTrans" cxnId="{49D77C08-8988-4F17-BFA2-E2138241AC7B}">
      <dgm:prSet/>
      <dgm:spPr/>
      <dgm:t>
        <a:bodyPr/>
        <a:lstStyle/>
        <a:p>
          <a:endParaRPr lang="en-US"/>
        </a:p>
      </dgm:t>
    </dgm:pt>
    <dgm:pt modelId="{A4BF3DB7-B627-4D87-A3DB-E598F655E845}" type="sibTrans" cxnId="{49D77C08-8988-4F17-BFA2-E2138241AC7B}">
      <dgm:prSet/>
      <dgm:spPr/>
      <dgm:t>
        <a:bodyPr/>
        <a:lstStyle/>
        <a:p>
          <a:endParaRPr lang="en-US"/>
        </a:p>
      </dgm:t>
    </dgm:pt>
    <dgm:pt modelId="{79823BBC-EC5C-4730-8681-5946C29DD033}">
      <dgm:prSet phldrT="[Text]"/>
      <dgm:spPr>
        <a:scene3d>
          <a:camera prst="orthographicFront"/>
          <a:lightRig rig="threePt" dir="t"/>
        </a:scene3d>
        <a:sp3d>
          <a:bevelT/>
        </a:sp3d>
      </dgm:spPr>
      <dgm:t>
        <a:bodyPr/>
        <a:lstStyle/>
        <a:p>
          <a:pPr rtl="0"/>
          <a:r>
            <a:rPr lang="en-US" b="0" i="0" u="none" dirty="0"/>
            <a:t>Option</a:t>
          </a:r>
          <a:r>
            <a:rPr lang="en-US" b="0" i="0" u="none" baseline="0" dirty="0"/>
            <a:t> for</a:t>
          </a:r>
          <a:r>
            <a:rPr lang="en-US" b="0" i="0" u="none" dirty="0"/>
            <a:t> multiple assignments</a:t>
          </a:r>
          <a:endParaRPr lang="en-US" dirty="0"/>
        </a:p>
      </dgm:t>
    </dgm:pt>
    <dgm:pt modelId="{FDBEF2C8-2FB2-4839-B129-DB1FDEB01FFF}" type="parTrans" cxnId="{3F293905-8484-4338-B649-55ACE16D0EAE}">
      <dgm:prSet/>
      <dgm:spPr/>
      <dgm:t>
        <a:bodyPr/>
        <a:lstStyle/>
        <a:p>
          <a:endParaRPr lang="en-US"/>
        </a:p>
      </dgm:t>
    </dgm:pt>
    <dgm:pt modelId="{CF8E3A11-B2CE-4DD0-9E75-768E4CA2F626}" type="sibTrans" cxnId="{3F293905-8484-4338-B649-55ACE16D0EAE}">
      <dgm:prSet/>
      <dgm:spPr/>
      <dgm:t>
        <a:bodyPr/>
        <a:lstStyle/>
        <a:p>
          <a:endParaRPr lang="en-US"/>
        </a:p>
      </dgm:t>
    </dgm:pt>
    <dgm:pt modelId="{F2335CCC-E702-4E6F-BC3C-633F828B6652}" type="pres">
      <dgm:prSet presAssocID="{7BC26436-D033-44D1-ADE6-8386B5418846}" presName="Name0" presStyleCnt="0">
        <dgm:presLayoutVars>
          <dgm:dir/>
          <dgm:animLvl val="lvl"/>
          <dgm:resizeHandles val="exact"/>
        </dgm:presLayoutVars>
      </dgm:prSet>
      <dgm:spPr/>
    </dgm:pt>
    <dgm:pt modelId="{7899F111-2AC9-477E-9CE9-B18758DBDC29}" type="pres">
      <dgm:prSet presAssocID="{C30BA4AF-1DA6-4C51-B136-AE1FB857DDF8}" presName="composite" presStyleCnt="0"/>
      <dgm:spPr>
        <a:scene3d>
          <a:camera prst="orthographicFront"/>
          <a:lightRig rig="threePt" dir="t"/>
        </a:scene3d>
        <a:sp3d>
          <a:bevelT/>
        </a:sp3d>
      </dgm:spPr>
    </dgm:pt>
    <dgm:pt modelId="{523C925D-DDD7-4D8E-BAFA-70DFFA855ECB}" type="pres">
      <dgm:prSet presAssocID="{C30BA4AF-1DA6-4C51-B136-AE1FB857DDF8}" presName="parTx" presStyleLbl="alignNode1" presStyleIdx="0" presStyleCnt="2">
        <dgm:presLayoutVars>
          <dgm:chMax val="0"/>
          <dgm:chPref val="0"/>
          <dgm:bulletEnabled val="1"/>
        </dgm:presLayoutVars>
      </dgm:prSet>
      <dgm:spPr/>
    </dgm:pt>
    <dgm:pt modelId="{371E6125-D745-4603-A3F2-740421F02B10}" type="pres">
      <dgm:prSet presAssocID="{C30BA4AF-1DA6-4C51-B136-AE1FB857DDF8}" presName="desTx" presStyleLbl="alignAccFollowNode1" presStyleIdx="0" presStyleCnt="2">
        <dgm:presLayoutVars>
          <dgm:bulletEnabled val="1"/>
        </dgm:presLayoutVars>
      </dgm:prSet>
      <dgm:spPr/>
    </dgm:pt>
    <dgm:pt modelId="{7B99A5AC-EAE5-4A69-A480-DEDD210BF838}" type="pres">
      <dgm:prSet presAssocID="{AA138072-BEEE-43C7-BC81-E705C594B38D}" presName="space" presStyleCnt="0"/>
      <dgm:spPr>
        <a:scene3d>
          <a:camera prst="orthographicFront"/>
          <a:lightRig rig="threePt" dir="t"/>
        </a:scene3d>
        <a:sp3d>
          <a:bevelT/>
        </a:sp3d>
      </dgm:spPr>
    </dgm:pt>
    <dgm:pt modelId="{64A27543-8B72-412F-8D00-F11A62F596EA}" type="pres">
      <dgm:prSet presAssocID="{6F005FF0-67CA-4CE5-8E4D-EBA7C618E84B}" presName="composite" presStyleCnt="0"/>
      <dgm:spPr>
        <a:scene3d>
          <a:camera prst="orthographicFront"/>
          <a:lightRig rig="threePt" dir="t"/>
        </a:scene3d>
        <a:sp3d>
          <a:bevelT/>
        </a:sp3d>
      </dgm:spPr>
    </dgm:pt>
    <dgm:pt modelId="{F1F4F707-EFD6-406E-8273-DAEBE666ABE2}" type="pres">
      <dgm:prSet presAssocID="{6F005FF0-67CA-4CE5-8E4D-EBA7C618E84B}" presName="parTx" presStyleLbl="alignNode1" presStyleIdx="1" presStyleCnt="2">
        <dgm:presLayoutVars>
          <dgm:chMax val="0"/>
          <dgm:chPref val="0"/>
          <dgm:bulletEnabled val="1"/>
        </dgm:presLayoutVars>
      </dgm:prSet>
      <dgm:spPr/>
    </dgm:pt>
    <dgm:pt modelId="{D9A27135-67AD-4E65-95F9-A19C8447F7AC}" type="pres">
      <dgm:prSet presAssocID="{6F005FF0-67CA-4CE5-8E4D-EBA7C618E84B}" presName="desTx" presStyleLbl="alignAccFollowNode1" presStyleIdx="1" presStyleCnt="2">
        <dgm:presLayoutVars>
          <dgm:bulletEnabled val="1"/>
        </dgm:presLayoutVars>
      </dgm:prSet>
      <dgm:spPr/>
    </dgm:pt>
  </dgm:ptLst>
  <dgm:cxnLst>
    <dgm:cxn modelId="{0867C101-2782-4585-8CB5-6D3730986E3A}" type="presOf" srcId="{A01D6A21-BCA5-4F42-80C7-C725EA893703}" destId="{371E6125-D745-4603-A3F2-740421F02B10}" srcOrd="0" destOrd="2" presId="urn:microsoft.com/office/officeart/2005/8/layout/hList1"/>
    <dgm:cxn modelId="{7E6BEC03-D4F4-40B5-8826-FB36C6CB3D2B}" srcId="{C30BA4AF-1DA6-4C51-B136-AE1FB857DDF8}" destId="{41901C7F-56B4-4460-A5CB-D42677E01273}" srcOrd="3" destOrd="0" parTransId="{34329D76-C36B-4081-BD29-D27DFEBEF37A}" sibTransId="{C1DC281F-9C07-426A-AA7E-3BD1EDDD2C65}"/>
    <dgm:cxn modelId="{3F293905-8484-4338-B649-55ACE16D0EAE}" srcId="{6F005FF0-67CA-4CE5-8E4D-EBA7C618E84B}" destId="{79823BBC-EC5C-4730-8681-5946C29DD033}" srcOrd="6" destOrd="0" parTransId="{FDBEF2C8-2FB2-4839-B129-DB1FDEB01FFF}" sibTransId="{CF8E3A11-B2CE-4DD0-9E75-768E4CA2F626}"/>
    <dgm:cxn modelId="{49D77C08-8988-4F17-BFA2-E2138241AC7B}" srcId="{6F005FF0-67CA-4CE5-8E4D-EBA7C618E84B}" destId="{E718D0E8-81FC-4E00-8B36-5B66B4C985B1}" srcOrd="5" destOrd="0" parTransId="{55ECB39F-9485-457A-BC8E-99EE8B288D83}" sibTransId="{A4BF3DB7-B627-4D87-A3DB-E598F655E845}"/>
    <dgm:cxn modelId="{81059309-B12B-46A2-A653-0C525FAC833E}" type="presOf" srcId="{E58991E0-EAD6-4083-8DDF-9870DEE15C8C}" destId="{371E6125-D745-4603-A3F2-740421F02B10}" srcOrd="0" destOrd="0" presId="urn:microsoft.com/office/officeart/2005/8/layout/hList1"/>
    <dgm:cxn modelId="{75BDD109-11F3-441A-B845-EEE706889D5E}" srcId="{C30BA4AF-1DA6-4C51-B136-AE1FB857DDF8}" destId="{1D39E24B-74CF-4E79-A411-24C993CF247D}" srcOrd="5" destOrd="0" parTransId="{6BF3FC28-CDE3-405F-8F4F-83AF76F41577}" sibTransId="{C07904E7-F2C1-4810-99CD-6EEB1B570587}"/>
    <dgm:cxn modelId="{DB18B70E-952C-4C6A-8B99-0DE189A6354F}" srcId="{C30BA4AF-1DA6-4C51-B136-AE1FB857DDF8}" destId="{AD924156-DD8E-453F-AE59-31F0CBCD73BF}" srcOrd="6" destOrd="0" parTransId="{9B14E865-B9D7-4290-BAF7-F553D3948B72}" sibTransId="{77C1B186-C272-4123-95A6-2FB091C72693}"/>
    <dgm:cxn modelId="{F5AF1C15-58E6-478A-BFFB-B7F4946A6863}" srcId="{6F005FF0-67CA-4CE5-8E4D-EBA7C618E84B}" destId="{A345C7E5-4EAD-4581-86E2-B95C269B272C}" srcOrd="1" destOrd="0" parTransId="{D9FEFB0E-D8C5-42A3-8414-FE42F639EA77}" sibTransId="{D5477DFC-3AC5-4449-8051-A4AFA5F4D96E}"/>
    <dgm:cxn modelId="{E615EF29-DD20-4C17-9EF3-5DFE49AAA70A}" type="presOf" srcId="{A345C7E5-4EAD-4581-86E2-B95C269B272C}" destId="{D9A27135-67AD-4E65-95F9-A19C8447F7AC}" srcOrd="0" destOrd="1" presId="urn:microsoft.com/office/officeart/2005/8/layout/hList1"/>
    <dgm:cxn modelId="{2A0D9D32-6C54-48BD-AEC7-3FE68CC47FF3}" type="presOf" srcId="{6F005FF0-67CA-4CE5-8E4D-EBA7C618E84B}" destId="{F1F4F707-EFD6-406E-8273-DAEBE666ABE2}" srcOrd="0" destOrd="0" presId="urn:microsoft.com/office/officeart/2005/8/layout/hList1"/>
    <dgm:cxn modelId="{2F5D1239-AE0F-4A87-843B-B1DAA7CC7CBC}" srcId="{6F005FF0-67CA-4CE5-8E4D-EBA7C618E84B}" destId="{703AB56D-75BE-456C-9A50-EF69DA19997F}" srcOrd="0" destOrd="0" parTransId="{4888DB99-B9FD-42D5-AC4A-A5DA147F6801}" sibTransId="{7758C58F-E05C-4CE7-B2A0-7B731BFC194A}"/>
    <dgm:cxn modelId="{413B9340-F974-4666-A3C6-9931EF6917BC}" type="presOf" srcId="{D182C44F-F1CC-4EC0-9D5D-B4FA3A5718E7}" destId="{D9A27135-67AD-4E65-95F9-A19C8447F7AC}" srcOrd="0" destOrd="3" presId="urn:microsoft.com/office/officeart/2005/8/layout/hList1"/>
    <dgm:cxn modelId="{58D3DB60-00F7-469A-8A9A-CDB0C6FD830C}" type="presOf" srcId="{AD924156-DD8E-453F-AE59-31F0CBCD73BF}" destId="{371E6125-D745-4603-A3F2-740421F02B10}" srcOrd="0" destOrd="6" presId="urn:microsoft.com/office/officeart/2005/8/layout/hList1"/>
    <dgm:cxn modelId="{59A43162-B44C-49DF-83CF-047353055F75}" type="presOf" srcId="{4FADBE5F-1CC6-458F-B6F9-3650D2AB2444}" destId="{371E6125-D745-4603-A3F2-740421F02B10}" srcOrd="0" destOrd="1" presId="urn:microsoft.com/office/officeart/2005/8/layout/hList1"/>
    <dgm:cxn modelId="{B1B83C45-48BB-4345-9AAE-540AED1D4AAA}" srcId="{C30BA4AF-1DA6-4C51-B136-AE1FB857DDF8}" destId="{A01D6A21-BCA5-4F42-80C7-C725EA893703}" srcOrd="2" destOrd="0" parTransId="{E41C0CDE-B29A-4DD7-80D2-AFA88BA02140}" sibTransId="{7C8057EE-1364-4FCF-9AAE-8316771C2C24}"/>
    <dgm:cxn modelId="{87787F46-72ED-418D-9B64-88B22177658B}" srcId="{C30BA4AF-1DA6-4C51-B136-AE1FB857DDF8}" destId="{ED097435-9E84-4EA3-93FF-F7E433455F23}" srcOrd="4" destOrd="0" parTransId="{3086314C-ACF1-4217-B44E-F52954FBAD43}" sibTransId="{724B017F-B33D-4C9A-9E95-22BD2448C4B3}"/>
    <dgm:cxn modelId="{ECD15B68-11DD-4B70-9918-437BD19A1224}" type="presOf" srcId="{703AB56D-75BE-456C-9A50-EF69DA19997F}" destId="{D9A27135-67AD-4E65-95F9-A19C8447F7AC}" srcOrd="0" destOrd="0" presId="urn:microsoft.com/office/officeart/2005/8/layout/hList1"/>
    <dgm:cxn modelId="{5039486B-E620-460B-AB5F-728AFBFE121E}" type="presOf" srcId="{1D39E24B-74CF-4E79-A411-24C993CF247D}" destId="{371E6125-D745-4603-A3F2-740421F02B10}" srcOrd="0" destOrd="5" presId="urn:microsoft.com/office/officeart/2005/8/layout/hList1"/>
    <dgm:cxn modelId="{51626C4D-5D4A-4554-A3D5-F871A1FAC9D5}" type="presOf" srcId="{ED097435-9E84-4EA3-93FF-F7E433455F23}" destId="{371E6125-D745-4603-A3F2-740421F02B10}" srcOrd="0" destOrd="4" presId="urn:microsoft.com/office/officeart/2005/8/layout/hList1"/>
    <dgm:cxn modelId="{D62EBF6F-3064-43A8-AAF8-9BA43FEBC205}" srcId="{7BC26436-D033-44D1-ADE6-8386B5418846}" destId="{6F005FF0-67CA-4CE5-8E4D-EBA7C618E84B}" srcOrd="1" destOrd="0" parTransId="{F76DE40D-49E1-4736-86B4-E5ED9A1F1417}" sibTransId="{6D0892E4-1BA6-4037-879A-6D9620CE447D}"/>
    <dgm:cxn modelId="{19D1AC56-B2FE-4A40-A345-736D44746133}" type="presOf" srcId="{79823BBC-EC5C-4730-8681-5946C29DD033}" destId="{D9A27135-67AD-4E65-95F9-A19C8447F7AC}" srcOrd="0" destOrd="6" presId="urn:microsoft.com/office/officeart/2005/8/layout/hList1"/>
    <dgm:cxn modelId="{58BB5358-C0FA-4FAE-9A88-2A7B5A15B033}" srcId="{C30BA4AF-1DA6-4C51-B136-AE1FB857DDF8}" destId="{4FADBE5F-1CC6-458F-B6F9-3650D2AB2444}" srcOrd="1" destOrd="0" parTransId="{7E82C9F4-7FCF-4A64-B788-DE573B57FF6C}" sibTransId="{BB12CEBA-022A-4FFD-8531-9C32E7804198}"/>
    <dgm:cxn modelId="{9BCD9092-4F0A-431D-A26A-FDA8A6A64527}" srcId="{6F005FF0-67CA-4CE5-8E4D-EBA7C618E84B}" destId="{D6199937-174C-4ED2-92BE-DA11FBC12BEC}" srcOrd="4" destOrd="0" parTransId="{C40C708B-D621-45FC-996F-A08F54636BD6}" sibTransId="{3A310F88-8774-4565-BD28-C7F0545C558C}"/>
    <dgm:cxn modelId="{88389CA5-6FC9-40B3-B55A-9180007B1D75}" srcId="{C30BA4AF-1DA6-4C51-B136-AE1FB857DDF8}" destId="{E58991E0-EAD6-4083-8DDF-9870DEE15C8C}" srcOrd="0" destOrd="0" parTransId="{BC0FB254-DEC0-4833-B5D5-43F945E70A69}" sibTransId="{F9E3C9E1-5DD0-48E1-95F8-EFB6C2DCB1B3}"/>
    <dgm:cxn modelId="{6C9845B4-307A-43E7-B166-50AEBE3B9BED}" type="presOf" srcId="{D6199937-174C-4ED2-92BE-DA11FBC12BEC}" destId="{D9A27135-67AD-4E65-95F9-A19C8447F7AC}" srcOrd="0" destOrd="4" presId="urn:microsoft.com/office/officeart/2005/8/layout/hList1"/>
    <dgm:cxn modelId="{A7D861B6-1C5B-4C9F-AAF2-B7AE48AFD909}" srcId="{6F005FF0-67CA-4CE5-8E4D-EBA7C618E84B}" destId="{D182C44F-F1CC-4EC0-9D5D-B4FA3A5718E7}" srcOrd="3" destOrd="0" parTransId="{B255C367-66A9-481C-946C-B0F8403A87E2}" sibTransId="{4DB8E6F5-B981-4B50-A8FA-59E6F74D3A22}"/>
    <dgm:cxn modelId="{8F1887B8-1D77-46C0-A84D-53D7C999B329}" type="presOf" srcId="{493C011C-3B07-4725-92EB-B564A833611D}" destId="{D9A27135-67AD-4E65-95F9-A19C8447F7AC}" srcOrd="0" destOrd="2" presId="urn:microsoft.com/office/officeart/2005/8/layout/hList1"/>
    <dgm:cxn modelId="{F02F39BB-FA09-4527-AD4E-5D2A04121C7D}" srcId="{7BC26436-D033-44D1-ADE6-8386B5418846}" destId="{C30BA4AF-1DA6-4C51-B136-AE1FB857DDF8}" srcOrd="0" destOrd="0" parTransId="{511D93E4-9520-4833-8DF4-CEBFE2EF080C}" sibTransId="{AA138072-BEEE-43C7-BC81-E705C594B38D}"/>
    <dgm:cxn modelId="{17E74DBB-09F7-4E1B-AB8C-19DA01B96277}" type="presOf" srcId="{7BC26436-D033-44D1-ADE6-8386B5418846}" destId="{F2335CCC-E702-4E6F-BC3C-633F828B6652}" srcOrd="0" destOrd="0" presId="urn:microsoft.com/office/officeart/2005/8/layout/hList1"/>
    <dgm:cxn modelId="{9CBE57C4-F829-4E72-9A19-54CF2E3A8BEF}" type="presOf" srcId="{41901C7F-56B4-4460-A5CB-D42677E01273}" destId="{371E6125-D745-4603-A3F2-740421F02B10}" srcOrd="0" destOrd="3" presId="urn:microsoft.com/office/officeart/2005/8/layout/hList1"/>
    <dgm:cxn modelId="{8C5C8CC9-BBCB-4070-B47E-F8D42FE4D175}" type="presOf" srcId="{E718D0E8-81FC-4E00-8B36-5B66B4C985B1}" destId="{D9A27135-67AD-4E65-95F9-A19C8447F7AC}" srcOrd="0" destOrd="5" presId="urn:microsoft.com/office/officeart/2005/8/layout/hList1"/>
    <dgm:cxn modelId="{0BD78FD3-7685-44DA-BFA3-E7C9BAB57B7E}" type="presOf" srcId="{C30BA4AF-1DA6-4C51-B136-AE1FB857DDF8}" destId="{523C925D-DDD7-4D8E-BAFA-70DFFA855ECB}" srcOrd="0" destOrd="0" presId="urn:microsoft.com/office/officeart/2005/8/layout/hList1"/>
    <dgm:cxn modelId="{377202E9-0FD5-4C92-B2B6-65A257E4D4DA}" srcId="{6F005FF0-67CA-4CE5-8E4D-EBA7C618E84B}" destId="{493C011C-3B07-4725-92EB-B564A833611D}" srcOrd="2" destOrd="0" parTransId="{9F301074-AC1D-43A0-8C89-68A432963C29}" sibTransId="{C3550C05-910A-4A6B-A342-445696570BD9}"/>
    <dgm:cxn modelId="{E550AF96-BDB9-4D78-9C0D-45DF6146D132}" type="presParOf" srcId="{F2335CCC-E702-4E6F-BC3C-633F828B6652}" destId="{7899F111-2AC9-477E-9CE9-B18758DBDC29}" srcOrd="0" destOrd="0" presId="urn:microsoft.com/office/officeart/2005/8/layout/hList1"/>
    <dgm:cxn modelId="{087C1EBA-360C-4183-9639-6058A6046B97}" type="presParOf" srcId="{7899F111-2AC9-477E-9CE9-B18758DBDC29}" destId="{523C925D-DDD7-4D8E-BAFA-70DFFA855ECB}" srcOrd="0" destOrd="0" presId="urn:microsoft.com/office/officeart/2005/8/layout/hList1"/>
    <dgm:cxn modelId="{5B17118D-DFB0-4A8E-B6ED-D6D87948B7EB}" type="presParOf" srcId="{7899F111-2AC9-477E-9CE9-B18758DBDC29}" destId="{371E6125-D745-4603-A3F2-740421F02B10}" srcOrd="1" destOrd="0" presId="urn:microsoft.com/office/officeart/2005/8/layout/hList1"/>
    <dgm:cxn modelId="{43B115F6-8D7B-492E-91C4-2AE0C933734F}" type="presParOf" srcId="{F2335CCC-E702-4E6F-BC3C-633F828B6652}" destId="{7B99A5AC-EAE5-4A69-A480-DEDD210BF838}" srcOrd="1" destOrd="0" presId="urn:microsoft.com/office/officeart/2005/8/layout/hList1"/>
    <dgm:cxn modelId="{6F0FDCB5-707A-4E53-B426-6FD3F3642F70}" type="presParOf" srcId="{F2335CCC-E702-4E6F-BC3C-633F828B6652}" destId="{64A27543-8B72-412F-8D00-F11A62F596EA}" srcOrd="2" destOrd="0" presId="urn:microsoft.com/office/officeart/2005/8/layout/hList1"/>
    <dgm:cxn modelId="{75BB7124-DD11-48B9-8ED0-D66E41178467}" type="presParOf" srcId="{64A27543-8B72-412F-8D00-F11A62F596EA}" destId="{F1F4F707-EFD6-406E-8273-DAEBE666ABE2}" srcOrd="0" destOrd="0" presId="urn:microsoft.com/office/officeart/2005/8/layout/hList1"/>
    <dgm:cxn modelId="{17D8EF8F-1D82-4712-85AC-A58CA6C248EE}" type="presParOf" srcId="{64A27543-8B72-412F-8D00-F11A62F596EA}" destId="{D9A27135-67AD-4E65-95F9-A19C8447F7A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7A97BE-528D-4753-BCEC-E027D04620A2}" type="doc">
      <dgm:prSet loTypeId="urn:microsoft.com/office/officeart/2005/8/layout/hProcess9" loCatId="process" qsTypeId="urn:microsoft.com/office/officeart/2005/8/quickstyle/simple1" qsCatId="simple" csTypeId="urn:microsoft.com/office/officeart/2005/8/colors/accent1_2" csCatId="accent1" phldr="1"/>
      <dgm:spPr/>
    </dgm:pt>
    <dgm:pt modelId="{4036DB78-AB5E-437E-9EF6-4249A4F78FB8}">
      <dgm:prSet phldrT="[Text]"/>
      <dgm:spPr/>
      <dgm:t>
        <a:bodyPr/>
        <a:lstStyle/>
        <a:p>
          <a:r>
            <a:rPr lang="en-US" dirty="0"/>
            <a:t>Pre-Work</a:t>
          </a:r>
        </a:p>
      </dgm:t>
    </dgm:pt>
    <dgm:pt modelId="{41EE49BB-7B0F-41A1-941E-3182D27FEA13}" type="sibTrans" cxnId="{649AD8D2-1147-48DB-AE91-BD80302CF870}">
      <dgm:prSet/>
      <dgm:spPr/>
      <dgm:t>
        <a:bodyPr/>
        <a:lstStyle/>
        <a:p>
          <a:endParaRPr lang="en-US"/>
        </a:p>
      </dgm:t>
    </dgm:pt>
    <dgm:pt modelId="{D791E079-01CA-4406-8264-B648A55859C0}" type="parTrans" cxnId="{649AD8D2-1147-48DB-AE91-BD80302CF870}">
      <dgm:prSet/>
      <dgm:spPr/>
      <dgm:t>
        <a:bodyPr/>
        <a:lstStyle/>
        <a:p>
          <a:endParaRPr lang="en-US"/>
        </a:p>
      </dgm:t>
    </dgm:pt>
    <dgm:pt modelId="{761B12D0-2B1D-4BDA-8E61-A02A0C0F87C8}">
      <dgm:prSet/>
      <dgm:spPr/>
      <dgm:t>
        <a:bodyPr/>
        <a:lstStyle/>
        <a:p>
          <a:r>
            <a:rPr lang="en-US" dirty="0"/>
            <a:t>Conduct Remote-Monitoring</a:t>
          </a:r>
        </a:p>
      </dgm:t>
    </dgm:pt>
    <dgm:pt modelId="{3E9BAA7F-5ABE-488E-A369-FA09E47E7638}" type="sibTrans" cxnId="{787FACD4-2142-4DD1-A7BC-FC995969C0E9}">
      <dgm:prSet/>
      <dgm:spPr/>
      <dgm:t>
        <a:bodyPr/>
        <a:lstStyle/>
        <a:p>
          <a:endParaRPr lang="en-US"/>
        </a:p>
      </dgm:t>
    </dgm:pt>
    <dgm:pt modelId="{7B4552D5-7E8E-49E3-84F2-258FD98517E5}" type="parTrans" cxnId="{787FACD4-2142-4DD1-A7BC-FC995969C0E9}">
      <dgm:prSet/>
      <dgm:spPr/>
      <dgm:t>
        <a:bodyPr/>
        <a:lstStyle/>
        <a:p>
          <a:endParaRPr lang="en-US"/>
        </a:p>
      </dgm:t>
    </dgm:pt>
    <dgm:pt modelId="{88E3985B-7946-46B1-9EF2-7E83620F14B6}">
      <dgm:prSet/>
      <dgm:spPr/>
      <dgm:t>
        <a:bodyPr/>
        <a:lstStyle/>
        <a:p>
          <a:r>
            <a:rPr lang="en-US" dirty="0"/>
            <a:t>Post-Monitoring &amp; Next Steps</a:t>
          </a:r>
        </a:p>
      </dgm:t>
    </dgm:pt>
    <dgm:pt modelId="{AB80D787-08CA-4FE3-BAAD-DDEAC7ECAE17}" type="sibTrans" cxnId="{4E9CA0DA-55F6-4FFB-BEC9-844BFD72EF4A}">
      <dgm:prSet/>
      <dgm:spPr/>
      <dgm:t>
        <a:bodyPr/>
        <a:lstStyle/>
        <a:p>
          <a:endParaRPr lang="en-US"/>
        </a:p>
      </dgm:t>
    </dgm:pt>
    <dgm:pt modelId="{FBCEF06E-8D88-46C1-9E7E-04146161D5A9}" type="parTrans" cxnId="{4E9CA0DA-55F6-4FFB-BEC9-844BFD72EF4A}">
      <dgm:prSet/>
      <dgm:spPr/>
      <dgm:t>
        <a:bodyPr/>
        <a:lstStyle/>
        <a:p>
          <a:endParaRPr lang="en-US"/>
        </a:p>
      </dgm:t>
    </dgm:pt>
    <dgm:pt modelId="{3BE21FD9-2C2B-4D18-8AF0-AAFCDEAEE03B}" type="pres">
      <dgm:prSet presAssocID="{6A7A97BE-528D-4753-BCEC-E027D04620A2}" presName="CompostProcess" presStyleCnt="0">
        <dgm:presLayoutVars>
          <dgm:dir/>
          <dgm:resizeHandles val="exact"/>
        </dgm:presLayoutVars>
      </dgm:prSet>
      <dgm:spPr/>
    </dgm:pt>
    <dgm:pt modelId="{6F14C411-4E2C-4D84-939C-12CE8A232B6F}" type="pres">
      <dgm:prSet presAssocID="{6A7A97BE-528D-4753-BCEC-E027D04620A2}" presName="arrow" presStyleLbl="bgShp" presStyleIdx="0" presStyleCnt="1"/>
      <dgm:spPr/>
    </dgm:pt>
    <dgm:pt modelId="{12D21E44-EDAD-4AB6-A21E-4D4C7DDD3668}" type="pres">
      <dgm:prSet presAssocID="{6A7A97BE-528D-4753-BCEC-E027D04620A2}" presName="linearProcess" presStyleCnt="0"/>
      <dgm:spPr/>
    </dgm:pt>
    <dgm:pt modelId="{0337B851-6F21-4C64-B849-372268FA3B36}" type="pres">
      <dgm:prSet presAssocID="{4036DB78-AB5E-437E-9EF6-4249A4F78FB8}" presName="textNode" presStyleLbl="node1" presStyleIdx="0" presStyleCnt="3">
        <dgm:presLayoutVars>
          <dgm:bulletEnabled val="1"/>
        </dgm:presLayoutVars>
      </dgm:prSet>
      <dgm:spPr/>
    </dgm:pt>
    <dgm:pt modelId="{D81238B6-BE0E-4C1D-B4BC-A0541868FDB2}" type="pres">
      <dgm:prSet presAssocID="{41EE49BB-7B0F-41A1-941E-3182D27FEA13}" presName="sibTrans" presStyleCnt="0"/>
      <dgm:spPr/>
    </dgm:pt>
    <dgm:pt modelId="{0D63FFAC-F977-421A-A395-7E38157F10DB}" type="pres">
      <dgm:prSet presAssocID="{761B12D0-2B1D-4BDA-8E61-A02A0C0F87C8}" presName="textNode" presStyleLbl="node1" presStyleIdx="1" presStyleCnt="3">
        <dgm:presLayoutVars>
          <dgm:bulletEnabled val="1"/>
        </dgm:presLayoutVars>
      </dgm:prSet>
      <dgm:spPr/>
    </dgm:pt>
    <dgm:pt modelId="{E2039933-63A5-482E-9211-D356E7CE91FC}" type="pres">
      <dgm:prSet presAssocID="{3E9BAA7F-5ABE-488E-A369-FA09E47E7638}" presName="sibTrans" presStyleCnt="0"/>
      <dgm:spPr/>
    </dgm:pt>
    <dgm:pt modelId="{7E604534-F3EE-4196-86A3-1D9A2FDD08D4}" type="pres">
      <dgm:prSet presAssocID="{88E3985B-7946-46B1-9EF2-7E83620F14B6}" presName="textNode" presStyleLbl="node1" presStyleIdx="2" presStyleCnt="3">
        <dgm:presLayoutVars>
          <dgm:bulletEnabled val="1"/>
        </dgm:presLayoutVars>
      </dgm:prSet>
      <dgm:spPr/>
    </dgm:pt>
  </dgm:ptLst>
  <dgm:cxnLst>
    <dgm:cxn modelId="{585D0536-DE39-45E1-8ABE-6DCDAC6B6065}" type="presOf" srcId="{88E3985B-7946-46B1-9EF2-7E83620F14B6}" destId="{7E604534-F3EE-4196-86A3-1D9A2FDD08D4}" srcOrd="0" destOrd="0" presId="urn:microsoft.com/office/officeart/2005/8/layout/hProcess9"/>
    <dgm:cxn modelId="{7196739C-5AD4-4AF7-8319-40EA4CBD952A}" type="presOf" srcId="{4036DB78-AB5E-437E-9EF6-4249A4F78FB8}" destId="{0337B851-6F21-4C64-B849-372268FA3B36}" srcOrd="0" destOrd="0" presId="urn:microsoft.com/office/officeart/2005/8/layout/hProcess9"/>
    <dgm:cxn modelId="{BC48CEA5-E9D3-4BA4-BA18-FA5B271805EB}" type="presOf" srcId="{761B12D0-2B1D-4BDA-8E61-A02A0C0F87C8}" destId="{0D63FFAC-F977-421A-A395-7E38157F10DB}" srcOrd="0" destOrd="0" presId="urn:microsoft.com/office/officeart/2005/8/layout/hProcess9"/>
    <dgm:cxn modelId="{4BC765BA-ADC0-4518-B13B-82E6FDDC62EB}" type="presOf" srcId="{6A7A97BE-528D-4753-BCEC-E027D04620A2}" destId="{3BE21FD9-2C2B-4D18-8AF0-AAFCDEAEE03B}" srcOrd="0" destOrd="0" presId="urn:microsoft.com/office/officeart/2005/8/layout/hProcess9"/>
    <dgm:cxn modelId="{649AD8D2-1147-48DB-AE91-BD80302CF870}" srcId="{6A7A97BE-528D-4753-BCEC-E027D04620A2}" destId="{4036DB78-AB5E-437E-9EF6-4249A4F78FB8}" srcOrd="0" destOrd="0" parTransId="{D791E079-01CA-4406-8264-B648A55859C0}" sibTransId="{41EE49BB-7B0F-41A1-941E-3182D27FEA13}"/>
    <dgm:cxn modelId="{787FACD4-2142-4DD1-A7BC-FC995969C0E9}" srcId="{6A7A97BE-528D-4753-BCEC-E027D04620A2}" destId="{761B12D0-2B1D-4BDA-8E61-A02A0C0F87C8}" srcOrd="1" destOrd="0" parTransId="{7B4552D5-7E8E-49E3-84F2-258FD98517E5}" sibTransId="{3E9BAA7F-5ABE-488E-A369-FA09E47E7638}"/>
    <dgm:cxn modelId="{4E9CA0DA-55F6-4FFB-BEC9-844BFD72EF4A}" srcId="{6A7A97BE-528D-4753-BCEC-E027D04620A2}" destId="{88E3985B-7946-46B1-9EF2-7E83620F14B6}" srcOrd="2" destOrd="0" parTransId="{FBCEF06E-8D88-46C1-9E7E-04146161D5A9}" sibTransId="{AB80D787-08CA-4FE3-BAAD-DDEAC7ECAE17}"/>
    <dgm:cxn modelId="{6F0AACFA-1C40-4A58-AADD-6E5E244626BC}" type="presParOf" srcId="{3BE21FD9-2C2B-4D18-8AF0-AAFCDEAEE03B}" destId="{6F14C411-4E2C-4D84-939C-12CE8A232B6F}" srcOrd="0" destOrd="0" presId="urn:microsoft.com/office/officeart/2005/8/layout/hProcess9"/>
    <dgm:cxn modelId="{1BAF859A-41D5-4420-858A-6C6253DFCA9B}" type="presParOf" srcId="{3BE21FD9-2C2B-4D18-8AF0-AAFCDEAEE03B}" destId="{12D21E44-EDAD-4AB6-A21E-4D4C7DDD3668}" srcOrd="1" destOrd="0" presId="urn:microsoft.com/office/officeart/2005/8/layout/hProcess9"/>
    <dgm:cxn modelId="{E86B4C9C-D077-444E-A93C-43170C004D81}" type="presParOf" srcId="{12D21E44-EDAD-4AB6-A21E-4D4C7DDD3668}" destId="{0337B851-6F21-4C64-B849-372268FA3B36}" srcOrd="0" destOrd="0" presId="urn:microsoft.com/office/officeart/2005/8/layout/hProcess9"/>
    <dgm:cxn modelId="{307D43C8-3032-49A7-93D2-7A0A54749DB3}" type="presParOf" srcId="{12D21E44-EDAD-4AB6-A21E-4D4C7DDD3668}" destId="{D81238B6-BE0E-4C1D-B4BC-A0541868FDB2}" srcOrd="1" destOrd="0" presId="urn:microsoft.com/office/officeart/2005/8/layout/hProcess9"/>
    <dgm:cxn modelId="{9DAD1DF5-9A6A-4404-9077-F4C41E5CFA3D}" type="presParOf" srcId="{12D21E44-EDAD-4AB6-A21E-4D4C7DDD3668}" destId="{0D63FFAC-F977-421A-A395-7E38157F10DB}" srcOrd="2" destOrd="0" presId="urn:microsoft.com/office/officeart/2005/8/layout/hProcess9"/>
    <dgm:cxn modelId="{69267E62-6DAA-4549-BCE2-D26EA3A52A2B}" type="presParOf" srcId="{12D21E44-EDAD-4AB6-A21E-4D4C7DDD3668}" destId="{E2039933-63A5-482E-9211-D356E7CE91FC}" srcOrd="3" destOrd="0" presId="urn:microsoft.com/office/officeart/2005/8/layout/hProcess9"/>
    <dgm:cxn modelId="{26DA2357-2AED-4785-98A9-984C4CF9AAED}" type="presParOf" srcId="{12D21E44-EDAD-4AB6-A21E-4D4C7DDD3668}" destId="{7E604534-F3EE-4196-86A3-1D9A2FDD08D4}"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218E28-F604-4CAB-9EB6-DA0EAEE5BBB5}">
      <dsp:nvSpPr>
        <dsp:cNvPr id="0" name=""/>
        <dsp:cNvSpPr/>
      </dsp:nvSpPr>
      <dsp:spPr>
        <a:xfrm>
          <a:off x="376637" y="2066"/>
          <a:ext cx="2612367" cy="1044947"/>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dirty="0"/>
            <a:t>Evaluate</a:t>
          </a:r>
        </a:p>
      </dsp:txBody>
      <dsp:txXfrm>
        <a:off x="899111" y="2066"/>
        <a:ext cx="1567420" cy="1044947"/>
      </dsp:txXfrm>
    </dsp:sp>
    <dsp:sp modelId="{88A00239-D69D-4908-8AB1-9F6107D1AA3E}">
      <dsp:nvSpPr>
        <dsp:cNvPr id="0" name=""/>
        <dsp:cNvSpPr/>
      </dsp:nvSpPr>
      <dsp:spPr>
        <a:xfrm>
          <a:off x="2649397" y="90887"/>
          <a:ext cx="2168265" cy="867306"/>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t>Management and administration of the grant</a:t>
          </a:r>
        </a:p>
      </dsp:txBody>
      <dsp:txXfrm>
        <a:off x="3083050" y="90887"/>
        <a:ext cx="1300959" cy="867306"/>
      </dsp:txXfrm>
    </dsp:sp>
    <dsp:sp modelId="{89617023-B556-4505-B9DA-5A63F4A1C983}">
      <dsp:nvSpPr>
        <dsp:cNvPr id="0" name=""/>
        <dsp:cNvSpPr/>
      </dsp:nvSpPr>
      <dsp:spPr>
        <a:xfrm>
          <a:off x="376637" y="1193306"/>
          <a:ext cx="2612367" cy="1044947"/>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dirty="0"/>
            <a:t>Review</a:t>
          </a:r>
        </a:p>
      </dsp:txBody>
      <dsp:txXfrm>
        <a:off x="899111" y="1193306"/>
        <a:ext cx="1567420" cy="1044947"/>
      </dsp:txXfrm>
    </dsp:sp>
    <dsp:sp modelId="{C462B904-3987-4B5C-A6D1-386ED56351F4}">
      <dsp:nvSpPr>
        <dsp:cNvPr id="0" name=""/>
        <dsp:cNvSpPr/>
      </dsp:nvSpPr>
      <dsp:spPr>
        <a:xfrm>
          <a:off x="2649397" y="1282127"/>
          <a:ext cx="2168265" cy="867306"/>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t>Quality of the program and/or services</a:t>
          </a:r>
        </a:p>
      </dsp:txBody>
      <dsp:txXfrm>
        <a:off x="3083050" y="1282127"/>
        <a:ext cx="1300959" cy="867306"/>
      </dsp:txXfrm>
    </dsp:sp>
    <dsp:sp modelId="{6D1D0E26-789F-40A1-92B3-57C1462B1C1E}">
      <dsp:nvSpPr>
        <dsp:cNvPr id="0" name=""/>
        <dsp:cNvSpPr/>
      </dsp:nvSpPr>
      <dsp:spPr>
        <a:xfrm>
          <a:off x="376637" y="2384546"/>
          <a:ext cx="2612367" cy="1044947"/>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dirty="0"/>
            <a:t>Determine</a:t>
          </a:r>
        </a:p>
      </dsp:txBody>
      <dsp:txXfrm>
        <a:off x="899111" y="2384546"/>
        <a:ext cx="1567420" cy="1044947"/>
      </dsp:txXfrm>
    </dsp:sp>
    <dsp:sp modelId="{054A8A02-15A8-457B-BB47-F4B013ECFB34}">
      <dsp:nvSpPr>
        <dsp:cNvPr id="0" name=""/>
        <dsp:cNvSpPr/>
      </dsp:nvSpPr>
      <dsp:spPr>
        <a:xfrm>
          <a:off x="2649397" y="2473366"/>
          <a:ext cx="2168265" cy="867306"/>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t>Program Compliance</a:t>
          </a:r>
        </a:p>
      </dsp:txBody>
      <dsp:txXfrm>
        <a:off x="3083050" y="2473366"/>
        <a:ext cx="1300959" cy="867306"/>
      </dsp:txXfrm>
    </dsp:sp>
    <dsp:sp modelId="{717551A4-CF06-4F62-9DCB-DDA43CEACDF7}">
      <dsp:nvSpPr>
        <dsp:cNvPr id="0" name=""/>
        <dsp:cNvSpPr/>
      </dsp:nvSpPr>
      <dsp:spPr>
        <a:xfrm>
          <a:off x="376637" y="3575785"/>
          <a:ext cx="2612367" cy="1044947"/>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dirty="0"/>
            <a:t>Ensure</a:t>
          </a:r>
        </a:p>
      </dsp:txBody>
      <dsp:txXfrm>
        <a:off x="899111" y="3575785"/>
        <a:ext cx="1567420" cy="1044947"/>
      </dsp:txXfrm>
    </dsp:sp>
    <dsp:sp modelId="{6D32838F-AC2C-4A07-B626-AF36981AB702}">
      <dsp:nvSpPr>
        <dsp:cNvPr id="0" name=""/>
        <dsp:cNvSpPr/>
      </dsp:nvSpPr>
      <dsp:spPr>
        <a:xfrm>
          <a:off x="2649397" y="3664606"/>
          <a:ext cx="2168265" cy="867306"/>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t>Achievement of grant goals and performance</a:t>
          </a:r>
        </a:p>
      </dsp:txBody>
      <dsp:txXfrm>
        <a:off x="3083050" y="3664606"/>
        <a:ext cx="1300959" cy="8673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0CCDB7-93AB-4DE8-A82C-B99868ED51E8}">
      <dsp:nvSpPr>
        <dsp:cNvPr id="0" name=""/>
        <dsp:cNvSpPr/>
      </dsp:nvSpPr>
      <dsp:spPr>
        <a:xfrm>
          <a:off x="27" y="3277"/>
          <a:ext cx="2658665" cy="1063466"/>
        </a:xfrm>
        <a:prstGeom prst="rect">
          <a:avLst/>
        </a:prstGeom>
        <a:gradFill rotWithShape="0">
          <a:gsLst>
            <a:gs pos="0">
              <a:schemeClr val="accent1">
                <a:hueOff val="0"/>
                <a:satOff val="0"/>
                <a:lumOff val="0"/>
                <a:alphaOff val="0"/>
              </a:schemeClr>
            </a:gs>
            <a:gs pos="90000">
              <a:schemeClr val="accent1">
                <a:hueOff val="0"/>
                <a:satOff val="0"/>
                <a:lumOff val="0"/>
                <a:alphaOff val="0"/>
                <a:shade val="100000"/>
              </a:schemeClr>
            </a:gs>
            <a:gs pos="100000">
              <a:schemeClr val="accent1">
                <a:hueOff val="0"/>
                <a:satOff val="0"/>
                <a:lumOff val="0"/>
                <a:alphaOff val="0"/>
                <a:shade val="85000"/>
              </a:schemeClr>
            </a:gs>
          </a:gsLst>
          <a:path path="circle">
            <a:fillToRect l="100000" t="100000" r="100000" b="100000"/>
          </a:path>
        </a:gradFill>
        <a:ln>
          <a:noFill/>
        </a:ln>
        <a:effectLst>
          <a:outerShdw blurRad="38100" dist="17779"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Alternative to…</a:t>
          </a:r>
        </a:p>
      </dsp:txBody>
      <dsp:txXfrm>
        <a:off x="27" y="3277"/>
        <a:ext cx="2658665" cy="1063466"/>
      </dsp:txXfrm>
    </dsp:sp>
    <dsp:sp modelId="{3F05C442-CEA8-4B88-8683-3A5E18050309}">
      <dsp:nvSpPr>
        <dsp:cNvPr id="0" name=""/>
        <dsp:cNvSpPr/>
      </dsp:nvSpPr>
      <dsp:spPr>
        <a:xfrm>
          <a:off x="27" y="1066743"/>
          <a:ext cx="2658665" cy="2371680"/>
        </a:xfrm>
        <a:prstGeom prst="rect">
          <a:avLst/>
        </a:prstGeom>
        <a:solidFill>
          <a:schemeClr val="accent1">
            <a:alpha val="90000"/>
            <a:tint val="40000"/>
            <a:hueOff val="0"/>
            <a:satOff val="0"/>
            <a:lumOff val="0"/>
            <a:alphaOff val="0"/>
          </a:schemeClr>
        </a:solidFill>
        <a:ln w="10000" cap="flat" cmpd="sng" algn="ctr">
          <a:solidFill>
            <a:schemeClr val="accent1">
              <a:alpha val="90000"/>
              <a:tint val="40000"/>
              <a:hueOff val="0"/>
              <a:satOff val="0"/>
              <a:lumOff val="0"/>
              <a:alphaOff val="0"/>
            </a:schemeClr>
          </a:solidFill>
          <a:prstDash val="solid"/>
        </a:ln>
        <a:effectLst>
          <a:outerShdw blurRad="38100" dist="17779" dir="5400000" rotWithShape="0">
            <a:srgbClr val="000000">
              <a:alpha val="4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When you have limited monitoring staff or ability to travel</a:t>
          </a:r>
        </a:p>
      </dsp:txBody>
      <dsp:txXfrm>
        <a:off x="27" y="1066743"/>
        <a:ext cx="2658665" cy="2371680"/>
      </dsp:txXfrm>
    </dsp:sp>
    <dsp:sp modelId="{B79F9CE7-8EDA-4294-8C98-F44341C0C704}">
      <dsp:nvSpPr>
        <dsp:cNvPr id="0" name=""/>
        <dsp:cNvSpPr/>
      </dsp:nvSpPr>
      <dsp:spPr>
        <a:xfrm>
          <a:off x="3030906" y="3277"/>
          <a:ext cx="2658665" cy="1063466"/>
        </a:xfrm>
        <a:prstGeom prst="rect">
          <a:avLst/>
        </a:prstGeom>
        <a:gradFill rotWithShape="0">
          <a:gsLst>
            <a:gs pos="0">
              <a:schemeClr val="accent1">
                <a:hueOff val="0"/>
                <a:satOff val="0"/>
                <a:lumOff val="0"/>
                <a:alphaOff val="0"/>
              </a:schemeClr>
            </a:gs>
            <a:gs pos="90000">
              <a:schemeClr val="accent1">
                <a:hueOff val="0"/>
                <a:satOff val="0"/>
                <a:lumOff val="0"/>
                <a:alphaOff val="0"/>
                <a:shade val="100000"/>
              </a:schemeClr>
            </a:gs>
            <a:gs pos="100000">
              <a:schemeClr val="accent1">
                <a:hueOff val="0"/>
                <a:satOff val="0"/>
                <a:lumOff val="0"/>
                <a:alphaOff val="0"/>
                <a:shade val="85000"/>
              </a:schemeClr>
            </a:gs>
          </a:gsLst>
          <a:path path="circle">
            <a:fillToRect l="100000" t="100000" r="100000" b="100000"/>
          </a:path>
        </a:gradFill>
        <a:ln>
          <a:noFill/>
        </a:ln>
        <a:effectLst>
          <a:outerShdw blurRad="38100" dist="17779"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Preparation for…</a:t>
          </a:r>
        </a:p>
      </dsp:txBody>
      <dsp:txXfrm>
        <a:off x="3030906" y="3277"/>
        <a:ext cx="2658665" cy="1063466"/>
      </dsp:txXfrm>
    </dsp:sp>
    <dsp:sp modelId="{8200E604-7D44-4179-AC03-6DCDC9EFAF50}">
      <dsp:nvSpPr>
        <dsp:cNvPr id="0" name=""/>
        <dsp:cNvSpPr/>
      </dsp:nvSpPr>
      <dsp:spPr>
        <a:xfrm>
          <a:off x="3030906" y="1066743"/>
          <a:ext cx="2658665" cy="2371680"/>
        </a:xfrm>
        <a:prstGeom prst="rect">
          <a:avLst/>
        </a:prstGeom>
        <a:solidFill>
          <a:schemeClr val="accent1">
            <a:alpha val="90000"/>
            <a:tint val="40000"/>
            <a:hueOff val="0"/>
            <a:satOff val="0"/>
            <a:lumOff val="0"/>
            <a:alphaOff val="0"/>
          </a:schemeClr>
        </a:solidFill>
        <a:ln w="10000" cap="flat" cmpd="sng" algn="ctr">
          <a:solidFill>
            <a:schemeClr val="accent1">
              <a:alpha val="90000"/>
              <a:tint val="40000"/>
              <a:hueOff val="0"/>
              <a:satOff val="0"/>
              <a:lumOff val="0"/>
              <a:alphaOff val="0"/>
            </a:schemeClr>
          </a:solidFill>
          <a:prstDash val="solid"/>
        </a:ln>
        <a:effectLst>
          <a:outerShdw blurRad="38100" dist="17779" dir="5400000" rotWithShape="0">
            <a:srgbClr val="000000">
              <a:alpha val="4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By identifying risk areas so future on-site monitoring is more targeted</a:t>
          </a:r>
        </a:p>
      </dsp:txBody>
      <dsp:txXfrm>
        <a:off x="3030906" y="1066743"/>
        <a:ext cx="2658665" cy="23716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C925D-DDD7-4D8E-BAFA-70DFFA855ECB}">
      <dsp:nvSpPr>
        <dsp:cNvPr id="0" name=""/>
        <dsp:cNvSpPr/>
      </dsp:nvSpPr>
      <dsp:spPr>
        <a:xfrm>
          <a:off x="54" y="325905"/>
          <a:ext cx="5168968" cy="7776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rtl="0">
            <a:lnSpc>
              <a:spcPct val="90000"/>
            </a:lnSpc>
            <a:spcBef>
              <a:spcPct val="0"/>
            </a:spcBef>
            <a:spcAft>
              <a:spcPct val="35000"/>
            </a:spcAft>
            <a:buNone/>
          </a:pPr>
          <a:r>
            <a:rPr lang="en-US" sz="2700" b="1" i="0" u="none" kern="1200" dirty="0"/>
            <a:t>On-Site Review</a:t>
          </a:r>
          <a:endParaRPr lang="en-US" sz="2700" kern="1200" dirty="0"/>
        </a:p>
      </dsp:txBody>
      <dsp:txXfrm>
        <a:off x="54" y="325905"/>
        <a:ext cx="5168968" cy="777600"/>
      </dsp:txXfrm>
    </dsp:sp>
    <dsp:sp modelId="{371E6125-D745-4603-A3F2-740421F02B10}">
      <dsp:nvSpPr>
        <dsp:cNvPr id="0" name=""/>
        <dsp:cNvSpPr/>
      </dsp:nvSpPr>
      <dsp:spPr>
        <a:xfrm>
          <a:off x="54" y="1103505"/>
          <a:ext cx="5168968" cy="340928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90000"/>
            </a:lnSpc>
            <a:spcBef>
              <a:spcPct val="0"/>
            </a:spcBef>
            <a:spcAft>
              <a:spcPct val="15000"/>
            </a:spcAft>
            <a:buChar char="•"/>
          </a:pPr>
          <a:r>
            <a:rPr lang="en-US" sz="2700" b="0" i="0" u="none" kern="1200" dirty="0"/>
            <a:t>In-person interviews</a:t>
          </a:r>
        </a:p>
        <a:p>
          <a:pPr marL="228600" lvl="1" indent="-228600" algn="l" defTabSz="1200150" rtl="0">
            <a:lnSpc>
              <a:spcPct val="90000"/>
            </a:lnSpc>
            <a:spcBef>
              <a:spcPct val="0"/>
            </a:spcBef>
            <a:spcAft>
              <a:spcPct val="15000"/>
            </a:spcAft>
            <a:buChar char="•"/>
          </a:pPr>
          <a:r>
            <a:rPr lang="en-US" sz="2700" b="0" i="0" u="none" kern="1200" dirty="0"/>
            <a:t>Review materials on-site</a:t>
          </a:r>
        </a:p>
        <a:p>
          <a:pPr marL="228600" lvl="1" indent="-228600" algn="l" defTabSz="1200150" rtl="0">
            <a:lnSpc>
              <a:spcPct val="90000"/>
            </a:lnSpc>
            <a:spcBef>
              <a:spcPct val="0"/>
            </a:spcBef>
            <a:spcAft>
              <a:spcPct val="15000"/>
            </a:spcAft>
            <a:buChar char="•"/>
          </a:pPr>
          <a:r>
            <a:rPr lang="en-US" sz="2700" b="0" i="0" u="none" kern="1200" dirty="0"/>
            <a:t>Observe</a:t>
          </a:r>
          <a:r>
            <a:rPr lang="en-US" sz="2700" b="0" i="0" u="none" kern="1200" baseline="0" dirty="0"/>
            <a:t> activities/services</a:t>
          </a:r>
          <a:endParaRPr lang="en-US" sz="2700" b="0" i="0" u="none" kern="1200" dirty="0"/>
        </a:p>
        <a:p>
          <a:pPr marL="228600" lvl="1" indent="-228600" algn="l" defTabSz="1200150" rtl="0">
            <a:lnSpc>
              <a:spcPct val="90000"/>
            </a:lnSpc>
            <a:spcBef>
              <a:spcPct val="0"/>
            </a:spcBef>
            <a:spcAft>
              <a:spcPct val="15000"/>
            </a:spcAft>
            <a:buChar char="•"/>
          </a:pPr>
          <a:r>
            <a:rPr lang="en-US" sz="2700" b="0" i="0" u="none" kern="1200" baseline="0" dirty="0"/>
            <a:t>Hard copy documents</a:t>
          </a:r>
          <a:endParaRPr lang="en-US" sz="2700" b="0" i="0" u="none" kern="1200" dirty="0"/>
        </a:p>
        <a:p>
          <a:pPr marL="228600" lvl="1" indent="-228600" algn="l" defTabSz="1200150" rtl="0">
            <a:lnSpc>
              <a:spcPct val="90000"/>
            </a:lnSpc>
            <a:spcBef>
              <a:spcPct val="0"/>
            </a:spcBef>
            <a:spcAft>
              <a:spcPct val="15000"/>
            </a:spcAft>
            <a:buChar char="•"/>
          </a:pPr>
          <a:r>
            <a:rPr lang="en-US" sz="2700" b="0" i="0" u="none" kern="1200" baseline="0" dirty="0"/>
            <a:t>Limited time on-site</a:t>
          </a:r>
          <a:endParaRPr lang="en-US" sz="2700" b="0" i="0" u="none" kern="1200" dirty="0"/>
        </a:p>
        <a:p>
          <a:pPr marL="228600" lvl="1" indent="-228600" algn="l" defTabSz="1200150" rtl="0">
            <a:lnSpc>
              <a:spcPct val="90000"/>
            </a:lnSpc>
            <a:spcBef>
              <a:spcPct val="0"/>
            </a:spcBef>
            <a:spcAft>
              <a:spcPct val="15000"/>
            </a:spcAft>
            <a:buChar char="•"/>
          </a:pPr>
          <a:r>
            <a:rPr lang="en-US" sz="2700" b="0" i="0" u="none" kern="1200" dirty="0"/>
            <a:t>Ad</a:t>
          </a:r>
          <a:r>
            <a:rPr lang="en-US" sz="2700" b="0" i="0" u="none" kern="1200" baseline="0" dirty="0"/>
            <a:t> hoc</a:t>
          </a:r>
          <a:r>
            <a:rPr lang="en-US" sz="2700" b="0" i="0" u="none" kern="1200" dirty="0"/>
            <a:t> time with grantee staff</a:t>
          </a:r>
        </a:p>
        <a:p>
          <a:pPr marL="228600" lvl="1" indent="-228600" algn="l" defTabSz="1200150" rtl="0">
            <a:lnSpc>
              <a:spcPct val="90000"/>
            </a:lnSpc>
            <a:spcBef>
              <a:spcPct val="0"/>
            </a:spcBef>
            <a:spcAft>
              <a:spcPct val="15000"/>
            </a:spcAft>
            <a:buChar char="•"/>
          </a:pPr>
          <a:r>
            <a:rPr lang="en-US" sz="2700" b="0" i="0" u="none" kern="1200" dirty="0"/>
            <a:t>Only focused on review</a:t>
          </a:r>
        </a:p>
      </dsp:txBody>
      <dsp:txXfrm>
        <a:off x="54" y="1103505"/>
        <a:ext cx="5168968" cy="3409289"/>
      </dsp:txXfrm>
    </dsp:sp>
    <dsp:sp modelId="{F1F4F707-EFD6-406E-8273-DAEBE666ABE2}">
      <dsp:nvSpPr>
        <dsp:cNvPr id="0" name=""/>
        <dsp:cNvSpPr/>
      </dsp:nvSpPr>
      <dsp:spPr>
        <a:xfrm>
          <a:off x="5892677" y="325905"/>
          <a:ext cx="5168968" cy="7776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rtl="0">
            <a:lnSpc>
              <a:spcPct val="90000"/>
            </a:lnSpc>
            <a:spcBef>
              <a:spcPct val="0"/>
            </a:spcBef>
            <a:spcAft>
              <a:spcPct val="35000"/>
            </a:spcAft>
            <a:buNone/>
          </a:pPr>
          <a:r>
            <a:rPr lang="en-US" sz="2700" b="1" i="0" u="none" kern="1200" dirty="0"/>
            <a:t>Remote </a:t>
          </a:r>
          <a:endParaRPr lang="en-US" sz="2700" b="0" i="0" u="none" kern="1200" dirty="0"/>
        </a:p>
      </dsp:txBody>
      <dsp:txXfrm>
        <a:off x="5892677" y="325905"/>
        <a:ext cx="5168968" cy="777600"/>
      </dsp:txXfrm>
    </dsp:sp>
    <dsp:sp modelId="{D9A27135-67AD-4E65-95F9-A19C8447F7AC}">
      <dsp:nvSpPr>
        <dsp:cNvPr id="0" name=""/>
        <dsp:cNvSpPr/>
      </dsp:nvSpPr>
      <dsp:spPr>
        <a:xfrm>
          <a:off x="5892677" y="1103505"/>
          <a:ext cx="5168968" cy="340928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90000"/>
            </a:lnSpc>
            <a:spcBef>
              <a:spcPct val="0"/>
            </a:spcBef>
            <a:spcAft>
              <a:spcPct val="15000"/>
            </a:spcAft>
            <a:buChar char="•"/>
          </a:pPr>
          <a:r>
            <a:rPr lang="en-US" sz="2700" b="0" i="0" u="none" kern="1200" dirty="0"/>
            <a:t>Video/telephone interviews</a:t>
          </a:r>
          <a:endParaRPr lang="en-US" sz="2700" kern="1200" dirty="0"/>
        </a:p>
        <a:p>
          <a:pPr marL="228600" lvl="1" indent="-228600" algn="l" defTabSz="1200150" rtl="0">
            <a:lnSpc>
              <a:spcPct val="90000"/>
            </a:lnSpc>
            <a:spcBef>
              <a:spcPct val="0"/>
            </a:spcBef>
            <a:spcAft>
              <a:spcPct val="15000"/>
            </a:spcAft>
            <a:buChar char="•"/>
          </a:pPr>
          <a:r>
            <a:rPr lang="en-US" sz="2700" b="0" i="0" u="none" kern="1200" dirty="0"/>
            <a:t>Review materials electronically</a:t>
          </a:r>
          <a:endParaRPr lang="en-US" sz="2700" kern="1200" dirty="0"/>
        </a:p>
        <a:p>
          <a:pPr marL="228600" lvl="1" indent="-228600" algn="l" defTabSz="1200150" rtl="0">
            <a:lnSpc>
              <a:spcPct val="90000"/>
            </a:lnSpc>
            <a:spcBef>
              <a:spcPct val="0"/>
            </a:spcBef>
            <a:spcAft>
              <a:spcPct val="15000"/>
            </a:spcAft>
            <a:buChar char="•"/>
          </a:pPr>
          <a:r>
            <a:rPr lang="en-US" sz="2700" b="0" i="0" u="none" kern="1200" dirty="0"/>
            <a:t>Focus on Documents</a:t>
          </a:r>
        </a:p>
        <a:p>
          <a:pPr marL="228600" lvl="1" indent="-228600" algn="l" defTabSz="1200150" rtl="0">
            <a:lnSpc>
              <a:spcPct val="90000"/>
            </a:lnSpc>
            <a:spcBef>
              <a:spcPct val="0"/>
            </a:spcBef>
            <a:spcAft>
              <a:spcPct val="15000"/>
            </a:spcAft>
            <a:buChar char="•"/>
          </a:pPr>
          <a:r>
            <a:rPr lang="en-US" sz="2700" b="0" i="0" u="none" kern="1200" dirty="0"/>
            <a:t>Securing</a:t>
          </a:r>
          <a:r>
            <a:rPr lang="en-US" sz="2700" b="0" i="0" u="none" kern="1200" baseline="0" dirty="0"/>
            <a:t> PII</a:t>
          </a:r>
          <a:endParaRPr lang="en-US" sz="2700" b="0" i="0" u="none" kern="1200" dirty="0"/>
        </a:p>
        <a:p>
          <a:pPr marL="228600" lvl="1" indent="-228600" algn="l" defTabSz="1200150" rtl="0">
            <a:lnSpc>
              <a:spcPct val="90000"/>
            </a:lnSpc>
            <a:spcBef>
              <a:spcPct val="0"/>
            </a:spcBef>
            <a:spcAft>
              <a:spcPct val="15000"/>
            </a:spcAft>
            <a:buChar char="•"/>
          </a:pPr>
          <a:r>
            <a:rPr lang="en-US" sz="2700" b="0" i="0" u="none" kern="1200" dirty="0"/>
            <a:t>Flexibility to span several weeks</a:t>
          </a:r>
        </a:p>
        <a:p>
          <a:pPr marL="228600" lvl="1" indent="-228600" algn="l" defTabSz="1200150" rtl="0">
            <a:lnSpc>
              <a:spcPct val="90000"/>
            </a:lnSpc>
            <a:spcBef>
              <a:spcPct val="0"/>
            </a:spcBef>
            <a:spcAft>
              <a:spcPct val="15000"/>
            </a:spcAft>
            <a:buChar char="•"/>
          </a:pPr>
          <a:r>
            <a:rPr lang="en-US" sz="2700" b="0" i="0" u="none" kern="1200" dirty="0"/>
            <a:t>Schedule time with grantee staff</a:t>
          </a:r>
        </a:p>
        <a:p>
          <a:pPr marL="228600" lvl="1" indent="-228600" algn="l" defTabSz="1200150" rtl="0">
            <a:lnSpc>
              <a:spcPct val="90000"/>
            </a:lnSpc>
            <a:spcBef>
              <a:spcPct val="0"/>
            </a:spcBef>
            <a:spcAft>
              <a:spcPct val="15000"/>
            </a:spcAft>
            <a:buChar char="•"/>
          </a:pPr>
          <a:r>
            <a:rPr lang="en-US" sz="2700" b="0" i="0" u="none" kern="1200" dirty="0"/>
            <a:t>Option</a:t>
          </a:r>
          <a:r>
            <a:rPr lang="en-US" sz="2700" b="0" i="0" u="none" kern="1200" baseline="0" dirty="0"/>
            <a:t> for</a:t>
          </a:r>
          <a:r>
            <a:rPr lang="en-US" sz="2700" b="0" i="0" u="none" kern="1200" dirty="0"/>
            <a:t> multiple assignments</a:t>
          </a:r>
          <a:endParaRPr lang="en-US" sz="2700" kern="1200" dirty="0"/>
        </a:p>
      </dsp:txBody>
      <dsp:txXfrm>
        <a:off x="5892677" y="1103505"/>
        <a:ext cx="5168968" cy="34092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4C411-4E2C-4D84-939C-12CE8A232B6F}">
      <dsp:nvSpPr>
        <dsp:cNvPr id="0" name=""/>
        <dsp:cNvSpPr/>
      </dsp:nvSpPr>
      <dsp:spPr>
        <a:xfrm>
          <a:off x="831056" y="0"/>
          <a:ext cx="9418637" cy="588888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37B851-6F21-4C64-B849-372268FA3B36}">
      <dsp:nvSpPr>
        <dsp:cNvPr id="0" name=""/>
        <dsp:cNvSpPr/>
      </dsp:nvSpPr>
      <dsp:spPr>
        <a:xfrm>
          <a:off x="5410" y="1766664"/>
          <a:ext cx="3566616" cy="235555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Pre-Work</a:t>
          </a:r>
        </a:p>
      </dsp:txBody>
      <dsp:txXfrm>
        <a:off x="120399" y="1881653"/>
        <a:ext cx="3336638" cy="2125575"/>
      </dsp:txXfrm>
    </dsp:sp>
    <dsp:sp modelId="{0D63FFAC-F977-421A-A395-7E38157F10DB}">
      <dsp:nvSpPr>
        <dsp:cNvPr id="0" name=""/>
        <dsp:cNvSpPr/>
      </dsp:nvSpPr>
      <dsp:spPr>
        <a:xfrm>
          <a:off x="3757066" y="1766664"/>
          <a:ext cx="3566616" cy="235555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Conduct Remote-Monitoring</a:t>
          </a:r>
        </a:p>
      </dsp:txBody>
      <dsp:txXfrm>
        <a:off x="3872055" y="1881653"/>
        <a:ext cx="3336638" cy="2125575"/>
      </dsp:txXfrm>
    </dsp:sp>
    <dsp:sp modelId="{7E604534-F3EE-4196-86A3-1D9A2FDD08D4}">
      <dsp:nvSpPr>
        <dsp:cNvPr id="0" name=""/>
        <dsp:cNvSpPr/>
      </dsp:nvSpPr>
      <dsp:spPr>
        <a:xfrm>
          <a:off x="7508723" y="1766664"/>
          <a:ext cx="3566616" cy="235555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Post-Monitoring &amp; Next Steps</a:t>
          </a:r>
        </a:p>
      </dsp:txBody>
      <dsp:txXfrm>
        <a:off x="7623712" y="1881653"/>
        <a:ext cx="3336638" cy="212557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57773-3BAA-418C-9BDB-0F9C1E1BF433}" type="datetimeFigureOut">
              <a:rPr lang="en-US" smtClean="0"/>
              <a:t>5/28/2020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342BB8-3F7E-4150-BE07-912221E53E6C}" type="slidenum">
              <a:rPr lang="en-US" smtClean="0"/>
              <a:t>‹#›</a:t>
            </a:fld>
            <a:endParaRPr lang="en-US" dirty="0"/>
          </a:p>
        </p:txBody>
      </p:sp>
    </p:spTree>
    <p:extLst>
      <p:ext uri="{BB962C8B-B14F-4D97-AF65-F5344CB8AC3E}">
        <p14:creationId xmlns:p14="http://schemas.microsoft.com/office/powerpoint/2010/main" val="2760164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3</a:t>
            </a:fld>
            <a:endParaRPr lang="en-US" dirty="0"/>
          </a:p>
        </p:txBody>
      </p:sp>
    </p:spTree>
    <p:extLst>
      <p:ext uri="{BB962C8B-B14F-4D97-AF65-F5344CB8AC3E}">
        <p14:creationId xmlns:p14="http://schemas.microsoft.com/office/powerpoint/2010/main" val="193063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13</a:t>
            </a:fld>
            <a:endParaRPr lang="en-US" dirty="0"/>
          </a:p>
        </p:txBody>
      </p:sp>
    </p:spTree>
    <p:extLst>
      <p:ext uri="{BB962C8B-B14F-4D97-AF65-F5344CB8AC3E}">
        <p14:creationId xmlns:p14="http://schemas.microsoft.com/office/powerpoint/2010/main" val="556048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14</a:t>
            </a:fld>
            <a:endParaRPr lang="en-US" dirty="0"/>
          </a:p>
        </p:txBody>
      </p:sp>
    </p:spTree>
    <p:extLst>
      <p:ext uri="{BB962C8B-B14F-4D97-AF65-F5344CB8AC3E}">
        <p14:creationId xmlns:p14="http://schemas.microsoft.com/office/powerpoint/2010/main" val="1443030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15</a:t>
            </a:fld>
            <a:endParaRPr lang="en-US" dirty="0"/>
          </a:p>
        </p:txBody>
      </p:sp>
    </p:spTree>
    <p:extLst>
      <p:ext uri="{BB962C8B-B14F-4D97-AF65-F5344CB8AC3E}">
        <p14:creationId xmlns:p14="http://schemas.microsoft.com/office/powerpoint/2010/main" val="3532289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16</a:t>
            </a:fld>
            <a:endParaRPr lang="en-US" dirty="0"/>
          </a:p>
        </p:txBody>
      </p:sp>
    </p:spTree>
    <p:extLst>
      <p:ext uri="{BB962C8B-B14F-4D97-AF65-F5344CB8AC3E}">
        <p14:creationId xmlns:p14="http://schemas.microsoft.com/office/powerpoint/2010/main" val="1957521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17</a:t>
            </a:fld>
            <a:endParaRPr lang="en-US" dirty="0"/>
          </a:p>
        </p:txBody>
      </p:sp>
    </p:spTree>
    <p:extLst>
      <p:ext uri="{BB962C8B-B14F-4D97-AF65-F5344CB8AC3E}">
        <p14:creationId xmlns:p14="http://schemas.microsoft.com/office/powerpoint/2010/main" val="3843547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18</a:t>
            </a:fld>
            <a:endParaRPr lang="en-US" dirty="0"/>
          </a:p>
        </p:txBody>
      </p:sp>
    </p:spTree>
    <p:extLst>
      <p:ext uri="{BB962C8B-B14F-4D97-AF65-F5344CB8AC3E}">
        <p14:creationId xmlns:p14="http://schemas.microsoft.com/office/powerpoint/2010/main" val="1597116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19</a:t>
            </a:fld>
            <a:endParaRPr lang="en-US" dirty="0"/>
          </a:p>
        </p:txBody>
      </p:sp>
    </p:spTree>
    <p:extLst>
      <p:ext uri="{BB962C8B-B14F-4D97-AF65-F5344CB8AC3E}">
        <p14:creationId xmlns:p14="http://schemas.microsoft.com/office/powerpoint/2010/main" val="966898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20</a:t>
            </a:fld>
            <a:endParaRPr lang="en-US" dirty="0"/>
          </a:p>
        </p:txBody>
      </p:sp>
    </p:spTree>
    <p:extLst>
      <p:ext uri="{BB962C8B-B14F-4D97-AF65-F5344CB8AC3E}">
        <p14:creationId xmlns:p14="http://schemas.microsoft.com/office/powerpoint/2010/main" val="855873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21</a:t>
            </a:fld>
            <a:endParaRPr lang="en-US" dirty="0"/>
          </a:p>
        </p:txBody>
      </p:sp>
    </p:spTree>
    <p:extLst>
      <p:ext uri="{BB962C8B-B14F-4D97-AF65-F5344CB8AC3E}">
        <p14:creationId xmlns:p14="http://schemas.microsoft.com/office/powerpoint/2010/main" val="815471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22</a:t>
            </a:fld>
            <a:endParaRPr lang="en-US" dirty="0"/>
          </a:p>
        </p:txBody>
      </p:sp>
    </p:spTree>
    <p:extLst>
      <p:ext uri="{BB962C8B-B14F-4D97-AF65-F5344CB8AC3E}">
        <p14:creationId xmlns:p14="http://schemas.microsoft.com/office/powerpoint/2010/main" val="2515312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4</a:t>
            </a:fld>
            <a:endParaRPr lang="en-US" dirty="0"/>
          </a:p>
        </p:txBody>
      </p:sp>
    </p:spTree>
    <p:extLst>
      <p:ext uri="{BB962C8B-B14F-4D97-AF65-F5344CB8AC3E}">
        <p14:creationId xmlns:p14="http://schemas.microsoft.com/office/powerpoint/2010/main" val="2218928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23</a:t>
            </a:fld>
            <a:endParaRPr lang="en-US" dirty="0"/>
          </a:p>
        </p:txBody>
      </p:sp>
    </p:spTree>
    <p:extLst>
      <p:ext uri="{BB962C8B-B14F-4D97-AF65-F5344CB8AC3E}">
        <p14:creationId xmlns:p14="http://schemas.microsoft.com/office/powerpoint/2010/main" val="7023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24</a:t>
            </a:fld>
            <a:endParaRPr lang="en-US" dirty="0"/>
          </a:p>
        </p:txBody>
      </p:sp>
    </p:spTree>
    <p:extLst>
      <p:ext uri="{BB962C8B-B14F-4D97-AF65-F5344CB8AC3E}">
        <p14:creationId xmlns:p14="http://schemas.microsoft.com/office/powerpoint/2010/main" val="754776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25</a:t>
            </a:fld>
            <a:endParaRPr lang="en-US" dirty="0"/>
          </a:p>
        </p:txBody>
      </p:sp>
    </p:spTree>
    <p:extLst>
      <p:ext uri="{BB962C8B-B14F-4D97-AF65-F5344CB8AC3E}">
        <p14:creationId xmlns:p14="http://schemas.microsoft.com/office/powerpoint/2010/main" val="2016312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26</a:t>
            </a:fld>
            <a:endParaRPr lang="en-US" dirty="0"/>
          </a:p>
        </p:txBody>
      </p:sp>
    </p:spTree>
    <p:extLst>
      <p:ext uri="{BB962C8B-B14F-4D97-AF65-F5344CB8AC3E}">
        <p14:creationId xmlns:p14="http://schemas.microsoft.com/office/powerpoint/2010/main" val="1410941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27</a:t>
            </a:fld>
            <a:endParaRPr lang="en-US" dirty="0"/>
          </a:p>
        </p:txBody>
      </p:sp>
    </p:spTree>
    <p:extLst>
      <p:ext uri="{BB962C8B-B14F-4D97-AF65-F5344CB8AC3E}">
        <p14:creationId xmlns:p14="http://schemas.microsoft.com/office/powerpoint/2010/main" val="1197400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28</a:t>
            </a:fld>
            <a:endParaRPr lang="en-US" dirty="0"/>
          </a:p>
        </p:txBody>
      </p:sp>
    </p:spTree>
    <p:extLst>
      <p:ext uri="{BB962C8B-B14F-4D97-AF65-F5344CB8AC3E}">
        <p14:creationId xmlns:p14="http://schemas.microsoft.com/office/powerpoint/2010/main" val="22715962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29</a:t>
            </a:fld>
            <a:endParaRPr lang="en-US" dirty="0"/>
          </a:p>
        </p:txBody>
      </p:sp>
    </p:spTree>
    <p:extLst>
      <p:ext uri="{BB962C8B-B14F-4D97-AF65-F5344CB8AC3E}">
        <p14:creationId xmlns:p14="http://schemas.microsoft.com/office/powerpoint/2010/main" val="10306176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30</a:t>
            </a:fld>
            <a:endParaRPr lang="en-US" dirty="0"/>
          </a:p>
        </p:txBody>
      </p:sp>
    </p:spTree>
    <p:extLst>
      <p:ext uri="{BB962C8B-B14F-4D97-AF65-F5344CB8AC3E}">
        <p14:creationId xmlns:p14="http://schemas.microsoft.com/office/powerpoint/2010/main" val="18512944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31</a:t>
            </a:fld>
            <a:endParaRPr lang="en-US" dirty="0"/>
          </a:p>
        </p:txBody>
      </p:sp>
    </p:spTree>
    <p:extLst>
      <p:ext uri="{BB962C8B-B14F-4D97-AF65-F5344CB8AC3E}">
        <p14:creationId xmlns:p14="http://schemas.microsoft.com/office/powerpoint/2010/main" val="38056441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32</a:t>
            </a:fld>
            <a:endParaRPr lang="en-US" dirty="0"/>
          </a:p>
        </p:txBody>
      </p:sp>
    </p:spTree>
    <p:extLst>
      <p:ext uri="{BB962C8B-B14F-4D97-AF65-F5344CB8AC3E}">
        <p14:creationId xmlns:p14="http://schemas.microsoft.com/office/powerpoint/2010/main" val="3466191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42BB8-3F7E-4150-BE07-912221E53E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238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33</a:t>
            </a:fld>
            <a:endParaRPr lang="en-US" dirty="0"/>
          </a:p>
        </p:txBody>
      </p:sp>
    </p:spTree>
    <p:extLst>
      <p:ext uri="{BB962C8B-B14F-4D97-AF65-F5344CB8AC3E}">
        <p14:creationId xmlns:p14="http://schemas.microsoft.com/office/powerpoint/2010/main" val="13492218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42BB8-3F7E-4150-BE07-912221E53E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901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35</a:t>
            </a:fld>
            <a:endParaRPr lang="en-US" dirty="0"/>
          </a:p>
        </p:txBody>
      </p:sp>
    </p:spTree>
    <p:extLst>
      <p:ext uri="{BB962C8B-B14F-4D97-AF65-F5344CB8AC3E}">
        <p14:creationId xmlns:p14="http://schemas.microsoft.com/office/powerpoint/2010/main" val="14004684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36</a:t>
            </a:fld>
            <a:endParaRPr lang="en-US" dirty="0"/>
          </a:p>
        </p:txBody>
      </p:sp>
    </p:spTree>
    <p:extLst>
      <p:ext uri="{BB962C8B-B14F-4D97-AF65-F5344CB8AC3E}">
        <p14:creationId xmlns:p14="http://schemas.microsoft.com/office/powerpoint/2010/main" val="15243104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37</a:t>
            </a:fld>
            <a:endParaRPr lang="en-US" dirty="0"/>
          </a:p>
        </p:txBody>
      </p:sp>
    </p:spTree>
    <p:extLst>
      <p:ext uri="{BB962C8B-B14F-4D97-AF65-F5344CB8AC3E}">
        <p14:creationId xmlns:p14="http://schemas.microsoft.com/office/powerpoint/2010/main" val="3810592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39</a:t>
            </a:fld>
            <a:endParaRPr lang="en-US" dirty="0"/>
          </a:p>
        </p:txBody>
      </p:sp>
    </p:spTree>
    <p:extLst>
      <p:ext uri="{BB962C8B-B14F-4D97-AF65-F5344CB8AC3E}">
        <p14:creationId xmlns:p14="http://schemas.microsoft.com/office/powerpoint/2010/main" val="3859435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40</a:t>
            </a:fld>
            <a:endParaRPr lang="en-US" dirty="0"/>
          </a:p>
        </p:txBody>
      </p:sp>
    </p:spTree>
    <p:extLst>
      <p:ext uri="{BB962C8B-B14F-4D97-AF65-F5344CB8AC3E}">
        <p14:creationId xmlns:p14="http://schemas.microsoft.com/office/powerpoint/2010/main" val="2495646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41</a:t>
            </a:fld>
            <a:endParaRPr lang="en-US" dirty="0"/>
          </a:p>
        </p:txBody>
      </p:sp>
    </p:spTree>
    <p:extLst>
      <p:ext uri="{BB962C8B-B14F-4D97-AF65-F5344CB8AC3E}">
        <p14:creationId xmlns:p14="http://schemas.microsoft.com/office/powerpoint/2010/main" val="784120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7</a:t>
            </a:fld>
            <a:endParaRPr lang="en-US" dirty="0"/>
          </a:p>
        </p:txBody>
      </p:sp>
    </p:spTree>
    <p:extLst>
      <p:ext uri="{BB962C8B-B14F-4D97-AF65-F5344CB8AC3E}">
        <p14:creationId xmlns:p14="http://schemas.microsoft.com/office/powerpoint/2010/main" val="2111991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8</a:t>
            </a:fld>
            <a:endParaRPr lang="en-US" dirty="0"/>
          </a:p>
        </p:txBody>
      </p:sp>
    </p:spTree>
    <p:extLst>
      <p:ext uri="{BB962C8B-B14F-4D97-AF65-F5344CB8AC3E}">
        <p14:creationId xmlns:p14="http://schemas.microsoft.com/office/powerpoint/2010/main" val="346400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9</a:t>
            </a:fld>
            <a:endParaRPr lang="en-US" dirty="0"/>
          </a:p>
        </p:txBody>
      </p:sp>
    </p:spTree>
    <p:extLst>
      <p:ext uri="{BB962C8B-B14F-4D97-AF65-F5344CB8AC3E}">
        <p14:creationId xmlns:p14="http://schemas.microsoft.com/office/powerpoint/2010/main" val="3442724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1135D2DE-D0EC-46A2-A304-53138897BBA9}" type="slidenum">
              <a:rPr lang="en-US" smtClean="0"/>
              <a:t>10</a:t>
            </a:fld>
            <a:endParaRPr lang="en-US" dirty="0"/>
          </a:p>
        </p:txBody>
      </p:sp>
    </p:spTree>
    <p:extLst>
      <p:ext uri="{BB962C8B-B14F-4D97-AF65-F5344CB8AC3E}">
        <p14:creationId xmlns:p14="http://schemas.microsoft.com/office/powerpoint/2010/main" val="1834862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11</a:t>
            </a:fld>
            <a:endParaRPr lang="en-US" dirty="0"/>
          </a:p>
        </p:txBody>
      </p:sp>
    </p:spTree>
    <p:extLst>
      <p:ext uri="{BB962C8B-B14F-4D97-AF65-F5344CB8AC3E}">
        <p14:creationId xmlns:p14="http://schemas.microsoft.com/office/powerpoint/2010/main" val="3663399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12</a:t>
            </a:fld>
            <a:endParaRPr lang="en-US" dirty="0"/>
          </a:p>
        </p:txBody>
      </p:sp>
    </p:spTree>
    <p:extLst>
      <p:ext uri="{BB962C8B-B14F-4D97-AF65-F5344CB8AC3E}">
        <p14:creationId xmlns:p14="http://schemas.microsoft.com/office/powerpoint/2010/main" val="40706953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svg"/><Relationship Id="rId7"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emf"/><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4.xml"/><Relationship Id="rId4" Type="http://schemas.openxmlformats.org/officeDocument/2006/relationships/image" Target="../media/image29.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image" Target="../media/image32.sv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3F4F4"/>
        </a:solidFill>
        <a:effectLst/>
      </p:bgPr>
    </p:bg>
    <p:spTree>
      <p:nvGrpSpPr>
        <p:cNvPr id="1" name=""/>
        <p:cNvGrpSpPr/>
        <p:nvPr/>
      </p:nvGrpSpPr>
      <p:grpSpPr>
        <a:xfrm>
          <a:off x="0" y="0"/>
          <a:ext cx="0" cy="0"/>
          <a:chOff x="0" y="0"/>
          <a:chExt cx="0" cy="0"/>
        </a:xfrm>
      </p:grpSpPr>
      <p:pic>
        <p:nvPicPr>
          <p:cNvPr id="22" name="Left Side Embellishment">
            <a:extLst>
              <a:ext uri="{FF2B5EF4-FFF2-40B4-BE49-F238E27FC236}">
                <a16:creationId xmlns:a16="http://schemas.microsoft.com/office/drawing/2014/main" id="{53B45ABE-9C34-43C8-AC5A-5BAE3A5ECB0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6210300" cy="6858000"/>
          </a:xfrm>
          <a:prstGeom prst="rect">
            <a:avLst/>
          </a:prstGeom>
        </p:spPr>
      </p:pic>
      <p:sp>
        <p:nvSpPr>
          <p:cNvPr id="2" name="Presentation Title">
            <a:extLst>
              <a:ext uri="{FF2B5EF4-FFF2-40B4-BE49-F238E27FC236}">
                <a16:creationId xmlns:a16="http://schemas.microsoft.com/office/drawing/2014/main" id="{DAE136CE-2099-43E6-A78F-37528C2B1CF3}"/>
              </a:ext>
            </a:extLst>
          </p:cNvPr>
          <p:cNvSpPr>
            <a:spLocks noGrp="1"/>
          </p:cNvSpPr>
          <p:nvPr>
            <p:ph type="ctrTitle" hasCustomPrompt="1"/>
          </p:nvPr>
        </p:nvSpPr>
        <p:spPr>
          <a:xfrm>
            <a:off x="5494430" y="2313782"/>
            <a:ext cx="6217920" cy="2230436"/>
          </a:xfrm>
        </p:spPr>
        <p:txBody>
          <a:bodyPr lIns="91440" anchor="ctr">
            <a:normAutofit/>
          </a:bodyPr>
          <a:lstStyle>
            <a:lvl1pPr algn="l">
              <a:defRPr sz="4800" b="1">
                <a:solidFill>
                  <a:schemeClr val="accent2"/>
                </a:solidFill>
                <a:latin typeface="+mn-lt"/>
              </a:defRPr>
            </a:lvl1pPr>
          </a:lstStyle>
          <a:p>
            <a:r>
              <a:rPr lang="en-US" dirty="0"/>
              <a:t>Click to add Title</a:t>
            </a:r>
          </a:p>
        </p:txBody>
      </p:sp>
      <p:sp>
        <p:nvSpPr>
          <p:cNvPr id="3" name="Presentation Subtitle">
            <a:extLst>
              <a:ext uri="{FF2B5EF4-FFF2-40B4-BE49-F238E27FC236}">
                <a16:creationId xmlns:a16="http://schemas.microsoft.com/office/drawing/2014/main" id="{C25573A4-A9C4-47F0-9576-FF873A4291CD}"/>
              </a:ext>
            </a:extLst>
          </p:cNvPr>
          <p:cNvSpPr>
            <a:spLocks noGrp="1"/>
          </p:cNvSpPr>
          <p:nvPr>
            <p:ph type="subTitle" idx="1" hasCustomPrompt="1"/>
          </p:nvPr>
        </p:nvSpPr>
        <p:spPr>
          <a:xfrm>
            <a:off x="5494430" y="4673599"/>
            <a:ext cx="6217920" cy="1135061"/>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Event Date">
            <a:extLst>
              <a:ext uri="{FF2B5EF4-FFF2-40B4-BE49-F238E27FC236}">
                <a16:creationId xmlns:a16="http://schemas.microsoft.com/office/drawing/2014/main" id="{A87BC8D1-B522-491F-805B-FA6690AC2AF6}"/>
              </a:ext>
            </a:extLst>
          </p:cNvPr>
          <p:cNvSpPr>
            <a:spLocks noGrp="1"/>
          </p:cNvSpPr>
          <p:nvPr>
            <p:ph type="dt" sz="half" idx="10"/>
          </p:nvPr>
        </p:nvSpPr>
        <p:spPr>
          <a:xfrm>
            <a:off x="1908175" y="5833156"/>
            <a:ext cx="2743200" cy="365125"/>
          </a:xfrm>
          <a:prstGeom prst="rect">
            <a:avLst/>
          </a:prstGeom>
        </p:spPr>
        <p:txBody>
          <a:bodyPr/>
          <a:lstStyle>
            <a:lvl1pPr algn="ctr">
              <a:defRPr sz="2000">
                <a:solidFill>
                  <a:schemeClr val="bg1"/>
                </a:solidFill>
              </a:defRPr>
            </a:lvl1pPr>
          </a:lstStyle>
          <a:p>
            <a:r>
              <a:rPr lang="en-US" dirty="0"/>
              <a:t>Month XX, 20XX</a:t>
            </a:r>
          </a:p>
        </p:txBody>
      </p:sp>
      <p:grpSp>
        <p:nvGrpSpPr>
          <p:cNvPr id="28" name="DOL-ETA Branding">
            <a:extLst>
              <a:ext uri="{FF2B5EF4-FFF2-40B4-BE49-F238E27FC236}">
                <a16:creationId xmlns:a16="http://schemas.microsoft.com/office/drawing/2014/main" id="{725FB689-92DD-491D-8462-FE0AA953385E}"/>
              </a:ext>
            </a:extLst>
          </p:cNvPr>
          <p:cNvGrpSpPr/>
          <p:nvPr userDrawn="1"/>
        </p:nvGrpSpPr>
        <p:grpSpPr>
          <a:xfrm>
            <a:off x="1360737" y="123825"/>
            <a:ext cx="3899036" cy="755650"/>
            <a:chOff x="1595394" y="293690"/>
            <a:chExt cx="3899036" cy="755650"/>
          </a:xfrm>
        </p:grpSpPr>
        <p:pic>
          <p:nvPicPr>
            <p:cNvPr id="25" name="DOL Seal" descr="Official seal of the United States Department of Labor">
              <a:extLst>
                <a:ext uri="{FF2B5EF4-FFF2-40B4-BE49-F238E27FC236}">
                  <a16:creationId xmlns:a16="http://schemas.microsoft.com/office/drawing/2014/main" id="{64621789-AD2B-43C2-B634-7CA4258C100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95394" y="293690"/>
              <a:ext cx="755650" cy="755650"/>
            </a:xfrm>
            <a:prstGeom prst="rect">
              <a:avLst/>
            </a:prstGeom>
          </p:spPr>
        </p:pic>
        <p:pic>
          <p:nvPicPr>
            <p:cNvPr id="27" name="ETA Tagline" descr="Employment and Training Administration, United States Department of Labor">
              <a:extLst>
                <a:ext uri="{FF2B5EF4-FFF2-40B4-BE49-F238E27FC236}">
                  <a16:creationId xmlns:a16="http://schemas.microsoft.com/office/drawing/2014/main" id="{7EAC06E8-608B-4773-B811-5F426901123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63077" y="488047"/>
              <a:ext cx="3031353" cy="366936"/>
            </a:xfrm>
            <a:prstGeom prst="rect">
              <a:avLst/>
            </a:prstGeom>
          </p:spPr>
        </p:pic>
      </p:grpSp>
      <p:pic>
        <p:nvPicPr>
          <p:cNvPr id="10" name="WFGPS Logo" descr="Logo for WorkforceGPS: Navigate to Success">
            <a:extLst>
              <a:ext uri="{FF2B5EF4-FFF2-40B4-BE49-F238E27FC236}">
                <a16:creationId xmlns:a16="http://schemas.microsoft.com/office/drawing/2014/main" id="{A0EDBCB9-034B-4117-97B6-419BF0069DC5}"/>
              </a:ext>
            </a:extLst>
          </p:cNvPr>
          <p:cNvPicPr>
            <a:picLocks noChangeAspect="1"/>
          </p:cNvPicPr>
          <p:nvPr userDrawn="1"/>
        </p:nvPicPr>
        <p:blipFill>
          <a:blip r:embed="rId6"/>
          <a:stretch>
            <a:fillRect/>
          </a:stretch>
        </p:blipFill>
        <p:spPr>
          <a:xfrm>
            <a:off x="7729099" y="630377"/>
            <a:ext cx="3102164" cy="1053028"/>
          </a:xfrm>
          <a:prstGeom prst="rect">
            <a:avLst/>
          </a:prstGeom>
        </p:spPr>
      </p:pic>
      <p:sp>
        <p:nvSpPr>
          <p:cNvPr id="24" name="Date Shadow">
            <a:extLst>
              <a:ext uri="{FF2B5EF4-FFF2-40B4-BE49-F238E27FC236}">
                <a16:creationId xmlns:a16="http://schemas.microsoft.com/office/drawing/2014/main" id="{C56EDC1C-5B01-4E65-95EB-E2F2CD4F99AC}"/>
              </a:ext>
              <a:ext uri="{C183D7F6-B498-43B3-948B-1728B52AA6E4}">
                <adec:decorative xmlns:adec="http://schemas.microsoft.com/office/drawing/2017/decorative" val="1"/>
              </a:ext>
            </a:extLst>
          </p:cNvPr>
          <p:cNvSpPr/>
          <p:nvPr userDrawn="1"/>
        </p:nvSpPr>
        <p:spPr>
          <a:xfrm>
            <a:off x="878681" y="5675086"/>
            <a:ext cx="4802188" cy="681264"/>
          </a:xfrm>
          <a:prstGeom prst="trapezoid">
            <a:avLst>
              <a:gd name="adj" fmla="val 99801"/>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74304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Bottom Corner Embellishment">
            <a:extLst>
              <a:ext uri="{FF2B5EF4-FFF2-40B4-BE49-F238E27FC236}">
                <a16:creationId xmlns:a16="http://schemas.microsoft.com/office/drawing/2014/main" id="{68C2AF08-471A-4949-A6A1-F45470086C28}"/>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9" name="Freeform: Shape 8">
              <a:extLst>
                <a:ext uri="{FF2B5EF4-FFF2-40B4-BE49-F238E27FC236}">
                  <a16:creationId xmlns:a16="http://schemas.microsoft.com/office/drawing/2014/main" id="{62651369-C661-484B-9FE2-66661E4F996A}"/>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Shape 9">
              <a:extLst>
                <a:ext uri="{FF2B5EF4-FFF2-40B4-BE49-F238E27FC236}">
                  <a16:creationId xmlns:a16="http://schemas.microsoft.com/office/drawing/2014/main" id="{51440254-C3B0-4830-96AF-06C8926280B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3" name="Top Corner Embellishment">
            <a:extLst>
              <a:ext uri="{FF2B5EF4-FFF2-40B4-BE49-F238E27FC236}">
                <a16:creationId xmlns:a16="http://schemas.microsoft.com/office/drawing/2014/main" id="{F394876E-3573-4EC0-BB7C-70E02E14CF9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14" name="Freeform: Shape 13">
              <a:extLst>
                <a:ext uri="{FF2B5EF4-FFF2-40B4-BE49-F238E27FC236}">
                  <a16:creationId xmlns:a16="http://schemas.microsoft.com/office/drawing/2014/main" id="{6C822380-D571-4572-8696-08793761535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BFD818E-234C-4B59-96E4-F4CDAA9252E6}"/>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E0E2A638-2009-43D7-805B-FB7628B42C76}"/>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1" name="WFGPS Logo">
            <a:extLst>
              <a:ext uri="{FF2B5EF4-FFF2-40B4-BE49-F238E27FC236}">
                <a16:creationId xmlns:a16="http://schemas.microsoft.com/office/drawing/2014/main" id="{F5E408F6-FF03-48E6-9C0B-999897EAEBA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622551" y="6284572"/>
            <a:ext cx="1389041" cy="471509"/>
          </a:xfrm>
          <a:prstGeom prst="rect">
            <a:avLst/>
          </a:prstGeom>
        </p:spPr>
      </p:pic>
      <p:pic>
        <p:nvPicPr>
          <p:cNvPr id="12" name="ETA Tagline">
            <a:extLst>
              <a:ext uri="{FF2B5EF4-FFF2-40B4-BE49-F238E27FC236}">
                <a16:creationId xmlns:a16="http://schemas.microsoft.com/office/drawing/2014/main" id="{77D38047-2F79-488F-8A42-8961AF100928}"/>
              </a:ext>
              <a:ext uri="{C183D7F6-B498-43B3-948B-1728B52AA6E4}">
                <adec:decorative xmlns:adec="http://schemas.microsoft.com/office/drawing/2017/decorative" val="1"/>
              </a:ext>
            </a:extLst>
          </p:cNvPr>
          <p:cNvPicPr>
            <a:picLocks noChangeAspect="1"/>
          </p:cNvPicPr>
          <p:nvPr userDrawn="1"/>
        </p:nvPicPr>
        <p:blipFill>
          <a:blip r:embed="rId3" cstate="hqprint">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7" name="Slide Number">
            <a:extLst>
              <a:ext uri="{FF2B5EF4-FFF2-40B4-BE49-F238E27FC236}">
                <a16:creationId xmlns:a16="http://schemas.microsoft.com/office/drawing/2014/main" id="{B055653F-EAF2-4CBA-949A-2120180C1413}"/>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3CBBA5EA-DF9F-4637-9E25-488F955B71EE}"/>
              </a:ext>
            </a:extLst>
          </p:cNvPr>
          <p:cNvSpPr>
            <a:spLocks noGrp="1"/>
          </p:cNvSpPr>
          <p:nvPr>
            <p:ph type="title"/>
          </p:nvPr>
        </p:nvSpPr>
        <p:spPr>
          <a:xfrm>
            <a:off x="839788" y="457200"/>
            <a:ext cx="3932237" cy="2377440"/>
          </a:xfrm>
        </p:spPr>
        <p:txBody>
          <a:bodyPr anchor="b">
            <a:normAutofit/>
          </a:bodyPr>
          <a:lstStyle>
            <a:lvl1pPr>
              <a:defRPr sz="3600"/>
            </a:lvl1pPr>
          </a:lstStyle>
          <a:p>
            <a:r>
              <a:rPr lang="en-US" dirty="0"/>
              <a:t>Click to edit Master title style</a:t>
            </a:r>
          </a:p>
        </p:txBody>
      </p:sp>
      <p:sp>
        <p:nvSpPr>
          <p:cNvPr id="4" name="Subtitle Caption">
            <a:extLst>
              <a:ext uri="{FF2B5EF4-FFF2-40B4-BE49-F238E27FC236}">
                <a16:creationId xmlns:a16="http://schemas.microsoft.com/office/drawing/2014/main" id="{ACE185BF-D479-4469-B290-584318A7463F}"/>
              </a:ext>
            </a:extLst>
          </p:cNvPr>
          <p:cNvSpPr>
            <a:spLocks noGrp="1"/>
          </p:cNvSpPr>
          <p:nvPr>
            <p:ph type="body" sz="half" idx="2" hasCustomPrompt="1"/>
          </p:nvPr>
        </p:nvSpPr>
        <p:spPr>
          <a:xfrm>
            <a:off x="839788" y="3300730"/>
            <a:ext cx="3932237" cy="2560320"/>
          </a:xfrm>
          <a:solidFill>
            <a:srgbClr val="F3F4F4"/>
          </a:solidFill>
          <a:ln>
            <a:solidFill>
              <a:schemeClr val="accent4"/>
            </a:solidFill>
          </a:ln>
        </p:spPr>
        <p:txBody>
          <a:bodyPr lIns="182880" tIns="182880" rIns="182880" bIns="182880" anchor="ctr">
            <a:noAutofit/>
          </a:bodyPr>
          <a:lstStyle>
            <a:lvl1pPr marL="0" indent="0" algn="ctr">
              <a:buNone/>
              <a:defRPr sz="2000" i="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 / subtitle</a:t>
            </a:r>
          </a:p>
        </p:txBody>
      </p:sp>
      <p:sp>
        <p:nvSpPr>
          <p:cNvPr id="3" name="Picture Placeholder">
            <a:extLst>
              <a:ext uri="{FF2B5EF4-FFF2-40B4-BE49-F238E27FC236}">
                <a16:creationId xmlns:a16="http://schemas.microsoft.com/office/drawing/2014/main" id="{DABA74C2-14DB-422A-8954-B53A9CACED51}"/>
              </a:ext>
            </a:extLst>
          </p:cNvPr>
          <p:cNvSpPr>
            <a:spLocks noGrp="1"/>
          </p:cNvSpPr>
          <p:nvPr>
            <p:ph type="pic" idx="1" hasCustomPrompt="1"/>
          </p:nvPr>
        </p:nvSpPr>
        <p:spPr>
          <a:xfrm>
            <a:off x="5183188" y="457201"/>
            <a:ext cx="6172200" cy="5403850"/>
          </a:xfrm>
        </p:spPr>
        <p:txBody>
          <a:bodyPr anchor="ctr">
            <a:normAutofit/>
          </a:bodyPr>
          <a:lstStyle>
            <a:lvl1pPr marL="0" marR="0" indent="0" algn="ctr"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sz="2000" i="1">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a:pPr>
            <a:r>
              <a:rPr lang="en-US" dirty="0"/>
              <a:t>Click icon to add picture, or drag and drop from your files.</a:t>
            </a:r>
          </a:p>
        </p:txBody>
      </p:sp>
      <p:sp>
        <p:nvSpPr>
          <p:cNvPr id="6" name="Footer Placeholder">
            <a:extLst>
              <a:ext uri="{FF2B5EF4-FFF2-40B4-BE49-F238E27FC236}">
                <a16:creationId xmlns:a16="http://schemas.microsoft.com/office/drawing/2014/main" id="{9B6039DB-1CBA-4C01-87BE-4FAC63D5E19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11116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7" name="Target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379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68051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gal Language">
    <p:spTree>
      <p:nvGrpSpPr>
        <p:cNvPr id="1" name=""/>
        <p:cNvGrpSpPr/>
        <p:nvPr/>
      </p:nvGrpSpPr>
      <p:grpSpPr>
        <a:xfrm>
          <a:off x="0" y="0"/>
          <a:ext cx="0" cy="0"/>
          <a:chOff x="0" y="0"/>
          <a:chExt cx="0" cy="0"/>
        </a:xfrm>
      </p:grpSpPr>
      <p:pic>
        <p:nvPicPr>
          <p:cNvPr id="7" name="Gavel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379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a:xfrm>
            <a:off x="805866" y="46208"/>
            <a:ext cx="11081334" cy="786384"/>
          </a:xfrm>
        </p:spPr>
        <p:txBody>
          <a:bodyPr/>
          <a:lstStyle>
            <a:lvl1pPr>
              <a:defRPr/>
            </a:lvl1pPr>
          </a:lstStyle>
          <a:p>
            <a:r>
              <a:rPr lang="en-US" dirty="0"/>
              <a:t>Section name / Title / Reference Info</a:t>
            </a:r>
          </a:p>
        </p:txBody>
      </p:sp>
      <p:sp>
        <p:nvSpPr>
          <p:cNvPr id="11" name="Subtitle Placeholder">
            <a:extLst>
              <a:ext uri="{FF2B5EF4-FFF2-40B4-BE49-F238E27FC236}">
                <a16:creationId xmlns:a16="http://schemas.microsoft.com/office/drawing/2014/main" id="{A61A414C-2D35-452C-843D-37948489DBBF}"/>
              </a:ext>
            </a:extLst>
          </p:cNvPr>
          <p:cNvSpPr>
            <a:spLocks noGrp="1"/>
          </p:cNvSpPr>
          <p:nvPr>
            <p:ph type="body" sz="quarter" idx="14" hasCustomPrompt="1"/>
          </p:nvPr>
        </p:nvSpPr>
        <p:spPr>
          <a:xfrm>
            <a:off x="805866" y="983171"/>
            <a:ext cx="11080750" cy="533657"/>
          </a:xfrm>
        </p:spPr>
        <p:txBody>
          <a:bodyPr anchor="ctr">
            <a:noAutofit/>
          </a:bodyPr>
          <a:lstStyle>
            <a:lvl1pPr marL="0" indent="0">
              <a:buNone/>
              <a:defRPr sz="2000" i="1">
                <a:solidFill>
                  <a:schemeClr val="accent3">
                    <a:lumMod val="75000"/>
                    <a:lumOff val="25000"/>
                  </a:schemeClr>
                </a:solidFill>
                <a:latin typeface="+mn-lt"/>
                <a:cs typeface="Times New Roman" panose="02020603050405020304" pitchFamily="18" charset="0"/>
              </a:defRPr>
            </a:lvl1pPr>
          </a:lstStyle>
          <a:p>
            <a:pPr lvl="0"/>
            <a:r>
              <a:rPr lang="en-US" dirty="0"/>
              <a:t>Additional info if applicable, otherwise, delete this block.</a:t>
            </a:r>
          </a:p>
        </p:txBody>
      </p:sp>
      <p:sp>
        <p:nvSpPr>
          <p:cNvPr id="8" name="Legal Language">
            <a:extLst>
              <a:ext uri="{FF2B5EF4-FFF2-40B4-BE49-F238E27FC236}">
                <a16:creationId xmlns:a16="http://schemas.microsoft.com/office/drawing/2014/main" id="{8AE1AC09-B139-44BF-A4A9-AF0951E5026E}"/>
              </a:ext>
            </a:extLst>
          </p:cNvPr>
          <p:cNvSpPr>
            <a:spLocks noGrp="1"/>
          </p:cNvSpPr>
          <p:nvPr>
            <p:ph type="body" sz="quarter" idx="13" hasCustomPrompt="1"/>
          </p:nvPr>
        </p:nvSpPr>
        <p:spPr>
          <a:xfrm>
            <a:off x="805866" y="1667407"/>
            <a:ext cx="11080750" cy="3291869"/>
          </a:xfrm>
        </p:spPr>
        <p:txBody>
          <a:bodyPr anchor="ctr"/>
          <a:lstStyle>
            <a:lvl1pPr marL="0" indent="0">
              <a:lnSpc>
                <a:spcPct val="100000"/>
              </a:lnSpc>
              <a:spcBef>
                <a:spcPts val="600"/>
              </a:spcBef>
              <a:spcAft>
                <a:spcPts val="600"/>
              </a:spcAft>
              <a:buNone/>
              <a:defRPr>
                <a:latin typeface="Times New Roman" panose="02020603050405020304" pitchFamily="18" charset="0"/>
                <a:cs typeface="Times New Roman" panose="02020603050405020304" pitchFamily="18" charset="0"/>
              </a:defRPr>
            </a:lvl1pPr>
          </a:lstStyle>
          <a:p>
            <a:pPr lvl="0"/>
            <a:r>
              <a:rPr lang="en-US" dirty="0"/>
              <a:t>This slide format is to draw attention to precise legal language.  Place legal language here.</a:t>
            </a:r>
          </a:p>
        </p:txBody>
      </p:sp>
      <p:sp>
        <p:nvSpPr>
          <p:cNvPr id="12" name="Bottom Callout">
            <a:extLst>
              <a:ext uri="{FF2B5EF4-FFF2-40B4-BE49-F238E27FC236}">
                <a16:creationId xmlns:a16="http://schemas.microsoft.com/office/drawing/2014/main" id="{754DB676-0691-483D-9B70-22D586974A24}"/>
              </a:ext>
            </a:extLst>
          </p:cNvPr>
          <p:cNvSpPr>
            <a:spLocks noGrp="1"/>
          </p:cNvSpPr>
          <p:nvPr>
            <p:ph type="body" idx="1" hasCustomPrompt="1"/>
          </p:nvPr>
        </p:nvSpPr>
        <p:spPr>
          <a:xfrm>
            <a:off x="805866" y="5106992"/>
            <a:ext cx="8983593" cy="1046382"/>
          </a:xfrm>
          <a:solidFill>
            <a:srgbClr val="F3F4F4"/>
          </a:solidFill>
          <a:ln>
            <a:solidFill>
              <a:schemeClr val="accent4"/>
            </a:solidFill>
          </a:ln>
        </p:spPr>
        <p:txBody>
          <a:bodyPr lIns="182880" rIns="182880" anchor="ctr">
            <a:normAutofit/>
          </a:bodyPr>
          <a:lstStyle>
            <a:lvl1pPr marL="0" indent="0" algn="l">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If needed, include a callout note about the language here.  Otherwise,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59188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ries Set">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7" name="Series Number Placeholder">
            <a:extLst>
              <a:ext uri="{FF2B5EF4-FFF2-40B4-BE49-F238E27FC236}">
                <a16:creationId xmlns:a16="http://schemas.microsoft.com/office/drawing/2014/main" id="{16070457-0FCD-4498-B260-1DF64FEA1895}"/>
              </a:ext>
            </a:extLst>
          </p:cNvPr>
          <p:cNvSpPr>
            <a:spLocks noGrp="1"/>
          </p:cNvSpPr>
          <p:nvPr>
            <p:ph type="body" sz="quarter" idx="13" hasCustomPrompt="1"/>
          </p:nvPr>
        </p:nvSpPr>
        <p:spPr>
          <a:xfrm>
            <a:off x="0" y="118459"/>
            <a:ext cx="505609" cy="702758"/>
          </a:xfrm>
        </p:spPr>
        <p:txBody>
          <a:bodyPr anchor="ctr"/>
          <a:lstStyle>
            <a:lvl1pPr marL="0" indent="0" algn="r">
              <a:buNone/>
              <a:defRPr>
                <a:solidFill>
                  <a:schemeClr val="bg1"/>
                </a:solidFill>
              </a:defRPr>
            </a:lvl1pPr>
          </a:lstStyle>
          <a:p>
            <a:pPr lvl="0"/>
            <a:r>
              <a:rPr lang="en-US" dirty="0"/>
              <a:t>#</a:t>
            </a:r>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lstStyle>
            <a:lvl1pPr>
              <a:defRPr/>
            </a:lvl1pPr>
          </a:lstStyle>
          <a:p>
            <a:r>
              <a:rPr lang="en-US" dirty="0"/>
              <a:t>Enter title for series slide, and insert number to the left.</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26791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12" name="Left Quote Mark">
            <a:extLst>
              <a:ext uri="{FF2B5EF4-FFF2-40B4-BE49-F238E27FC236}">
                <a16:creationId xmlns:a16="http://schemas.microsoft.com/office/drawing/2014/main" id="{5D47C9C7-C3BD-40CF-B27A-069A49E88B35}"/>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4158" y="0"/>
            <a:ext cx="914400" cy="914400"/>
          </a:xfrm>
          <a:prstGeom prst="rect">
            <a:avLst/>
          </a:prstGeom>
        </p:spPr>
      </p:pic>
      <p:pic>
        <p:nvPicPr>
          <p:cNvPr id="14" name="Right Quote Mark">
            <a:extLst>
              <a:ext uri="{FF2B5EF4-FFF2-40B4-BE49-F238E27FC236}">
                <a16:creationId xmlns:a16="http://schemas.microsoft.com/office/drawing/2014/main" id="{B80C15CF-8A47-4F88-918A-4CF8B22EBADD}"/>
              </a:ext>
              <a:ext uri="{C183D7F6-B498-43B3-948B-1728B52AA6E4}">
                <adec:decorative xmlns:adec="http://schemas.microsoft.com/office/drawing/2017/decorative" val="1"/>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3443" y="4044115"/>
            <a:ext cx="914400" cy="914400"/>
          </a:xfrm>
          <a:prstGeom prst="rect">
            <a:avLst/>
          </a:prstGeom>
        </p:spPr>
      </p:pic>
      <p:grpSp>
        <p:nvGrpSpPr>
          <p:cNvPr id="5" name="Bottom Corner Embellishment">
            <a:extLst>
              <a:ext uri="{FF2B5EF4-FFF2-40B4-BE49-F238E27FC236}">
                <a16:creationId xmlns:a16="http://schemas.microsoft.com/office/drawing/2014/main" id="{F32826CD-6407-4BDD-985F-43E59E5627AA}"/>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6" name="Freeform: Shape 5">
              <a:extLst>
                <a:ext uri="{FF2B5EF4-FFF2-40B4-BE49-F238E27FC236}">
                  <a16:creationId xmlns:a16="http://schemas.microsoft.com/office/drawing/2014/main" id="{149E6F88-C57C-490C-96FC-610856CACBC7}"/>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E9277C0B-D04A-43FD-A009-7C0C3C15DB3C}"/>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8" name="WFGPS Logo">
            <a:extLst>
              <a:ext uri="{FF2B5EF4-FFF2-40B4-BE49-F238E27FC236}">
                <a16:creationId xmlns:a16="http://schemas.microsoft.com/office/drawing/2014/main" id="{2FC579C9-22DD-4323-A669-4344CCA71A7B}"/>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9622551" y="6284572"/>
            <a:ext cx="1389041" cy="471509"/>
          </a:xfrm>
          <a:prstGeom prst="rect">
            <a:avLst/>
          </a:prstGeom>
        </p:spPr>
      </p:pic>
      <p:pic>
        <p:nvPicPr>
          <p:cNvPr id="9" name="ETA Tagline">
            <a:extLst>
              <a:ext uri="{FF2B5EF4-FFF2-40B4-BE49-F238E27FC236}">
                <a16:creationId xmlns:a16="http://schemas.microsoft.com/office/drawing/2014/main" id="{F8CB0E61-E338-4A3F-B0C3-6FE8C56718FA}"/>
              </a:ext>
              <a:ext uri="{C183D7F6-B498-43B3-948B-1728B52AA6E4}">
                <adec:decorative xmlns:adec="http://schemas.microsoft.com/office/drawing/2017/decorative" val="1"/>
              </a:ext>
            </a:extLst>
          </p:cNvPr>
          <p:cNvPicPr>
            <a:picLocks noChangeAspect="1"/>
          </p:cNvPicPr>
          <p:nvPr userDrawn="1"/>
        </p:nvPicPr>
        <p:blipFill>
          <a:blip r:embed="rId7" cstate="hqprint">
            <a:alphaModFix amt="70000"/>
            <a:extLst>
              <a:ext uri="{BEBA8EAE-BF5A-486C-A8C5-ECC9F3942E4B}">
                <a14:imgProps xmlns:a14="http://schemas.microsoft.com/office/drawing/2010/main">
                  <a14:imgLayer r:embed="rId8">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4" name="Slide Number">
            <a:extLst>
              <a:ext uri="{FF2B5EF4-FFF2-40B4-BE49-F238E27FC236}">
                <a16:creationId xmlns:a16="http://schemas.microsoft.com/office/drawing/2014/main" id="{4B2BBB3F-DFCB-4306-A3B4-E1931B461831}"/>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Quote">
            <a:extLst>
              <a:ext uri="{FF2B5EF4-FFF2-40B4-BE49-F238E27FC236}">
                <a16:creationId xmlns:a16="http://schemas.microsoft.com/office/drawing/2014/main" id="{F046EAE4-D05C-4D87-919D-EC13480421E8}"/>
              </a:ext>
            </a:extLst>
          </p:cNvPr>
          <p:cNvSpPr>
            <a:spLocks noGrp="1"/>
          </p:cNvSpPr>
          <p:nvPr>
            <p:ph idx="1" hasCustomPrompt="1"/>
          </p:nvPr>
        </p:nvSpPr>
        <p:spPr>
          <a:xfrm>
            <a:off x="1172584" y="235671"/>
            <a:ext cx="9846832" cy="4519209"/>
          </a:xfrm>
          <a:prstGeom prst="rect">
            <a:avLst/>
          </a:prstGeom>
        </p:spPr>
        <p:txBody>
          <a:bodyPr vert="horz" lIns="91440" tIns="45720" rIns="91440" bIns="45720" rtlCol="0" anchor="ctr">
            <a:normAutofit/>
          </a:bodyPr>
          <a:lstStyle>
            <a:lvl1pPr marL="0" indent="0">
              <a:buNone/>
              <a:defRPr sz="3200" i="1">
                <a:solidFill>
                  <a:schemeClr val="accent1"/>
                </a:solidFill>
              </a:defRPr>
            </a:lvl1pPr>
          </a:lstStyle>
          <a:p>
            <a:pPr lvl="0"/>
            <a:r>
              <a:rPr lang="en-US" dirty="0"/>
              <a:t>Type quote here</a:t>
            </a:r>
          </a:p>
        </p:txBody>
      </p:sp>
      <p:sp>
        <p:nvSpPr>
          <p:cNvPr id="11" name="Attribution">
            <a:extLst>
              <a:ext uri="{FF2B5EF4-FFF2-40B4-BE49-F238E27FC236}">
                <a16:creationId xmlns:a16="http://schemas.microsoft.com/office/drawing/2014/main" id="{50375305-F449-4711-B275-BE2947E160BC}"/>
              </a:ext>
            </a:extLst>
          </p:cNvPr>
          <p:cNvSpPr>
            <a:spLocks noGrp="1"/>
          </p:cNvSpPr>
          <p:nvPr>
            <p:ph idx="13" hasCustomPrompt="1"/>
          </p:nvPr>
        </p:nvSpPr>
        <p:spPr>
          <a:xfrm>
            <a:off x="1172584" y="4905487"/>
            <a:ext cx="9846832" cy="1101015"/>
          </a:xfrm>
          <a:prstGeom prst="rect">
            <a:avLst/>
          </a:prstGeom>
          <a:solidFill>
            <a:srgbClr val="F3F4F4"/>
          </a:solidFill>
          <a:ln>
            <a:solidFill>
              <a:schemeClr val="accent4"/>
            </a:solidFill>
          </a:ln>
        </p:spPr>
        <p:txBody>
          <a:bodyPr vert="horz" lIns="91440" tIns="45720" rIns="91440" bIns="45720" rtlCol="0" anchor="ctr">
            <a:normAutofit/>
          </a:bodyPr>
          <a:lstStyle>
            <a:lvl1pPr marL="640080" indent="-640080" algn="r">
              <a:buClr>
                <a:schemeClr val="accent1"/>
              </a:buClr>
              <a:buFont typeface="Webdings" panose="05030102010509060703" pitchFamily="18" charset="2"/>
              <a:buChar char=""/>
              <a:defRPr sz="3200" b="1">
                <a:solidFill>
                  <a:schemeClr val="accent2"/>
                </a:solidFill>
              </a:defRPr>
            </a:lvl1pPr>
            <a:lvl2pPr marL="457200" indent="0" algn="r">
              <a:buNone/>
              <a:defRPr i="1"/>
            </a:lvl2pPr>
            <a:lvl3pPr algn="r">
              <a:defRPr/>
            </a:lvl3pPr>
            <a:lvl4pPr algn="r">
              <a:defRPr/>
            </a:lvl4pPr>
            <a:lvl5pPr algn="r">
              <a:defRPr/>
            </a:lvl5pPr>
          </a:lstStyle>
          <a:p>
            <a:pPr lvl="0"/>
            <a:r>
              <a:rPr lang="en-US" dirty="0"/>
              <a:t>FirstName </a:t>
            </a:r>
            <a:r>
              <a:rPr lang="en-US" dirty="0" err="1"/>
              <a:t>LastName</a:t>
            </a:r>
            <a:endParaRPr lang="en-US" dirty="0"/>
          </a:p>
          <a:p>
            <a:pPr lvl="1"/>
            <a:r>
              <a:rPr lang="en-US" dirty="0"/>
              <a:t>Additional info if applicable, delete line otherwise</a:t>
            </a:r>
          </a:p>
        </p:txBody>
      </p:sp>
      <p:sp>
        <p:nvSpPr>
          <p:cNvPr id="3" name="Footer Placeholder">
            <a:extLst>
              <a:ext uri="{FF2B5EF4-FFF2-40B4-BE49-F238E27FC236}">
                <a16:creationId xmlns:a16="http://schemas.microsoft.com/office/drawing/2014/main" id="{21E0F167-436E-4AAC-B149-D0B0439F48F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80353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Resources">
    <p:spTree>
      <p:nvGrpSpPr>
        <p:cNvPr id="1" name=""/>
        <p:cNvGrpSpPr/>
        <p:nvPr/>
      </p:nvGrpSpPr>
      <p:grpSpPr>
        <a:xfrm>
          <a:off x="0" y="0"/>
          <a:ext cx="0" cy="0"/>
          <a:chOff x="0" y="0"/>
          <a:chExt cx="0" cy="0"/>
        </a:xfrm>
      </p:grpSpPr>
      <p:pic>
        <p:nvPicPr>
          <p:cNvPr id="8" name="Web Laptop Icon">
            <a:extLst>
              <a:ext uri="{FF2B5EF4-FFF2-40B4-BE49-F238E27FC236}">
                <a16:creationId xmlns:a16="http://schemas.microsoft.com/office/drawing/2014/main" id="{33D34E40-E41B-49F0-BBE4-61974CC8864A}"/>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2696" y="235414"/>
            <a:ext cx="409908" cy="409908"/>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Resources Slide</a:t>
            </a:r>
          </a:p>
        </p:txBody>
      </p:sp>
      <p:sp>
        <p:nvSpPr>
          <p:cNvPr id="3" name="Content Placeholder Left">
            <a:extLst>
              <a:ext uri="{FF2B5EF4-FFF2-40B4-BE49-F238E27FC236}">
                <a16:creationId xmlns:a16="http://schemas.microsoft.com/office/drawing/2014/main" id="{2BE8F200-D8FA-4BA3-841A-0AA90D44A055}"/>
              </a:ext>
            </a:extLst>
          </p:cNvPr>
          <p:cNvSpPr>
            <a:spLocks noGrp="1"/>
          </p:cNvSpPr>
          <p:nvPr>
            <p:ph sz="half" idx="1" hasCustomPrompt="1"/>
          </p:nvPr>
        </p:nvSpPr>
        <p:spPr>
          <a:xfrm>
            <a:off x="838200" y="1161144"/>
            <a:ext cx="5181600" cy="5015820"/>
          </a:xfrm>
        </p:spPr>
        <p:txBody>
          <a:bodyPr>
            <a:noAutofit/>
          </a:bodyPr>
          <a:lstStyle>
            <a:lvl1pPr>
              <a:defRPr sz="2200"/>
            </a:lvl1pPr>
            <a:lvl2pPr marL="228600" indent="0">
              <a:spcBef>
                <a:spcPts val="400"/>
              </a:spcBef>
              <a:buNone/>
              <a:defRPr sz="1800" i="1">
                <a:solidFill>
                  <a:schemeClr val="accent3">
                    <a:lumMod val="75000"/>
                    <a:lumOff val="25000"/>
                  </a:schemeClr>
                </a:solidFill>
                <a:latin typeface="+mj-lt"/>
              </a:defRPr>
            </a:lvl2pPr>
            <a:lvl3pPr marL="457200" indent="-228600">
              <a:buClr>
                <a:schemeClr val="accent1"/>
              </a:buClr>
              <a:buSzPct val="70000"/>
              <a:buFont typeface="Wingdings 3" panose="05040102010807070707" pitchFamily="18" charset="2"/>
              <a:buChar char=""/>
              <a:defRPr sz="1800" u="sng">
                <a:solidFill>
                  <a:schemeClr val="accent6"/>
                </a:solidFill>
              </a:defRPr>
            </a:lvl3pPr>
          </a:lstStyle>
          <a:p>
            <a:pPr lvl="0"/>
            <a:r>
              <a:rPr lang="en-US" dirty="0"/>
              <a:t>Name of Reference Item</a:t>
            </a:r>
          </a:p>
          <a:p>
            <a:pPr lvl="1"/>
            <a:r>
              <a:rPr lang="en-US" dirty="0"/>
              <a:t>Details about resource here</a:t>
            </a:r>
          </a:p>
          <a:p>
            <a:pPr lvl="2"/>
            <a:r>
              <a:rPr lang="en-US" dirty="0"/>
              <a:t>www.address.com</a:t>
            </a:r>
          </a:p>
          <a:p>
            <a:pPr lvl="3"/>
            <a:r>
              <a:rPr lang="en-US" dirty="0"/>
              <a:t>Fourth level</a:t>
            </a:r>
          </a:p>
          <a:p>
            <a:pPr lvl="4"/>
            <a:r>
              <a:rPr lang="en-US" dirty="0"/>
              <a:t>Fifth level</a:t>
            </a:r>
          </a:p>
        </p:txBody>
      </p:sp>
      <p:sp>
        <p:nvSpPr>
          <p:cNvPr id="4" name="Content Placeholder Right">
            <a:extLst>
              <a:ext uri="{FF2B5EF4-FFF2-40B4-BE49-F238E27FC236}">
                <a16:creationId xmlns:a16="http://schemas.microsoft.com/office/drawing/2014/main" id="{134CD3E4-027C-4B7D-A65C-7DBA57E90025}"/>
              </a:ext>
            </a:extLst>
          </p:cNvPr>
          <p:cNvSpPr>
            <a:spLocks noGrp="1"/>
          </p:cNvSpPr>
          <p:nvPr>
            <p:ph sz="half" idx="2" hasCustomPrompt="1"/>
          </p:nvPr>
        </p:nvSpPr>
        <p:spPr>
          <a:xfrm>
            <a:off x="6172200" y="1161144"/>
            <a:ext cx="5181600" cy="5015820"/>
          </a:xfrm>
        </p:spPr>
        <p:txBody>
          <a:bodyPr>
            <a:noAutofit/>
          </a:bodyPr>
          <a:lstStyle>
            <a:lvl1pPr>
              <a:defRPr sz="2200"/>
            </a:lvl1pPr>
            <a:lvl2pPr marL="228600" indent="0">
              <a:spcBef>
                <a:spcPts val="400"/>
              </a:spcBef>
              <a:buNone/>
              <a:defRPr sz="1800" i="1">
                <a:solidFill>
                  <a:schemeClr val="accent3">
                    <a:lumMod val="75000"/>
                    <a:lumOff val="25000"/>
                  </a:schemeClr>
                </a:solidFill>
                <a:latin typeface="+mj-lt"/>
              </a:defRPr>
            </a:lvl2pPr>
            <a:lvl3pPr marL="457200" indent="-228600">
              <a:buClr>
                <a:schemeClr val="accent1"/>
              </a:buClr>
              <a:buSzPct val="70000"/>
              <a:buFont typeface="Wingdings 3" panose="05040102010807070707" pitchFamily="18" charset="2"/>
              <a:buChar char="Æ"/>
              <a:defRPr sz="1800" u="sng">
                <a:solidFill>
                  <a:schemeClr val="accent6"/>
                </a:solidFill>
              </a:defRPr>
            </a:lvl3pPr>
          </a:lstStyle>
          <a:p>
            <a:pPr lvl="0"/>
            <a:r>
              <a:rPr lang="en-US" dirty="0"/>
              <a:t>Name of Reference Item</a:t>
            </a:r>
          </a:p>
          <a:p>
            <a:pPr lvl="1"/>
            <a:r>
              <a:rPr lang="en-US" dirty="0"/>
              <a:t>Details about resource here</a:t>
            </a:r>
          </a:p>
          <a:p>
            <a:pPr lvl="2"/>
            <a:r>
              <a:rPr lang="en-US" dirty="0"/>
              <a:t>www.address.com</a:t>
            </a:r>
          </a:p>
          <a:p>
            <a:pPr lvl="3"/>
            <a:r>
              <a:rPr lang="en-US" dirty="0"/>
              <a:t>Fourth level</a:t>
            </a:r>
          </a:p>
          <a:p>
            <a:pPr lvl="4"/>
            <a:r>
              <a:rPr lang="en-US" dirty="0"/>
              <a:t>Fifth level</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92449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rgbClr val="F3F4F4"/>
        </a:solidFill>
        <a:effectLst/>
      </p:bgPr>
    </p:bg>
    <p:spTree>
      <p:nvGrpSpPr>
        <p:cNvPr id="1" name=""/>
        <p:cNvGrpSpPr/>
        <p:nvPr/>
      </p:nvGrpSpPr>
      <p:grpSpPr>
        <a:xfrm>
          <a:off x="0" y="0"/>
          <a:ext cx="0" cy="0"/>
          <a:chOff x="0" y="0"/>
          <a:chExt cx="0" cy="0"/>
        </a:xfrm>
      </p:grpSpPr>
      <p:pic>
        <p:nvPicPr>
          <p:cNvPr id="22" name="Right Side Embellishment">
            <a:extLst>
              <a:ext uri="{FF2B5EF4-FFF2-40B4-BE49-F238E27FC236}">
                <a16:creationId xmlns:a16="http://schemas.microsoft.com/office/drawing/2014/main" id="{53B45ABE-9C34-43C8-AC5A-5BAE3A5ECB0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981700" y="0"/>
            <a:ext cx="6210300" cy="6858000"/>
          </a:xfrm>
          <a:prstGeom prst="rect">
            <a:avLst/>
          </a:prstGeom>
        </p:spPr>
      </p:pic>
      <p:sp>
        <p:nvSpPr>
          <p:cNvPr id="5" name="Logo Background Arrow - white">
            <a:extLst>
              <a:ext uri="{FF2B5EF4-FFF2-40B4-BE49-F238E27FC236}">
                <a16:creationId xmlns:a16="http://schemas.microsoft.com/office/drawing/2014/main" id="{CFC20D92-2B9E-46E9-A543-1D2608C45B6D}"/>
              </a:ext>
              <a:ext uri="{C183D7F6-B498-43B3-948B-1728B52AA6E4}">
                <adec:decorative xmlns:adec="http://schemas.microsoft.com/office/drawing/2017/decorative" val="1"/>
              </a:ext>
            </a:extLst>
          </p:cNvPr>
          <p:cNvSpPr/>
          <p:nvPr userDrawn="1"/>
        </p:nvSpPr>
        <p:spPr>
          <a:xfrm>
            <a:off x="0" y="2571750"/>
            <a:ext cx="8362950" cy="1714500"/>
          </a:xfrm>
          <a:prstGeom prst="homePlate">
            <a:avLst/>
          </a:prstGeom>
          <a:solidFill>
            <a:schemeClr val="bg1"/>
          </a:solidFill>
          <a:ln>
            <a:noFill/>
          </a:ln>
          <a:effectLst>
            <a:outerShdw blurRad="25400" dist="254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a:extLst>
              <a:ext uri="{FF2B5EF4-FFF2-40B4-BE49-F238E27FC236}">
                <a16:creationId xmlns:a16="http://schemas.microsoft.com/office/drawing/2014/main" id="{DAE136CE-2099-43E6-A78F-37528C2B1CF3}"/>
              </a:ext>
            </a:extLst>
          </p:cNvPr>
          <p:cNvSpPr>
            <a:spLocks noGrp="1"/>
          </p:cNvSpPr>
          <p:nvPr>
            <p:ph type="ctrTitle" hasCustomPrompt="1"/>
          </p:nvPr>
        </p:nvSpPr>
        <p:spPr>
          <a:xfrm>
            <a:off x="228600" y="685800"/>
            <a:ext cx="6419850" cy="1478758"/>
          </a:xfrm>
        </p:spPr>
        <p:txBody>
          <a:bodyPr lIns="91440" anchor="ctr">
            <a:noAutofit/>
          </a:bodyPr>
          <a:lstStyle>
            <a:lvl1pPr algn="ctr">
              <a:defRPr sz="5400" b="1">
                <a:solidFill>
                  <a:schemeClr val="accent5"/>
                </a:solidFill>
                <a:latin typeface="+mn-lt"/>
              </a:defRPr>
            </a:lvl1pPr>
          </a:lstStyle>
          <a:p>
            <a:r>
              <a:rPr lang="en-US" dirty="0"/>
              <a:t>Add “Thank You” Title</a:t>
            </a:r>
          </a:p>
        </p:txBody>
      </p:sp>
      <p:sp>
        <p:nvSpPr>
          <p:cNvPr id="3" name="Closing Message">
            <a:extLst>
              <a:ext uri="{FF2B5EF4-FFF2-40B4-BE49-F238E27FC236}">
                <a16:creationId xmlns:a16="http://schemas.microsoft.com/office/drawing/2014/main" id="{C25573A4-A9C4-47F0-9576-FF873A4291CD}"/>
              </a:ext>
            </a:extLst>
          </p:cNvPr>
          <p:cNvSpPr>
            <a:spLocks noGrp="1"/>
          </p:cNvSpPr>
          <p:nvPr>
            <p:ph type="subTitle" idx="1" hasCustomPrompt="1"/>
          </p:nvPr>
        </p:nvSpPr>
        <p:spPr>
          <a:xfrm>
            <a:off x="623140" y="4736308"/>
            <a:ext cx="5630770" cy="1135061"/>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closing message if applicable.  Otherwise, delete this block.</a:t>
            </a:r>
          </a:p>
        </p:txBody>
      </p:sp>
      <p:sp>
        <p:nvSpPr>
          <p:cNvPr id="8" name="Web Link Box">
            <a:extLst>
              <a:ext uri="{FF2B5EF4-FFF2-40B4-BE49-F238E27FC236}">
                <a16:creationId xmlns:a16="http://schemas.microsoft.com/office/drawing/2014/main" id="{88993FED-B01D-4F51-A3E8-62F2BB5B13F7}"/>
              </a:ext>
            </a:extLst>
          </p:cNvPr>
          <p:cNvSpPr>
            <a:spLocks noGrp="1"/>
          </p:cNvSpPr>
          <p:nvPr>
            <p:ph type="body" idx="20" hasCustomPrompt="1"/>
          </p:nvPr>
        </p:nvSpPr>
        <p:spPr>
          <a:xfrm>
            <a:off x="623140" y="5967588"/>
            <a:ext cx="5297600" cy="787542"/>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91440" tIns="0" rIns="91440" bIns="0" anchor="b">
            <a:noAutofit/>
          </a:bodyPr>
          <a:lstStyle>
            <a:lvl1pPr marL="0" indent="0" algn="l">
              <a:buNone/>
              <a:defRPr sz="2000" b="0" i="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Web support link and info here.</a:t>
            </a:r>
          </a:p>
        </p:txBody>
      </p:sp>
      <p:pic>
        <p:nvPicPr>
          <p:cNvPr id="10" name="WFGPS Logo" descr="Logo for WorkforceGPS: Navigate to Success">
            <a:extLst>
              <a:ext uri="{FF2B5EF4-FFF2-40B4-BE49-F238E27FC236}">
                <a16:creationId xmlns:a16="http://schemas.microsoft.com/office/drawing/2014/main" id="{A0EDBCB9-034B-4117-97B6-419BF0069DC5}"/>
              </a:ext>
              <a:ext uri="{C183D7F6-B498-43B3-948B-1728B52AA6E4}">
                <adec:decorative xmlns:adec="http://schemas.microsoft.com/office/drawing/2017/decorative" val="0"/>
              </a:ext>
            </a:extLst>
          </p:cNvPr>
          <p:cNvPicPr>
            <a:picLocks noChangeAspect="1"/>
          </p:cNvPicPr>
          <p:nvPr userDrawn="1"/>
        </p:nvPicPr>
        <p:blipFill>
          <a:blip r:embed="rId4"/>
          <a:stretch>
            <a:fillRect/>
          </a:stretch>
        </p:blipFill>
        <p:spPr>
          <a:xfrm>
            <a:off x="1887443" y="2902486"/>
            <a:ext cx="3102164" cy="1053028"/>
          </a:xfrm>
          <a:prstGeom prst="rect">
            <a:avLst/>
          </a:prstGeom>
        </p:spPr>
      </p:pic>
    </p:spTree>
    <p:extLst>
      <p:ext uri="{BB962C8B-B14F-4D97-AF65-F5344CB8AC3E}">
        <p14:creationId xmlns:p14="http://schemas.microsoft.com/office/powerpoint/2010/main" val="4187782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er / Moderator">
    <p:spTree>
      <p:nvGrpSpPr>
        <p:cNvPr id="1" name=""/>
        <p:cNvGrpSpPr/>
        <p:nvPr/>
      </p:nvGrpSpPr>
      <p:grpSpPr>
        <a:xfrm>
          <a:off x="0" y="0"/>
          <a:ext cx="0" cy="0"/>
          <a:chOff x="0" y="0"/>
          <a:chExt cx="0" cy="0"/>
        </a:xfrm>
      </p:grpSpPr>
      <p:pic>
        <p:nvPicPr>
          <p:cNvPr id="8" name="Microphone Icon">
            <a:extLst>
              <a:ext uri="{FF2B5EF4-FFF2-40B4-BE49-F238E27FC236}">
                <a16:creationId xmlns:a16="http://schemas.microsoft.com/office/drawing/2014/main" id="{821C247C-8EBB-4D4A-8797-57C42F0B7172}"/>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Speaker / Moderator slide</a:t>
            </a:r>
          </a:p>
        </p:txBody>
      </p:sp>
      <p:sp>
        <p:nvSpPr>
          <p:cNvPr id="7" name="Person Photo">
            <a:extLst>
              <a:ext uri="{FF2B5EF4-FFF2-40B4-BE49-F238E27FC236}">
                <a16:creationId xmlns:a16="http://schemas.microsoft.com/office/drawing/2014/main" id="{B7D89C1E-6C46-426B-BD63-ECEF239257D2}"/>
              </a:ext>
              <a:ext uri="{C183D7F6-B498-43B3-948B-1728B52AA6E4}">
                <adec:decorative xmlns:adec="http://schemas.microsoft.com/office/drawing/2017/decorative" val="1"/>
              </a:ext>
            </a:extLst>
          </p:cNvPr>
          <p:cNvSpPr>
            <a:spLocks noGrp="1"/>
          </p:cNvSpPr>
          <p:nvPr>
            <p:ph type="pic" sz="quarter" idx="13" hasCustomPrompt="1"/>
          </p:nvPr>
        </p:nvSpPr>
        <p:spPr>
          <a:xfrm>
            <a:off x="1502361" y="2590404"/>
            <a:ext cx="2133600" cy="2133600"/>
          </a:xfrm>
          <a:prstGeom prst="round2DiagRect">
            <a:avLst/>
          </a:prstGeom>
          <a:solidFill>
            <a:srgbClr val="F3F4F4"/>
          </a:solidFill>
          <a:ln>
            <a:solidFill>
              <a:schemeClr val="accent4"/>
            </a:solidFill>
          </a:ln>
        </p:spPr>
        <p:txBody>
          <a:bodyPr/>
          <a:lstStyle>
            <a:lvl1pPr algn="ctr">
              <a:defRPr sz="2000" b="0" i="1">
                <a:solidFill>
                  <a:schemeClr val="tx2"/>
                </a:solidFill>
              </a:defRPr>
            </a:lvl1pPr>
          </a:lstStyle>
          <a:p>
            <a:r>
              <a:rPr lang="en-US" dirty="0"/>
              <a:t>Click icon to add picture, or drag and drop from your files.</a:t>
            </a:r>
          </a:p>
        </p:txBody>
      </p:sp>
      <p:sp>
        <p:nvSpPr>
          <p:cNvPr id="3" name="Person Info">
            <a:extLst>
              <a:ext uri="{FF2B5EF4-FFF2-40B4-BE49-F238E27FC236}">
                <a16:creationId xmlns:a16="http://schemas.microsoft.com/office/drawing/2014/main" id="{17AAC5FF-8264-4C60-8AAC-1B83EE24201B}"/>
              </a:ext>
            </a:extLst>
          </p:cNvPr>
          <p:cNvSpPr>
            <a:spLocks noGrp="1"/>
          </p:cNvSpPr>
          <p:nvPr>
            <p:ph idx="1" hasCustomPrompt="1"/>
          </p:nvPr>
        </p:nvSpPr>
        <p:spPr>
          <a:xfrm>
            <a:off x="4439822" y="1137446"/>
            <a:ext cx="7244177" cy="5039517"/>
          </a:xfrm>
        </p:spPr>
        <p:txBody>
          <a:bodyPr anchor="ctr">
            <a:noAutofit/>
          </a:bodyPr>
          <a:lstStyle>
            <a:lvl1pPr>
              <a:defRPr/>
            </a:lvl1pPr>
            <a:lvl2pPr>
              <a:defRPr/>
            </a:lvl2pPr>
            <a:lvl3pPr>
              <a:defRPr/>
            </a:lvl3pPr>
          </a:lstStyle>
          <a:p>
            <a:pPr lvl="0"/>
            <a:r>
              <a:rPr lang="en-US" dirty="0"/>
              <a:t>FirstName LastName</a:t>
            </a:r>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91576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esenters / Moderators (2)">
    <p:spTree>
      <p:nvGrpSpPr>
        <p:cNvPr id="1" name=""/>
        <p:cNvGrpSpPr/>
        <p:nvPr/>
      </p:nvGrpSpPr>
      <p:grpSpPr>
        <a:xfrm>
          <a:off x="0" y="0"/>
          <a:ext cx="0" cy="0"/>
          <a:chOff x="0" y="0"/>
          <a:chExt cx="0" cy="0"/>
        </a:xfrm>
      </p:grpSpPr>
      <p:pic>
        <p:nvPicPr>
          <p:cNvPr id="10" name="Microphone Icon">
            <a:extLst>
              <a:ext uri="{FF2B5EF4-FFF2-40B4-BE49-F238E27FC236}">
                <a16:creationId xmlns:a16="http://schemas.microsoft.com/office/drawing/2014/main" id="{25EC0724-8798-467D-9F8D-322E0B6A7B23}"/>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3" hasCustomPrompt="1"/>
          </p:nvPr>
        </p:nvSpPr>
        <p:spPr>
          <a:xfrm>
            <a:off x="493795" y="128874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4" name="Person Info 1">
            <a:extLst>
              <a:ext uri="{FF2B5EF4-FFF2-40B4-BE49-F238E27FC236}">
                <a16:creationId xmlns:a16="http://schemas.microsoft.com/office/drawing/2014/main" id="{134CD3E4-027C-4B7D-A65C-7DBA57E90025}"/>
              </a:ext>
            </a:extLst>
          </p:cNvPr>
          <p:cNvSpPr>
            <a:spLocks noGrp="1"/>
          </p:cNvSpPr>
          <p:nvPr>
            <p:ph sz="half" idx="2" hasCustomPrompt="1"/>
          </p:nvPr>
        </p:nvSpPr>
        <p:spPr>
          <a:xfrm>
            <a:off x="2647268" y="1254648"/>
            <a:ext cx="3328019" cy="2201789"/>
          </a:xfrm>
        </p:spPr>
        <p:txBody>
          <a:bodyPr>
            <a:noAutofit/>
          </a:bodyPr>
          <a:lstStyle>
            <a:lvl1pPr>
              <a:defRPr/>
            </a:lvl1pPr>
            <a:lvl2pPr>
              <a:defRPr/>
            </a:lvl2pPr>
            <a:lvl3pPr>
              <a:defRPr/>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val="1"/>
              </a:ext>
            </a:extLst>
          </p:cNvPr>
          <p:cNvSpPr>
            <a:spLocks noGrp="1"/>
          </p:cNvSpPr>
          <p:nvPr>
            <p:ph type="pic" sz="quarter" idx="14" hasCustomPrompt="1"/>
          </p:nvPr>
        </p:nvSpPr>
        <p:spPr>
          <a:xfrm>
            <a:off x="443127" y="3832448"/>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2602002" y="3798354"/>
            <a:ext cx="3328019" cy="2201789"/>
          </a:xfrm>
        </p:spPr>
        <p:txBody>
          <a:bodyPr>
            <a:noAutofit/>
          </a:bodyPr>
          <a:lstStyle>
            <a:lvl1pPr>
              <a:defRPr/>
            </a:lvl1pPr>
            <a:lvl2pPr>
              <a:defRPr/>
            </a:lvl2pPr>
            <a:lvl3pPr>
              <a:defRPr/>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dirty="0"/>
          </a:p>
        </p:txBody>
      </p:sp>
      <p:sp>
        <p:nvSpPr>
          <p:cNvPr id="11" name="Person Photo 1">
            <a:extLst>
              <a:ext uri="{FF2B5EF4-FFF2-40B4-BE49-F238E27FC236}">
                <a16:creationId xmlns:a16="http://schemas.microsoft.com/office/drawing/2014/main" id="{544E6336-5857-471C-BA74-850D69BB57E3}"/>
              </a:ext>
              <a:ext uri="{C183D7F6-B498-43B3-948B-1728B52AA6E4}">
                <adec:decorative xmlns:adec="http://schemas.microsoft.com/office/drawing/2017/decorative" val="1"/>
              </a:ext>
            </a:extLst>
          </p:cNvPr>
          <p:cNvSpPr>
            <a:spLocks noGrp="1"/>
          </p:cNvSpPr>
          <p:nvPr>
            <p:ph type="pic" sz="quarter" idx="15" hasCustomPrompt="1"/>
          </p:nvPr>
        </p:nvSpPr>
        <p:spPr>
          <a:xfrm>
            <a:off x="6267383" y="128874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12" name="Person Info 1">
            <a:extLst>
              <a:ext uri="{FF2B5EF4-FFF2-40B4-BE49-F238E27FC236}">
                <a16:creationId xmlns:a16="http://schemas.microsoft.com/office/drawing/2014/main" id="{5C89021C-DF63-481D-BDCF-881627934EE4}"/>
              </a:ext>
            </a:extLst>
          </p:cNvPr>
          <p:cNvSpPr>
            <a:spLocks noGrp="1"/>
          </p:cNvSpPr>
          <p:nvPr>
            <p:ph sz="half" idx="16" hasCustomPrompt="1"/>
          </p:nvPr>
        </p:nvSpPr>
        <p:spPr>
          <a:xfrm>
            <a:off x="8420856" y="1254648"/>
            <a:ext cx="3328019" cy="2201789"/>
          </a:xfrm>
        </p:spPr>
        <p:txBody>
          <a:bodyPr>
            <a:noAutofit/>
          </a:bodyPr>
          <a:lstStyle>
            <a:lvl1pPr>
              <a:defRPr/>
            </a:lvl1pPr>
            <a:lvl2pPr>
              <a:defRPr/>
            </a:lvl2pPr>
            <a:lvl3pPr>
              <a:defRPr/>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13" name="Person Photo 2">
            <a:extLst>
              <a:ext uri="{FF2B5EF4-FFF2-40B4-BE49-F238E27FC236}">
                <a16:creationId xmlns:a16="http://schemas.microsoft.com/office/drawing/2014/main" id="{AF196B93-6817-4688-9E10-AC4BCCB9886B}"/>
              </a:ext>
              <a:ext uri="{C183D7F6-B498-43B3-948B-1728B52AA6E4}">
                <adec:decorative xmlns:adec="http://schemas.microsoft.com/office/drawing/2017/decorative" val="1"/>
              </a:ext>
            </a:extLst>
          </p:cNvPr>
          <p:cNvSpPr>
            <a:spLocks noGrp="1"/>
          </p:cNvSpPr>
          <p:nvPr>
            <p:ph type="pic" sz="quarter" idx="17" hasCustomPrompt="1"/>
          </p:nvPr>
        </p:nvSpPr>
        <p:spPr>
          <a:xfrm>
            <a:off x="6216715" y="3832448"/>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14" name="Person Info 2">
            <a:extLst>
              <a:ext uri="{FF2B5EF4-FFF2-40B4-BE49-F238E27FC236}">
                <a16:creationId xmlns:a16="http://schemas.microsoft.com/office/drawing/2014/main" id="{52322306-DCC9-435A-B756-376CEB87DACD}"/>
              </a:ext>
            </a:extLst>
          </p:cNvPr>
          <p:cNvSpPr>
            <a:spLocks noGrp="1"/>
          </p:cNvSpPr>
          <p:nvPr>
            <p:ph sz="half" idx="18" hasCustomPrompt="1"/>
          </p:nvPr>
        </p:nvSpPr>
        <p:spPr>
          <a:xfrm>
            <a:off x="8420855" y="3798354"/>
            <a:ext cx="3328019" cy="2201789"/>
          </a:xfrm>
        </p:spPr>
        <p:txBody>
          <a:bodyPr>
            <a:noAutofit/>
          </a:bodyPr>
          <a:lstStyle>
            <a:lvl1pPr>
              <a:defRPr/>
            </a:lvl1pPr>
            <a:lvl2pPr>
              <a:defRPr/>
            </a:lvl2pPr>
            <a:lvl3pPr>
              <a:defRPr/>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Tree>
    <p:extLst>
      <p:ext uri="{BB962C8B-B14F-4D97-AF65-F5344CB8AC3E}">
        <p14:creationId xmlns:p14="http://schemas.microsoft.com/office/powerpoint/2010/main" val="2588625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esenters / Moderators (3)">
    <p:spTree>
      <p:nvGrpSpPr>
        <p:cNvPr id="1" name=""/>
        <p:cNvGrpSpPr/>
        <p:nvPr/>
      </p:nvGrpSpPr>
      <p:grpSpPr>
        <a:xfrm>
          <a:off x="0" y="0"/>
          <a:ext cx="0" cy="0"/>
          <a:chOff x="0" y="0"/>
          <a:chExt cx="0" cy="0"/>
        </a:xfrm>
      </p:grpSpPr>
      <p:pic>
        <p:nvPicPr>
          <p:cNvPr id="12" name="Microphone Icon">
            <a:extLst>
              <a:ext uri="{FF2B5EF4-FFF2-40B4-BE49-F238E27FC236}">
                <a16:creationId xmlns:a16="http://schemas.microsoft.com/office/drawing/2014/main" id="{D88163A2-AAB5-4363-AED9-D71E2DD96B63}"/>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3" hasCustomPrompt="1"/>
          </p:nvPr>
        </p:nvSpPr>
        <p:spPr>
          <a:xfrm>
            <a:off x="961748"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10" name="Person Info 1">
            <a:extLst>
              <a:ext uri="{FF2B5EF4-FFF2-40B4-BE49-F238E27FC236}">
                <a16:creationId xmlns:a16="http://schemas.microsoft.com/office/drawing/2014/main" id="{7AB118E0-BCC7-45C2-8F9E-6934FC665C9E}"/>
              </a:ext>
            </a:extLst>
          </p:cNvPr>
          <p:cNvSpPr>
            <a:spLocks noGrp="1"/>
          </p:cNvSpPr>
          <p:nvPr>
            <p:ph sz="half" idx="15" hasCustomPrompt="1"/>
          </p:nvPr>
        </p:nvSpPr>
        <p:spPr>
          <a:xfrm>
            <a:off x="423268"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val="1"/>
              </a:ext>
            </a:extLst>
          </p:cNvPr>
          <p:cNvSpPr>
            <a:spLocks noGrp="1"/>
          </p:cNvSpPr>
          <p:nvPr>
            <p:ph type="pic" sz="quarter" idx="14" hasCustomPrompt="1"/>
          </p:nvPr>
        </p:nvSpPr>
        <p:spPr>
          <a:xfrm>
            <a:off x="4985834"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4447354"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11" name="Person Photo 3">
            <a:extLst>
              <a:ext uri="{FF2B5EF4-FFF2-40B4-BE49-F238E27FC236}">
                <a16:creationId xmlns:a16="http://schemas.microsoft.com/office/drawing/2014/main" id="{53A828BF-2A5D-41FD-B227-FAAB818AC598}"/>
              </a:ext>
              <a:ext uri="{C183D7F6-B498-43B3-948B-1728B52AA6E4}">
                <adec:decorative xmlns:adec="http://schemas.microsoft.com/office/drawing/2017/decorative" val="1"/>
              </a:ext>
            </a:extLst>
          </p:cNvPr>
          <p:cNvSpPr>
            <a:spLocks noGrp="1"/>
          </p:cNvSpPr>
          <p:nvPr>
            <p:ph type="pic" sz="quarter" idx="16" hasCustomPrompt="1"/>
          </p:nvPr>
        </p:nvSpPr>
        <p:spPr>
          <a:xfrm>
            <a:off x="9009920"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4" name="Person Info 3">
            <a:extLst>
              <a:ext uri="{FF2B5EF4-FFF2-40B4-BE49-F238E27FC236}">
                <a16:creationId xmlns:a16="http://schemas.microsoft.com/office/drawing/2014/main" id="{134CD3E4-027C-4B7D-A65C-7DBA57E90025}"/>
              </a:ext>
            </a:extLst>
          </p:cNvPr>
          <p:cNvSpPr>
            <a:spLocks noGrp="1"/>
          </p:cNvSpPr>
          <p:nvPr>
            <p:ph sz="half" idx="2" hasCustomPrompt="1"/>
          </p:nvPr>
        </p:nvSpPr>
        <p:spPr>
          <a:xfrm>
            <a:off x="8471440"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32612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88770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19" name="Envelope Icon">
            <a:extLst>
              <a:ext uri="{FF2B5EF4-FFF2-40B4-BE49-F238E27FC236}">
                <a16:creationId xmlns:a16="http://schemas.microsoft.com/office/drawing/2014/main" id="{2359C801-6FA3-4BD2-A600-321070D79C3D}"/>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284" y="266368"/>
            <a:ext cx="400382" cy="400382"/>
          </a:xfrm>
          <a:prstGeom prst="rect">
            <a:avLst/>
          </a:prstGeom>
        </p:spPr>
      </p:pic>
      <p:grpSp>
        <p:nvGrpSpPr>
          <p:cNvPr id="18" name="Email Envelope Icon">
            <a:extLst>
              <a:ext uri="{FF2B5EF4-FFF2-40B4-BE49-F238E27FC236}">
                <a16:creationId xmlns:a16="http://schemas.microsoft.com/office/drawing/2014/main" id="{038B947E-84BB-4262-B5FD-668E7C02CD86}"/>
              </a:ext>
              <a:ext uri="{C183D7F6-B498-43B3-948B-1728B52AA6E4}">
                <adec:decorative xmlns:adec="http://schemas.microsoft.com/office/drawing/2017/decorative" val="1"/>
              </a:ext>
            </a:extLst>
          </p:cNvPr>
          <p:cNvGrpSpPr/>
          <p:nvPr userDrawn="1"/>
        </p:nvGrpSpPr>
        <p:grpSpPr>
          <a:xfrm>
            <a:off x="8390684" y="2541731"/>
            <a:ext cx="1914072" cy="2105479"/>
            <a:chOff x="9415617" y="2376261"/>
            <a:chExt cx="1914072" cy="2105479"/>
          </a:xfrm>
        </p:grpSpPr>
        <p:grpSp>
          <p:nvGrpSpPr>
            <p:cNvPr id="14" name="Group 13">
              <a:extLst>
                <a:ext uri="{FF2B5EF4-FFF2-40B4-BE49-F238E27FC236}">
                  <a16:creationId xmlns:a16="http://schemas.microsoft.com/office/drawing/2014/main" id="{44C3A8A9-9D35-4CBF-B48D-28E6D69B71E5}"/>
                </a:ext>
                <a:ext uri="{C183D7F6-B498-43B3-948B-1728B52AA6E4}">
                  <adec:decorative xmlns:adec="http://schemas.microsoft.com/office/drawing/2017/decorative" val="1"/>
                </a:ext>
              </a:extLst>
            </p:cNvPr>
            <p:cNvGrpSpPr/>
            <p:nvPr userDrawn="1"/>
          </p:nvGrpSpPr>
          <p:grpSpPr>
            <a:xfrm>
              <a:off x="9415617" y="2376261"/>
              <a:ext cx="1914072" cy="2105479"/>
              <a:chOff x="8746030" y="2376261"/>
              <a:chExt cx="1914072" cy="2105479"/>
            </a:xfrm>
          </p:grpSpPr>
          <p:sp>
            <p:nvSpPr>
              <p:cNvPr id="13" name="Rectangle 12">
                <a:extLst>
                  <a:ext uri="{FF2B5EF4-FFF2-40B4-BE49-F238E27FC236}">
                    <a16:creationId xmlns:a16="http://schemas.microsoft.com/office/drawing/2014/main" id="{3385D42F-F634-48D6-A4CA-C3299E3FC6F3}"/>
                  </a:ext>
                </a:extLst>
              </p:cNvPr>
              <p:cNvSpPr/>
              <p:nvPr userDrawn="1"/>
            </p:nvSpPr>
            <p:spPr>
              <a:xfrm>
                <a:off x="9163050" y="2676525"/>
                <a:ext cx="1123950" cy="1127760"/>
              </a:xfrm>
              <a:prstGeom prst="rect">
                <a:avLst/>
              </a:prstGeom>
              <a:gradFill flip="none" rotWithShape="1">
                <a:gsLst>
                  <a:gs pos="97619">
                    <a:schemeClr val="accent4">
                      <a:lumMod val="90000"/>
                    </a:schemeClr>
                  </a:gs>
                  <a:gs pos="3968">
                    <a:srgbClr val="F3F4F4"/>
                  </a:gs>
                  <a:gs pos="26000">
                    <a:schemeClr val="bg1"/>
                  </a:gs>
                  <a:gs pos="77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5A79651-71F3-44A8-A1A3-0EF6414C910A}"/>
                  </a:ext>
                </a:extLst>
              </p:cNvPr>
              <p:cNvSpPr/>
              <p:nvPr userDrawn="1"/>
            </p:nvSpPr>
            <p:spPr>
              <a:xfrm>
                <a:off x="8801100" y="3276600"/>
                <a:ext cx="1790700" cy="1127760"/>
              </a:xfrm>
              <a:custGeom>
                <a:avLst/>
                <a:gdLst>
                  <a:gd name="connsiteX0" fmla="*/ 0 w 1790700"/>
                  <a:gd name="connsiteY0" fmla="*/ 0 h 1127760"/>
                  <a:gd name="connsiteX1" fmla="*/ 1790700 w 1790700"/>
                  <a:gd name="connsiteY1" fmla="*/ 0 h 1127760"/>
                  <a:gd name="connsiteX2" fmla="*/ 1790700 w 1790700"/>
                  <a:gd name="connsiteY2" fmla="*/ 1127760 h 1127760"/>
                  <a:gd name="connsiteX3" fmla="*/ 0 w 1790700"/>
                  <a:gd name="connsiteY3" fmla="*/ 1127760 h 1127760"/>
                  <a:gd name="connsiteX4" fmla="*/ 0 w 1790700"/>
                  <a:gd name="connsiteY4" fmla="*/ 0 h 1127760"/>
                  <a:gd name="connsiteX0" fmla="*/ 0 w 1790700"/>
                  <a:gd name="connsiteY0" fmla="*/ 7144 h 1134904"/>
                  <a:gd name="connsiteX1" fmla="*/ 1316831 w 1790700"/>
                  <a:gd name="connsiteY1" fmla="*/ 0 h 1134904"/>
                  <a:gd name="connsiteX2" fmla="*/ 1790700 w 1790700"/>
                  <a:gd name="connsiteY2" fmla="*/ 7144 h 1134904"/>
                  <a:gd name="connsiteX3" fmla="*/ 1790700 w 1790700"/>
                  <a:gd name="connsiteY3" fmla="*/ 1134904 h 1134904"/>
                  <a:gd name="connsiteX4" fmla="*/ 0 w 1790700"/>
                  <a:gd name="connsiteY4" fmla="*/ 1134904 h 1134904"/>
                  <a:gd name="connsiteX5" fmla="*/ 0 w 1790700"/>
                  <a:gd name="connsiteY5" fmla="*/ 7144 h 1134904"/>
                  <a:gd name="connsiteX0" fmla="*/ 0 w 1790700"/>
                  <a:gd name="connsiteY0" fmla="*/ 7144 h 1134904"/>
                  <a:gd name="connsiteX1" fmla="*/ 497681 w 1790700"/>
                  <a:gd name="connsiteY1" fmla="*/ 4763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7144 h 1134904"/>
                  <a:gd name="connsiteX1" fmla="*/ 628650 w 1790700"/>
                  <a:gd name="connsiteY1" fmla="*/ 542926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700" h="1127760">
                    <a:moveTo>
                      <a:pt x="0" y="0"/>
                    </a:moveTo>
                    <a:lnTo>
                      <a:pt x="628650" y="535782"/>
                    </a:lnTo>
                    <a:cubicBezTo>
                      <a:pt x="731837" y="447676"/>
                      <a:pt x="937419" y="361950"/>
                      <a:pt x="1188244" y="528638"/>
                    </a:cubicBezTo>
                    <a:lnTo>
                      <a:pt x="1790700" y="0"/>
                    </a:lnTo>
                    <a:lnTo>
                      <a:pt x="1790700" y="1127760"/>
                    </a:lnTo>
                    <a:lnTo>
                      <a:pt x="0" y="1127760"/>
                    </a:lnTo>
                    <a:lnTo>
                      <a:pt x="0" y="0"/>
                    </a:lnTo>
                    <a:close/>
                  </a:path>
                </a:pathLst>
              </a:custGeom>
              <a:gradFill flip="none" rotWithShape="1">
                <a:gsLst>
                  <a:gs pos="0">
                    <a:schemeClr val="bg1"/>
                  </a:gs>
                  <a:gs pos="83000">
                    <a:srgbClr val="F3F4F4"/>
                  </a:gs>
                  <a:gs pos="100000">
                    <a:schemeClr val="accent4">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978684A7-3494-4151-98DE-DB26EB114126}"/>
                  </a:ext>
                </a:extLst>
              </p:cNvPr>
              <p:cNvSpPr/>
              <p:nvPr/>
            </p:nvSpPr>
            <p:spPr>
              <a:xfrm>
                <a:off x="8746030" y="2376261"/>
                <a:ext cx="1914072" cy="2105479"/>
              </a:xfrm>
              <a:custGeom>
                <a:avLst/>
                <a:gdLst>
                  <a:gd name="connsiteX0" fmla="*/ 1770516 w 1914071"/>
                  <a:gd name="connsiteY0" fmla="*/ 1904501 h 2105478"/>
                  <a:gd name="connsiteX1" fmla="*/ 1291998 w 1914071"/>
                  <a:gd name="connsiteY1" fmla="*/ 1449909 h 2105478"/>
                  <a:gd name="connsiteX2" fmla="*/ 1770516 w 1914071"/>
                  <a:gd name="connsiteY2" fmla="*/ 995317 h 2105478"/>
                  <a:gd name="connsiteX3" fmla="*/ 1770516 w 1914071"/>
                  <a:gd name="connsiteY3" fmla="*/ 1904501 h 2105478"/>
                  <a:gd name="connsiteX4" fmla="*/ 220118 w 1914071"/>
                  <a:gd name="connsiteY4" fmla="*/ 1961924 h 2105478"/>
                  <a:gd name="connsiteX5" fmla="*/ 693851 w 1914071"/>
                  <a:gd name="connsiteY5" fmla="*/ 1514509 h 2105478"/>
                  <a:gd name="connsiteX6" fmla="*/ 727347 w 1914071"/>
                  <a:gd name="connsiteY6" fmla="*/ 1483406 h 2105478"/>
                  <a:gd name="connsiteX7" fmla="*/ 1189117 w 1914071"/>
                  <a:gd name="connsiteY7" fmla="*/ 1483406 h 2105478"/>
                  <a:gd name="connsiteX8" fmla="*/ 1222613 w 1914071"/>
                  <a:gd name="connsiteY8" fmla="*/ 1514509 h 2105478"/>
                  <a:gd name="connsiteX9" fmla="*/ 1693954 w 1914071"/>
                  <a:gd name="connsiteY9" fmla="*/ 1961924 h 2105478"/>
                  <a:gd name="connsiteX10" fmla="*/ 220118 w 1914071"/>
                  <a:gd name="connsiteY10" fmla="*/ 1961924 h 2105478"/>
                  <a:gd name="connsiteX11" fmla="*/ 143555 w 1914071"/>
                  <a:gd name="connsiteY11" fmla="*/ 992925 h 2105478"/>
                  <a:gd name="connsiteX12" fmla="*/ 622073 w 1914071"/>
                  <a:gd name="connsiteY12" fmla="*/ 1447517 h 2105478"/>
                  <a:gd name="connsiteX13" fmla="*/ 143555 w 1914071"/>
                  <a:gd name="connsiteY13" fmla="*/ 1902109 h 2105478"/>
                  <a:gd name="connsiteX14" fmla="*/ 143555 w 1914071"/>
                  <a:gd name="connsiteY14" fmla="*/ 992925 h 2105478"/>
                  <a:gd name="connsiteX15" fmla="*/ 478518 w 1914071"/>
                  <a:gd name="connsiteY15" fmla="*/ 382814 h 2105478"/>
                  <a:gd name="connsiteX16" fmla="*/ 1435554 w 1914071"/>
                  <a:gd name="connsiteY16" fmla="*/ 382814 h 2105478"/>
                  <a:gd name="connsiteX17" fmla="*/ 1435554 w 1914071"/>
                  <a:gd name="connsiteY17" fmla="*/ 1179547 h 2105478"/>
                  <a:gd name="connsiteX18" fmla="*/ 1220221 w 1914071"/>
                  <a:gd name="connsiteY18" fmla="*/ 1385309 h 2105478"/>
                  <a:gd name="connsiteX19" fmla="*/ 693851 w 1914071"/>
                  <a:gd name="connsiteY19" fmla="*/ 1385309 h 2105478"/>
                  <a:gd name="connsiteX20" fmla="*/ 478518 w 1914071"/>
                  <a:gd name="connsiteY20" fmla="*/ 1179547 h 2105478"/>
                  <a:gd name="connsiteX21" fmla="*/ 478518 w 1914071"/>
                  <a:gd name="connsiteY21" fmla="*/ 382814 h 2105478"/>
                  <a:gd name="connsiteX22" fmla="*/ 1579109 w 1914071"/>
                  <a:gd name="connsiteY22" fmla="*/ 447414 h 2105478"/>
                  <a:gd name="connsiteX23" fmla="*/ 1579109 w 1914071"/>
                  <a:gd name="connsiteY23" fmla="*/ 239259 h 2105478"/>
                  <a:gd name="connsiteX24" fmla="*/ 1244147 w 1914071"/>
                  <a:gd name="connsiteY24" fmla="*/ 239259 h 2105478"/>
                  <a:gd name="connsiteX25" fmla="*/ 957036 w 1914071"/>
                  <a:gd name="connsiteY25" fmla="*/ 0 h 2105478"/>
                  <a:gd name="connsiteX26" fmla="*/ 669925 w 1914071"/>
                  <a:gd name="connsiteY26" fmla="*/ 239259 h 2105478"/>
                  <a:gd name="connsiteX27" fmla="*/ 334963 w 1914071"/>
                  <a:gd name="connsiteY27" fmla="*/ 239259 h 2105478"/>
                  <a:gd name="connsiteX28" fmla="*/ 334963 w 1914071"/>
                  <a:gd name="connsiteY28" fmla="*/ 449807 h 2105478"/>
                  <a:gd name="connsiteX29" fmla="*/ 0 w 1914071"/>
                  <a:gd name="connsiteY29" fmla="*/ 768021 h 2105478"/>
                  <a:gd name="connsiteX30" fmla="*/ 0 w 1914071"/>
                  <a:gd name="connsiteY30" fmla="*/ 2105479 h 2105478"/>
                  <a:gd name="connsiteX31" fmla="*/ 1914072 w 1914071"/>
                  <a:gd name="connsiteY31" fmla="*/ 2105479 h 2105478"/>
                  <a:gd name="connsiteX32" fmla="*/ 1914072 w 1914071"/>
                  <a:gd name="connsiteY32" fmla="*/ 768021 h 2105478"/>
                  <a:gd name="connsiteX33" fmla="*/ 1579109 w 1914071"/>
                  <a:gd name="connsiteY33" fmla="*/ 447414 h 210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14071" h="2105478">
                    <a:moveTo>
                      <a:pt x="1770516" y="1904501"/>
                    </a:moveTo>
                    <a:lnTo>
                      <a:pt x="1291998" y="1449909"/>
                    </a:lnTo>
                    <a:lnTo>
                      <a:pt x="1770516" y="995317"/>
                    </a:lnTo>
                    <a:lnTo>
                      <a:pt x="1770516" y="1904501"/>
                    </a:lnTo>
                    <a:close/>
                    <a:moveTo>
                      <a:pt x="220118" y="1961924"/>
                    </a:moveTo>
                    <a:lnTo>
                      <a:pt x="693851" y="1514509"/>
                    </a:lnTo>
                    <a:lnTo>
                      <a:pt x="727347" y="1483406"/>
                    </a:lnTo>
                    <a:cubicBezTo>
                      <a:pt x="856547" y="1361384"/>
                      <a:pt x="1059917" y="1361384"/>
                      <a:pt x="1189117" y="1483406"/>
                    </a:cubicBezTo>
                    <a:lnTo>
                      <a:pt x="1222613" y="1514509"/>
                    </a:lnTo>
                    <a:lnTo>
                      <a:pt x="1693954" y="1961924"/>
                    </a:lnTo>
                    <a:lnTo>
                      <a:pt x="220118" y="1961924"/>
                    </a:lnTo>
                    <a:close/>
                    <a:moveTo>
                      <a:pt x="143555" y="992925"/>
                    </a:moveTo>
                    <a:lnTo>
                      <a:pt x="622073" y="1447517"/>
                    </a:lnTo>
                    <a:lnTo>
                      <a:pt x="143555" y="1902109"/>
                    </a:lnTo>
                    <a:lnTo>
                      <a:pt x="143555" y="992925"/>
                    </a:lnTo>
                    <a:close/>
                    <a:moveTo>
                      <a:pt x="478518" y="382814"/>
                    </a:moveTo>
                    <a:lnTo>
                      <a:pt x="1435554" y="382814"/>
                    </a:lnTo>
                    <a:lnTo>
                      <a:pt x="1435554" y="1179547"/>
                    </a:lnTo>
                    <a:lnTo>
                      <a:pt x="1220221" y="1385309"/>
                    </a:lnTo>
                    <a:cubicBezTo>
                      <a:pt x="1064702" y="1265680"/>
                      <a:pt x="849369" y="1265680"/>
                      <a:pt x="693851" y="1385309"/>
                    </a:cubicBezTo>
                    <a:lnTo>
                      <a:pt x="478518" y="1179547"/>
                    </a:lnTo>
                    <a:lnTo>
                      <a:pt x="478518" y="382814"/>
                    </a:lnTo>
                    <a:close/>
                    <a:moveTo>
                      <a:pt x="1579109" y="447414"/>
                    </a:moveTo>
                    <a:lnTo>
                      <a:pt x="1579109" y="239259"/>
                    </a:lnTo>
                    <a:lnTo>
                      <a:pt x="1244147" y="239259"/>
                    </a:lnTo>
                    <a:lnTo>
                      <a:pt x="957036" y="0"/>
                    </a:lnTo>
                    <a:lnTo>
                      <a:pt x="669925" y="239259"/>
                    </a:lnTo>
                    <a:lnTo>
                      <a:pt x="334963" y="239259"/>
                    </a:lnTo>
                    <a:lnTo>
                      <a:pt x="334963" y="449807"/>
                    </a:lnTo>
                    <a:lnTo>
                      <a:pt x="0" y="768021"/>
                    </a:lnTo>
                    <a:lnTo>
                      <a:pt x="0" y="2105479"/>
                    </a:lnTo>
                    <a:lnTo>
                      <a:pt x="1914072" y="2105479"/>
                    </a:lnTo>
                    <a:lnTo>
                      <a:pt x="1914072" y="768021"/>
                    </a:lnTo>
                    <a:lnTo>
                      <a:pt x="1579109" y="447414"/>
                    </a:lnTo>
                    <a:close/>
                  </a:path>
                </a:pathLst>
              </a:cu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r="100000" b="100000"/>
                </a:path>
                <a:tileRect l="-100000" t="-100000"/>
              </a:gradFill>
              <a:ln w="23912"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ED93B3FC-DDB7-49C5-B0E2-30332216E4A6}"/>
                  </a:ext>
                </a:extLst>
              </p:cNvPr>
              <p:cNvSpPr/>
              <p:nvPr/>
            </p:nvSpPr>
            <p:spPr>
              <a:xfrm>
                <a:off x="9394391" y="2897845"/>
                <a:ext cx="622073" cy="622073"/>
              </a:xfrm>
              <a:custGeom>
                <a:avLst/>
                <a:gdLst>
                  <a:gd name="connsiteX0" fmla="*/ 308675 w 622073"/>
                  <a:gd name="connsiteY0" fmla="*/ 394777 h 622073"/>
                  <a:gd name="connsiteX1" fmla="*/ 232112 w 622073"/>
                  <a:gd name="connsiteY1" fmla="*/ 318214 h 622073"/>
                  <a:gd name="connsiteX2" fmla="*/ 308675 w 622073"/>
                  <a:gd name="connsiteY2" fmla="*/ 241652 h 622073"/>
                  <a:gd name="connsiteX3" fmla="*/ 385237 w 622073"/>
                  <a:gd name="connsiteY3" fmla="*/ 318214 h 622073"/>
                  <a:gd name="connsiteX4" fmla="*/ 308675 w 622073"/>
                  <a:gd name="connsiteY4" fmla="*/ 394777 h 622073"/>
                  <a:gd name="connsiteX5" fmla="*/ 308675 w 622073"/>
                  <a:gd name="connsiteY5" fmla="*/ 626859 h 622073"/>
                  <a:gd name="connsiteX6" fmla="*/ 464193 w 622073"/>
                  <a:gd name="connsiteY6" fmla="*/ 588577 h 622073"/>
                  <a:gd name="connsiteX7" fmla="*/ 480941 w 622073"/>
                  <a:gd name="connsiteY7" fmla="*/ 533547 h 622073"/>
                  <a:gd name="connsiteX8" fmla="*/ 425912 w 622073"/>
                  <a:gd name="connsiteY8" fmla="*/ 516799 h 622073"/>
                  <a:gd name="connsiteX9" fmla="*/ 308675 w 622073"/>
                  <a:gd name="connsiteY9" fmla="*/ 545510 h 622073"/>
                  <a:gd name="connsiteX10" fmla="*/ 78986 w 622073"/>
                  <a:gd name="connsiteY10" fmla="*/ 313429 h 622073"/>
                  <a:gd name="connsiteX11" fmla="*/ 311067 w 622073"/>
                  <a:gd name="connsiteY11" fmla="*/ 81348 h 622073"/>
                  <a:gd name="connsiteX12" fmla="*/ 543148 w 622073"/>
                  <a:gd name="connsiteY12" fmla="*/ 313429 h 622073"/>
                  <a:gd name="connsiteX13" fmla="*/ 543148 w 622073"/>
                  <a:gd name="connsiteY13" fmla="*/ 389992 h 622073"/>
                  <a:gd name="connsiteX14" fmla="*/ 466585 w 622073"/>
                  <a:gd name="connsiteY14" fmla="*/ 313429 h 622073"/>
                  <a:gd name="connsiteX15" fmla="*/ 339778 w 622073"/>
                  <a:gd name="connsiteY15" fmla="*/ 157911 h 622073"/>
                  <a:gd name="connsiteX16" fmla="*/ 165119 w 622073"/>
                  <a:gd name="connsiteY16" fmla="*/ 253615 h 622073"/>
                  <a:gd name="connsiteX17" fmla="*/ 229719 w 622073"/>
                  <a:gd name="connsiteY17" fmla="*/ 442629 h 622073"/>
                  <a:gd name="connsiteX18" fmla="*/ 428304 w 622073"/>
                  <a:gd name="connsiteY18" fmla="*/ 411525 h 622073"/>
                  <a:gd name="connsiteX19" fmla="*/ 545541 w 622073"/>
                  <a:gd name="connsiteY19" fmla="*/ 464162 h 622073"/>
                  <a:gd name="connsiteX20" fmla="*/ 622104 w 622073"/>
                  <a:gd name="connsiteY20" fmla="*/ 387600 h 622073"/>
                  <a:gd name="connsiteX21" fmla="*/ 622104 w 622073"/>
                  <a:gd name="connsiteY21" fmla="*/ 311037 h 622073"/>
                  <a:gd name="connsiteX22" fmla="*/ 311067 w 622073"/>
                  <a:gd name="connsiteY22" fmla="*/ 0 h 622073"/>
                  <a:gd name="connsiteX23" fmla="*/ 30 w 622073"/>
                  <a:gd name="connsiteY23" fmla="*/ 311037 h 622073"/>
                  <a:gd name="connsiteX24" fmla="*/ 308675 w 622073"/>
                  <a:gd name="connsiteY24" fmla="*/ 626859 h 6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073" h="622073">
                    <a:moveTo>
                      <a:pt x="308675" y="394777"/>
                    </a:moveTo>
                    <a:cubicBezTo>
                      <a:pt x="265608" y="394777"/>
                      <a:pt x="232112" y="358888"/>
                      <a:pt x="232112" y="318214"/>
                    </a:cubicBezTo>
                    <a:cubicBezTo>
                      <a:pt x="232112" y="275148"/>
                      <a:pt x="268001" y="241652"/>
                      <a:pt x="308675" y="241652"/>
                    </a:cubicBezTo>
                    <a:cubicBezTo>
                      <a:pt x="351741" y="241652"/>
                      <a:pt x="385237" y="275148"/>
                      <a:pt x="385237" y="318214"/>
                    </a:cubicBezTo>
                    <a:cubicBezTo>
                      <a:pt x="385237" y="361281"/>
                      <a:pt x="351741" y="394777"/>
                      <a:pt x="308675" y="394777"/>
                    </a:cubicBezTo>
                    <a:close/>
                    <a:moveTo>
                      <a:pt x="308675" y="626859"/>
                    </a:moveTo>
                    <a:cubicBezTo>
                      <a:pt x="363704" y="626859"/>
                      <a:pt x="416341" y="612503"/>
                      <a:pt x="464193" y="588577"/>
                    </a:cubicBezTo>
                    <a:cubicBezTo>
                      <a:pt x="483334" y="576614"/>
                      <a:pt x="490511" y="552688"/>
                      <a:pt x="480941" y="533547"/>
                    </a:cubicBezTo>
                    <a:cubicBezTo>
                      <a:pt x="468978" y="514407"/>
                      <a:pt x="445052" y="507229"/>
                      <a:pt x="425912" y="516799"/>
                    </a:cubicBezTo>
                    <a:cubicBezTo>
                      <a:pt x="390023" y="535940"/>
                      <a:pt x="349349" y="545510"/>
                      <a:pt x="308675" y="545510"/>
                    </a:cubicBezTo>
                    <a:cubicBezTo>
                      <a:pt x="181867" y="545510"/>
                      <a:pt x="76593" y="440237"/>
                      <a:pt x="78986" y="313429"/>
                    </a:cubicBezTo>
                    <a:cubicBezTo>
                      <a:pt x="78986" y="186622"/>
                      <a:pt x="184260" y="81348"/>
                      <a:pt x="311067" y="81348"/>
                    </a:cubicBezTo>
                    <a:cubicBezTo>
                      <a:pt x="437874" y="81348"/>
                      <a:pt x="543148" y="184229"/>
                      <a:pt x="543148" y="313429"/>
                    </a:cubicBezTo>
                    <a:lnTo>
                      <a:pt x="543148" y="389992"/>
                    </a:lnTo>
                    <a:cubicBezTo>
                      <a:pt x="500082" y="389992"/>
                      <a:pt x="466585" y="356496"/>
                      <a:pt x="466585" y="313429"/>
                    </a:cubicBezTo>
                    <a:cubicBezTo>
                      <a:pt x="466585" y="236866"/>
                      <a:pt x="413949" y="172266"/>
                      <a:pt x="339778" y="157911"/>
                    </a:cubicBezTo>
                    <a:cubicBezTo>
                      <a:pt x="265608" y="143555"/>
                      <a:pt x="191438" y="184229"/>
                      <a:pt x="165119" y="253615"/>
                    </a:cubicBezTo>
                    <a:cubicBezTo>
                      <a:pt x="138801" y="323000"/>
                      <a:pt x="165119" y="404348"/>
                      <a:pt x="229719" y="442629"/>
                    </a:cubicBezTo>
                    <a:cubicBezTo>
                      <a:pt x="294319" y="480911"/>
                      <a:pt x="378060" y="468948"/>
                      <a:pt x="428304" y="411525"/>
                    </a:cubicBezTo>
                    <a:cubicBezTo>
                      <a:pt x="457015" y="445022"/>
                      <a:pt x="500082" y="464162"/>
                      <a:pt x="545541" y="464162"/>
                    </a:cubicBezTo>
                    <a:cubicBezTo>
                      <a:pt x="588608" y="464162"/>
                      <a:pt x="622104" y="430666"/>
                      <a:pt x="622104" y="387600"/>
                    </a:cubicBezTo>
                    <a:lnTo>
                      <a:pt x="622104" y="311037"/>
                    </a:lnTo>
                    <a:cubicBezTo>
                      <a:pt x="622104" y="138770"/>
                      <a:pt x="483334" y="0"/>
                      <a:pt x="311067" y="0"/>
                    </a:cubicBezTo>
                    <a:cubicBezTo>
                      <a:pt x="138801" y="0"/>
                      <a:pt x="30" y="138770"/>
                      <a:pt x="30" y="311037"/>
                    </a:cubicBezTo>
                    <a:cubicBezTo>
                      <a:pt x="-2362" y="485696"/>
                      <a:pt x="136408" y="624466"/>
                      <a:pt x="308675" y="626859"/>
                    </a:cubicBezTo>
                    <a:close/>
                  </a:path>
                </a:pathLst>
              </a:custGeom>
              <a:solidFill>
                <a:schemeClr val="accent5"/>
              </a:solidFill>
              <a:ln w="23912" cap="flat">
                <a:noFill/>
                <a:prstDash val="solid"/>
                <a:miter/>
              </a:ln>
            </p:spPr>
            <p:txBody>
              <a:bodyPr rtlCol="0" anchor="ctr"/>
              <a:lstStyle/>
              <a:p>
                <a:endParaRPr lang="en-US" dirty="0"/>
              </a:p>
            </p:txBody>
          </p:sp>
        </p:grpSp>
        <p:sp>
          <p:nvSpPr>
            <p:cNvPr id="15" name="Isosceles Triangle 14">
              <a:extLst>
                <a:ext uri="{FF2B5EF4-FFF2-40B4-BE49-F238E27FC236}">
                  <a16:creationId xmlns:a16="http://schemas.microsoft.com/office/drawing/2014/main" id="{9BAC5326-69BC-4DCF-B682-4778B80809E4}"/>
                </a:ext>
              </a:extLst>
            </p:cNvPr>
            <p:cNvSpPr/>
            <p:nvPr userDrawn="1"/>
          </p:nvSpPr>
          <p:spPr>
            <a:xfrm rot="16200000">
              <a:off x="933977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Isosceles Triangle 15">
              <a:extLst>
                <a:ext uri="{FF2B5EF4-FFF2-40B4-BE49-F238E27FC236}">
                  <a16:creationId xmlns:a16="http://schemas.microsoft.com/office/drawing/2014/main" id="{2B9EA639-1876-4B22-BA5A-57AB07E3C79D}"/>
                </a:ext>
              </a:extLst>
            </p:cNvPr>
            <p:cNvSpPr/>
            <p:nvPr userDrawn="1"/>
          </p:nvSpPr>
          <p:spPr>
            <a:xfrm rot="5400000" flipH="1">
              <a:off x="1085384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sosceles Triangle 16">
              <a:extLst>
                <a:ext uri="{FF2B5EF4-FFF2-40B4-BE49-F238E27FC236}">
                  <a16:creationId xmlns:a16="http://schemas.microsoft.com/office/drawing/2014/main" id="{E4599619-B65E-4720-902B-79FAB6069DDB}"/>
                </a:ext>
              </a:extLst>
            </p:cNvPr>
            <p:cNvSpPr/>
            <p:nvPr userDrawn="1"/>
          </p:nvSpPr>
          <p:spPr>
            <a:xfrm flipH="1">
              <a:off x="10124928" y="2418638"/>
              <a:ext cx="495446" cy="19484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“Contact” slide</a:t>
            </a:r>
          </a:p>
        </p:txBody>
      </p:sp>
      <p:sp>
        <p:nvSpPr>
          <p:cNvPr id="3" name="Contact Content Placeholder">
            <a:extLst>
              <a:ext uri="{FF2B5EF4-FFF2-40B4-BE49-F238E27FC236}">
                <a16:creationId xmlns:a16="http://schemas.microsoft.com/office/drawing/2014/main" id="{17AAC5FF-8264-4C60-8AAC-1B83EE24201B}"/>
              </a:ext>
            </a:extLst>
          </p:cNvPr>
          <p:cNvSpPr>
            <a:spLocks noGrp="1"/>
          </p:cNvSpPr>
          <p:nvPr>
            <p:ph idx="1" hasCustomPrompt="1"/>
          </p:nvPr>
        </p:nvSpPr>
        <p:spPr>
          <a:xfrm>
            <a:off x="817734" y="1137446"/>
            <a:ext cx="7244177" cy="5039517"/>
          </a:xfrm>
        </p:spPr>
        <p:txBody>
          <a:bodyPr anchor="ctr">
            <a:normAutofit/>
          </a:bodyPr>
          <a:lstStyle>
            <a:lvl1pPr>
              <a:spcBef>
                <a:spcPts val="1200"/>
              </a:spcBef>
              <a:defRPr sz="2400"/>
            </a:lvl1pPr>
            <a:lvl2pPr>
              <a:spcBef>
                <a:spcPts val="200"/>
              </a:spcBef>
              <a:defRPr sz="2000"/>
            </a:lvl2pPr>
            <a:lvl3pPr>
              <a:spcBef>
                <a:spcPts val="0"/>
              </a:spcBef>
              <a:defRPr sz="2000"/>
            </a:lvl3pPr>
            <a:lvl4pPr>
              <a:spcBef>
                <a:spcPts val="400"/>
              </a:spcBef>
              <a:defRPr sz="1800"/>
            </a:lvl4pPr>
            <a:lvl5pPr>
              <a:defRPr sz="1800"/>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50565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ave the Date">
    <p:spTree>
      <p:nvGrpSpPr>
        <p:cNvPr id="1" name=""/>
        <p:cNvGrpSpPr/>
        <p:nvPr/>
      </p:nvGrpSpPr>
      <p:grpSpPr>
        <a:xfrm>
          <a:off x="0" y="0"/>
          <a:ext cx="0" cy="0"/>
          <a:chOff x="0" y="0"/>
          <a:chExt cx="0" cy="0"/>
        </a:xfrm>
      </p:grpSpPr>
      <p:pic>
        <p:nvPicPr>
          <p:cNvPr id="7" name="Calendar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“Save the Date” Slide</a:t>
            </a:r>
          </a:p>
        </p:txBody>
      </p:sp>
      <p:sp>
        <p:nvSpPr>
          <p:cNvPr id="3" name="Event Content Placeholder">
            <a:extLst>
              <a:ext uri="{FF2B5EF4-FFF2-40B4-BE49-F238E27FC236}">
                <a16:creationId xmlns:a16="http://schemas.microsoft.com/office/drawing/2014/main" id="{17AAC5FF-8264-4C60-8AAC-1B83EE24201B}"/>
              </a:ext>
            </a:extLst>
          </p:cNvPr>
          <p:cNvSpPr>
            <a:spLocks noGrp="1"/>
          </p:cNvSpPr>
          <p:nvPr>
            <p:ph idx="1" hasCustomPrompt="1"/>
          </p:nvPr>
        </p:nvSpPr>
        <p:spPr/>
        <p:txBody>
          <a:bodyPr anchor="ctr"/>
          <a:lstStyle>
            <a:lvl1pPr marL="457200" indent="-457200">
              <a:buClr>
                <a:schemeClr val="accent1"/>
              </a:buClr>
              <a:buFont typeface="Wingdings" panose="05000000000000000000" pitchFamily="2" charset="2"/>
              <a:buChar char=""/>
              <a:defRPr sz="2400" b="1"/>
            </a:lvl1pPr>
            <a:lvl2pPr marL="457200" indent="0">
              <a:spcBef>
                <a:spcPts val="200"/>
              </a:spcBef>
              <a:buNone/>
              <a:defRPr sz="2000" i="1">
                <a:solidFill>
                  <a:schemeClr val="accent3">
                    <a:lumMod val="75000"/>
                    <a:lumOff val="25000"/>
                  </a:schemeClr>
                </a:solidFill>
                <a:latin typeface="+mj-lt"/>
              </a:defRPr>
            </a:lvl2pPr>
            <a:lvl3pPr marL="731520" indent="-274320">
              <a:buClr>
                <a:schemeClr val="accent5"/>
              </a:buClr>
              <a:buSzPct val="90000"/>
              <a:buFont typeface="Webdings" panose="05030102010509060703" pitchFamily="18" charset="2"/>
              <a:buChar char=""/>
              <a:defRPr sz="2000" b="1">
                <a:solidFill>
                  <a:schemeClr val="accent2"/>
                </a:solidFill>
              </a:defRPr>
            </a:lvl3pPr>
            <a:lvl4pPr marL="1737360">
              <a:defRPr/>
            </a:lvl4pPr>
            <a:lvl5pPr marL="2194560">
              <a:defRPr/>
            </a:lvl5pPr>
          </a:lstStyle>
          <a:p>
            <a:pPr lvl="0"/>
            <a:r>
              <a:rPr lang="en-US" dirty="0"/>
              <a:t>Event Title Here</a:t>
            </a:r>
          </a:p>
          <a:p>
            <a:pPr lvl="1"/>
            <a:r>
              <a:rPr lang="en-US" dirty="0"/>
              <a:t>Event summary goes here</a:t>
            </a:r>
          </a:p>
          <a:p>
            <a:pPr lvl="2"/>
            <a:r>
              <a:rPr lang="en-US" dirty="0"/>
              <a:t>Event Date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82050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reakout Room List">
    <p:spTree>
      <p:nvGrpSpPr>
        <p:cNvPr id="1" name=""/>
        <p:cNvGrpSpPr/>
        <p:nvPr/>
      </p:nvGrpSpPr>
      <p:grpSpPr>
        <a:xfrm>
          <a:off x="0" y="0"/>
          <a:ext cx="0" cy="0"/>
          <a:chOff x="0" y="0"/>
          <a:chExt cx="0" cy="0"/>
        </a:xfrm>
      </p:grpSpPr>
      <p:pic>
        <p:nvPicPr>
          <p:cNvPr id="7" name="Breakout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Breakout Rooms Slide</a:t>
            </a:r>
          </a:p>
        </p:txBody>
      </p:sp>
      <p:sp>
        <p:nvSpPr>
          <p:cNvPr id="3" name="Breakout Room Content Placeholder">
            <a:extLst>
              <a:ext uri="{FF2B5EF4-FFF2-40B4-BE49-F238E27FC236}">
                <a16:creationId xmlns:a16="http://schemas.microsoft.com/office/drawing/2014/main" id="{17AAC5FF-8264-4C60-8AAC-1B83EE24201B}"/>
              </a:ext>
            </a:extLst>
          </p:cNvPr>
          <p:cNvSpPr>
            <a:spLocks noGrp="1"/>
          </p:cNvSpPr>
          <p:nvPr>
            <p:ph idx="1" hasCustomPrompt="1"/>
          </p:nvPr>
        </p:nvSpPr>
        <p:spPr/>
        <p:txBody>
          <a:bodyPr anchor="ctr"/>
          <a:lstStyle>
            <a:lvl1pPr marL="457200" indent="-457200">
              <a:buClr>
                <a:schemeClr val="accent5"/>
              </a:buClr>
              <a:buSzPct val="120000"/>
              <a:buFont typeface="+mj-lt"/>
              <a:buAutoNum type="arabicPeriod"/>
              <a:defRPr sz="2800" b="1"/>
            </a:lvl1pPr>
            <a:lvl2pPr marL="457200" indent="0">
              <a:spcBef>
                <a:spcPts val="200"/>
              </a:spcBef>
              <a:buNone/>
              <a:defRPr sz="2000" i="1">
                <a:solidFill>
                  <a:schemeClr val="accent3">
                    <a:lumMod val="75000"/>
                    <a:lumOff val="25000"/>
                  </a:schemeClr>
                </a:solidFill>
                <a:latin typeface="+mj-lt"/>
              </a:defRPr>
            </a:lvl2pPr>
            <a:lvl3pPr marL="731520" indent="-274320">
              <a:buClr>
                <a:schemeClr val="accent6"/>
              </a:buClr>
              <a:buSzPct val="90000"/>
              <a:buFont typeface="Wingdings" panose="05000000000000000000" pitchFamily="2" charset="2"/>
              <a:buChar char="("/>
              <a:defRPr sz="2000" b="0">
                <a:solidFill>
                  <a:schemeClr val="accent1"/>
                </a:solidFill>
              </a:defRPr>
            </a:lvl3pPr>
            <a:lvl4pPr marL="457200" indent="0">
              <a:buNone/>
              <a:defRPr sz="1800" b="1">
                <a:solidFill>
                  <a:schemeClr val="accent5"/>
                </a:solidFill>
              </a:defRPr>
            </a:lvl4pPr>
            <a:lvl5pPr marL="2194560">
              <a:defRPr/>
            </a:lvl5pPr>
          </a:lstStyle>
          <a:p>
            <a:pPr lvl="0"/>
            <a:r>
              <a:rPr lang="en-US" dirty="0"/>
              <a:t>Breakout Room Title</a:t>
            </a:r>
          </a:p>
          <a:p>
            <a:pPr lvl="1"/>
            <a:r>
              <a:rPr lang="en-US" dirty="0"/>
              <a:t>Breakout Room Summary / Description</a:t>
            </a:r>
          </a:p>
          <a:p>
            <a:pPr lvl="2"/>
            <a:r>
              <a:rPr lang="en-US" dirty="0"/>
              <a:t>Phone Keypad Instructions</a:t>
            </a:r>
          </a:p>
          <a:p>
            <a:pPr lvl="3"/>
            <a:r>
              <a:rPr lang="en-US" dirty="0"/>
              <a:t>ROOM #</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16392206"/>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pic>
        <p:nvPicPr>
          <p:cNvPr id="7" name="Graph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of polling slide here.</a:t>
            </a:r>
          </a:p>
        </p:txBody>
      </p:sp>
      <p:sp>
        <p:nvSpPr>
          <p:cNvPr id="9" name="Polling Question">
            <a:extLst>
              <a:ext uri="{FF2B5EF4-FFF2-40B4-BE49-F238E27FC236}">
                <a16:creationId xmlns:a16="http://schemas.microsoft.com/office/drawing/2014/main" id="{EE27A0AE-E444-4E1B-9D4A-CC7653C4A515}"/>
              </a:ext>
            </a:extLst>
          </p:cNvPr>
          <p:cNvSpPr>
            <a:spLocks noGrp="1"/>
          </p:cNvSpPr>
          <p:nvPr>
            <p:ph type="body" idx="14" hasCustomPrompt="1"/>
          </p:nvPr>
        </p:nvSpPr>
        <p:spPr>
          <a:xfrm>
            <a:off x="805866" y="1137446"/>
            <a:ext cx="4624388" cy="3571134"/>
          </a:xfrm>
          <a:solidFill>
            <a:srgbClr val="F3F4F4"/>
          </a:solidFill>
          <a:ln>
            <a:solidFill>
              <a:schemeClr val="accent4"/>
            </a:solidFill>
          </a:ln>
        </p:spPr>
        <p:txBody>
          <a:bodyPr lIns="182880" rIns="182880" anchor="ctr">
            <a:normAutofit/>
          </a:bodyPr>
          <a:lstStyle>
            <a:lvl1pPr marL="0" indent="0" algn="l">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polling question here.</a:t>
            </a:r>
          </a:p>
        </p:txBody>
      </p:sp>
      <p:sp>
        <p:nvSpPr>
          <p:cNvPr id="8" name="Answering Instructions">
            <a:extLst>
              <a:ext uri="{FF2B5EF4-FFF2-40B4-BE49-F238E27FC236}">
                <a16:creationId xmlns:a16="http://schemas.microsoft.com/office/drawing/2014/main" id="{74A65F1B-1D9D-4F97-87C1-93DB7F65BBBB}"/>
              </a:ext>
            </a:extLst>
          </p:cNvPr>
          <p:cNvSpPr>
            <a:spLocks noGrp="1"/>
          </p:cNvSpPr>
          <p:nvPr>
            <p:ph type="body" sz="quarter" idx="13" hasCustomPrompt="1"/>
          </p:nvPr>
        </p:nvSpPr>
        <p:spPr>
          <a:xfrm>
            <a:off x="805866" y="5021263"/>
            <a:ext cx="4624388" cy="1155700"/>
          </a:xfrm>
        </p:spPr>
        <p:txBody>
          <a:bodyPr anchor="ctr">
            <a:normAutofit/>
          </a:bodyPr>
          <a:lstStyle>
            <a:lvl1pPr marL="0" indent="0" algn="ctr">
              <a:spcBef>
                <a:spcPts val="0"/>
              </a:spcBef>
              <a:spcAft>
                <a:spcPts val="200"/>
              </a:spcAft>
              <a:buNone/>
              <a:defRPr sz="2000" i="1"/>
            </a:lvl1pPr>
            <a:lvl2pPr marL="0" indent="0" algn="ctr">
              <a:spcBef>
                <a:spcPts val="0"/>
              </a:spcBef>
              <a:buNone/>
              <a:defRPr sz="1800" i="1">
                <a:solidFill>
                  <a:schemeClr val="accent4">
                    <a:lumMod val="50000"/>
                  </a:schemeClr>
                </a:solidFill>
                <a:latin typeface="+mj-lt"/>
              </a:defRPr>
            </a:lvl2pPr>
            <a:lvl3pPr marL="914400" indent="0">
              <a:buNone/>
              <a:defRPr/>
            </a:lvl3pPr>
          </a:lstStyle>
          <a:p>
            <a:pPr lvl="0"/>
            <a:r>
              <a:rPr lang="en-US" dirty="0"/>
              <a:t>Enter answering instructions</a:t>
            </a:r>
          </a:p>
          <a:p>
            <a:pPr lvl="1"/>
            <a:r>
              <a:rPr lang="en-US" dirty="0"/>
              <a:t>Additional answer instructions</a:t>
            </a:r>
          </a:p>
        </p:txBody>
      </p:sp>
      <p:sp>
        <p:nvSpPr>
          <p:cNvPr id="3" name="Poll Answers">
            <a:extLst>
              <a:ext uri="{FF2B5EF4-FFF2-40B4-BE49-F238E27FC236}">
                <a16:creationId xmlns:a16="http://schemas.microsoft.com/office/drawing/2014/main" id="{17AAC5FF-8264-4C60-8AAC-1B83EE24201B}"/>
              </a:ext>
            </a:extLst>
          </p:cNvPr>
          <p:cNvSpPr>
            <a:spLocks noGrp="1"/>
          </p:cNvSpPr>
          <p:nvPr>
            <p:ph idx="1" hasCustomPrompt="1"/>
          </p:nvPr>
        </p:nvSpPr>
        <p:spPr>
          <a:xfrm>
            <a:off x="5786005" y="1137447"/>
            <a:ext cx="5925134" cy="4089874"/>
          </a:xfrm>
        </p:spPr>
        <p:txBody>
          <a:bodyPr anchor="ctr"/>
          <a:lstStyle>
            <a:lvl1pPr marL="457200" indent="-457200">
              <a:spcBef>
                <a:spcPts val="3000"/>
              </a:spcBef>
              <a:buClr>
                <a:schemeClr val="accent5"/>
              </a:buClr>
              <a:buSzPct val="120000"/>
              <a:buFont typeface="+mj-lt"/>
              <a:buAutoNum type="arabicPeriod"/>
              <a:defRPr sz="2400" b="1"/>
            </a:lvl1pPr>
            <a:lvl2pPr marL="914400" indent="-457200">
              <a:spcBef>
                <a:spcPts val="200"/>
              </a:spcBef>
              <a:buFont typeface="+mj-lt"/>
              <a:buAutoNum type="alphaLcParenR"/>
              <a:defRPr sz="2000" i="0">
                <a:solidFill>
                  <a:schemeClr val="accent3">
                    <a:lumMod val="75000"/>
                    <a:lumOff val="25000"/>
                  </a:schemeClr>
                </a:solidFill>
                <a:latin typeface="+mj-lt"/>
              </a:defRPr>
            </a:lvl2pPr>
            <a:lvl3pPr marL="731520" indent="-274320">
              <a:buClr>
                <a:schemeClr val="accent6"/>
              </a:buClr>
              <a:buSzPct val="90000"/>
              <a:buFont typeface="Wingdings" panose="05000000000000000000" pitchFamily="2" charset="2"/>
              <a:buChar char="("/>
              <a:defRPr sz="2000" b="0">
                <a:solidFill>
                  <a:schemeClr val="accent1"/>
                </a:solidFill>
              </a:defRPr>
            </a:lvl3pPr>
            <a:lvl4pPr marL="457200" indent="0">
              <a:buNone/>
              <a:defRPr sz="1800" b="1">
                <a:solidFill>
                  <a:schemeClr val="accent5"/>
                </a:solidFill>
              </a:defRPr>
            </a:lvl4pPr>
            <a:lvl5pPr marL="2194560">
              <a:defRPr/>
            </a:lvl5pPr>
          </a:lstStyle>
          <a:p>
            <a:pPr lvl="0"/>
            <a:r>
              <a:rPr lang="en-US" dirty="0"/>
              <a:t>Type your possible choices/answers here.</a:t>
            </a:r>
          </a:p>
          <a:p>
            <a:pPr lvl="1"/>
            <a:r>
              <a:rPr lang="en-US" dirty="0"/>
              <a:t>Second Level, if applicable.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10522475"/>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pic>
        <p:nvPicPr>
          <p:cNvPr id="12" name="North America Globe">
            <a:extLst>
              <a:ext uri="{FF2B5EF4-FFF2-40B4-BE49-F238E27FC236}">
                <a16:creationId xmlns:a16="http://schemas.microsoft.com/office/drawing/2014/main" id="{6195193A-1C47-4C65-86F9-0DD8AB63A66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1025" y="904966"/>
            <a:ext cx="5040975" cy="5705384"/>
          </a:xfrm>
          <a:prstGeom prst="rect">
            <a:avLst/>
          </a:prstGeom>
        </p:spPr>
      </p:pic>
      <p:pic>
        <p:nvPicPr>
          <p:cNvPr id="7" name="Location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83" y="211763"/>
            <a:ext cx="496892" cy="496892"/>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9" name="Title">
            <a:extLst>
              <a:ext uri="{FF2B5EF4-FFF2-40B4-BE49-F238E27FC236}">
                <a16:creationId xmlns:a16="http://schemas.microsoft.com/office/drawing/2014/main" id="{3CDE5F95-66E6-42DA-B541-F7D630C70EAC}"/>
              </a:ext>
            </a:extLst>
          </p:cNvPr>
          <p:cNvSpPr>
            <a:spLocks noGrp="1"/>
          </p:cNvSpPr>
          <p:nvPr>
            <p:ph type="title" hasCustomPrompt="1"/>
          </p:nvPr>
        </p:nvSpPr>
        <p:spPr>
          <a:xfrm>
            <a:off x="805866" y="46208"/>
            <a:ext cx="10338384" cy="786384"/>
          </a:xfrm>
        </p:spPr>
        <p:txBody>
          <a:bodyPr>
            <a:normAutofit/>
          </a:bodyPr>
          <a:lstStyle>
            <a:lvl1pPr>
              <a:defRPr sz="3600"/>
            </a:lvl1pPr>
          </a:lstStyle>
          <a:p>
            <a:r>
              <a:rPr lang="en-US" dirty="0"/>
              <a:t>Enter Title for “Where Are You?” Slide</a:t>
            </a:r>
          </a:p>
        </p:txBody>
      </p:sp>
      <p:sp>
        <p:nvSpPr>
          <p:cNvPr id="10" name="Location Directions">
            <a:extLst>
              <a:ext uri="{FF2B5EF4-FFF2-40B4-BE49-F238E27FC236}">
                <a16:creationId xmlns:a16="http://schemas.microsoft.com/office/drawing/2014/main" id="{E2EFCACF-26B6-4BE9-B76E-41C89E3B187F}"/>
              </a:ext>
            </a:extLst>
          </p:cNvPr>
          <p:cNvSpPr>
            <a:spLocks noGrp="1"/>
          </p:cNvSpPr>
          <p:nvPr>
            <p:ph type="body" sz="quarter" idx="13" hasCustomPrompt="1"/>
          </p:nvPr>
        </p:nvSpPr>
        <p:spPr>
          <a:xfrm>
            <a:off x="805867" y="990600"/>
            <a:ext cx="5290133" cy="1155700"/>
          </a:xfrm>
        </p:spPr>
        <p:txBody>
          <a:bodyPr anchor="ctr">
            <a:normAutofit/>
          </a:bodyPr>
          <a:lstStyle>
            <a:lvl1pPr marL="0" indent="0" algn="ctr">
              <a:spcBef>
                <a:spcPts val="0"/>
              </a:spcBef>
              <a:spcAft>
                <a:spcPts val="200"/>
              </a:spcAft>
              <a:buNone/>
              <a:defRPr sz="2100" i="1"/>
            </a:lvl1pPr>
            <a:lvl2pPr marL="0" indent="0" algn="ctr">
              <a:spcBef>
                <a:spcPts val="0"/>
              </a:spcBef>
              <a:buNone/>
              <a:defRPr sz="2000" i="1">
                <a:solidFill>
                  <a:schemeClr val="accent4">
                    <a:lumMod val="50000"/>
                  </a:schemeClr>
                </a:solidFill>
                <a:latin typeface="+mj-lt"/>
              </a:defRPr>
            </a:lvl2pPr>
            <a:lvl3pPr marL="914400" indent="0">
              <a:buNone/>
              <a:defRPr/>
            </a:lvl3pPr>
          </a:lstStyle>
          <a:p>
            <a:pPr lvl="0"/>
            <a:r>
              <a:rPr lang="en-US" dirty="0"/>
              <a:t>Enter location directions</a:t>
            </a:r>
          </a:p>
          <a:p>
            <a:pPr lvl="1"/>
            <a:r>
              <a:rPr lang="en-US" dirty="0"/>
              <a:t>Additional location directions</a:t>
            </a:r>
          </a:p>
        </p:txBody>
      </p:sp>
      <p:sp>
        <p:nvSpPr>
          <p:cNvPr id="13" name="Additional Info">
            <a:extLst>
              <a:ext uri="{FF2B5EF4-FFF2-40B4-BE49-F238E27FC236}">
                <a16:creationId xmlns:a16="http://schemas.microsoft.com/office/drawing/2014/main" id="{05DF1696-C866-469D-A7C3-3EB190358704}"/>
              </a:ext>
            </a:extLst>
          </p:cNvPr>
          <p:cNvSpPr>
            <a:spLocks noGrp="1"/>
          </p:cNvSpPr>
          <p:nvPr>
            <p:ph type="body" idx="14" hasCustomPrompt="1"/>
          </p:nvPr>
        </p:nvSpPr>
        <p:spPr>
          <a:xfrm>
            <a:off x="805866" y="2465758"/>
            <a:ext cx="5290134" cy="3571134"/>
          </a:xfrm>
          <a:solidFill>
            <a:srgbClr val="F3F4F4"/>
          </a:solidFill>
          <a:ln>
            <a:solidFill>
              <a:schemeClr val="accent4"/>
            </a:solidFill>
          </a:ln>
        </p:spPr>
        <p:txBody>
          <a:bodyPr lIns="182880" rIns="182880" anchor="ctr">
            <a:normAutofit/>
          </a:bodyPr>
          <a:lstStyle>
            <a:lvl1pPr marL="0" indent="0" algn="l">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If additional callout is needed for this topic, enter it here.  Otherwise,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11568588"/>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13" name="Question Tiles Embellishment">
            <a:extLst>
              <a:ext uri="{FF2B5EF4-FFF2-40B4-BE49-F238E27FC236}">
                <a16:creationId xmlns:a16="http://schemas.microsoft.com/office/drawing/2014/main" id="{211C0307-A114-4D72-A598-82FD8945B88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783" y="879474"/>
            <a:ext cx="11886217" cy="5943108"/>
          </a:xfrm>
          <a:prstGeom prst="rect">
            <a:avLst/>
          </a:prstGeom>
        </p:spPr>
      </p:pic>
      <p:pic>
        <p:nvPicPr>
          <p:cNvPr id="7" name="Questionmark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5869" y="256049"/>
            <a:ext cx="408320" cy="40832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a:xfrm>
            <a:off x="805867" y="47569"/>
            <a:ext cx="7893633" cy="786384"/>
          </a:xfrm>
        </p:spPr>
        <p:txBody>
          <a:bodyPr>
            <a:normAutofit/>
          </a:bodyPr>
          <a:lstStyle>
            <a:lvl1pPr algn="l">
              <a:defRPr sz="3600"/>
            </a:lvl1pPr>
          </a:lstStyle>
          <a:p>
            <a:r>
              <a:rPr lang="en-US" dirty="0"/>
              <a:t>Enter Title for “Any Questions?” Slide</a:t>
            </a:r>
          </a:p>
        </p:txBody>
      </p:sp>
      <p:sp>
        <p:nvSpPr>
          <p:cNvPr id="10" name="Location Directions">
            <a:extLst>
              <a:ext uri="{FF2B5EF4-FFF2-40B4-BE49-F238E27FC236}">
                <a16:creationId xmlns:a16="http://schemas.microsoft.com/office/drawing/2014/main" id="{E2EFCACF-26B6-4BE9-B76E-41C89E3B187F}"/>
              </a:ext>
            </a:extLst>
          </p:cNvPr>
          <p:cNvSpPr>
            <a:spLocks noGrp="1"/>
          </p:cNvSpPr>
          <p:nvPr>
            <p:ph type="body" sz="quarter" idx="13" hasCustomPrompt="1"/>
          </p:nvPr>
        </p:nvSpPr>
        <p:spPr>
          <a:xfrm>
            <a:off x="805867" y="4267200"/>
            <a:ext cx="4883733" cy="1999951"/>
          </a:xfrm>
        </p:spPr>
        <p:txBody>
          <a:bodyPr anchor="ctr">
            <a:normAutofit/>
          </a:bodyPr>
          <a:lstStyle>
            <a:lvl1pPr marL="0" indent="0" algn="l">
              <a:spcBef>
                <a:spcPts val="0"/>
              </a:spcBef>
              <a:spcAft>
                <a:spcPts val="1200"/>
              </a:spcAft>
              <a:buNone/>
              <a:defRPr sz="2400" i="1"/>
            </a:lvl1pPr>
            <a:lvl2pPr marL="0" indent="0" algn="l">
              <a:spcBef>
                <a:spcPts val="0"/>
              </a:spcBef>
              <a:buNone/>
              <a:defRPr sz="2000" i="1">
                <a:solidFill>
                  <a:schemeClr val="accent4">
                    <a:lumMod val="50000"/>
                  </a:schemeClr>
                </a:solidFill>
                <a:latin typeface="+mj-lt"/>
              </a:defRPr>
            </a:lvl2pPr>
            <a:lvl3pPr marL="914400" indent="0">
              <a:buNone/>
              <a:defRPr/>
            </a:lvl3pPr>
          </a:lstStyle>
          <a:p>
            <a:r>
              <a:rPr lang="en-US" dirty="0"/>
              <a:t>Add guidance for how to answer questions here.</a:t>
            </a:r>
          </a:p>
          <a:p>
            <a:pPr lvl="1"/>
            <a:r>
              <a:rPr lang="en-US" dirty="0"/>
              <a:t>(If more info is needed as a parenthetical, add here.  If not needed,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94628704"/>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fographic 1">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infographic slide title. Delete unneeded shapes.  </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val="1"/>
              </a:ext>
            </a:extLst>
          </p:cNvPr>
          <p:cNvSpPr>
            <a:spLocks noGrp="1"/>
          </p:cNvSpPr>
          <p:nvPr>
            <p:ph type="pic" sz="quarter" idx="15" hasCustomPrompt="1"/>
          </p:nvPr>
        </p:nvSpPr>
        <p:spPr>
          <a:xfrm>
            <a:off x="719215" y="1262143"/>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1869002" y="1569326"/>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val="1"/>
              </a:ext>
            </a:extLst>
          </p:cNvPr>
          <p:cNvSpPr>
            <a:spLocks noGrp="1"/>
          </p:cNvSpPr>
          <p:nvPr>
            <p:ph type="pic" sz="quarter" idx="13" hasCustomPrompt="1"/>
          </p:nvPr>
        </p:nvSpPr>
        <p:spPr>
          <a:xfrm>
            <a:off x="6257298" y="1262144"/>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407085" y="1569326"/>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val="1"/>
              </a:ext>
            </a:extLst>
          </p:cNvPr>
          <p:cNvSpPr>
            <a:spLocks noGrp="1"/>
          </p:cNvSpPr>
          <p:nvPr>
            <p:ph type="pic" sz="quarter" idx="19" hasCustomPrompt="1"/>
          </p:nvPr>
        </p:nvSpPr>
        <p:spPr>
          <a:xfrm>
            <a:off x="719215" y="3207228"/>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1869002" y="3514411"/>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val="1"/>
              </a:ext>
            </a:extLst>
          </p:cNvPr>
          <p:cNvSpPr>
            <a:spLocks noGrp="1"/>
          </p:cNvSpPr>
          <p:nvPr>
            <p:ph type="pic" sz="quarter" idx="18" hasCustomPrompt="1"/>
          </p:nvPr>
        </p:nvSpPr>
        <p:spPr>
          <a:xfrm>
            <a:off x="6257298" y="3207229"/>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407085" y="3514411"/>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4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719215" y="5118914"/>
            <a:ext cx="10847914" cy="886397"/>
          </a:xfrm>
          <a:ln/>
        </p:spPr>
        <p:style>
          <a:lnRef idx="0">
            <a:schemeClr val="accent1"/>
          </a:lnRef>
          <a:fillRef idx="3">
            <a:schemeClr val="accent1"/>
          </a:fillRef>
          <a:effectRef idx="3">
            <a:schemeClr val="accent1"/>
          </a:effectRef>
          <a:fontRef idx="minor">
            <a:schemeClr val="lt1"/>
          </a:fontRef>
        </p:style>
        <p:txBody>
          <a:bodyPr wrap="square" lIns="182880" tIns="91440" rIns="182880" bIns="91440" anchor="ctr">
            <a:spAutoFit/>
          </a:bodyPr>
          <a:lstStyle>
            <a:lvl1pPr marL="0" indent="0" algn="l">
              <a:buNone/>
              <a:defRPr sz="1600" b="0" i="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Delete this callout box if it is not needed for your content.</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86852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fographic 2">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infographic slide title. Delete unneeded shapes.  </a:t>
            </a:r>
          </a:p>
        </p:txBody>
      </p:sp>
      <p:sp>
        <p:nvSpPr>
          <p:cNvPr id="11" name="Subtitle">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719215" y="1111053"/>
            <a:ext cx="10847914" cy="1071062"/>
          </a:xfrm>
          <a:solidFill>
            <a:schemeClr val="bg1"/>
          </a:solidFill>
          <a:ln w="19050" cmpd="sng">
            <a:prstDash val="dash"/>
            <a:bevel/>
          </a:ln>
        </p:spPr>
        <p:style>
          <a:lnRef idx="1">
            <a:schemeClr val="accent4"/>
          </a:lnRef>
          <a:fillRef idx="2">
            <a:schemeClr val="accent4"/>
          </a:fillRef>
          <a:effectRef idx="1">
            <a:schemeClr val="accent4"/>
          </a:effectRef>
          <a:fontRef idx="minor">
            <a:schemeClr val="dk1"/>
          </a:fontRef>
        </p:style>
        <p:txBody>
          <a:bodyPr wrap="square" lIns="274320" tIns="182880" rIns="274320" bIns="182880" anchor="ctr">
            <a:spAutoFit/>
          </a:bodyPr>
          <a:lstStyle>
            <a:lvl1pPr marL="0" indent="0" algn="l">
              <a:buNone/>
              <a:defRPr sz="1600" b="0" i="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Delete this callout box if it is not needed for your content.</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val="1"/>
              </a:ext>
            </a:extLst>
          </p:cNvPr>
          <p:cNvSpPr>
            <a:spLocks noGrp="1"/>
          </p:cNvSpPr>
          <p:nvPr>
            <p:ph type="pic" sz="quarter" idx="15" hasCustomPrompt="1"/>
          </p:nvPr>
        </p:nvSpPr>
        <p:spPr>
          <a:xfrm>
            <a:off x="719215" y="2297905"/>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1869002" y="2605088"/>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val="1"/>
              </a:ext>
            </a:extLst>
          </p:cNvPr>
          <p:cNvSpPr>
            <a:spLocks noGrp="1"/>
          </p:cNvSpPr>
          <p:nvPr>
            <p:ph type="pic" sz="quarter" idx="13" hasCustomPrompt="1"/>
          </p:nvPr>
        </p:nvSpPr>
        <p:spPr>
          <a:xfrm>
            <a:off x="6257298" y="2297906"/>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407085" y="2605088"/>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val="1"/>
              </a:ext>
            </a:extLst>
          </p:cNvPr>
          <p:cNvSpPr>
            <a:spLocks noGrp="1"/>
          </p:cNvSpPr>
          <p:nvPr>
            <p:ph type="pic" sz="quarter" idx="19" hasCustomPrompt="1"/>
          </p:nvPr>
        </p:nvSpPr>
        <p:spPr>
          <a:xfrm>
            <a:off x="719215" y="4242990"/>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1869002" y="4550173"/>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val="1"/>
              </a:ext>
            </a:extLst>
          </p:cNvPr>
          <p:cNvSpPr>
            <a:spLocks noGrp="1"/>
          </p:cNvSpPr>
          <p:nvPr>
            <p:ph type="pic" sz="quarter" idx="18" hasCustomPrompt="1"/>
          </p:nvPr>
        </p:nvSpPr>
        <p:spPr>
          <a:xfrm>
            <a:off x="6257298" y="4242991"/>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407085" y="4550173"/>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4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687935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fographic 3">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infographic slide title. Delete unneeded shapes.  </a:t>
            </a:r>
          </a:p>
        </p:txBody>
      </p:sp>
      <p:sp>
        <p:nvSpPr>
          <p:cNvPr id="11" name="Callout Box - Left">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384237" y="2037182"/>
            <a:ext cx="4803399" cy="2708434"/>
          </a:xfrm>
          <a:solidFill>
            <a:schemeClr val="bg1"/>
          </a:solidFill>
          <a:ln w="19050" cmpd="sng">
            <a:prstDash val="dash"/>
            <a:bevel/>
          </a:ln>
        </p:spPr>
        <p:style>
          <a:lnRef idx="1">
            <a:schemeClr val="accent4"/>
          </a:lnRef>
          <a:fillRef idx="2">
            <a:schemeClr val="accent4"/>
          </a:fillRef>
          <a:effectRef idx="1">
            <a:schemeClr val="accent4"/>
          </a:effectRef>
          <a:fontRef idx="minor">
            <a:schemeClr val="dk1"/>
          </a:fontRef>
        </p:style>
        <p:txBody>
          <a:bodyPr wrap="square" lIns="274320" tIns="182880" rIns="274320" bIns="182880" anchor="ctr">
            <a:spAutoFit/>
          </a:bodyPr>
          <a:lstStyle>
            <a:lvl1pPr marL="0" indent="0" algn="l">
              <a:buNone/>
              <a:defRPr sz="2000" b="0" i="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val="1"/>
              </a:ext>
            </a:extLst>
          </p:cNvPr>
          <p:cNvSpPr>
            <a:spLocks noGrp="1" noChangeAspect="1"/>
          </p:cNvSpPr>
          <p:nvPr>
            <p:ph type="pic" sz="quarter" idx="15" hasCustomPrompt="1"/>
          </p:nvPr>
        </p:nvSpPr>
        <p:spPr>
          <a:xfrm>
            <a:off x="5717036" y="1104545"/>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6586169" y="1323616"/>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6867735" y="2076889"/>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736868" y="2293048"/>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val="1"/>
              </a:ext>
            </a:extLst>
          </p:cNvPr>
          <p:cNvSpPr>
            <a:spLocks noGrp="1" noChangeAspect="1"/>
          </p:cNvSpPr>
          <p:nvPr>
            <p:ph type="pic" sz="quarter" idx="19" hasCustomPrompt="1"/>
          </p:nvPr>
        </p:nvSpPr>
        <p:spPr>
          <a:xfrm>
            <a:off x="5717036" y="3029191"/>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6586169" y="3245350"/>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val="1"/>
              </a:ext>
            </a:extLst>
          </p:cNvPr>
          <p:cNvSpPr>
            <a:spLocks noGrp="1" noChangeAspect="1"/>
          </p:cNvSpPr>
          <p:nvPr>
            <p:ph type="pic" sz="quarter" idx="18" hasCustomPrompt="1"/>
          </p:nvPr>
        </p:nvSpPr>
        <p:spPr>
          <a:xfrm>
            <a:off x="6867735" y="3998623"/>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736868" y="4214782"/>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4 here.</a:t>
            </a:r>
          </a:p>
        </p:txBody>
      </p:sp>
      <p:sp>
        <p:nvSpPr>
          <p:cNvPr id="18" name="Thumbnail 5">
            <a:extLst>
              <a:ext uri="{FF2B5EF4-FFF2-40B4-BE49-F238E27FC236}">
                <a16:creationId xmlns:a16="http://schemas.microsoft.com/office/drawing/2014/main" id="{6C3EC705-A522-4A9C-A013-3722BFD83896}"/>
              </a:ext>
              <a:ext uri="{C183D7F6-B498-43B3-948B-1728B52AA6E4}">
                <adec:decorative xmlns:adec="http://schemas.microsoft.com/office/drawing/2017/decorative" val="1"/>
              </a:ext>
            </a:extLst>
          </p:cNvPr>
          <p:cNvSpPr>
            <a:spLocks noGrp="1" noChangeAspect="1"/>
          </p:cNvSpPr>
          <p:nvPr>
            <p:ph type="pic" sz="quarter" idx="21" hasCustomPrompt="1"/>
          </p:nvPr>
        </p:nvSpPr>
        <p:spPr>
          <a:xfrm>
            <a:off x="5861291" y="4950925"/>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5</a:t>
            </a:r>
          </a:p>
        </p:txBody>
      </p:sp>
      <p:sp>
        <p:nvSpPr>
          <p:cNvPr id="17" name="Caption 5">
            <a:extLst>
              <a:ext uri="{FF2B5EF4-FFF2-40B4-BE49-F238E27FC236}">
                <a16:creationId xmlns:a16="http://schemas.microsoft.com/office/drawing/2014/main" id="{1BCF5A12-5949-48DD-8B4A-536478F2CE09}"/>
              </a:ext>
            </a:extLst>
          </p:cNvPr>
          <p:cNvSpPr>
            <a:spLocks noGrp="1"/>
          </p:cNvSpPr>
          <p:nvPr>
            <p:ph type="body" sz="quarter" idx="20" hasCustomPrompt="1"/>
          </p:nvPr>
        </p:nvSpPr>
        <p:spPr>
          <a:xfrm>
            <a:off x="6730424" y="5167084"/>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5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07761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cxnSp>
        <p:nvCxnSpPr>
          <p:cNvPr id="19" name="Process Flow Arrow">
            <a:extLst>
              <a:ext uri="{FF2B5EF4-FFF2-40B4-BE49-F238E27FC236}">
                <a16:creationId xmlns:a16="http://schemas.microsoft.com/office/drawing/2014/main" id="{A125BFDF-FB9E-4CFE-9AFC-6048D15A7707}"/>
              </a:ext>
              <a:ext uri="{C183D7F6-B498-43B3-948B-1728B52AA6E4}">
                <adec:decorative xmlns:adec="http://schemas.microsoft.com/office/drawing/2017/decorative" val="1"/>
              </a:ext>
            </a:extLst>
          </p:cNvPr>
          <p:cNvCxnSpPr>
            <a:cxnSpLocks/>
          </p:cNvCxnSpPr>
          <p:nvPr userDrawn="1"/>
        </p:nvCxnSpPr>
        <p:spPr>
          <a:xfrm>
            <a:off x="1413321" y="1056624"/>
            <a:ext cx="5210826" cy="5210826"/>
          </a:xfrm>
          <a:prstGeom prst="line">
            <a:avLst/>
          </a:prstGeom>
          <a:ln w="73025">
            <a:gradFill>
              <a:gsLst>
                <a:gs pos="1000">
                  <a:schemeClr val="accent4">
                    <a:alpha val="0"/>
                  </a:schemeClr>
                </a:gs>
                <a:gs pos="15000">
                  <a:schemeClr val="accent4"/>
                </a:gs>
                <a:gs pos="100000">
                  <a:schemeClr val="accent4"/>
                </a:gs>
              </a:gsLst>
              <a:lin ang="5400000" scaled="1"/>
            </a:gradFill>
            <a:tailEnd type="triangle" w="lg" len="lg"/>
          </a:ln>
        </p:spPr>
        <p:style>
          <a:lnRef idx="1">
            <a:schemeClr val="accent4"/>
          </a:lnRef>
          <a:fillRef idx="0">
            <a:schemeClr val="accent4"/>
          </a:fillRef>
          <a:effectRef idx="0">
            <a:schemeClr val="accent4"/>
          </a:effectRef>
          <a:fontRef idx="minor">
            <a:schemeClr val="tx1"/>
          </a:fontRef>
        </p:style>
      </p:cxn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process graphic slide title. Delete unneeded shapes.  </a:t>
            </a:r>
          </a:p>
        </p:txBody>
      </p:sp>
      <p:sp>
        <p:nvSpPr>
          <p:cNvPr id="25" name="Subtitle">
            <a:extLst>
              <a:ext uri="{FF2B5EF4-FFF2-40B4-BE49-F238E27FC236}">
                <a16:creationId xmlns:a16="http://schemas.microsoft.com/office/drawing/2014/main" id="{40916910-AE40-4E4D-BDB8-E77C8163B8BD}"/>
              </a:ext>
            </a:extLst>
          </p:cNvPr>
          <p:cNvSpPr>
            <a:spLocks noGrp="1"/>
          </p:cNvSpPr>
          <p:nvPr>
            <p:ph type="body" idx="20" hasCustomPrompt="1"/>
          </p:nvPr>
        </p:nvSpPr>
        <p:spPr>
          <a:xfrm>
            <a:off x="7994712" y="1050692"/>
            <a:ext cx="3892488" cy="1451141"/>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91440" tIns="0" rIns="91440" bIns="0" anchor="t">
            <a:noAutofit/>
          </a:bodyPr>
          <a:lstStyle>
            <a:lvl1pPr marL="0" indent="0" algn="r">
              <a:buNone/>
              <a:defRPr sz="2200" b="1" i="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Use this if additional subtitle is needed.  Otherwise, delete.</a:t>
            </a:r>
          </a:p>
        </p:txBody>
      </p:sp>
      <p:sp>
        <p:nvSpPr>
          <p:cNvPr id="11" name="Callout box - left">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178174" y="3227894"/>
            <a:ext cx="3347169" cy="2942344"/>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274320" tIns="182880" rIns="274320" bIns="182880" anchor="t">
            <a:noAutofit/>
          </a:bodyPr>
          <a:lstStyle>
            <a:lvl1pPr marL="0" indent="0" algn="l">
              <a:buNone/>
              <a:defRPr sz="1600" b="0" i="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 or delete if not needed.</a:t>
            </a:r>
          </a:p>
        </p:txBody>
      </p:sp>
      <p:sp>
        <p:nvSpPr>
          <p:cNvPr id="24" name="Caption 1">
            <a:extLst>
              <a:ext uri="{FF2B5EF4-FFF2-40B4-BE49-F238E27FC236}">
                <a16:creationId xmlns:a16="http://schemas.microsoft.com/office/drawing/2014/main" id="{6E53E3EF-A315-4552-8CF4-530F162F2215}"/>
              </a:ext>
            </a:extLst>
          </p:cNvPr>
          <p:cNvSpPr>
            <a:spLocks noGrp="1"/>
          </p:cNvSpPr>
          <p:nvPr>
            <p:ph type="body" idx="19" hasCustomPrompt="1"/>
          </p:nvPr>
        </p:nvSpPr>
        <p:spPr>
          <a:xfrm>
            <a:off x="1976311" y="1020559"/>
            <a:ext cx="4803399" cy="664962"/>
          </a:xfrm>
          <a:prstGeom prst="snip2DiagRect">
            <a:avLst>
              <a:gd name="adj1" fmla="val 0"/>
              <a:gd name="adj2" fmla="val 29559"/>
            </a:avLst>
          </a:pr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23" name="Caption 2">
            <a:extLst>
              <a:ext uri="{FF2B5EF4-FFF2-40B4-BE49-F238E27FC236}">
                <a16:creationId xmlns:a16="http://schemas.microsoft.com/office/drawing/2014/main" id="{5785E59E-687B-43E6-AAE8-C7C6B53123EE}"/>
              </a:ext>
            </a:extLst>
          </p:cNvPr>
          <p:cNvSpPr>
            <a:spLocks noGrp="1"/>
          </p:cNvSpPr>
          <p:nvPr>
            <p:ph type="body" idx="18" hasCustomPrompt="1"/>
          </p:nvPr>
        </p:nvSpPr>
        <p:spPr>
          <a:xfrm>
            <a:off x="2791561" y="1836872"/>
            <a:ext cx="4803399" cy="664962"/>
          </a:xfrm>
          <a:prstGeom prst="snip2DiagRect">
            <a:avLst>
              <a:gd name="adj1" fmla="val 0"/>
              <a:gd name="adj2" fmla="val 29559"/>
            </a:avLst>
          </a:prstGeom>
          <a:ln/>
        </p:spPr>
        <p:style>
          <a:lnRef idx="0">
            <a:schemeClr val="accent2"/>
          </a:lnRef>
          <a:fillRef idx="3">
            <a:schemeClr val="accent2"/>
          </a:fillRef>
          <a:effectRef idx="3">
            <a:schemeClr val="accent2"/>
          </a:effectRef>
          <a:fontRef idx="minor">
            <a:schemeClr val="lt1"/>
          </a:fontRef>
        </p:style>
        <p:txBody>
          <a:bodyPr vert="horz" lIns="457200" tIns="45720" rIns="182880" bIns="45720" rtlCol="0" anchor="ctr">
            <a:normAutofit/>
          </a:bodyPr>
          <a:lstStyle>
            <a:lvl1pPr algn="ctr">
              <a:defRPr lang="en-US" sz="1800" b="1" dirty="0">
                <a:solidFill>
                  <a:schemeClr val="bg1"/>
                </a:solidFill>
              </a:defRPr>
            </a:lvl1pPr>
          </a:lstStyle>
          <a:p>
            <a:pPr marL="0" lvl="0" indent="0" algn="ctr">
              <a:buNone/>
            </a:pPr>
            <a:r>
              <a:rPr lang="en-US" dirty="0"/>
              <a:t>Add caption 2 here.</a:t>
            </a:r>
          </a:p>
        </p:txBody>
      </p:sp>
      <p:sp>
        <p:nvSpPr>
          <p:cNvPr id="22" name="Caption 3">
            <a:extLst>
              <a:ext uri="{FF2B5EF4-FFF2-40B4-BE49-F238E27FC236}">
                <a16:creationId xmlns:a16="http://schemas.microsoft.com/office/drawing/2014/main" id="{7F64AC9C-1867-4F45-B435-D0500C668A3F}"/>
              </a:ext>
            </a:extLst>
          </p:cNvPr>
          <p:cNvSpPr>
            <a:spLocks noGrp="1"/>
          </p:cNvSpPr>
          <p:nvPr>
            <p:ph type="body" idx="17" hasCustomPrompt="1"/>
          </p:nvPr>
        </p:nvSpPr>
        <p:spPr>
          <a:xfrm>
            <a:off x="3606811" y="2653185"/>
            <a:ext cx="4803399" cy="664962"/>
          </a:xfrm>
          <a:prstGeom prst="snip2DiagRect">
            <a:avLst>
              <a:gd name="adj1" fmla="val 0"/>
              <a:gd name="adj2" fmla="val 29559"/>
            </a:avLst>
          </a:pr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21" name="Caption 4">
            <a:extLst>
              <a:ext uri="{FF2B5EF4-FFF2-40B4-BE49-F238E27FC236}">
                <a16:creationId xmlns:a16="http://schemas.microsoft.com/office/drawing/2014/main" id="{23B6C41B-B01A-48C4-B1DA-F67135FE81A8}"/>
              </a:ext>
            </a:extLst>
          </p:cNvPr>
          <p:cNvSpPr>
            <a:spLocks noGrp="1"/>
          </p:cNvSpPr>
          <p:nvPr>
            <p:ph type="body" idx="16" hasCustomPrompt="1"/>
          </p:nvPr>
        </p:nvSpPr>
        <p:spPr>
          <a:xfrm>
            <a:off x="4422061" y="3469498"/>
            <a:ext cx="4803399" cy="664962"/>
          </a:xfrm>
          <a:prstGeom prst="snip2DiagRect">
            <a:avLst>
              <a:gd name="adj1" fmla="val 0"/>
              <a:gd name="adj2" fmla="val 29559"/>
            </a:avLst>
          </a:prstGeom>
          <a:ln/>
        </p:spPr>
        <p:style>
          <a:lnRef idx="0">
            <a:schemeClr val="accent2"/>
          </a:lnRef>
          <a:fillRef idx="3">
            <a:schemeClr val="accent2"/>
          </a:fillRef>
          <a:effectRef idx="3">
            <a:schemeClr val="accent2"/>
          </a:effectRef>
          <a:fontRef idx="minor">
            <a:schemeClr val="lt1"/>
          </a:fontRef>
        </p:style>
        <p:txBody>
          <a:bodyPr vert="horz" lIns="457200" tIns="45720" rIns="182880" bIns="45720" rtlCol="0" anchor="ctr">
            <a:normAutofit/>
          </a:bodyPr>
          <a:lstStyle>
            <a:lvl1pPr algn="ctr">
              <a:defRPr lang="en-US" sz="1800" b="1" dirty="0">
                <a:solidFill>
                  <a:schemeClr val="bg1"/>
                </a:solidFill>
              </a:defRPr>
            </a:lvl1pPr>
          </a:lstStyle>
          <a:p>
            <a:pPr marL="0" lvl="0" indent="0" algn="ctr">
              <a:buNone/>
            </a:pPr>
            <a:r>
              <a:rPr lang="en-US" dirty="0"/>
              <a:t>Add caption 4 here.</a:t>
            </a:r>
          </a:p>
        </p:txBody>
      </p:sp>
      <p:sp>
        <p:nvSpPr>
          <p:cNvPr id="20" name="Caption 5">
            <a:extLst>
              <a:ext uri="{FF2B5EF4-FFF2-40B4-BE49-F238E27FC236}">
                <a16:creationId xmlns:a16="http://schemas.microsoft.com/office/drawing/2014/main" id="{F2F618EA-F6FF-4DD1-A1D3-71BB1704CC59}"/>
              </a:ext>
            </a:extLst>
          </p:cNvPr>
          <p:cNvSpPr>
            <a:spLocks noGrp="1"/>
          </p:cNvSpPr>
          <p:nvPr>
            <p:ph type="body" idx="15" hasCustomPrompt="1"/>
          </p:nvPr>
        </p:nvSpPr>
        <p:spPr>
          <a:xfrm>
            <a:off x="5237311" y="4285811"/>
            <a:ext cx="4803399" cy="664962"/>
          </a:xfrm>
          <a:prstGeom prst="snip2DiagRect">
            <a:avLst>
              <a:gd name="adj1" fmla="val 0"/>
              <a:gd name="adj2" fmla="val 29559"/>
            </a:avLst>
          </a:pr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5 here.</a:t>
            </a:r>
          </a:p>
        </p:txBody>
      </p:sp>
      <p:sp>
        <p:nvSpPr>
          <p:cNvPr id="3" name="Caption 6">
            <a:extLst>
              <a:ext uri="{FF2B5EF4-FFF2-40B4-BE49-F238E27FC236}">
                <a16:creationId xmlns:a16="http://schemas.microsoft.com/office/drawing/2014/main" id="{B32B0E8D-8431-408A-AF8C-044EE0F0A717}"/>
              </a:ext>
            </a:extLst>
          </p:cNvPr>
          <p:cNvSpPr>
            <a:spLocks noGrp="1"/>
          </p:cNvSpPr>
          <p:nvPr>
            <p:ph type="body" idx="1" hasCustomPrompt="1"/>
          </p:nvPr>
        </p:nvSpPr>
        <p:spPr>
          <a:xfrm>
            <a:off x="6052561" y="5102122"/>
            <a:ext cx="4803399" cy="664962"/>
          </a:xfrm>
          <a:prstGeom prst="snip2DiagRect">
            <a:avLst>
              <a:gd name="adj1" fmla="val 0"/>
              <a:gd name="adj2" fmla="val 29559"/>
            </a:avLst>
          </a:prstGeom>
          <a:ln/>
        </p:spPr>
        <p:style>
          <a:lnRef idx="0">
            <a:schemeClr val="accent2"/>
          </a:lnRef>
          <a:fillRef idx="3">
            <a:schemeClr val="accent2"/>
          </a:fillRef>
          <a:effectRef idx="3">
            <a:schemeClr val="accent2"/>
          </a:effectRef>
          <a:fontRef idx="minor">
            <a:schemeClr val="lt1"/>
          </a:fontRef>
        </p:style>
        <p:txBody>
          <a:bodyPr vert="horz" lIns="457200" tIns="45720" rIns="182880" bIns="45720" rtlCol="0" anchor="ctr">
            <a:normAutofit/>
          </a:bodyPr>
          <a:lstStyle>
            <a:lvl1pPr algn="ctr">
              <a:defRPr lang="en-US" sz="1800" b="1" dirty="0">
                <a:solidFill>
                  <a:schemeClr val="bg1"/>
                </a:solidFill>
              </a:defRPr>
            </a:lvl1pPr>
          </a:lstStyle>
          <a:p>
            <a:pPr marL="0" lvl="0" indent="0" algn="ctr">
              <a:buNone/>
            </a:pPr>
            <a:r>
              <a:rPr lang="en-US" dirty="0"/>
              <a:t>Add caption 6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69896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gradFill flip="none" rotWithShape="1">
          <a:gsLst>
            <a:gs pos="0">
              <a:schemeClr val="accent4">
                <a:lumMod val="5000"/>
                <a:lumOff val="95000"/>
              </a:schemeClr>
            </a:gs>
            <a:gs pos="74000">
              <a:srgbClr val="F3F4F4"/>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16" name="Right Side embellishment">
            <a:extLst>
              <a:ext uri="{FF2B5EF4-FFF2-40B4-BE49-F238E27FC236}">
                <a16:creationId xmlns:a16="http://schemas.microsoft.com/office/drawing/2014/main" id="{4D9AA7DD-14DE-453A-A67E-C2DAC9D360F7}"/>
              </a:ext>
              <a:ext uri="{C183D7F6-B498-43B3-948B-1728B52AA6E4}">
                <adec:decorative xmlns:adec="http://schemas.microsoft.com/office/drawing/2017/decorative" val="1"/>
              </a:ext>
            </a:extLst>
          </p:cNvPr>
          <p:cNvGrpSpPr/>
          <p:nvPr userDrawn="1"/>
        </p:nvGrpSpPr>
        <p:grpSpPr>
          <a:xfrm>
            <a:off x="5981700" y="0"/>
            <a:ext cx="6698065" cy="6858000"/>
            <a:chOff x="5981700" y="0"/>
            <a:chExt cx="6698065" cy="6858000"/>
          </a:xfrm>
        </p:grpSpPr>
        <p:pic>
          <p:nvPicPr>
            <p:cNvPr id="13" name="Graphic 12">
              <a:extLst>
                <a:ext uri="{FF2B5EF4-FFF2-40B4-BE49-F238E27FC236}">
                  <a16:creationId xmlns:a16="http://schemas.microsoft.com/office/drawing/2014/main" id="{1E010900-2E2A-4E1C-AE1E-D9FC0ED6FBC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flipV="1">
              <a:off x="5981700" y="0"/>
              <a:ext cx="6210300" cy="6858000"/>
            </a:xfrm>
            <a:prstGeom prst="rect">
              <a:avLst/>
            </a:prstGeom>
          </p:spPr>
        </p:pic>
        <p:grpSp>
          <p:nvGrpSpPr>
            <p:cNvPr id="10" name="Group 9">
              <a:extLst>
                <a:ext uri="{FF2B5EF4-FFF2-40B4-BE49-F238E27FC236}">
                  <a16:creationId xmlns:a16="http://schemas.microsoft.com/office/drawing/2014/main" id="{F6564B5D-A8E3-417C-B069-A864DB01FA1F}"/>
                </a:ext>
              </a:extLst>
            </p:cNvPr>
            <p:cNvGrpSpPr/>
            <p:nvPr userDrawn="1"/>
          </p:nvGrpSpPr>
          <p:grpSpPr>
            <a:xfrm>
              <a:off x="11405293" y="5979373"/>
              <a:ext cx="1274472" cy="851703"/>
              <a:chOff x="11405293" y="5979373"/>
              <a:chExt cx="1274472" cy="851703"/>
            </a:xfrm>
          </p:grpSpPr>
          <p:sp>
            <p:nvSpPr>
              <p:cNvPr id="11" name="Freeform: Shape 10">
                <a:extLst>
                  <a:ext uri="{FF2B5EF4-FFF2-40B4-BE49-F238E27FC236}">
                    <a16:creationId xmlns:a16="http://schemas.microsoft.com/office/drawing/2014/main" id="{5898DE2C-B504-404F-ADBB-3D6C7D497DA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F05CA48E-DA4C-4709-AE39-A21D3EBE096B}"/>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Freeform: Shape 6">
              <a:extLst>
                <a:ext uri="{FF2B5EF4-FFF2-40B4-BE49-F238E27FC236}">
                  <a16:creationId xmlns:a16="http://schemas.microsoft.com/office/drawing/2014/main" id="{D1D4A77C-E949-4CD8-95DA-E57E0880FF3B}"/>
                </a:ext>
              </a:extLst>
            </p:cNvPr>
            <p:cNvSpPr/>
            <p:nvPr/>
          </p:nvSpPr>
          <p:spPr>
            <a:xfrm flipH="1">
              <a:off x="6216734" y="0"/>
              <a:ext cx="5408000" cy="2698134"/>
            </a:xfrm>
            <a:custGeom>
              <a:avLst/>
              <a:gdLst>
                <a:gd name="connsiteX0" fmla="*/ 5865876 w 5854700"/>
                <a:gd name="connsiteY0" fmla="*/ 0 h 2921000"/>
                <a:gd name="connsiteX1" fmla="*/ 0 w 5854700"/>
                <a:gd name="connsiteY1" fmla="*/ 0 h 2921000"/>
                <a:gd name="connsiteX2" fmla="*/ 2932938 w 5854700"/>
                <a:gd name="connsiteY2" fmla="*/ 2932938 h 2921000"/>
              </a:gdLst>
              <a:ahLst/>
              <a:cxnLst>
                <a:cxn ang="0">
                  <a:pos x="connsiteX0" y="connsiteY0"/>
                </a:cxn>
                <a:cxn ang="0">
                  <a:pos x="connsiteX1" y="connsiteY1"/>
                </a:cxn>
                <a:cxn ang="0">
                  <a:pos x="connsiteX2" y="connsiteY2"/>
                </a:cxn>
              </a:cxnLst>
              <a:rect l="l" t="t" r="r" b="b"/>
              <a:pathLst>
                <a:path w="5854700" h="2921000">
                  <a:moveTo>
                    <a:pt x="5865876" y="0"/>
                  </a:moveTo>
                  <a:lnTo>
                    <a:pt x="0" y="0"/>
                  </a:lnTo>
                  <a:lnTo>
                    <a:pt x="2932938" y="2932938"/>
                  </a:lnTo>
                  <a:close/>
                </a:path>
              </a:pathLst>
            </a:custGeom>
            <a:solidFill>
              <a:schemeClr val="bg1"/>
            </a:solidFill>
            <a:ln w="12700" cap="flat">
              <a:noFill/>
              <a:prstDash val="solid"/>
              <a:miter/>
            </a:ln>
            <a:effectLst>
              <a:outerShdw blurRad="50800" dist="38100" dir="5400000" algn="t" rotWithShape="0">
                <a:prstClr val="black">
                  <a:alpha val="20000"/>
                </a:prstClr>
              </a:outerShdw>
            </a:effectLst>
          </p:spPr>
          <p:txBody>
            <a:bodyPr rtlCol="0" anchor="ctr"/>
            <a:lstStyle/>
            <a:p>
              <a:endParaRPr lang="en-US" dirty="0"/>
            </a:p>
          </p:txBody>
        </p:sp>
        <p:sp>
          <p:nvSpPr>
            <p:cNvPr id="14" name="Freeform: Shape 13">
              <a:extLst>
                <a:ext uri="{FF2B5EF4-FFF2-40B4-BE49-F238E27FC236}">
                  <a16:creationId xmlns:a16="http://schemas.microsoft.com/office/drawing/2014/main" id="{4664FABA-999E-4344-ACD0-3A27759584A7}"/>
                </a:ext>
              </a:extLst>
            </p:cNvPr>
            <p:cNvSpPr/>
            <p:nvPr/>
          </p:nvSpPr>
          <p:spPr>
            <a:xfrm flipH="1">
              <a:off x="6216734" y="4150341"/>
              <a:ext cx="5408000" cy="2698134"/>
            </a:xfrm>
            <a:custGeom>
              <a:avLst/>
              <a:gdLst>
                <a:gd name="connsiteX0" fmla="*/ 0 w 5854700"/>
                <a:gd name="connsiteY0" fmla="*/ 2932938 h 2921000"/>
                <a:gd name="connsiteX1" fmla="*/ 5865876 w 5854700"/>
                <a:gd name="connsiteY1" fmla="*/ 2932938 h 2921000"/>
                <a:gd name="connsiteX2" fmla="*/ 2932938 w 5854700"/>
                <a:gd name="connsiteY2" fmla="*/ 0 h 2921000"/>
              </a:gdLst>
              <a:ahLst/>
              <a:cxnLst>
                <a:cxn ang="0">
                  <a:pos x="connsiteX0" y="connsiteY0"/>
                </a:cxn>
                <a:cxn ang="0">
                  <a:pos x="connsiteX1" y="connsiteY1"/>
                </a:cxn>
                <a:cxn ang="0">
                  <a:pos x="connsiteX2" y="connsiteY2"/>
                </a:cxn>
              </a:cxnLst>
              <a:rect l="l" t="t" r="r" b="b"/>
              <a:pathLst>
                <a:path w="5854700" h="2921000">
                  <a:moveTo>
                    <a:pt x="0" y="2932938"/>
                  </a:moveTo>
                  <a:lnTo>
                    <a:pt x="5865876" y="2932938"/>
                  </a:lnTo>
                  <a:lnTo>
                    <a:pt x="2932938" y="0"/>
                  </a:lnTo>
                  <a:close/>
                </a:path>
              </a:pathLst>
            </a:custGeom>
            <a:solidFill>
              <a:schemeClr val="bg1"/>
            </a:solidFill>
            <a:ln w="12700" cap="flat">
              <a:noFill/>
              <a:prstDash val="solid"/>
              <a:miter/>
            </a:ln>
            <a:effectLst>
              <a:outerShdw blurRad="50800" dist="38100" dir="16200000" rotWithShape="0">
                <a:prstClr val="black">
                  <a:alpha val="20000"/>
                </a:prstClr>
              </a:outerShdw>
            </a:effectLst>
          </p:spPr>
          <p:txBody>
            <a:bodyPr rtlCol="0" anchor="ctr"/>
            <a:lstStyle/>
            <a:p>
              <a:endParaRPr lang="en-US" dirty="0"/>
            </a:p>
          </p:txBody>
        </p:sp>
        <p:sp>
          <p:nvSpPr>
            <p:cNvPr id="15" name="Freeform: Shape 14">
              <a:extLst>
                <a:ext uri="{FF2B5EF4-FFF2-40B4-BE49-F238E27FC236}">
                  <a16:creationId xmlns:a16="http://schemas.microsoft.com/office/drawing/2014/main" id="{D4E59E20-FFBA-4E09-9F1A-EAEFEDF2B97B}"/>
                </a:ext>
              </a:extLst>
            </p:cNvPr>
            <p:cNvSpPr/>
            <p:nvPr/>
          </p:nvSpPr>
          <p:spPr>
            <a:xfrm flipH="1">
              <a:off x="9845796" y="782005"/>
              <a:ext cx="2346204" cy="5290688"/>
            </a:xfrm>
            <a:custGeom>
              <a:avLst/>
              <a:gdLst>
                <a:gd name="connsiteX0" fmla="*/ 2316099 w 2540000"/>
                <a:gd name="connsiteY0" fmla="*/ 2315972 h 5727700"/>
                <a:gd name="connsiteX1" fmla="*/ 0 w 2540000"/>
                <a:gd name="connsiteY1" fmla="*/ 0 h 5727700"/>
                <a:gd name="connsiteX2" fmla="*/ 0 w 2540000"/>
                <a:gd name="connsiteY2" fmla="*/ 5732526 h 5727700"/>
                <a:gd name="connsiteX3" fmla="*/ 2316099 w 2540000"/>
                <a:gd name="connsiteY3" fmla="*/ 3416427 h 5727700"/>
                <a:gd name="connsiteX4" fmla="*/ 2316099 w 2540000"/>
                <a:gd name="connsiteY4" fmla="*/ 2315972 h 572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0" h="5727700">
                  <a:moveTo>
                    <a:pt x="2316099" y="2315972"/>
                  </a:moveTo>
                  <a:lnTo>
                    <a:pt x="0" y="0"/>
                  </a:lnTo>
                  <a:lnTo>
                    <a:pt x="0" y="5732526"/>
                  </a:lnTo>
                  <a:lnTo>
                    <a:pt x="2316099" y="3416427"/>
                  </a:lnTo>
                  <a:cubicBezTo>
                    <a:pt x="2619883" y="3112643"/>
                    <a:pt x="2619883" y="2619883"/>
                    <a:pt x="2316099" y="2315972"/>
                  </a:cubicBezTo>
                  <a:close/>
                </a:path>
              </a:pathLst>
            </a:custGeom>
            <a:solidFill>
              <a:schemeClr val="bg1"/>
            </a:solidFill>
            <a:ln w="12700" cap="flat">
              <a:noFill/>
              <a:prstDash val="solid"/>
              <a:miter/>
            </a:ln>
            <a:effectLst>
              <a:outerShdw blurRad="50800" dist="38100" dir="10800000" algn="r" rotWithShape="0">
                <a:prstClr val="black">
                  <a:alpha val="10000"/>
                </a:prstClr>
              </a:outerShdw>
            </a:effectLst>
          </p:spPr>
          <p:txBody>
            <a:bodyPr rtlCol="0" anchor="ctr"/>
            <a:lstStyle/>
            <a:p>
              <a:endParaRPr lang="en-US" dirty="0"/>
            </a:p>
          </p:txBody>
        </p:sp>
      </p:grpSp>
      <p:pic>
        <p:nvPicPr>
          <p:cNvPr id="17" name="WFGPS Logo">
            <a:extLst>
              <a:ext uri="{FF2B5EF4-FFF2-40B4-BE49-F238E27FC236}">
                <a16:creationId xmlns:a16="http://schemas.microsoft.com/office/drawing/2014/main" id="{9D976868-9CAA-41E5-AF3B-88CCB6DC8D81}"/>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226213" y="6284572"/>
            <a:ext cx="1389041" cy="471509"/>
          </a:xfrm>
          <a:prstGeom prst="rect">
            <a:avLst/>
          </a:prstGeom>
        </p:spPr>
      </p:pic>
      <p:sp>
        <p:nvSpPr>
          <p:cNvPr id="6" name="Slide Number">
            <a:extLst>
              <a:ext uri="{FF2B5EF4-FFF2-40B4-BE49-F238E27FC236}">
                <a16:creationId xmlns:a16="http://schemas.microsoft.com/office/drawing/2014/main" id="{7F202FB4-F169-4452-A4B3-A923F1681FBF}"/>
              </a:ext>
            </a:extLst>
          </p:cNvPr>
          <p:cNvSpPr>
            <a:spLocks noGrp="1"/>
          </p:cNvSpPr>
          <p:nvPr>
            <p:ph type="sldNum" sz="quarter" idx="12"/>
          </p:nvPr>
        </p:nvSpPr>
        <p:spPr/>
        <p:txBody>
          <a:bodyPr/>
          <a:lstStyle>
            <a:lvl1pPr>
              <a:defRPr>
                <a:solidFill>
                  <a:schemeClr val="accent1"/>
                </a:solidFill>
              </a:defRPr>
            </a:lvl1pPr>
          </a:lstStyle>
          <a:p>
            <a:fld id="{158B7785-F6D6-45F8-833E-07BD84680091}" type="slidenum">
              <a:rPr lang="en-US" smtClean="0"/>
              <a:pPr/>
              <a:t>‹#›</a:t>
            </a:fld>
            <a:endParaRPr lang="en-US" dirty="0"/>
          </a:p>
        </p:txBody>
      </p:sp>
      <p:sp>
        <p:nvSpPr>
          <p:cNvPr id="2" name="Section Title">
            <a:extLst>
              <a:ext uri="{FF2B5EF4-FFF2-40B4-BE49-F238E27FC236}">
                <a16:creationId xmlns:a16="http://schemas.microsoft.com/office/drawing/2014/main" id="{72E288C2-30BA-4AB0-9C9B-92B7CF759799}"/>
              </a:ext>
            </a:extLst>
          </p:cNvPr>
          <p:cNvSpPr>
            <a:spLocks noGrp="1"/>
          </p:cNvSpPr>
          <p:nvPr>
            <p:ph type="title" hasCustomPrompt="1"/>
          </p:nvPr>
        </p:nvSpPr>
        <p:spPr>
          <a:xfrm>
            <a:off x="800101" y="1405870"/>
            <a:ext cx="6553200" cy="2357891"/>
          </a:xfrm>
        </p:spPr>
        <p:txBody>
          <a:bodyPr lIns="91440" anchor="b">
            <a:normAutofit/>
          </a:bodyPr>
          <a:lstStyle>
            <a:lvl1pPr>
              <a:defRPr sz="4400" b="1">
                <a:solidFill>
                  <a:schemeClr val="accent1"/>
                </a:solidFill>
                <a:latin typeface="+mn-lt"/>
              </a:defRPr>
            </a:lvl1pPr>
          </a:lstStyle>
          <a:p>
            <a:r>
              <a:rPr lang="en-US" dirty="0"/>
              <a:t>Add section title here.</a:t>
            </a:r>
          </a:p>
        </p:txBody>
      </p:sp>
      <p:sp>
        <p:nvSpPr>
          <p:cNvPr id="3" name="Section Subtitle">
            <a:extLst>
              <a:ext uri="{FF2B5EF4-FFF2-40B4-BE49-F238E27FC236}">
                <a16:creationId xmlns:a16="http://schemas.microsoft.com/office/drawing/2014/main" id="{B3C775B5-BBF5-4684-873B-88ACF9DA3EF8}"/>
              </a:ext>
            </a:extLst>
          </p:cNvPr>
          <p:cNvSpPr>
            <a:spLocks noGrp="1"/>
          </p:cNvSpPr>
          <p:nvPr>
            <p:ph type="body" idx="1" hasCustomPrompt="1"/>
          </p:nvPr>
        </p:nvSpPr>
        <p:spPr>
          <a:xfrm>
            <a:off x="800100" y="4269493"/>
            <a:ext cx="6553200" cy="1154793"/>
          </a:xfrm>
        </p:spPr>
        <p:txBody>
          <a:bodyPr>
            <a:normAutofit/>
          </a:bodyPr>
          <a:lstStyle>
            <a:lvl1pPr marL="0" indent="0" algn="l">
              <a:buNone/>
              <a:defRPr sz="28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This is a section subtitle if needed.  Otherwise, delete this block.</a:t>
            </a:r>
          </a:p>
        </p:txBody>
      </p:sp>
      <p:sp>
        <p:nvSpPr>
          <p:cNvPr id="5" name="Footer Placeholder">
            <a:extLst>
              <a:ext uri="{FF2B5EF4-FFF2-40B4-BE49-F238E27FC236}">
                <a16:creationId xmlns:a16="http://schemas.microsoft.com/office/drawing/2014/main" id="{E3DA2094-8407-4565-9749-E84DB7A2871B}"/>
              </a:ext>
            </a:extLst>
          </p:cNvPr>
          <p:cNvSpPr>
            <a:spLocks noGrp="1"/>
          </p:cNvSpPr>
          <p:nvPr>
            <p:ph type="ftr" sz="quarter" idx="11"/>
          </p:nvPr>
        </p:nvSpPr>
        <p:spPr>
          <a:xfrm>
            <a:off x="800100" y="6356350"/>
            <a:ext cx="5162552" cy="365125"/>
          </a:xfrm>
        </p:spPr>
        <p:txBody>
          <a:bodyPr/>
          <a:lstStyle>
            <a:lvl1pPr algn="l">
              <a:defRPr sz="14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784041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pic>
        <p:nvPicPr>
          <p:cNvPr id="29" name="Watch Icon">
            <a:extLst>
              <a:ext uri="{FF2B5EF4-FFF2-40B4-BE49-F238E27FC236}">
                <a16:creationId xmlns:a16="http://schemas.microsoft.com/office/drawing/2014/main" id="{0424956F-105B-4C46-9648-142898D60E66}"/>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235399"/>
            <a:ext cx="457200" cy="457200"/>
          </a:xfrm>
          <a:prstGeom prst="rect">
            <a:avLst/>
          </a:prstGeom>
        </p:spPr>
      </p:pic>
      <p:cxnSp>
        <p:nvCxnSpPr>
          <p:cNvPr id="4" name="Gray Line">
            <a:extLst>
              <a:ext uri="{FF2B5EF4-FFF2-40B4-BE49-F238E27FC236}">
                <a16:creationId xmlns:a16="http://schemas.microsoft.com/office/drawing/2014/main" id="{EB1F5497-0BA7-44C4-91C9-0DA349BE0710}"/>
              </a:ext>
              <a:ext uri="{C183D7F6-B498-43B3-948B-1728B52AA6E4}">
                <adec:decorative xmlns:adec="http://schemas.microsoft.com/office/drawing/2017/decorative" val="1"/>
              </a:ext>
            </a:extLst>
          </p:cNvPr>
          <p:cNvCxnSpPr/>
          <p:nvPr userDrawn="1"/>
        </p:nvCxnSpPr>
        <p:spPr>
          <a:xfrm>
            <a:off x="0" y="3447106"/>
            <a:ext cx="12192000" cy="0"/>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30" name="Year Right">
            <a:extLst>
              <a:ext uri="{FF2B5EF4-FFF2-40B4-BE49-F238E27FC236}">
                <a16:creationId xmlns:a16="http://schemas.microsoft.com/office/drawing/2014/main" id="{66D1E8FF-07A1-4602-A7F7-548960E0C1C1}"/>
              </a:ext>
              <a:ext uri="{C183D7F6-B498-43B3-948B-1728B52AA6E4}">
                <adec:decorative xmlns:adec="http://schemas.microsoft.com/office/drawing/2017/decorative" val="1"/>
              </a:ext>
            </a:extLst>
          </p:cNvPr>
          <p:cNvSpPr>
            <a:spLocks noGrp="1"/>
          </p:cNvSpPr>
          <p:nvPr>
            <p:ph type="body" idx="24" hasCustomPrompt="1"/>
          </p:nvPr>
        </p:nvSpPr>
        <p:spPr>
          <a:xfrm>
            <a:off x="366666"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31" name="Year Left">
            <a:extLst>
              <a:ext uri="{FF2B5EF4-FFF2-40B4-BE49-F238E27FC236}">
                <a16:creationId xmlns:a16="http://schemas.microsoft.com/office/drawing/2014/main" id="{F60D08D2-751A-4A75-8F69-6933BA144CE2}"/>
              </a:ext>
              <a:ext uri="{C183D7F6-B498-43B3-948B-1728B52AA6E4}">
                <adec:decorative xmlns:adec="http://schemas.microsoft.com/office/drawing/2017/decorative" val="1"/>
              </a:ext>
            </a:extLst>
          </p:cNvPr>
          <p:cNvSpPr>
            <a:spLocks noGrp="1"/>
          </p:cNvSpPr>
          <p:nvPr>
            <p:ph type="body" idx="25" hasCustomPrompt="1"/>
          </p:nvPr>
        </p:nvSpPr>
        <p:spPr>
          <a:xfrm>
            <a:off x="9097643"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timeline slide title. Delete unneeded shapes.  </a:t>
            </a:r>
          </a:p>
        </p:txBody>
      </p:sp>
      <p:sp>
        <p:nvSpPr>
          <p:cNvPr id="19" name="Timeline Item 1">
            <a:extLst>
              <a:ext uri="{FF2B5EF4-FFF2-40B4-BE49-F238E27FC236}">
                <a16:creationId xmlns:a16="http://schemas.microsoft.com/office/drawing/2014/main" id="{7E8B3B64-B72D-46F2-81CE-8A9ABCF3779F}"/>
              </a:ext>
            </a:extLst>
          </p:cNvPr>
          <p:cNvSpPr>
            <a:spLocks noGrp="1"/>
          </p:cNvSpPr>
          <p:nvPr>
            <p:ph type="body" idx="15" hasCustomPrompt="1"/>
          </p:nvPr>
        </p:nvSpPr>
        <p:spPr>
          <a:xfrm rot="19800000">
            <a:off x="952510"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1 here.</a:t>
            </a:r>
          </a:p>
        </p:txBody>
      </p:sp>
      <p:sp>
        <p:nvSpPr>
          <p:cNvPr id="20" name="Timeline Item 2">
            <a:extLst>
              <a:ext uri="{FF2B5EF4-FFF2-40B4-BE49-F238E27FC236}">
                <a16:creationId xmlns:a16="http://schemas.microsoft.com/office/drawing/2014/main" id="{71175FA4-BAEE-4275-A8DC-9D639675342F}"/>
              </a:ext>
            </a:extLst>
          </p:cNvPr>
          <p:cNvSpPr>
            <a:spLocks noGrp="1"/>
          </p:cNvSpPr>
          <p:nvPr>
            <p:ph type="body" idx="16" hasCustomPrompt="1"/>
          </p:nvPr>
        </p:nvSpPr>
        <p:spPr>
          <a:xfrm rot="19800000">
            <a:off x="2249998"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2 here.</a:t>
            </a:r>
          </a:p>
        </p:txBody>
      </p:sp>
      <p:sp>
        <p:nvSpPr>
          <p:cNvPr id="21" name="Timeline Item 3">
            <a:extLst>
              <a:ext uri="{FF2B5EF4-FFF2-40B4-BE49-F238E27FC236}">
                <a16:creationId xmlns:a16="http://schemas.microsoft.com/office/drawing/2014/main" id="{16445293-5DCC-4B7C-9FC6-1572DB24A1FE}"/>
              </a:ext>
            </a:extLst>
          </p:cNvPr>
          <p:cNvSpPr>
            <a:spLocks noGrp="1"/>
          </p:cNvSpPr>
          <p:nvPr>
            <p:ph type="body" idx="17" hasCustomPrompt="1"/>
          </p:nvPr>
        </p:nvSpPr>
        <p:spPr>
          <a:xfrm rot="19800000">
            <a:off x="3547486"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3 here.</a:t>
            </a:r>
          </a:p>
        </p:txBody>
      </p:sp>
      <p:sp>
        <p:nvSpPr>
          <p:cNvPr id="22" name="Timeline Item 4">
            <a:extLst>
              <a:ext uri="{FF2B5EF4-FFF2-40B4-BE49-F238E27FC236}">
                <a16:creationId xmlns:a16="http://schemas.microsoft.com/office/drawing/2014/main" id="{2B9FE88E-CCED-4252-8A9C-026A3B8594A2}"/>
              </a:ext>
            </a:extLst>
          </p:cNvPr>
          <p:cNvSpPr>
            <a:spLocks noGrp="1"/>
          </p:cNvSpPr>
          <p:nvPr>
            <p:ph type="body" idx="18" hasCustomPrompt="1"/>
          </p:nvPr>
        </p:nvSpPr>
        <p:spPr>
          <a:xfrm rot="19800000">
            <a:off x="4844974"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4 here.</a:t>
            </a:r>
          </a:p>
        </p:txBody>
      </p:sp>
      <p:sp>
        <p:nvSpPr>
          <p:cNvPr id="23" name="Timeline Item 5">
            <a:extLst>
              <a:ext uri="{FF2B5EF4-FFF2-40B4-BE49-F238E27FC236}">
                <a16:creationId xmlns:a16="http://schemas.microsoft.com/office/drawing/2014/main" id="{59CADF66-2650-4A81-9731-9AD87431C781}"/>
              </a:ext>
            </a:extLst>
          </p:cNvPr>
          <p:cNvSpPr>
            <a:spLocks noGrp="1"/>
          </p:cNvSpPr>
          <p:nvPr>
            <p:ph type="body" idx="19" hasCustomPrompt="1"/>
          </p:nvPr>
        </p:nvSpPr>
        <p:spPr>
          <a:xfrm rot="19800000">
            <a:off x="6183563" y="2017125"/>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5 here.</a:t>
            </a:r>
          </a:p>
        </p:txBody>
      </p:sp>
      <p:sp>
        <p:nvSpPr>
          <p:cNvPr id="24" name="Timeline Item 6">
            <a:extLst>
              <a:ext uri="{FF2B5EF4-FFF2-40B4-BE49-F238E27FC236}">
                <a16:creationId xmlns:a16="http://schemas.microsoft.com/office/drawing/2014/main" id="{2DBD2AA9-D43A-459A-A79F-A51F5F8660C3}"/>
              </a:ext>
            </a:extLst>
          </p:cNvPr>
          <p:cNvSpPr>
            <a:spLocks noGrp="1"/>
          </p:cNvSpPr>
          <p:nvPr>
            <p:ph type="body" idx="20" hasCustomPrompt="1"/>
          </p:nvPr>
        </p:nvSpPr>
        <p:spPr>
          <a:xfrm rot="19800000">
            <a:off x="7481051" y="2017125"/>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6 here.</a:t>
            </a:r>
          </a:p>
        </p:txBody>
      </p:sp>
      <p:sp>
        <p:nvSpPr>
          <p:cNvPr id="25" name="Timeline Item 7">
            <a:extLst>
              <a:ext uri="{FF2B5EF4-FFF2-40B4-BE49-F238E27FC236}">
                <a16:creationId xmlns:a16="http://schemas.microsoft.com/office/drawing/2014/main" id="{446DB56E-1F98-4CA5-9EA0-CD5D8E696085}"/>
              </a:ext>
            </a:extLst>
          </p:cNvPr>
          <p:cNvSpPr>
            <a:spLocks noGrp="1"/>
          </p:cNvSpPr>
          <p:nvPr>
            <p:ph type="body" idx="21" hasCustomPrompt="1"/>
          </p:nvPr>
        </p:nvSpPr>
        <p:spPr>
          <a:xfrm rot="19800000">
            <a:off x="8778539" y="2017125"/>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7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805866" y="4575293"/>
            <a:ext cx="10462106" cy="1071062"/>
          </a:xfrm>
          <a:ln/>
        </p:spPr>
        <p:style>
          <a:lnRef idx="0">
            <a:schemeClr val="accent1"/>
          </a:lnRef>
          <a:fillRef idx="3">
            <a:schemeClr val="accent1"/>
          </a:fillRef>
          <a:effectRef idx="3">
            <a:schemeClr val="accent1"/>
          </a:effectRef>
          <a:fontRef idx="minor">
            <a:schemeClr val="lt1"/>
          </a:fontRef>
        </p:style>
        <p:txBody>
          <a:bodyPr wrap="square" lIns="274320" tIns="182880" rIns="274320" bIns="182880" anchor="ctr">
            <a:spAutoFit/>
          </a:bodyPr>
          <a:lstStyle>
            <a:lvl1pPr marL="0" indent="0" algn="l">
              <a:buNone/>
              <a:defRPr sz="16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 or delete if not needed.</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lvl1pPr>
              <a:defRPr>
                <a:solidFill>
                  <a:srgbClr val="8C8C8C"/>
                </a:solidFill>
              </a:defRPr>
            </a:lvl1pPr>
          </a:lstStyle>
          <a:p>
            <a:endParaRPr lang="en-US" dirty="0"/>
          </a:p>
        </p:txBody>
      </p:sp>
    </p:spTree>
    <p:extLst>
      <p:ext uri="{BB962C8B-B14F-4D97-AF65-F5344CB8AC3E}">
        <p14:creationId xmlns:p14="http://schemas.microsoft.com/office/powerpoint/2010/main" val="11400153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pic>
        <p:nvPicPr>
          <p:cNvPr id="29" name="Watch Icon">
            <a:extLst>
              <a:ext uri="{FF2B5EF4-FFF2-40B4-BE49-F238E27FC236}">
                <a16:creationId xmlns:a16="http://schemas.microsoft.com/office/drawing/2014/main" id="{0424956F-105B-4C46-9648-142898D60E66}"/>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235399"/>
            <a:ext cx="457200" cy="457200"/>
          </a:xfrm>
          <a:prstGeom prst="rect">
            <a:avLst/>
          </a:prstGeom>
        </p:spPr>
      </p:pic>
      <p:cxnSp>
        <p:nvCxnSpPr>
          <p:cNvPr id="4" name="Gray Line">
            <a:extLst>
              <a:ext uri="{FF2B5EF4-FFF2-40B4-BE49-F238E27FC236}">
                <a16:creationId xmlns:a16="http://schemas.microsoft.com/office/drawing/2014/main" id="{EB1F5497-0BA7-44C4-91C9-0DA349BE0710}"/>
              </a:ext>
              <a:ext uri="{C183D7F6-B498-43B3-948B-1728B52AA6E4}">
                <adec:decorative xmlns:adec="http://schemas.microsoft.com/office/drawing/2017/decorative" val="1"/>
              </a:ext>
            </a:extLst>
          </p:cNvPr>
          <p:cNvCxnSpPr/>
          <p:nvPr userDrawn="1"/>
        </p:nvCxnSpPr>
        <p:spPr>
          <a:xfrm>
            <a:off x="0" y="3447106"/>
            <a:ext cx="12192000" cy="0"/>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31" name="Year Right">
            <a:extLst>
              <a:ext uri="{FF2B5EF4-FFF2-40B4-BE49-F238E27FC236}">
                <a16:creationId xmlns:a16="http://schemas.microsoft.com/office/drawing/2014/main" id="{F60D08D2-751A-4A75-8F69-6933BA144CE2}"/>
              </a:ext>
              <a:ext uri="{C183D7F6-B498-43B3-948B-1728B52AA6E4}">
                <adec:decorative xmlns:adec="http://schemas.microsoft.com/office/drawing/2017/decorative" val="1"/>
              </a:ext>
            </a:extLst>
          </p:cNvPr>
          <p:cNvSpPr>
            <a:spLocks noGrp="1"/>
          </p:cNvSpPr>
          <p:nvPr>
            <p:ph type="body" idx="25" hasCustomPrompt="1"/>
          </p:nvPr>
        </p:nvSpPr>
        <p:spPr>
          <a:xfrm>
            <a:off x="9097643"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30" name="Year Left">
            <a:extLst>
              <a:ext uri="{FF2B5EF4-FFF2-40B4-BE49-F238E27FC236}">
                <a16:creationId xmlns:a16="http://schemas.microsoft.com/office/drawing/2014/main" id="{66D1E8FF-07A1-4602-A7F7-548960E0C1C1}"/>
              </a:ext>
              <a:ext uri="{C183D7F6-B498-43B3-948B-1728B52AA6E4}">
                <adec:decorative xmlns:adec="http://schemas.microsoft.com/office/drawing/2017/decorative" val="1"/>
              </a:ext>
            </a:extLst>
          </p:cNvPr>
          <p:cNvSpPr>
            <a:spLocks noGrp="1"/>
          </p:cNvSpPr>
          <p:nvPr>
            <p:ph type="body" idx="24" hasCustomPrompt="1"/>
          </p:nvPr>
        </p:nvSpPr>
        <p:spPr>
          <a:xfrm>
            <a:off x="366666"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timeline slide title. Delete unneeded shapes.  </a:t>
            </a:r>
          </a:p>
        </p:txBody>
      </p:sp>
      <p:sp>
        <p:nvSpPr>
          <p:cNvPr id="19" name="Timeline Item 1">
            <a:extLst>
              <a:ext uri="{FF2B5EF4-FFF2-40B4-BE49-F238E27FC236}">
                <a16:creationId xmlns:a16="http://schemas.microsoft.com/office/drawing/2014/main" id="{7E8B3B64-B72D-46F2-81CE-8A9ABCF3779F}"/>
              </a:ext>
            </a:extLst>
          </p:cNvPr>
          <p:cNvSpPr>
            <a:spLocks noGrp="1"/>
          </p:cNvSpPr>
          <p:nvPr>
            <p:ph type="body" idx="15" hasCustomPrompt="1"/>
          </p:nvPr>
        </p:nvSpPr>
        <p:spPr>
          <a:xfrm rot="19800000">
            <a:off x="952510" y="2017123"/>
            <a:ext cx="3357485" cy="505948"/>
          </a:xfrm>
          <a:prstGeom prst="callout1">
            <a:avLst>
              <a:gd name="adj1" fmla="val 48704"/>
              <a:gd name="adj2" fmla="val -513"/>
              <a:gd name="adj3" fmla="val 48509"/>
              <a:gd name="adj4" fmla="val -20806"/>
            </a:avLst>
          </a:prstGeom>
          <a:noFill/>
          <a:ln w="31750" cap="rnd">
            <a:solidFill>
              <a:schemeClr val="accent6"/>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1 here.</a:t>
            </a:r>
          </a:p>
        </p:txBody>
      </p:sp>
      <p:sp>
        <p:nvSpPr>
          <p:cNvPr id="20" name="Timeline Item 2">
            <a:extLst>
              <a:ext uri="{FF2B5EF4-FFF2-40B4-BE49-F238E27FC236}">
                <a16:creationId xmlns:a16="http://schemas.microsoft.com/office/drawing/2014/main" id="{71175FA4-BAEE-4275-A8DC-9D639675342F}"/>
              </a:ext>
            </a:extLst>
          </p:cNvPr>
          <p:cNvSpPr>
            <a:spLocks noGrp="1"/>
          </p:cNvSpPr>
          <p:nvPr>
            <p:ph type="body" idx="16" hasCustomPrompt="1"/>
          </p:nvPr>
        </p:nvSpPr>
        <p:spPr>
          <a:xfrm rot="19800000">
            <a:off x="2249998" y="2017123"/>
            <a:ext cx="3357485" cy="505948"/>
          </a:xfrm>
          <a:prstGeom prst="callout1">
            <a:avLst>
              <a:gd name="adj1" fmla="val 48704"/>
              <a:gd name="adj2" fmla="val -513"/>
              <a:gd name="adj3" fmla="val 48509"/>
              <a:gd name="adj4" fmla="val -20806"/>
            </a:avLst>
          </a:prstGeom>
          <a:noFill/>
          <a:ln w="31750" cap="rnd">
            <a:solidFill>
              <a:schemeClr val="accent5"/>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2 here.</a:t>
            </a:r>
          </a:p>
        </p:txBody>
      </p:sp>
      <p:sp>
        <p:nvSpPr>
          <p:cNvPr id="21" name="Timeline Item 3">
            <a:extLst>
              <a:ext uri="{FF2B5EF4-FFF2-40B4-BE49-F238E27FC236}">
                <a16:creationId xmlns:a16="http://schemas.microsoft.com/office/drawing/2014/main" id="{16445293-5DCC-4B7C-9FC6-1572DB24A1FE}"/>
              </a:ext>
            </a:extLst>
          </p:cNvPr>
          <p:cNvSpPr>
            <a:spLocks noGrp="1"/>
          </p:cNvSpPr>
          <p:nvPr>
            <p:ph type="body" idx="17" hasCustomPrompt="1"/>
          </p:nvPr>
        </p:nvSpPr>
        <p:spPr>
          <a:xfrm rot="19800000">
            <a:off x="3547486" y="2017123"/>
            <a:ext cx="3357485" cy="505948"/>
          </a:xfrm>
          <a:prstGeom prst="callout1">
            <a:avLst>
              <a:gd name="adj1" fmla="val 48704"/>
              <a:gd name="adj2" fmla="val -513"/>
              <a:gd name="adj3" fmla="val 48509"/>
              <a:gd name="adj4" fmla="val -20806"/>
            </a:avLst>
          </a:prstGeom>
          <a:noFill/>
          <a:ln w="31750" cap="rnd">
            <a:solidFill>
              <a:schemeClr val="accent3">
                <a:lumMod val="75000"/>
                <a:lumOff val="25000"/>
              </a:schemeClr>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3 here.</a:t>
            </a:r>
          </a:p>
        </p:txBody>
      </p:sp>
      <p:sp>
        <p:nvSpPr>
          <p:cNvPr id="22" name="Timeline Item 4">
            <a:extLst>
              <a:ext uri="{FF2B5EF4-FFF2-40B4-BE49-F238E27FC236}">
                <a16:creationId xmlns:a16="http://schemas.microsoft.com/office/drawing/2014/main" id="{2B9FE88E-CCED-4252-8A9C-026A3B8594A2}"/>
              </a:ext>
            </a:extLst>
          </p:cNvPr>
          <p:cNvSpPr>
            <a:spLocks noGrp="1"/>
          </p:cNvSpPr>
          <p:nvPr>
            <p:ph type="body" idx="18" hasCustomPrompt="1"/>
          </p:nvPr>
        </p:nvSpPr>
        <p:spPr>
          <a:xfrm rot="19800000">
            <a:off x="4844974" y="2017123"/>
            <a:ext cx="3357485" cy="505948"/>
          </a:xfrm>
          <a:prstGeom prst="callout1">
            <a:avLst>
              <a:gd name="adj1" fmla="val 48704"/>
              <a:gd name="adj2" fmla="val -513"/>
              <a:gd name="adj3" fmla="val 48509"/>
              <a:gd name="adj4" fmla="val -20806"/>
            </a:avLst>
          </a:prstGeom>
          <a:noFill/>
          <a:ln w="31750" cap="rnd">
            <a:solidFill>
              <a:schemeClr val="accent6"/>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4 here.</a:t>
            </a:r>
          </a:p>
        </p:txBody>
      </p:sp>
      <p:sp>
        <p:nvSpPr>
          <p:cNvPr id="23" name="Timeline Item 5">
            <a:extLst>
              <a:ext uri="{FF2B5EF4-FFF2-40B4-BE49-F238E27FC236}">
                <a16:creationId xmlns:a16="http://schemas.microsoft.com/office/drawing/2014/main" id="{59CADF66-2650-4A81-9731-9AD87431C781}"/>
              </a:ext>
            </a:extLst>
          </p:cNvPr>
          <p:cNvSpPr>
            <a:spLocks noGrp="1"/>
          </p:cNvSpPr>
          <p:nvPr>
            <p:ph type="body" idx="19" hasCustomPrompt="1"/>
          </p:nvPr>
        </p:nvSpPr>
        <p:spPr>
          <a:xfrm rot="19800000">
            <a:off x="6183563" y="2017125"/>
            <a:ext cx="3357485" cy="505948"/>
          </a:xfrm>
          <a:prstGeom prst="callout1">
            <a:avLst>
              <a:gd name="adj1" fmla="val 48704"/>
              <a:gd name="adj2" fmla="val -513"/>
              <a:gd name="adj3" fmla="val 48509"/>
              <a:gd name="adj4" fmla="val -20806"/>
            </a:avLst>
          </a:prstGeom>
          <a:noFill/>
          <a:ln w="31750" cap="rnd">
            <a:solidFill>
              <a:schemeClr val="accent5"/>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5 here.</a:t>
            </a:r>
          </a:p>
        </p:txBody>
      </p:sp>
      <p:sp>
        <p:nvSpPr>
          <p:cNvPr id="24" name="Timeline Item 6">
            <a:extLst>
              <a:ext uri="{FF2B5EF4-FFF2-40B4-BE49-F238E27FC236}">
                <a16:creationId xmlns:a16="http://schemas.microsoft.com/office/drawing/2014/main" id="{2DBD2AA9-D43A-459A-A79F-A51F5F8660C3}"/>
              </a:ext>
            </a:extLst>
          </p:cNvPr>
          <p:cNvSpPr>
            <a:spLocks noGrp="1"/>
          </p:cNvSpPr>
          <p:nvPr>
            <p:ph type="body" idx="20" hasCustomPrompt="1"/>
          </p:nvPr>
        </p:nvSpPr>
        <p:spPr>
          <a:xfrm rot="19800000">
            <a:off x="7481051" y="2017125"/>
            <a:ext cx="3357485" cy="505948"/>
          </a:xfrm>
          <a:prstGeom prst="callout1">
            <a:avLst>
              <a:gd name="adj1" fmla="val 48704"/>
              <a:gd name="adj2" fmla="val -513"/>
              <a:gd name="adj3" fmla="val 48509"/>
              <a:gd name="adj4" fmla="val -20806"/>
            </a:avLst>
          </a:prstGeom>
          <a:noFill/>
          <a:ln w="31750" cap="rnd">
            <a:solidFill>
              <a:schemeClr val="accent3">
                <a:lumMod val="75000"/>
                <a:lumOff val="25000"/>
              </a:schemeClr>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6 here.</a:t>
            </a:r>
          </a:p>
        </p:txBody>
      </p:sp>
      <p:sp>
        <p:nvSpPr>
          <p:cNvPr id="25" name="Timeline Item 7">
            <a:extLst>
              <a:ext uri="{FF2B5EF4-FFF2-40B4-BE49-F238E27FC236}">
                <a16:creationId xmlns:a16="http://schemas.microsoft.com/office/drawing/2014/main" id="{446DB56E-1F98-4CA5-9EA0-CD5D8E696085}"/>
              </a:ext>
            </a:extLst>
          </p:cNvPr>
          <p:cNvSpPr>
            <a:spLocks noGrp="1"/>
          </p:cNvSpPr>
          <p:nvPr>
            <p:ph type="body" idx="21" hasCustomPrompt="1"/>
          </p:nvPr>
        </p:nvSpPr>
        <p:spPr>
          <a:xfrm rot="19800000">
            <a:off x="8778539" y="2017125"/>
            <a:ext cx="3357485" cy="505948"/>
          </a:xfrm>
          <a:prstGeom prst="callout1">
            <a:avLst>
              <a:gd name="adj1" fmla="val 48704"/>
              <a:gd name="adj2" fmla="val -513"/>
              <a:gd name="adj3" fmla="val 48509"/>
              <a:gd name="adj4" fmla="val -20806"/>
            </a:avLst>
          </a:prstGeom>
          <a:noFill/>
          <a:ln w="31750" cap="rnd">
            <a:solidFill>
              <a:schemeClr val="accent6"/>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7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805866" y="4575293"/>
            <a:ext cx="10462106" cy="1071062"/>
          </a:xfrm>
          <a:ln/>
        </p:spPr>
        <p:style>
          <a:lnRef idx="0">
            <a:schemeClr val="accent1"/>
          </a:lnRef>
          <a:fillRef idx="3">
            <a:schemeClr val="accent1"/>
          </a:fillRef>
          <a:effectRef idx="3">
            <a:schemeClr val="accent1"/>
          </a:effectRef>
          <a:fontRef idx="minor">
            <a:schemeClr val="lt1"/>
          </a:fontRef>
        </p:style>
        <p:txBody>
          <a:bodyPr wrap="square" lIns="274320" tIns="182880" rIns="274320" bIns="182880" anchor="ctr">
            <a:spAutoFit/>
          </a:bodyPr>
          <a:lstStyle>
            <a:lvl1pPr marL="0" indent="0" algn="l">
              <a:buNone/>
              <a:defRPr sz="16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 or delete if not needed.</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lvl1pPr>
              <a:defRPr>
                <a:solidFill>
                  <a:srgbClr val="8C8C8C"/>
                </a:solidFill>
              </a:defRPr>
            </a:lvl1pPr>
          </a:lstStyle>
          <a:p>
            <a:endParaRPr lang="en-US" dirty="0"/>
          </a:p>
        </p:txBody>
      </p:sp>
    </p:spTree>
    <p:extLst>
      <p:ext uri="{BB962C8B-B14F-4D97-AF65-F5344CB8AC3E}">
        <p14:creationId xmlns:p14="http://schemas.microsoft.com/office/powerpoint/2010/main" val="36527489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pic>
        <p:nvPicPr>
          <p:cNvPr id="29" name="Watch Icon">
            <a:extLst>
              <a:ext uri="{FF2B5EF4-FFF2-40B4-BE49-F238E27FC236}">
                <a16:creationId xmlns:a16="http://schemas.microsoft.com/office/drawing/2014/main" id="{0424956F-105B-4C46-9648-142898D60E66}"/>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235399"/>
            <a:ext cx="457200" cy="457200"/>
          </a:xfrm>
          <a:prstGeom prst="rect">
            <a:avLst/>
          </a:prstGeom>
        </p:spPr>
      </p:pic>
      <p:cxnSp>
        <p:nvCxnSpPr>
          <p:cNvPr id="5" name="Gray Line">
            <a:extLst>
              <a:ext uri="{FF2B5EF4-FFF2-40B4-BE49-F238E27FC236}">
                <a16:creationId xmlns:a16="http://schemas.microsoft.com/office/drawing/2014/main" id="{FB7FF695-611E-4BA6-99FD-A8120740C671}"/>
              </a:ext>
              <a:ext uri="{C183D7F6-B498-43B3-948B-1728B52AA6E4}">
                <adec:decorative xmlns:adec="http://schemas.microsoft.com/office/drawing/2017/decorative" val="1"/>
              </a:ext>
            </a:extLst>
          </p:cNvPr>
          <p:cNvCxnSpPr>
            <a:cxnSpLocks/>
          </p:cNvCxnSpPr>
          <p:nvPr userDrawn="1"/>
        </p:nvCxnSpPr>
        <p:spPr>
          <a:xfrm>
            <a:off x="8248838" y="861170"/>
            <a:ext cx="0" cy="5387230"/>
          </a:xfrm>
          <a:prstGeom prst="line">
            <a:avLst/>
          </a:prstGeom>
          <a:ln w="28575">
            <a:gradFill>
              <a:gsLst>
                <a:gs pos="1000">
                  <a:schemeClr val="accent4">
                    <a:alpha val="0"/>
                  </a:schemeClr>
                </a:gs>
                <a:gs pos="15000">
                  <a:schemeClr val="accent4"/>
                </a:gs>
                <a:gs pos="85000">
                  <a:schemeClr val="accent4"/>
                </a:gs>
                <a:gs pos="99000">
                  <a:schemeClr val="accent4">
                    <a:alpha val="0"/>
                  </a:schemeClr>
                </a:gs>
              </a:gsLst>
              <a:lin ang="5400000" scaled="1"/>
            </a:gradFill>
          </a:ln>
        </p:spPr>
        <p:style>
          <a:lnRef idx="1">
            <a:schemeClr val="accent4"/>
          </a:lnRef>
          <a:fillRef idx="0">
            <a:schemeClr val="accent4"/>
          </a:fillRef>
          <a:effectRef idx="0">
            <a:schemeClr val="accent4"/>
          </a:effectRef>
          <a:fontRef idx="minor">
            <a:schemeClr val="tx1"/>
          </a:fontRef>
        </p:style>
      </p:cxn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C2ACF4F6-841C-4EB3-998D-4079B398A4B3}"/>
              </a:ext>
            </a:extLst>
          </p:cNvPr>
          <p:cNvSpPr>
            <a:spLocks noGrp="1"/>
          </p:cNvSpPr>
          <p:nvPr>
            <p:ph type="title" hasCustomPrompt="1"/>
          </p:nvPr>
        </p:nvSpPr>
        <p:spPr/>
        <p:txBody>
          <a:bodyPr/>
          <a:lstStyle>
            <a:lvl1pPr>
              <a:defRPr/>
            </a:lvl1pPr>
          </a:lstStyle>
          <a:p>
            <a:r>
              <a:rPr lang="en-US" dirty="0"/>
              <a:t>Click to add timeline slide title. Delete unneeded shapes. </a:t>
            </a:r>
          </a:p>
        </p:txBody>
      </p:sp>
      <p:sp>
        <p:nvSpPr>
          <p:cNvPr id="11" name="Callout - Left">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609140" y="1823226"/>
            <a:ext cx="3334023" cy="3263970"/>
          </a:xfrm>
          <a:ln/>
        </p:spPr>
        <p:style>
          <a:lnRef idx="0">
            <a:schemeClr val="accent1"/>
          </a:lnRef>
          <a:fillRef idx="3">
            <a:schemeClr val="accent1"/>
          </a:fillRef>
          <a:effectRef idx="3">
            <a:schemeClr val="accent1"/>
          </a:effectRef>
          <a:fontRef idx="minor">
            <a:schemeClr val="lt1"/>
          </a:fontRef>
        </p:style>
        <p:txBody>
          <a:bodyPr wrap="square" lIns="274320" tIns="182880" rIns="274320" bIns="182880" anchor="ctr">
            <a:noAutofit/>
          </a:bodyPr>
          <a:lstStyle>
            <a:lvl1pPr marL="0" indent="0" algn="l">
              <a:buNone/>
              <a:defRPr sz="18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a:t>
            </a:r>
          </a:p>
        </p:txBody>
      </p:sp>
      <p:sp>
        <p:nvSpPr>
          <p:cNvPr id="27" name="Timeline Item 1">
            <a:extLst>
              <a:ext uri="{FF2B5EF4-FFF2-40B4-BE49-F238E27FC236}">
                <a16:creationId xmlns:a16="http://schemas.microsoft.com/office/drawing/2014/main" id="{CF264817-797F-497A-9AC6-81B3EFFB4035}"/>
              </a:ext>
            </a:extLst>
          </p:cNvPr>
          <p:cNvSpPr>
            <a:spLocks noGrp="1"/>
          </p:cNvSpPr>
          <p:nvPr>
            <p:ph type="body" idx="27" hasCustomPrompt="1"/>
          </p:nvPr>
        </p:nvSpPr>
        <p:spPr>
          <a:xfrm>
            <a:off x="4600952" y="1200470"/>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1 here.</a:t>
            </a:r>
          </a:p>
        </p:txBody>
      </p:sp>
      <p:sp>
        <p:nvSpPr>
          <p:cNvPr id="17" name="Timeline Item 2">
            <a:extLst>
              <a:ext uri="{FF2B5EF4-FFF2-40B4-BE49-F238E27FC236}">
                <a16:creationId xmlns:a16="http://schemas.microsoft.com/office/drawing/2014/main" id="{CBB9AAD3-859D-4004-9796-E5E9CF036E58}"/>
              </a:ext>
            </a:extLst>
          </p:cNvPr>
          <p:cNvSpPr>
            <a:spLocks noGrp="1"/>
          </p:cNvSpPr>
          <p:nvPr>
            <p:ph type="body" idx="1" hasCustomPrompt="1"/>
          </p:nvPr>
        </p:nvSpPr>
        <p:spPr>
          <a:xfrm>
            <a:off x="8548765" y="1698948"/>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2 here.</a:t>
            </a:r>
          </a:p>
        </p:txBody>
      </p:sp>
      <p:sp>
        <p:nvSpPr>
          <p:cNvPr id="26" name="Timeline Item 3">
            <a:extLst>
              <a:ext uri="{FF2B5EF4-FFF2-40B4-BE49-F238E27FC236}">
                <a16:creationId xmlns:a16="http://schemas.microsoft.com/office/drawing/2014/main" id="{D8952813-2EC6-42A3-AFCD-D0EB3A46E7FD}"/>
              </a:ext>
            </a:extLst>
          </p:cNvPr>
          <p:cNvSpPr>
            <a:spLocks noGrp="1"/>
          </p:cNvSpPr>
          <p:nvPr>
            <p:ph type="body" idx="26" hasCustomPrompt="1"/>
          </p:nvPr>
        </p:nvSpPr>
        <p:spPr>
          <a:xfrm>
            <a:off x="4600953" y="2197426"/>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3 here.</a:t>
            </a:r>
          </a:p>
        </p:txBody>
      </p:sp>
      <p:sp>
        <p:nvSpPr>
          <p:cNvPr id="28" name="Timeline Item 4">
            <a:extLst>
              <a:ext uri="{FF2B5EF4-FFF2-40B4-BE49-F238E27FC236}">
                <a16:creationId xmlns:a16="http://schemas.microsoft.com/office/drawing/2014/main" id="{D23AED94-E8A9-498E-B8DB-E06B880F3344}"/>
              </a:ext>
            </a:extLst>
          </p:cNvPr>
          <p:cNvSpPr>
            <a:spLocks noGrp="1"/>
          </p:cNvSpPr>
          <p:nvPr>
            <p:ph type="body" idx="28" hasCustomPrompt="1"/>
          </p:nvPr>
        </p:nvSpPr>
        <p:spPr>
          <a:xfrm>
            <a:off x="8548765" y="2695904"/>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4 here.</a:t>
            </a:r>
          </a:p>
        </p:txBody>
      </p:sp>
      <p:sp>
        <p:nvSpPr>
          <p:cNvPr id="34" name="Timeline Item 5">
            <a:extLst>
              <a:ext uri="{FF2B5EF4-FFF2-40B4-BE49-F238E27FC236}">
                <a16:creationId xmlns:a16="http://schemas.microsoft.com/office/drawing/2014/main" id="{D0490684-BF2D-4D43-AF2F-1DF814863A3B}"/>
              </a:ext>
            </a:extLst>
          </p:cNvPr>
          <p:cNvSpPr>
            <a:spLocks noGrp="1"/>
          </p:cNvSpPr>
          <p:nvPr>
            <p:ph type="body" idx="31" hasCustomPrompt="1"/>
          </p:nvPr>
        </p:nvSpPr>
        <p:spPr>
          <a:xfrm>
            <a:off x="4606810" y="3194382"/>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5 here.</a:t>
            </a:r>
          </a:p>
        </p:txBody>
      </p:sp>
      <p:sp>
        <p:nvSpPr>
          <p:cNvPr id="32" name="Timeline Item 6">
            <a:extLst>
              <a:ext uri="{FF2B5EF4-FFF2-40B4-BE49-F238E27FC236}">
                <a16:creationId xmlns:a16="http://schemas.microsoft.com/office/drawing/2014/main" id="{332605F8-B1E8-420F-9AB3-BEA8E983B716}"/>
              </a:ext>
            </a:extLst>
          </p:cNvPr>
          <p:cNvSpPr>
            <a:spLocks noGrp="1"/>
          </p:cNvSpPr>
          <p:nvPr>
            <p:ph type="body" idx="29" hasCustomPrompt="1"/>
          </p:nvPr>
        </p:nvSpPr>
        <p:spPr>
          <a:xfrm>
            <a:off x="8554623" y="3692860"/>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6 here.</a:t>
            </a:r>
          </a:p>
        </p:txBody>
      </p:sp>
      <p:sp>
        <p:nvSpPr>
          <p:cNvPr id="33" name="Timeline Item 7">
            <a:extLst>
              <a:ext uri="{FF2B5EF4-FFF2-40B4-BE49-F238E27FC236}">
                <a16:creationId xmlns:a16="http://schemas.microsoft.com/office/drawing/2014/main" id="{FA272DBF-150C-48C0-9616-14571A3CBAAE}"/>
              </a:ext>
            </a:extLst>
          </p:cNvPr>
          <p:cNvSpPr>
            <a:spLocks noGrp="1"/>
          </p:cNvSpPr>
          <p:nvPr>
            <p:ph type="body" idx="30" hasCustomPrompt="1"/>
          </p:nvPr>
        </p:nvSpPr>
        <p:spPr>
          <a:xfrm>
            <a:off x="4606811" y="4191338"/>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7 here.</a:t>
            </a:r>
          </a:p>
        </p:txBody>
      </p:sp>
      <p:sp>
        <p:nvSpPr>
          <p:cNvPr id="35" name="Timeline Item 8">
            <a:extLst>
              <a:ext uri="{FF2B5EF4-FFF2-40B4-BE49-F238E27FC236}">
                <a16:creationId xmlns:a16="http://schemas.microsoft.com/office/drawing/2014/main" id="{7C824D20-BF3C-46D9-8DF9-3784B7B4CDC4}"/>
              </a:ext>
            </a:extLst>
          </p:cNvPr>
          <p:cNvSpPr>
            <a:spLocks noGrp="1"/>
          </p:cNvSpPr>
          <p:nvPr>
            <p:ph type="body" idx="32" hasCustomPrompt="1"/>
          </p:nvPr>
        </p:nvSpPr>
        <p:spPr>
          <a:xfrm>
            <a:off x="8554623" y="4689816"/>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8 here.</a:t>
            </a:r>
          </a:p>
        </p:txBody>
      </p:sp>
      <p:sp>
        <p:nvSpPr>
          <p:cNvPr id="36" name="Timeline Item 9">
            <a:extLst>
              <a:ext uri="{FF2B5EF4-FFF2-40B4-BE49-F238E27FC236}">
                <a16:creationId xmlns:a16="http://schemas.microsoft.com/office/drawing/2014/main" id="{2CD28ECE-ECF2-4119-AAA7-D9F5245530C4}"/>
              </a:ext>
            </a:extLst>
          </p:cNvPr>
          <p:cNvSpPr>
            <a:spLocks noGrp="1"/>
          </p:cNvSpPr>
          <p:nvPr>
            <p:ph type="body" idx="33" hasCustomPrompt="1"/>
          </p:nvPr>
        </p:nvSpPr>
        <p:spPr>
          <a:xfrm>
            <a:off x="4600952" y="5188297"/>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9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lvl1pPr>
              <a:defRPr>
                <a:solidFill>
                  <a:srgbClr val="8C8C8C"/>
                </a:solidFill>
              </a:defRPr>
            </a:lvl1pPr>
          </a:lstStyle>
          <a:p>
            <a:endParaRPr lang="en-US" dirty="0"/>
          </a:p>
        </p:txBody>
      </p:sp>
    </p:spTree>
    <p:extLst>
      <p:ext uri="{BB962C8B-B14F-4D97-AF65-F5344CB8AC3E}">
        <p14:creationId xmlns:p14="http://schemas.microsoft.com/office/powerpoint/2010/main" val="183915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esenter / Moderator">
    <p:spTree>
      <p:nvGrpSpPr>
        <p:cNvPr id="1" name=""/>
        <p:cNvGrpSpPr/>
        <p:nvPr/>
      </p:nvGrpSpPr>
      <p:grpSpPr>
        <a:xfrm>
          <a:off x="0" y="0"/>
          <a:ext cx="0" cy="0"/>
          <a:chOff x="0" y="0"/>
          <a:chExt cx="0" cy="0"/>
        </a:xfrm>
      </p:grpSpPr>
      <p:pic>
        <p:nvPicPr>
          <p:cNvPr id="8" name="Microphone Icon">
            <a:extLst>
              <a:ext uri="{FF2B5EF4-FFF2-40B4-BE49-F238E27FC236}">
                <a16:creationId xmlns:a16="http://schemas.microsoft.com/office/drawing/2014/main" id="{821C247C-8EBB-4D4A-8797-57C42F0B7172}"/>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Speaker / Moderator slide</a:t>
            </a:r>
          </a:p>
        </p:txBody>
      </p:sp>
      <p:sp>
        <p:nvSpPr>
          <p:cNvPr id="7" name="Person Photo">
            <a:extLst>
              <a:ext uri="{FF2B5EF4-FFF2-40B4-BE49-F238E27FC236}">
                <a16:creationId xmlns:a16="http://schemas.microsoft.com/office/drawing/2014/main" id="{B7D89C1E-6C46-426B-BD63-ECEF239257D2}"/>
              </a:ext>
              <a:ext uri="{C183D7F6-B498-43B3-948B-1728B52AA6E4}">
                <adec:decorative xmlns:adec="http://schemas.microsoft.com/office/drawing/2017/decorative" val="1"/>
              </a:ext>
            </a:extLst>
          </p:cNvPr>
          <p:cNvSpPr>
            <a:spLocks noGrp="1"/>
          </p:cNvSpPr>
          <p:nvPr>
            <p:ph type="pic" sz="quarter" idx="13" hasCustomPrompt="1"/>
          </p:nvPr>
        </p:nvSpPr>
        <p:spPr>
          <a:xfrm>
            <a:off x="1502361" y="2590404"/>
            <a:ext cx="2133600" cy="2133600"/>
          </a:xfrm>
          <a:prstGeom prst="round2DiagRect">
            <a:avLst/>
          </a:prstGeom>
          <a:solidFill>
            <a:srgbClr val="F3F4F4"/>
          </a:solidFill>
          <a:ln>
            <a:solidFill>
              <a:schemeClr val="accent4"/>
            </a:solidFill>
          </a:ln>
        </p:spPr>
        <p:txBody>
          <a:bodyPr/>
          <a:lstStyle>
            <a:lvl1pPr algn="ctr">
              <a:defRPr sz="2000" b="0" i="1">
                <a:solidFill>
                  <a:schemeClr val="tx2"/>
                </a:solidFill>
              </a:defRPr>
            </a:lvl1pPr>
          </a:lstStyle>
          <a:p>
            <a:r>
              <a:rPr lang="en-US" dirty="0"/>
              <a:t>Click icon to add picture, or drag and drop from your files.</a:t>
            </a:r>
          </a:p>
        </p:txBody>
      </p:sp>
      <p:sp>
        <p:nvSpPr>
          <p:cNvPr id="3" name="Person Info">
            <a:extLst>
              <a:ext uri="{FF2B5EF4-FFF2-40B4-BE49-F238E27FC236}">
                <a16:creationId xmlns:a16="http://schemas.microsoft.com/office/drawing/2014/main" id="{17AAC5FF-8264-4C60-8AAC-1B83EE24201B}"/>
              </a:ext>
            </a:extLst>
          </p:cNvPr>
          <p:cNvSpPr>
            <a:spLocks noGrp="1"/>
          </p:cNvSpPr>
          <p:nvPr>
            <p:ph idx="1" hasCustomPrompt="1"/>
          </p:nvPr>
        </p:nvSpPr>
        <p:spPr>
          <a:xfrm>
            <a:off x="4439822" y="1137446"/>
            <a:ext cx="7244177" cy="5039517"/>
          </a:xfrm>
        </p:spPr>
        <p:txBody>
          <a:bodyPr anchor="ctr">
            <a:noAutofit/>
          </a:bodyPr>
          <a:lstStyle>
            <a:lvl1pPr>
              <a:defRPr/>
            </a:lvl1pPr>
            <a:lvl2pPr>
              <a:defRPr/>
            </a:lvl2pPr>
            <a:lvl3pPr>
              <a:defRPr/>
            </a:lvl3pPr>
          </a:lstStyle>
          <a:p>
            <a:pPr lvl="0"/>
            <a:r>
              <a:rPr lang="en-US" dirty="0"/>
              <a:t>FirstName LastName</a:t>
            </a:r>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72253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esenters / Moderators (2)">
    <p:spTree>
      <p:nvGrpSpPr>
        <p:cNvPr id="1" name=""/>
        <p:cNvGrpSpPr/>
        <p:nvPr/>
      </p:nvGrpSpPr>
      <p:grpSpPr>
        <a:xfrm>
          <a:off x="0" y="0"/>
          <a:ext cx="0" cy="0"/>
          <a:chOff x="0" y="0"/>
          <a:chExt cx="0" cy="0"/>
        </a:xfrm>
      </p:grpSpPr>
      <p:pic>
        <p:nvPicPr>
          <p:cNvPr id="10" name="Microphone Icon">
            <a:extLst>
              <a:ext uri="{FF2B5EF4-FFF2-40B4-BE49-F238E27FC236}">
                <a16:creationId xmlns:a16="http://schemas.microsoft.com/office/drawing/2014/main" id="{25EC0724-8798-467D-9F8D-322E0B6A7B23}"/>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3" hasCustomPrompt="1"/>
          </p:nvPr>
        </p:nvSpPr>
        <p:spPr>
          <a:xfrm>
            <a:off x="493795" y="128874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4" name="Person Info 1">
            <a:extLst>
              <a:ext uri="{FF2B5EF4-FFF2-40B4-BE49-F238E27FC236}">
                <a16:creationId xmlns:a16="http://schemas.microsoft.com/office/drawing/2014/main" id="{134CD3E4-027C-4B7D-A65C-7DBA57E90025}"/>
              </a:ext>
            </a:extLst>
          </p:cNvPr>
          <p:cNvSpPr>
            <a:spLocks noGrp="1"/>
          </p:cNvSpPr>
          <p:nvPr>
            <p:ph sz="half" idx="2" hasCustomPrompt="1"/>
          </p:nvPr>
        </p:nvSpPr>
        <p:spPr>
          <a:xfrm>
            <a:off x="2647268" y="1254648"/>
            <a:ext cx="3328019" cy="2201789"/>
          </a:xfrm>
        </p:spPr>
        <p:txBody>
          <a:bodyPr>
            <a:noAutofit/>
          </a:bodyPr>
          <a:lstStyle>
            <a:lvl1pPr>
              <a:defRPr/>
            </a:lvl1pPr>
            <a:lvl2pPr>
              <a:defRPr/>
            </a:lvl2pPr>
            <a:lvl3pPr>
              <a:defRPr/>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val="1"/>
              </a:ext>
            </a:extLst>
          </p:cNvPr>
          <p:cNvSpPr>
            <a:spLocks noGrp="1"/>
          </p:cNvSpPr>
          <p:nvPr>
            <p:ph type="pic" sz="quarter" idx="14" hasCustomPrompt="1"/>
          </p:nvPr>
        </p:nvSpPr>
        <p:spPr>
          <a:xfrm>
            <a:off x="443127" y="3832448"/>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2602002" y="3798354"/>
            <a:ext cx="3328019" cy="2201789"/>
          </a:xfrm>
        </p:spPr>
        <p:txBody>
          <a:bodyPr>
            <a:noAutofit/>
          </a:bodyPr>
          <a:lstStyle>
            <a:lvl1pPr>
              <a:defRPr/>
            </a:lvl1pPr>
            <a:lvl2pPr>
              <a:defRPr/>
            </a:lvl2pPr>
            <a:lvl3pPr>
              <a:defRPr/>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
        <p:nvSpPr>
          <p:cNvPr id="11" name="Person Photo 1">
            <a:extLst>
              <a:ext uri="{FF2B5EF4-FFF2-40B4-BE49-F238E27FC236}">
                <a16:creationId xmlns:a16="http://schemas.microsoft.com/office/drawing/2014/main" id="{544E6336-5857-471C-BA74-850D69BB57E3}"/>
              </a:ext>
              <a:ext uri="{C183D7F6-B498-43B3-948B-1728B52AA6E4}">
                <adec:decorative xmlns:adec="http://schemas.microsoft.com/office/drawing/2017/decorative" val="1"/>
              </a:ext>
            </a:extLst>
          </p:cNvPr>
          <p:cNvSpPr>
            <a:spLocks noGrp="1"/>
          </p:cNvSpPr>
          <p:nvPr>
            <p:ph type="pic" sz="quarter" idx="15" hasCustomPrompt="1"/>
          </p:nvPr>
        </p:nvSpPr>
        <p:spPr>
          <a:xfrm>
            <a:off x="6267383" y="128874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12" name="Person Info 1">
            <a:extLst>
              <a:ext uri="{FF2B5EF4-FFF2-40B4-BE49-F238E27FC236}">
                <a16:creationId xmlns:a16="http://schemas.microsoft.com/office/drawing/2014/main" id="{5C89021C-DF63-481D-BDCF-881627934EE4}"/>
              </a:ext>
            </a:extLst>
          </p:cNvPr>
          <p:cNvSpPr>
            <a:spLocks noGrp="1"/>
          </p:cNvSpPr>
          <p:nvPr>
            <p:ph sz="half" idx="16" hasCustomPrompt="1"/>
          </p:nvPr>
        </p:nvSpPr>
        <p:spPr>
          <a:xfrm>
            <a:off x="8420856" y="1254648"/>
            <a:ext cx="3328019" cy="2201789"/>
          </a:xfrm>
        </p:spPr>
        <p:txBody>
          <a:bodyPr>
            <a:noAutofit/>
          </a:bodyPr>
          <a:lstStyle>
            <a:lvl1pPr>
              <a:defRPr/>
            </a:lvl1pPr>
            <a:lvl2pPr>
              <a:defRPr/>
            </a:lvl2pPr>
            <a:lvl3pPr>
              <a:defRPr/>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13" name="Person Photo 2">
            <a:extLst>
              <a:ext uri="{FF2B5EF4-FFF2-40B4-BE49-F238E27FC236}">
                <a16:creationId xmlns:a16="http://schemas.microsoft.com/office/drawing/2014/main" id="{AF196B93-6817-4688-9E10-AC4BCCB9886B}"/>
              </a:ext>
              <a:ext uri="{C183D7F6-B498-43B3-948B-1728B52AA6E4}">
                <adec:decorative xmlns:adec="http://schemas.microsoft.com/office/drawing/2017/decorative" val="1"/>
              </a:ext>
            </a:extLst>
          </p:cNvPr>
          <p:cNvSpPr>
            <a:spLocks noGrp="1"/>
          </p:cNvSpPr>
          <p:nvPr>
            <p:ph type="pic" sz="quarter" idx="17" hasCustomPrompt="1"/>
          </p:nvPr>
        </p:nvSpPr>
        <p:spPr>
          <a:xfrm>
            <a:off x="6216715" y="3832448"/>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14" name="Person Info 2">
            <a:extLst>
              <a:ext uri="{FF2B5EF4-FFF2-40B4-BE49-F238E27FC236}">
                <a16:creationId xmlns:a16="http://schemas.microsoft.com/office/drawing/2014/main" id="{52322306-DCC9-435A-B756-376CEB87DACD}"/>
              </a:ext>
            </a:extLst>
          </p:cNvPr>
          <p:cNvSpPr>
            <a:spLocks noGrp="1"/>
          </p:cNvSpPr>
          <p:nvPr>
            <p:ph sz="half" idx="18" hasCustomPrompt="1"/>
          </p:nvPr>
        </p:nvSpPr>
        <p:spPr>
          <a:xfrm>
            <a:off x="8420855" y="3798354"/>
            <a:ext cx="3328019" cy="2201789"/>
          </a:xfrm>
        </p:spPr>
        <p:txBody>
          <a:bodyPr>
            <a:noAutofit/>
          </a:bodyPr>
          <a:lstStyle>
            <a:lvl1pPr>
              <a:defRPr/>
            </a:lvl1pPr>
            <a:lvl2pPr>
              <a:defRPr/>
            </a:lvl2pPr>
            <a:lvl3pPr>
              <a:defRPr/>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Tree>
    <p:extLst>
      <p:ext uri="{BB962C8B-B14F-4D97-AF65-F5344CB8AC3E}">
        <p14:creationId xmlns:p14="http://schemas.microsoft.com/office/powerpoint/2010/main" val="39701840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esenters / Moderators (3)">
    <p:spTree>
      <p:nvGrpSpPr>
        <p:cNvPr id="1" name=""/>
        <p:cNvGrpSpPr/>
        <p:nvPr/>
      </p:nvGrpSpPr>
      <p:grpSpPr>
        <a:xfrm>
          <a:off x="0" y="0"/>
          <a:ext cx="0" cy="0"/>
          <a:chOff x="0" y="0"/>
          <a:chExt cx="0" cy="0"/>
        </a:xfrm>
      </p:grpSpPr>
      <p:pic>
        <p:nvPicPr>
          <p:cNvPr id="12" name="Microphone Icon">
            <a:extLst>
              <a:ext uri="{FF2B5EF4-FFF2-40B4-BE49-F238E27FC236}">
                <a16:creationId xmlns:a16="http://schemas.microsoft.com/office/drawing/2014/main" id="{D88163A2-AAB5-4363-AED9-D71E2DD96B63}"/>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3" hasCustomPrompt="1"/>
          </p:nvPr>
        </p:nvSpPr>
        <p:spPr>
          <a:xfrm>
            <a:off x="961748"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10" name="Person Info 1">
            <a:extLst>
              <a:ext uri="{FF2B5EF4-FFF2-40B4-BE49-F238E27FC236}">
                <a16:creationId xmlns:a16="http://schemas.microsoft.com/office/drawing/2014/main" id="{7AB118E0-BCC7-45C2-8F9E-6934FC665C9E}"/>
              </a:ext>
            </a:extLst>
          </p:cNvPr>
          <p:cNvSpPr>
            <a:spLocks noGrp="1"/>
          </p:cNvSpPr>
          <p:nvPr>
            <p:ph sz="half" idx="15" hasCustomPrompt="1"/>
          </p:nvPr>
        </p:nvSpPr>
        <p:spPr>
          <a:xfrm>
            <a:off x="423268"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val="1"/>
              </a:ext>
            </a:extLst>
          </p:cNvPr>
          <p:cNvSpPr>
            <a:spLocks noGrp="1"/>
          </p:cNvSpPr>
          <p:nvPr>
            <p:ph type="pic" sz="quarter" idx="14" hasCustomPrompt="1"/>
          </p:nvPr>
        </p:nvSpPr>
        <p:spPr>
          <a:xfrm>
            <a:off x="4985834"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4447354"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11" name="Person Photo 3">
            <a:extLst>
              <a:ext uri="{FF2B5EF4-FFF2-40B4-BE49-F238E27FC236}">
                <a16:creationId xmlns:a16="http://schemas.microsoft.com/office/drawing/2014/main" id="{53A828BF-2A5D-41FD-B227-FAAB818AC598}"/>
              </a:ext>
              <a:ext uri="{C183D7F6-B498-43B3-948B-1728B52AA6E4}">
                <adec:decorative xmlns:adec="http://schemas.microsoft.com/office/drawing/2017/decorative" val="1"/>
              </a:ext>
            </a:extLst>
          </p:cNvPr>
          <p:cNvSpPr>
            <a:spLocks noGrp="1"/>
          </p:cNvSpPr>
          <p:nvPr>
            <p:ph type="pic" sz="quarter" idx="16" hasCustomPrompt="1"/>
          </p:nvPr>
        </p:nvSpPr>
        <p:spPr>
          <a:xfrm>
            <a:off x="9009920"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4" name="Person Info 3">
            <a:extLst>
              <a:ext uri="{FF2B5EF4-FFF2-40B4-BE49-F238E27FC236}">
                <a16:creationId xmlns:a16="http://schemas.microsoft.com/office/drawing/2014/main" id="{134CD3E4-027C-4B7D-A65C-7DBA57E90025}"/>
              </a:ext>
            </a:extLst>
          </p:cNvPr>
          <p:cNvSpPr>
            <a:spLocks noGrp="1"/>
          </p:cNvSpPr>
          <p:nvPr>
            <p:ph sz="half" idx="2" hasCustomPrompt="1"/>
          </p:nvPr>
        </p:nvSpPr>
        <p:spPr>
          <a:xfrm>
            <a:off x="8471440"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337373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19" name="Envelope Icon">
            <a:extLst>
              <a:ext uri="{FF2B5EF4-FFF2-40B4-BE49-F238E27FC236}">
                <a16:creationId xmlns:a16="http://schemas.microsoft.com/office/drawing/2014/main" id="{2359C801-6FA3-4BD2-A600-321070D79C3D}"/>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284" y="266368"/>
            <a:ext cx="400382" cy="400382"/>
          </a:xfrm>
          <a:prstGeom prst="rect">
            <a:avLst/>
          </a:prstGeom>
        </p:spPr>
      </p:pic>
      <p:grpSp>
        <p:nvGrpSpPr>
          <p:cNvPr id="18" name="Email Envelope Icon">
            <a:extLst>
              <a:ext uri="{FF2B5EF4-FFF2-40B4-BE49-F238E27FC236}">
                <a16:creationId xmlns:a16="http://schemas.microsoft.com/office/drawing/2014/main" id="{038B947E-84BB-4262-B5FD-668E7C02CD86}"/>
              </a:ext>
              <a:ext uri="{C183D7F6-B498-43B3-948B-1728B52AA6E4}">
                <adec:decorative xmlns:adec="http://schemas.microsoft.com/office/drawing/2017/decorative" val="1"/>
              </a:ext>
            </a:extLst>
          </p:cNvPr>
          <p:cNvGrpSpPr/>
          <p:nvPr userDrawn="1"/>
        </p:nvGrpSpPr>
        <p:grpSpPr>
          <a:xfrm>
            <a:off x="9415617" y="2376261"/>
            <a:ext cx="1914072" cy="2105479"/>
            <a:chOff x="9415617" y="2376261"/>
            <a:chExt cx="1914072" cy="2105479"/>
          </a:xfrm>
        </p:grpSpPr>
        <p:grpSp>
          <p:nvGrpSpPr>
            <p:cNvPr id="14" name="Group 13">
              <a:extLst>
                <a:ext uri="{FF2B5EF4-FFF2-40B4-BE49-F238E27FC236}">
                  <a16:creationId xmlns:a16="http://schemas.microsoft.com/office/drawing/2014/main" id="{44C3A8A9-9D35-4CBF-B48D-28E6D69B71E5}"/>
                </a:ext>
                <a:ext uri="{C183D7F6-B498-43B3-948B-1728B52AA6E4}">
                  <adec:decorative xmlns:adec="http://schemas.microsoft.com/office/drawing/2017/decorative" val="1"/>
                </a:ext>
              </a:extLst>
            </p:cNvPr>
            <p:cNvGrpSpPr/>
            <p:nvPr userDrawn="1"/>
          </p:nvGrpSpPr>
          <p:grpSpPr>
            <a:xfrm>
              <a:off x="9415617" y="2376261"/>
              <a:ext cx="1914072" cy="2105479"/>
              <a:chOff x="8746030" y="2376261"/>
              <a:chExt cx="1914072" cy="2105479"/>
            </a:xfrm>
          </p:grpSpPr>
          <p:sp>
            <p:nvSpPr>
              <p:cNvPr id="13" name="Rectangle 12">
                <a:extLst>
                  <a:ext uri="{FF2B5EF4-FFF2-40B4-BE49-F238E27FC236}">
                    <a16:creationId xmlns:a16="http://schemas.microsoft.com/office/drawing/2014/main" id="{3385D42F-F634-48D6-A4CA-C3299E3FC6F3}"/>
                  </a:ext>
                </a:extLst>
              </p:cNvPr>
              <p:cNvSpPr/>
              <p:nvPr userDrawn="1"/>
            </p:nvSpPr>
            <p:spPr>
              <a:xfrm>
                <a:off x="9163050" y="2676525"/>
                <a:ext cx="1123950" cy="1127760"/>
              </a:xfrm>
              <a:prstGeom prst="rect">
                <a:avLst/>
              </a:prstGeom>
              <a:gradFill flip="none" rotWithShape="1">
                <a:gsLst>
                  <a:gs pos="97619">
                    <a:schemeClr val="accent4">
                      <a:lumMod val="90000"/>
                    </a:schemeClr>
                  </a:gs>
                  <a:gs pos="3968">
                    <a:srgbClr val="F3F4F4"/>
                  </a:gs>
                  <a:gs pos="26000">
                    <a:schemeClr val="bg1"/>
                  </a:gs>
                  <a:gs pos="77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5A79651-71F3-44A8-A1A3-0EF6414C910A}"/>
                  </a:ext>
                </a:extLst>
              </p:cNvPr>
              <p:cNvSpPr/>
              <p:nvPr userDrawn="1"/>
            </p:nvSpPr>
            <p:spPr>
              <a:xfrm>
                <a:off x="8801100" y="3276600"/>
                <a:ext cx="1790700" cy="1127760"/>
              </a:xfrm>
              <a:custGeom>
                <a:avLst/>
                <a:gdLst>
                  <a:gd name="connsiteX0" fmla="*/ 0 w 1790700"/>
                  <a:gd name="connsiteY0" fmla="*/ 0 h 1127760"/>
                  <a:gd name="connsiteX1" fmla="*/ 1790700 w 1790700"/>
                  <a:gd name="connsiteY1" fmla="*/ 0 h 1127760"/>
                  <a:gd name="connsiteX2" fmla="*/ 1790700 w 1790700"/>
                  <a:gd name="connsiteY2" fmla="*/ 1127760 h 1127760"/>
                  <a:gd name="connsiteX3" fmla="*/ 0 w 1790700"/>
                  <a:gd name="connsiteY3" fmla="*/ 1127760 h 1127760"/>
                  <a:gd name="connsiteX4" fmla="*/ 0 w 1790700"/>
                  <a:gd name="connsiteY4" fmla="*/ 0 h 1127760"/>
                  <a:gd name="connsiteX0" fmla="*/ 0 w 1790700"/>
                  <a:gd name="connsiteY0" fmla="*/ 7144 h 1134904"/>
                  <a:gd name="connsiteX1" fmla="*/ 1316831 w 1790700"/>
                  <a:gd name="connsiteY1" fmla="*/ 0 h 1134904"/>
                  <a:gd name="connsiteX2" fmla="*/ 1790700 w 1790700"/>
                  <a:gd name="connsiteY2" fmla="*/ 7144 h 1134904"/>
                  <a:gd name="connsiteX3" fmla="*/ 1790700 w 1790700"/>
                  <a:gd name="connsiteY3" fmla="*/ 1134904 h 1134904"/>
                  <a:gd name="connsiteX4" fmla="*/ 0 w 1790700"/>
                  <a:gd name="connsiteY4" fmla="*/ 1134904 h 1134904"/>
                  <a:gd name="connsiteX5" fmla="*/ 0 w 1790700"/>
                  <a:gd name="connsiteY5" fmla="*/ 7144 h 1134904"/>
                  <a:gd name="connsiteX0" fmla="*/ 0 w 1790700"/>
                  <a:gd name="connsiteY0" fmla="*/ 7144 h 1134904"/>
                  <a:gd name="connsiteX1" fmla="*/ 497681 w 1790700"/>
                  <a:gd name="connsiteY1" fmla="*/ 4763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7144 h 1134904"/>
                  <a:gd name="connsiteX1" fmla="*/ 628650 w 1790700"/>
                  <a:gd name="connsiteY1" fmla="*/ 542926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700" h="1127760">
                    <a:moveTo>
                      <a:pt x="0" y="0"/>
                    </a:moveTo>
                    <a:lnTo>
                      <a:pt x="628650" y="535782"/>
                    </a:lnTo>
                    <a:cubicBezTo>
                      <a:pt x="731837" y="447676"/>
                      <a:pt x="937419" y="361950"/>
                      <a:pt x="1188244" y="528638"/>
                    </a:cubicBezTo>
                    <a:lnTo>
                      <a:pt x="1790700" y="0"/>
                    </a:lnTo>
                    <a:lnTo>
                      <a:pt x="1790700" y="1127760"/>
                    </a:lnTo>
                    <a:lnTo>
                      <a:pt x="0" y="1127760"/>
                    </a:lnTo>
                    <a:lnTo>
                      <a:pt x="0" y="0"/>
                    </a:lnTo>
                    <a:close/>
                  </a:path>
                </a:pathLst>
              </a:custGeom>
              <a:gradFill flip="none" rotWithShape="1">
                <a:gsLst>
                  <a:gs pos="0">
                    <a:schemeClr val="bg1"/>
                  </a:gs>
                  <a:gs pos="83000">
                    <a:srgbClr val="F3F4F4"/>
                  </a:gs>
                  <a:gs pos="100000">
                    <a:schemeClr val="accent4">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978684A7-3494-4151-98DE-DB26EB114126}"/>
                  </a:ext>
                </a:extLst>
              </p:cNvPr>
              <p:cNvSpPr/>
              <p:nvPr/>
            </p:nvSpPr>
            <p:spPr>
              <a:xfrm>
                <a:off x="8746030" y="2376261"/>
                <a:ext cx="1914072" cy="2105479"/>
              </a:xfrm>
              <a:custGeom>
                <a:avLst/>
                <a:gdLst>
                  <a:gd name="connsiteX0" fmla="*/ 1770516 w 1914071"/>
                  <a:gd name="connsiteY0" fmla="*/ 1904501 h 2105478"/>
                  <a:gd name="connsiteX1" fmla="*/ 1291998 w 1914071"/>
                  <a:gd name="connsiteY1" fmla="*/ 1449909 h 2105478"/>
                  <a:gd name="connsiteX2" fmla="*/ 1770516 w 1914071"/>
                  <a:gd name="connsiteY2" fmla="*/ 995317 h 2105478"/>
                  <a:gd name="connsiteX3" fmla="*/ 1770516 w 1914071"/>
                  <a:gd name="connsiteY3" fmla="*/ 1904501 h 2105478"/>
                  <a:gd name="connsiteX4" fmla="*/ 220118 w 1914071"/>
                  <a:gd name="connsiteY4" fmla="*/ 1961924 h 2105478"/>
                  <a:gd name="connsiteX5" fmla="*/ 693851 w 1914071"/>
                  <a:gd name="connsiteY5" fmla="*/ 1514509 h 2105478"/>
                  <a:gd name="connsiteX6" fmla="*/ 727347 w 1914071"/>
                  <a:gd name="connsiteY6" fmla="*/ 1483406 h 2105478"/>
                  <a:gd name="connsiteX7" fmla="*/ 1189117 w 1914071"/>
                  <a:gd name="connsiteY7" fmla="*/ 1483406 h 2105478"/>
                  <a:gd name="connsiteX8" fmla="*/ 1222613 w 1914071"/>
                  <a:gd name="connsiteY8" fmla="*/ 1514509 h 2105478"/>
                  <a:gd name="connsiteX9" fmla="*/ 1693954 w 1914071"/>
                  <a:gd name="connsiteY9" fmla="*/ 1961924 h 2105478"/>
                  <a:gd name="connsiteX10" fmla="*/ 220118 w 1914071"/>
                  <a:gd name="connsiteY10" fmla="*/ 1961924 h 2105478"/>
                  <a:gd name="connsiteX11" fmla="*/ 143555 w 1914071"/>
                  <a:gd name="connsiteY11" fmla="*/ 992925 h 2105478"/>
                  <a:gd name="connsiteX12" fmla="*/ 622073 w 1914071"/>
                  <a:gd name="connsiteY12" fmla="*/ 1447517 h 2105478"/>
                  <a:gd name="connsiteX13" fmla="*/ 143555 w 1914071"/>
                  <a:gd name="connsiteY13" fmla="*/ 1902109 h 2105478"/>
                  <a:gd name="connsiteX14" fmla="*/ 143555 w 1914071"/>
                  <a:gd name="connsiteY14" fmla="*/ 992925 h 2105478"/>
                  <a:gd name="connsiteX15" fmla="*/ 478518 w 1914071"/>
                  <a:gd name="connsiteY15" fmla="*/ 382814 h 2105478"/>
                  <a:gd name="connsiteX16" fmla="*/ 1435554 w 1914071"/>
                  <a:gd name="connsiteY16" fmla="*/ 382814 h 2105478"/>
                  <a:gd name="connsiteX17" fmla="*/ 1435554 w 1914071"/>
                  <a:gd name="connsiteY17" fmla="*/ 1179547 h 2105478"/>
                  <a:gd name="connsiteX18" fmla="*/ 1220221 w 1914071"/>
                  <a:gd name="connsiteY18" fmla="*/ 1385309 h 2105478"/>
                  <a:gd name="connsiteX19" fmla="*/ 693851 w 1914071"/>
                  <a:gd name="connsiteY19" fmla="*/ 1385309 h 2105478"/>
                  <a:gd name="connsiteX20" fmla="*/ 478518 w 1914071"/>
                  <a:gd name="connsiteY20" fmla="*/ 1179547 h 2105478"/>
                  <a:gd name="connsiteX21" fmla="*/ 478518 w 1914071"/>
                  <a:gd name="connsiteY21" fmla="*/ 382814 h 2105478"/>
                  <a:gd name="connsiteX22" fmla="*/ 1579109 w 1914071"/>
                  <a:gd name="connsiteY22" fmla="*/ 447414 h 2105478"/>
                  <a:gd name="connsiteX23" fmla="*/ 1579109 w 1914071"/>
                  <a:gd name="connsiteY23" fmla="*/ 239259 h 2105478"/>
                  <a:gd name="connsiteX24" fmla="*/ 1244147 w 1914071"/>
                  <a:gd name="connsiteY24" fmla="*/ 239259 h 2105478"/>
                  <a:gd name="connsiteX25" fmla="*/ 957036 w 1914071"/>
                  <a:gd name="connsiteY25" fmla="*/ 0 h 2105478"/>
                  <a:gd name="connsiteX26" fmla="*/ 669925 w 1914071"/>
                  <a:gd name="connsiteY26" fmla="*/ 239259 h 2105478"/>
                  <a:gd name="connsiteX27" fmla="*/ 334963 w 1914071"/>
                  <a:gd name="connsiteY27" fmla="*/ 239259 h 2105478"/>
                  <a:gd name="connsiteX28" fmla="*/ 334963 w 1914071"/>
                  <a:gd name="connsiteY28" fmla="*/ 449807 h 2105478"/>
                  <a:gd name="connsiteX29" fmla="*/ 0 w 1914071"/>
                  <a:gd name="connsiteY29" fmla="*/ 768021 h 2105478"/>
                  <a:gd name="connsiteX30" fmla="*/ 0 w 1914071"/>
                  <a:gd name="connsiteY30" fmla="*/ 2105479 h 2105478"/>
                  <a:gd name="connsiteX31" fmla="*/ 1914072 w 1914071"/>
                  <a:gd name="connsiteY31" fmla="*/ 2105479 h 2105478"/>
                  <a:gd name="connsiteX32" fmla="*/ 1914072 w 1914071"/>
                  <a:gd name="connsiteY32" fmla="*/ 768021 h 2105478"/>
                  <a:gd name="connsiteX33" fmla="*/ 1579109 w 1914071"/>
                  <a:gd name="connsiteY33" fmla="*/ 447414 h 210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14071" h="2105478">
                    <a:moveTo>
                      <a:pt x="1770516" y="1904501"/>
                    </a:moveTo>
                    <a:lnTo>
                      <a:pt x="1291998" y="1449909"/>
                    </a:lnTo>
                    <a:lnTo>
                      <a:pt x="1770516" y="995317"/>
                    </a:lnTo>
                    <a:lnTo>
                      <a:pt x="1770516" y="1904501"/>
                    </a:lnTo>
                    <a:close/>
                    <a:moveTo>
                      <a:pt x="220118" y="1961924"/>
                    </a:moveTo>
                    <a:lnTo>
                      <a:pt x="693851" y="1514509"/>
                    </a:lnTo>
                    <a:lnTo>
                      <a:pt x="727347" y="1483406"/>
                    </a:lnTo>
                    <a:cubicBezTo>
                      <a:pt x="856547" y="1361384"/>
                      <a:pt x="1059917" y="1361384"/>
                      <a:pt x="1189117" y="1483406"/>
                    </a:cubicBezTo>
                    <a:lnTo>
                      <a:pt x="1222613" y="1514509"/>
                    </a:lnTo>
                    <a:lnTo>
                      <a:pt x="1693954" y="1961924"/>
                    </a:lnTo>
                    <a:lnTo>
                      <a:pt x="220118" y="1961924"/>
                    </a:lnTo>
                    <a:close/>
                    <a:moveTo>
                      <a:pt x="143555" y="992925"/>
                    </a:moveTo>
                    <a:lnTo>
                      <a:pt x="622073" y="1447517"/>
                    </a:lnTo>
                    <a:lnTo>
                      <a:pt x="143555" y="1902109"/>
                    </a:lnTo>
                    <a:lnTo>
                      <a:pt x="143555" y="992925"/>
                    </a:lnTo>
                    <a:close/>
                    <a:moveTo>
                      <a:pt x="478518" y="382814"/>
                    </a:moveTo>
                    <a:lnTo>
                      <a:pt x="1435554" y="382814"/>
                    </a:lnTo>
                    <a:lnTo>
                      <a:pt x="1435554" y="1179547"/>
                    </a:lnTo>
                    <a:lnTo>
                      <a:pt x="1220221" y="1385309"/>
                    </a:lnTo>
                    <a:cubicBezTo>
                      <a:pt x="1064702" y="1265680"/>
                      <a:pt x="849369" y="1265680"/>
                      <a:pt x="693851" y="1385309"/>
                    </a:cubicBezTo>
                    <a:lnTo>
                      <a:pt x="478518" y="1179547"/>
                    </a:lnTo>
                    <a:lnTo>
                      <a:pt x="478518" y="382814"/>
                    </a:lnTo>
                    <a:close/>
                    <a:moveTo>
                      <a:pt x="1579109" y="447414"/>
                    </a:moveTo>
                    <a:lnTo>
                      <a:pt x="1579109" y="239259"/>
                    </a:lnTo>
                    <a:lnTo>
                      <a:pt x="1244147" y="239259"/>
                    </a:lnTo>
                    <a:lnTo>
                      <a:pt x="957036" y="0"/>
                    </a:lnTo>
                    <a:lnTo>
                      <a:pt x="669925" y="239259"/>
                    </a:lnTo>
                    <a:lnTo>
                      <a:pt x="334963" y="239259"/>
                    </a:lnTo>
                    <a:lnTo>
                      <a:pt x="334963" y="449807"/>
                    </a:lnTo>
                    <a:lnTo>
                      <a:pt x="0" y="768021"/>
                    </a:lnTo>
                    <a:lnTo>
                      <a:pt x="0" y="2105479"/>
                    </a:lnTo>
                    <a:lnTo>
                      <a:pt x="1914072" y="2105479"/>
                    </a:lnTo>
                    <a:lnTo>
                      <a:pt x="1914072" y="768021"/>
                    </a:lnTo>
                    <a:lnTo>
                      <a:pt x="1579109" y="447414"/>
                    </a:lnTo>
                    <a:close/>
                  </a:path>
                </a:pathLst>
              </a:cu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r="100000" b="100000"/>
                </a:path>
                <a:tileRect l="-100000" t="-100000"/>
              </a:gradFill>
              <a:ln w="23912"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D93B3FC-DDB7-49C5-B0E2-30332216E4A6}"/>
                  </a:ext>
                </a:extLst>
              </p:cNvPr>
              <p:cNvSpPr/>
              <p:nvPr/>
            </p:nvSpPr>
            <p:spPr>
              <a:xfrm>
                <a:off x="9394391" y="2897845"/>
                <a:ext cx="622073" cy="622073"/>
              </a:xfrm>
              <a:custGeom>
                <a:avLst/>
                <a:gdLst>
                  <a:gd name="connsiteX0" fmla="*/ 308675 w 622073"/>
                  <a:gd name="connsiteY0" fmla="*/ 394777 h 622073"/>
                  <a:gd name="connsiteX1" fmla="*/ 232112 w 622073"/>
                  <a:gd name="connsiteY1" fmla="*/ 318214 h 622073"/>
                  <a:gd name="connsiteX2" fmla="*/ 308675 w 622073"/>
                  <a:gd name="connsiteY2" fmla="*/ 241652 h 622073"/>
                  <a:gd name="connsiteX3" fmla="*/ 385237 w 622073"/>
                  <a:gd name="connsiteY3" fmla="*/ 318214 h 622073"/>
                  <a:gd name="connsiteX4" fmla="*/ 308675 w 622073"/>
                  <a:gd name="connsiteY4" fmla="*/ 394777 h 622073"/>
                  <a:gd name="connsiteX5" fmla="*/ 308675 w 622073"/>
                  <a:gd name="connsiteY5" fmla="*/ 626859 h 622073"/>
                  <a:gd name="connsiteX6" fmla="*/ 464193 w 622073"/>
                  <a:gd name="connsiteY6" fmla="*/ 588577 h 622073"/>
                  <a:gd name="connsiteX7" fmla="*/ 480941 w 622073"/>
                  <a:gd name="connsiteY7" fmla="*/ 533547 h 622073"/>
                  <a:gd name="connsiteX8" fmla="*/ 425912 w 622073"/>
                  <a:gd name="connsiteY8" fmla="*/ 516799 h 622073"/>
                  <a:gd name="connsiteX9" fmla="*/ 308675 w 622073"/>
                  <a:gd name="connsiteY9" fmla="*/ 545510 h 622073"/>
                  <a:gd name="connsiteX10" fmla="*/ 78986 w 622073"/>
                  <a:gd name="connsiteY10" fmla="*/ 313429 h 622073"/>
                  <a:gd name="connsiteX11" fmla="*/ 311067 w 622073"/>
                  <a:gd name="connsiteY11" fmla="*/ 81348 h 622073"/>
                  <a:gd name="connsiteX12" fmla="*/ 543148 w 622073"/>
                  <a:gd name="connsiteY12" fmla="*/ 313429 h 622073"/>
                  <a:gd name="connsiteX13" fmla="*/ 543148 w 622073"/>
                  <a:gd name="connsiteY13" fmla="*/ 389992 h 622073"/>
                  <a:gd name="connsiteX14" fmla="*/ 466585 w 622073"/>
                  <a:gd name="connsiteY14" fmla="*/ 313429 h 622073"/>
                  <a:gd name="connsiteX15" fmla="*/ 339778 w 622073"/>
                  <a:gd name="connsiteY15" fmla="*/ 157911 h 622073"/>
                  <a:gd name="connsiteX16" fmla="*/ 165119 w 622073"/>
                  <a:gd name="connsiteY16" fmla="*/ 253615 h 622073"/>
                  <a:gd name="connsiteX17" fmla="*/ 229719 w 622073"/>
                  <a:gd name="connsiteY17" fmla="*/ 442629 h 622073"/>
                  <a:gd name="connsiteX18" fmla="*/ 428304 w 622073"/>
                  <a:gd name="connsiteY18" fmla="*/ 411525 h 622073"/>
                  <a:gd name="connsiteX19" fmla="*/ 545541 w 622073"/>
                  <a:gd name="connsiteY19" fmla="*/ 464162 h 622073"/>
                  <a:gd name="connsiteX20" fmla="*/ 622104 w 622073"/>
                  <a:gd name="connsiteY20" fmla="*/ 387600 h 622073"/>
                  <a:gd name="connsiteX21" fmla="*/ 622104 w 622073"/>
                  <a:gd name="connsiteY21" fmla="*/ 311037 h 622073"/>
                  <a:gd name="connsiteX22" fmla="*/ 311067 w 622073"/>
                  <a:gd name="connsiteY22" fmla="*/ 0 h 622073"/>
                  <a:gd name="connsiteX23" fmla="*/ 30 w 622073"/>
                  <a:gd name="connsiteY23" fmla="*/ 311037 h 622073"/>
                  <a:gd name="connsiteX24" fmla="*/ 308675 w 622073"/>
                  <a:gd name="connsiteY24" fmla="*/ 626859 h 6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073" h="622073">
                    <a:moveTo>
                      <a:pt x="308675" y="394777"/>
                    </a:moveTo>
                    <a:cubicBezTo>
                      <a:pt x="265608" y="394777"/>
                      <a:pt x="232112" y="358888"/>
                      <a:pt x="232112" y="318214"/>
                    </a:cubicBezTo>
                    <a:cubicBezTo>
                      <a:pt x="232112" y="275148"/>
                      <a:pt x="268001" y="241652"/>
                      <a:pt x="308675" y="241652"/>
                    </a:cubicBezTo>
                    <a:cubicBezTo>
                      <a:pt x="351741" y="241652"/>
                      <a:pt x="385237" y="275148"/>
                      <a:pt x="385237" y="318214"/>
                    </a:cubicBezTo>
                    <a:cubicBezTo>
                      <a:pt x="385237" y="361281"/>
                      <a:pt x="351741" y="394777"/>
                      <a:pt x="308675" y="394777"/>
                    </a:cubicBezTo>
                    <a:close/>
                    <a:moveTo>
                      <a:pt x="308675" y="626859"/>
                    </a:moveTo>
                    <a:cubicBezTo>
                      <a:pt x="363704" y="626859"/>
                      <a:pt x="416341" y="612503"/>
                      <a:pt x="464193" y="588577"/>
                    </a:cubicBezTo>
                    <a:cubicBezTo>
                      <a:pt x="483334" y="576614"/>
                      <a:pt x="490511" y="552688"/>
                      <a:pt x="480941" y="533547"/>
                    </a:cubicBezTo>
                    <a:cubicBezTo>
                      <a:pt x="468978" y="514407"/>
                      <a:pt x="445052" y="507229"/>
                      <a:pt x="425912" y="516799"/>
                    </a:cubicBezTo>
                    <a:cubicBezTo>
                      <a:pt x="390023" y="535940"/>
                      <a:pt x="349349" y="545510"/>
                      <a:pt x="308675" y="545510"/>
                    </a:cubicBezTo>
                    <a:cubicBezTo>
                      <a:pt x="181867" y="545510"/>
                      <a:pt x="76593" y="440237"/>
                      <a:pt x="78986" y="313429"/>
                    </a:cubicBezTo>
                    <a:cubicBezTo>
                      <a:pt x="78986" y="186622"/>
                      <a:pt x="184260" y="81348"/>
                      <a:pt x="311067" y="81348"/>
                    </a:cubicBezTo>
                    <a:cubicBezTo>
                      <a:pt x="437874" y="81348"/>
                      <a:pt x="543148" y="184229"/>
                      <a:pt x="543148" y="313429"/>
                    </a:cubicBezTo>
                    <a:lnTo>
                      <a:pt x="543148" y="389992"/>
                    </a:lnTo>
                    <a:cubicBezTo>
                      <a:pt x="500082" y="389992"/>
                      <a:pt x="466585" y="356496"/>
                      <a:pt x="466585" y="313429"/>
                    </a:cubicBezTo>
                    <a:cubicBezTo>
                      <a:pt x="466585" y="236866"/>
                      <a:pt x="413949" y="172266"/>
                      <a:pt x="339778" y="157911"/>
                    </a:cubicBezTo>
                    <a:cubicBezTo>
                      <a:pt x="265608" y="143555"/>
                      <a:pt x="191438" y="184229"/>
                      <a:pt x="165119" y="253615"/>
                    </a:cubicBezTo>
                    <a:cubicBezTo>
                      <a:pt x="138801" y="323000"/>
                      <a:pt x="165119" y="404348"/>
                      <a:pt x="229719" y="442629"/>
                    </a:cubicBezTo>
                    <a:cubicBezTo>
                      <a:pt x="294319" y="480911"/>
                      <a:pt x="378060" y="468948"/>
                      <a:pt x="428304" y="411525"/>
                    </a:cubicBezTo>
                    <a:cubicBezTo>
                      <a:pt x="457015" y="445022"/>
                      <a:pt x="500082" y="464162"/>
                      <a:pt x="545541" y="464162"/>
                    </a:cubicBezTo>
                    <a:cubicBezTo>
                      <a:pt x="588608" y="464162"/>
                      <a:pt x="622104" y="430666"/>
                      <a:pt x="622104" y="387600"/>
                    </a:cubicBezTo>
                    <a:lnTo>
                      <a:pt x="622104" y="311037"/>
                    </a:lnTo>
                    <a:cubicBezTo>
                      <a:pt x="622104" y="138770"/>
                      <a:pt x="483334" y="0"/>
                      <a:pt x="311067" y="0"/>
                    </a:cubicBezTo>
                    <a:cubicBezTo>
                      <a:pt x="138801" y="0"/>
                      <a:pt x="30" y="138770"/>
                      <a:pt x="30" y="311037"/>
                    </a:cubicBezTo>
                    <a:cubicBezTo>
                      <a:pt x="-2362" y="485696"/>
                      <a:pt x="136408" y="624466"/>
                      <a:pt x="308675" y="626859"/>
                    </a:cubicBezTo>
                    <a:close/>
                  </a:path>
                </a:pathLst>
              </a:custGeom>
              <a:solidFill>
                <a:schemeClr val="accent5"/>
              </a:solidFill>
              <a:ln w="23912" cap="flat">
                <a:noFill/>
                <a:prstDash val="solid"/>
                <a:miter/>
              </a:ln>
            </p:spPr>
            <p:txBody>
              <a:bodyPr rtlCol="0" anchor="ctr"/>
              <a:lstStyle/>
              <a:p>
                <a:endParaRPr lang="en-US"/>
              </a:p>
            </p:txBody>
          </p:sp>
        </p:grpSp>
        <p:sp>
          <p:nvSpPr>
            <p:cNvPr id="15" name="Isosceles Triangle 14">
              <a:extLst>
                <a:ext uri="{FF2B5EF4-FFF2-40B4-BE49-F238E27FC236}">
                  <a16:creationId xmlns:a16="http://schemas.microsoft.com/office/drawing/2014/main" id="{9BAC5326-69BC-4DCF-B682-4778B80809E4}"/>
                </a:ext>
              </a:extLst>
            </p:cNvPr>
            <p:cNvSpPr/>
            <p:nvPr userDrawn="1"/>
          </p:nvSpPr>
          <p:spPr>
            <a:xfrm rot="16200000">
              <a:off x="933977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2B9EA639-1876-4B22-BA5A-57AB07E3C79D}"/>
                </a:ext>
              </a:extLst>
            </p:cNvPr>
            <p:cNvSpPr/>
            <p:nvPr userDrawn="1"/>
          </p:nvSpPr>
          <p:spPr>
            <a:xfrm rot="5400000" flipH="1">
              <a:off x="1085384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E4599619-B65E-4720-902B-79FAB6069DDB}"/>
                </a:ext>
              </a:extLst>
            </p:cNvPr>
            <p:cNvSpPr/>
            <p:nvPr userDrawn="1"/>
          </p:nvSpPr>
          <p:spPr>
            <a:xfrm flipH="1">
              <a:off x="10124928" y="2418638"/>
              <a:ext cx="495446" cy="19484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“Contact” slide</a:t>
            </a:r>
          </a:p>
        </p:txBody>
      </p:sp>
      <p:sp>
        <p:nvSpPr>
          <p:cNvPr id="3" name="Contact Content Placeholder">
            <a:extLst>
              <a:ext uri="{FF2B5EF4-FFF2-40B4-BE49-F238E27FC236}">
                <a16:creationId xmlns:a16="http://schemas.microsoft.com/office/drawing/2014/main" id="{17AAC5FF-8264-4C60-8AAC-1B83EE24201B}"/>
              </a:ext>
            </a:extLst>
          </p:cNvPr>
          <p:cNvSpPr>
            <a:spLocks noGrp="1"/>
          </p:cNvSpPr>
          <p:nvPr>
            <p:ph idx="1" hasCustomPrompt="1"/>
          </p:nvPr>
        </p:nvSpPr>
        <p:spPr>
          <a:xfrm>
            <a:off x="817734" y="1137446"/>
            <a:ext cx="7244177" cy="5039517"/>
          </a:xfrm>
        </p:spPr>
        <p:txBody>
          <a:bodyPr anchor="ctr">
            <a:normAutofit/>
          </a:bodyPr>
          <a:lstStyle>
            <a:lvl1pPr>
              <a:spcBef>
                <a:spcPts val="1200"/>
              </a:spcBef>
              <a:defRPr sz="2400"/>
            </a:lvl1pPr>
            <a:lvl2pPr>
              <a:spcBef>
                <a:spcPts val="200"/>
              </a:spcBef>
              <a:defRPr sz="2000"/>
            </a:lvl2pPr>
            <a:lvl3pPr>
              <a:spcBef>
                <a:spcPts val="0"/>
              </a:spcBef>
              <a:defRPr sz="2000"/>
            </a:lvl3pPr>
            <a:lvl4pPr>
              <a:spcBef>
                <a:spcPts val="400"/>
              </a:spcBef>
              <a:defRPr sz="1800"/>
            </a:lvl4pPr>
            <a:lvl5pPr>
              <a:defRPr sz="1800"/>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675505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esenter / Moderator">
    <p:spTree>
      <p:nvGrpSpPr>
        <p:cNvPr id="1" name=""/>
        <p:cNvGrpSpPr/>
        <p:nvPr/>
      </p:nvGrpSpPr>
      <p:grpSpPr>
        <a:xfrm>
          <a:off x="0" y="0"/>
          <a:ext cx="0" cy="0"/>
          <a:chOff x="0" y="0"/>
          <a:chExt cx="0" cy="0"/>
        </a:xfrm>
      </p:grpSpPr>
      <p:pic>
        <p:nvPicPr>
          <p:cNvPr id="8" name="Microphone Icon">
            <a:extLst>
              <a:ext uri="{FF2B5EF4-FFF2-40B4-BE49-F238E27FC236}">
                <a16:creationId xmlns:a16="http://schemas.microsoft.com/office/drawing/2014/main" id="{821C247C-8EBB-4D4A-8797-57C42F0B7172}"/>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Speaker / Moderator slide</a:t>
            </a:r>
          </a:p>
        </p:txBody>
      </p:sp>
      <p:sp>
        <p:nvSpPr>
          <p:cNvPr id="7" name="Person Photo">
            <a:extLst>
              <a:ext uri="{FF2B5EF4-FFF2-40B4-BE49-F238E27FC236}">
                <a16:creationId xmlns:a16="http://schemas.microsoft.com/office/drawing/2014/main" id="{B7D89C1E-6C46-426B-BD63-ECEF239257D2}"/>
              </a:ext>
              <a:ext uri="{C183D7F6-B498-43B3-948B-1728B52AA6E4}">
                <adec:decorative xmlns:adec="http://schemas.microsoft.com/office/drawing/2017/decorative" val="1"/>
              </a:ext>
            </a:extLst>
          </p:cNvPr>
          <p:cNvSpPr>
            <a:spLocks noGrp="1"/>
          </p:cNvSpPr>
          <p:nvPr>
            <p:ph type="pic" sz="quarter" idx="13" hasCustomPrompt="1"/>
          </p:nvPr>
        </p:nvSpPr>
        <p:spPr>
          <a:xfrm>
            <a:off x="1502361" y="2590404"/>
            <a:ext cx="2133600" cy="2133600"/>
          </a:xfrm>
          <a:prstGeom prst="round2DiagRect">
            <a:avLst/>
          </a:prstGeom>
          <a:solidFill>
            <a:srgbClr val="F3F4F4"/>
          </a:solidFill>
          <a:ln>
            <a:solidFill>
              <a:schemeClr val="accent4"/>
            </a:solidFill>
          </a:ln>
        </p:spPr>
        <p:txBody>
          <a:bodyPr/>
          <a:lstStyle>
            <a:lvl1pPr algn="ctr">
              <a:defRPr sz="2000" b="0" i="1">
                <a:solidFill>
                  <a:schemeClr val="tx2"/>
                </a:solidFill>
              </a:defRPr>
            </a:lvl1pPr>
          </a:lstStyle>
          <a:p>
            <a:r>
              <a:rPr lang="en-US" dirty="0"/>
              <a:t>Click icon to add picture, or drag and drop from your files.</a:t>
            </a:r>
          </a:p>
        </p:txBody>
      </p:sp>
      <p:sp>
        <p:nvSpPr>
          <p:cNvPr id="3" name="Person Info">
            <a:extLst>
              <a:ext uri="{FF2B5EF4-FFF2-40B4-BE49-F238E27FC236}">
                <a16:creationId xmlns:a16="http://schemas.microsoft.com/office/drawing/2014/main" id="{17AAC5FF-8264-4C60-8AAC-1B83EE24201B}"/>
              </a:ext>
            </a:extLst>
          </p:cNvPr>
          <p:cNvSpPr>
            <a:spLocks noGrp="1"/>
          </p:cNvSpPr>
          <p:nvPr>
            <p:ph idx="1" hasCustomPrompt="1"/>
          </p:nvPr>
        </p:nvSpPr>
        <p:spPr>
          <a:xfrm>
            <a:off x="4439822" y="1137446"/>
            <a:ext cx="7244177" cy="5039517"/>
          </a:xfrm>
        </p:spPr>
        <p:txBody>
          <a:bodyPr anchor="ctr">
            <a:noAutofit/>
          </a:bodyPr>
          <a:lstStyle>
            <a:lvl1pPr>
              <a:defRPr/>
            </a:lvl1pPr>
            <a:lvl2pPr>
              <a:defRPr/>
            </a:lvl2pPr>
            <a:lvl3pPr>
              <a:defRPr/>
            </a:lvl3pPr>
          </a:lstStyle>
          <a:p>
            <a:pPr lvl="0"/>
            <a:r>
              <a:rPr lang="en-US" dirty="0"/>
              <a:t>FirstName LastName</a:t>
            </a:r>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504497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esenters / Moderators (2)">
    <p:spTree>
      <p:nvGrpSpPr>
        <p:cNvPr id="1" name=""/>
        <p:cNvGrpSpPr/>
        <p:nvPr/>
      </p:nvGrpSpPr>
      <p:grpSpPr>
        <a:xfrm>
          <a:off x="0" y="0"/>
          <a:ext cx="0" cy="0"/>
          <a:chOff x="0" y="0"/>
          <a:chExt cx="0" cy="0"/>
        </a:xfrm>
      </p:grpSpPr>
      <p:pic>
        <p:nvPicPr>
          <p:cNvPr id="10" name="Microphone Icon">
            <a:extLst>
              <a:ext uri="{FF2B5EF4-FFF2-40B4-BE49-F238E27FC236}">
                <a16:creationId xmlns:a16="http://schemas.microsoft.com/office/drawing/2014/main" id="{25EC0724-8798-467D-9F8D-322E0B6A7B23}"/>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3" hasCustomPrompt="1"/>
          </p:nvPr>
        </p:nvSpPr>
        <p:spPr>
          <a:xfrm>
            <a:off x="493795" y="128874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4" name="Person Info 1">
            <a:extLst>
              <a:ext uri="{FF2B5EF4-FFF2-40B4-BE49-F238E27FC236}">
                <a16:creationId xmlns:a16="http://schemas.microsoft.com/office/drawing/2014/main" id="{134CD3E4-027C-4B7D-A65C-7DBA57E90025}"/>
              </a:ext>
            </a:extLst>
          </p:cNvPr>
          <p:cNvSpPr>
            <a:spLocks noGrp="1"/>
          </p:cNvSpPr>
          <p:nvPr>
            <p:ph sz="half" idx="2" hasCustomPrompt="1"/>
          </p:nvPr>
        </p:nvSpPr>
        <p:spPr>
          <a:xfrm>
            <a:off x="2647268" y="1254648"/>
            <a:ext cx="3328019" cy="2201789"/>
          </a:xfrm>
        </p:spPr>
        <p:txBody>
          <a:bodyPr>
            <a:noAutofit/>
          </a:bodyPr>
          <a:lstStyle>
            <a:lvl1pPr>
              <a:defRPr/>
            </a:lvl1pPr>
            <a:lvl2pPr>
              <a:defRPr/>
            </a:lvl2pPr>
            <a:lvl3pPr>
              <a:defRPr/>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val="1"/>
              </a:ext>
            </a:extLst>
          </p:cNvPr>
          <p:cNvSpPr>
            <a:spLocks noGrp="1"/>
          </p:cNvSpPr>
          <p:nvPr>
            <p:ph type="pic" sz="quarter" idx="14" hasCustomPrompt="1"/>
          </p:nvPr>
        </p:nvSpPr>
        <p:spPr>
          <a:xfrm>
            <a:off x="443127" y="3832448"/>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2602002" y="3798354"/>
            <a:ext cx="3328019" cy="2201789"/>
          </a:xfrm>
        </p:spPr>
        <p:txBody>
          <a:bodyPr>
            <a:noAutofit/>
          </a:bodyPr>
          <a:lstStyle>
            <a:lvl1pPr>
              <a:defRPr/>
            </a:lvl1pPr>
            <a:lvl2pPr>
              <a:defRPr/>
            </a:lvl2pPr>
            <a:lvl3pPr>
              <a:defRPr/>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
        <p:nvSpPr>
          <p:cNvPr id="11" name="Person Photo 1">
            <a:extLst>
              <a:ext uri="{FF2B5EF4-FFF2-40B4-BE49-F238E27FC236}">
                <a16:creationId xmlns:a16="http://schemas.microsoft.com/office/drawing/2014/main" id="{544E6336-5857-471C-BA74-850D69BB57E3}"/>
              </a:ext>
              <a:ext uri="{C183D7F6-B498-43B3-948B-1728B52AA6E4}">
                <adec:decorative xmlns:adec="http://schemas.microsoft.com/office/drawing/2017/decorative" val="1"/>
              </a:ext>
            </a:extLst>
          </p:cNvPr>
          <p:cNvSpPr>
            <a:spLocks noGrp="1"/>
          </p:cNvSpPr>
          <p:nvPr>
            <p:ph type="pic" sz="quarter" idx="15" hasCustomPrompt="1"/>
          </p:nvPr>
        </p:nvSpPr>
        <p:spPr>
          <a:xfrm>
            <a:off x="6267383" y="128874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12" name="Person Info 1">
            <a:extLst>
              <a:ext uri="{FF2B5EF4-FFF2-40B4-BE49-F238E27FC236}">
                <a16:creationId xmlns:a16="http://schemas.microsoft.com/office/drawing/2014/main" id="{5C89021C-DF63-481D-BDCF-881627934EE4}"/>
              </a:ext>
            </a:extLst>
          </p:cNvPr>
          <p:cNvSpPr>
            <a:spLocks noGrp="1"/>
          </p:cNvSpPr>
          <p:nvPr>
            <p:ph sz="half" idx="16" hasCustomPrompt="1"/>
          </p:nvPr>
        </p:nvSpPr>
        <p:spPr>
          <a:xfrm>
            <a:off x="8420856" y="1254648"/>
            <a:ext cx="3328019" cy="2201789"/>
          </a:xfrm>
        </p:spPr>
        <p:txBody>
          <a:bodyPr>
            <a:noAutofit/>
          </a:bodyPr>
          <a:lstStyle>
            <a:lvl1pPr>
              <a:defRPr/>
            </a:lvl1pPr>
            <a:lvl2pPr>
              <a:defRPr/>
            </a:lvl2pPr>
            <a:lvl3pPr>
              <a:defRPr/>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13" name="Person Photo 2">
            <a:extLst>
              <a:ext uri="{FF2B5EF4-FFF2-40B4-BE49-F238E27FC236}">
                <a16:creationId xmlns:a16="http://schemas.microsoft.com/office/drawing/2014/main" id="{AF196B93-6817-4688-9E10-AC4BCCB9886B}"/>
              </a:ext>
              <a:ext uri="{C183D7F6-B498-43B3-948B-1728B52AA6E4}">
                <adec:decorative xmlns:adec="http://schemas.microsoft.com/office/drawing/2017/decorative" val="1"/>
              </a:ext>
            </a:extLst>
          </p:cNvPr>
          <p:cNvSpPr>
            <a:spLocks noGrp="1"/>
          </p:cNvSpPr>
          <p:nvPr>
            <p:ph type="pic" sz="quarter" idx="17" hasCustomPrompt="1"/>
          </p:nvPr>
        </p:nvSpPr>
        <p:spPr>
          <a:xfrm>
            <a:off x="6216715" y="3832448"/>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14" name="Person Info 2">
            <a:extLst>
              <a:ext uri="{FF2B5EF4-FFF2-40B4-BE49-F238E27FC236}">
                <a16:creationId xmlns:a16="http://schemas.microsoft.com/office/drawing/2014/main" id="{52322306-DCC9-435A-B756-376CEB87DACD}"/>
              </a:ext>
            </a:extLst>
          </p:cNvPr>
          <p:cNvSpPr>
            <a:spLocks noGrp="1"/>
          </p:cNvSpPr>
          <p:nvPr>
            <p:ph sz="half" idx="18" hasCustomPrompt="1"/>
          </p:nvPr>
        </p:nvSpPr>
        <p:spPr>
          <a:xfrm>
            <a:off x="8420855" y="3798354"/>
            <a:ext cx="3328019" cy="2201789"/>
          </a:xfrm>
        </p:spPr>
        <p:txBody>
          <a:bodyPr>
            <a:noAutofit/>
          </a:bodyPr>
          <a:lstStyle>
            <a:lvl1pPr>
              <a:defRPr/>
            </a:lvl1pPr>
            <a:lvl2pPr>
              <a:defRPr/>
            </a:lvl2pPr>
            <a:lvl3pPr>
              <a:defRPr/>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Tree>
    <p:extLst>
      <p:ext uri="{BB962C8B-B14F-4D97-AF65-F5344CB8AC3E}">
        <p14:creationId xmlns:p14="http://schemas.microsoft.com/office/powerpoint/2010/main" val="24026732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esenters / Moderators (3)">
    <p:spTree>
      <p:nvGrpSpPr>
        <p:cNvPr id="1" name=""/>
        <p:cNvGrpSpPr/>
        <p:nvPr/>
      </p:nvGrpSpPr>
      <p:grpSpPr>
        <a:xfrm>
          <a:off x="0" y="0"/>
          <a:ext cx="0" cy="0"/>
          <a:chOff x="0" y="0"/>
          <a:chExt cx="0" cy="0"/>
        </a:xfrm>
      </p:grpSpPr>
      <p:pic>
        <p:nvPicPr>
          <p:cNvPr id="12" name="Microphone Icon">
            <a:extLst>
              <a:ext uri="{FF2B5EF4-FFF2-40B4-BE49-F238E27FC236}">
                <a16:creationId xmlns:a16="http://schemas.microsoft.com/office/drawing/2014/main" id="{D88163A2-AAB5-4363-AED9-D71E2DD96B63}"/>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3" hasCustomPrompt="1"/>
          </p:nvPr>
        </p:nvSpPr>
        <p:spPr>
          <a:xfrm>
            <a:off x="961748"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10" name="Person Info 1">
            <a:extLst>
              <a:ext uri="{FF2B5EF4-FFF2-40B4-BE49-F238E27FC236}">
                <a16:creationId xmlns:a16="http://schemas.microsoft.com/office/drawing/2014/main" id="{7AB118E0-BCC7-45C2-8F9E-6934FC665C9E}"/>
              </a:ext>
            </a:extLst>
          </p:cNvPr>
          <p:cNvSpPr>
            <a:spLocks noGrp="1"/>
          </p:cNvSpPr>
          <p:nvPr>
            <p:ph sz="half" idx="15" hasCustomPrompt="1"/>
          </p:nvPr>
        </p:nvSpPr>
        <p:spPr>
          <a:xfrm>
            <a:off x="423268"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val="1"/>
              </a:ext>
            </a:extLst>
          </p:cNvPr>
          <p:cNvSpPr>
            <a:spLocks noGrp="1"/>
          </p:cNvSpPr>
          <p:nvPr>
            <p:ph type="pic" sz="quarter" idx="14" hasCustomPrompt="1"/>
          </p:nvPr>
        </p:nvSpPr>
        <p:spPr>
          <a:xfrm>
            <a:off x="4985834"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4447354"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11" name="Person Photo 3">
            <a:extLst>
              <a:ext uri="{FF2B5EF4-FFF2-40B4-BE49-F238E27FC236}">
                <a16:creationId xmlns:a16="http://schemas.microsoft.com/office/drawing/2014/main" id="{53A828BF-2A5D-41FD-B227-FAAB818AC598}"/>
              </a:ext>
              <a:ext uri="{C183D7F6-B498-43B3-948B-1728B52AA6E4}">
                <adec:decorative xmlns:adec="http://schemas.microsoft.com/office/drawing/2017/decorative" val="1"/>
              </a:ext>
            </a:extLst>
          </p:cNvPr>
          <p:cNvSpPr>
            <a:spLocks noGrp="1"/>
          </p:cNvSpPr>
          <p:nvPr>
            <p:ph type="pic" sz="quarter" idx="16" hasCustomPrompt="1"/>
          </p:nvPr>
        </p:nvSpPr>
        <p:spPr>
          <a:xfrm>
            <a:off x="9009920"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4" name="Person Info 3">
            <a:extLst>
              <a:ext uri="{FF2B5EF4-FFF2-40B4-BE49-F238E27FC236}">
                <a16:creationId xmlns:a16="http://schemas.microsoft.com/office/drawing/2014/main" id="{134CD3E4-027C-4B7D-A65C-7DBA57E90025}"/>
              </a:ext>
            </a:extLst>
          </p:cNvPr>
          <p:cNvSpPr>
            <a:spLocks noGrp="1"/>
          </p:cNvSpPr>
          <p:nvPr>
            <p:ph sz="half" idx="2" hasCustomPrompt="1"/>
          </p:nvPr>
        </p:nvSpPr>
        <p:spPr>
          <a:xfrm>
            <a:off x="8471440"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54355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p:nvPr>
        </p:nvSpPr>
        <p:spPr>
          <a:xfrm>
            <a:off x="805866" y="46208"/>
            <a:ext cx="11081334" cy="786384"/>
          </a:xfrm>
        </p:spPr>
        <p:txBody>
          <a:bodyPr/>
          <a:lstStyle/>
          <a:p>
            <a:r>
              <a:rPr lang="en-US" dirty="0"/>
              <a:t>Click to edit Master title style</a:t>
            </a:r>
          </a:p>
        </p:txBody>
      </p:sp>
      <p:sp>
        <p:nvSpPr>
          <p:cNvPr id="3" name="Subtitle">
            <a:extLst>
              <a:ext uri="{FF2B5EF4-FFF2-40B4-BE49-F238E27FC236}">
                <a16:creationId xmlns:a16="http://schemas.microsoft.com/office/drawing/2014/main" id="{B32B0E8D-8431-408A-AF8C-044EE0F0A717}"/>
              </a:ext>
            </a:extLst>
          </p:cNvPr>
          <p:cNvSpPr>
            <a:spLocks noGrp="1"/>
          </p:cNvSpPr>
          <p:nvPr>
            <p:ph type="body" idx="1" hasCustomPrompt="1"/>
          </p:nvPr>
        </p:nvSpPr>
        <p:spPr>
          <a:xfrm>
            <a:off x="839788" y="999279"/>
            <a:ext cx="10515600" cy="823912"/>
          </a:xfrm>
          <a:solidFill>
            <a:srgbClr val="F3F4F4"/>
          </a:solidFill>
          <a:ln>
            <a:solidFill>
              <a:schemeClr val="accent4"/>
            </a:solidFill>
          </a:ln>
        </p:spPr>
        <p:txBody>
          <a:bodyPr anchor="ctr">
            <a:normAutofit/>
          </a:bodyPr>
          <a:lstStyle>
            <a:lvl1pPr marL="0" indent="0" algn="l">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 </a:t>
            </a:r>
          </a:p>
        </p:txBody>
      </p:sp>
      <p:sp>
        <p:nvSpPr>
          <p:cNvPr id="4" name="Content Placeholder">
            <a:extLst>
              <a:ext uri="{FF2B5EF4-FFF2-40B4-BE49-F238E27FC236}">
                <a16:creationId xmlns:a16="http://schemas.microsoft.com/office/drawing/2014/main" id="{18CFC8C1-67C5-455C-AAC1-338413D4B475}"/>
              </a:ext>
            </a:extLst>
          </p:cNvPr>
          <p:cNvSpPr>
            <a:spLocks noGrp="1"/>
          </p:cNvSpPr>
          <p:nvPr>
            <p:ph sz="half" idx="2"/>
          </p:nvPr>
        </p:nvSpPr>
        <p:spPr>
          <a:xfrm>
            <a:off x="839788" y="1989878"/>
            <a:ext cx="1051560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776299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19" name="Envelope Icon">
            <a:extLst>
              <a:ext uri="{FF2B5EF4-FFF2-40B4-BE49-F238E27FC236}">
                <a16:creationId xmlns:a16="http://schemas.microsoft.com/office/drawing/2014/main" id="{2359C801-6FA3-4BD2-A600-321070D79C3D}"/>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284" y="266368"/>
            <a:ext cx="400382" cy="400382"/>
          </a:xfrm>
          <a:prstGeom prst="rect">
            <a:avLst/>
          </a:prstGeom>
        </p:spPr>
      </p:pic>
      <p:grpSp>
        <p:nvGrpSpPr>
          <p:cNvPr id="18" name="Email Envelope Icon">
            <a:extLst>
              <a:ext uri="{FF2B5EF4-FFF2-40B4-BE49-F238E27FC236}">
                <a16:creationId xmlns:a16="http://schemas.microsoft.com/office/drawing/2014/main" id="{038B947E-84BB-4262-B5FD-668E7C02CD86}"/>
              </a:ext>
              <a:ext uri="{C183D7F6-B498-43B3-948B-1728B52AA6E4}">
                <adec:decorative xmlns:adec="http://schemas.microsoft.com/office/drawing/2017/decorative" val="1"/>
              </a:ext>
            </a:extLst>
          </p:cNvPr>
          <p:cNvGrpSpPr/>
          <p:nvPr userDrawn="1"/>
        </p:nvGrpSpPr>
        <p:grpSpPr>
          <a:xfrm>
            <a:off x="9415617" y="2376261"/>
            <a:ext cx="1914072" cy="2105479"/>
            <a:chOff x="9415617" y="2376261"/>
            <a:chExt cx="1914072" cy="2105479"/>
          </a:xfrm>
        </p:grpSpPr>
        <p:grpSp>
          <p:nvGrpSpPr>
            <p:cNvPr id="14" name="Group 13">
              <a:extLst>
                <a:ext uri="{FF2B5EF4-FFF2-40B4-BE49-F238E27FC236}">
                  <a16:creationId xmlns:a16="http://schemas.microsoft.com/office/drawing/2014/main" id="{44C3A8A9-9D35-4CBF-B48D-28E6D69B71E5}"/>
                </a:ext>
                <a:ext uri="{C183D7F6-B498-43B3-948B-1728B52AA6E4}">
                  <adec:decorative xmlns:adec="http://schemas.microsoft.com/office/drawing/2017/decorative" val="1"/>
                </a:ext>
              </a:extLst>
            </p:cNvPr>
            <p:cNvGrpSpPr/>
            <p:nvPr userDrawn="1"/>
          </p:nvGrpSpPr>
          <p:grpSpPr>
            <a:xfrm>
              <a:off x="9415617" y="2376261"/>
              <a:ext cx="1914072" cy="2105479"/>
              <a:chOff x="8746030" y="2376261"/>
              <a:chExt cx="1914072" cy="2105479"/>
            </a:xfrm>
          </p:grpSpPr>
          <p:sp>
            <p:nvSpPr>
              <p:cNvPr id="13" name="Rectangle 12">
                <a:extLst>
                  <a:ext uri="{FF2B5EF4-FFF2-40B4-BE49-F238E27FC236}">
                    <a16:creationId xmlns:a16="http://schemas.microsoft.com/office/drawing/2014/main" id="{3385D42F-F634-48D6-A4CA-C3299E3FC6F3}"/>
                  </a:ext>
                </a:extLst>
              </p:cNvPr>
              <p:cNvSpPr/>
              <p:nvPr userDrawn="1"/>
            </p:nvSpPr>
            <p:spPr>
              <a:xfrm>
                <a:off x="9163050" y="2676525"/>
                <a:ext cx="1123950" cy="1127760"/>
              </a:xfrm>
              <a:prstGeom prst="rect">
                <a:avLst/>
              </a:prstGeom>
              <a:gradFill flip="none" rotWithShape="1">
                <a:gsLst>
                  <a:gs pos="97619">
                    <a:schemeClr val="accent4">
                      <a:lumMod val="90000"/>
                    </a:schemeClr>
                  </a:gs>
                  <a:gs pos="3968">
                    <a:srgbClr val="F3F4F4"/>
                  </a:gs>
                  <a:gs pos="26000">
                    <a:schemeClr val="bg1"/>
                  </a:gs>
                  <a:gs pos="77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5A79651-71F3-44A8-A1A3-0EF6414C910A}"/>
                  </a:ext>
                </a:extLst>
              </p:cNvPr>
              <p:cNvSpPr/>
              <p:nvPr userDrawn="1"/>
            </p:nvSpPr>
            <p:spPr>
              <a:xfrm>
                <a:off x="8801100" y="3276600"/>
                <a:ext cx="1790700" cy="1127760"/>
              </a:xfrm>
              <a:custGeom>
                <a:avLst/>
                <a:gdLst>
                  <a:gd name="connsiteX0" fmla="*/ 0 w 1790700"/>
                  <a:gd name="connsiteY0" fmla="*/ 0 h 1127760"/>
                  <a:gd name="connsiteX1" fmla="*/ 1790700 w 1790700"/>
                  <a:gd name="connsiteY1" fmla="*/ 0 h 1127760"/>
                  <a:gd name="connsiteX2" fmla="*/ 1790700 w 1790700"/>
                  <a:gd name="connsiteY2" fmla="*/ 1127760 h 1127760"/>
                  <a:gd name="connsiteX3" fmla="*/ 0 w 1790700"/>
                  <a:gd name="connsiteY3" fmla="*/ 1127760 h 1127760"/>
                  <a:gd name="connsiteX4" fmla="*/ 0 w 1790700"/>
                  <a:gd name="connsiteY4" fmla="*/ 0 h 1127760"/>
                  <a:gd name="connsiteX0" fmla="*/ 0 w 1790700"/>
                  <a:gd name="connsiteY0" fmla="*/ 7144 h 1134904"/>
                  <a:gd name="connsiteX1" fmla="*/ 1316831 w 1790700"/>
                  <a:gd name="connsiteY1" fmla="*/ 0 h 1134904"/>
                  <a:gd name="connsiteX2" fmla="*/ 1790700 w 1790700"/>
                  <a:gd name="connsiteY2" fmla="*/ 7144 h 1134904"/>
                  <a:gd name="connsiteX3" fmla="*/ 1790700 w 1790700"/>
                  <a:gd name="connsiteY3" fmla="*/ 1134904 h 1134904"/>
                  <a:gd name="connsiteX4" fmla="*/ 0 w 1790700"/>
                  <a:gd name="connsiteY4" fmla="*/ 1134904 h 1134904"/>
                  <a:gd name="connsiteX5" fmla="*/ 0 w 1790700"/>
                  <a:gd name="connsiteY5" fmla="*/ 7144 h 1134904"/>
                  <a:gd name="connsiteX0" fmla="*/ 0 w 1790700"/>
                  <a:gd name="connsiteY0" fmla="*/ 7144 h 1134904"/>
                  <a:gd name="connsiteX1" fmla="*/ 497681 w 1790700"/>
                  <a:gd name="connsiteY1" fmla="*/ 4763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7144 h 1134904"/>
                  <a:gd name="connsiteX1" fmla="*/ 628650 w 1790700"/>
                  <a:gd name="connsiteY1" fmla="*/ 542926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700" h="1127760">
                    <a:moveTo>
                      <a:pt x="0" y="0"/>
                    </a:moveTo>
                    <a:lnTo>
                      <a:pt x="628650" y="535782"/>
                    </a:lnTo>
                    <a:cubicBezTo>
                      <a:pt x="731837" y="447676"/>
                      <a:pt x="937419" y="361950"/>
                      <a:pt x="1188244" y="528638"/>
                    </a:cubicBezTo>
                    <a:lnTo>
                      <a:pt x="1790700" y="0"/>
                    </a:lnTo>
                    <a:lnTo>
                      <a:pt x="1790700" y="1127760"/>
                    </a:lnTo>
                    <a:lnTo>
                      <a:pt x="0" y="1127760"/>
                    </a:lnTo>
                    <a:lnTo>
                      <a:pt x="0" y="0"/>
                    </a:lnTo>
                    <a:close/>
                  </a:path>
                </a:pathLst>
              </a:custGeom>
              <a:gradFill flip="none" rotWithShape="1">
                <a:gsLst>
                  <a:gs pos="0">
                    <a:schemeClr val="bg1"/>
                  </a:gs>
                  <a:gs pos="83000">
                    <a:srgbClr val="F3F4F4"/>
                  </a:gs>
                  <a:gs pos="100000">
                    <a:schemeClr val="accent4">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978684A7-3494-4151-98DE-DB26EB114126}"/>
                  </a:ext>
                </a:extLst>
              </p:cNvPr>
              <p:cNvSpPr/>
              <p:nvPr/>
            </p:nvSpPr>
            <p:spPr>
              <a:xfrm>
                <a:off x="8746030" y="2376261"/>
                <a:ext cx="1914072" cy="2105479"/>
              </a:xfrm>
              <a:custGeom>
                <a:avLst/>
                <a:gdLst>
                  <a:gd name="connsiteX0" fmla="*/ 1770516 w 1914071"/>
                  <a:gd name="connsiteY0" fmla="*/ 1904501 h 2105478"/>
                  <a:gd name="connsiteX1" fmla="*/ 1291998 w 1914071"/>
                  <a:gd name="connsiteY1" fmla="*/ 1449909 h 2105478"/>
                  <a:gd name="connsiteX2" fmla="*/ 1770516 w 1914071"/>
                  <a:gd name="connsiteY2" fmla="*/ 995317 h 2105478"/>
                  <a:gd name="connsiteX3" fmla="*/ 1770516 w 1914071"/>
                  <a:gd name="connsiteY3" fmla="*/ 1904501 h 2105478"/>
                  <a:gd name="connsiteX4" fmla="*/ 220118 w 1914071"/>
                  <a:gd name="connsiteY4" fmla="*/ 1961924 h 2105478"/>
                  <a:gd name="connsiteX5" fmla="*/ 693851 w 1914071"/>
                  <a:gd name="connsiteY5" fmla="*/ 1514509 h 2105478"/>
                  <a:gd name="connsiteX6" fmla="*/ 727347 w 1914071"/>
                  <a:gd name="connsiteY6" fmla="*/ 1483406 h 2105478"/>
                  <a:gd name="connsiteX7" fmla="*/ 1189117 w 1914071"/>
                  <a:gd name="connsiteY7" fmla="*/ 1483406 h 2105478"/>
                  <a:gd name="connsiteX8" fmla="*/ 1222613 w 1914071"/>
                  <a:gd name="connsiteY8" fmla="*/ 1514509 h 2105478"/>
                  <a:gd name="connsiteX9" fmla="*/ 1693954 w 1914071"/>
                  <a:gd name="connsiteY9" fmla="*/ 1961924 h 2105478"/>
                  <a:gd name="connsiteX10" fmla="*/ 220118 w 1914071"/>
                  <a:gd name="connsiteY10" fmla="*/ 1961924 h 2105478"/>
                  <a:gd name="connsiteX11" fmla="*/ 143555 w 1914071"/>
                  <a:gd name="connsiteY11" fmla="*/ 992925 h 2105478"/>
                  <a:gd name="connsiteX12" fmla="*/ 622073 w 1914071"/>
                  <a:gd name="connsiteY12" fmla="*/ 1447517 h 2105478"/>
                  <a:gd name="connsiteX13" fmla="*/ 143555 w 1914071"/>
                  <a:gd name="connsiteY13" fmla="*/ 1902109 h 2105478"/>
                  <a:gd name="connsiteX14" fmla="*/ 143555 w 1914071"/>
                  <a:gd name="connsiteY14" fmla="*/ 992925 h 2105478"/>
                  <a:gd name="connsiteX15" fmla="*/ 478518 w 1914071"/>
                  <a:gd name="connsiteY15" fmla="*/ 382814 h 2105478"/>
                  <a:gd name="connsiteX16" fmla="*/ 1435554 w 1914071"/>
                  <a:gd name="connsiteY16" fmla="*/ 382814 h 2105478"/>
                  <a:gd name="connsiteX17" fmla="*/ 1435554 w 1914071"/>
                  <a:gd name="connsiteY17" fmla="*/ 1179547 h 2105478"/>
                  <a:gd name="connsiteX18" fmla="*/ 1220221 w 1914071"/>
                  <a:gd name="connsiteY18" fmla="*/ 1385309 h 2105478"/>
                  <a:gd name="connsiteX19" fmla="*/ 693851 w 1914071"/>
                  <a:gd name="connsiteY19" fmla="*/ 1385309 h 2105478"/>
                  <a:gd name="connsiteX20" fmla="*/ 478518 w 1914071"/>
                  <a:gd name="connsiteY20" fmla="*/ 1179547 h 2105478"/>
                  <a:gd name="connsiteX21" fmla="*/ 478518 w 1914071"/>
                  <a:gd name="connsiteY21" fmla="*/ 382814 h 2105478"/>
                  <a:gd name="connsiteX22" fmla="*/ 1579109 w 1914071"/>
                  <a:gd name="connsiteY22" fmla="*/ 447414 h 2105478"/>
                  <a:gd name="connsiteX23" fmla="*/ 1579109 w 1914071"/>
                  <a:gd name="connsiteY23" fmla="*/ 239259 h 2105478"/>
                  <a:gd name="connsiteX24" fmla="*/ 1244147 w 1914071"/>
                  <a:gd name="connsiteY24" fmla="*/ 239259 h 2105478"/>
                  <a:gd name="connsiteX25" fmla="*/ 957036 w 1914071"/>
                  <a:gd name="connsiteY25" fmla="*/ 0 h 2105478"/>
                  <a:gd name="connsiteX26" fmla="*/ 669925 w 1914071"/>
                  <a:gd name="connsiteY26" fmla="*/ 239259 h 2105478"/>
                  <a:gd name="connsiteX27" fmla="*/ 334963 w 1914071"/>
                  <a:gd name="connsiteY27" fmla="*/ 239259 h 2105478"/>
                  <a:gd name="connsiteX28" fmla="*/ 334963 w 1914071"/>
                  <a:gd name="connsiteY28" fmla="*/ 449807 h 2105478"/>
                  <a:gd name="connsiteX29" fmla="*/ 0 w 1914071"/>
                  <a:gd name="connsiteY29" fmla="*/ 768021 h 2105478"/>
                  <a:gd name="connsiteX30" fmla="*/ 0 w 1914071"/>
                  <a:gd name="connsiteY30" fmla="*/ 2105479 h 2105478"/>
                  <a:gd name="connsiteX31" fmla="*/ 1914072 w 1914071"/>
                  <a:gd name="connsiteY31" fmla="*/ 2105479 h 2105478"/>
                  <a:gd name="connsiteX32" fmla="*/ 1914072 w 1914071"/>
                  <a:gd name="connsiteY32" fmla="*/ 768021 h 2105478"/>
                  <a:gd name="connsiteX33" fmla="*/ 1579109 w 1914071"/>
                  <a:gd name="connsiteY33" fmla="*/ 447414 h 210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14071" h="2105478">
                    <a:moveTo>
                      <a:pt x="1770516" y="1904501"/>
                    </a:moveTo>
                    <a:lnTo>
                      <a:pt x="1291998" y="1449909"/>
                    </a:lnTo>
                    <a:lnTo>
                      <a:pt x="1770516" y="995317"/>
                    </a:lnTo>
                    <a:lnTo>
                      <a:pt x="1770516" y="1904501"/>
                    </a:lnTo>
                    <a:close/>
                    <a:moveTo>
                      <a:pt x="220118" y="1961924"/>
                    </a:moveTo>
                    <a:lnTo>
                      <a:pt x="693851" y="1514509"/>
                    </a:lnTo>
                    <a:lnTo>
                      <a:pt x="727347" y="1483406"/>
                    </a:lnTo>
                    <a:cubicBezTo>
                      <a:pt x="856547" y="1361384"/>
                      <a:pt x="1059917" y="1361384"/>
                      <a:pt x="1189117" y="1483406"/>
                    </a:cubicBezTo>
                    <a:lnTo>
                      <a:pt x="1222613" y="1514509"/>
                    </a:lnTo>
                    <a:lnTo>
                      <a:pt x="1693954" y="1961924"/>
                    </a:lnTo>
                    <a:lnTo>
                      <a:pt x="220118" y="1961924"/>
                    </a:lnTo>
                    <a:close/>
                    <a:moveTo>
                      <a:pt x="143555" y="992925"/>
                    </a:moveTo>
                    <a:lnTo>
                      <a:pt x="622073" y="1447517"/>
                    </a:lnTo>
                    <a:lnTo>
                      <a:pt x="143555" y="1902109"/>
                    </a:lnTo>
                    <a:lnTo>
                      <a:pt x="143555" y="992925"/>
                    </a:lnTo>
                    <a:close/>
                    <a:moveTo>
                      <a:pt x="478518" y="382814"/>
                    </a:moveTo>
                    <a:lnTo>
                      <a:pt x="1435554" y="382814"/>
                    </a:lnTo>
                    <a:lnTo>
                      <a:pt x="1435554" y="1179547"/>
                    </a:lnTo>
                    <a:lnTo>
                      <a:pt x="1220221" y="1385309"/>
                    </a:lnTo>
                    <a:cubicBezTo>
                      <a:pt x="1064702" y="1265680"/>
                      <a:pt x="849369" y="1265680"/>
                      <a:pt x="693851" y="1385309"/>
                    </a:cubicBezTo>
                    <a:lnTo>
                      <a:pt x="478518" y="1179547"/>
                    </a:lnTo>
                    <a:lnTo>
                      <a:pt x="478518" y="382814"/>
                    </a:lnTo>
                    <a:close/>
                    <a:moveTo>
                      <a:pt x="1579109" y="447414"/>
                    </a:moveTo>
                    <a:lnTo>
                      <a:pt x="1579109" y="239259"/>
                    </a:lnTo>
                    <a:lnTo>
                      <a:pt x="1244147" y="239259"/>
                    </a:lnTo>
                    <a:lnTo>
                      <a:pt x="957036" y="0"/>
                    </a:lnTo>
                    <a:lnTo>
                      <a:pt x="669925" y="239259"/>
                    </a:lnTo>
                    <a:lnTo>
                      <a:pt x="334963" y="239259"/>
                    </a:lnTo>
                    <a:lnTo>
                      <a:pt x="334963" y="449807"/>
                    </a:lnTo>
                    <a:lnTo>
                      <a:pt x="0" y="768021"/>
                    </a:lnTo>
                    <a:lnTo>
                      <a:pt x="0" y="2105479"/>
                    </a:lnTo>
                    <a:lnTo>
                      <a:pt x="1914072" y="2105479"/>
                    </a:lnTo>
                    <a:lnTo>
                      <a:pt x="1914072" y="768021"/>
                    </a:lnTo>
                    <a:lnTo>
                      <a:pt x="1579109" y="447414"/>
                    </a:lnTo>
                    <a:close/>
                  </a:path>
                </a:pathLst>
              </a:cu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r="100000" b="100000"/>
                </a:path>
                <a:tileRect l="-100000" t="-100000"/>
              </a:gradFill>
              <a:ln w="23912"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D93B3FC-DDB7-49C5-B0E2-30332216E4A6}"/>
                  </a:ext>
                </a:extLst>
              </p:cNvPr>
              <p:cNvSpPr/>
              <p:nvPr/>
            </p:nvSpPr>
            <p:spPr>
              <a:xfrm>
                <a:off x="9394391" y="2897845"/>
                <a:ext cx="622073" cy="622073"/>
              </a:xfrm>
              <a:custGeom>
                <a:avLst/>
                <a:gdLst>
                  <a:gd name="connsiteX0" fmla="*/ 308675 w 622073"/>
                  <a:gd name="connsiteY0" fmla="*/ 394777 h 622073"/>
                  <a:gd name="connsiteX1" fmla="*/ 232112 w 622073"/>
                  <a:gd name="connsiteY1" fmla="*/ 318214 h 622073"/>
                  <a:gd name="connsiteX2" fmla="*/ 308675 w 622073"/>
                  <a:gd name="connsiteY2" fmla="*/ 241652 h 622073"/>
                  <a:gd name="connsiteX3" fmla="*/ 385237 w 622073"/>
                  <a:gd name="connsiteY3" fmla="*/ 318214 h 622073"/>
                  <a:gd name="connsiteX4" fmla="*/ 308675 w 622073"/>
                  <a:gd name="connsiteY4" fmla="*/ 394777 h 622073"/>
                  <a:gd name="connsiteX5" fmla="*/ 308675 w 622073"/>
                  <a:gd name="connsiteY5" fmla="*/ 626859 h 622073"/>
                  <a:gd name="connsiteX6" fmla="*/ 464193 w 622073"/>
                  <a:gd name="connsiteY6" fmla="*/ 588577 h 622073"/>
                  <a:gd name="connsiteX7" fmla="*/ 480941 w 622073"/>
                  <a:gd name="connsiteY7" fmla="*/ 533547 h 622073"/>
                  <a:gd name="connsiteX8" fmla="*/ 425912 w 622073"/>
                  <a:gd name="connsiteY8" fmla="*/ 516799 h 622073"/>
                  <a:gd name="connsiteX9" fmla="*/ 308675 w 622073"/>
                  <a:gd name="connsiteY9" fmla="*/ 545510 h 622073"/>
                  <a:gd name="connsiteX10" fmla="*/ 78986 w 622073"/>
                  <a:gd name="connsiteY10" fmla="*/ 313429 h 622073"/>
                  <a:gd name="connsiteX11" fmla="*/ 311067 w 622073"/>
                  <a:gd name="connsiteY11" fmla="*/ 81348 h 622073"/>
                  <a:gd name="connsiteX12" fmla="*/ 543148 w 622073"/>
                  <a:gd name="connsiteY12" fmla="*/ 313429 h 622073"/>
                  <a:gd name="connsiteX13" fmla="*/ 543148 w 622073"/>
                  <a:gd name="connsiteY13" fmla="*/ 389992 h 622073"/>
                  <a:gd name="connsiteX14" fmla="*/ 466585 w 622073"/>
                  <a:gd name="connsiteY14" fmla="*/ 313429 h 622073"/>
                  <a:gd name="connsiteX15" fmla="*/ 339778 w 622073"/>
                  <a:gd name="connsiteY15" fmla="*/ 157911 h 622073"/>
                  <a:gd name="connsiteX16" fmla="*/ 165119 w 622073"/>
                  <a:gd name="connsiteY16" fmla="*/ 253615 h 622073"/>
                  <a:gd name="connsiteX17" fmla="*/ 229719 w 622073"/>
                  <a:gd name="connsiteY17" fmla="*/ 442629 h 622073"/>
                  <a:gd name="connsiteX18" fmla="*/ 428304 w 622073"/>
                  <a:gd name="connsiteY18" fmla="*/ 411525 h 622073"/>
                  <a:gd name="connsiteX19" fmla="*/ 545541 w 622073"/>
                  <a:gd name="connsiteY19" fmla="*/ 464162 h 622073"/>
                  <a:gd name="connsiteX20" fmla="*/ 622104 w 622073"/>
                  <a:gd name="connsiteY20" fmla="*/ 387600 h 622073"/>
                  <a:gd name="connsiteX21" fmla="*/ 622104 w 622073"/>
                  <a:gd name="connsiteY21" fmla="*/ 311037 h 622073"/>
                  <a:gd name="connsiteX22" fmla="*/ 311067 w 622073"/>
                  <a:gd name="connsiteY22" fmla="*/ 0 h 622073"/>
                  <a:gd name="connsiteX23" fmla="*/ 30 w 622073"/>
                  <a:gd name="connsiteY23" fmla="*/ 311037 h 622073"/>
                  <a:gd name="connsiteX24" fmla="*/ 308675 w 622073"/>
                  <a:gd name="connsiteY24" fmla="*/ 626859 h 6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073" h="622073">
                    <a:moveTo>
                      <a:pt x="308675" y="394777"/>
                    </a:moveTo>
                    <a:cubicBezTo>
                      <a:pt x="265608" y="394777"/>
                      <a:pt x="232112" y="358888"/>
                      <a:pt x="232112" y="318214"/>
                    </a:cubicBezTo>
                    <a:cubicBezTo>
                      <a:pt x="232112" y="275148"/>
                      <a:pt x="268001" y="241652"/>
                      <a:pt x="308675" y="241652"/>
                    </a:cubicBezTo>
                    <a:cubicBezTo>
                      <a:pt x="351741" y="241652"/>
                      <a:pt x="385237" y="275148"/>
                      <a:pt x="385237" y="318214"/>
                    </a:cubicBezTo>
                    <a:cubicBezTo>
                      <a:pt x="385237" y="361281"/>
                      <a:pt x="351741" y="394777"/>
                      <a:pt x="308675" y="394777"/>
                    </a:cubicBezTo>
                    <a:close/>
                    <a:moveTo>
                      <a:pt x="308675" y="626859"/>
                    </a:moveTo>
                    <a:cubicBezTo>
                      <a:pt x="363704" y="626859"/>
                      <a:pt x="416341" y="612503"/>
                      <a:pt x="464193" y="588577"/>
                    </a:cubicBezTo>
                    <a:cubicBezTo>
                      <a:pt x="483334" y="576614"/>
                      <a:pt x="490511" y="552688"/>
                      <a:pt x="480941" y="533547"/>
                    </a:cubicBezTo>
                    <a:cubicBezTo>
                      <a:pt x="468978" y="514407"/>
                      <a:pt x="445052" y="507229"/>
                      <a:pt x="425912" y="516799"/>
                    </a:cubicBezTo>
                    <a:cubicBezTo>
                      <a:pt x="390023" y="535940"/>
                      <a:pt x="349349" y="545510"/>
                      <a:pt x="308675" y="545510"/>
                    </a:cubicBezTo>
                    <a:cubicBezTo>
                      <a:pt x="181867" y="545510"/>
                      <a:pt x="76593" y="440237"/>
                      <a:pt x="78986" y="313429"/>
                    </a:cubicBezTo>
                    <a:cubicBezTo>
                      <a:pt x="78986" y="186622"/>
                      <a:pt x="184260" y="81348"/>
                      <a:pt x="311067" y="81348"/>
                    </a:cubicBezTo>
                    <a:cubicBezTo>
                      <a:pt x="437874" y="81348"/>
                      <a:pt x="543148" y="184229"/>
                      <a:pt x="543148" y="313429"/>
                    </a:cubicBezTo>
                    <a:lnTo>
                      <a:pt x="543148" y="389992"/>
                    </a:lnTo>
                    <a:cubicBezTo>
                      <a:pt x="500082" y="389992"/>
                      <a:pt x="466585" y="356496"/>
                      <a:pt x="466585" y="313429"/>
                    </a:cubicBezTo>
                    <a:cubicBezTo>
                      <a:pt x="466585" y="236866"/>
                      <a:pt x="413949" y="172266"/>
                      <a:pt x="339778" y="157911"/>
                    </a:cubicBezTo>
                    <a:cubicBezTo>
                      <a:pt x="265608" y="143555"/>
                      <a:pt x="191438" y="184229"/>
                      <a:pt x="165119" y="253615"/>
                    </a:cubicBezTo>
                    <a:cubicBezTo>
                      <a:pt x="138801" y="323000"/>
                      <a:pt x="165119" y="404348"/>
                      <a:pt x="229719" y="442629"/>
                    </a:cubicBezTo>
                    <a:cubicBezTo>
                      <a:pt x="294319" y="480911"/>
                      <a:pt x="378060" y="468948"/>
                      <a:pt x="428304" y="411525"/>
                    </a:cubicBezTo>
                    <a:cubicBezTo>
                      <a:pt x="457015" y="445022"/>
                      <a:pt x="500082" y="464162"/>
                      <a:pt x="545541" y="464162"/>
                    </a:cubicBezTo>
                    <a:cubicBezTo>
                      <a:pt x="588608" y="464162"/>
                      <a:pt x="622104" y="430666"/>
                      <a:pt x="622104" y="387600"/>
                    </a:cubicBezTo>
                    <a:lnTo>
                      <a:pt x="622104" y="311037"/>
                    </a:lnTo>
                    <a:cubicBezTo>
                      <a:pt x="622104" y="138770"/>
                      <a:pt x="483334" y="0"/>
                      <a:pt x="311067" y="0"/>
                    </a:cubicBezTo>
                    <a:cubicBezTo>
                      <a:pt x="138801" y="0"/>
                      <a:pt x="30" y="138770"/>
                      <a:pt x="30" y="311037"/>
                    </a:cubicBezTo>
                    <a:cubicBezTo>
                      <a:pt x="-2362" y="485696"/>
                      <a:pt x="136408" y="624466"/>
                      <a:pt x="308675" y="626859"/>
                    </a:cubicBezTo>
                    <a:close/>
                  </a:path>
                </a:pathLst>
              </a:custGeom>
              <a:solidFill>
                <a:schemeClr val="accent5"/>
              </a:solidFill>
              <a:ln w="23912" cap="flat">
                <a:noFill/>
                <a:prstDash val="solid"/>
                <a:miter/>
              </a:ln>
            </p:spPr>
            <p:txBody>
              <a:bodyPr rtlCol="0" anchor="ctr"/>
              <a:lstStyle/>
              <a:p>
                <a:endParaRPr lang="en-US"/>
              </a:p>
            </p:txBody>
          </p:sp>
        </p:grpSp>
        <p:sp>
          <p:nvSpPr>
            <p:cNvPr id="15" name="Isosceles Triangle 14">
              <a:extLst>
                <a:ext uri="{FF2B5EF4-FFF2-40B4-BE49-F238E27FC236}">
                  <a16:creationId xmlns:a16="http://schemas.microsoft.com/office/drawing/2014/main" id="{9BAC5326-69BC-4DCF-B682-4778B80809E4}"/>
                </a:ext>
              </a:extLst>
            </p:cNvPr>
            <p:cNvSpPr/>
            <p:nvPr userDrawn="1"/>
          </p:nvSpPr>
          <p:spPr>
            <a:xfrm rot="16200000">
              <a:off x="933977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2B9EA639-1876-4B22-BA5A-57AB07E3C79D}"/>
                </a:ext>
              </a:extLst>
            </p:cNvPr>
            <p:cNvSpPr/>
            <p:nvPr userDrawn="1"/>
          </p:nvSpPr>
          <p:spPr>
            <a:xfrm rot="5400000" flipH="1">
              <a:off x="1085384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E4599619-B65E-4720-902B-79FAB6069DDB}"/>
                </a:ext>
              </a:extLst>
            </p:cNvPr>
            <p:cNvSpPr/>
            <p:nvPr userDrawn="1"/>
          </p:nvSpPr>
          <p:spPr>
            <a:xfrm flipH="1">
              <a:off x="10124928" y="2418638"/>
              <a:ext cx="495446" cy="19484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“Contact” slide</a:t>
            </a:r>
          </a:p>
        </p:txBody>
      </p:sp>
      <p:sp>
        <p:nvSpPr>
          <p:cNvPr id="3" name="Contact Content Placeholder">
            <a:extLst>
              <a:ext uri="{FF2B5EF4-FFF2-40B4-BE49-F238E27FC236}">
                <a16:creationId xmlns:a16="http://schemas.microsoft.com/office/drawing/2014/main" id="{17AAC5FF-8264-4C60-8AAC-1B83EE24201B}"/>
              </a:ext>
            </a:extLst>
          </p:cNvPr>
          <p:cNvSpPr>
            <a:spLocks noGrp="1"/>
          </p:cNvSpPr>
          <p:nvPr>
            <p:ph idx="1" hasCustomPrompt="1"/>
          </p:nvPr>
        </p:nvSpPr>
        <p:spPr>
          <a:xfrm>
            <a:off x="817734" y="1137446"/>
            <a:ext cx="7244177" cy="5039517"/>
          </a:xfrm>
        </p:spPr>
        <p:txBody>
          <a:bodyPr anchor="ctr">
            <a:normAutofit/>
          </a:bodyPr>
          <a:lstStyle>
            <a:lvl1pPr>
              <a:spcBef>
                <a:spcPts val="1200"/>
              </a:spcBef>
              <a:defRPr sz="2400"/>
            </a:lvl1pPr>
            <a:lvl2pPr>
              <a:spcBef>
                <a:spcPts val="200"/>
              </a:spcBef>
              <a:defRPr sz="2000"/>
            </a:lvl2pPr>
            <a:lvl3pPr>
              <a:spcBef>
                <a:spcPts val="0"/>
              </a:spcBef>
              <a:defRPr sz="2000"/>
            </a:lvl3pPr>
            <a:lvl4pPr>
              <a:spcBef>
                <a:spcPts val="400"/>
              </a:spcBef>
              <a:defRPr sz="1800"/>
            </a:lvl4pPr>
            <a:lvl5pPr>
              <a:defRPr sz="1800"/>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55886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p:nvPr>
        </p:nvSpPr>
        <p:spPr/>
        <p:txBody>
          <a:bodyPr/>
          <a:lstStyle/>
          <a:p>
            <a:r>
              <a:rPr lang="en-US" dirty="0"/>
              <a:t>Click to edit Master title style</a:t>
            </a:r>
          </a:p>
        </p:txBody>
      </p:sp>
      <p:sp>
        <p:nvSpPr>
          <p:cNvPr id="3" name="Content Placeholder Left">
            <a:extLst>
              <a:ext uri="{FF2B5EF4-FFF2-40B4-BE49-F238E27FC236}">
                <a16:creationId xmlns:a16="http://schemas.microsoft.com/office/drawing/2014/main" id="{2BE8F200-D8FA-4BA3-841A-0AA90D44A055}"/>
              </a:ext>
            </a:extLst>
          </p:cNvPr>
          <p:cNvSpPr>
            <a:spLocks noGrp="1"/>
          </p:cNvSpPr>
          <p:nvPr>
            <p:ph sz="half" idx="1"/>
          </p:nvPr>
        </p:nvSpPr>
        <p:spPr>
          <a:xfrm>
            <a:off x="838200" y="1161144"/>
            <a:ext cx="5181600" cy="501582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Right">
            <a:extLst>
              <a:ext uri="{FF2B5EF4-FFF2-40B4-BE49-F238E27FC236}">
                <a16:creationId xmlns:a16="http://schemas.microsoft.com/office/drawing/2014/main" id="{134CD3E4-027C-4B7D-A65C-7DBA57E90025}"/>
              </a:ext>
            </a:extLst>
          </p:cNvPr>
          <p:cNvSpPr>
            <a:spLocks noGrp="1"/>
          </p:cNvSpPr>
          <p:nvPr>
            <p:ph sz="half" idx="2"/>
          </p:nvPr>
        </p:nvSpPr>
        <p:spPr>
          <a:xfrm>
            <a:off x="6172200" y="1161144"/>
            <a:ext cx="5181600" cy="501582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67419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p:nvPr>
        </p:nvSpPr>
        <p:spPr/>
        <p:txBody>
          <a:bodyPr/>
          <a:lstStyle/>
          <a:p>
            <a:r>
              <a:rPr lang="en-US" dirty="0"/>
              <a:t>Click to edit Master title style</a:t>
            </a:r>
          </a:p>
        </p:txBody>
      </p:sp>
      <p:sp>
        <p:nvSpPr>
          <p:cNvPr id="3" name="Content Title Left">
            <a:extLst>
              <a:ext uri="{FF2B5EF4-FFF2-40B4-BE49-F238E27FC236}">
                <a16:creationId xmlns:a16="http://schemas.microsoft.com/office/drawing/2014/main" id="{B32B0E8D-8431-408A-AF8C-044EE0F0A717}"/>
              </a:ext>
            </a:extLst>
          </p:cNvPr>
          <p:cNvSpPr>
            <a:spLocks noGrp="1"/>
          </p:cNvSpPr>
          <p:nvPr>
            <p:ph type="body" idx="1" hasCustomPrompt="1"/>
          </p:nvPr>
        </p:nvSpPr>
        <p:spPr>
          <a:xfrm>
            <a:off x="805866" y="999279"/>
            <a:ext cx="5212080" cy="823912"/>
          </a:xfrm>
          <a:solidFill>
            <a:srgbClr val="F3F4F4"/>
          </a:solidFill>
          <a:ln>
            <a:solidFill>
              <a:schemeClr val="accent4"/>
            </a:solidFill>
          </a:ln>
        </p:spPr>
        <p:txBody>
          <a:bodyPr anchor="ctr">
            <a:normAutofit/>
          </a:bodyPr>
          <a:lstStyle>
            <a:lvl1pPr marL="0" indent="0" algn="ctr">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left column heading</a:t>
            </a:r>
          </a:p>
        </p:txBody>
      </p:sp>
      <p:sp>
        <p:nvSpPr>
          <p:cNvPr id="4" name="Content Placeholder Left">
            <a:extLst>
              <a:ext uri="{FF2B5EF4-FFF2-40B4-BE49-F238E27FC236}">
                <a16:creationId xmlns:a16="http://schemas.microsoft.com/office/drawing/2014/main" id="{18CFC8C1-67C5-455C-AAC1-338413D4B475}"/>
              </a:ext>
            </a:extLst>
          </p:cNvPr>
          <p:cNvSpPr>
            <a:spLocks noGrp="1"/>
          </p:cNvSpPr>
          <p:nvPr>
            <p:ph sz="half" idx="2"/>
          </p:nvPr>
        </p:nvSpPr>
        <p:spPr>
          <a:xfrm>
            <a:off x="805866" y="1989878"/>
            <a:ext cx="521208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Title Right">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6172200" y="999279"/>
            <a:ext cx="5212080" cy="823912"/>
          </a:xfrm>
          <a:solidFill>
            <a:srgbClr val="F3F4F4"/>
          </a:solidFill>
          <a:ln>
            <a:solidFill>
              <a:schemeClr val="accent4"/>
            </a:solidFill>
          </a:ln>
        </p:spPr>
        <p:txBody>
          <a:bodyPr anchor="ctr">
            <a:normAutofit/>
          </a:bodyPr>
          <a:lstStyle>
            <a:lvl1pPr marL="0" indent="0" algn="ctr">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right column heading</a:t>
            </a:r>
          </a:p>
        </p:txBody>
      </p:sp>
      <p:sp>
        <p:nvSpPr>
          <p:cNvPr id="6" name="Content Placeholder Right">
            <a:extLst>
              <a:ext uri="{FF2B5EF4-FFF2-40B4-BE49-F238E27FC236}">
                <a16:creationId xmlns:a16="http://schemas.microsoft.com/office/drawing/2014/main" id="{FFD68788-1515-4FDE-890A-643522C68A2A}"/>
              </a:ext>
            </a:extLst>
          </p:cNvPr>
          <p:cNvSpPr>
            <a:spLocks noGrp="1"/>
          </p:cNvSpPr>
          <p:nvPr>
            <p:ph sz="quarter" idx="4"/>
          </p:nvPr>
        </p:nvSpPr>
        <p:spPr>
          <a:xfrm>
            <a:off x="6172200" y="1989878"/>
            <a:ext cx="521208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54115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50DEA1C2-3B9B-4C61-B9C1-95E92E311634}"/>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0B73BD0A-7F58-4DC5-B1D9-8439C1D6CD7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DA3E6CB-2C77-4659-8ABA-8C2B4BD2288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04960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Bottom Corner Embellishment">
            <a:extLst>
              <a:ext uri="{FF2B5EF4-FFF2-40B4-BE49-F238E27FC236}">
                <a16:creationId xmlns:a16="http://schemas.microsoft.com/office/drawing/2014/main" id="{F32826CD-6407-4BDD-985F-43E59E5627AA}"/>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6" name="Freeform: Shape 5">
              <a:extLst>
                <a:ext uri="{FF2B5EF4-FFF2-40B4-BE49-F238E27FC236}">
                  <a16:creationId xmlns:a16="http://schemas.microsoft.com/office/drawing/2014/main" id="{149E6F88-C57C-490C-96FC-610856CACBC7}"/>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E9277C0B-D04A-43FD-A009-7C0C3C15DB3C}"/>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9" name="ETA Tagline">
            <a:extLst>
              <a:ext uri="{FF2B5EF4-FFF2-40B4-BE49-F238E27FC236}">
                <a16:creationId xmlns:a16="http://schemas.microsoft.com/office/drawing/2014/main" id="{F8CB0E61-E338-4A3F-B0C3-6FE8C56718FA}"/>
              </a:ext>
              <a:ext uri="{C183D7F6-B498-43B3-948B-1728B52AA6E4}">
                <adec:decorative xmlns:adec="http://schemas.microsoft.com/office/drawing/2017/decorative" val="1"/>
              </a:ext>
            </a:extLst>
          </p:cNvPr>
          <p:cNvPicPr>
            <a:picLocks noChangeAspect="1"/>
          </p:cNvPicPr>
          <p:nvPr userDrawn="1"/>
        </p:nvPicPr>
        <p:blipFill>
          <a:blip r:embed="rId2" cstate="hqprint">
            <a:alphaModFix amt="70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pic>
        <p:nvPicPr>
          <p:cNvPr id="8" name="WFGPS Logo">
            <a:extLst>
              <a:ext uri="{FF2B5EF4-FFF2-40B4-BE49-F238E27FC236}">
                <a16:creationId xmlns:a16="http://schemas.microsoft.com/office/drawing/2014/main" id="{2FC579C9-22DD-4323-A669-4344CCA71A7B}"/>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622551" y="6284572"/>
            <a:ext cx="1389041" cy="471509"/>
          </a:xfrm>
          <a:prstGeom prst="rect">
            <a:avLst/>
          </a:prstGeom>
        </p:spPr>
      </p:pic>
      <p:sp>
        <p:nvSpPr>
          <p:cNvPr id="4" name="Slide Number">
            <a:extLst>
              <a:ext uri="{FF2B5EF4-FFF2-40B4-BE49-F238E27FC236}">
                <a16:creationId xmlns:a16="http://schemas.microsoft.com/office/drawing/2014/main" id="{4B2BBB3F-DFCB-4306-A3B4-E1931B461831}"/>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3" name="Footer Placeholder">
            <a:extLst>
              <a:ext uri="{FF2B5EF4-FFF2-40B4-BE49-F238E27FC236}">
                <a16:creationId xmlns:a16="http://schemas.microsoft.com/office/drawing/2014/main" id="{21E0F167-436E-4AAC-B149-D0B0439F48F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33020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Bottom Corner Embellishment">
            <a:extLst>
              <a:ext uri="{FF2B5EF4-FFF2-40B4-BE49-F238E27FC236}">
                <a16:creationId xmlns:a16="http://schemas.microsoft.com/office/drawing/2014/main" id="{55F230CC-07F9-42BC-9615-CB3A7B6812E0}"/>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9" name="Freeform: Shape 8">
              <a:extLst>
                <a:ext uri="{FF2B5EF4-FFF2-40B4-BE49-F238E27FC236}">
                  <a16:creationId xmlns:a16="http://schemas.microsoft.com/office/drawing/2014/main" id="{4E22BAF3-80E2-4CF3-AB43-FC0E64F14996}"/>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Shape 9">
              <a:extLst>
                <a:ext uri="{FF2B5EF4-FFF2-40B4-BE49-F238E27FC236}">
                  <a16:creationId xmlns:a16="http://schemas.microsoft.com/office/drawing/2014/main" id="{357098EB-40A6-4336-B0F5-E0AA0FA084AF}"/>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Top Corner Embellishment">
            <a:extLst>
              <a:ext uri="{FF2B5EF4-FFF2-40B4-BE49-F238E27FC236}">
                <a16:creationId xmlns:a16="http://schemas.microsoft.com/office/drawing/2014/main" id="{31258A17-C871-4FB3-B25D-FD074705B04A}"/>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18" name="Freeform: Shape 17">
              <a:extLst>
                <a:ext uri="{FF2B5EF4-FFF2-40B4-BE49-F238E27FC236}">
                  <a16:creationId xmlns:a16="http://schemas.microsoft.com/office/drawing/2014/main" id="{285C913B-C918-4648-A2D5-67D36FA0CBFC}"/>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9BAC7268-14E0-4E40-A27F-5CD1B99EB8C6}"/>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FED6A5E5-5D92-463C-AACF-EC8C2E9D2591}"/>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1" name="WFGPS Logo">
            <a:extLst>
              <a:ext uri="{FF2B5EF4-FFF2-40B4-BE49-F238E27FC236}">
                <a16:creationId xmlns:a16="http://schemas.microsoft.com/office/drawing/2014/main" id="{40D1CC92-595A-4C4B-87DC-6E0AC2E48EB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622551" y="6284572"/>
            <a:ext cx="1389041" cy="471509"/>
          </a:xfrm>
          <a:prstGeom prst="rect">
            <a:avLst/>
          </a:prstGeom>
        </p:spPr>
      </p:pic>
      <p:pic>
        <p:nvPicPr>
          <p:cNvPr id="12" name="ETA Tagline">
            <a:extLst>
              <a:ext uri="{FF2B5EF4-FFF2-40B4-BE49-F238E27FC236}">
                <a16:creationId xmlns:a16="http://schemas.microsoft.com/office/drawing/2014/main" id="{2B829376-546E-46B9-98B4-30475B1AD681}"/>
              </a:ext>
              <a:ext uri="{C183D7F6-B498-43B3-948B-1728B52AA6E4}">
                <adec:decorative xmlns:adec="http://schemas.microsoft.com/office/drawing/2017/decorative" val="1"/>
              </a:ext>
            </a:extLst>
          </p:cNvPr>
          <p:cNvPicPr>
            <a:picLocks noChangeAspect="1"/>
          </p:cNvPicPr>
          <p:nvPr userDrawn="1"/>
        </p:nvPicPr>
        <p:blipFill>
          <a:blip r:embed="rId3" cstate="hqprint">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7" name="Slide Number">
            <a:extLst>
              <a:ext uri="{FF2B5EF4-FFF2-40B4-BE49-F238E27FC236}">
                <a16:creationId xmlns:a16="http://schemas.microsoft.com/office/drawing/2014/main" id="{8090F5B9-C4F2-45B7-BA66-AA5C6B508C37}"/>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7D3B4C49-C6BA-41E7-B71C-22A0C9AE6DAD}"/>
              </a:ext>
            </a:extLst>
          </p:cNvPr>
          <p:cNvSpPr>
            <a:spLocks noGrp="1"/>
          </p:cNvSpPr>
          <p:nvPr>
            <p:ph type="title"/>
          </p:nvPr>
        </p:nvSpPr>
        <p:spPr>
          <a:xfrm>
            <a:off x="839788" y="457200"/>
            <a:ext cx="3932237" cy="2377440"/>
          </a:xfrm>
        </p:spPr>
        <p:txBody>
          <a:bodyPr anchor="b">
            <a:normAutofit/>
          </a:bodyPr>
          <a:lstStyle>
            <a:lvl1pPr>
              <a:defRPr sz="3600"/>
            </a:lvl1pPr>
          </a:lstStyle>
          <a:p>
            <a:r>
              <a:rPr lang="en-US" dirty="0"/>
              <a:t>Click to edit Master title style</a:t>
            </a:r>
          </a:p>
        </p:txBody>
      </p:sp>
      <p:sp>
        <p:nvSpPr>
          <p:cNvPr id="4" name="Subtitle Caption">
            <a:extLst>
              <a:ext uri="{FF2B5EF4-FFF2-40B4-BE49-F238E27FC236}">
                <a16:creationId xmlns:a16="http://schemas.microsoft.com/office/drawing/2014/main" id="{896BE454-1C77-4AE2-9537-397FA5265275}"/>
              </a:ext>
            </a:extLst>
          </p:cNvPr>
          <p:cNvSpPr>
            <a:spLocks noGrp="1"/>
          </p:cNvSpPr>
          <p:nvPr>
            <p:ph type="body" sz="half" idx="2"/>
          </p:nvPr>
        </p:nvSpPr>
        <p:spPr>
          <a:xfrm>
            <a:off x="839788" y="3300731"/>
            <a:ext cx="3932237" cy="2560320"/>
          </a:xfrm>
          <a:solidFill>
            <a:srgbClr val="F3F4F4"/>
          </a:solidFill>
          <a:ln>
            <a:solidFill>
              <a:schemeClr val="accent4"/>
            </a:solidFill>
          </a:ln>
        </p:spPr>
        <p:txBody>
          <a:bodyPr lIns="182880" tIns="182880" rIns="182880" bIns="182880" anchor="ctr">
            <a:noAutofit/>
          </a:bodyPr>
          <a:lstStyle>
            <a:lvl1pPr marL="0" indent="0" algn="ctr">
              <a:buNone/>
              <a:defRPr sz="2000" i="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a:extLst>
              <a:ext uri="{FF2B5EF4-FFF2-40B4-BE49-F238E27FC236}">
                <a16:creationId xmlns:a16="http://schemas.microsoft.com/office/drawing/2014/main" id="{07FB22A7-9223-4C98-AE44-1CE62BD7ED17}"/>
              </a:ext>
            </a:extLst>
          </p:cNvPr>
          <p:cNvSpPr>
            <a:spLocks noGrp="1"/>
          </p:cNvSpPr>
          <p:nvPr>
            <p:ph idx="1"/>
          </p:nvPr>
        </p:nvSpPr>
        <p:spPr>
          <a:xfrm>
            <a:off x="5183188" y="457201"/>
            <a:ext cx="6172200" cy="5403850"/>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a:extLst>
              <a:ext uri="{FF2B5EF4-FFF2-40B4-BE49-F238E27FC236}">
                <a16:creationId xmlns:a16="http://schemas.microsoft.com/office/drawing/2014/main" id="{01D062C9-4BB1-48A5-9C8D-6735985CC6C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91869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1.emf"/><Relationship Id="rId4" Type="http://schemas.openxmlformats.org/officeDocument/2006/relationships/slideLayout" Target="../slideLayouts/slideLayout14.xml"/><Relationship Id="rId9"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9.xml"/><Relationship Id="rId7"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emf"/><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3.xml"/><Relationship Id="rId7" Type="http://schemas.openxmlformats.org/officeDocument/2006/relationships/image" Target="../media/image1.emf"/><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4.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microsoft.com/office/2007/relationships/hdphoto" Target="../media/hdphoto1.wdp"/></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microsoft.com/office/2007/relationships/hdphoto" Target="../media/hdphoto1.wdp"/><Relationship Id="rId5" Type="http://schemas.openxmlformats.org/officeDocument/2006/relationships/slideLayout" Target="../slideLayouts/slideLayout30.xml"/><Relationship Id="rId10" Type="http://schemas.openxmlformats.org/officeDocument/2006/relationships/image" Target="../media/image2.png"/><Relationship Id="rId4" Type="http://schemas.openxmlformats.org/officeDocument/2006/relationships/slideLayout" Target="../slideLayouts/slideLayout29.xml"/><Relationship Id="rId9"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5.xml"/><Relationship Id="rId7" Type="http://schemas.openxmlformats.org/officeDocument/2006/relationships/image" Target="../media/image2.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1.emf"/><Relationship Id="rId5" Type="http://schemas.openxmlformats.org/officeDocument/2006/relationships/theme" Target="../theme/theme6.xml"/><Relationship Id="rId4"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9.xml"/><Relationship Id="rId7" Type="http://schemas.openxmlformats.org/officeDocument/2006/relationships/image" Target="../media/image2.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1.emf"/><Relationship Id="rId5" Type="http://schemas.openxmlformats.org/officeDocument/2006/relationships/theme" Target="../theme/theme7.xml"/><Relationship Id="rId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12"/>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13" cstate="hqprint">
            <a:alphaModFix amt="70000"/>
            <a:extLst>
              <a:ext uri="{BEBA8EAE-BF5A-486C-A8C5-ECC9F3942E4B}">
                <a14:imgProps xmlns:a14="http://schemas.microsoft.com/office/drawing/2010/main">
                  <a14:imgLayer r:embed="rId1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864336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80" r:id="rId4"/>
    <p:sldLayoutId id="2147483652" r:id="rId5"/>
    <p:sldLayoutId id="2147483653" r:id="rId6"/>
    <p:sldLayoutId id="2147483654" r:id="rId7"/>
    <p:sldLayoutId id="2147483655" r:id="rId8"/>
    <p:sldLayoutId id="2147483656" r:id="rId9"/>
    <p:sldLayoutId id="2147483657" r:id="rId10"/>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8" cstate="hqprint">
            <a:alphaModFix amt="70000"/>
            <a:extLst>
              <a:ext uri="{BEBA8EAE-BF5A-486C-A8C5-ECC9F3942E4B}">
                <a14:imgProps xmlns:a14="http://schemas.microsoft.com/office/drawing/2010/main">
                  <a14:imgLayer r:embed="rId9">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10"/>
          <a:stretch>
            <a:fillRect/>
          </a:stretch>
        </p:blipFill>
        <p:spPr>
          <a:xfrm>
            <a:off x="9622551" y="6284572"/>
            <a:ext cx="1389041" cy="471509"/>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3402457141"/>
      </p:ext>
    </p:extLst>
  </p:cSld>
  <p:clrMap bg1="lt1" tx1="dk1" bg2="lt2" tx2="dk2" accent1="accent1" accent2="accent2" accent3="accent3" accent4="accent4" accent5="accent5" accent6="accent6" hlink="hlink" folHlink="folHlink"/>
  <p:sldLayoutIdLst>
    <p:sldLayoutId id="2147483681" r:id="rId1"/>
    <p:sldLayoutId id="2147483683" r:id="rId2"/>
    <p:sldLayoutId id="2147483672" r:id="rId3"/>
    <p:sldLayoutId id="2147483682" r:id="rId4"/>
    <p:sldLayoutId id="2147483674" r:id="rId5"/>
    <p:sldLayoutId id="2147483697" r:id="rId6"/>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7" cstate="hqprint">
            <a:alphaModFix amt="70000"/>
            <a:extLst>
              <a:ext uri="{BEBA8EAE-BF5A-486C-A8C5-ECC9F3942E4B}">
                <a14:imgProps xmlns:a14="http://schemas.microsoft.com/office/drawing/2010/main">
                  <a14:imgLayer r:embed="rId8">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chor="ctr">
            <a:noAutofit/>
          </a:body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1036630729"/>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68" r:id="rId3"/>
    <p:sldLayoutId id="2147483669" r:id="rId4"/>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0" indent="0" algn="l" defTabSz="914400" rtl="0" eaLnBrk="1" latinLnBrk="0" hangingPunct="1">
        <a:lnSpc>
          <a:spcPct val="95000"/>
        </a:lnSpc>
        <a:spcBef>
          <a:spcPts val="3000"/>
        </a:spcBef>
        <a:buClr>
          <a:schemeClr val="accent2"/>
        </a:buClr>
        <a:buFontTx/>
        <a:buNone/>
        <a:defRPr sz="2800" b="1" kern="1200">
          <a:solidFill>
            <a:schemeClr val="accent5"/>
          </a:solidFill>
          <a:latin typeface="+mn-lt"/>
          <a:ea typeface="+mn-ea"/>
          <a:cs typeface="+mn-cs"/>
        </a:defRPr>
      </a:lvl1pPr>
      <a:lvl2pPr marL="457200" indent="0" algn="l" defTabSz="914400" rtl="0" eaLnBrk="1" latinLnBrk="0" hangingPunct="1">
        <a:lnSpc>
          <a:spcPct val="95000"/>
        </a:lnSpc>
        <a:spcBef>
          <a:spcPts val="400"/>
        </a:spcBef>
        <a:buClr>
          <a:schemeClr val="accent6"/>
        </a:buClr>
        <a:buFont typeface="Wingdings 3" panose="05040102010807070707" pitchFamily="18" charset="2"/>
        <a:buNone/>
        <a:defRPr sz="2200" i="1" kern="1200">
          <a:solidFill>
            <a:schemeClr val="bg2">
              <a:lumMod val="25000"/>
            </a:schemeClr>
          </a:solidFill>
          <a:latin typeface="+mj-lt"/>
          <a:ea typeface="+mn-ea"/>
          <a:cs typeface="+mn-cs"/>
        </a:defRPr>
      </a:lvl2pPr>
      <a:lvl3pPr marL="457200" indent="0" algn="l" defTabSz="914400" rtl="0" eaLnBrk="1" latinLnBrk="0" hangingPunct="1">
        <a:lnSpc>
          <a:spcPct val="95000"/>
        </a:lnSpc>
        <a:spcBef>
          <a:spcPts val="200"/>
        </a:spcBef>
        <a:buClr>
          <a:schemeClr val="bg1">
            <a:lumMod val="50000"/>
          </a:schemeClr>
        </a:buClr>
        <a:buFont typeface="Wingdings 3" panose="05040102010807070707" pitchFamily="18" charset="2"/>
        <a:buNone/>
        <a:defRPr sz="2200" kern="1200">
          <a:solidFill>
            <a:schemeClr val="bg2">
              <a:lumMod val="25000"/>
            </a:schemeClr>
          </a:solidFill>
          <a:latin typeface="+mn-lt"/>
          <a:ea typeface="+mn-ea"/>
          <a:cs typeface="+mn-cs"/>
        </a:defRPr>
      </a:lvl3pPr>
      <a:lvl4pPr marL="914400" indent="-457200" algn="l" defTabSz="914400" rtl="0" eaLnBrk="1" latinLnBrk="0" hangingPunct="1">
        <a:lnSpc>
          <a:spcPct val="95000"/>
        </a:lnSpc>
        <a:spcBef>
          <a:spcPts val="1000"/>
        </a:spcBef>
        <a:buClr>
          <a:schemeClr val="tx2">
            <a:lumMod val="90000"/>
            <a:lumOff val="10000"/>
          </a:schemeClr>
        </a:buClr>
        <a:buFont typeface="Wingdings" panose="05000000000000000000" pitchFamily="2" charset="2"/>
        <a:buChar char=""/>
        <a:defRPr sz="2000" u="sng" kern="1200">
          <a:solidFill>
            <a:schemeClr val="accent6"/>
          </a:solidFill>
          <a:latin typeface="+mn-lt"/>
          <a:ea typeface="+mn-ea"/>
          <a:cs typeface="+mn-cs"/>
        </a:defRPr>
      </a:lvl4pPr>
      <a:lvl5pPr marL="914400" indent="-429768" algn="l" defTabSz="914400" rtl="0" eaLnBrk="1" latinLnBrk="0" hangingPunct="1">
        <a:lnSpc>
          <a:spcPct val="95000"/>
        </a:lnSpc>
        <a:spcBef>
          <a:spcPts val="300"/>
        </a:spcBef>
        <a:buClr>
          <a:schemeClr val="accent5"/>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7"/>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8" cstate="hqprint">
            <a:alphaModFix amt="70000"/>
            <a:extLst>
              <a:ext uri="{BEBA8EAE-BF5A-486C-A8C5-ECC9F3942E4B}">
                <a14:imgProps xmlns:a14="http://schemas.microsoft.com/office/drawing/2010/main">
                  <a14:imgLayer r:embed="rId9">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2"/>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981448211"/>
      </p:ext>
    </p:extLst>
  </p:cSld>
  <p:clrMap bg1="lt1" tx1="dk1" bg2="lt2" tx2="dk2" accent1="accent1" accent2="accent2" accent3="accent3" accent4="accent4" accent5="accent5" accent6="accent6" hlink="hlink" folHlink="folHlink"/>
  <p:sldLayoutIdLst>
    <p:sldLayoutId id="2147483693" r:id="rId1"/>
    <p:sldLayoutId id="2147483692" r:id="rId2"/>
    <p:sldLayoutId id="2147483694" r:id="rId3"/>
    <p:sldLayoutId id="2147483696" r:id="rId4"/>
    <p:sldLayoutId id="2147483691" r:id="rId5"/>
  </p:sldLayoutIdLst>
  <p:hf hdr="0" ftr="0" dt="0"/>
  <p:txStyles>
    <p:titleStyle>
      <a:lvl1pPr algn="l" defTabSz="914400" rtl="0" eaLnBrk="1" latinLnBrk="0" hangingPunct="1">
        <a:lnSpc>
          <a:spcPct val="90000"/>
        </a:lnSpc>
        <a:spcBef>
          <a:spcPct val="0"/>
        </a:spcBef>
        <a:buNone/>
        <a:defRPr sz="3200" b="1" kern="1200">
          <a:solidFill>
            <a:schemeClr val="accent5"/>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9"/>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10" cstate="hqprint">
            <a:alphaModFix amt="70000"/>
            <a:extLst>
              <a:ext uri="{BEBA8EAE-BF5A-486C-A8C5-ECC9F3942E4B}">
                <a14:imgProps xmlns:a14="http://schemas.microsoft.com/office/drawing/2010/main">
                  <a14:imgLayer r:embed="rId11">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add infographic slide title. Delete unneeded shapes.</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573027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13" r:id="rId4"/>
    <p:sldLayoutId id="2147483709" r:id="rId5"/>
    <p:sldLayoutId id="2147483711" r:id="rId6"/>
    <p:sldLayoutId id="2147483712" r:id="rId7"/>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7" cstate="hqprint">
            <a:alphaModFix amt="70000"/>
            <a:extLst>
              <a:ext uri="{BEBA8EAE-BF5A-486C-A8C5-ECC9F3942E4B}">
                <a14:imgProps xmlns:a14="http://schemas.microsoft.com/office/drawing/2010/main">
                  <a14:imgLayer r:embed="rId8">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chor="ctr">
            <a:noAutofit/>
          </a:body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144429017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0" indent="0" algn="l" defTabSz="914400" rtl="0" eaLnBrk="1" latinLnBrk="0" hangingPunct="1">
        <a:lnSpc>
          <a:spcPct val="95000"/>
        </a:lnSpc>
        <a:spcBef>
          <a:spcPts val="3000"/>
        </a:spcBef>
        <a:buClr>
          <a:schemeClr val="accent2"/>
        </a:buClr>
        <a:buFontTx/>
        <a:buNone/>
        <a:defRPr sz="2800" b="1" kern="1200">
          <a:solidFill>
            <a:schemeClr val="accent5"/>
          </a:solidFill>
          <a:latin typeface="+mn-lt"/>
          <a:ea typeface="+mn-ea"/>
          <a:cs typeface="+mn-cs"/>
        </a:defRPr>
      </a:lvl1pPr>
      <a:lvl2pPr marL="457200" indent="0" algn="l" defTabSz="914400" rtl="0" eaLnBrk="1" latinLnBrk="0" hangingPunct="1">
        <a:lnSpc>
          <a:spcPct val="95000"/>
        </a:lnSpc>
        <a:spcBef>
          <a:spcPts val="400"/>
        </a:spcBef>
        <a:buClr>
          <a:schemeClr val="accent6"/>
        </a:buClr>
        <a:buFont typeface="Wingdings 3" panose="05040102010807070707" pitchFamily="18" charset="2"/>
        <a:buNone/>
        <a:defRPr sz="2200" i="1" kern="1200">
          <a:solidFill>
            <a:schemeClr val="bg2">
              <a:lumMod val="25000"/>
            </a:schemeClr>
          </a:solidFill>
          <a:latin typeface="+mj-lt"/>
          <a:ea typeface="+mn-ea"/>
          <a:cs typeface="+mn-cs"/>
        </a:defRPr>
      </a:lvl2pPr>
      <a:lvl3pPr marL="457200" indent="0" algn="l" defTabSz="914400" rtl="0" eaLnBrk="1" latinLnBrk="0" hangingPunct="1">
        <a:lnSpc>
          <a:spcPct val="95000"/>
        </a:lnSpc>
        <a:spcBef>
          <a:spcPts val="200"/>
        </a:spcBef>
        <a:buClr>
          <a:schemeClr val="bg1">
            <a:lumMod val="50000"/>
          </a:schemeClr>
        </a:buClr>
        <a:buFont typeface="Wingdings 3" panose="05040102010807070707" pitchFamily="18" charset="2"/>
        <a:buNone/>
        <a:defRPr sz="2200" kern="1200">
          <a:solidFill>
            <a:schemeClr val="bg2">
              <a:lumMod val="25000"/>
            </a:schemeClr>
          </a:solidFill>
          <a:latin typeface="+mn-lt"/>
          <a:ea typeface="+mn-ea"/>
          <a:cs typeface="+mn-cs"/>
        </a:defRPr>
      </a:lvl3pPr>
      <a:lvl4pPr marL="914400" indent="-457200" algn="l" defTabSz="914400" rtl="0" eaLnBrk="1" latinLnBrk="0" hangingPunct="1">
        <a:lnSpc>
          <a:spcPct val="95000"/>
        </a:lnSpc>
        <a:spcBef>
          <a:spcPts val="1000"/>
        </a:spcBef>
        <a:buClr>
          <a:schemeClr val="tx2">
            <a:lumMod val="90000"/>
            <a:lumOff val="10000"/>
          </a:schemeClr>
        </a:buClr>
        <a:buFont typeface="Wingdings" panose="05000000000000000000" pitchFamily="2" charset="2"/>
        <a:buChar char=""/>
        <a:defRPr sz="2000" u="sng" kern="1200">
          <a:solidFill>
            <a:schemeClr val="accent6"/>
          </a:solidFill>
          <a:latin typeface="+mn-lt"/>
          <a:ea typeface="+mn-ea"/>
          <a:cs typeface="+mn-cs"/>
        </a:defRPr>
      </a:lvl4pPr>
      <a:lvl5pPr marL="914400" indent="-429768" algn="l" defTabSz="914400" rtl="0" eaLnBrk="1" latinLnBrk="0" hangingPunct="1">
        <a:lnSpc>
          <a:spcPct val="95000"/>
        </a:lnSpc>
        <a:spcBef>
          <a:spcPts val="300"/>
        </a:spcBef>
        <a:buClr>
          <a:schemeClr val="accent5"/>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7" cstate="hqprint">
            <a:alphaModFix amt="70000"/>
            <a:extLst>
              <a:ext uri="{BEBA8EAE-BF5A-486C-A8C5-ECC9F3942E4B}">
                <a14:imgProps xmlns:a14="http://schemas.microsoft.com/office/drawing/2010/main">
                  <a14:imgLayer r:embed="rId8">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chor="ctr">
            <a:noAutofit/>
          </a:body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108227646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0" indent="0" algn="l" defTabSz="914400" rtl="0" eaLnBrk="1" latinLnBrk="0" hangingPunct="1">
        <a:lnSpc>
          <a:spcPct val="95000"/>
        </a:lnSpc>
        <a:spcBef>
          <a:spcPts val="3000"/>
        </a:spcBef>
        <a:buClr>
          <a:schemeClr val="accent2"/>
        </a:buClr>
        <a:buFontTx/>
        <a:buNone/>
        <a:defRPr sz="2800" b="1" kern="1200">
          <a:solidFill>
            <a:schemeClr val="accent5"/>
          </a:solidFill>
          <a:latin typeface="+mn-lt"/>
          <a:ea typeface="+mn-ea"/>
          <a:cs typeface="+mn-cs"/>
        </a:defRPr>
      </a:lvl1pPr>
      <a:lvl2pPr marL="457200" indent="0" algn="l" defTabSz="914400" rtl="0" eaLnBrk="1" latinLnBrk="0" hangingPunct="1">
        <a:lnSpc>
          <a:spcPct val="95000"/>
        </a:lnSpc>
        <a:spcBef>
          <a:spcPts val="400"/>
        </a:spcBef>
        <a:buClr>
          <a:schemeClr val="accent6"/>
        </a:buClr>
        <a:buFont typeface="Wingdings 3" panose="05040102010807070707" pitchFamily="18" charset="2"/>
        <a:buNone/>
        <a:defRPr sz="2200" i="1" kern="1200">
          <a:solidFill>
            <a:schemeClr val="bg2">
              <a:lumMod val="25000"/>
            </a:schemeClr>
          </a:solidFill>
          <a:latin typeface="+mj-lt"/>
          <a:ea typeface="+mn-ea"/>
          <a:cs typeface="+mn-cs"/>
        </a:defRPr>
      </a:lvl2pPr>
      <a:lvl3pPr marL="457200" indent="0" algn="l" defTabSz="914400" rtl="0" eaLnBrk="1" latinLnBrk="0" hangingPunct="1">
        <a:lnSpc>
          <a:spcPct val="95000"/>
        </a:lnSpc>
        <a:spcBef>
          <a:spcPts val="200"/>
        </a:spcBef>
        <a:buClr>
          <a:schemeClr val="bg1">
            <a:lumMod val="50000"/>
          </a:schemeClr>
        </a:buClr>
        <a:buFont typeface="Wingdings 3" panose="05040102010807070707" pitchFamily="18" charset="2"/>
        <a:buNone/>
        <a:defRPr sz="2200" kern="1200">
          <a:solidFill>
            <a:schemeClr val="bg2">
              <a:lumMod val="25000"/>
            </a:schemeClr>
          </a:solidFill>
          <a:latin typeface="+mn-lt"/>
          <a:ea typeface="+mn-ea"/>
          <a:cs typeface="+mn-cs"/>
        </a:defRPr>
      </a:lvl3pPr>
      <a:lvl4pPr marL="914400" indent="-457200" algn="l" defTabSz="914400" rtl="0" eaLnBrk="1" latinLnBrk="0" hangingPunct="1">
        <a:lnSpc>
          <a:spcPct val="95000"/>
        </a:lnSpc>
        <a:spcBef>
          <a:spcPts val="1000"/>
        </a:spcBef>
        <a:buClr>
          <a:schemeClr val="tx2">
            <a:lumMod val="90000"/>
            <a:lumOff val="10000"/>
          </a:schemeClr>
        </a:buClr>
        <a:buFont typeface="Wingdings" panose="05000000000000000000" pitchFamily="2" charset="2"/>
        <a:buChar char=""/>
        <a:defRPr sz="2000" u="sng" kern="1200">
          <a:solidFill>
            <a:schemeClr val="accent6"/>
          </a:solidFill>
          <a:latin typeface="+mn-lt"/>
          <a:ea typeface="+mn-ea"/>
          <a:cs typeface="+mn-cs"/>
        </a:defRPr>
      </a:lvl4pPr>
      <a:lvl5pPr marL="914400" indent="-429768" algn="l" defTabSz="914400" rtl="0" eaLnBrk="1" latinLnBrk="0" hangingPunct="1">
        <a:lnSpc>
          <a:spcPct val="95000"/>
        </a:lnSpc>
        <a:spcBef>
          <a:spcPts val="300"/>
        </a:spcBef>
        <a:buClr>
          <a:schemeClr val="accent5"/>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39.xml"/><Relationship Id="rId5" Type="http://schemas.openxmlformats.org/officeDocument/2006/relationships/image" Target="../media/image40.jp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s://www.dol.gov/sites/dolgov/files/ETA/grants/pdfs/2018_Core_Monitoring_Guide.pdf" TargetMode="External"/><Relationship Id="rId7" Type="http://schemas.openxmlformats.org/officeDocument/2006/relationships/image" Target="../media/image63.jp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hyperlink" Target="https://grantsapplicationandmanagement.workforcegps.org/resources/2019/05/22/03/19/~/link.aspx?_id=DBB06C0B7D05407A90C154042890502C&amp;_z=z" TargetMode="External"/><Relationship Id="rId5" Type="http://schemas.openxmlformats.org/officeDocument/2006/relationships/hyperlink" Target="https://grantsapplicationandmanagement.workforcegps.org/resources/2019/05/22/03/19/State_Monitoring_Oversight" TargetMode="External"/><Relationship Id="rId4" Type="http://schemas.openxmlformats.org/officeDocument/2006/relationships/hyperlink" Target="https://grantsapplicationandmanagement.workforcegps.org/"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mailto:support@workforcegps.org" TargetMode="External"/><Relationship Id="rId2" Type="http://schemas.openxmlformats.org/officeDocument/2006/relationships/hyperlink" Target="https://grantsapplicationandmanagement.workforcegps.org/resources/2019/05/22/03/19/~/link.aspx?_id=DBB06C0B7D05407A90C154042890502C&amp;_z=z" TargetMode="External"/><Relationship Id="rId1" Type="http://schemas.openxmlformats.org/officeDocument/2006/relationships/slideLayout" Target="../slideLayouts/slideLayout15.xml"/><Relationship Id="rId5" Type="http://schemas.openxmlformats.org/officeDocument/2006/relationships/image" Target="../media/image64.png"/><Relationship Id="rId4" Type="http://schemas.openxmlformats.org/officeDocument/2006/relationships/hyperlink" Target="https://grantsapplicationandmanagement.workforcegps.or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hyperlink" Target="Support@workforceGPS.org" TargetMode="External"/><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9.xml"/><Relationship Id="rId4" Type="http://schemas.openxmlformats.org/officeDocument/2006/relationships/image" Target="../media/image37.jpg"/></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40.jp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1</a:t>
            </a:fld>
            <a:endParaRPr lang="en-US"/>
          </a:p>
        </p:txBody>
      </p:sp>
      <p:sp>
        <p:nvSpPr>
          <p:cNvPr id="3" name="Title 2"/>
          <p:cNvSpPr>
            <a:spLocks noGrp="1"/>
          </p:cNvSpPr>
          <p:nvPr>
            <p:ph type="title"/>
          </p:nvPr>
        </p:nvSpPr>
        <p:spPr/>
        <p:txBody>
          <a:bodyPr/>
          <a:lstStyle/>
          <a:p>
            <a:r>
              <a:rPr lang="en-US" dirty="0"/>
              <a:t>Polling Question #1</a:t>
            </a:r>
          </a:p>
        </p:txBody>
      </p:sp>
      <p:sp>
        <p:nvSpPr>
          <p:cNvPr id="4" name="Content Placeholder 3"/>
          <p:cNvSpPr>
            <a:spLocks noGrp="1"/>
          </p:cNvSpPr>
          <p:nvPr>
            <p:ph idx="1"/>
          </p:nvPr>
        </p:nvSpPr>
        <p:spPr/>
        <p:txBody>
          <a:bodyPr/>
          <a:lstStyle/>
          <a:p>
            <a:pPr marL="0" indent="0">
              <a:buNone/>
            </a:pPr>
            <a:r>
              <a:rPr lang="en-US" sz="3600" dirty="0"/>
              <a:t>What is your experience with Remote Monitoring?</a:t>
            </a:r>
          </a:p>
          <a:p>
            <a:pPr marL="1200150" lvl="1" indent="-742950">
              <a:buFont typeface="+mj-lt"/>
              <a:buAutoNum type="alphaLcPeriod"/>
            </a:pPr>
            <a:r>
              <a:rPr lang="en-US" sz="3600" dirty="0"/>
              <a:t>I’m a pro at it!  My organization has been doing it for years.</a:t>
            </a:r>
          </a:p>
          <a:p>
            <a:pPr marL="1200150" lvl="1" indent="-742950">
              <a:buFont typeface="+mj-lt"/>
              <a:buAutoNum type="alphaLcPeriod"/>
            </a:pPr>
            <a:r>
              <a:rPr lang="en-US" sz="3600" dirty="0"/>
              <a:t>We just started monitoring our grantees remotely.</a:t>
            </a:r>
          </a:p>
          <a:p>
            <a:pPr marL="1200150" lvl="1" indent="-742950">
              <a:buFont typeface="+mj-lt"/>
              <a:buAutoNum type="alphaLcPeriod"/>
            </a:pPr>
            <a:r>
              <a:rPr lang="en-US" sz="3600" dirty="0"/>
              <a:t>We are working on a strategy to conduct remote monitoring.</a:t>
            </a:r>
          </a:p>
          <a:p>
            <a:pPr marL="1200150" lvl="1" indent="-742950">
              <a:buFont typeface="+mj-lt"/>
              <a:buAutoNum type="alphaLcPeriod"/>
            </a:pPr>
            <a:r>
              <a:rPr lang="en-US" sz="3600" dirty="0"/>
              <a:t>Remote what?!? I can’t wait to learn what remote monitoring is!</a:t>
            </a:r>
          </a:p>
          <a:p>
            <a:pPr lvl="1"/>
            <a:endParaRPr lang="en-US" dirty="0"/>
          </a:p>
          <a:p>
            <a:pPr lvl="1"/>
            <a:endParaRPr lang="en-US" dirty="0"/>
          </a:p>
        </p:txBody>
      </p:sp>
    </p:spTree>
    <p:extLst>
      <p:ext uri="{BB962C8B-B14F-4D97-AF65-F5344CB8AC3E}">
        <p14:creationId xmlns:p14="http://schemas.microsoft.com/office/powerpoint/2010/main" val="873178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What’s the Difference?</a:t>
            </a:r>
          </a:p>
        </p:txBody>
      </p:sp>
      <p:sp>
        <p:nvSpPr>
          <p:cNvPr id="4" name="Slide Number Placeholder 3"/>
          <p:cNvSpPr>
            <a:spLocks noGrp="1"/>
          </p:cNvSpPr>
          <p:nvPr>
            <p:ph type="sldNum" sz="quarter" idx="12"/>
          </p:nvPr>
        </p:nvSpPr>
        <p:spPr/>
        <p:txBody>
          <a:bodyPr/>
          <a:lstStyle/>
          <a:p>
            <a:fld id="{5DDD22F1-4A9F-4BB1-A1B2-7380A5ED294C}" type="slidenum">
              <a:rPr lang="en-US" smtClean="0"/>
              <a:t>10</a:t>
            </a:fld>
            <a:endParaRPr lang="en-US" dirty="0"/>
          </a:p>
        </p:txBody>
      </p:sp>
      <p:graphicFrame>
        <p:nvGraphicFramePr>
          <p:cNvPr id="7" name="Diagram 6"/>
          <p:cNvGraphicFramePr/>
          <p:nvPr>
            <p:extLst>
              <p:ext uri="{D42A27DB-BD31-4B8C-83A1-F6EECF244321}">
                <p14:modId xmlns:p14="http://schemas.microsoft.com/office/powerpoint/2010/main" val="2729017035"/>
              </p:ext>
            </p:extLst>
          </p:nvPr>
        </p:nvGraphicFramePr>
        <p:xfrm>
          <a:off x="571500" y="1358899"/>
          <a:ext cx="11061700" cy="4838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7544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82E2C5-9465-4D62-9D11-434910C088F2}"/>
              </a:ext>
            </a:extLst>
          </p:cNvPr>
          <p:cNvSpPr>
            <a:spLocks noGrp="1"/>
          </p:cNvSpPr>
          <p:nvPr>
            <p:ph type="title"/>
          </p:nvPr>
        </p:nvSpPr>
        <p:spPr/>
        <p:txBody>
          <a:bodyPr/>
          <a:lstStyle/>
          <a:p>
            <a:r>
              <a:rPr lang="en-US" dirty="0"/>
              <a:t>When is (or isn’t) Remote Monitoring Appropriate? </a:t>
            </a:r>
          </a:p>
        </p:txBody>
      </p:sp>
      <p:sp>
        <p:nvSpPr>
          <p:cNvPr id="4" name="Slide Number Placeholder 3">
            <a:extLst>
              <a:ext uri="{FF2B5EF4-FFF2-40B4-BE49-F238E27FC236}">
                <a16:creationId xmlns:a16="http://schemas.microsoft.com/office/drawing/2014/main" id="{2B46E5AE-23BD-49EE-ABC8-B1F84CC28EEF}"/>
              </a:ext>
            </a:extLst>
          </p:cNvPr>
          <p:cNvSpPr>
            <a:spLocks noGrp="1"/>
          </p:cNvSpPr>
          <p:nvPr>
            <p:ph type="sldNum" sz="quarter" idx="12"/>
          </p:nvPr>
        </p:nvSpPr>
        <p:spPr/>
        <p:txBody>
          <a:bodyPr/>
          <a:lstStyle/>
          <a:p>
            <a:fld id="{158B7785-F6D6-45F8-833E-07BD84680091}" type="slidenum">
              <a:rPr lang="en-US" smtClean="0"/>
              <a:pPr/>
              <a:t>11</a:t>
            </a:fld>
            <a:endParaRPr lang="en-US" dirty="0"/>
          </a:p>
        </p:txBody>
      </p:sp>
    </p:spTree>
    <p:extLst>
      <p:ext uri="{BB962C8B-B14F-4D97-AF65-F5344CB8AC3E}">
        <p14:creationId xmlns:p14="http://schemas.microsoft.com/office/powerpoint/2010/main" val="3348647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DB1CCB-4D68-4224-B7A7-87DCF0BBF002}"/>
              </a:ext>
            </a:extLst>
          </p:cNvPr>
          <p:cNvSpPr>
            <a:spLocks noGrp="1"/>
          </p:cNvSpPr>
          <p:nvPr>
            <p:ph type="title"/>
          </p:nvPr>
        </p:nvSpPr>
        <p:spPr/>
        <p:txBody>
          <a:bodyPr/>
          <a:lstStyle/>
          <a:p>
            <a:r>
              <a:rPr lang="en-US" dirty="0"/>
              <a:t>When is Remote Monitoring Appropriate? (2) </a:t>
            </a:r>
          </a:p>
        </p:txBody>
      </p:sp>
      <p:sp>
        <p:nvSpPr>
          <p:cNvPr id="6" name="Content Placeholder 5">
            <a:extLst>
              <a:ext uri="{FF2B5EF4-FFF2-40B4-BE49-F238E27FC236}">
                <a16:creationId xmlns:a16="http://schemas.microsoft.com/office/drawing/2014/main" id="{963D5421-122E-4B40-8D35-F9D62F3EC9CF}"/>
              </a:ext>
            </a:extLst>
          </p:cNvPr>
          <p:cNvSpPr>
            <a:spLocks noGrp="1"/>
          </p:cNvSpPr>
          <p:nvPr>
            <p:ph sz="half" idx="1"/>
          </p:nvPr>
        </p:nvSpPr>
        <p:spPr/>
        <p:txBody>
          <a:bodyPr/>
          <a:lstStyle/>
          <a:p>
            <a:pPr marL="0" indent="0">
              <a:buNone/>
            </a:pPr>
            <a:r>
              <a:rPr lang="en-US" sz="3200" dirty="0">
                <a:solidFill>
                  <a:schemeClr val="accent5"/>
                </a:solidFill>
              </a:rPr>
              <a:t>Review on a Case-by-Case Basis…look at the following:</a:t>
            </a:r>
          </a:p>
          <a:p>
            <a:r>
              <a:rPr lang="en-US" sz="2800"/>
              <a:t>Risk </a:t>
            </a:r>
            <a:r>
              <a:rPr lang="en-US" sz="2800" dirty="0"/>
              <a:t>Analysis</a:t>
            </a:r>
          </a:p>
          <a:p>
            <a:r>
              <a:rPr lang="en-US" sz="2800" dirty="0"/>
              <a:t>Monitoring History</a:t>
            </a:r>
          </a:p>
          <a:p>
            <a:r>
              <a:rPr lang="en-US" sz="2800" dirty="0"/>
              <a:t>Project Complexity</a:t>
            </a:r>
          </a:p>
          <a:p>
            <a:r>
              <a:rPr lang="en-US" sz="2800" dirty="0"/>
              <a:t>Other Considerations</a:t>
            </a:r>
          </a:p>
          <a:p>
            <a:endParaRPr lang="en-US" sz="2800" dirty="0"/>
          </a:p>
        </p:txBody>
      </p:sp>
      <p:pic>
        <p:nvPicPr>
          <p:cNvPr id="17410" name="Picture 2" descr="notebook with title &quot;Appropriate&quot;">
            <a:extLst>
              <a:ext uri="{FF2B5EF4-FFF2-40B4-BE49-F238E27FC236}">
                <a16:creationId xmlns:a16="http://schemas.microsoft.com/office/drawing/2014/main" id="{42A3F241-3BB8-4F21-9B1C-992779A5FF8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p:blipFill>
        <p:spPr bwMode="auto">
          <a:xfrm>
            <a:off x="6698889" y="1055421"/>
            <a:ext cx="4361732" cy="505403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33B402C-BF5B-4712-9D25-CC2FEA03CB57}"/>
              </a:ext>
            </a:extLst>
          </p:cNvPr>
          <p:cNvSpPr>
            <a:spLocks noGrp="1"/>
          </p:cNvSpPr>
          <p:nvPr>
            <p:ph type="sldNum" sz="quarter" idx="12"/>
          </p:nvPr>
        </p:nvSpPr>
        <p:spPr/>
        <p:txBody>
          <a:bodyPr/>
          <a:lstStyle/>
          <a:p>
            <a:fld id="{158B7785-F6D6-45F8-833E-07BD84680091}" type="slidenum">
              <a:rPr lang="en-US" smtClean="0"/>
              <a:t>12</a:t>
            </a:fld>
            <a:endParaRPr lang="en-US" dirty="0"/>
          </a:p>
        </p:txBody>
      </p:sp>
    </p:spTree>
    <p:extLst>
      <p:ext uri="{BB962C8B-B14F-4D97-AF65-F5344CB8AC3E}">
        <p14:creationId xmlns:p14="http://schemas.microsoft.com/office/powerpoint/2010/main" val="3091022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6C9DAD-A9D6-4C2A-BF5B-74073320E524}"/>
              </a:ext>
            </a:extLst>
          </p:cNvPr>
          <p:cNvSpPr>
            <a:spLocks noGrp="1"/>
          </p:cNvSpPr>
          <p:nvPr>
            <p:ph type="title"/>
          </p:nvPr>
        </p:nvSpPr>
        <p:spPr/>
        <p:txBody>
          <a:bodyPr/>
          <a:lstStyle/>
          <a:p>
            <a:r>
              <a:rPr lang="en-US" dirty="0"/>
              <a:t>Risk Analysis</a:t>
            </a:r>
          </a:p>
        </p:txBody>
      </p:sp>
      <p:sp>
        <p:nvSpPr>
          <p:cNvPr id="4" name="Content Placeholder 3">
            <a:extLst>
              <a:ext uri="{FF2B5EF4-FFF2-40B4-BE49-F238E27FC236}">
                <a16:creationId xmlns:a16="http://schemas.microsoft.com/office/drawing/2014/main" id="{42619A13-4570-4A70-BF63-0074A40F0F86}"/>
              </a:ext>
            </a:extLst>
          </p:cNvPr>
          <p:cNvSpPr>
            <a:spLocks noGrp="1"/>
          </p:cNvSpPr>
          <p:nvPr>
            <p:ph sz="half" idx="1"/>
          </p:nvPr>
        </p:nvSpPr>
        <p:spPr>
          <a:xfrm>
            <a:off x="838200" y="1323474"/>
            <a:ext cx="5181600" cy="4853490"/>
          </a:xfrm>
        </p:spPr>
        <p:txBody>
          <a:bodyPr/>
          <a:lstStyle/>
          <a:p>
            <a:pPr>
              <a:spcBef>
                <a:spcPts val="600"/>
              </a:spcBef>
            </a:pPr>
            <a:r>
              <a:rPr lang="en-US" sz="2800" dirty="0"/>
              <a:t>What are the risk factors? </a:t>
            </a:r>
          </a:p>
          <a:p>
            <a:r>
              <a:rPr lang="en-US" sz="2800" dirty="0"/>
              <a:t>Risk Assessment? Is the grantee Low, Medium, High-Risk or At-Risk?</a:t>
            </a:r>
          </a:p>
          <a:p>
            <a:r>
              <a:rPr lang="en-US" sz="2800" dirty="0"/>
              <a:t>OIG or other Investigations?</a:t>
            </a:r>
          </a:p>
          <a:p>
            <a:r>
              <a:rPr lang="en-US" sz="2800" dirty="0"/>
              <a:t>Grant Status?</a:t>
            </a:r>
          </a:p>
          <a:p>
            <a:r>
              <a:rPr lang="en-US" sz="2800" dirty="0"/>
              <a:t>Is there Fraud, Waste, or Abuse?</a:t>
            </a:r>
          </a:p>
          <a:p>
            <a:endParaRPr lang="en-US" sz="2800" dirty="0"/>
          </a:p>
        </p:txBody>
      </p:sp>
      <p:pic>
        <p:nvPicPr>
          <p:cNvPr id="21506" name="Picture 2" descr="risk meter set at &quot;middle&quot; setting">
            <a:extLst>
              <a:ext uri="{FF2B5EF4-FFF2-40B4-BE49-F238E27FC236}">
                <a16:creationId xmlns:a16="http://schemas.microsoft.com/office/drawing/2014/main" id="{89BC865C-63D4-4582-89F9-AD30EB4B8E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172200" y="1409843"/>
            <a:ext cx="5715000" cy="439810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47F596A-32A5-4EC6-B80F-AC9E177951DB}"/>
              </a:ext>
            </a:extLst>
          </p:cNvPr>
          <p:cNvSpPr>
            <a:spLocks noGrp="1"/>
          </p:cNvSpPr>
          <p:nvPr>
            <p:ph type="sldNum" sz="quarter" idx="12"/>
          </p:nvPr>
        </p:nvSpPr>
        <p:spPr/>
        <p:txBody>
          <a:bodyPr/>
          <a:lstStyle/>
          <a:p>
            <a:fld id="{158B7785-F6D6-45F8-833E-07BD84680091}" type="slidenum">
              <a:rPr lang="en-US" smtClean="0"/>
              <a:t>13</a:t>
            </a:fld>
            <a:endParaRPr lang="en-US" dirty="0"/>
          </a:p>
        </p:txBody>
      </p:sp>
    </p:spTree>
    <p:extLst>
      <p:ext uri="{BB962C8B-B14F-4D97-AF65-F5344CB8AC3E}">
        <p14:creationId xmlns:p14="http://schemas.microsoft.com/office/powerpoint/2010/main" val="2789399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650C7A-7BE9-4908-8FBB-41747904208F}"/>
              </a:ext>
            </a:extLst>
          </p:cNvPr>
          <p:cNvSpPr>
            <a:spLocks noGrp="1"/>
          </p:cNvSpPr>
          <p:nvPr>
            <p:ph type="title"/>
          </p:nvPr>
        </p:nvSpPr>
        <p:spPr/>
        <p:txBody>
          <a:bodyPr/>
          <a:lstStyle/>
          <a:p>
            <a:r>
              <a:rPr lang="en-US" dirty="0"/>
              <a:t>Monitoring History</a:t>
            </a:r>
          </a:p>
        </p:txBody>
      </p:sp>
      <p:sp>
        <p:nvSpPr>
          <p:cNvPr id="4" name="Content Placeholder 3">
            <a:extLst>
              <a:ext uri="{FF2B5EF4-FFF2-40B4-BE49-F238E27FC236}">
                <a16:creationId xmlns:a16="http://schemas.microsoft.com/office/drawing/2014/main" id="{EAAC0694-0F24-4109-ABA4-2EB5AF623584}"/>
              </a:ext>
            </a:extLst>
          </p:cNvPr>
          <p:cNvSpPr>
            <a:spLocks noGrp="1"/>
          </p:cNvSpPr>
          <p:nvPr>
            <p:ph sz="half" idx="1"/>
          </p:nvPr>
        </p:nvSpPr>
        <p:spPr>
          <a:xfrm>
            <a:off x="838200" y="1383632"/>
            <a:ext cx="5181600" cy="4793332"/>
          </a:xfrm>
        </p:spPr>
        <p:txBody>
          <a:bodyPr/>
          <a:lstStyle/>
          <a:p>
            <a:r>
              <a:rPr lang="en-US" sz="2800" dirty="0"/>
              <a:t>Has the grantee been monitored before?</a:t>
            </a:r>
          </a:p>
          <a:p>
            <a:r>
              <a:rPr lang="en-US" sz="2800" dirty="0"/>
              <a:t>If yes, were there significant prior monitoring findings or areas of concern? </a:t>
            </a:r>
          </a:p>
          <a:p>
            <a:endParaRPr lang="en-US" sz="2800" dirty="0"/>
          </a:p>
        </p:txBody>
      </p:sp>
      <p:pic>
        <p:nvPicPr>
          <p:cNvPr id="20482" name="Picture 2" descr="wooden block letter spelling &quot;history&quot;">
            <a:extLst>
              <a:ext uri="{FF2B5EF4-FFF2-40B4-BE49-F238E27FC236}">
                <a16:creationId xmlns:a16="http://schemas.microsoft.com/office/drawing/2014/main" id="{096578CF-69F1-4CA3-958D-4D04AE65A5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172202" y="1456245"/>
            <a:ext cx="5715000" cy="380047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DBF70EF-AC50-4E42-80FD-DD2196242EED}"/>
              </a:ext>
            </a:extLst>
          </p:cNvPr>
          <p:cNvSpPr>
            <a:spLocks noGrp="1"/>
          </p:cNvSpPr>
          <p:nvPr>
            <p:ph type="sldNum" sz="quarter" idx="12"/>
          </p:nvPr>
        </p:nvSpPr>
        <p:spPr/>
        <p:txBody>
          <a:bodyPr/>
          <a:lstStyle/>
          <a:p>
            <a:fld id="{158B7785-F6D6-45F8-833E-07BD84680091}" type="slidenum">
              <a:rPr lang="en-US" smtClean="0"/>
              <a:t>14</a:t>
            </a:fld>
            <a:endParaRPr lang="en-US" dirty="0"/>
          </a:p>
        </p:txBody>
      </p:sp>
    </p:spTree>
    <p:extLst>
      <p:ext uri="{BB962C8B-B14F-4D97-AF65-F5344CB8AC3E}">
        <p14:creationId xmlns:p14="http://schemas.microsoft.com/office/powerpoint/2010/main" val="1256533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B45266-03E5-4662-900A-AB819C56F5D1}"/>
              </a:ext>
            </a:extLst>
          </p:cNvPr>
          <p:cNvSpPr>
            <a:spLocks noGrp="1"/>
          </p:cNvSpPr>
          <p:nvPr>
            <p:ph type="sldNum" sz="quarter" idx="12"/>
          </p:nvPr>
        </p:nvSpPr>
        <p:spPr/>
        <p:txBody>
          <a:bodyPr/>
          <a:lstStyle/>
          <a:p>
            <a:fld id="{158B7785-F6D6-45F8-833E-07BD84680091}" type="slidenum">
              <a:rPr lang="en-US" smtClean="0"/>
              <a:t>15</a:t>
            </a:fld>
            <a:endParaRPr lang="en-US" dirty="0"/>
          </a:p>
        </p:txBody>
      </p:sp>
      <p:sp>
        <p:nvSpPr>
          <p:cNvPr id="3" name="Title 2">
            <a:extLst>
              <a:ext uri="{FF2B5EF4-FFF2-40B4-BE49-F238E27FC236}">
                <a16:creationId xmlns:a16="http://schemas.microsoft.com/office/drawing/2014/main" id="{F8530D80-0EAF-4976-8AAE-B6866F520679}"/>
              </a:ext>
            </a:extLst>
          </p:cNvPr>
          <p:cNvSpPr>
            <a:spLocks noGrp="1"/>
          </p:cNvSpPr>
          <p:nvPr>
            <p:ph type="title"/>
          </p:nvPr>
        </p:nvSpPr>
        <p:spPr/>
        <p:txBody>
          <a:bodyPr/>
          <a:lstStyle/>
          <a:p>
            <a:r>
              <a:rPr lang="en-US" dirty="0"/>
              <a:t>Grant/Project Complexity</a:t>
            </a:r>
          </a:p>
        </p:txBody>
      </p:sp>
      <p:sp>
        <p:nvSpPr>
          <p:cNvPr id="4" name="Content Placeholder 3">
            <a:extLst>
              <a:ext uri="{FF2B5EF4-FFF2-40B4-BE49-F238E27FC236}">
                <a16:creationId xmlns:a16="http://schemas.microsoft.com/office/drawing/2014/main" id="{2F4B8931-CD0E-4257-BD4E-2BD23D794305}"/>
              </a:ext>
            </a:extLst>
          </p:cNvPr>
          <p:cNvSpPr>
            <a:spLocks noGrp="1"/>
          </p:cNvSpPr>
          <p:nvPr>
            <p:ph sz="half" idx="1"/>
          </p:nvPr>
        </p:nvSpPr>
        <p:spPr>
          <a:xfrm>
            <a:off x="838200" y="1161144"/>
            <a:ext cx="5334002" cy="5015820"/>
          </a:xfrm>
        </p:spPr>
        <p:txBody>
          <a:bodyPr/>
          <a:lstStyle/>
          <a:p>
            <a:pPr>
              <a:spcBef>
                <a:spcPts val="0"/>
              </a:spcBef>
            </a:pPr>
            <a:r>
              <a:rPr lang="en-US" sz="2800" dirty="0"/>
              <a:t>What is the scale? Is it national, regional or local?</a:t>
            </a:r>
          </a:p>
          <a:p>
            <a:r>
              <a:rPr lang="en-US" sz="2800" dirty="0"/>
              <a:t>What is the number of subrecipients, contractors, and partners?</a:t>
            </a:r>
          </a:p>
          <a:p>
            <a:r>
              <a:rPr lang="en-US" sz="2800" dirty="0"/>
              <a:t>What type of grant is it? Is it a capacity-building or direct service project?</a:t>
            </a:r>
          </a:p>
          <a:p>
            <a:r>
              <a:rPr lang="en-US" sz="2800" dirty="0"/>
              <a:t>What about Performance and Expenditures? Are they on track? </a:t>
            </a:r>
          </a:p>
          <a:p>
            <a:endParaRPr lang="en-US" sz="2800" dirty="0"/>
          </a:p>
          <a:p>
            <a:endParaRPr lang="en-US" sz="2800" dirty="0"/>
          </a:p>
        </p:txBody>
      </p:sp>
      <p:pic>
        <p:nvPicPr>
          <p:cNvPr id="19458" name="Picture 2" descr="person drawing complex and simple ways to getting from A to B">
            <a:extLst>
              <a:ext uri="{FF2B5EF4-FFF2-40B4-BE49-F238E27FC236}">
                <a16:creationId xmlns:a16="http://schemas.microsoft.com/office/drawing/2014/main" id="{09D5A077-A611-4C0C-BA0C-AFE39A0CC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172202" y="1462887"/>
            <a:ext cx="5715000" cy="381190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243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C4CAE6-C9DA-4E85-AB5A-3FCFE7573547}"/>
              </a:ext>
            </a:extLst>
          </p:cNvPr>
          <p:cNvSpPr>
            <a:spLocks noGrp="1"/>
          </p:cNvSpPr>
          <p:nvPr>
            <p:ph type="title"/>
          </p:nvPr>
        </p:nvSpPr>
        <p:spPr/>
        <p:txBody>
          <a:bodyPr/>
          <a:lstStyle/>
          <a:p>
            <a:r>
              <a:rPr lang="en-US" dirty="0"/>
              <a:t>Other Considerations</a:t>
            </a:r>
          </a:p>
        </p:txBody>
      </p:sp>
      <p:sp>
        <p:nvSpPr>
          <p:cNvPr id="4" name="Content Placeholder 3">
            <a:extLst>
              <a:ext uri="{FF2B5EF4-FFF2-40B4-BE49-F238E27FC236}">
                <a16:creationId xmlns:a16="http://schemas.microsoft.com/office/drawing/2014/main" id="{EBBC0814-48C8-4F88-9C1C-B58BF479E3C8}"/>
              </a:ext>
            </a:extLst>
          </p:cNvPr>
          <p:cNvSpPr>
            <a:spLocks noGrp="1"/>
          </p:cNvSpPr>
          <p:nvPr>
            <p:ph sz="half" idx="1"/>
          </p:nvPr>
        </p:nvSpPr>
        <p:spPr>
          <a:xfrm>
            <a:off x="838200" y="1503948"/>
            <a:ext cx="5181600" cy="4673016"/>
          </a:xfrm>
        </p:spPr>
        <p:txBody>
          <a:bodyPr/>
          <a:lstStyle/>
          <a:p>
            <a:pPr>
              <a:spcBef>
                <a:spcPts val="0"/>
              </a:spcBef>
            </a:pPr>
            <a:r>
              <a:rPr lang="en-US" dirty="0"/>
              <a:t>Availability of Staff, Participants, and other Stakeholders</a:t>
            </a:r>
          </a:p>
          <a:p>
            <a:r>
              <a:rPr lang="en-US" dirty="0"/>
              <a:t>Access to Documentation</a:t>
            </a:r>
          </a:p>
          <a:p>
            <a:r>
              <a:rPr lang="en-US" dirty="0"/>
              <a:t>Scheduling Flexibility</a:t>
            </a:r>
          </a:p>
          <a:p>
            <a:endParaRPr lang="en-US" dirty="0"/>
          </a:p>
        </p:txBody>
      </p:sp>
      <p:pic>
        <p:nvPicPr>
          <p:cNvPr id="18434" name="Picture 2" descr="person drawing words &quot;anything else?&quot; on chalkboard">
            <a:extLst>
              <a:ext uri="{FF2B5EF4-FFF2-40B4-BE49-F238E27FC236}">
                <a16:creationId xmlns:a16="http://schemas.microsoft.com/office/drawing/2014/main" id="{B8CFC292-241D-4F17-8F85-B06FA1E81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996139" y="1624262"/>
            <a:ext cx="5715000" cy="324611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64DAD30-A78A-4EF1-87F3-91B915902B75}"/>
              </a:ext>
            </a:extLst>
          </p:cNvPr>
          <p:cNvSpPr>
            <a:spLocks noGrp="1"/>
          </p:cNvSpPr>
          <p:nvPr>
            <p:ph type="sldNum" sz="quarter" idx="12"/>
          </p:nvPr>
        </p:nvSpPr>
        <p:spPr/>
        <p:txBody>
          <a:bodyPr/>
          <a:lstStyle/>
          <a:p>
            <a:fld id="{158B7785-F6D6-45F8-833E-07BD84680091}" type="slidenum">
              <a:rPr lang="en-US" smtClean="0"/>
              <a:t>16</a:t>
            </a:fld>
            <a:endParaRPr lang="en-US" dirty="0"/>
          </a:p>
        </p:txBody>
      </p:sp>
    </p:spTree>
    <p:extLst>
      <p:ext uri="{BB962C8B-B14F-4D97-AF65-F5344CB8AC3E}">
        <p14:creationId xmlns:p14="http://schemas.microsoft.com/office/powerpoint/2010/main" val="1638926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730FDF-48A3-409E-AF61-368F45FC1D25}"/>
              </a:ext>
            </a:extLst>
          </p:cNvPr>
          <p:cNvSpPr>
            <a:spLocks noGrp="1"/>
          </p:cNvSpPr>
          <p:nvPr>
            <p:ph type="title"/>
          </p:nvPr>
        </p:nvSpPr>
        <p:spPr/>
        <p:txBody>
          <a:bodyPr/>
          <a:lstStyle/>
          <a:p>
            <a:r>
              <a:rPr lang="en-US" dirty="0"/>
              <a:t>What are the Benefits and Limitations of Remote Monitoring?</a:t>
            </a:r>
          </a:p>
        </p:txBody>
      </p:sp>
      <p:sp>
        <p:nvSpPr>
          <p:cNvPr id="4" name="Text Placeholder 3">
            <a:extLst>
              <a:ext uri="{FF2B5EF4-FFF2-40B4-BE49-F238E27FC236}">
                <a16:creationId xmlns:a16="http://schemas.microsoft.com/office/drawing/2014/main" id="{8BA75C86-642C-45D0-BB7D-6E2B4D3AC17F}"/>
              </a:ext>
            </a:extLst>
          </p:cNvPr>
          <p:cNvSpPr>
            <a:spLocks noGrp="1"/>
          </p:cNvSpPr>
          <p:nvPr>
            <p:ph type="body" idx="1"/>
          </p:nvPr>
        </p:nvSpPr>
        <p:spPr/>
        <p:txBody>
          <a:bodyPr/>
          <a:lstStyle/>
          <a:p>
            <a:r>
              <a:rPr lang="en-US" dirty="0"/>
              <a:t>BENEFITS</a:t>
            </a:r>
          </a:p>
        </p:txBody>
      </p:sp>
      <p:sp>
        <p:nvSpPr>
          <p:cNvPr id="5" name="Content Placeholder 4">
            <a:extLst>
              <a:ext uri="{FF2B5EF4-FFF2-40B4-BE49-F238E27FC236}">
                <a16:creationId xmlns:a16="http://schemas.microsoft.com/office/drawing/2014/main" id="{05C808E6-CEDE-43DB-96F4-7F93D6E66EDC}"/>
              </a:ext>
            </a:extLst>
          </p:cNvPr>
          <p:cNvSpPr>
            <a:spLocks noGrp="1"/>
          </p:cNvSpPr>
          <p:nvPr>
            <p:ph sz="half" idx="2"/>
          </p:nvPr>
        </p:nvSpPr>
        <p:spPr/>
        <p:txBody>
          <a:bodyPr/>
          <a:lstStyle/>
          <a:p>
            <a:r>
              <a:rPr lang="en-US" sz="2800" dirty="0"/>
              <a:t>Can be completed with lower expense</a:t>
            </a:r>
          </a:p>
          <a:p>
            <a:r>
              <a:rPr lang="en-US" sz="2800" dirty="0"/>
              <a:t>Can be completed relatively quickly to respond to an urgent issue</a:t>
            </a:r>
          </a:p>
          <a:p>
            <a:endParaRPr lang="en-US" sz="2800" dirty="0"/>
          </a:p>
        </p:txBody>
      </p:sp>
      <p:sp>
        <p:nvSpPr>
          <p:cNvPr id="6" name="Text Placeholder 5">
            <a:extLst>
              <a:ext uri="{FF2B5EF4-FFF2-40B4-BE49-F238E27FC236}">
                <a16:creationId xmlns:a16="http://schemas.microsoft.com/office/drawing/2014/main" id="{A9C3C87C-DA27-4A41-A0D5-D5D724D8BA35}"/>
              </a:ext>
            </a:extLst>
          </p:cNvPr>
          <p:cNvSpPr>
            <a:spLocks noGrp="1"/>
          </p:cNvSpPr>
          <p:nvPr>
            <p:ph type="body" sz="quarter" idx="3"/>
          </p:nvPr>
        </p:nvSpPr>
        <p:spPr/>
        <p:txBody>
          <a:bodyPr/>
          <a:lstStyle/>
          <a:p>
            <a:r>
              <a:rPr lang="en-US" dirty="0"/>
              <a:t>LIMITATIONS</a:t>
            </a:r>
          </a:p>
        </p:txBody>
      </p:sp>
      <p:sp>
        <p:nvSpPr>
          <p:cNvPr id="8" name="Content Placeholder 7">
            <a:extLst>
              <a:ext uri="{FF2B5EF4-FFF2-40B4-BE49-F238E27FC236}">
                <a16:creationId xmlns:a16="http://schemas.microsoft.com/office/drawing/2014/main" id="{98B54F96-2085-4B1A-9B67-FEEDC23EF0B1}"/>
              </a:ext>
            </a:extLst>
          </p:cNvPr>
          <p:cNvSpPr>
            <a:spLocks noGrp="1"/>
          </p:cNvSpPr>
          <p:nvPr>
            <p:ph sz="quarter" idx="4"/>
          </p:nvPr>
        </p:nvSpPr>
        <p:spPr/>
        <p:txBody>
          <a:bodyPr/>
          <a:lstStyle/>
          <a:p>
            <a:r>
              <a:rPr lang="en-US" sz="2800" dirty="0"/>
              <a:t>Limits some methods of inquiry and verification</a:t>
            </a:r>
          </a:p>
          <a:p>
            <a:r>
              <a:rPr lang="en-US" sz="2800" dirty="0"/>
              <a:t>More rigid/discrete scope</a:t>
            </a:r>
          </a:p>
          <a:p>
            <a:r>
              <a:rPr lang="en-US" sz="2800" dirty="0"/>
              <a:t>Depending on the system – some documentation may be unavailable for virtual review</a:t>
            </a:r>
          </a:p>
          <a:p>
            <a:endParaRPr lang="en-US" sz="2800" dirty="0"/>
          </a:p>
        </p:txBody>
      </p:sp>
      <p:sp>
        <p:nvSpPr>
          <p:cNvPr id="7" name="Slide Number Placeholder 6">
            <a:extLst>
              <a:ext uri="{FF2B5EF4-FFF2-40B4-BE49-F238E27FC236}">
                <a16:creationId xmlns:a16="http://schemas.microsoft.com/office/drawing/2014/main" id="{85EA37B3-35EB-44F9-92D3-CE25A473802D}"/>
              </a:ext>
            </a:extLst>
          </p:cNvPr>
          <p:cNvSpPr>
            <a:spLocks noGrp="1"/>
          </p:cNvSpPr>
          <p:nvPr>
            <p:ph type="sldNum" sz="quarter" idx="12"/>
          </p:nvPr>
        </p:nvSpPr>
        <p:spPr/>
        <p:txBody>
          <a:bodyPr/>
          <a:lstStyle/>
          <a:p>
            <a:fld id="{158B7785-F6D6-45F8-833E-07BD84680091}" type="slidenum">
              <a:rPr lang="en-US" smtClean="0"/>
              <a:pPr/>
              <a:t>17</a:t>
            </a:fld>
            <a:endParaRPr lang="en-US" dirty="0"/>
          </a:p>
        </p:txBody>
      </p:sp>
    </p:spTree>
    <p:extLst>
      <p:ext uri="{BB962C8B-B14F-4D97-AF65-F5344CB8AC3E}">
        <p14:creationId xmlns:p14="http://schemas.microsoft.com/office/powerpoint/2010/main" val="2848932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82E2C5-9465-4D62-9D11-434910C088F2}"/>
              </a:ext>
            </a:extLst>
          </p:cNvPr>
          <p:cNvSpPr>
            <a:spLocks noGrp="1"/>
          </p:cNvSpPr>
          <p:nvPr>
            <p:ph type="title"/>
          </p:nvPr>
        </p:nvSpPr>
        <p:spPr>
          <a:xfrm>
            <a:off x="836196" y="2117558"/>
            <a:ext cx="6553200" cy="2031214"/>
          </a:xfrm>
        </p:spPr>
        <p:txBody>
          <a:bodyPr/>
          <a:lstStyle/>
          <a:p>
            <a:r>
              <a:rPr lang="en-US" dirty="0"/>
              <a:t>How is Remote Monitoring Conducted? </a:t>
            </a:r>
          </a:p>
        </p:txBody>
      </p:sp>
      <p:sp>
        <p:nvSpPr>
          <p:cNvPr id="4" name="Slide Number Placeholder 3">
            <a:extLst>
              <a:ext uri="{FF2B5EF4-FFF2-40B4-BE49-F238E27FC236}">
                <a16:creationId xmlns:a16="http://schemas.microsoft.com/office/drawing/2014/main" id="{2B46E5AE-23BD-49EE-ABC8-B1F84CC28EEF}"/>
              </a:ext>
            </a:extLst>
          </p:cNvPr>
          <p:cNvSpPr>
            <a:spLocks noGrp="1"/>
          </p:cNvSpPr>
          <p:nvPr>
            <p:ph type="sldNum" sz="quarter" idx="12"/>
          </p:nvPr>
        </p:nvSpPr>
        <p:spPr/>
        <p:txBody>
          <a:bodyPr/>
          <a:lstStyle/>
          <a:p>
            <a:fld id="{158B7785-F6D6-45F8-833E-07BD84680091}" type="slidenum">
              <a:rPr lang="en-US" smtClean="0"/>
              <a:pPr/>
              <a:t>18</a:t>
            </a:fld>
            <a:endParaRPr lang="en-US" dirty="0"/>
          </a:p>
        </p:txBody>
      </p:sp>
    </p:spTree>
    <p:extLst>
      <p:ext uri="{BB962C8B-B14F-4D97-AF65-F5344CB8AC3E}">
        <p14:creationId xmlns:p14="http://schemas.microsoft.com/office/powerpoint/2010/main" val="2680540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8CE5EB-B427-46E7-AC7C-D47E3EBBC758}"/>
              </a:ext>
            </a:extLst>
          </p:cNvPr>
          <p:cNvSpPr>
            <a:spLocks noGrp="1"/>
          </p:cNvSpPr>
          <p:nvPr>
            <p:ph type="title"/>
          </p:nvPr>
        </p:nvSpPr>
        <p:spPr/>
        <p:txBody>
          <a:bodyPr/>
          <a:lstStyle/>
          <a:p>
            <a:r>
              <a:rPr lang="en-US" dirty="0"/>
              <a:t>Break Down Remote Monitoring…</a:t>
            </a:r>
          </a:p>
        </p:txBody>
      </p:sp>
      <p:graphicFrame>
        <p:nvGraphicFramePr>
          <p:cNvPr id="5" name="Content Placeholder 4" descr="SmartArt breakdown: Pre-Work, Conduct Remote-Monitoring, and Post-Monitoring &amp; Next Steps">
            <a:extLst>
              <a:ext uri="{FF2B5EF4-FFF2-40B4-BE49-F238E27FC236}">
                <a16:creationId xmlns:a16="http://schemas.microsoft.com/office/drawing/2014/main" id="{9D01E3D0-2ECD-49DC-A552-3A2CB0CBCAED}"/>
              </a:ext>
            </a:extLst>
          </p:cNvPr>
          <p:cNvGraphicFramePr>
            <a:graphicFrameLocks noGrp="1"/>
          </p:cNvGraphicFramePr>
          <p:nvPr>
            <p:ph idx="1"/>
            <p:extLst>
              <p:ext uri="{D42A27DB-BD31-4B8C-83A1-F6EECF244321}">
                <p14:modId xmlns:p14="http://schemas.microsoft.com/office/powerpoint/2010/main" val="1898220015"/>
              </p:ext>
            </p:extLst>
          </p:nvPr>
        </p:nvGraphicFramePr>
        <p:xfrm>
          <a:off x="806450" y="832592"/>
          <a:ext cx="11080750" cy="5888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412E9422-2086-4C37-B057-A26955895FB7}"/>
              </a:ext>
            </a:extLst>
          </p:cNvPr>
          <p:cNvSpPr>
            <a:spLocks noGrp="1"/>
          </p:cNvSpPr>
          <p:nvPr>
            <p:ph type="sldNum" sz="quarter" idx="12"/>
          </p:nvPr>
        </p:nvSpPr>
        <p:spPr/>
        <p:txBody>
          <a:bodyPr/>
          <a:lstStyle/>
          <a:p>
            <a:fld id="{158B7785-F6D6-45F8-833E-07BD84680091}" type="slidenum">
              <a:rPr lang="en-US" smtClean="0"/>
              <a:t>19</a:t>
            </a:fld>
            <a:endParaRPr lang="en-US" dirty="0"/>
          </a:p>
        </p:txBody>
      </p:sp>
    </p:spTree>
    <p:extLst>
      <p:ext uri="{BB962C8B-B14F-4D97-AF65-F5344CB8AC3E}">
        <p14:creationId xmlns:p14="http://schemas.microsoft.com/office/powerpoint/2010/main" val="1067138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2</a:t>
            </a:fld>
            <a:endParaRPr lang="en-US"/>
          </a:p>
        </p:txBody>
      </p:sp>
      <p:sp>
        <p:nvSpPr>
          <p:cNvPr id="3" name="Title 2"/>
          <p:cNvSpPr>
            <a:spLocks noGrp="1"/>
          </p:cNvSpPr>
          <p:nvPr>
            <p:ph type="title"/>
          </p:nvPr>
        </p:nvSpPr>
        <p:spPr/>
        <p:txBody>
          <a:bodyPr/>
          <a:lstStyle/>
          <a:p>
            <a:r>
              <a:rPr lang="en-US" dirty="0"/>
              <a:t>Polling Question #2</a:t>
            </a:r>
          </a:p>
        </p:txBody>
      </p:sp>
      <p:sp>
        <p:nvSpPr>
          <p:cNvPr id="4" name="Content Placeholder 3"/>
          <p:cNvSpPr>
            <a:spLocks noGrp="1"/>
          </p:cNvSpPr>
          <p:nvPr>
            <p:ph idx="1"/>
          </p:nvPr>
        </p:nvSpPr>
        <p:spPr/>
        <p:txBody>
          <a:bodyPr>
            <a:normAutofit/>
          </a:bodyPr>
          <a:lstStyle/>
          <a:p>
            <a:pPr marL="0" indent="0">
              <a:buNone/>
            </a:pPr>
            <a:r>
              <a:rPr lang="en-US" sz="3600" dirty="0"/>
              <a:t>How does your organization use grantee Risk Assessments?</a:t>
            </a:r>
          </a:p>
          <a:p>
            <a:pPr marL="1200150" lvl="1" indent="-742950">
              <a:buFont typeface="+mj-lt"/>
              <a:buAutoNum type="alphaLcPeriod"/>
            </a:pPr>
            <a:r>
              <a:rPr lang="en-US" sz="3600" dirty="0"/>
              <a:t>We have a well-defined list of risk indicators and the assessment informs our monitoring strategy.</a:t>
            </a:r>
          </a:p>
          <a:p>
            <a:pPr marL="1200150" lvl="1" indent="-742950">
              <a:buFont typeface="+mj-lt"/>
              <a:buAutoNum type="alphaLcPeriod"/>
            </a:pPr>
            <a:r>
              <a:rPr lang="en-US" sz="3600" dirty="0"/>
              <a:t>We have a risk assessment, but it doesn’t really tell us much.</a:t>
            </a:r>
          </a:p>
          <a:p>
            <a:pPr marL="1200150" lvl="1" indent="-742950">
              <a:buFont typeface="+mj-lt"/>
              <a:buAutoNum type="alphaLcPeriod"/>
            </a:pPr>
            <a:r>
              <a:rPr lang="en-US" sz="3600" dirty="0"/>
              <a:t>Who needs a risk assessment?  Everyone just knows which grantees are at risk!</a:t>
            </a:r>
          </a:p>
          <a:p>
            <a:pPr lvl="1"/>
            <a:endParaRPr lang="en-US" dirty="0"/>
          </a:p>
          <a:p>
            <a:pPr lvl="1"/>
            <a:endParaRPr lang="en-US" dirty="0"/>
          </a:p>
        </p:txBody>
      </p:sp>
    </p:spTree>
    <p:extLst>
      <p:ext uri="{BB962C8B-B14F-4D97-AF65-F5344CB8AC3E}">
        <p14:creationId xmlns:p14="http://schemas.microsoft.com/office/powerpoint/2010/main" val="2324316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1F9186-6BD2-4201-A596-C08D6739342B}"/>
              </a:ext>
            </a:extLst>
          </p:cNvPr>
          <p:cNvSpPr>
            <a:spLocks noGrp="1"/>
          </p:cNvSpPr>
          <p:nvPr>
            <p:ph type="title"/>
          </p:nvPr>
        </p:nvSpPr>
        <p:spPr/>
        <p:txBody>
          <a:bodyPr/>
          <a:lstStyle/>
          <a:p>
            <a:r>
              <a:rPr lang="en-US" dirty="0"/>
              <a:t>Pre-Work</a:t>
            </a:r>
          </a:p>
        </p:txBody>
      </p:sp>
      <p:sp>
        <p:nvSpPr>
          <p:cNvPr id="5" name="Text Placeholder 4">
            <a:extLst>
              <a:ext uri="{FF2B5EF4-FFF2-40B4-BE49-F238E27FC236}">
                <a16:creationId xmlns:a16="http://schemas.microsoft.com/office/drawing/2014/main" id="{C4743093-5C7D-4575-AB5C-DACB9389BC7D}"/>
              </a:ext>
            </a:extLst>
          </p:cNvPr>
          <p:cNvSpPr>
            <a:spLocks noGrp="1"/>
          </p:cNvSpPr>
          <p:nvPr>
            <p:ph type="body" idx="1"/>
          </p:nvPr>
        </p:nvSpPr>
        <p:spPr/>
        <p:txBody>
          <a:bodyPr>
            <a:normAutofit lnSpcReduction="10000"/>
          </a:bodyPr>
          <a:lstStyle/>
          <a:p>
            <a:r>
              <a:rPr lang="en-US" dirty="0"/>
              <a:t>After identifying the need for remote monitoring…the pre-work and prep should be done prior to the remote monitoring.</a:t>
            </a:r>
          </a:p>
        </p:txBody>
      </p:sp>
      <p:sp>
        <p:nvSpPr>
          <p:cNvPr id="4" name="Content Placeholder 3">
            <a:extLst>
              <a:ext uri="{FF2B5EF4-FFF2-40B4-BE49-F238E27FC236}">
                <a16:creationId xmlns:a16="http://schemas.microsoft.com/office/drawing/2014/main" id="{9329AB86-CB59-41CF-A167-B64D5A23536E}"/>
              </a:ext>
            </a:extLst>
          </p:cNvPr>
          <p:cNvSpPr>
            <a:spLocks noGrp="1"/>
          </p:cNvSpPr>
          <p:nvPr>
            <p:ph sz="half" idx="2"/>
          </p:nvPr>
        </p:nvSpPr>
        <p:spPr>
          <a:xfrm>
            <a:off x="839788" y="1989878"/>
            <a:ext cx="5256212" cy="4199785"/>
          </a:xfrm>
        </p:spPr>
        <p:txBody>
          <a:bodyPr/>
          <a:lstStyle/>
          <a:p>
            <a:pPr marL="457200" indent="-457200">
              <a:spcBef>
                <a:spcPts val="1200"/>
              </a:spcBef>
              <a:buFont typeface="+mj-lt"/>
              <a:buAutoNum type="romanUcPeriod"/>
            </a:pPr>
            <a:r>
              <a:rPr lang="en-US" sz="2800" dirty="0"/>
              <a:t>Define the Scope</a:t>
            </a:r>
          </a:p>
          <a:p>
            <a:pPr marL="457200" indent="-457200">
              <a:spcBef>
                <a:spcPts val="1200"/>
              </a:spcBef>
              <a:buFont typeface="+mj-lt"/>
              <a:buAutoNum type="romanUcPeriod"/>
            </a:pPr>
            <a:r>
              <a:rPr lang="en-US" sz="2800" dirty="0"/>
              <a:t>Collect Source Documentation</a:t>
            </a:r>
          </a:p>
          <a:p>
            <a:pPr marL="806450" lvl="1" indent="-290513">
              <a:spcBef>
                <a:spcPts val="600"/>
              </a:spcBef>
              <a:buFont typeface="+mj-lt"/>
              <a:buAutoNum type="arabicPeriod"/>
            </a:pPr>
            <a:r>
              <a:rPr lang="en-US" sz="2400" dirty="0"/>
              <a:t>Request Documents </a:t>
            </a:r>
          </a:p>
          <a:p>
            <a:pPr marL="806450" lvl="1" indent="-290513">
              <a:spcBef>
                <a:spcPts val="0"/>
              </a:spcBef>
              <a:buFont typeface="+mj-lt"/>
              <a:buAutoNum type="arabicPeriod"/>
            </a:pPr>
            <a:r>
              <a:rPr lang="en-US" sz="2400" dirty="0"/>
              <a:t>Identify Methods for Reviewing Source Documentation</a:t>
            </a:r>
          </a:p>
          <a:p>
            <a:pPr marL="457200" indent="-457200">
              <a:spcBef>
                <a:spcPts val="1200"/>
              </a:spcBef>
              <a:buFont typeface="+mj-lt"/>
              <a:buAutoNum type="romanUcPeriod"/>
            </a:pPr>
            <a:r>
              <a:rPr lang="en-US" sz="2800" dirty="0"/>
              <a:t>Develop Agenda for the Review</a:t>
            </a:r>
          </a:p>
          <a:p>
            <a:pPr marL="806450" lvl="1" indent="-290513">
              <a:spcBef>
                <a:spcPts val="600"/>
              </a:spcBef>
              <a:buFont typeface="+mj-lt"/>
              <a:buAutoNum type="arabicPeriod"/>
            </a:pPr>
            <a:r>
              <a:rPr lang="en-US" sz="2400" dirty="0"/>
              <a:t>Entrance/Exit Meetings</a:t>
            </a:r>
          </a:p>
          <a:p>
            <a:pPr marL="806450" lvl="1" indent="-290513">
              <a:spcBef>
                <a:spcPts val="0"/>
              </a:spcBef>
              <a:buFont typeface="+mj-lt"/>
              <a:buAutoNum type="arabicPeriod"/>
            </a:pPr>
            <a:r>
              <a:rPr lang="en-US" sz="2400" dirty="0"/>
              <a:t>Individual Interview Schedules</a:t>
            </a:r>
          </a:p>
          <a:p>
            <a:pPr marL="457200" indent="-457200">
              <a:buFont typeface="+mj-lt"/>
              <a:buAutoNum type="romanUcPeriod"/>
            </a:pPr>
            <a:r>
              <a:rPr lang="en-US" sz="2800" dirty="0"/>
              <a:t>Strategies for Protecting PII</a:t>
            </a:r>
          </a:p>
          <a:p>
            <a:pPr marL="1028700" lvl="1" indent="-571500">
              <a:buFont typeface="+mj-lt"/>
              <a:buAutoNum type="romanUcPeriod"/>
            </a:pPr>
            <a:endParaRPr lang="en-US" sz="2400" dirty="0"/>
          </a:p>
        </p:txBody>
      </p:sp>
      <p:pic>
        <p:nvPicPr>
          <p:cNvPr id="3074" name="Picture 2" descr="words &quot;Be prepared&quot; on stickie note">
            <a:extLst>
              <a:ext uri="{FF2B5EF4-FFF2-40B4-BE49-F238E27FC236}">
                <a16:creationId xmlns:a16="http://schemas.microsoft.com/office/drawing/2014/main" id="{C4004A38-BCEF-4EEF-9826-C1582DA7BA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138917" y="2096207"/>
            <a:ext cx="5515669" cy="367895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164B7EB-925A-40BA-B618-8E67D07901E5}"/>
              </a:ext>
            </a:extLst>
          </p:cNvPr>
          <p:cNvSpPr>
            <a:spLocks noGrp="1"/>
          </p:cNvSpPr>
          <p:nvPr>
            <p:ph type="sldNum" sz="quarter" idx="12"/>
          </p:nvPr>
        </p:nvSpPr>
        <p:spPr/>
        <p:txBody>
          <a:bodyPr/>
          <a:lstStyle/>
          <a:p>
            <a:fld id="{158B7785-F6D6-45F8-833E-07BD84680091}" type="slidenum">
              <a:rPr lang="en-US" smtClean="0"/>
              <a:t>20</a:t>
            </a:fld>
            <a:endParaRPr lang="en-US" dirty="0"/>
          </a:p>
        </p:txBody>
      </p:sp>
    </p:spTree>
    <p:extLst>
      <p:ext uri="{BB962C8B-B14F-4D97-AF65-F5344CB8AC3E}">
        <p14:creationId xmlns:p14="http://schemas.microsoft.com/office/powerpoint/2010/main" val="747131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AF89FB-43C2-4061-87BB-4BA6240649C4}"/>
              </a:ext>
            </a:extLst>
          </p:cNvPr>
          <p:cNvSpPr>
            <a:spLocks noGrp="1"/>
          </p:cNvSpPr>
          <p:nvPr>
            <p:ph type="title"/>
          </p:nvPr>
        </p:nvSpPr>
        <p:spPr/>
        <p:txBody>
          <a:bodyPr/>
          <a:lstStyle/>
          <a:p>
            <a:r>
              <a:rPr lang="en-US" dirty="0"/>
              <a:t>Define the Scope (Pre-work)</a:t>
            </a:r>
          </a:p>
        </p:txBody>
      </p:sp>
      <p:sp>
        <p:nvSpPr>
          <p:cNvPr id="4" name="Content Placeholder 3">
            <a:extLst>
              <a:ext uri="{FF2B5EF4-FFF2-40B4-BE49-F238E27FC236}">
                <a16:creationId xmlns:a16="http://schemas.microsoft.com/office/drawing/2014/main" id="{68618995-82E0-4A07-AAAB-3BF9C4BAB6C8}"/>
              </a:ext>
            </a:extLst>
          </p:cNvPr>
          <p:cNvSpPr>
            <a:spLocks noGrp="1"/>
          </p:cNvSpPr>
          <p:nvPr>
            <p:ph sz="half" idx="1"/>
          </p:nvPr>
        </p:nvSpPr>
        <p:spPr>
          <a:xfrm>
            <a:off x="838200" y="1161144"/>
            <a:ext cx="5057274" cy="5015820"/>
          </a:xfrm>
        </p:spPr>
        <p:txBody>
          <a:bodyPr/>
          <a:lstStyle/>
          <a:p>
            <a:r>
              <a:rPr lang="en-US" dirty="0"/>
              <a:t>Based on the Risk Analysis, what will be included in the scope of this review? </a:t>
            </a:r>
          </a:p>
          <a:p>
            <a:pPr lvl="1"/>
            <a:r>
              <a:rPr lang="en-US" dirty="0"/>
              <a:t>Will it review all program and fiscal aspects of the grant?</a:t>
            </a:r>
          </a:p>
          <a:p>
            <a:r>
              <a:rPr lang="en-US" dirty="0"/>
              <a:t>Planning call with grantee where you discuss the agenda, materials, and logistics.</a:t>
            </a:r>
          </a:p>
          <a:p>
            <a:r>
              <a:rPr lang="en-US" dirty="0"/>
              <a:t>Send announcement and request for materials prior to the review. </a:t>
            </a:r>
            <a:r>
              <a:rPr lang="en-US" sz="2000" dirty="0"/>
              <a:t>Note that the pre-work is very similar to an on-site monitoring review.</a:t>
            </a:r>
          </a:p>
          <a:p>
            <a:pPr lvl="1"/>
            <a:endParaRPr lang="en-US" dirty="0"/>
          </a:p>
        </p:txBody>
      </p:sp>
      <p:pic>
        <p:nvPicPr>
          <p:cNvPr id="4098" name="Picture 2" descr="old-fashioned typewriter typing out words &quot;Scope of Work&quot;">
            <a:extLst>
              <a:ext uri="{FF2B5EF4-FFF2-40B4-BE49-F238E27FC236}">
                <a16:creationId xmlns:a16="http://schemas.microsoft.com/office/drawing/2014/main" id="{41491385-5EE8-4A91-9163-C5AE72609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019800" y="1755612"/>
            <a:ext cx="5829249" cy="375986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B8C3EB38-01AA-427C-94E3-44E891FEA546}"/>
              </a:ext>
            </a:extLst>
          </p:cNvPr>
          <p:cNvSpPr>
            <a:spLocks noGrp="1"/>
          </p:cNvSpPr>
          <p:nvPr>
            <p:ph type="sldNum" sz="quarter" idx="12"/>
          </p:nvPr>
        </p:nvSpPr>
        <p:spPr/>
        <p:txBody>
          <a:bodyPr/>
          <a:lstStyle/>
          <a:p>
            <a:fld id="{158B7785-F6D6-45F8-833E-07BD84680091}" type="slidenum">
              <a:rPr lang="en-US" smtClean="0"/>
              <a:t>21</a:t>
            </a:fld>
            <a:endParaRPr lang="en-US" dirty="0"/>
          </a:p>
        </p:txBody>
      </p:sp>
    </p:spTree>
    <p:extLst>
      <p:ext uri="{BB962C8B-B14F-4D97-AF65-F5344CB8AC3E}">
        <p14:creationId xmlns:p14="http://schemas.microsoft.com/office/powerpoint/2010/main" val="2329696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B0BFA4-4C47-43F7-ACB2-CDF416E98DB6}"/>
              </a:ext>
            </a:extLst>
          </p:cNvPr>
          <p:cNvSpPr>
            <a:spLocks noGrp="1"/>
          </p:cNvSpPr>
          <p:nvPr>
            <p:ph type="title"/>
          </p:nvPr>
        </p:nvSpPr>
        <p:spPr/>
        <p:txBody>
          <a:bodyPr/>
          <a:lstStyle/>
          <a:p>
            <a:r>
              <a:rPr lang="en-US" dirty="0"/>
              <a:t>Collect Source Documentation (Pre-Work)</a:t>
            </a:r>
          </a:p>
        </p:txBody>
      </p:sp>
      <p:sp>
        <p:nvSpPr>
          <p:cNvPr id="5" name="Content Placeholder 4">
            <a:extLst>
              <a:ext uri="{FF2B5EF4-FFF2-40B4-BE49-F238E27FC236}">
                <a16:creationId xmlns:a16="http://schemas.microsoft.com/office/drawing/2014/main" id="{99837FE4-D3C1-4491-A1C0-C78FAC03556B}"/>
              </a:ext>
            </a:extLst>
          </p:cNvPr>
          <p:cNvSpPr>
            <a:spLocks noGrp="1"/>
          </p:cNvSpPr>
          <p:nvPr>
            <p:ph sz="half" idx="1"/>
          </p:nvPr>
        </p:nvSpPr>
        <p:spPr>
          <a:xfrm>
            <a:off x="761997" y="1088955"/>
            <a:ext cx="5334003" cy="5015820"/>
          </a:xfrm>
        </p:spPr>
        <p:txBody>
          <a:bodyPr/>
          <a:lstStyle/>
          <a:p>
            <a:pPr>
              <a:spcBef>
                <a:spcPts val="1200"/>
              </a:spcBef>
            </a:pPr>
            <a:r>
              <a:rPr lang="en-US" sz="2100" dirty="0"/>
              <a:t>Request materials in electronic format or have access to system to pull files and materials.</a:t>
            </a:r>
          </a:p>
          <a:p>
            <a:pPr>
              <a:spcBef>
                <a:spcPts val="1200"/>
              </a:spcBef>
            </a:pPr>
            <a:r>
              <a:rPr lang="en-US" sz="2100" dirty="0"/>
              <a:t>If you can’t pull the files directly from the system, use another tool to share materials (e.g. email, Dropbox, Max.gov, or other online platform).</a:t>
            </a:r>
          </a:p>
          <a:p>
            <a:pPr>
              <a:spcBef>
                <a:spcPts val="1200"/>
              </a:spcBef>
            </a:pPr>
            <a:r>
              <a:rPr lang="en-US" sz="2100" dirty="0"/>
              <a:t>Only request what is needed for the review.</a:t>
            </a:r>
          </a:p>
          <a:p>
            <a:pPr>
              <a:spcBef>
                <a:spcPts val="1200"/>
              </a:spcBef>
            </a:pPr>
            <a:r>
              <a:rPr lang="en-US" sz="2100" dirty="0"/>
              <a:t>Remind grantee to remove PII if they are sending files directly.</a:t>
            </a:r>
          </a:p>
          <a:p>
            <a:pPr>
              <a:spcBef>
                <a:spcPts val="1200"/>
              </a:spcBef>
            </a:pPr>
            <a:r>
              <a:rPr lang="en-US" sz="2100" dirty="0"/>
              <a:t>Send announcement/request for materials weeks before the review starts.</a:t>
            </a:r>
          </a:p>
          <a:p>
            <a:pPr>
              <a:spcBef>
                <a:spcPts val="1200"/>
              </a:spcBef>
            </a:pPr>
            <a:r>
              <a:rPr lang="en-US" sz="2100" dirty="0"/>
              <a:t>Receive and start reviewing materials 2-3 weeks in advance of the review.</a:t>
            </a:r>
          </a:p>
        </p:txBody>
      </p:sp>
      <p:pic>
        <p:nvPicPr>
          <p:cNvPr id="5122" name="Picture 2" descr="person choosing a file from a file drawer">
            <a:extLst>
              <a:ext uri="{FF2B5EF4-FFF2-40B4-BE49-F238E27FC236}">
                <a16:creationId xmlns:a16="http://schemas.microsoft.com/office/drawing/2014/main" id="{79298B3B-F8FB-45B3-B9CA-FF5D6348E84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p:blipFill>
        <p:spPr bwMode="auto">
          <a:xfrm>
            <a:off x="6160170" y="1810427"/>
            <a:ext cx="5865398" cy="376558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44D5752-AAAF-448B-A3E4-A2AE1FB1B15A}"/>
              </a:ext>
            </a:extLst>
          </p:cNvPr>
          <p:cNvSpPr>
            <a:spLocks noGrp="1"/>
          </p:cNvSpPr>
          <p:nvPr>
            <p:ph type="sldNum" sz="quarter" idx="12"/>
          </p:nvPr>
        </p:nvSpPr>
        <p:spPr/>
        <p:txBody>
          <a:bodyPr/>
          <a:lstStyle/>
          <a:p>
            <a:fld id="{158B7785-F6D6-45F8-833E-07BD84680091}" type="slidenum">
              <a:rPr lang="en-US" smtClean="0"/>
              <a:t>22</a:t>
            </a:fld>
            <a:endParaRPr lang="en-US" dirty="0"/>
          </a:p>
        </p:txBody>
      </p:sp>
    </p:spTree>
    <p:extLst>
      <p:ext uri="{BB962C8B-B14F-4D97-AF65-F5344CB8AC3E}">
        <p14:creationId xmlns:p14="http://schemas.microsoft.com/office/powerpoint/2010/main" val="1800521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021099-91C9-4233-B935-DE1806439664}"/>
              </a:ext>
            </a:extLst>
          </p:cNvPr>
          <p:cNvSpPr>
            <a:spLocks noGrp="1"/>
          </p:cNvSpPr>
          <p:nvPr>
            <p:ph type="title"/>
          </p:nvPr>
        </p:nvSpPr>
        <p:spPr/>
        <p:txBody>
          <a:bodyPr/>
          <a:lstStyle/>
          <a:p>
            <a:r>
              <a:rPr lang="en-US" dirty="0"/>
              <a:t>Develop Agenda for Monitoring Review (Pre-Work)</a:t>
            </a:r>
          </a:p>
        </p:txBody>
      </p:sp>
      <p:sp>
        <p:nvSpPr>
          <p:cNvPr id="5" name="Content Placeholder 4">
            <a:extLst>
              <a:ext uri="{FF2B5EF4-FFF2-40B4-BE49-F238E27FC236}">
                <a16:creationId xmlns:a16="http://schemas.microsoft.com/office/drawing/2014/main" id="{73ECB790-289F-4148-B986-35B00643B44C}"/>
              </a:ext>
            </a:extLst>
          </p:cNvPr>
          <p:cNvSpPr>
            <a:spLocks noGrp="1"/>
          </p:cNvSpPr>
          <p:nvPr>
            <p:ph sz="half" idx="1"/>
          </p:nvPr>
        </p:nvSpPr>
        <p:spPr/>
        <p:txBody>
          <a:bodyPr/>
          <a:lstStyle/>
          <a:p>
            <a:r>
              <a:rPr lang="en-US" dirty="0"/>
              <a:t>Include Scope, Timeline, and Objectives</a:t>
            </a:r>
          </a:p>
          <a:p>
            <a:r>
              <a:rPr lang="en-US" dirty="0"/>
              <a:t>Schedule interviews/discussions with key grantee and subrecipient staff (relevant to the review)</a:t>
            </a:r>
          </a:p>
          <a:p>
            <a:r>
              <a:rPr lang="en-US" dirty="0"/>
              <a:t>Make sure there is sufficient time for interviews and follow-up questions</a:t>
            </a:r>
          </a:p>
          <a:p>
            <a:r>
              <a:rPr lang="en-US" dirty="0"/>
              <a:t>Communicate agenda and scope with grantee and subrecipients</a:t>
            </a:r>
          </a:p>
          <a:p>
            <a:endParaRPr lang="en-US" dirty="0"/>
          </a:p>
        </p:txBody>
      </p:sp>
      <p:pic>
        <p:nvPicPr>
          <p:cNvPr id="6146" name="Picture 2" descr="person writing word &quot;Agenda&quot;">
            <a:extLst>
              <a:ext uri="{FF2B5EF4-FFF2-40B4-BE49-F238E27FC236}">
                <a16:creationId xmlns:a16="http://schemas.microsoft.com/office/drawing/2014/main" id="{F0075B0D-86C1-4302-AF95-D3FB0C2873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172202" y="1523048"/>
            <a:ext cx="5715000" cy="381190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8359550-B2EE-41AD-A684-0C0D31B80F77}"/>
              </a:ext>
            </a:extLst>
          </p:cNvPr>
          <p:cNvSpPr>
            <a:spLocks noGrp="1"/>
          </p:cNvSpPr>
          <p:nvPr>
            <p:ph type="sldNum" sz="quarter" idx="12"/>
          </p:nvPr>
        </p:nvSpPr>
        <p:spPr/>
        <p:txBody>
          <a:bodyPr/>
          <a:lstStyle/>
          <a:p>
            <a:fld id="{158B7785-F6D6-45F8-833E-07BD84680091}" type="slidenum">
              <a:rPr lang="en-US" smtClean="0"/>
              <a:t>23</a:t>
            </a:fld>
            <a:endParaRPr lang="en-US" dirty="0"/>
          </a:p>
        </p:txBody>
      </p:sp>
    </p:spTree>
    <p:extLst>
      <p:ext uri="{BB962C8B-B14F-4D97-AF65-F5344CB8AC3E}">
        <p14:creationId xmlns:p14="http://schemas.microsoft.com/office/powerpoint/2010/main" val="3890530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C1EF81-BFB5-4C51-B813-833CFBC74889}"/>
              </a:ext>
            </a:extLst>
          </p:cNvPr>
          <p:cNvSpPr>
            <a:spLocks noGrp="1"/>
          </p:cNvSpPr>
          <p:nvPr>
            <p:ph type="title"/>
          </p:nvPr>
        </p:nvSpPr>
        <p:spPr/>
        <p:txBody>
          <a:bodyPr/>
          <a:lstStyle/>
          <a:p>
            <a:r>
              <a:rPr lang="en-US" dirty="0"/>
              <a:t>Strategies for Protecting PII (Pre-Work)</a:t>
            </a:r>
          </a:p>
        </p:txBody>
      </p:sp>
      <p:sp>
        <p:nvSpPr>
          <p:cNvPr id="6" name="Content Placeholder 5">
            <a:extLst>
              <a:ext uri="{FF2B5EF4-FFF2-40B4-BE49-F238E27FC236}">
                <a16:creationId xmlns:a16="http://schemas.microsoft.com/office/drawing/2014/main" id="{8216AF44-3979-4FBB-B51F-A4324BBF1BCC}"/>
              </a:ext>
            </a:extLst>
          </p:cNvPr>
          <p:cNvSpPr>
            <a:spLocks noGrp="1"/>
          </p:cNvSpPr>
          <p:nvPr>
            <p:ph sz="half" idx="1"/>
          </p:nvPr>
        </p:nvSpPr>
        <p:spPr/>
        <p:txBody>
          <a:bodyPr/>
          <a:lstStyle/>
          <a:p>
            <a:r>
              <a:rPr lang="en-US" sz="2800" dirty="0"/>
              <a:t>Make sure to think about what type of PII might be on files</a:t>
            </a:r>
          </a:p>
          <a:p>
            <a:pPr lvl="1"/>
            <a:r>
              <a:rPr lang="en-US" sz="2600" dirty="0"/>
              <a:t>If you have access to the case management system – can you pull the information for the review easily? </a:t>
            </a:r>
          </a:p>
          <a:p>
            <a:pPr lvl="1"/>
            <a:r>
              <a:rPr lang="en-US" sz="2600" dirty="0"/>
              <a:t>If you must email files for review, can the PII be redacted? Or can the information be password protected? </a:t>
            </a:r>
          </a:p>
          <a:p>
            <a:pPr marL="457200" lvl="1" indent="0">
              <a:buNone/>
            </a:pPr>
            <a:endParaRPr lang="en-US" sz="2600" dirty="0"/>
          </a:p>
        </p:txBody>
      </p:sp>
      <p:pic>
        <p:nvPicPr>
          <p:cNvPr id="2050" name="Picture 2" descr="magnifying glass over words &quot;Personally Identifiable Information&quot;">
            <a:extLst>
              <a:ext uri="{FF2B5EF4-FFF2-40B4-BE49-F238E27FC236}">
                <a16:creationId xmlns:a16="http://schemas.microsoft.com/office/drawing/2014/main" id="{D9736498-2696-4354-8B97-8B6E533A0E4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p:blipFill>
        <p:spPr bwMode="auto">
          <a:xfrm>
            <a:off x="6172203" y="1337766"/>
            <a:ext cx="5714998" cy="428624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EE33AA3-847D-4C81-B68E-6B4E8E72F54B}"/>
              </a:ext>
            </a:extLst>
          </p:cNvPr>
          <p:cNvSpPr>
            <a:spLocks noGrp="1"/>
          </p:cNvSpPr>
          <p:nvPr>
            <p:ph type="sldNum" sz="quarter" idx="12"/>
          </p:nvPr>
        </p:nvSpPr>
        <p:spPr/>
        <p:txBody>
          <a:bodyPr/>
          <a:lstStyle/>
          <a:p>
            <a:fld id="{158B7785-F6D6-45F8-833E-07BD84680091}" type="slidenum">
              <a:rPr lang="en-US" smtClean="0"/>
              <a:t>24</a:t>
            </a:fld>
            <a:endParaRPr lang="en-US" dirty="0"/>
          </a:p>
        </p:txBody>
      </p:sp>
    </p:spTree>
    <p:extLst>
      <p:ext uri="{BB962C8B-B14F-4D97-AF65-F5344CB8AC3E}">
        <p14:creationId xmlns:p14="http://schemas.microsoft.com/office/powerpoint/2010/main" val="2819427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37902A-4CEB-421A-BFC8-1776F6F7A531}"/>
              </a:ext>
            </a:extLst>
          </p:cNvPr>
          <p:cNvSpPr>
            <a:spLocks noGrp="1"/>
          </p:cNvSpPr>
          <p:nvPr>
            <p:ph type="title"/>
          </p:nvPr>
        </p:nvSpPr>
        <p:spPr/>
        <p:txBody>
          <a:bodyPr/>
          <a:lstStyle/>
          <a:p>
            <a:r>
              <a:rPr lang="en-US" dirty="0"/>
              <a:t>Conduct Remote Monitoring</a:t>
            </a:r>
          </a:p>
        </p:txBody>
      </p:sp>
      <p:sp>
        <p:nvSpPr>
          <p:cNvPr id="5" name="Content Placeholder 4">
            <a:extLst>
              <a:ext uri="{FF2B5EF4-FFF2-40B4-BE49-F238E27FC236}">
                <a16:creationId xmlns:a16="http://schemas.microsoft.com/office/drawing/2014/main" id="{A9724F4F-EB22-4BCD-AAC3-D6A10CB8B195}"/>
              </a:ext>
            </a:extLst>
          </p:cNvPr>
          <p:cNvSpPr>
            <a:spLocks noGrp="1"/>
          </p:cNvSpPr>
          <p:nvPr>
            <p:ph sz="half" idx="1"/>
          </p:nvPr>
        </p:nvSpPr>
        <p:spPr/>
        <p:txBody>
          <a:bodyPr/>
          <a:lstStyle/>
          <a:p>
            <a:r>
              <a:rPr lang="en-US" dirty="0"/>
              <a:t>Logistics</a:t>
            </a:r>
          </a:p>
          <a:p>
            <a:pPr lvl="1"/>
            <a:r>
              <a:rPr lang="en-US" dirty="0"/>
              <a:t>Video/Phone Calls</a:t>
            </a:r>
          </a:p>
          <a:p>
            <a:pPr lvl="1"/>
            <a:r>
              <a:rPr lang="en-US" dirty="0"/>
              <a:t>Screen-Sharing (if possible)</a:t>
            </a:r>
          </a:p>
          <a:p>
            <a:r>
              <a:rPr lang="en-US" dirty="0"/>
              <a:t>Follow Agenda</a:t>
            </a:r>
          </a:p>
          <a:p>
            <a:pPr lvl="1"/>
            <a:r>
              <a:rPr lang="en-US" dirty="0"/>
              <a:t>Scheduled Interview &amp; Check-Ins</a:t>
            </a:r>
          </a:p>
          <a:p>
            <a:pPr lvl="1"/>
            <a:r>
              <a:rPr lang="en-US" dirty="0"/>
              <a:t>File/Documentation Review</a:t>
            </a:r>
          </a:p>
          <a:p>
            <a:r>
              <a:rPr lang="en-US" dirty="0"/>
              <a:t>Take Notes and Follow-up</a:t>
            </a:r>
          </a:p>
          <a:p>
            <a:pPr lvl="1"/>
            <a:r>
              <a:rPr lang="en-US" dirty="0"/>
              <a:t>Possible Issues/Findings</a:t>
            </a:r>
          </a:p>
          <a:p>
            <a:pPr lvl="1"/>
            <a:r>
              <a:rPr lang="en-US" dirty="0"/>
              <a:t>Areas of Concern</a:t>
            </a:r>
          </a:p>
          <a:p>
            <a:pPr lvl="1"/>
            <a:r>
              <a:rPr lang="en-US" dirty="0"/>
              <a:t>Promising Practices</a:t>
            </a:r>
          </a:p>
          <a:p>
            <a:endParaRPr lang="en-US" dirty="0"/>
          </a:p>
        </p:txBody>
      </p:sp>
      <p:pic>
        <p:nvPicPr>
          <p:cNvPr id="7170" name="Picture 2" descr="letter blocks spelling word &quot;Review&quot;">
            <a:extLst>
              <a:ext uri="{FF2B5EF4-FFF2-40B4-BE49-F238E27FC236}">
                <a16:creationId xmlns:a16="http://schemas.microsoft.com/office/drawing/2014/main" id="{812E61F5-1197-41CF-A369-C73DD6EE8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035840" y="1474919"/>
            <a:ext cx="5715000" cy="381190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6CB4413B-07A5-4BD7-86C8-3889D3D30CDA}"/>
              </a:ext>
            </a:extLst>
          </p:cNvPr>
          <p:cNvSpPr>
            <a:spLocks noGrp="1"/>
          </p:cNvSpPr>
          <p:nvPr>
            <p:ph type="sldNum" sz="quarter" idx="12"/>
          </p:nvPr>
        </p:nvSpPr>
        <p:spPr/>
        <p:txBody>
          <a:bodyPr/>
          <a:lstStyle/>
          <a:p>
            <a:fld id="{158B7785-F6D6-45F8-833E-07BD84680091}" type="slidenum">
              <a:rPr lang="en-US" smtClean="0"/>
              <a:t>25</a:t>
            </a:fld>
            <a:endParaRPr lang="en-US" dirty="0"/>
          </a:p>
        </p:txBody>
      </p:sp>
    </p:spTree>
    <p:extLst>
      <p:ext uri="{BB962C8B-B14F-4D97-AF65-F5344CB8AC3E}">
        <p14:creationId xmlns:p14="http://schemas.microsoft.com/office/powerpoint/2010/main" val="510725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C98575-8E7E-4AB9-90E7-554DA5261A38}"/>
              </a:ext>
            </a:extLst>
          </p:cNvPr>
          <p:cNvSpPr>
            <a:spLocks noGrp="1"/>
          </p:cNvSpPr>
          <p:nvPr>
            <p:ph type="title"/>
          </p:nvPr>
        </p:nvSpPr>
        <p:spPr/>
        <p:txBody>
          <a:bodyPr/>
          <a:lstStyle/>
          <a:p>
            <a:r>
              <a:rPr lang="en-US" dirty="0"/>
              <a:t>Logistics – Setup &amp; Tools</a:t>
            </a:r>
          </a:p>
        </p:txBody>
      </p:sp>
      <p:sp>
        <p:nvSpPr>
          <p:cNvPr id="5" name="Content Placeholder 4">
            <a:extLst>
              <a:ext uri="{FF2B5EF4-FFF2-40B4-BE49-F238E27FC236}">
                <a16:creationId xmlns:a16="http://schemas.microsoft.com/office/drawing/2014/main" id="{EEEBB098-9F30-4FAB-BB42-634A6BFFF39C}"/>
              </a:ext>
            </a:extLst>
          </p:cNvPr>
          <p:cNvSpPr>
            <a:spLocks noGrp="1"/>
          </p:cNvSpPr>
          <p:nvPr>
            <p:ph sz="half" idx="1"/>
          </p:nvPr>
        </p:nvSpPr>
        <p:spPr>
          <a:xfrm>
            <a:off x="838200" y="1395662"/>
            <a:ext cx="5181600" cy="4781301"/>
          </a:xfrm>
        </p:spPr>
        <p:txBody>
          <a:bodyPr/>
          <a:lstStyle/>
          <a:p>
            <a:r>
              <a:rPr lang="en-US" sz="2800" dirty="0"/>
              <a:t>Test technology BEFORE review </a:t>
            </a:r>
          </a:p>
          <a:p>
            <a:r>
              <a:rPr lang="en-US" sz="2800" dirty="0"/>
              <a:t>Schedule/organize interviews</a:t>
            </a:r>
          </a:p>
          <a:p>
            <a:r>
              <a:rPr lang="en-US" sz="2800" dirty="0"/>
              <a:t>Have a checklist/structure for interviews</a:t>
            </a:r>
          </a:p>
          <a:p>
            <a:r>
              <a:rPr lang="en-US" sz="2800" dirty="0"/>
              <a:t>Organize files for review and/or sharing		</a:t>
            </a:r>
          </a:p>
        </p:txBody>
      </p:sp>
      <p:pic>
        <p:nvPicPr>
          <p:cNvPr id="16386" name="Picture 2" descr="open laptop with word &quot;Setup&quot; and gears on screen">
            <a:extLst>
              <a:ext uri="{FF2B5EF4-FFF2-40B4-BE49-F238E27FC236}">
                <a16:creationId xmlns:a16="http://schemas.microsoft.com/office/drawing/2014/main" id="{F610379C-64B5-45A4-9F55-5D42E0610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148136" y="1544551"/>
            <a:ext cx="5715000" cy="36004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9BE4DAE-531A-4A57-B6CD-9AF24374D934}"/>
              </a:ext>
            </a:extLst>
          </p:cNvPr>
          <p:cNvSpPr>
            <a:spLocks noGrp="1"/>
          </p:cNvSpPr>
          <p:nvPr>
            <p:ph type="sldNum" sz="quarter" idx="12"/>
          </p:nvPr>
        </p:nvSpPr>
        <p:spPr/>
        <p:txBody>
          <a:bodyPr/>
          <a:lstStyle/>
          <a:p>
            <a:fld id="{158B7785-F6D6-45F8-833E-07BD84680091}" type="slidenum">
              <a:rPr lang="en-US" smtClean="0"/>
              <a:t>26</a:t>
            </a:fld>
            <a:endParaRPr lang="en-US" dirty="0"/>
          </a:p>
        </p:txBody>
      </p:sp>
    </p:spTree>
    <p:extLst>
      <p:ext uri="{BB962C8B-B14F-4D97-AF65-F5344CB8AC3E}">
        <p14:creationId xmlns:p14="http://schemas.microsoft.com/office/powerpoint/2010/main" val="1312324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E1827B-A95F-4F3D-919F-61BFCD1775B2}"/>
              </a:ext>
            </a:extLst>
          </p:cNvPr>
          <p:cNvSpPr>
            <a:spLocks noGrp="1"/>
          </p:cNvSpPr>
          <p:nvPr>
            <p:ph type="title"/>
          </p:nvPr>
        </p:nvSpPr>
        <p:spPr/>
        <p:txBody>
          <a:bodyPr/>
          <a:lstStyle/>
          <a:p>
            <a:r>
              <a:rPr lang="en-US" dirty="0"/>
              <a:t>Follow Agenda/Schedule</a:t>
            </a:r>
          </a:p>
        </p:txBody>
      </p:sp>
      <p:sp>
        <p:nvSpPr>
          <p:cNvPr id="4" name="Content Placeholder 3">
            <a:extLst>
              <a:ext uri="{FF2B5EF4-FFF2-40B4-BE49-F238E27FC236}">
                <a16:creationId xmlns:a16="http://schemas.microsoft.com/office/drawing/2014/main" id="{78AC2653-8E9D-4FDF-978C-D6835197C7DB}"/>
              </a:ext>
            </a:extLst>
          </p:cNvPr>
          <p:cNvSpPr>
            <a:spLocks noGrp="1"/>
          </p:cNvSpPr>
          <p:nvPr>
            <p:ph sz="half" idx="1"/>
          </p:nvPr>
        </p:nvSpPr>
        <p:spPr>
          <a:xfrm>
            <a:off x="838200" y="1347536"/>
            <a:ext cx="5181600" cy="4829427"/>
          </a:xfrm>
        </p:spPr>
        <p:txBody>
          <a:bodyPr/>
          <a:lstStyle/>
          <a:p>
            <a:r>
              <a:rPr lang="en-US" sz="2800" dirty="0"/>
              <a:t>Stick to the agenda/schedule</a:t>
            </a:r>
          </a:p>
          <a:p>
            <a:r>
              <a:rPr lang="en-US" sz="2800" dirty="0"/>
              <a:t>Conduct interviews and meetings on time</a:t>
            </a:r>
          </a:p>
          <a:p>
            <a:r>
              <a:rPr lang="en-US" sz="2800" dirty="0"/>
              <a:t>Conduct any file review follow-up questions during interviews and discussions with staff</a:t>
            </a:r>
          </a:p>
          <a:p>
            <a:endParaRPr lang="en-US" sz="2800" dirty="0"/>
          </a:p>
          <a:p>
            <a:endParaRPr lang="en-US" sz="2800" dirty="0"/>
          </a:p>
          <a:p>
            <a:endParaRPr lang="en-US" sz="2800" dirty="0"/>
          </a:p>
        </p:txBody>
      </p:sp>
      <p:pic>
        <p:nvPicPr>
          <p:cNvPr id="15362" name="Picture 2" descr="notebook open to &quot;Agenda&quot; on desk with cup of coffee and pen">
            <a:extLst>
              <a:ext uri="{FF2B5EF4-FFF2-40B4-BE49-F238E27FC236}">
                <a16:creationId xmlns:a16="http://schemas.microsoft.com/office/drawing/2014/main" id="{9E3DD3E8-C698-41E8-B300-01305E88C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172200" y="1523047"/>
            <a:ext cx="5715000" cy="381190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7384E38-FAFA-4E79-8E18-83FCEB02F637}"/>
              </a:ext>
            </a:extLst>
          </p:cNvPr>
          <p:cNvSpPr>
            <a:spLocks noGrp="1"/>
          </p:cNvSpPr>
          <p:nvPr>
            <p:ph type="sldNum" sz="quarter" idx="12"/>
          </p:nvPr>
        </p:nvSpPr>
        <p:spPr/>
        <p:txBody>
          <a:bodyPr/>
          <a:lstStyle/>
          <a:p>
            <a:fld id="{158B7785-F6D6-45F8-833E-07BD84680091}" type="slidenum">
              <a:rPr lang="en-US" smtClean="0"/>
              <a:t>27</a:t>
            </a:fld>
            <a:endParaRPr lang="en-US" dirty="0"/>
          </a:p>
        </p:txBody>
      </p:sp>
    </p:spTree>
    <p:extLst>
      <p:ext uri="{BB962C8B-B14F-4D97-AF65-F5344CB8AC3E}">
        <p14:creationId xmlns:p14="http://schemas.microsoft.com/office/powerpoint/2010/main" val="3670314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20416F-44D9-440F-AE3F-3121A64F8401}"/>
              </a:ext>
            </a:extLst>
          </p:cNvPr>
          <p:cNvSpPr>
            <a:spLocks noGrp="1"/>
          </p:cNvSpPr>
          <p:nvPr>
            <p:ph type="title"/>
          </p:nvPr>
        </p:nvSpPr>
        <p:spPr/>
        <p:txBody>
          <a:bodyPr/>
          <a:lstStyle/>
          <a:p>
            <a:r>
              <a:rPr lang="en-US" dirty="0"/>
              <a:t>File/Documentation Review…TIPS</a:t>
            </a:r>
          </a:p>
        </p:txBody>
      </p:sp>
      <p:sp>
        <p:nvSpPr>
          <p:cNvPr id="4" name="Content Placeholder 3">
            <a:extLst>
              <a:ext uri="{FF2B5EF4-FFF2-40B4-BE49-F238E27FC236}">
                <a16:creationId xmlns:a16="http://schemas.microsoft.com/office/drawing/2014/main" id="{D97BAFE4-3930-469F-95BF-8275F36A47BE}"/>
              </a:ext>
            </a:extLst>
          </p:cNvPr>
          <p:cNvSpPr>
            <a:spLocks noGrp="1"/>
          </p:cNvSpPr>
          <p:nvPr>
            <p:ph sz="half" idx="1"/>
          </p:nvPr>
        </p:nvSpPr>
        <p:spPr>
          <a:xfrm>
            <a:off x="838200" y="1161144"/>
            <a:ext cx="4124093" cy="5015820"/>
          </a:xfrm>
        </p:spPr>
        <p:txBody>
          <a:bodyPr/>
          <a:lstStyle/>
          <a:p>
            <a:r>
              <a:rPr lang="en-US" sz="2200" dirty="0"/>
              <a:t>Prepare files for review</a:t>
            </a:r>
          </a:p>
          <a:p>
            <a:r>
              <a:rPr lang="en-US" sz="2200" dirty="0"/>
              <a:t>Review program-related guidance </a:t>
            </a:r>
          </a:p>
          <a:p>
            <a:r>
              <a:rPr lang="en-US" sz="2200" dirty="0"/>
              <a:t>Use a guide/checklist when reviewing files. Checklist should guide you to review the relevant areas of the file (e.g. Eligibility Documentation, case notes, labor market information, service delivery documents, assessments provided, outcomes information or credential, etc.)</a:t>
            </a:r>
          </a:p>
        </p:txBody>
      </p:sp>
      <p:pic>
        <p:nvPicPr>
          <p:cNvPr id="5" name="Content Placeholder 6" descr="first page of Tool B: WIOA Adult Participant File Review document from Appendix of Core Monitoring Guide">
            <a:extLst>
              <a:ext uri="{FF2B5EF4-FFF2-40B4-BE49-F238E27FC236}">
                <a16:creationId xmlns:a16="http://schemas.microsoft.com/office/drawing/2014/main" id="{ACD625F1-5A10-4154-913D-10EA4A4D3678}"/>
              </a:ext>
            </a:extLst>
          </p:cNvPr>
          <p:cNvPicPr>
            <a:picLocks noChangeAspect="1"/>
          </p:cNvPicPr>
          <p:nvPr/>
        </p:nvPicPr>
        <p:blipFill>
          <a:blip r:embed="rId3"/>
          <a:stretch>
            <a:fillRect/>
          </a:stretch>
        </p:blipFill>
        <p:spPr>
          <a:xfrm rot="20995325">
            <a:off x="5039022" y="1004291"/>
            <a:ext cx="4204182" cy="5352059"/>
          </a:xfrm>
          <a:prstGeom prst="rect">
            <a:avLst/>
          </a:prstGeom>
        </p:spPr>
      </p:pic>
      <p:pic>
        <p:nvPicPr>
          <p:cNvPr id="6" name="Picture 5" descr="second page of Tool B: WIOA Adult Participant File Review document from Appendix of Core Monitoring Guide">
            <a:extLst>
              <a:ext uri="{FF2B5EF4-FFF2-40B4-BE49-F238E27FC236}">
                <a16:creationId xmlns:a16="http://schemas.microsoft.com/office/drawing/2014/main" id="{9C675B8A-BAE8-4A76-8C93-EDBCC859A13F}"/>
              </a:ext>
            </a:extLst>
          </p:cNvPr>
          <p:cNvPicPr>
            <a:picLocks noChangeAspect="1"/>
          </p:cNvPicPr>
          <p:nvPr/>
        </p:nvPicPr>
        <p:blipFill>
          <a:blip r:embed="rId4"/>
          <a:stretch>
            <a:fillRect/>
          </a:stretch>
        </p:blipFill>
        <p:spPr>
          <a:xfrm rot="891130">
            <a:off x="8038895" y="1316769"/>
            <a:ext cx="4144176" cy="5323849"/>
          </a:xfrm>
          <a:prstGeom prst="rect">
            <a:avLst/>
          </a:prstGeom>
        </p:spPr>
      </p:pic>
      <p:sp>
        <p:nvSpPr>
          <p:cNvPr id="2" name="Slide Number Placeholder 1">
            <a:extLst>
              <a:ext uri="{FF2B5EF4-FFF2-40B4-BE49-F238E27FC236}">
                <a16:creationId xmlns:a16="http://schemas.microsoft.com/office/drawing/2014/main" id="{DD8E15E4-EE83-48C3-A2B9-F9A4EBD229E8}"/>
              </a:ext>
            </a:extLst>
          </p:cNvPr>
          <p:cNvSpPr>
            <a:spLocks noGrp="1"/>
          </p:cNvSpPr>
          <p:nvPr>
            <p:ph type="sldNum" sz="quarter" idx="12"/>
          </p:nvPr>
        </p:nvSpPr>
        <p:spPr>
          <a:xfrm>
            <a:off x="11468902" y="6356350"/>
            <a:ext cx="652922" cy="365125"/>
          </a:xfrm>
        </p:spPr>
        <p:txBody>
          <a:bodyPr/>
          <a:lstStyle/>
          <a:p>
            <a:fld id="{158B7785-F6D6-45F8-833E-07BD84680091}" type="slidenum">
              <a:rPr lang="en-US" smtClean="0"/>
              <a:t>28</a:t>
            </a:fld>
            <a:endParaRPr lang="en-US" dirty="0"/>
          </a:p>
        </p:txBody>
      </p:sp>
    </p:spTree>
    <p:extLst>
      <p:ext uri="{BB962C8B-B14F-4D97-AF65-F5344CB8AC3E}">
        <p14:creationId xmlns:p14="http://schemas.microsoft.com/office/powerpoint/2010/main" val="3736591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0C51B8-CA96-4E02-8A3D-B0D905436D3F}"/>
              </a:ext>
            </a:extLst>
          </p:cNvPr>
          <p:cNvSpPr>
            <a:spLocks noGrp="1"/>
          </p:cNvSpPr>
          <p:nvPr>
            <p:ph type="title"/>
          </p:nvPr>
        </p:nvSpPr>
        <p:spPr/>
        <p:txBody>
          <a:bodyPr/>
          <a:lstStyle/>
          <a:p>
            <a:r>
              <a:rPr lang="en-US" dirty="0"/>
              <a:t>Follow-up File Review with Questions</a:t>
            </a:r>
          </a:p>
        </p:txBody>
      </p:sp>
      <p:sp>
        <p:nvSpPr>
          <p:cNvPr id="4" name="Content Placeholder 3">
            <a:extLst>
              <a:ext uri="{FF2B5EF4-FFF2-40B4-BE49-F238E27FC236}">
                <a16:creationId xmlns:a16="http://schemas.microsoft.com/office/drawing/2014/main" id="{DD664FDF-D5BA-4DED-8481-CD6D4E8066E9}"/>
              </a:ext>
            </a:extLst>
          </p:cNvPr>
          <p:cNvSpPr>
            <a:spLocks noGrp="1"/>
          </p:cNvSpPr>
          <p:nvPr>
            <p:ph sz="half" idx="1"/>
          </p:nvPr>
        </p:nvSpPr>
        <p:spPr>
          <a:xfrm>
            <a:off x="838200" y="1528010"/>
            <a:ext cx="5181600" cy="4648953"/>
          </a:xfrm>
        </p:spPr>
        <p:txBody>
          <a:bodyPr/>
          <a:lstStyle/>
          <a:p>
            <a:r>
              <a:rPr lang="en-US" dirty="0"/>
              <a:t>Don’t Make Assumptions</a:t>
            </a:r>
          </a:p>
          <a:p>
            <a:r>
              <a:rPr lang="en-US" dirty="0"/>
              <a:t>Ask some clarifying questions after reviewing files and finding missing pieces. </a:t>
            </a:r>
          </a:p>
          <a:p>
            <a:pPr lvl="1"/>
            <a:r>
              <a:rPr lang="en-US" dirty="0"/>
              <a:t>It is possible that the information is there, but not obvious – asking questions keeps the dialog going with the grantee/subgrantee.</a:t>
            </a:r>
          </a:p>
        </p:txBody>
      </p:sp>
      <p:pic>
        <p:nvPicPr>
          <p:cNvPr id="14340" name="Picture 4" descr="man holding paper with words &quot;Don't Make Assumptions&quot;">
            <a:extLst>
              <a:ext uri="{FF2B5EF4-FFF2-40B4-BE49-F238E27FC236}">
                <a16:creationId xmlns:a16="http://schemas.microsoft.com/office/drawing/2014/main" id="{C58978E4-0497-4970-9487-AE16B70C83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172200" y="1633136"/>
            <a:ext cx="5715000" cy="342328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6D9346E7-81CD-4A02-B779-0C6DC1DC1E2B}"/>
              </a:ext>
            </a:extLst>
          </p:cNvPr>
          <p:cNvSpPr>
            <a:spLocks noGrp="1"/>
          </p:cNvSpPr>
          <p:nvPr>
            <p:ph type="sldNum" sz="quarter" idx="12"/>
          </p:nvPr>
        </p:nvSpPr>
        <p:spPr/>
        <p:txBody>
          <a:bodyPr/>
          <a:lstStyle/>
          <a:p>
            <a:fld id="{158B7785-F6D6-45F8-833E-07BD84680091}" type="slidenum">
              <a:rPr lang="en-US" smtClean="0"/>
              <a:t>29</a:t>
            </a:fld>
            <a:endParaRPr lang="en-US" dirty="0"/>
          </a:p>
        </p:txBody>
      </p:sp>
    </p:spTree>
    <p:extLst>
      <p:ext uri="{BB962C8B-B14F-4D97-AF65-F5344CB8AC3E}">
        <p14:creationId xmlns:p14="http://schemas.microsoft.com/office/powerpoint/2010/main" val="2517294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5FB03-888E-4898-A21E-566F5D1EB9B1}"/>
              </a:ext>
            </a:extLst>
          </p:cNvPr>
          <p:cNvSpPr>
            <a:spLocks noGrp="1"/>
          </p:cNvSpPr>
          <p:nvPr>
            <p:ph type="ctrTitle"/>
          </p:nvPr>
        </p:nvSpPr>
        <p:spPr/>
        <p:txBody>
          <a:bodyPr/>
          <a:lstStyle/>
          <a:p>
            <a:r>
              <a:rPr lang="en-US" dirty="0"/>
              <a:t>Remote Monitoring</a:t>
            </a:r>
          </a:p>
        </p:txBody>
      </p:sp>
      <p:sp>
        <p:nvSpPr>
          <p:cNvPr id="5" name="Subtitle 4">
            <a:extLst>
              <a:ext uri="{FF2B5EF4-FFF2-40B4-BE49-F238E27FC236}">
                <a16:creationId xmlns:a16="http://schemas.microsoft.com/office/drawing/2014/main" id="{3D419B2D-5403-4628-81B9-81B43B949B23}"/>
              </a:ext>
            </a:extLst>
          </p:cNvPr>
          <p:cNvSpPr>
            <a:spLocks noGrp="1"/>
          </p:cNvSpPr>
          <p:nvPr>
            <p:ph type="subTitle" idx="1"/>
          </p:nvPr>
        </p:nvSpPr>
        <p:spPr/>
        <p:txBody>
          <a:bodyPr/>
          <a:lstStyle/>
          <a:p>
            <a:r>
              <a:rPr lang="en-US" b="1" dirty="0"/>
              <a:t>ETA Grantee Webinar</a:t>
            </a:r>
            <a:endParaRPr lang="en-US" dirty="0"/>
          </a:p>
        </p:txBody>
      </p:sp>
      <p:sp>
        <p:nvSpPr>
          <p:cNvPr id="9" name="Date Placeholder 8">
            <a:extLst>
              <a:ext uri="{FF2B5EF4-FFF2-40B4-BE49-F238E27FC236}">
                <a16:creationId xmlns:a16="http://schemas.microsoft.com/office/drawing/2014/main" id="{F685FEE7-9073-4872-AA27-FBCEF01F2136}"/>
              </a:ext>
            </a:extLst>
          </p:cNvPr>
          <p:cNvSpPr>
            <a:spLocks noGrp="1"/>
          </p:cNvSpPr>
          <p:nvPr>
            <p:ph type="dt" sz="half" idx="10"/>
          </p:nvPr>
        </p:nvSpPr>
        <p:spPr/>
        <p:txBody>
          <a:bodyPr/>
          <a:lstStyle/>
          <a:p>
            <a:r>
              <a:rPr lang="en-US" dirty="0"/>
              <a:t>May 26, 2020</a:t>
            </a:r>
          </a:p>
        </p:txBody>
      </p:sp>
    </p:spTree>
    <p:extLst>
      <p:ext uri="{BB962C8B-B14F-4D97-AF65-F5344CB8AC3E}">
        <p14:creationId xmlns:p14="http://schemas.microsoft.com/office/powerpoint/2010/main" val="2663552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A48CC8-F551-4B12-845E-BE0DD0832053}"/>
              </a:ext>
            </a:extLst>
          </p:cNvPr>
          <p:cNvSpPr>
            <a:spLocks noGrp="1"/>
          </p:cNvSpPr>
          <p:nvPr>
            <p:ph type="title"/>
          </p:nvPr>
        </p:nvSpPr>
        <p:spPr/>
        <p:txBody>
          <a:bodyPr/>
          <a:lstStyle/>
          <a:p>
            <a:r>
              <a:rPr lang="en-US" dirty="0"/>
              <a:t>Post-Monitoring and Next Steps</a:t>
            </a:r>
          </a:p>
        </p:txBody>
      </p:sp>
      <p:sp>
        <p:nvSpPr>
          <p:cNvPr id="5" name="Content Placeholder 4">
            <a:extLst>
              <a:ext uri="{FF2B5EF4-FFF2-40B4-BE49-F238E27FC236}">
                <a16:creationId xmlns:a16="http://schemas.microsoft.com/office/drawing/2014/main" id="{120D2F18-CB35-47BB-B7BA-38AC35AF0AFD}"/>
              </a:ext>
            </a:extLst>
          </p:cNvPr>
          <p:cNvSpPr>
            <a:spLocks noGrp="1"/>
          </p:cNvSpPr>
          <p:nvPr>
            <p:ph sz="half" idx="1"/>
          </p:nvPr>
        </p:nvSpPr>
        <p:spPr>
          <a:xfrm>
            <a:off x="838200" y="1540040"/>
            <a:ext cx="5181600" cy="4576764"/>
          </a:xfrm>
        </p:spPr>
        <p:txBody>
          <a:bodyPr/>
          <a:lstStyle/>
          <a:p>
            <a:r>
              <a:rPr lang="en-US" sz="2800" dirty="0"/>
              <a:t>Issue Report</a:t>
            </a:r>
          </a:p>
          <a:p>
            <a:r>
              <a:rPr lang="en-US" sz="2800" dirty="0"/>
              <a:t>Resolve Compliance Issues</a:t>
            </a:r>
          </a:p>
          <a:p>
            <a:r>
              <a:rPr lang="en-US" sz="2800" dirty="0"/>
              <a:t>Provide Technical Assistance</a:t>
            </a:r>
          </a:p>
          <a:p>
            <a:endParaRPr lang="en-US" sz="2800" dirty="0"/>
          </a:p>
        </p:txBody>
      </p:sp>
      <p:pic>
        <p:nvPicPr>
          <p:cNvPr id="8194" name="Picture 2" descr="torn paper revealing words &quot;What's next&quot; beneath">
            <a:extLst>
              <a:ext uri="{FF2B5EF4-FFF2-40B4-BE49-F238E27FC236}">
                <a16:creationId xmlns:a16="http://schemas.microsoft.com/office/drawing/2014/main" id="{30B3970C-8C94-4CAE-9EBB-7877BB8949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019800" y="1556166"/>
            <a:ext cx="5715000" cy="381190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71CC2940-2E05-4316-8CA0-9E0BB3C621E3}"/>
              </a:ext>
            </a:extLst>
          </p:cNvPr>
          <p:cNvSpPr>
            <a:spLocks noGrp="1"/>
          </p:cNvSpPr>
          <p:nvPr>
            <p:ph type="sldNum" sz="quarter" idx="12"/>
          </p:nvPr>
        </p:nvSpPr>
        <p:spPr/>
        <p:txBody>
          <a:bodyPr/>
          <a:lstStyle/>
          <a:p>
            <a:fld id="{158B7785-F6D6-45F8-833E-07BD84680091}" type="slidenum">
              <a:rPr lang="en-US" smtClean="0"/>
              <a:t>30</a:t>
            </a:fld>
            <a:endParaRPr lang="en-US" dirty="0"/>
          </a:p>
        </p:txBody>
      </p:sp>
    </p:spTree>
    <p:extLst>
      <p:ext uri="{BB962C8B-B14F-4D97-AF65-F5344CB8AC3E}">
        <p14:creationId xmlns:p14="http://schemas.microsoft.com/office/powerpoint/2010/main" val="1644082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E9BB08-330A-472B-9E7D-A06AE550498D}"/>
              </a:ext>
            </a:extLst>
          </p:cNvPr>
          <p:cNvSpPr>
            <a:spLocks noGrp="1"/>
          </p:cNvSpPr>
          <p:nvPr>
            <p:ph type="title"/>
          </p:nvPr>
        </p:nvSpPr>
        <p:spPr/>
        <p:txBody>
          <a:bodyPr/>
          <a:lstStyle/>
          <a:p>
            <a:r>
              <a:rPr lang="en-US" dirty="0"/>
              <a:t>Issue Report</a:t>
            </a:r>
          </a:p>
        </p:txBody>
      </p:sp>
      <p:sp>
        <p:nvSpPr>
          <p:cNvPr id="4" name="Content Placeholder 3">
            <a:extLst>
              <a:ext uri="{FF2B5EF4-FFF2-40B4-BE49-F238E27FC236}">
                <a16:creationId xmlns:a16="http://schemas.microsoft.com/office/drawing/2014/main" id="{7CF06B4E-61F3-4C01-8B5E-C61ADD511832}"/>
              </a:ext>
            </a:extLst>
          </p:cNvPr>
          <p:cNvSpPr>
            <a:spLocks noGrp="1"/>
          </p:cNvSpPr>
          <p:nvPr>
            <p:ph sz="half" idx="1"/>
          </p:nvPr>
        </p:nvSpPr>
        <p:spPr/>
        <p:txBody>
          <a:bodyPr/>
          <a:lstStyle/>
          <a:p>
            <a:r>
              <a:rPr lang="en-US" sz="2800" dirty="0"/>
              <a:t>The report is like the report issued after an on-site visit. </a:t>
            </a:r>
            <a:br>
              <a:rPr lang="en-US" sz="2800" dirty="0"/>
            </a:br>
            <a:r>
              <a:rPr lang="en-US" sz="2800" dirty="0"/>
              <a:t>It includes: </a:t>
            </a:r>
          </a:p>
          <a:p>
            <a:pPr lvl="1"/>
            <a:r>
              <a:rPr lang="en-US" dirty="0"/>
              <a:t>Summary of the review</a:t>
            </a:r>
          </a:p>
          <a:p>
            <a:pPr lvl="1"/>
            <a:r>
              <a:rPr lang="en-US" dirty="0"/>
              <a:t>Description of any finding or key compliance issue (along with citation)</a:t>
            </a:r>
          </a:p>
          <a:p>
            <a:pPr lvl="1"/>
            <a:r>
              <a:rPr lang="en-US" dirty="0"/>
              <a:t>Description of any areas of concern (may not be a finding now, but could result in one) </a:t>
            </a:r>
          </a:p>
          <a:p>
            <a:pPr lvl="1"/>
            <a:r>
              <a:rPr lang="en-US" dirty="0"/>
              <a:t>Description of any promising practices</a:t>
            </a:r>
          </a:p>
        </p:txBody>
      </p:sp>
      <p:pic>
        <p:nvPicPr>
          <p:cNvPr id="9218" name="Picture 2" descr="person rifling through stack of folders">
            <a:extLst>
              <a:ext uri="{FF2B5EF4-FFF2-40B4-BE49-F238E27FC236}">
                <a16:creationId xmlns:a16="http://schemas.microsoft.com/office/drawing/2014/main" id="{A2A630F0-90AD-40B9-9F58-6886623F1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112040" y="1682366"/>
            <a:ext cx="5715000" cy="381190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141C1860-D470-41D9-85CD-2B52CB37D65D}"/>
              </a:ext>
            </a:extLst>
          </p:cNvPr>
          <p:cNvSpPr>
            <a:spLocks noGrp="1"/>
          </p:cNvSpPr>
          <p:nvPr>
            <p:ph type="sldNum" sz="quarter" idx="12"/>
          </p:nvPr>
        </p:nvSpPr>
        <p:spPr/>
        <p:txBody>
          <a:bodyPr/>
          <a:lstStyle/>
          <a:p>
            <a:fld id="{158B7785-F6D6-45F8-833E-07BD84680091}" type="slidenum">
              <a:rPr lang="en-US" smtClean="0"/>
              <a:t>31</a:t>
            </a:fld>
            <a:endParaRPr lang="en-US" dirty="0"/>
          </a:p>
        </p:txBody>
      </p:sp>
    </p:spTree>
    <p:extLst>
      <p:ext uri="{BB962C8B-B14F-4D97-AF65-F5344CB8AC3E}">
        <p14:creationId xmlns:p14="http://schemas.microsoft.com/office/powerpoint/2010/main" val="32509761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FE24AC-AF35-4CAE-BD35-FCE9C78E5921}"/>
              </a:ext>
            </a:extLst>
          </p:cNvPr>
          <p:cNvSpPr>
            <a:spLocks noGrp="1"/>
          </p:cNvSpPr>
          <p:nvPr>
            <p:ph type="title"/>
          </p:nvPr>
        </p:nvSpPr>
        <p:spPr>
          <a:xfrm>
            <a:off x="769770" y="46208"/>
            <a:ext cx="11081334" cy="786384"/>
          </a:xfrm>
        </p:spPr>
        <p:txBody>
          <a:bodyPr/>
          <a:lstStyle/>
          <a:p>
            <a:r>
              <a:rPr lang="en-US" dirty="0"/>
              <a:t>Resolve Compliance Issues</a:t>
            </a:r>
          </a:p>
        </p:txBody>
      </p:sp>
      <p:sp>
        <p:nvSpPr>
          <p:cNvPr id="4" name="Content Placeholder 3">
            <a:extLst>
              <a:ext uri="{FF2B5EF4-FFF2-40B4-BE49-F238E27FC236}">
                <a16:creationId xmlns:a16="http://schemas.microsoft.com/office/drawing/2014/main" id="{A58B58A6-6337-46D2-BACA-C99A9FF86951}"/>
              </a:ext>
            </a:extLst>
          </p:cNvPr>
          <p:cNvSpPr>
            <a:spLocks noGrp="1"/>
          </p:cNvSpPr>
          <p:nvPr>
            <p:ph sz="half" idx="1"/>
          </p:nvPr>
        </p:nvSpPr>
        <p:spPr>
          <a:xfrm>
            <a:off x="838200" y="1161144"/>
            <a:ext cx="5334000" cy="5289760"/>
          </a:xfrm>
        </p:spPr>
        <p:txBody>
          <a:bodyPr/>
          <a:lstStyle/>
          <a:p>
            <a:r>
              <a:rPr lang="en-US" dirty="0"/>
              <a:t>Need process and tool to track each issue​ (e.g. excel spreadsheet that outlines grantee/subrecipient, issue, date report was issued, response received, notes re: progress made, etc.​)</a:t>
            </a:r>
          </a:p>
          <a:p>
            <a:r>
              <a:rPr lang="en-US" dirty="0"/>
              <a:t>May need to provide grantee or subrecipient technical assistance to resolve any compliance issues</a:t>
            </a:r>
          </a:p>
          <a:p>
            <a:r>
              <a:rPr lang="en-US" dirty="0"/>
              <a:t>Grantee must stick with the issue through to resolution​</a:t>
            </a:r>
          </a:p>
        </p:txBody>
      </p:sp>
      <p:pic>
        <p:nvPicPr>
          <p:cNvPr id="13314" name="Picture 2" descr="Compliance folder">
            <a:extLst>
              <a:ext uri="{FF2B5EF4-FFF2-40B4-BE49-F238E27FC236}">
                <a16:creationId xmlns:a16="http://schemas.microsoft.com/office/drawing/2014/main" id="{C143F72C-6631-4427-9A93-2B625ED94E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331198" y="2063138"/>
            <a:ext cx="5556002" cy="312247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A82ECBD-E8DF-4AF2-A286-501D012F904A}"/>
              </a:ext>
            </a:extLst>
          </p:cNvPr>
          <p:cNvSpPr>
            <a:spLocks noGrp="1"/>
          </p:cNvSpPr>
          <p:nvPr>
            <p:ph type="sldNum" sz="quarter" idx="12"/>
          </p:nvPr>
        </p:nvSpPr>
        <p:spPr/>
        <p:txBody>
          <a:bodyPr/>
          <a:lstStyle/>
          <a:p>
            <a:fld id="{158B7785-F6D6-45F8-833E-07BD84680091}" type="slidenum">
              <a:rPr lang="en-US" smtClean="0"/>
              <a:t>32</a:t>
            </a:fld>
            <a:endParaRPr lang="en-US" dirty="0"/>
          </a:p>
        </p:txBody>
      </p:sp>
    </p:spTree>
    <p:extLst>
      <p:ext uri="{BB962C8B-B14F-4D97-AF65-F5344CB8AC3E}">
        <p14:creationId xmlns:p14="http://schemas.microsoft.com/office/powerpoint/2010/main" val="15718976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4AFB2F-F84D-4D60-A922-366B42D23AA1}"/>
              </a:ext>
            </a:extLst>
          </p:cNvPr>
          <p:cNvSpPr>
            <a:spLocks noGrp="1"/>
          </p:cNvSpPr>
          <p:nvPr>
            <p:ph type="title"/>
          </p:nvPr>
        </p:nvSpPr>
        <p:spPr/>
        <p:txBody>
          <a:bodyPr/>
          <a:lstStyle/>
          <a:p>
            <a:r>
              <a:rPr lang="en-US" dirty="0"/>
              <a:t>Provide Technical Assistance</a:t>
            </a:r>
          </a:p>
        </p:txBody>
      </p:sp>
      <p:sp>
        <p:nvSpPr>
          <p:cNvPr id="4" name="Content Placeholder 3">
            <a:extLst>
              <a:ext uri="{FF2B5EF4-FFF2-40B4-BE49-F238E27FC236}">
                <a16:creationId xmlns:a16="http://schemas.microsoft.com/office/drawing/2014/main" id="{260342CC-3DE0-4BB2-B82A-F013601635E5}"/>
              </a:ext>
            </a:extLst>
          </p:cNvPr>
          <p:cNvSpPr>
            <a:spLocks noGrp="1"/>
          </p:cNvSpPr>
          <p:nvPr>
            <p:ph sz="half" idx="1"/>
          </p:nvPr>
        </p:nvSpPr>
        <p:spPr/>
        <p:txBody>
          <a:bodyPr/>
          <a:lstStyle/>
          <a:p>
            <a:r>
              <a:rPr lang="en-US" dirty="0"/>
              <a:t>May need to provide technical assistance to grantee or subrecipient to resolve any compliance issues and resolve any areas of concern.</a:t>
            </a:r>
          </a:p>
          <a:p>
            <a:r>
              <a:rPr lang="en-US" dirty="0"/>
              <a:t>Technical Assistance can take many forms, including:</a:t>
            </a:r>
          </a:p>
          <a:p>
            <a:pPr lvl="1"/>
            <a:r>
              <a:rPr lang="en-US" dirty="0"/>
              <a:t>Advice &amp; Guidance (in writing and through conversations)</a:t>
            </a:r>
          </a:p>
          <a:p>
            <a:pPr lvl="1"/>
            <a:r>
              <a:rPr lang="en-US" dirty="0"/>
              <a:t>Training (group or individual)</a:t>
            </a:r>
          </a:p>
          <a:p>
            <a:pPr lvl="1"/>
            <a:endParaRPr lang="en-US" dirty="0"/>
          </a:p>
        </p:txBody>
      </p:sp>
      <p:pic>
        <p:nvPicPr>
          <p:cNvPr id="12290" name="Picture 2" descr="word &quot;Support&quot; surrounded by complementary words like advice, reliability, assistance, experience, help, tips, guidance">
            <a:extLst>
              <a:ext uri="{FF2B5EF4-FFF2-40B4-BE49-F238E27FC236}">
                <a16:creationId xmlns:a16="http://schemas.microsoft.com/office/drawing/2014/main" id="{CCDB6F07-A30C-45CF-B83E-E2CF3F547A6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p:blipFill>
        <p:spPr bwMode="auto">
          <a:xfrm>
            <a:off x="6172202" y="1224724"/>
            <a:ext cx="5715000" cy="440855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89B749D-A1E3-4B70-8636-0BF9B952703B}"/>
              </a:ext>
            </a:extLst>
          </p:cNvPr>
          <p:cNvSpPr>
            <a:spLocks noGrp="1"/>
          </p:cNvSpPr>
          <p:nvPr>
            <p:ph type="sldNum" sz="quarter" idx="12"/>
          </p:nvPr>
        </p:nvSpPr>
        <p:spPr/>
        <p:txBody>
          <a:bodyPr/>
          <a:lstStyle/>
          <a:p>
            <a:fld id="{158B7785-F6D6-45F8-833E-07BD84680091}" type="slidenum">
              <a:rPr lang="en-US" smtClean="0"/>
              <a:t>33</a:t>
            </a:fld>
            <a:endParaRPr lang="en-US" dirty="0"/>
          </a:p>
        </p:txBody>
      </p:sp>
    </p:spTree>
    <p:extLst>
      <p:ext uri="{BB962C8B-B14F-4D97-AF65-F5344CB8AC3E}">
        <p14:creationId xmlns:p14="http://schemas.microsoft.com/office/powerpoint/2010/main" val="3115857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8B7785-F6D6-45F8-833E-07BD84680091}" type="slidenum">
              <a:rPr kumimoji="0" lang="en-US" sz="1600" b="1" i="0" u="none" strike="noStrike" kern="1200" cap="none" spc="0" normalizeH="0" baseline="0" noProof="0" smtClean="0">
                <a:ln>
                  <a:noFill/>
                </a:ln>
                <a:solidFill>
                  <a:srgbClr val="2C5261"/>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600" b="1" i="0" u="none" strike="noStrike" kern="1200" cap="none" spc="0" normalizeH="0" baseline="0" noProof="0" dirty="0">
              <a:ln>
                <a:noFill/>
              </a:ln>
              <a:solidFill>
                <a:srgbClr val="2C5261"/>
              </a:solidFill>
              <a:effectLst/>
              <a:uLnTx/>
              <a:uFillTx/>
              <a:latin typeface="Calibri" panose="020F0502020204030204"/>
              <a:ea typeface="+mn-ea"/>
              <a:cs typeface="+mn-cs"/>
            </a:endParaRPr>
          </a:p>
        </p:txBody>
      </p:sp>
      <p:sp>
        <p:nvSpPr>
          <p:cNvPr id="3" name="Title 2"/>
          <p:cNvSpPr>
            <a:spLocks noGrp="1"/>
          </p:cNvSpPr>
          <p:nvPr>
            <p:ph type="title"/>
          </p:nvPr>
        </p:nvSpPr>
        <p:spPr/>
        <p:txBody>
          <a:bodyPr/>
          <a:lstStyle/>
          <a:p>
            <a:r>
              <a:rPr lang="en-US" dirty="0"/>
              <a:t>Experience from the Field</a:t>
            </a:r>
          </a:p>
        </p:txBody>
      </p:sp>
      <p:pic>
        <p:nvPicPr>
          <p:cNvPr id="10" name="Picture Placeholder 9"/>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5803" b="5803"/>
          <a:stretch>
            <a:fillRect/>
          </a:stretch>
        </p:blipFill>
        <p:spPr/>
      </p:pic>
      <p:sp>
        <p:nvSpPr>
          <p:cNvPr id="5" name="Content Placeholder 4"/>
          <p:cNvSpPr>
            <a:spLocks noGrp="1"/>
          </p:cNvSpPr>
          <p:nvPr>
            <p:ph sz="half" idx="15"/>
          </p:nvPr>
        </p:nvSpPr>
        <p:spPr/>
        <p:txBody>
          <a:bodyPr/>
          <a:lstStyle/>
          <a:p>
            <a:r>
              <a:rPr lang="en-US" dirty="0"/>
              <a:t>Terri Burgess </a:t>
            </a:r>
            <a:r>
              <a:rPr lang="en-US" dirty="0" err="1"/>
              <a:t>Sandu</a:t>
            </a:r>
            <a:endParaRPr lang="en-US" dirty="0"/>
          </a:p>
          <a:p>
            <a:pPr lvl="1"/>
            <a:r>
              <a:rPr lang="en-US" dirty="0"/>
              <a:t>Director, Talent and Business Innovation</a:t>
            </a:r>
          </a:p>
          <a:p>
            <a:pPr lvl="2"/>
            <a:r>
              <a:rPr lang="en-US" dirty="0"/>
              <a:t>Lorain County Community College</a:t>
            </a:r>
          </a:p>
        </p:txBody>
      </p:sp>
      <p:pic>
        <p:nvPicPr>
          <p:cNvPr id="11" name="Picture Placeholder 10"/>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429" t="4667" r="429" b="28667"/>
          <a:stretch/>
        </p:blipFill>
        <p:spPr/>
      </p:pic>
      <p:sp>
        <p:nvSpPr>
          <p:cNvPr id="7" name="Content Placeholder 6"/>
          <p:cNvSpPr>
            <a:spLocks noGrp="1"/>
          </p:cNvSpPr>
          <p:nvPr>
            <p:ph sz="half" idx="1"/>
          </p:nvPr>
        </p:nvSpPr>
        <p:spPr/>
        <p:txBody>
          <a:bodyPr/>
          <a:lstStyle/>
          <a:p>
            <a:r>
              <a:rPr lang="en-US" dirty="0"/>
              <a:t>Julie Sherman, MPP</a:t>
            </a:r>
          </a:p>
          <a:p>
            <a:pPr lvl="1"/>
            <a:r>
              <a:rPr lang="en-US" dirty="0"/>
              <a:t>Project Director, IMPACT Consortium </a:t>
            </a:r>
          </a:p>
          <a:p>
            <a:pPr lvl="2"/>
            <a:r>
              <a:rPr lang="en-US" dirty="0"/>
              <a:t>Chippewa Valley Technical College</a:t>
            </a:r>
          </a:p>
        </p:txBody>
      </p:sp>
      <p:sp>
        <p:nvSpPr>
          <p:cNvPr id="9" name="Content Placeholder 8"/>
          <p:cNvSpPr>
            <a:spLocks noGrp="1"/>
          </p:cNvSpPr>
          <p:nvPr>
            <p:ph sz="half" idx="2"/>
          </p:nvPr>
        </p:nvSpPr>
        <p:spPr/>
        <p:txBody>
          <a:bodyPr/>
          <a:lstStyle/>
          <a:p>
            <a:r>
              <a:rPr lang="en-US" dirty="0"/>
              <a:t>Connie Wray</a:t>
            </a:r>
          </a:p>
          <a:p>
            <a:pPr lvl="1"/>
            <a:r>
              <a:rPr lang="en-US" dirty="0"/>
              <a:t>Associate Chief, Compliance &amp; Policy</a:t>
            </a:r>
          </a:p>
          <a:p>
            <a:pPr lvl="2"/>
            <a:r>
              <a:rPr lang="en-US" dirty="0"/>
              <a:t>Indiana Department of Workforce Development </a:t>
            </a:r>
          </a:p>
        </p:txBody>
      </p:sp>
      <p:pic>
        <p:nvPicPr>
          <p:cNvPr id="8" name="Picture Placeholder 7"/>
          <p:cNvPicPr>
            <a:picLocks noGrp="1" noChangeAspect="1"/>
          </p:cNvPicPr>
          <p:nvPr>
            <p:ph type="pic" sz="quarter" idx="16"/>
          </p:nvPr>
        </p:nvPicPr>
        <p:blipFill rotWithShape="1">
          <a:blip r:embed="rId5">
            <a:extLst>
              <a:ext uri="{28A0092B-C50C-407E-A947-70E740481C1C}">
                <a14:useLocalDpi xmlns:a14="http://schemas.microsoft.com/office/drawing/2010/main" val="0"/>
              </a:ext>
            </a:extLst>
          </a:blip>
          <a:srcRect l="13978" t="792" r="731" b="35240"/>
          <a:stretch/>
        </p:blipFill>
        <p:spPr/>
      </p:pic>
    </p:spTree>
    <p:extLst>
      <p:ext uri="{BB962C8B-B14F-4D97-AF65-F5344CB8AC3E}">
        <p14:creationId xmlns:p14="http://schemas.microsoft.com/office/powerpoint/2010/main" val="679154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82E2C5-9465-4D62-9D11-434910C088F2}"/>
              </a:ext>
            </a:extLst>
          </p:cNvPr>
          <p:cNvSpPr>
            <a:spLocks noGrp="1"/>
          </p:cNvSpPr>
          <p:nvPr>
            <p:ph type="title"/>
          </p:nvPr>
        </p:nvSpPr>
        <p:spPr/>
        <p:txBody>
          <a:bodyPr/>
          <a:lstStyle/>
          <a:p>
            <a:r>
              <a:rPr lang="en-US" dirty="0"/>
              <a:t>Tips for Success</a:t>
            </a:r>
          </a:p>
        </p:txBody>
      </p:sp>
      <p:sp>
        <p:nvSpPr>
          <p:cNvPr id="2" name="Text Placeholder 1">
            <a:extLst>
              <a:ext uri="{FF2B5EF4-FFF2-40B4-BE49-F238E27FC236}">
                <a16:creationId xmlns:a16="http://schemas.microsoft.com/office/drawing/2014/main" id="{5A33D097-5DCB-4687-A2C1-A558229CF582}"/>
              </a:ext>
            </a:extLst>
          </p:cNvPr>
          <p:cNvSpPr>
            <a:spLocks noGrp="1"/>
          </p:cNvSpPr>
          <p:nvPr>
            <p:ph type="body" idx="1"/>
          </p:nvPr>
        </p:nvSpPr>
        <p:spPr>
          <a:xfrm>
            <a:off x="800101" y="4064957"/>
            <a:ext cx="6553200" cy="1154793"/>
          </a:xfrm>
        </p:spPr>
        <p:txBody>
          <a:bodyPr/>
          <a:lstStyle/>
          <a:p>
            <a:r>
              <a:rPr lang="en-US" dirty="0"/>
              <a:t>Key Takeaways</a:t>
            </a:r>
          </a:p>
        </p:txBody>
      </p:sp>
      <p:sp>
        <p:nvSpPr>
          <p:cNvPr id="4" name="Slide Number Placeholder 3">
            <a:extLst>
              <a:ext uri="{FF2B5EF4-FFF2-40B4-BE49-F238E27FC236}">
                <a16:creationId xmlns:a16="http://schemas.microsoft.com/office/drawing/2014/main" id="{2B46E5AE-23BD-49EE-ABC8-B1F84CC28EEF}"/>
              </a:ext>
            </a:extLst>
          </p:cNvPr>
          <p:cNvSpPr>
            <a:spLocks noGrp="1"/>
          </p:cNvSpPr>
          <p:nvPr>
            <p:ph type="sldNum" sz="quarter" idx="12"/>
          </p:nvPr>
        </p:nvSpPr>
        <p:spPr/>
        <p:txBody>
          <a:bodyPr/>
          <a:lstStyle/>
          <a:p>
            <a:fld id="{158B7785-F6D6-45F8-833E-07BD84680091}" type="slidenum">
              <a:rPr lang="en-US" smtClean="0"/>
              <a:pPr/>
              <a:t>35</a:t>
            </a:fld>
            <a:endParaRPr lang="en-US" dirty="0"/>
          </a:p>
        </p:txBody>
      </p:sp>
    </p:spTree>
    <p:extLst>
      <p:ext uri="{BB962C8B-B14F-4D97-AF65-F5344CB8AC3E}">
        <p14:creationId xmlns:p14="http://schemas.microsoft.com/office/powerpoint/2010/main" val="2929150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EC2A99-C525-4D68-B32D-9421AEE62325}"/>
              </a:ext>
            </a:extLst>
          </p:cNvPr>
          <p:cNvSpPr>
            <a:spLocks noGrp="1"/>
          </p:cNvSpPr>
          <p:nvPr>
            <p:ph type="title"/>
          </p:nvPr>
        </p:nvSpPr>
        <p:spPr/>
        <p:txBody>
          <a:bodyPr/>
          <a:lstStyle/>
          <a:p>
            <a:r>
              <a:rPr lang="en-US" dirty="0"/>
              <a:t>Tips for Success &amp; Key Takeaways</a:t>
            </a:r>
          </a:p>
        </p:txBody>
      </p:sp>
      <p:sp>
        <p:nvSpPr>
          <p:cNvPr id="7" name="Content Placeholder 6">
            <a:extLst>
              <a:ext uri="{FF2B5EF4-FFF2-40B4-BE49-F238E27FC236}">
                <a16:creationId xmlns:a16="http://schemas.microsoft.com/office/drawing/2014/main" id="{01081537-79F8-47D1-9A0B-16E21549A10D}"/>
              </a:ext>
            </a:extLst>
          </p:cNvPr>
          <p:cNvSpPr>
            <a:spLocks noGrp="1"/>
          </p:cNvSpPr>
          <p:nvPr>
            <p:ph sz="half" idx="1"/>
          </p:nvPr>
        </p:nvSpPr>
        <p:spPr/>
        <p:txBody>
          <a:bodyPr/>
          <a:lstStyle/>
          <a:p>
            <a:r>
              <a:rPr lang="en-US" sz="2400" b="1" dirty="0">
                <a:solidFill>
                  <a:schemeClr val="accent5"/>
                </a:solidFill>
              </a:rPr>
              <a:t>Fiscal and Program Monitoring </a:t>
            </a:r>
            <a:r>
              <a:rPr lang="en-US" sz="2400" dirty="0"/>
              <a:t>can be done remotely.</a:t>
            </a:r>
          </a:p>
          <a:p>
            <a:r>
              <a:rPr lang="en-US" sz="2400" b="1" dirty="0">
                <a:solidFill>
                  <a:schemeClr val="accent5"/>
                </a:solidFill>
              </a:rPr>
              <a:t>Work Efficiently </a:t>
            </a:r>
            <a:r>
              <a:rPr lang="en-US" sz="2400" dirty="0"/>
              <a:t>– when an on-site visit is not an option due to travel restrictions or timelines.</a:t>
            </a:r>
          </a:p>
          <a:p>
            <a:r>
              <a:rPr lang="en-US" sz="2400" b="1" dirty="0">
                <a:solidFill>
                  <a:schemeClr val="accent5"/>
                </a:solidFill>
              </a:rPr>
              <a:t>Target Risk Areas </a:t>
            </a:r>
            <a:r>
              <a:rPr lang="en-US" sz="2400" dirty="0"/>
              <a:t>– narrow down issues, target compliance issues or technical assistance. </a:t>
            </a:r>
          </a:p>
          <a:p>
            <a:r>
              <a:rPr lang="en-US" sz="2400" b="1" dirty="0">
                <a:solidFill>
                  <a:schemeClr val="accent5"/>
                </a:solidFill>
              </a:rPr>
              <a:t>Compliance with Federal and State Monitoring Requirements </a:t>
            </a:r>
            <a:r>
              <a:rPr lang="en-US" sz="2400" dirty="0"/>
              <a:t>– when on-site monitoring is not feasible, remote monitoring may meet the monitoring requirements of Federal/State grants.</a:t>
            </a:r>
          </a:p>
          <a:p>
            <a:endParaRPr lang="en-US" sz="2400" dirty="0"/>
          </a:p>
        </p:txBody>
      </p:sp>
      <p:sp>
        <p:nvSpPr>
          <p:cNvPr id="8" name="Content Placeholder 7">
            <a:extLst>
              <a:ext uri="{FF2B5EF4-FFF2-40B4-BE49-F238E27FC236}">
                <a16:creationId xmlns:a16="http://schemas.microsoft.com/office/drawing/2014/main" id="{3C11039E-B398-4FBC-BD11-D14754A06C8B}"/>
              </a:ext>
            </a:extLst>
          </p:cNvPr>
          <p:cNvSpPr>
            <a:spLocks noGrp="1"/>
          </p:cNvSpPr>
          <p:nvPr>
            <p:ph sz="half" idx="2"/>
          </p:nvPr>
        </p:nvSpPr>
        <p:spPr/>
        <p:txBody>
          <a:bodyPr/>
          <a:lstStyle/>
          <a:p>
            <a:r>
              <a:rPr lang="en-US" sz="2400" b="1" dirty="0">
                <a:solidFill>
                  <a:schemeClr val="accent5"/>
                </a:solidFill>
              </a:rPr>
              <a:t>Written Notification MUST Be Issued</a:t>
            </a:r>
            <a:r>
              <a:rPr lang="en-US" sz="2400" dirty="0"/>
              <a:t> – like on-site monitoring, you need documentation that summarizes the review, details any findings, and requires corrective action.</a:t>
            </a:r>
          </a:p>
          <a:p>
            <a:pPr marL="0" indent="0">
              <a:buNone/>
            </a:pPr>
            <a:endParaRPr lang="en-US" sz="2400" b="1" dirty="0">
              <a:solidFill>
                <a:schemeClr val="accent5"/>
              </a:solidFill>
            </a:endParaRPr>
          </a:p>
          <a:p>
            <a:endParaRPr lang="en-US" sz="2400" dirty="0"/>
          </a:p>
        </p:txBody>
      </p:sp>
      <p:pic>
        <p:nvPicPr>
          <p:cNvPr id="11268" name="Picture 4" descr="Takeaways key on keyboard">
            <a:extLst>
              <a:ext uri="{FF2B5EF4-FFF2-40B4-BE49-F238E27FC236}">
                <a16:creationId xmlns:a16="http://schemas.microsoft.com/office/drawing/2014/main" id="{045854EA-4394-4EEB-9962-B5F617091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873639" y="3731403"/>
            <a:ext cx="3778722" cy="252040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04B0B2E4-CBCB-4406-A9B5-D2C5F1BB582E}"/>
              </a:ext>
            </a:extLst>
          </p:cNvPr>
          <p:cNvSpPr>
            <a:spLocks noGrp="1"/>
          </p:cNvSpPr>
          <p:nvPr>
            <p:ph type="sldNum" sz="quarter" idx="12"/>
          </p:nvPr>
        </p:nvSpPr>
        <p:spPr/>
        <p:txBody>
          <a:bodyPr/>
          <a:lstStyle/>
          <a:p>
            <a:fld id="{158B7785-F6D6-45F8-833E-07BD84680091}" type="slidenum">
              <a:rPr lang="en-US" smtClean="0"/>
              <a:t>36</a:t>
            </a:fld>
            <a:endParaRPr lang="en-US" dirty="0"/>
          </a:p>
        </p:txBody>
      </p:sp>
    </p:spTree>
    <p:extLst>
      <p:ext uri="{BB962C8B-B14F-4D97-AF65-F5344CB8AC3E}">
        <p14:creationId xmlns:p14="http://schemas.microsoft.com/office/powerpoint/2010/main" val="3260220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33EE59-B8D5-45AB-8B3C-A9F4FF9B4EE2}"/>
              </a:ext>
            </a:extLst>
          </p:cNvPr>
          <p:cNvSpPr>
            <a:spLocks noGrp="1"/>
          </p:cNvSpPr>
          <p:nvPr>
            <p:ph type="title"/>
          </p:nvPr>
        </p:nvSpPr>
        <p:spPr/>
        <p:txBody>
          <a:bodyPr/>
          <a:lstStyle/>
          <a:p>
            <a:r>
              <a:rPr lang="en-US" dirty="0"/>
              <a:t>Resources</a:t>
            </a:r>
          </a:p>
        </p:txBody>
      </p:sp>
      <p:sp>
        <p:nvSpPr>
          <p:cNvPr id="4" name="Content Placeholder 3">
            <a:extLst>
              <a:ext uri="{FF2B5EF4-FFF2-40B4-BE49-F238E27FC236}">
                <a16:creationId xmlns:a16="http://schemas.microsoft.com/office/drawing/2014/main" id="{E48BF851-3791-4FC0-A296-F5A2EDAE5644}"/>
              </a:ext>
            </a:extLst>
          </p:cNvPr>
          <p:cNvSpPr>
            <a:spLocks noGrp="1"/>
          </p:cNvSpPr>
          <p:nvPr>
            <p:ph sz="half" idx="1"/>
          </p:nvPr>
        </p:nvSpPr>
        <p:spPr/>
        <p:txBody>
          <a:bodyPr/>
          <a:lstStyle/>
          <a:p>
            <a:r>
              <a:rPr lang="en-US" sz="2400" dirty="0"/>
              <a:t>ETA’s </a:t>
            </a:r>
            <a:r>
              <a:rPr lang="en-US" sz="2400" dirty="0">
                <a:hlinkClick r:id="rId3"/>
              </a:rPr>
              <a:t>Core Monitoring Guide</a:t>
            </a:r>
            <a:endParaRPr lang="en-US" sz="2400" dirty="0"/>
          </a:p>
          <a:p>
            <a:r>
              <a:rPr lang="en-US" sz="2400" dirty="0">
                <a:hlinkClick r:id="rId4"/>
              </a:rPr>
              <a:t>Grants Application and Management Community of Practice</a:t>
            </a:r>
            <a:endParaRPr lang="en-US" sz="2400" dirty="0"/>
          </a:p>
          <a:p>
            <a:r>
              <a:rPr lang="en-US" sz="2400" dirty="0">
                <a:hlinkClick r:id="rId5"/>
              </a:rPr>
              <a:t>State Monitoring &amp; Oversight Resources</a:t>
            </a:r>
            <a:r>
              <a:rPr lang="en-US" sz="2400" dirty="0"/>
              <a:t> (see next page)</a:t>
            </a:r>
          </a:p>
          <a:p>
            <a:r>
              <a:rPr lang="en-US" sz="2400" dirty="0"/>
              <a:t>Examples of </a:t>
            </a:r>
            <a:r>
              <a:rPr lang="en-US" sz="2400" dirty="0">
                <a:hlinkClick r:id="rId6"/>
              </a:rPr>
              <a:t>State Monitoring Tools</a:t>
            </a:r>
            <a:endParaRPr lang="en-US" sz="2400" dirty="0"/>
          </a:p>
          <a:p>
            <a:pPr lvl="1"/>
            <a:r>
              <a:rPr lang="en-US" sz="2000" dirty="0"/>
              <a:t>Including monitoring policies and procedures, risk assessment tools, desk monitoring guides, monitoring analysis tools, monitoring schedules and guidance, new monitoring staff onboarding and training plans, templates for scheduling, promising practices, templates, and other tools.</a:t>
            </a:r>
          </a:p>
          <a:p>
            <a:pPr lvl="1"/>
            <a:r>
              <a:rPr lang="en-US" sz="2000" dirty="0"/>
              <a:t>	</a:t>
            </a:r>
          </a:p>
        </p:txBody>
      </p:sp>
      <p:pic>
        <p:nvPicPr>
          <p:cNvPr id="10242" name="Picture 2" descr="people around conference table with word &quot;Resources&quot; in center">
            <a:extLst>
              <a:ext uri="{FF2B5EF4-FFF2-40B4-BE49-F238E27FC236}">
                <a16:creationId xmlns:a16="http://schemas.microsoft.com/office/drawing/2014/main" id="{0BA4D5F4-EB29-4B91-BFD9-306B32D1E6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6172202" y="1356932"/>
            <a:ext cx="5562598" cy="414413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E5B14ED-52E8-43B2-AE85-E38A1520E30B}"/>
              </a:ext>
            </a:extLst>
          </p:cNvPr>
          <p:cNvSpPr>
            <a:spLocks noGrp="1"/>
          </p:cNvSpPr>
          <p:nvPr>
            <p:ph type="sldNum" sz="quarter" idx="12"/>
          </p:nvPr>
        </p:nvSpPr>
        <p:spPr/>
        <p:txBody>
          <a:bodyPr/>
          <a:lstStyle/>
          <a:p>
            <a:fld id="{158B7785-F6D6-45F8-833E-07BD84680091}" type="slidenum">
              <a:rPr lang="en-US" smtClean="0"/>
              <a:t>37</a:t>
            </a:fld>
            <a:endParaRPr lang="en-US" dirty="0"/>
          </a:p>
        </p:txBody>
      </p:sp>
    </p:spTree>
    <p:extLst>
      <p:ext uri="{BB962C8B-B14F-4D97-AF65-F5344CB8AC3E}">
        <p14:creationId xmlns:p14="http://schemas.microsoft.com/office/powerpoint/2010/main" val="39157452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A59A14-DE46-4599-8CB6-A20C94D551F6}"/>
              </a:ext>
            </a:extLst>
          </p:cNvPr>
          <p:cNvSpPr>
            <a:spLocks noGrp="1"/>
          </p:cNvSpPr>
          <p:nvPr>
            <p:ph type="sldNum" sz="quarter" idx="12"/>
          </p:nvPr>
        </p:nvSpPr>
        <p:spPr/>
        <p:txBody>
          <a:bodyPr/>
          <a:lstStyle/>
          <a:p>
            <a:fld id="{158B7785-F6D6-45F8-833E-07BD84680091}" type="slidenum">
              <a:rPr lang="en-US" smtClean="0"/>
              <a:t>38</a:t>
            </a:fld>
            <a:endParaRPr lang="en-US" dirty="0"/>
          </a:p>
        </p:txBody>
      </p:sp>
      <p:sp>
        <p:nvSpPr>
          <p:cNvPr id="3" name="Title 2">
            <a:extLst>
              <a:ext uri="{FF2B5EF4-FFF2-40B4-BE49-F238E27FC236}">
                <a16:creationId xmlns:a16="http://schemas.microsoft.com/office/drawing/2014/main" id="{07CA9325-982F-47EE-A230-93B35BD6E9D4}"/>
              </a:ext>
            </a:extLst>
          </p:cNvPr>
          <p:cNvSpPr>
            <a:spLocks noGrp="1"/>
          </p:cNvSpPr>
          <p:nvPr>
            <p:ph type="title"/>
          </p:nvPr>
        </p:nvSpPr>
        <p:spPr/>
        <p:txBody>
          <a:bodyPr>
            <a:normAutofit fontScale="90000"/>
          </a:bodyPr>
          <a:lstStyle/>
          <a:p>
            <a:r>
              <a:rPr lang="en-US" dirty="0"/>
              <a:t>State Monitoring &amp; Oversight Resources on WorkforceGPS</a:t>
            </a:r>
          </a:p>
        </p:txBody>
      </p:sp>
      <p:sp>
        <p:nvSpPr>
          <p:cNvPr id="12" name="Content Placeholder 11">
            <a:extLst>
              <a:ext uri="{FF2B5EF4-FFF2-40B4-BE49-F238E27FC236}">
                <a16:creationId xmlns:a16="http://schemas.microsoft.com/office/drawing/2014/main" id="{EC596A72-8111-4FD0-930E-9CAE8E72DE34}"/>
              </a:ext>
            </a:extLst>
          </p:cNvPr>
          <p:cNvSpPr>
            <a:spLocks noGrp="1"/>
          </p:cNvSpPr>
          <p:nvPr>
            <p:ph sz="half" idx="2"/>
          </p:nvPr>
        </p:nvSpPr>
        <p:spPr>
          <a:xfrm>
            <a:off x="6172200" y="1161144"/>
            <a:ext cx="5838404" cy="5015820"/>
          </a:xfrm>
        </p:spPr>
        <p:txBody>
          <a:bodyPr/>
          <a:lstStyle/>
          <a:p>
            <a:r>
              <a:rPr lang="en-US" sz="2100" dirty="0"/>
              <a:t>The </a:t>
            </a:r>
            <a:r>
              <a:rPr lang="en-US" sz="2100" dirty="0">
                <a:hlinkClick r:id="rId2"/>
              </a:rPr>
              <a:t>State Monitoring Resources &amp; Tools</a:t>
            </a:r>
            <a:r>
              <a:rPr lang="en-US" sz="2100" dirty="0"/>
              <a:t> Resource on WorkforceGPS provides resources including:</a:t>
            </a:r>
          </a:p>
          <a:p>
            <a:pPr marL="571500" lvl="1" indent="-342900">
              <a:spcBef>
                <a:spcPts val="0"/>
              </a:spcBef>
              <a:buFont typeface="Wingdings" panose="05000000000000000000" pitchFamily="2" charset="2"/>
              <a:buChar char="§"/>
            </a:pPr>
            <a:r>
              <a:rPr lang="en-US" sz="1900" dirty="0"/>
              <a:t>monitoring policies and procedures</a:t>
            </a:r>
          </a:p>
          <a:p>
            <a:pPr marL="571500" lvl="1" indent="-342900">
              <a:spcBef>
                <a:spcPts val="0"/>
              </a:spcBef>
              <a:buFont typeface="Wingdings" panose="05000000000000000000" pitchFamily="2" charset="2"/>
              <a:buChar char="§"/>
            </a:pPr>
            <a:r>
              <a:rPr lang="en-US" sz="1900" dirty="0"/>
              <a:t>risk assessment tools</a:t>
            </a:r>
          </a:p>
          <a:p>
            <a:pPr marL="571500" lvl="1" indent="-342900">
              <a:spcBef>
                <a:spcPts val="0"/>
              </a:spcBef>
              <a:buFont typeface="Wingdings" panose="05000000000000000000" pitchFamily="2" charset="2"/>
              <a:buChar char="§"/>
            </a:pPr>
            <a:r>
              <a:rPr lang="en-US" sz="1900" dirty="0"/>
              <a:t>desk monitoring guides</a:t>
            </a:r>
          </a:p>
          <a:p>
            <a:pPr marL="571500" lvl="1" indent="-342900">
              <a:spcBef>
                <a:spcPts val="0"/>
              </a:spcBef>
              <a:buFont typeface="Wingdings" panose="05000000000000000000" pitchFamily="2" charset="2"/>
              <a:buChar char="§"/>
            </a:pPr>
            <a:r>
              <a:rPr lang="en-US" sz="1900" dirty="0"/>
              <a:t>monitoring analysis tools</a:t>
            </a:r>
          </a:p>
          <a:p>
            <a:pPr marL="571500" lvl="1" indent="-342900">
              <a:spcBef>
                <a:spcPts val="0"/>
              </a:spcBef>
              <a:buFont typeface="Wingdings" panose="05000000000000000000" pitchFamily="2" charset="2"/>
              <a:buChar char="§"/>
            </a:pPr>
            <a:r>
              <a:rPr lang="en-US" sz="1900" dirty="0"/>
              <a:t>monitoring schedules and guidance</a:t>
            </a:r>
          </a:p>
          <a:p>
            <a:pPr marL="571500" lvl="1" indent="-342900">
              <a:spcBef>
                <a:spcPts val="0"/>
              </a:spcBef>
              <a:buFont typeface="Wingdings" panose="05000000000000000000" pitchFamily="2" charset="2"/>
              <a:buChar char="§"/>
            </a:pPr>
            <a:r>
              <a:rPr lang="en-US" sz="1900" dirty="0"/>
              <a:t>new monitoring staff onboarding and training plans</a:t>
            </a:r>
          </a:p>
          <a:p>
            <a:pPr marL="571500" lvl="1" indent="-342900">
              <a:spcBef>
                <a:spcPts val="0"/>
              </a:spcBef>
              <a:buFont typeface="Wingdings" panose="05000000000000000000" pitchFamily="2" charset="2"/>
              <a:buChar char="§"/>
            </a:pPr>
            <a:r>
              <a:rPr lang="en-US" sz="1900" dirty="0"/>
              <a:t>templates for scheduling</a:t>
            </a:r>
          </a:p>
          <a:p>
            <a:pPr marL="571500" lvl="1" indent="-342900">
              <a:spcBef>
                <a:spcPts val="0"/>
              </a:spcBef>
              <a:buFont typeface="Wingdings" panose="05000000000000000000" pitchFamily="2" charset="2"/>
              <a:buChar char="§"/>
            </a:pPr>
            <a:r>
              <a:rPr lang="en-US" sz="1900" dirty="0"/>
              <a:t>promising practices</a:t>
            </a:r>
          </a:p>
          <a:p>
            <a:pPr marL="571500" lvl="1" indent="-342900">
              <a:spcBef>
                <a:spcPts val="0"/>
              </a:spcBef>
              <a:buFont typeface="Wingdings" panose="05000000000000000000" pitchFamily="2" charset="2"/>
              <a:buChar char="§"/>
            </a:pPr>
            <a:r>
              <a:rPr lang="en-US" sz="1900" dirty="0"/>
              <a:t>templates</a:t>
            </a:r>
          </a:p>
          <a:p>
            <a:pPr>
              <a:spcBef>
                <a:spcPts val="1200"/>
              </a:spcBef>
            </a:pPr>
            <a:r>
              <a:rPr lang="en-US" sz="2100" dirty="0"/>
              <a:t>If you would like to submit additional Monitoring Tools and Resources, please send the content to </a:t>
            </a:r>
            <a:r>
              <a:rPr lang="en-US" sz="2100" dirty="0">
                <a:hlinkClick r:id="rId3"/>
              </a:rPr>
              <a:t>support@workforcegps.org</a:t>
            </a:r>
            <a:r>
              <a:rPr lang="en-US" sz="2100" dirty="0"/>
              <a:t> and mention the Monitoring Resources on the </a:t>
            </a:r>
            <a:r>
              <a:rPr lang="en-US" sz="2100" dirty="0">
                <a:hlinkClick r:id="rId4"/>
              </a:rPr>
              <a:t>Grants Application and Management Community of Practice</a:t>
            </a:r>
            <a:r>
              <a:rPr lang="en-US" sz="2100" dirty="0"/>
              <a:t>. </a:t>
            </a:r>
          </a:p>
          <a:p>
            <a:endParaRPr lang="en-US" dirty="0"/>
          </a:p>
        </p:txBody>
      </p:sp>
      <p:pic>
        <p:nvPicPr>
          <p:cNvPr id="7" name="Picture 6">
            <a:extLst>
              <a:ext uri="{FF2B5EF4-FFF2-40B4-BE49-F238E27FC236}">
                <a16:creationId xmlns:a16="http://schemas.microsoft.com/office/drawing/2014/main" id="{64A9884E-ABDB-44EC-A79E-8E503802C534}"/>
              </a:ext>
            </a:extLst>
          </p:cNvPr>
          <p:cNvPicPr>
            <a:picLocks noChangeAspect="1"/>
          </p:cNvPicPr>
          <p:nvPr/>
        </p:nvPicPr>
        <p:blipFill>
          <a:blip r:embed="rId5"/>
          <a:stretch>
            <a:fillRect/>
          </a:stretch>
        </p:blipFill>
        <p:spPr>
          <a:xfrm>
            <a:off x="181396" y="1567813"/>
            <a:ext cx="5914604" cy="420248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1388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44D1CF-4ACC-4E20-ADB6-1A3385D8E7A8}"/>
              </a:ext>
            </a:extLst>
          </p:cNvPr>
          <p:cNvSpPr>
            <a:spLocks noGrp="1"/>
          </p:cNvSpPr>
          <p:nvPr>
            <p:ph type="sldNum" sz="quarter" idx="12"/>
          </p:nvPr>
        </p:nvSpPr>
        <p:spPr/>
        <p:txBody>
          <a:bodyPr/>
          <a:lstStyle/>
          <a:p>
            <a:fld id="{158B7785-F6D6-45F8-833E-07BD84680091}" type="slidenum">
              <a:rPr lang="en-US" smtClean="0"/>
              <a:t>39</a:t>
            </a:fld>
            <a:endParaRPr lang="en-US" dirty="0"/>
          </a:p>
        </p:txBody>
      </p:sp>
      <p:sp>
        <p:nvSpPr>
          <p:cNvPr id="3" name="Title 2">
            <a:extLst>
              <a:ext uri="{FF2B5EF4-FFF2-40B4-BE49-F238E27FC236}">
                <a16:creationId xmlns:a16="http://schemas.microsoft.com/office/drawing/2014/main" id="{D9935E30-44EC-4C07-BE07-6769F8DC4185}"/>
              </a:ext>
            </a:extLst>
          </p:cNvPr>
          <p:cNvSpPr>
            <a:spLocks noGrp="1"/>
          </p:cNvSpPr>
          <p:nvPr>
            <p:ph type="title"/>
          </p:nvPr>
        </p:nvSpPr>
        <p:spPr/>
        <p:txBody>
          <a:bodyPr/>
          <a:lstStyle/>
          <a:p>
            <a:r>
              <a:rPr lang="en-US" dirty="0"/>
              <a:t>ETA’s Core Monitoring Guide</a:t>
            </a:r>
          </a:p>
        </p:txBody>
      </p:sp>
      <p:sp>
        <p:nvSpPr>
          <p:cNvPr id="5" name="Content Placeholder 4">
            <a:extLst>
              <a:ext uri="{FF2B5EF4-FFF2-40B4-BE49-F238E27FC236}">
                <a16:creationId xmlns:a16="http://schemas.microsoft.com/office/drawing/2014/main" id="{A73458C9-8CEE-47BE-9C71-5ED1F3989781}"/>
              </a:ext>
            </a:extLst>
          </p:cNvPr>
          <p:cNvSpPr>
            <a:spLocks noGrp="1"/>
          </p:cNvSpPr>
          <p:nvPr>
            <p:ph sz="half" idx="2"/>
          </p:nvPr>
        </p:nvSpPr>
        <p:spPr>
          <a:xfrm>
            <a:off x="5311036" y="1161144"/>
            <a:ext cx="6576164" cy="5015820"/>
          </a:xfrm>
        </p:spPr>
        <p:txBody>
          <a:bodyPr/>
          <a:lstStyle/>
          <a:p>
            <a:r>
              <a:rPr lang="en-US" dirty="0"/>
              <a:t>Resource D: Documentation Request Samples &amp; Data Analysis (several grant programs)</a:t>
            </a:r>
          </a:p>
          <a:p>
            <a:r>
              <a:rPr lang="en-US" dirty="0"/>
              <a:t>Resource E: Analysis for On-Site Monitoring</a:t>
            </a:r>
          </a:p>
          <a:p>
            <a:r>
              <a:rPr lang="en-US" dirty="0"/>
              <a:t>Resource H: Monitoring Finding Template</a:t>
            </a:r>
          </a:p>
          <a:p>
            <a:r>
              <a:rPr lang="en-US" dirty="0"/>
              <a:t>Tools B-D: WIOA Participant File Review checklists (Adult, Dislocated Worker, and Youth)</a:t>
            </a:r>
          </a:p>
          <a:p>
            <a:r>
              <a:rPr lang="en-US" dirty="0"/>
              <a:t>Tool E: Budget Comparison Tool</a:t>
            </a:r>
          </a:p>
          <a:p>
            <a:r>
              <a:rPr lang="en-US" dirty="0"/>
              <a:t>Tool J: Subrecipient Monitoring Reports Worksheet</a:t>
            </a:r>
          </a:p>
          <a:p>
            <a:r>
              <a:rPr lang="en-US" dirty="0"/>
              <a:t>Tool S: Risk Assessment Worksheet</a:t>
            </a:r>
          </a:p>
          <a:p>
            <a:r>
              <a:rPr lang="en-US" dirty="0"/>
              <a:t>Tool T: Summary of Results/Reviewer Notes</a:t>
            </a:r>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9ECAE9FE-26B8-4FDB-92E6-DCC532E33CB9}"/>
              </a:ext>
            </a:extLst>
          </p:cNvPr>
          <p:cNvPicPr>
            <a:picLocks noChangeAspect="1"/>
          </p:cNvPicPr>
          <p:nvPr/>
        </p:nvPicPr>
        <p:blipFill>
          <a:blip r:embed="rId3"/>
          <a:stretch>
            <a:fillRect/>
          </a:stretch>
        </p:blipFill>
        <p:spPr>
          <a:xfrm>
            <a:off x="977031" y="932470"/>
            <a:ext cx="4192060" cy="5423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68979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0DF715D-E369-4178-8CA1-81684719C47D}"/>
              </a:ext>
            </a:extLst>
          </p:cNvPr>
          <p:cNvSpPr>
            <a:spLocks noGrp="1"/>
          </p:cNvSpPr>
          <p:nvPr>
            <p:ph type="title"/>
          </p:nvPr>
        </p:nvSpPr>
        <p:spPr/>
        <p:txBody>
          <a:bodyPr/>
          <a:lstStyle/>
          <a:p>
            <a:r>
              <a:rPr lang="en-US" dirty="0"/>
              <a:t>Today’s Moderator</a:t>
            </a:r>
          </a:p>
        </p:txBody>
      </p:sp>
      <p:sp>
        <p:nvSpPr>
          <p:cNvPr id="9" name="Content Placeholder 8">
            <a:extLst>
              <a:ext uri="{FF2B5EF4-FFF2-40B4-BE49-F238E27FC236}">
                <a16:creationId xmlns:a16="http://schemas.microsoft.com/office/drawing/2014/main" id="{D9A418EB-75AD-44C6-8706-B14F9390C784}"/>
              </a:ext>
            </a:extLst>
          </p:cNvPr>
          <p:cNvSpPr>
            <a:spLocks noGrp="1"/>
          </p:cNvSpPr>
          <p:nvPr>
            <p:ph idx="1"/>
          </p:nvPr>
        </p:nvSpPr>
        <p:spPr/>
        <p:txBody>
          <a:bodyPr/>
          <a:lstStyle/>
          <a:p>
            <a:r>
              <a:rPr lang="en-US" dirty="0"/>
              <a:t>Leo Miller</a:t>
            </a:r>
          </a:p>
          <a:p>
            <a:pPr lvl="1"/>
            <a:r>
              <a:rPr lang="en-US" dirty="0"/>
              <a:t>Regional Administrator</a:t>
            </a:r>
          </a:p>
          <a:p>
            <a:pPr lvl="2"/>
            <a:r>
              <a:rPr lang="en-US" dirty="0"/>
              <a:t>U.S. Department of Labor</a:t>
            </a:r>
          </a:p>
          <a:p>
            <a:pPr lvl="2"/>
            <a:r>
              <a:rPr lang="en-US" dirty="0"/>
              <a:t>Regions 1 &amp; 2</a:t>
            </a:r>
          </a:p>
        </p:txBody>
      </p:sp>
      <p:sp>
        <p:nvSpPr>
          <p:cNvPr id="5" name="Slide Number Placeholder 4">
            <a:extLst>
              <a:ext uri="{FF2B5EF4-FFF2-40B4-BE49-F238E27FC236}">
                <a16:creationId xmlns:a16="http://schemas.microsoft.com/office/drawing/2014/main" id="{476F5827-80B0-4A41-9EDA-E768A3E2AE63}"/>
              </a:ext>
            </a:extLst>
          </p:cNvPr>
          <p:cNvSpPr>
            <a:spLocks noGrp="1"/>
          </p:cNvSpPr>
          <p:nvPr>
            <p:ph type="sldNum" sz="quarter" idx="12"/>
          </p:nvPr>
        </p:nvSpPr>
        <p:spPr/>
        <p:txBody>
          <a:bodyPr/>
          <a:lstStyle/>
          <a:p>
            <a:fld id="{158B7785-F6D6-45F8-833E-07BD84680091}" type="slidenum">
              <a:rPr lang="en-US" smtClean="0"/>
              <a:pPr/>
              <a:t>4</a:t>
            </a:fld>
            <a:endParaRPr lang="en-US" dirty="0"/>
          </a:p>
        </p:txBody>
      </p:sp>
    </p:spTree>
    <p:extLst>
      <p:ext uri="{BB962C8B-B14F-4D97-AF65-F5344CB8AC3E}">
        <p14:creationId xmlns:p14="http://schemas.microsoft.com/office/powerpoint/2010/main" val="4049306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0AE65-9207-419A-84A5-7DD12BDA8812}"/>
              </a:ext>
            </a:extLst>
          </p:cNvPr>
          <p:cNvSpPr>
            <a:spLocks noGrp="1"/>
          </p:cNvSpPr>
          <p:nvPr>
            <p:ph type="title"/>
          </p:nvPr>
        </p:nvSpPr>
        <p:spPr/>
        <p:txBody>
          <a:bodyPr/>
          <a:lstStyle/>
          <a:p>
            <a:r>
              <a:rPr lang="en-US" dirty="0"/>
              <a:t>Any Questions?</a:t>
            </a:r>
          </a:p>
        </p:txBody>
      </p:sp>
      <p:sp>
        <p:nvSpPr>
          <p:cNvPr id="4" name="Slide Number Placeholder 3">
            <a:extLst>
              <a:ext uri="{FF2B5EF4-FFF2-40B4-BE49-F238E27FC236}">
                <a16:creationId xmlns:a16="http://schemas.microsoft.com/office/drawing/2014/main" id="{8A22F472-9AB8-4B1F-B82D-23D0E72F435C}"/>
              </a:ext>
            </a:extLst>
          </p:cNvPr>
          <p:cNvSpPr>
            <a:spLocks noGrp="1"/>
          </p:cNvSpPr>
          <p:nvPr>
            <p:ph type="sldNum" sz="quarter" idx="12"/>
          </p:nvPr>
        </p:nvSpPr>
        <p:spPr/>
        <p:txBody>
          <a:bodyPr/>
          <a:lstStyle/>
          <a:p>
            <a:fld id="{158B7785-F6D6-45F8-833E-07BD84680091}" type="slidenum">
              <a:rPr lang="en-US" smtClean="0"/>
              <a:pPr/>
              <a:t>40</a:t>
            </a:fld>
            <a:endParaRPr lang="en-US" dirty="0"/>
          </a:p>
        </p:txBody>
      </p:sp>
      <p:sp>
        <p:nvSpPr>
          <p:cNvPr id="5" name="Text Placeholder 2">
            <a:extLst>
              <a:ext uri="{FF2B5EF4-FFF2-40B4-BE49-F238E27FC236}">
                <a16:creationId xmlns:a16="http://schemas.microsoft.com/office/drawing/2014/main" id="{A186E04C-09C1-4820-ABBD-537C6D8FF612}"/>
              </a:ext>
            </a:extLst>
          </p:cNvPr>
          <p:cNvSpPr>
            <a:spLocks noGrp="1"/>
          </p:cNvSpPr>
          <p:nvPr>
            <p:ph type="body" sz="quarter" idx="13"/>
          </p:nvPr>
        </p:nvSpPr>
        <p:spPr>
          <a:xfrm>
            <a:off x="805867" y="4267200"/>
            <a:ext cx="4883733" cy="1999951"/>
          </a:xfrm>
        </p:spPr>
        <p:txBody>
          <a:bodyPr/>
          <a:lstStyle/>
          <a:p>
            <a:r>
              <a:rPr lang="en-US" dirty="0"/>
              <a:t>Please type your questions in the chat</a:t>
            </a:r>
          </a:p>
        </p:txBody>
      </p:sp>
    </p:spTree>
    <p:extLst>
      <p:ext uri="{BB962C8B-B14F-4D97-AF65-F5344CB8AC3E}">
        <p14:creationId xmlns:p14="http://schemas.microsoft.com/office/powerpoint/2010/main" val="9836207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39D62-3B9E-429C-8022-B738CD9EC0F1}"/>
              </a:ext>
            </a:extLst>
          </p:cNvPr>
          <p:cNvSpPr>
            <a:spLocks noGrp="1"/>
          </p:cNvSpPr>
          <p:nvPr>
            <p:ph type="ctrTitle"/>
          </p:nvPr>
        </p:nvSpPr>
        <p:spPr/>
        <p:txBody>
          <a:bodyPr/>
          <a:lstStyle/>
          <a:p>
            <a:r>
              <a:rPr lang="en-US" dirty="0"/>
              <a:t>Thank You!</a:t>
            </a:r>
          </a:p>
        </p:txBody>
      </p:sp>
      <p:sp>
        <p:nvSpPr>
          <p:cNvPr id="6" name="Text Placeholder 5">
            <a:extLst>
              <a:ext uri="{FF2B5EF4-FFF2-40B4-BE49-F238E27FC236}">
                <a16:creationId xmlns:a16="http://schemas.microsoft.com/office/drawing/2014/main" id="{93CD9FC0-8FC3-45E2-B247-7E10C8F3485B}"/>
              </a:ext>
            </a:extLst>
          </p:cNvPr>
          <p:cNvSpPr>
            <a:spLocks noGrp="1"/>
          </p:cNvSpPr>
          <p:nvPr>
            <p:ph type="body" idx="20"/>
          </p:nvPr>
        </p:nvSpPr>
        <p:spPr/>
        <p:txBody>
          <a:bodyPr/>
          <a:lstStyle/>
          <a:p>
            <a:r>
              <a:rPr lang="en-US" dirty="0"/>
              <a:t>Need help?  Email: </a:t>
            </a:r>
            <a:r>
              <a:rPr lang="en-US" dirty="0">
                <a:hlinkClick r:id="rId3"/>
              </a:rPr>
              <a:t>Support@workforceGPS.org</a:t>
            </a:r>
            <a:endParaRPr lang="en-US" dirty="0"/>
          </a:p>
        </p:txBody>
      </p:sp>
    </p:spTree>
    <p:extLst>
      <p:ext uri="{BB962C8B-B14F-4D97-AF65-F5344CB8AC3E}">
        <p14:creationId xmlns:p14="http://schemas.microsoft.com/office/powerpoint/2010/main" val="844989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94CBDB-B28C-41E7-98CB-2ED7D57A2F0A}"/>
              </a:ext>
            </a:extLst>
          </p:cNvPr>
          <p:cNvSpPr>
            <a:spLocks noGrp="1"/>
          </p:cNvSpPr>
          <p:nvPr>
            <p:ph type="sldNum" sz="quarter" idx="12"/>
          </p:nvPr>
        </p:nvSpPr>
        <p:spPr/>
        <p:txBody>
          <a:bodyPr/>
          <a:lstStyle/>
          <a:p>
            <a:fld id="{158B7785-F6D6-45F8-833E-07BD84680091}" type="slidenum">
              <a:rPr lang="en-US" smtClean="0"/>
              <a:t>5</a:t>
            </a:fld>
            <a:endParaRPr lang="en-US" dirty="0"/>
          </a:p>
        </p:txBody>
      </p:sp>
      <p:sp>
        <p:nvSpPr>
          <p:cNvPr id="3" name="Title 2">
            <a:extLst>
              <a:ext uri="{FF2B5EF4-FFF2-40B4-BE49-F238E27FC236}">
                <a16:creationId xmlns:a16="http://schemas.microsoft.com/office/drawing/2014/main" id="{E40CFED1-5262-44F7-939F-BB8761E86266}"/>
              </a:ext>
            </a:extLst>
          </p:cNvPr>
          <p:cNvSpPr>
            <a:spLocks noGrp="1"/>
          </p:cNvSpPr>
          <p:nvPr>
            <p:ph type="title"/>
          </p:nvPr>
        </p:nvSpPr>
        <p:spPr/>
        <p:txBody>
          <a:bodyPr/>
          <a:lstStyle/>
          <a:p>
            <a:r>
              <a:rPr lang="en-US" dirty="0"/>
              <a:t>Today’s Speakers</a:t>
            </a:r>
          </a:p>
        </p:txBody>
      </p:sp>
      <p:pic>
        <p:nvPicPr>
          <p:cNvPr id="18" name="Picture Placeholder 17"/>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2500" r="12500"/>
          <a:stretch>
            <a:fillRect/>
          </a:stretch>
        </p:blipFill>
        <p:spPr>
          <a:xfrm>
            <a:off x="5002365" y="1301393"/>
            <a:ext cx="2133600" cy="2133600"/>
          </a:xfrm>
        </p:spPr>
      </p:pic>
      <p:pic>
        <p:nvPicPr>
          <p:cNvPr id="9" name="Picture Placeholder 8" descr="A person wearing glasses and smiling at the camera&#10;&#10;Description automatically generated">
            <a:extLst>
              <a:ext uri="{FF2B5EF4-FFF2-40B4-BE49-F238E27FC236}">
                <a16:creationId xmlns:a16="http://schemas.microsoft.com/office/drawing/2014/main" id="{0AF3F383-0D7D-4CEF-8C47-1FE31822D8FD}"/>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8035" t="41793" r="4616" b="-174"/>
          <a:stretch/>
        </p:blipFill>
        <p:spPr>
          <a:xfrm>
            <a:off x="1163638" y="1301750"/>
            <a:ext cx="2133600" cy="2133600"/>
          </a:xfrm>
        </p:spPr>
      </p:pic>
      <p:sp>
        <p:nvSpPr>
          <p:cNvPr id="7" name="Content Placeholder 6">
            <a:extLst>
              <a:ext uri="{FF2B5EF4-FFF2-40B4-BE49-F238E27FC236}">
                <a16:creationId xmlns:a16="http://schemas.microsoft.com/office/drawing/2014/main" id="{57D14BF7-ACD8-4F1D-AD39-BF804E11C691}"/>
              </a:ext>
            </a:extLst>
          </p:cNvPr>
          <p:cNvSpPr>
            <a:spLocks noGrp="1"/>
          </p:cNvSpPr>
          <p:nvPr>
            <p:ph sz="half" idx="1"/>
          </p:nvPr>
        </p:nvSpPr>
        <p:spPr/>
        <p:txBody>
          <a:bodyPr/>
          <a:lstStyle/>
          <a:p>
            <a:r>
              <a:rPr lang="en-US" dirty="0"/>
              <a:t>Darren Kroenke</a:t>
            </a:r>
          </a:p>
          <a:p>
            <a:pPr lvl="1"/>
            <a:r>
              <a:rPr lang="en-US" dirty="0"/>
              <a:t>Division Chief</a:t>
            </a:r>
          </a:p>
          <a:p>
            <a:pPr lvl="2"/>
            <a:r>
              <a:rPr lang="en-US" dirty="0"/>
              <a:t>U.S. Department of Labor</a:t>
            </a:r>
          </a:p>
          <a:p>
            <a:pPr lvl="2"/>
            <a:r>
              <a:rPr lang="en-US" dirty="0"/>
              <a:t>Employment &amp; Training Administration – Region 5</a:t>
            </a:r>
          </a:p>
        </p:txBody>
      </p:sp>
      <p:pic>
        <p:nvPicPr>
          <p:cNvPr id="4" name="Picture Placeholder 3"/>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t="1145" b="1145"/>
          <a:stretch>
            <a:fillRect/>
          </a:stretch>
        </p:blipFill>
        <p:spPr/>
      </p:pic>
      <p:sp>
        <p:nvSpPr>
          <p:cNvPr id="5" name="Content Placeholder 4">
            <a:extLst>
              <a:ext uri="{FF2B5EF4-FFF2-40B4-BE49-F238E27FC236}">
                <a16:creationId xmlns:a16="http://schemas.microsoft.com/office/drawing/2014/main" id="{30B672C5-CE0C-4A8E-B157-DA2BA4D1E354}"/>
              </a:ext>
            </a:extLst>
          </p:cNvPr>
          <p:cNvSpPr>
            <a:spLocks noGrp="1"/>
          </p:cNvSpPr>
          <p:nvPr>
            <p:ph sz="half" idx="2"/>
          </p:nvPr>
        </p:nvSpPr>
        <p:spPr>
          <a:xfrm>
            <a:off x="805866" y="3874553"/>
            <a:ext cx="3566160" cy="2201789"/>
          </a:xfrm>
        </p:spPr>
        <p:txBody>
          <a:bodyPr/>
          <a:lstStyle/>
          <a:p>
            <a:r>
              <a:rPr lang="en-US" dirty="0"/>
              <a:t>O’Shell Howell</a:t>
            </a:r>
          </a:p>
          <a:p>
            <a:pPr lvl="1"/>
            <a:r>
              <a:rPr lang="en-US" dirty="0"/>
              <a:t>Division Chief</a:t>
            </a:r>
          </a:p>
          <a:p>
            <a:pPr lvl="2"/>
            <a:r>
              <a:rPr lang="en-US" dirty="0"/>
              <a:t>U.S. Department of Labor</a:t>
            </a:r>
          </a:p>
          <a:p>
            <a:pPr lvl="2"/>
            <a:r>
              <a:rPr lang="en-US" dirty="0"/>
              <a:t>Employment &amp; Training Administration – Region 2</a:t>
            </a:r>
          </a:p>
        </p:txBody>
      </p:sp>
      <p:sp>
        <p:nvSpPr>
          <p:cNvPr id="11" name="Content Placeholder 10">
            <a:extLst>
              <a:ext uri="{FF2B5EF4-FFF2-40B4-BE49-F238E27FC236}">
                <a16:creationId xmlns:a16="http://schemas.microsoft.com/office/drawing/2014/main" id="{1D73662A-AE39-487E-92FA-425186B58732}"/>
              </a:ext>
            </a:extLst>
          </p:cNvPr>
          <p:cNvSpPr>
            <a:spLocks noGrp="1"/>
          </p:cNvSpPr>
          <p:nvPr>
            <p:ph sz="half" idx="4294967295"/>
          </p:nvPr>
        </p:nvSpPr>
        <p:spPr>
          <a:xfrm>
            <a:off x="8269351" y="3874553"/>
            <a:ext cx="3614737" cy="2201862"/>
          </a:xfrm>
        </p:spPr>
        <p:txBody>
          <a:bodyPr/>
          <a:lstStyle/>
          <a:p>
            <a:r>
              <a:rPr lang="en-US" dirty="0"/>
              <a:t>Roseana Smith</a:t>
            </a:r>
          </a:p>
          <a:p>
            <a:pPr lvl="1"/>
            <a:r>
              <a:rPr lang="en-US" sz="2000" dirty="0"/>
              <a:t>Executive Assistant</a:t>
            </a:r>
          </a:p>
          <a:p>
            <a:pPr lvl="2"/>
            <a:r>
              <a:rPr lang="en-US" sz="1800" dirty="0"/>
              <a:t>U.S. Department of Labor</a:t>
            </a:r>
          </a:p>
          <a:p>
            <a:pPr lvl="2"/>
            <a:r>
              <a:rPr lang="en-US" sz="1800" dirty="0"/>
              <a:t>Employment &amp; Training Administration – Regions 4 &amp; 6</a:t>
            </a:r>
          </a:p>
        </p:txBody>
      </p:sp>
    </p:spTree>
    <p:extLst>
      <p:ext uri="{BB962C8B-B14F-4D97-AF65-F5344CB8AC3E}">
        <p14:creationId xmlns:p14="http://schemas.microsoft.com/office/powerpoint/2010/main" val="1544913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8B7785-F6D6-45F8-833E-07BD84680091}" type="slidenum">
              <a:rPr kumimoji="0" lang="en-US" sz="1600" b="1" i="0" u="none" strike="noStrike" kern="1200" cap="none" spc="0" normalizeH="0" baseline="0" noProof="0" smtClean="0">
                <a:ln>
                  <a:noFill/>
                </a:ln>
                <a:solidFill>
                  <a:srgbClr val="2C5261"/>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600" b="1" i="0" u="none" strike="noStrike" kern="1200" cap="none" spc="0" normalizeH="0" baseline="0" noProof="0" dirty="0">
              <a:ln>
                <a:noFill/>
              </a:ln>
              <a:solidFill>
                <a:srgbClr val="2C5261"/>
              </a:solidFill>
              <a:effectLst/>
              <a:uLnTx/>
              <a:uFillTx/>
              <a:latin typeface="Calibri" panose="020F0502020204030204"/>
              <a:ea typeface="+mn-ea"/>
              <a:cs typeface="+mn-cs"/>
            </a:endParaRPr>
          </a:p>
        </p:txBody>
      </p:sp>
      <p:sp>
        <p:nvSpPr>
          <p:cNvPr id="3" name="Title 2"/>
          <p:cNvSpPr>
            <a:spLocks noGrp="1"/>
          </p:cNvSpPr>
          <p:nvPr>
            <p:ph type="title"/>
          </p:nvPr>
        </p:nvSpPr>
        <p:spPr/>
        <p:txBody>
          <a:bodyPr/>
          <a:lstStyle/>
          <a:p>
            <a:r>
              <a:rPr lang="en-US" dirty="0"/>
              <a:t>Grantee Practitioners</a:t>
            </a:r>
          </a:p>
        </p:txBody>
      </p:sp>
      <p:pic>
        <p:nvPicPr>
          <p:cNvPr id="10" name="Picture Placeholder 9"/>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5803" b="5803"/>
          <a:stretch>
            <a:fillRect/>
          </a:stretch>
        </p:blipFill>
        <p:spPr/>
      </p:pic>
      <p:sp>
        <p:nvSpPr>
          <p:cNvPr id="5" name="Content Placeholder 4"/>
          <p:cNvSpPr>
            <a:spLocks noGrp="1"/>
          </p:cNvSpPr>
          <p:nvPr>
            <p:ph sz="half" idx="15"/>
          </p:nvPr>
        </p:nvSpPr>
        <p:spPr/>
        <p:txBody>
          <a:bodyPr/>
          <a:lstStyle/>
          <a:p>
            <a:r>
              <a:rPr lang="en-US" dirty="0"/>
              <a:t>Terri Burgess </a:t>
            </a:r>
            <a:r>
              <a:rPr lang="en-US" dirty="0" err="1"/>
              <a:t>Sandu</a:t>
            </a:r>
            <a:endParaRPr lang="en-US" dirty="0"/>
          </a:p>
          <a:p>
            <a:pPr lvl="1"/>
            <a:r>
              <a:rPr lang="en-US" dirty="0"/>
              <a:t>Director, Talent and Business Innovation</a:t>
            </a:r>
          </a:p>
          <a:p>
            <a:pPr lvl="2"/>
            <a:r>
              <a:rPr lang="en-US" dirty="0"/>
              <a:t>Lorain County Community College</a:t>
            </a:r>
          </a:p>
        </p:txBody>
      </p:sp>
      <p:pic>
        <p:nvPicPr>
          <p:cNvPr id="11" name="Picture Placeholder 10"/>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429" t="4667" r="429" b="28667"/>
          <a:stretch/>
        </p:blipFill>
        <p:spPr/>
      </p:pic>
      <p:sp>
        <p:nvSpPr>
          <p:cNvPr id="7" name="Content Placeholder 6"/>
          <p:cNvSpPr>
            <a:spLocks noGrp="1"/>
          </p:cNvSpPr>
          <p:nvPr>
            <p:ph sz="half" idx="1"/>
          </p:nvPr>
        </p:nvSpPr>
        <p:spPr/>
        <p:txBody>
          <a:bodyPr/>
          <a:lstStyle/>
          <a:p>
            <a:r>
              <a:rPr lang="en-US" dirty="0"/>
              <a:t>Julie Sherman, MPP</a:t>
            </a:r>
          </a:p>
          <a:p>
            <a:pPr lvl="1"/>
            <a:r>
              <a:rPr lang="en-US" dirty="0"/>
              <a:t>Project Director, IMPACT Consortium </a:t>
            </a:r>
          </a:p>
          <a:p>
            <a:pPr lvl="2"/>
            <a:r>
              <a:rPr lang="en-US" dirty="0"/>
              <a:t>Chippewa Valley Technical College</a:t>
            </a:r>
          </a:p>
        </p:txBody>
      </p:sp>
      <p:sp>
        <p:nvSpPr>
          <p:cNvPr id="9" name="Content Placeholder 8"/>
          <p:cNvSpPr>
            <a:spLocks noGrp="1"/>
          </p:cNvSpPr>
          <p:nvPr>
            <p:ph sz="half" idx="2"/>
          </p:nvPr>
        </p:nvSpPr>
        <p:spPr/>
        <p:txBody>
          <a:bodyPr/>
          <a:lstStyle/>
          <a:p>
            <a:r>
              <a:rPr lang="en-US" dirty="0"/>
              <a:t>Connie Wray</a:t>
            </a:r>
          </a:p>
          <a:p>
            <a:pPr lvl="1"/>
            <a:r>
              <a:rPr lang="en-US" dirty="0"/>
              <a:t>Associate Chief, Compliance &amp; Policy</a:t>
            </a:r>
          </a:p>
          <a:p>
            <a:pPr lvl="2"/>
            <a:r>
              <a:rPr lang="en-US" dirty="0"/>
              <a:t>Indiana Department of Workforce Development </a:t>
            </a:r>
          </a:p>
        </p:txBody>
      </p:sp>
      <p:pic>
        <p:nvPicPr>
          <p:cNvPr id="8" name="Picture Placeholder 7"/>
          <p:cNvPicPr>
            <a:picLocks noGrp="1" noChangeAspect="1"/>
          </p:cNvPicPr>
          <p:nvPr>
            <p:ph type="pic" sz="quarter" idx="16"/>
          </p:nvPr>
        </p:nvPicPr>
        <p:blipFill rotWithShape="1">
          <a:blip r:embed="rId5">
            <a:extLst>
              <a:ext uri="{28A0092B-C50C-407E-A947-70E740481C1C}">
                <a14:useLocalDpi xmlns:a14="http://schemas.microsoft.com/office/drawing/2010/main" val="0"/>
              </a:ext>
            </a:extLst>
          </a:blip>
          <a:srcRect l="13978" t="792" r="731" b="35240"/>
          <a:stretch/>
        </p:blipFill>
        <p:spPr/>
      </p:pic>
    </p:spTree>
    <p:extLst>
      <p:ext uri="{BB962C8B-B14F-4D97-AF65-F5344CB8AC3E}">
        <p14:creationId xmlns:p14="http://schemas.microsoft.com/office/powerpoint/2010/main" val="1363706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9714ADB-9C83-40AA-9DB6-1C88CFE957C9}"/>
              </a:ext>
            </a:extLst>
          </p:cNvPr>
          <p:cNvSpPr>
            <a:spLocks noGrp="1"/>
          </p:cNvSpPr>
          <p:nvPr>
            <p:ph type="title"/>
          </p:nvPr>
        </p:nvSpPr>
        <p:spPr/>
        <p:txBody>
          <a:bodyPr/>
          <a:lstStyle/>
          <a:p>
            <a:r>
              <a:rPr lang="en-US" dirty="0"/>
              <a:t>Today’s Objectives</a:t>
            </a:r>
          </a:p>
        </p:txBody>
      </p:sp>
      <p:sp>
        <p:nvSpPr>
          <p:cNvPr id="6" name="Content Placeholder 5">
            <a:extLst>
              <a:ext uri="{FF2B5EF4-FFF2-40B4-BE49-F238E27FC236}">
                <a16:creationId xmlns:a16="http://schemas.microsoft.com/office/drawing/2014/main" id="{3C28BE99-4887-4C69-AC8A-44480A1AFA7E}"/>
              </a:ext>
            </a:extLst>
          </p:cNvPr>
          <p:cNvSpPr>
            <a:spLocks noGrp="1"/>
          </p:cNvSpPr>
          <p:nvPr>
            <p:ph idx="1"/>
          </p:nvPr>
        </p:nvSpPr>
        <p:spPr>
          <a:xfrm>
            <a:off x="415636" y="1137446"/>
            <a:ext cx="11471564" cy="3951912"/>
          </a:xfrm>
        </p:spPr>
        <p:txBody>
          <a:bodyPr numCol="2">
            <a:normAutofit/>
          </a:bodyPr>
          <a:lstStyle/>
          <a:p>
            <a:r>
              <a:rPr lang="en-US" sz="3200" dirty="0"/>
              <a:t>Answer these questions.</a:t>
            </a:r>
          </a:p>
          <a:p>
            <a:pPr lvl="1"/>
            <a:r>
              <a:rPr lang="en-US" sz="2800" dirty="0"/>
              <a:t>What is remote monitoring?</a:t>
            </a:r>
          </a:p>
          <a:p>
            <a:pPr lvl="1"/>
            <a:r>
              <a:rPr lang="en-US" sz="2800" dirty="0"/>
              <a:t>When is (or isn’t) remote monitoring appropriate?</a:t>
            </a:r>
          </a:p>
          <a:p>
            <a:pPr lvl="1"/>
            <a:r>
              <a:rPr lang="en-US" sz="2800" dirty="0"/>
              <a:t>How is remote monitoring done?</a:t>
            </a:r>
          </a:p>
          <a:p>
            <a:pPr lvl="1"/>
            <a:r>
              <a:rPr lang="en-US" sz="2800" dirty="0"/>
              <a:t>Are there any tips for success?</a:t>
            </a:r>
          </a:p>
          <a:p>
            <a:r>
              <a:rPr lang="en-US" sz="3200" dirty="0"/>
              <a:t>Answer Questions</a:t>
            </a:r>
          </a:p>
        </p:txBody>
      </p:sp>
      <p:pic>
        <p:nvPicPr>
          <p:cNvPr id="1026" name="Picture 2" descr="gears with words objectives, success, strategy">
            <a:extLst>
              <a:ext uri="{FF2B5EF4-FFF2-40B4-BE49-F238E27FC236}">
                <a16:creationId xmlns:a16="http://schemas.microsoft.com/office/drawing/2014/main" id="{ABBFE6F1-B36E-4C47-9128-2364766A63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465875" y="1402167"/>
            <a:ext cx="5310489" cy="227819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B913AE7-DBB9-4F3E-9CF6-D8D59C8DF09F}"/>
              </a:ext>
            </a:extLst>
          </p:cNvPr>
          <p:cNvSpPr>
            <a:spLocks noGrp="1"/>
          </p:cNvSpPr>
          <p:nvPr>
            <p:ph type="sldNum" sz="quarter" idx="12"/>
          </p:nvPr>
        </p:nvSpPr>
        <p:spPr/>
        <p:txBody>
          <a:bodyPr/>
          <a:lstStyle/>
          <a:p>
            <a:fld id="{158B7785-F6D6-45F8-833E-07BD84680091}" type="slidenum">
              <a:rPr lang="en-US" smtClean="0"/>
              <a:pPr/>
              <a:t>7</a:t>
            </a:fld>
            <a:endParaRPr lang="en-US" dirty="0"/>
          </a:p>
        </p:txBody>
      </p:sp>
    </p:spTree>
    <p:extLst>
      <p:ext uri="{BB962C8B-B14F-4D97-AF65-F5344CB8AC3E}">
        <p14:creationId xmlns:p14="http://schemas.microsoft.com/office/powerpoint/2010/main" val="409103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82E2C5-9465-4D62-9D11-434910C088F2}"/>
              </a:ext>
            </a:extLst>
          </p:cNvPr>
          <p:cNvSpPr>
            <a:spLocks noGrp="1"/>
          </p:cNvSpPr>
          <p:nvPr>
            <p:ph type="title"/>
          </p:nvPr>
        </p:nvSpPr>
        <p:spPr>
          <a:xfrm>
            <a:off x="800101" y="1405870"/>
            <a:ext cx="7110844" cy="2357891"/>
          </a:xfrm>
        </p:spPr>
        <p:txBody>
          <a:bodyPr/>
          <a:lstStyle/>
          <a:p>
            <a:r>
              <a:rPr lang="en-US" dirty="0"/>
              <a:t>What is Remote Monitoring? </a:t>
            </a:r>
          </a:p>
        </p:txBody>
      </p:sp>
      <p:sp>
        <p:nvSpPr>
          <p:cNvPr id="2" name="Text Placeholder 1">
            <a:extLst>
              <a:ext uri="{FF2B5EF4-FFF2-40B4-BE49-F238E27FC236}">
                <a16:creationId xmlns:a16="http://schemas.microsoft.com/office/drawing/2014/main" id="{48A9ABE9-A944-4E07-A599-07C7003EAE08}"/>
              </a:ext>
            </a:extLst>
          </p:cNvPr>
          <p:cNvSpPr>
            <a:spLocks noGrp="1"/>
          </p:cNvSpPr>
          <p:nvPr>
            <p:ph type="body" idx="1"/>
          </p:nvPr>
        </p:nvSpPr>
        <p:spPr>
          <a:xfrm>
            <a:off x="824164" y="3992761"/>
            <a:ext cx="6553200" cy="1154793"/>
          </a:xfrm>
        </p:spPr>
        <p:txBody>
          <a:bodyPr/>
          <a:lstStyle/>
          <a:p>
            <a:r>
              <a:rPr lang="en-US" dirty="0"/>
              <a:t>How is it different from on-site monitoring?</a:t>
            </a:r>
          </a:p>
        </p:txBody>
      </p:sp>
      <p:sp>
        <p:nvSpPr>
          <p:cNvPr id="4" name="Slide Number Placeholder 3">
            <a:extLst>
              <a:ext uri="{FF2B5EF4-FFF2-40B4-BE49-F238E27FC236}">
                <a16:creationId xmlns:a16="http://schemas.microsoft.com/office/drawing/2014/main" id="{2B46E5AE-23BD-49EE-ABC8-B1F84CC28EEF}"/>
              </a:ext>
            </a:extLst>
          </p:cNvPr>
          <p:cNvSpPr>
            <a:spLocks noGrp="1"/>
          </p:cNvSpPr>
          <p:nvPr>
            <p:ph type="sldNum" sz="quarter" idx="12"/>
          </p:nvPr>
        </p:nvSpPr>
        <p:spPr/>
        <p:txBody>
          <a:bodyPr/>
          <a:lstStyle/>
          <a:p>
            <a:fld id="{158B7785-F6D6-45F8-833E-07BD84680091}" type="slidenum">
              <a:rPr lang="en-US" smtClean="0"/>
              <a:pPr/>
              <a:t>8</a:t>
            </a:fld>
            <a:endParaRPr lang="en-US" dirty="0"/>
          </a:p>
        </p:txBody>
      </p:sp>
    </p:spTree>
    <p:extLst>
      <p:ext uri="{BB962C8B-B14F-4D97-AF65-F5344CB8AC3E}">
        <p14:creationId xmlns:p14="http://schemas.microsoft.com/office/powerpoint/2010/main" val="3158919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BD6836-E073-4AED-A963-B55A7CAB8C69}"/>
              </a:ext>
            </a:extLst>
          </p:cNvPr>
          <p:cNvSpPr>
            <a:spLocks noGrp="1"/>
          </p:cNvSpPr>
          <p:nvPr>
            <p:ph type="title"/>
          </p:nvPr>
        </p:nvSpPr>
        <p:spPr/>
        <p:txBody>
          <a:bodyPr/>
          <a:lstStyle/>
          <a:p>
            <a:r>
              <a:rPr lang="en-US" dirty="0"/>
              <a:t>What is Remote Monitoring?</a:t>
            </a:r>
          </a:p>
        </p:txBody>
      </p:sp>
      <p:sp>
        <p:nvSpPr>
          <p:cNvPr id="5" name="Slide Number Placeholder 4">
            <a:extLst>
              <a:ext uri="{FF2B5EF4-FFF2-40B4-BE49-F238E27FC236}">
                <a16:creationId xmlns:a16="http://schemas.microsoft.com/office/drawing/2014/main" id="{A8F0EF2C-3A2F-4574-9ADA-DB6B349F7436}"/>
              </a:ext>
            </a:extLst>
          </p:cNvPr>
          <p:cNvSpPr>
            <a:spLocks noGrp="1"/>
          </p:cNvSpPr>
          <p:nvPr>
            <p:ph type="sldNum" sz="quarter" idx="12"/>
          </p:nvPr>
        </p:nvSpPr>
        <p:spPr/>
        <p:txBody>
          <a:bodyPr/>
          <a:lstStyle/>
          <a:p>
            <a:fld id="{158B7785-F6D6-45F8-833E-07BD84680091}" type="slidenum">
              <a:rPr lang="en-US" smtClean="0"/>
              <a:pPr/>
              <a:t>9</a:t>
            </a:fld>
            <a:endParaRPr lang="en-US" dirty="0"/>
          </a:p>
        </p:txBody>
      </p:sp>
      <p:graphicFrame>
        <p:nvGraphicFramePr>
          <p:cNvPr id="6" name="Diagram 5"/>
          <p:cNvGraphicFramePr/>
          <p:nvPr>
            <p:extLst>
              <p:ext uri="{D42A27DB-BD31-4B8C-83A1-F6EECF244321}">
                <p14:modId xmlns:p14="http://schemas.microsoft.com/office/powerpoint/2010/main" val="1075099699"/>
              </p:ext>
            </p:extLst>
          </p:nvPr>
        </p:nvGraphicFramePr>
        <p:xfrm>
          <a:off x="406400" y="1498600"/>
          <a:ext cx="5194300" cy="462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6" name="Content Placeholder 7" descr="SmartArt listing relationship to On-Site Monitoring for Alternative to, Preparation for, and Supplement to">
            <a:extLst>
              <a:ext uri="{FF2B5EF4-FFF2-40B4-BE49-F238E27FC236}">
                <a16:creationId xmlns:a16="http://schemas.microsoft.com/office/drawing/2014/main" id="{1C7F5AFB-1140-4498-8905-27541B38E1AA}"/>
              </a:ext>
            </a:extLst>
          </p:cNvPr>
          <p:cNvGraphicFramePr>
            <a:graphicFrameLocks noGrp="1"/>
          </p:cNvGraphicFramePr>
          <p:nvPr>
            <p:ph idx="1"/>
            <p:extLst>
              <p:ext uri="{D42A27DB-BD31-4B8C-83A1-F6EECF244321}">
                <p14:modId xmlns:p14="http://schemas.microsoft.com/office/powerpoint/2010/main" val="3251730541"/>
              </p:ext>
            </p:extLst>
          </p:nvPr>
        </p:nvGraphicFramePr>
        <p:xfrm>
          <a:off x="6197600" y="2089149"/>
          <a:ext cx="5689600" cy="344170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46202047"/>
      </p:ext>
    </p:extLst>
  </p:cSld>
  <p:clrMapOvr>
    <a:masterClrMapping/>
  </p:clrMapOvr>
</p:sld>
</file>

<file path=ppt/theme/theme1.xml><?xml version="1.0" encoding="utf-8"?>
<a:theme xmlns:a="http://schemas.openxmlformats.org/drawingml/2006/main" name="General Content">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pecial Content">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eople Slide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Interactive Slide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nfographic Layout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People Slide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People Slide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0A4C17F8893B419ED8287CDE59D507" ma:contentTypeVersion="13" ma:contentTypeDescription="Create a new document." ma:contentTypeScope="" ma:versionID="52398440e2123c9619c9baa46078c9ad">
  <xsd:schema xmlns:xsd="http://www.w3.org/2001/XMLSchema" xmlns:xs="http://www.w3.org/2001/XMLSchema" xmlns:p="http://schemas.microsoft.com/office/2006/metadata/properties" xmlns:ns2="a165619d-62ea-4494-9933-e5d4636ba862" xmlns:ns3="b2cbb320-9259-475d-a199-cf835ecb4c25" targetNamespace="http://schemas.microsoft.com/office/2006/metadata/properties" ma:root="true" ma:fieldsID="a23463deb9d36c530c62dfe84f64a9b8" ns2:_="" ns3:_="">
    <xsd:import namespace="a165619d-62ea-4494-9933-e5d4636ba862"/>
    <xsd:import namespace="b2cbb320-9259-475d-a199-cf835ecb4c2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Cheryl_x0020_Approved_x0020_yet_x003f_"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65619d-62ea-4494-9933-e5d4636ba86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Cheryl_x0020_Approved_x0020_yet_x003f_" ma:index="16" nillable="true" ma:displayName="Cheryl Approved yet?" ma:default="0" ma:format="Dropdown" ma:internalName="Cheryl_x0020_Approved_x0020_yet_x003f_">
      <xsd:simpleType>
        <xsd:restriction base="dms:Boolea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2cbb320-9259-475d-a199-cf835ecb4c25"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heryl_x0020_Approved_x0020_yet_x003f_ xmlns="a165619d-62ea-4494-9933-e5d4636ba862">false</Cheryl_x0020_Approved_x0020_yet_x003f_>
  </documentManagement>
</p:properties>
</file>

<file path=customXml/item4.xml><?xml version="1.0" encoding="utf-8"?>
<PAW xmlns="http://www.net-centric.com/PAWPP">
  <Shape xmlns="" ID="RLZAEB6ZdNurhurYVXLDHvIiR50=" pdftag="_x005B_Artifact_x005D_" isBookmarkSet="no" bookmark="no"/>
  <Shape xmlns="" ID="usQImVEubLCEI7VaAFnuokKUPtU=" pdftag="H2" isBookmarkSet="no" bookmark="yes" Order="_x0032_"/>
  <Shape xmlns="" ID="OnAWrYt0quhLgNOVTUCqTaSm4F4=" pdftag="H1" isBookmarkSet="no" bookmark="yes" Order="_x0031_"/>
  <Shape xmlns="" ID="tU8LTbvXCMOPJ0aBfPgFoX5oG18=" pdftag="P" isBookmarkSet="no" bookmark="no" Order="_x0032_"/>
  <Shape xmlns="" ID="GVFZTswW6o80uGMa3+G9JbWt+Zk=" pdftag="H2" isBookmarkSet="no" bookmark="yes" Order="_x0031_"/>
  <Shape xmlns="" ID="7EPJJFWpQLEuP5xrN3A/cLfs9HU=" pdftag="" Order="_x0033_"/>
  <Shape xmlns="" ID="rxOKCJRhAmCH7K3dudDFa2rXTn4=" pdftag="P" isBookmarkSet="no" bookmark="no" Order="_x0032_"/>
  <Shape xmlns="" ID="gqPylL6ho2wS7odMpYoYIYa2EiQ=" Order="_x0033_" formula="no" inline="no" isBookmarkSet="no" bookmark="no" artifact="_x0031_" pdftag="_x005B_Artifact_x005D_" validate="no"/>
  <HyperLink xmlns="" ID="KPBWGTdtJeti1SqD66cGM5zW3v0=960207121109.2_144.6287" plainAltText="www.resource-link-here.com" language=""/>
  <Shape xmlns="" ID="dolWTbxVyO411CxLIWEhGSnICww=" pdftag="H2" isBookmarkSet="no" bookmark="yes" Order="_x0031_"/>
  <Shape xmlns="" ID="5NJ2oKvPVRPrT/Jni/5H0IhCzgg=" Order="_x0033_" pdftag="_x005B_Artifact_x005D_" isBookmarkSet="no" bookmark="no"/>
  <Shape xmlns="" ID="doa4/wsaQAY2kRHE4lb9L3WxQDs=" pdftag="P" isBookmarkSet="no" bookmark="no" Order="_x0033_"/>
  <Shape xmlns="" ID="WAXcf6yxnfNfqX8B64SEuxJsOBc=" pdftag="" Order="_x0035_" artifact="_x0031_" validate="no" formula="no" inline="no"/>
  <Shape xmlns="" ID="J3b5Z4uYPFF7klVGoAb7Ylh7lIQ=" pdftag="P" isBookmarkSet="no" bookmark="no" Order="_x0032_"/>
  <Shape xmlns="" ID="0vAyYN3BoFRXt0wJjH8tZ20n0oc=" pdftag="" Order="_x0033_" artifact="_x0031_" validate="no" formula="no" inline="no"/>
  <Shape xmlns="" ID="3nxAZ7+1+YkMjrtp9jGRD7XI02M=" pdftag="H2" isBookmarkSet="no" bookmark="yes" Order="_x0031_"/>
  <Shape xmlns="" ID="VO0T9TIWhEUR2E8vE9ADTMOYvPQ=" Order="_x0036_" pdftag="_x005B_Artifact_x005D_" isBookmarkSet="no" bookmark="no"/>
  <Shape xmlns="" ID="5na1PGEF59SIxs0ohscBTkfoFNo=" pdftag="P" isBookmarkSet="no" bookmark="no" Order="_x0034_"/>
  <Shape xmlns="" ID="zzit0oLDnOFTIKbfVyDCBN86qPA=" formula="no" inline="no" isBookmarkSet="no" bookmark="no" Order="_x0034_" validate="no" pdftag="_x005B_Artifact_x005D_" artifact="_x0031_"/>
  <Shape xmlns="" ID="gprsu1DBmAusXrSWDeQHHrJVPQI=" pdftag="P" isBookmarkSet="no" bookmark="no" Order="_x0033_"/>
  <Shape xmlns="" ID="/O63WHCg5mFCFOjL4SDmg27caTM=" formula="no" inline="no" isBookmarkSet="no" bookmark="no" Order="_x0033_" validate="no" pdftag="_x005B_Artifact_x005D_" artifact="_x0031_"/>
  <Shape xmlns="" ID="FNX/d5oQ5HbjqT54T9orswsQtGU=" pdftag="P" isBookmarkSet="no" bookmark="no" Order="_x0032_"/>
  <Shape xmlns="" ID="99mEfl0uav/ZrKLy0ZL8v/HsgXw=" formula="no" inline="no" isBookmarkSet="no" bookmark="no" Order="_x0032_" validate="no" pdftag="_x005B_Artifact_x005D_" artifact="_x0031_"/>
  <Shape xmlns="" ID="H8XQwSp/BzpWJ3/DHuiNdhmxAAU=" pdftag="H2" isBookmarkSet="no" bookmark="yes" Order="_x0031_"/>
  <Shape xmlns="" ID="Zz+V1Zub2r8w05TOof22obzymb8=" Order="_x0038_" pdftag="_x005B_Artifact_x005D_" isBookmarkSet="no" bookmark="no"/>
  <Shape xmlns="" ID="b1hQCVNjdTvx5it0oMgqQOcT1PE=" formula="no" inline="no" isBookmarkSet="no" bookmark="no" validate="no" pdftag="P" artifact="_x0030_" Order="_x0032_"/>
  <Shape xmlns="" ID="AT5Et8Kkx8y2On8bDn6oyACaK+8=" pdftag="H2" isBookmarkSet="no" bookmark="yes" Order="_x0031_"/>
  <Shape xmlns="" ID="Hminx6H7XkIX4PStfqsBLx5LUS0=" Order="_x0033_" pdftag="_x005B_Artifact_x005D_" isBookmarkSet="no" bookmark="no"/>
  <Shape xmlns="" ID="5rzPkX0UXwLh7m3v+AgM3UIU1T4=" pdftag="" Order="_x0033_" artifact="_x0031_" validate="no"/>
  <Shape xmlns="" ID="0G2RScKFpC7qL1KgS/rpVqsPHqg=" pdftag="P" isBookmarkSet="no" bookmark="no" Order="_x0032_"/>
  <Shape xmlns="" ID="7jvKBCZGJag7Pz58Z23wKCY4K0M=" pdftag="H2" isBookmarkSet="no" bookmark="yes" Order="_x0031_"/>
  <Shape xmlns="" ID="q5wyTcjrXoegY3s9wiHgpCw4elA=" Order="_x0034_" pdftag="_x005B_Artifact_x005D_" isBookmarkSet="no" bookmark="no"/>
  <Shape xmlns="" ID="YYZK/rqcw1y6FSRhMUky5hCvlBc=" formula="no" inline="no" isBookmarkSet="no" validate="no" bookmark="yes" pdftag="P" artifact="_x0030_" Order="_x0032_"/>
  <Shape xmlns="" ID="jwSUrC2q/ZOxpNQklLjFzGCePU8=" formula="no" inline="no" isBookmarkSet="no" pdftag="H2" artifact="_x0031_" validate="no" bookmark="yes" Order="_x0031_"/>
  <Shape xmlns="" ID="+wi9mXoRr0+AFsr4FgR3eBpy6vU=" Order="_x0033_" pdftag="_x005B_Artifact_x005D_" isBookmarkSet="no" bookmark="no"/>
  <Shape xmlns="" ID="hwf3zyCcplTHtXOY9Im189QrWwo=" formula="no" inline="no" isBookmarkSet="no" bookmark="no" validate="no" pdftag="P" artifact="_x0030_" Order="_x0033_"/>
  <Shape xmlns="" ID="MpKY01aTaxpQc0eLAsRLJD/MwKQ=" formula="no" inline="no" isBookmarkSet="no" bookmark="no" validate="no" pdftag="P" artifact="_x0030_" Order="_x0032_"/>
  <Shape xmlns="" ID="uyWr1sUoDFvTJDyqt6KUS0EW0Lw=" formula="no" inline="no" isBookmarkSet="no" bookmark="no" validate="no" pdftag="H2" artifact="_x0030_" Order="_x0031_"/>
  <Shape xmlns="" ID="nPtlJSRki+B+F0rcRFngxxbgE7g=" Order="_x0034_" pdftag="_x005B_Artifact_x005D_" isBookmarkSet="no" bookmark="no"/>
  <Shape xmlns="" ID="Fj7NIhtyy/JpUgNZC9l9+IPMSf4=" formula="no" inline="no" isBookmarkSet="no" bookmark="no" validate="no" pdftag="P" artifact="_x0030_" Order="_x0033_"/>
  <Shape xmlns="" ID="LHoJzOiMfM+p4HtLBzbIWd7HbCQ=" formula="no" inline="no" isBookmarkSet="no" bookmark="no" validate="no" pdftag="P" artifact="_x0030_" Order="_x0032_"/>
  <Shape xmlns="" ID="/Mrs0I4hjUA5YxESRQO8IZ7Hfgk=" formula="no" inline="no" isBookmarkSet="no" pdftag="H2" artifact="_x0031_" validate="no" bookmark="yes" Order="_x0031_"/>
  <Shape xmlns="" ID="+cohKUOpj0HrdpZk2tZ7Zgn589s=" Order="_x0034_" pdftag="_x005B_Artifact_x005D_" isBookmarkSet="no" bookmark="no"/>
  <Shape xmlns="" ID="S+125fqL22DTAIGYpA2r02jE8QY=" formula="no" inline="no" isBookmarkSet="no" bookmark="no" validate="no" pdftag="P" artifact="_x0030_" Order="_x0035_"/>
  <Shape xmlns="" ID="3YV+panle0zAYt4gWJBxeHOB544=" formula="no" inline="no" isBookmarkSet="no" pdftag="H3" artifact="_x0031_" validate="no" bookmark="yes" Order="_x0034_"/>
  <Shape xmlns="" ID="rVCvDw1qsb8Z8iynXRMi+OtvE0g=" formula="no" inline="no" isBookmarkSet="no" bookmark="no" validate="no" pdftag="P" artifact="_x0030_" Order="_x0033_"/>
  <Shape xmlns="" ID="VbDaZtGLtsE1jP9oUUv31g6DngA=" formula="no" inline="no" isBookmarkSet="no" pdftag="H3" artifact="_x0031_" validate="no" bookmark="yes" Order="_x0032_"/>
  <Shape xmlns="" ID="o2fv8p+gsaQrBpkFAcHYjVp+02k=" formula="no" inline="no" isBookmarkSet="no" pdftag="H2" artifact="_x0031_" validate="no" bookmark="yes" Order="_x0031_"/>
  <Shape xmlns="" ID="yWpDRWi7bg3ZFwAVGkelvXTebU0=" Order="_x0036_" pdftag="_x005B_Artifact_x005D_" isBookmarkSet="no" bookmark="no"/>
  <Shape xmlns="" ID="zvgCYiGZ/lf2Wnjqqgxkx4zW5m8=" formula="no" inline="no" isBookmarkSet="no" pdftag="H2" artifact="_x0031_" validate="no" bookmark="yes" Order="_x0031_"/>
  <Shape xmlns="" ID="DaII41640SDDmnQ3aP7/J+qslzk=" Order="_x0032_" pdftag="_x005B_Artifact_x005D_" isBookmarkSet="no" bookmark="no"/>
  <Shape xmlns="" ID="yhrzvkIa7er1ch3Ot2s6ZILcei4=" Order="_x0031_" pdftag="_x005B_Artifact_x005D_" isBookmarkSet="no" bookmark="no"/>
  <Shape xmlns="" ID="iKX+K45oxn+hayBeJ64dJcmRjOA=" pdftag="" Order="_x0032_" artifact="_x0031_" validate="no"/>
  <Shape xmlns="" ID="vaV70jTf/aBbamn5IhqvyYu1GY4=" pdftag="" Order="_x0033_" artifact="_x0031_" validate="no"/>
  <Shape xmlns="" ID="6JKTfDC64Q+wJxaX1GeGgKODPVs=" pdftag="" Order="_x0031_" artifact="_x0031_" validate="no"/>
  <Shape xmlns="" ID="rqzgzAjEizDeu45qqR4m1QdOd/o=" Order="_x0034_" pdftag="_x005B_Artifact_x005D_" isBookmarkSet="no" bookmark="no"/>
  <Shape xmlns="" ID="oYuwvBx49h4c/qWt3Gl3FZnp68I=" artifact="_x0031_" formula="no" inline="no" pdftag="Figure" isBookmarkSet="no" bookmark="no" validate="no" Order="_x0033_"/>
  <Shape xmlns="" ID="Hx4rxvpCWPz2O34OwcJrXGoRlHM=" formula="no" inline="no" isBookmarkSet="no" pdftag="H3" artifact="_x0031_" validate="no" bookmark="yes" Order="_x0032_"/>
  <Shape xmlns="" ID="rsSAAOGSU0w78cXhI3jMYn/ST5Y=" formula="no" inline="no" isBookmarkSet="no" pdftag="H2" artifact="_x0031_" validate="no" bookmark="yes" Order="_x0031_"/>
  <Shape xmlns="" ID="KJqBtIhCQ8rYP4WdQ03WGwx4+LU=" Order="_x0034_" pdftag="_x005B_Artifact_x005D_" isBookmarkSet="no" bookmark="no"/>
  <Shape xmlns="" ID="NiV5v76YMPyQBnvtZtT1sdqAQY8=" formula="no" inline="no" isBookmarkSet="no" bookmark="no" validate="no" pdftag="P" artifact="_x0030_" Order="_x0034_"/>
  <Shape xmlns="" ID="WJzdn5Quh20Md25SXhQKFzW0T+c=" formula="no" inline="no" isBookmarkSet="no" bookmark="no" validate="no" pdftag="P" artifact="_x0030_" Order="_x0033_"/>
  <Shape xmlns="" ID="2YDhIiKe4zgr425UN9wTzDsYLqE=" formula="no" inline="no" isBookmarkSet="no" validate="no" bookmark="no" pdftag="P" artifact="_x0030_" Order="_x0032_"/>
  <Shape xmlns="" ID="Ob7bDmLgDlHcm4Qm0gQQ4P4QcDA=" formula="no" inline="no" isBookmarkSet="no" validate="no" bookmark="no" pdftag="H2" artifact="_x0030_" Order="_x0031_"/>
  <Shape xmlns="" ID="Hd5lD65ALfvss/U9ltdEnqzf3Z8=" Order="_x0035_" pdftag="_x005B_Artifact_x005D_" isBookmarkSet="no" bookmark="no"/>
  <Shape xmlns="" ID="FwQY7YSFQYuKW2Uvsf10hAMuAPQ=" formula="no" inline="no" isBookmarkSet="no" validate="no" bookmark="no" pdftag="P" artifact="_x0030_" Order="_x0033_"/>
  <Shape xmlns="" ID="zTP/IhRt6Cs3eLMsYABxxrEspdg=" formula="no" inline="no" isBookmarkSet="no" validate="no" bookmark="no" pdftag="H2" artifact="_x0030_" Order="_x0032_"/>
  <Shape xmlns="" ID="F1ZrxBRyoKJNete1VDVItcy3388=" formula="no" inline="no" isBookmarkSet="no" validate="no" bookmark="no" pdftag="P" artifact="_x0030_" Order="_x0031_"/>
  <Shape xmlns="" ID="4pHj/2WXkoOj1YkeFdlSP44DJnI=" Order="_x0034_" pdftag="_x005B_Artifact_x005D_" isBookmarkSet="no" bookmark="no"/>
  <Shape xmlns="" ID="Y7jsqzflfSIurTFoeHcs5T0yLR0=" pdftag="P" isBookmarkSet="no" bookmark="no" Order="_x0032_"/>
  <Shape xmlns="" ID="B3/JEmurMo3XL4t6cC5Ewno1wFc=" formula="no" inline="no" isBookmarkSet="no" validate="no" bookmark="no" pdftag="P" artifact="_x0030_" Order="_x0031_"/>
  <Shape xmlns="" ID="8AG3ZfrORZqUEpsmu86U2TKzTK8=" Order="_x0033_" pdftag="_x005B_Artifact_x005D_" isBookmarkSet="no" bookmark="no"/>
  <Shape xmlns="" ID="z+E+z07tlGpEkx+dTHYI/c0MJTM=" pdftag="P" isBookmarkSet="no" bookmark="no" Order="_x0033_"/>
  <Shape xmlns="" ID="KPBWGTdtJeti1SqD66cGM5zW3v0=" pdftag="P" isBookmarkSet="no" bookmark="no" Order="_x0032_"/>
  <Shape xmlns="" ID="syyBsfrFcz5EvlL5WkYZEC7G7RA=" pdftag="H2" isBookmarkSet="no" bookmark="yes" Order="_x0031_"/>
  <Shape xmlns="" ID="YFhVUROdS74oW2sxpDAch7HB0YY=" Order="_x0034_" pdftag="_x005B_Artifact_x005D_" isBookmarkSet="no" bookmark="no"/>
  <Shape xmlns="" ID="FiIK8fZ0zMYHbU2e/l3n+kdzsHQ=" pdftag="P" isBookmarkSet="no" bookmark="no" Order="_x0033_"/>
  <Shape xmlns="" ID="2tYNTlUE1bf7QhdckUXIL4vvRFk=" pdftag="P" isBookmarkSet="no" bookmark="no" Order="_x0032_"/>
  <Shape xmlns="" ID="EbdF7GdjdcpyR1RjoogdZHYYKS4=" pdftag="P" isBookmarkSet="no" bookmark="no" Order="_x0034_"/>
  <Shape xmlns="" ID="JrYb+runwCfg5moRVOeyOsR/DQk=" pdftag="H2" isBookmarkSet="no" bookmark="yes" Order="_x0031_"/>
  <Shape xmlns="" ID="Usnelripj/UGLIUGk93oYcRU5rE=" Order="_x0035_" pdftag="_x005B_Artifact_x005D_" isBookmarkSet="no" bookmark="no"/>
  <Shape xmlns="" ID="z31fCDdAb1ATKnH741WTDvc6zKU=" pdftag="P" isBookmarkSet="no" bookmark="no" Order="_x0032_"/>
  <Shape xmlns="" ID="Wi5ojySte5TUM8kVwC1nc3vKDlo=" pdftag="H2" isBookmarkSet="no" bookmark="yes" Order="_x0031_"/>
  <Shape xmlns="" ID="RrdAFZl8TymOp5z50VWM17V4ypo=" Order="_x0033_" pdftag="_x005B_Artifact_x005D_" isBookmarkSet="no" bookmark="no"/>
  <Shape xmlns="" ID="uTC+vpMlIwvCH7AKJlYXjUfeGg8=" pdftag="P" isBookmarkSet="no" bookmark="no" Order="_x0032_"/>
  <Shape xmlns="" ID="UvreiWJfmYxhHmDj5pn+PYhiFuw=" pdftag="H2" isBookmarkSet="no" bookmark="yes" Order="_x0031_"/>
  <Shape xmlns="" ID="fVNXS4nPeT9VzUzRfeAh4ncbI1c=" Order="_x0033_" pdftag="_x005B_Artifact_x005D_" isBookmarkSet="no" bookmark="no"/>
  <Shape xmlns="" ID="QoaS/6oTAQExiTtqS2ZqIrTtXkY=" pdftag="P" isBookmarkSet="no" bookmark="no" Order="_x0032_"/>
  <Shape xmlns="" ID="J/j+XPEyCXFcOZU+E9xjRBUygEY=" pdftag="H2" isBookmarkSet="no" bookmark="yes" Order="_x0031_"/>
  <Shape xmlns="" ID="mcgtGDvWvFcCCXXiwX3ciF90gTU=" Order="_x0033_" pdftag="_x005B_Artifact_x005D_" isBookmarkSet="no" bookmark="no"/>
  <Shape xmlns="" ID="ssc7OxPv8ygkQQ+klNMKp7MRSpI=" pdftag="P" isBookmarkSet="no" bookmark="no" Order="_x0032_"/>
  <Shape xmlns="" ID="dERBdn42u/TAloA9HpkAr2xTJvA=" pdftag="H2" isBookmarkSet="no" bookmark="yes" Order="_x0031_"/>
  <Shape xmlns="" ID="sLX62fBltEIiF+g1TaRS6Z2x3es=" Order="_x0033_" pdftag="_x005B_Artifact_x005D_" isBookmarkSet="no" bookmark="no"/>
  <Shape xmlns="" ID="jvArq75eBqjxqRTU6nSXJdHJ0tI=" pdftag="P" isBookmarkSet="no" bookmark="no" Order="_x0033_"/>
  <Shape xmlns="" ID="BNgaIUd7fvOMQ8BSE8GDzCGtU5U=" formula="no" inline="no" isBookmarkSet="no" validate="no" bookmark="no" pdftag="P" artifact="_x0030_" Order="_x0032_"/>
  <Shape xmlns="" ID="hqIFM0lVN5G4n9eAxhAeGVxt4uQ=" pdftag="H2" isBookmarkSet="no" bookmark="yes" Order="_x0031_"/>
  <Shape xmlns="" ID="19GU1nuiGkS/q3or7DQTiVjgP+Q=" formula="no" inline="no" isBookmarkSet="no" validate="no" bookmark="no" pdftag="P" artifact="_x0030_" Order="_x0031_0"/>
  <Shape xmlns="" ID="2dITApOTBecGHgPu6kVp8d+GWHk=" formula="no" inline="no" isBookmarkSet="no" validate="no" bookmark="no" pdftag="P" artifact="_x0030_" Order="_x0039_"/>
  <Shape xmlns="" ID="s66vO61aXc6DjvtTXv1oMzQFsM8=" artifact="_x0031_" formula="no" inline="no" pdftag="Figure" isBookmarkSet="no" validate="no" bookmark="no" Order="_x0038_"/>
  <Shape xmlns="" ID="g8gECMnWX0hKI+ti+nQHlJ+Q/ds=" formula="no" inline="no" isBookmarkSet="no" validate="no" bookmark="no" pdftag="P" artifact="_x0030_" Order="_x0037_"/>
  <Shape xmlns="" ID="LMP7KVpzXSOh3LgFlqWjHNgvNV8=" artifact="_x0031_" formula="no" inline="no" pdftag="Figure" isBookmarkSet="no" validate="no" bookmark="no" Order="_x0036_"/>
  <Shape xmlns="" ID="htgF2r6mb03Ok/En47HKtk9o4lM=" formula="no" inline="no" isBookmarkSet="no" validate="no" bookmark="no" pdftag="P" artifact="_x0030_" Order="_x0035_"/>
  <Shape xmlns="" ID="CzqWRoiBHBXDU9qTCBxdO5Q1idE=" artifact="_x0031_" formula="no" inline="no" pdftag="Figure" isBookmarkSet="no" validate="no" bookmark="no" Order="_x0034_"/>
  <Shape xmlns="" ID="mwIHxNr8b9M5lJenRjAPk8RyAyI=" formula="no" inline="no" isBookmarkSet="no" validate="no" bookmark="no" pdftag="P" artifact="_x0030_" Order="_x0033_"/>
  <Shape xmlns="" ID="fTJXjMg19+f76EJd2lzNNv/UTdA=" artifact="_x0031_" formula="no" inline="no" pdftag="Figure" isBookmarkSet="no" validate="no" bookmark="no" Order="_x0032_"/>
  <Shape xmlns="" ID="cN3KzdXKlHoJV7lOAL+VeKIVxhw=" formula="no" inline="no" isBookmarkSet="no" validate="no" bookmark="no" pdftag="H2" artifact="_x0030_" Order="_x0031_"/>
  <Shape xmlns="" ID="bbNWuAQ9bxatOMnKWE8prGOOA6M=" Order="_x0031_1" pdftag="_x005B_Artifact_x005D_" isBookmarkSet="no" bookmark="no"/>
  <Shape xmlns="" ID="+oPPTAFK6ArQoI1UD8eBE9H/xcI=" formula="no" inline="no" isBookmarkSet="no" validate="no" bookmark="no" pdftag="P" artifact="_x0030_" Order="_x0031_0"/>
  <Shape xmlns="" ID="SYTHXZT0IcQSxmCp6FxXUhXN+Tk=" artifact="_x0031_" formula="no" inline="no" pdftag="Figure" isBookmarkSet="no" validate="no" bookmark="no" Order="_x0039_"/>
  <Shape xmlns="" ID="jVzhp4yjBoES3JoPnYT1bMjNTmc=" formula="no" inline="no" isBookmarkSet="no" validate="no" bookmark="no" pdftag="P" artifact="_x0030_" Order="_x0038_"/>
  <Shape xmlns="" ID="5SHCVqG5kTuf4tCvucF2l9LKwU8=" artifact="_x0031_" formula="no" inline="no" pdftag="Figure" isBookmarkSet="no" validate="no" bookmark="no" Order="_x0037_"/>
  <Shape xmlns="" ID="iSpEglb/fQwZMDLvRAi1tp7OV4U=" formula="no" inline="no" isBookmarkSet="no" validate="no" bookmark="no" pdftag="P" artifact="_x0030_" Order="_x0036_"/>
  <Shape xmlns="" ID="n14NIlORoFMs6r8UQGWmt6ZdqDg=" artifact="_x0031_" formula="no" inline="no" pdftag="Figure" isBookmarkSet="no" validate="no" bookmark="no" Order="_x0035_"/>
  <Shape xmlns="" ID="akQ3xEQAM+PCHFH/+7Rb0nVvVQk=" formula="no" inline="no" isBookmarkSet="no" validate="no" bookmark="no" pdftag="P" artifact="_x0030_" Order="_x0034_"/>
  <Shape xmlns="" ID="CbX2Rrw9+BGKu00EExI6jrh1bXA=" artifact="_x0031_" formula="no" inline="no" pdftag="Figure" isBookmarkSet="no" validate="no" bookmark="no" Order="_x0033_"/>
  <Shape xmlns="" ID="7UQRMexUXA+ZQgilBXa1qkU0Bkc=" formula="no" inline="no" isBookmarkSet="no" validate="no" bookmark="no" pdftag="P" artifact="_x0030_" Order="_x0032_"/>
  <Shape xmlns="" ID="p7AkvmviCeh/qV1pubDpEH8ZDv8=" formula="no" inline="no" isBookmarkSet="no" validate="no" bookmark="no" pdftag="H2" artifact="_x0030_" Order="_x0031_"/>
  <Shape xmlns="" ID="9wjHnySfXT9SLdM+f1F2QTmumDw=" Order="_x0031_1" pdftag="_x005B_Artifact_x005D_" isBookmarkSet="no" bookmark="no"/>
  <Shape xmlns="" ID="cHjfB5mBERKo0tfJgRUIyBsLpZ4=" formula="no" inline="no" isBookmarkSet="no" validate="no" bookmark="no" pdftag="P" artifact="_x0030_" Order="_x0031_1"/>
  <Shape xmlns="" ID="9pohZzMyyPSCWu9AxOP4OqXPEDY=" artifact="_x0031_" formula="no" inline="no" pdftag="Figure" isBookmarkSet="no" validate="no" bookmark="no" Order="_x0031_0"/>
  <Shape xmlns="" ID="ugNN/JWQyEyeiokvPM4oFU75+oA=" formula="no" inline="no" isBookmarkSet="no" validate="no" bookmark="no" pdftag="P" artifact="_x0030_" Order="_x0039_"/>
  <Shape xmlns="" ID="GkyGIZFAW0maSUHtxXfYH9pUVVE=" artifact="_x0031_" formula="no" inline="no" pdftag="Figure" isBookmarkSet="no" validate="no" bookmark="no" Order="_x0038_"/>
  <Shape xmlns="" ID="zTSRV7DzBedLt3bEcKJFbG/wt+o=" formula="no" inline="no" isBookmarkSet="no" validate="no" bookmark="no" pdftag="P" artifact="_x0030_" Order="_x0037_"/>
  <Shape xmlns="" ID="DyYjwnfhxSjTUkb78OB4GKFiBws=" artifact="_x0031_" formula="no" inline="no" pdftag="Figure" isBookmarkSet="no" validate="no" bookmark="no" Order="_x0036_"/>
  <Shape xmlns="" ID="kD+9HQ+kaAIVZGoBBOFXZBaDSyE=" formula="no" inline="no" isBookmarkSet="no" validate="no" bookmark="no" pdftag="P" artifact="_x0030_" Order="_x0035_"/>
  <Shape xmlns="" ID="uTqRkfpK7FLGCYJxXn0/4pqyrsE=" artifact="_x0031_" formula="no" inline="no" pdftag="Figure" isBookmarkSet="no" validate="no" bookmark="no" Order="_x0034_"/>
  <Shape xmlns="" ID="Ett5ajy8F2ZQkvBEhjJ1mh96Z6s=" formula="no" inline="no" isBookmarkSet="no" validate="no" bookmark="no" pdftag="P" artifact="_x0030_" Order="_x0033_"/>
  <Shape xmlns="" ID="LWlghF9dBGVAbMkss8TgP9VC+wk=" formula="no" inline="no" isBookmarkSet="no" Order="_x0032_" validate="no" bookmark="no" pdftag="_x005B_Artifact_x005D_" artifact="_x0031_"/>
  <Shape xmlns="" ID="/V2KfqqKtOhZUimsWgfsxzeT8XA=" formula="no" inline="no" isBookmarkSet="no" validate="no" bookmark="no" pdftag="P" artifact="_x0030_" Order="_x0032_"/>
  <Shape xmlns="" ID="OK8fDlh45cC3FQ3MCsyGt7uDaGA=" formula="no" inline="no" isBookmarkSet="no" validate="no" pdftag="H2" artifact="_x0030_" bookmark="yes" Order="_x0031_"/>
  <Shape xmlns="" ID="C1bPKuZZrVGMynXdV1NZKVeAbiU=" Order="_x0031_3" pdftag="_x005B_Artifact_x005D_" isBookmarkSet="no" bookmark="no"/>
  <Shape xmlns="" ID="B8bbTKojVBhy+xkE9KBnBbMq5WA=" formula="no" inline="no" isBookmarkSet="no" validate="no" bookmark="no" pdftag="P" artifact="_x0030_" Order="_x0039_"/>
  <Shape xmlns="" ID="d0KV4ydMWyrqe46MclLKH1MmEEo=" formula="no" inline="no" isBookmarkSet="no" validate="no" bookmark="no" pdftag="P" artifact="_x0030_" Order="_x0038_"/>
  <Shape xmlns="" ID="UsZNsMp9Xr9Gyyc6dkMCo4D2H5g=" formula="no" inline="no" isBookmarkSet="no" validate="no" bookmark="no" pdftag="P" artifact="_x0030_" Order="_x0037_"/>
  <Shape xmlns="" ID="BTJPnuhZ53YebmSrziZoXMdpS4M=" formula="no" inline="no" isBookmarkSet="no" validate="no" bookmark="no" pdftag="P" artifact="_x0030_" Order="_x0036_"/>
  <Shape xmlns="" ID="ljpiZkm/+QtJ6TtCx0/nMp1KZ8w=" formula="no" inline="no" isBookmarkSet="no" validate="no" bookmark="no" pdftag="P" artifact="_x0030_" Order="_x0035_"/>
  <Shape xmlns="" ID="kZH0Ok5ipkvN0FkAN3j6YtzWZ0o=" formula="no" inline="no" isBookmarkSet="no" validate="no" bookmark="no" pdftag="P" artifact="_x0030_" Order="_x0034_"/>
  <Shape xmlns="" ID="oYbE/k8TZfwS/ihit0l4wfpUf18=" formula="no" inline="no" isBookmarkSet="no" validate="no" bookmark="no" pdftag="P" artifact="_x0030_" Order="_x0033_"/>
  <Shape xmlns="" ID="7q7pqaj5ccuGFUB8xe8K1+9CIbs=" formula="no" inline="no" isBookmarkSet="no" validate="no" bookmark="no" pdftag="P" artifact="_x0030_" Order="_x0032_"/>
  <Shape xmlns="" ID="06fgHE22rbrWIXYLReLUpJlI2Lo=" formula="no" inline="no" isBookmarkSet="no" validate="no" pdftag="H2" artifact="_x0030_" bookmark="yes" Order="_x0031_"/>
  <Shape xmlns="" ID="gnjtE6PO3uYW1fIl6+LjiySPNw8=" Order="_x0031_0" pdftag="_x005B_Artifact_x005D_" isBookmarkSet="no" bookmark="no"/>
  <Shape xmlns="" ID="NZs7ujEul47hYVL3ryCSJ6XrrVg=" formula="no" inline="no" isBookmarkSet="no" validate="no" bookmark="no" pdftag="Figure" artifact="_x0030_" Order="_x0039_"/>
  <Shape xmlns="" ID="VZxKRv9RcZ2K+ddOgs7MbJ209Zo=" artifact="_x0031_" formula="no" inline="no" pdftag="Figure" isBookmarkSet="no" validate="no" bookmark="no" Order="_x0031_0"/>
  <Shape xmlns="" ID="P8o92jFNl+qbMwiC+4jxKRL30AY=" formula="no" inline="no" isBookmarkSet="no" validate="no" bookmark="no" pdftag="P" artifact="_x0030_" Order="_x0031_1"/>
  <Shape xmlns="" ID="sC8UtcO69jkzKmktKABqob0Rgoo=" formula="no" inline="no" isBookmarkSet="no" validate="no" bookmark="no" pdftag="P" artifact="_x0030_" Order="_x0038_"/>
  <Shape xmlns="" ID="WI2UGNvdiveVk/5DceCr1Bbt+5w=" formula="no" inline="no" isBookmarkSet="no" validate="no" bookmark="no" pdftag="P" artifact="_x0030_" Order="_x0037_"/>
  <Shape xmlns="" ID="EbH/7DZ/GaXwMPPvJcAA+fRlNKM=" formula="no" inline="no" isBookmarkSet="no" validate="no" bookmark="no" pdftag="P" artifact="_x0030_" Order="_x0036_"/>
  <Shape xmlns="" ID="Y/ldxXXlU5AN+uYb5N6FRB4JGeg=" formula="no" inline="no" isBookmarkSet="no" validate="no" bookmark="no" pdftag="P" artifact="_x0030_" Order="_x0035_"/>
  <Shape xmlns="" ID="PuZQjrBFOkFDxvBoQ+BkhpdseEQ=" formula="no" inline="no" isBookmarkSet="no" validate="no" bookmark="no" pdftag="P" artifact="_x0030_" Order="_x0034_"/>
  <Shape xmlns="" ID="k5X4i5RvYDgiARcKEkf1+aFlvAI=" formula="no" inline="no" isBookmarkSet="no" validate="no" bookmark="no" pdftag="P" artifact="_x0030_" Order="_x0033_"/>
  <Shape xmlns="" ID="Z5v8HpASDPo/Wz/0q/BGJ6ugT5U=" formula="no" inline="no" isBookmarkSet="no" validate="no" bookmark="no" pdftag="P" artifact="_x0030_" Order="_x0032_"/>
  <Shape xmlns="" ID="qg/yRKvPs8ROT+r1Jk5a31WpY/w=" formula="no" inline="no" isBookmarkSet="no" validate="no" bookmark="no" pdftag="H2" artifact="_x0030_" Order="_x0031_"/>
  <Shape xmlns="" ID="YCxz2RypFb5QpuXgkpj+yuhAraQ=" Order="_x0031_2" pdftag="_x005B_Artifact_x005D_" isBookmarkSet="no" bookmark="no"/>
  <Shape xmlns="" ID="JVaVeqwnrJXcfjyxjN23u6U6YjU=" formula="no" inline="no" isBookmarkSet="no" validate="no" bookmark="no" pdftag="P" artifact="_x0030_" Order="_x0031_1"/>
  <Shape xmlns="" ID="1VYlZJxEhUYoBZrPC1K4brZxD4o=" artifact="_x0031_" formula="no" inline="no" pdftag="Figure" isBookmarkSet="no" validate="no" bookmark="no" Order="_x0031_0"/>
  <Shape xmlns="" ID="fcLbEBweMN1jqvR6XEB80Uzn1vI=" artifact="_x0031_" formula="no" inline="no" pdftag="Figure" isBookmarkSet="no" validate="no" bookmark="no" Order="_x0039_"/>
  <Shape xmlns="" ID="gLvMFMxEiDWTy9xz23vSIMFDq7s=" formula="no" inline="no" isBookmarkSet="no" validate="no" bookmark="no" pdftag="P" artifact="_x0030_" Order="_x0038_"/>
  <Shape xmlns="" ID="OAEemmU3Tf/BYnd4sNW+SnhaUvA=" formula="no" inline="no" isBookmarkSet="no" validate="no" bookmark="no" pdftag="P" artifact="_x0030_" Order="_x0037_"/>
  <Shape xmlns="" ID="56JdV7wQqNvSBwuHfa0UR8rHwds=" formula="no" inline="no" isBookmarkSet="no" validate="no" bookmark="no" pdftag="P" artifact="_x0030_" Order="_x0036_"/>
  <Shape xmlns="" ID="+5RFGTA9WgsU+8IpV9j0zuD5b3Y=" formula="no" inline="no" isBookmarkSet="no" validate="no" bookmark="no" pdftag="P" artifact="_x0030_" Order="_x0035_"/>
  <Shape xmlns="" ID="6pTAVe1s1elbalCQHyEHhZhOka8=" formula="no" inline="no" isBookmarkSet="no" validate="no" bookmark="no" pdftag="P" artifact="_x0030_" Order="_x0034_"/>
  <Shape xmlns="" ID="HZ6wPwmBoY1xi70XpuSBjrgzi4o=" formula="no" inline="no" isBookmarkSet="no" validate="no" bookmark="no" pdftag="P" artifact="_x0030_" Order="_x0033_"/>
  <Shape xmlns="" ID="0DLg+oV8Bq9ALt7YjL8qdjZ92lY=" formula="no" inline="no" isBookmarkSet="no" validate="no" bookmark="no" pdftag="P" artifact="_x0030_" Order="_x0032_"/>
  <Shape xmlns="" ID="4Qpe+3raQyAYzBoBw0jiGi1IBRA=" formula="no" inline="no" isBookmarkSet="no" validate="no" bookmark="no" pdftag="H2" artifact="_x0030_" Order="_x0031_"/>
  <Shape xmlns="" ID="orNo5z6Ai1BHwym5+HcTkzXCzn4=" Order="_x0031_2" pdftag="_x005B_Artifact_x005D_" isBookmarkSet="no" bookmark="no"/>
  <Shape xmlns="" ID="/2+v/OfzjyBI0gyUFEsQZQmakrs=" formula="no" inline="no" isBookmarkSet="no" validate="no" bookmark="no" pdftag="P" artifact="_x0030_" Order="_x0031_1"/>
  <Shape xmlns="" ID="yRia6CFwgu5PColb2v862juIANg=" formula="no" inline="no" isBookmarkSet="no" validate="no" bookmark="no" pdftag="P" artifact="_x0030_" Order="_x0031_0"/>
  <Shape xmlns="" ID="3951gZFeWCNFfOMfr9aJS0dmigQ=" formula="no" inline="no" isBookmarkSet="no" validate="no" bookmark="no" pdftag="P" artifact="_x0030_" Order="_x0039_"/>
  <Shape xmlns="" ID="eCd0QjJtXeBNI7lqnfkbDq03nyA=" formula="no" inline="no" isBookmarkSet="no" validate="no" bookmark="no" pdftag="P" artifact="_x0030_" Order="_x0038_"/>
  <Shape xmlns="" ID="5qHzbrLSJyNopwSGa+U9giIOoU0=" formula="no" inline="no" isBookmarkSet="no" validate="no" bookmark="no" pdftag="P" artifact="_x0030_" Order="_x0037_"/>
  <Shape xmlns="" ID="93Ei1wg2lCAYEXL8hM0eglN+JZw=" formula="no" inline="no" isBookmarkSet="no" validate="no" bookmark="no" pdftag="P" artifact="_x0030_" Order="_x0036_"/>
  <Shape xmlns="" ID="hhUUUIquUZX8CXSx4RvuPtTDJr0=" formula="no" inline="no" isBookmarkSet="no" validate="no" bookmark="no" pdftag="P" artifact="_x0030_" Order="_x0035_"/>
  <Shape xmlns="" ID="PFtooTCc9Is2KZjVM+Rv59rDIF4=" formula="no" inline="no" isBookmarkSet="no" validate="no" bookmark="no" pdftag="P" artifact="_x0030_" Order="_x0034_"/>
  <Shape xmlns="" ID="bTTi1JtL2EY98xvmpEOKXfM7aqI=" formula="no" inline="no" isBookmarkSet="no" validate="no" bookmark="no" pdftag="P" artifact="_x0030_" Order="_x0033_"/>
  <Shape xmlns="" ID="HiPUN43njYDy6A8ebvKutKJeQQI=" formula="no" inline="no" isBookmarkSet="no" validate="no" bookmark="no" pdftag="P" artifact="_x0030_" Order="_x0032_"/>
  <Shape xmlns="" ID="QDWzWr8G+ZvEZ4vu2Nre5OoUAq8=" formula="no" inline="no" isBookmarkSet="no" validate="no" bookmark="no" pdftag="H2" artifact="_x0030_" Order="_x0031_"/>
  <Shape xmlns="" ID="vDRhnoKxdxlVXiqTq9epPUfWCQc=" Order="_x0031_2" pdftag="_x005B_Artifact_x005D_" isBookmarkSet="no" bookmark="no"/>
  <SubText xmlns="" ID="gqPylL6ho2wS7odMpYoYIYa2EiQ=" ActualText=""/>
  <Shape xmlns="" ID="q6QEuKcewaQk+H5NwdvXJ7JOfiU=" isBookmarkSet="no" bookmark="yes" pdftag="P" artifact="_x0030_" Order="_x0032_"/>
  <Shape xmlns="" ID="eJbFegz/OsZ8+LOsEs3W59f6SFE=" Order="_x0033_" pdftag="_x005B_Artifact_x005D_" isBookmarkSet="no" bookmark="no"/>
  <Shape xmlns="" ID="P5/P8zix130QuOoA2x8M1/anwoU=" formula="no" inline="no" isBookmarkSet="no" bookmark="no" Order="_x0034_" validate="no" pdftag="_x005B_Artifact_x005D_" artifact="_x0031_"/>
  <Shape xmlns="" ID="g38tpwtlcldDP1d4Sk0fHMlHfA8=" formula="no" inline="no" isBookmarkSet="no" bookmark="no" Order="_x0032_" validate="no" pdftag="_x005B_Artifact_x005D_" artifact="_x0031_"/>
  <Shape xmlns="" ID="/NGazWuJN+U27SgGNMvP/CBdjIY=" formula="no" inline="no" isBookmarkSet="no" bookmark="no" validate="no" pdftag="P" artifact="_x0030_" Order="_x0033_"/>
  <Shape xmlns="" ID="vHg7ht2qgKojnu0Fl6z4ZxLC0YA=" formula="no" inline="no" isBookmarkSet="no" bookmark="no" validate="no" pdftag="P" artifact="_x0030_" Order="_x0033_"/>
  <Shape xmlns="" ID="087xzxITSNs4wfiZyAhvetOzLGc=" formula="no" inline="no" isBookmarkSet="no" pdftag="H3" artifact="_x0031_" validate="no" bookmark="yes" Order="_x0032_"/>
  <Shape xmlns="" ID="pPciIK89Yvxn43UsZgxeMTQ6jjs=" formula="no" inline="no" isBookmarkSet="no" pdftag="H2" artifact="_x0031_" validate="no" bookmark="yes" Order="_x0031_"/>
  <Shape xmlns="" ID="u+bKl0f3uyLlc1fl7b0P2WS1waI=" Order="_x0033_" pdftag="_x005B_Artifact_x005D_" isBookmarkSet="no" bookmark="no"/>
  <SubText xmlns="" ID="YYZK/rqcw1y6FSRhMUky5hCvlBc=" ActualText=""/>
  <SubText xmlns="" ID="jwSUrC2q/ZOxpNQklLjFzGCePU8=" ActualText=""/>
  <SubText xmlns="" ID="/Mrs0I4hjUA5YxESRQO8IZ7Hfgk=" ActualText=""/>
  <SubText xmlns="" ID="3YV+panle0zAYt4gWJBxeHOB544=" ActualText=""/>
  <SubText xmlns="" ID="VbDaZtGLtsE1jP9oUUv31g6DngA=" ActualText=""/>
  <SubText xmlns="" ID="o2fv8p+gsaQrBpkFAcHYjVp+02k=" ActualText=""/>
  <SubText xmlns="" ID="zvgCYiGZ/lf2Wnjqqgxkx4zW5m8=" ActualText=""/>
  <SubText xmlns="" ID="087xzxITSNs4wfiZyAhvetOzLGc=" ActualText=""/>
  <SubText xmlns="" ID="pPciIK89Yvxn43UsZgxeMTQ6jjs=" ActualText=""/>
  <SubText xmlns="" ID="Hx4rxvpCWPz2O34OwcJrXGoRlHM=" ActualText=""/>
  <SubText xmlns="" ID="rsSAAOGSU0w78cXhI3jMYn/ST5Y=" ActualText=""/>
</PAW>
</file>

<file path=customXml/itemProps1.xml><?xml version="1.0" encoding="utf-8"?>
<ds:datastoreItem xmlns:ds="http://schemas.openxmlformats.org/officeDocument/2006/customXml" ds:itemID="{8B2DB4DC-4EB4-4CCE-AACF-C1B7060768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65619d-62ea-4494-9933-e5d4636ba862"/>
    <ds:schemaRef ds:uri="b2cbb320-9259-475d-a199-cf835ecb4c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8A32DE3-8680-4323-B8B8-E1E92D87A35D}">
  <ds:schemaRefs>
    <ds:schemaRef ds:uri="http://schemas.microsoft.com/sharepoint/v3/contenttype/forms"/>
  </ds:schemaRefs>
</ds:datastoreItem>
</file>

<file path=customXml/itemProps3.xml><?xml version="1.0" encoding="utf-8"?>
<ds:datastoreItem xmlns:ds="http://schemas.openxmlformats.org/officeDocument/2006/customXml" ds:itemID="{49F01CE2-A36D-46D0-BE76-99D6D71A23A3}">
  <ds:schemaRefs>
    <ds:schemaRef ds:uri="http://purl.org/dc/terms/"/>
    <ds:schemaRef ds:uri="b2cbb320-9259-475d-a199-cf835ecb4c25"/>
    <ds:schemaRef ds:uri="http://schemas.microsoft.com/office/2006/documentManagement/types"/>
    <ds:schemaRef ds:uri="http://schemas.microsoft.com/office/2006/metadata/properties"/>
    <ds:schemaRef ds:uri="http://purl.org/dc/dcmitype/"/>
    <ds:schemaRef ds:uri="http://www.w3.org/XML/1998/namespace"/>
    <ds:schemaRef ds:uri="http://schemas.microsoft.com/office/infopath/2007/PartnerControls"/>
    <ds:schemaRef ds:uri="http://schemas.openxmlformats.org/package/2006/metadata/core-properties"/>
    <ds:schemaRef ds:uri="a165619d-62ea-4494-9933-e5d4636ba862"/>
    <ds:schemaRef ds:uri="http://purl.org/dc/elements/1.1/"/>
  </ds:schemaRefs>
</ds:datastoreItem>
</file>

<file path=customXml/itemProps4.xml><?xml version="1.0" encoding="utf-8"?>
<ds:datastoreItem xmlns:ds="http://schemas.openxmlformats.org/officeDocument/2006/customXml" ds:itemID="{A870AE42-B7EF-4425-8E23-8E4BA26DAB5C}">
  <ds:schemaRefs>
    <ds:schemaRef ds:uri="http://www.net-centric.com/PAWPP"/>
    <ds:schemaRef ds:uri=""/>
  </ds:schemaRefs>
</ds:datastoreItem>
</file>

<file path=docProps/app.xml><?xml version="1.0" encoding="utf-8"?>
<Properties xmlns="http://schemas.openxmlformats.org/officeDocument/2006/extended-properties" xmlns:vt="http://schemas.openxmlformats.org/officeDocument/2006/docPropsVTypes">
  <TotalTime>10591</TotalTime>
  <Words>1871</Words>
  <Application>Microsoft Office PowerPoint</Application>
  <PresentationFormat>Widescreen</PresentationFormat>
  <Paragraphs>326</Paragraphs>
  <Slides>41</Slides>
  <Notes>37</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41</vt:i4>
      </vt:variant>
    </vt:vector>
  </HeadingPairs>
  <TitlesOfParts>
    <vt:vector size="56" baseType="lpstr">
      <vt:lpstr>Arial</vt:lpstr>
      <vt:lpstr>Calibri</vt:lpstr>
      <vt:lpstr>Calibri Light</vt:lpstr>
      <vt:lpstr>Times New Roman</vt:lpstr>
      <vt:lpstr>Webdings</vt:lpstr>
      <vt:lpstr>Wingdings</vt:lpstr>
      <vt:lpstr>Wingdings 2</vt:lpstr>
      <vt:lpstr>Wingdings 3</vt:lpstr>
      <vt:lpstr>General Content</vt:lpstr>
      <vt:lpstr>Special Content</vt:lpstr>
      <vt:lpstr>People Slides</vt:lpstr>
      <vt:lpstr>Interactive Slides</vt:lpstr>
      <vt:lpstr>Infographic Layouts</vt:lpstr>
      <vt:lpstr>1_People Slides</vt:lpstr>
      <vt:lpstr>2_People Slides</vt:lpstr>
      <vt:lpstr>Polling Question #1</vt:lpstr>
      <vt:lpstr>Polling Question #2</vt:lpstr>
      <vt:lpstr>Remote Monitoring</vt:lpstr>
      <vt:lpstr>Today’s Moderator</vt:lpstr>
      <vt:lpstr>Today’s Speakers</vt:lpstr>
      <vt:lpstr>Grantee Practitioners</vt:lpstr>
      <vt:lpstr>Today’s Objectives</vt:lpstr>
      <vt:lpstr>What is Remote Monitoring? </vt:lpstr>
      <vt:lpstr>What is Remote Monitoring?</vt:lpstr>
      <vt:lpstr>So What’s the Difference?</vt:lpstr>
      <vt:lpstr>When is (or isn’t) Remote Monitoring Appropriate? </vt:lpstr>
      <vt:lpstr>When is Remote Monitoring Appropriate? (2) </vt:lpstr>
      <vt:lpstr>Risk Analysis</vt:lpstr>
      <vt:lpstr>Monitoring History</vt:lpstr>
      <vt:lpstr>Grant/Project Complexity</vt:lpstr>
      <vt:lpstr>Other Considerations</vt:lpstr>
      <vt:lpstr>What are the Benefits and Limitations of Remote Monitoring?</vt:lpstr>
      <vt:lpstr>How is Remote Monitoring Conducted? </vt:lpstr>
      <vt:lpstr>Break Down Remote Monitoring…</vt:lpstr>
      <vt:lpstr>Pre-Work</vt:lpstr>
      <vt:lpstr>Define the Scope (Pre-work)</vt:lpstr>
      <vt:lpstr>Collect Source Documentation (Pre-Work)</vt:lpstr>
      <vt:lpstr>Develop Agenda for Monitoring Review (Pre-Work)</vt:lpstr>
      <vt:lpstr>Strategies for Protecting PII (Pre-Work)</vt:lpstr>
      <vt:lpstr>Conduct Remote Monitoring</vt:lpstr>
      <vt:lpstr>Logistics – Setup &amp; Tools</vt:lpstr>
      <vt:lpstr>Follow Agenda/Schedule</vt:lpstr>
      <vt:lpstr>File/Documentation Review…TIPS</vt:lpstr>
      <vt:lpstr>Follow-up File Review with Questions</vt:lpstr>
      <vt:lpstr>Post-Monitoring and Next Steps</vt:lpstr>
      <vt:lpstr>Issue Report</vt:lpstr>
      <vt:lpstr>Resolve Compliance Issues</vt:lpstr>
      <vt:lpstr>Provide Technical Assistance</vt:lpstr>
      <vt:lpstr>Experience from the Field</vt:lpstr>
      <vt:lpstr>Tips for Success</vt:lpstr>
      <vt:lpstr>Tips for Success &amp; Key Takeaways</vt:lpstr>
      <vt:lpstr>Resources</vt:lpstr>
      <vt:lpstr>State Monitoring &amp; Oversight Resources on WorkforceGPS</vt:lpstr>
      <vt:lpstr>ETA’s Core Monitoring Guide</vt:lpstr>
      <vt:lpstr>Any 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Robbins</dc:creator>
  <cp:lastModifiedBy>Jonathan Vehlow</cp:lastModifiedBy>
  <cp:revision>208</cp:revision>
  <dcterms:created xsi:type="dcterms:W3CDTF">2019-06-21T16:58:05Z</dcterms:created>
  <dcterms:modified xsi:type="dcterms:W3CDTF">2020-05-28T11:09:51Z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0x010100D20A4C17F8893B419ED8287CDE59D507</vt:lpwstr>
  </property>
</Properties>
</file>