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61" autoAdjust="0"/>
    <p:restoredTop sz="74130" autoAdjust="0"/>
  </p:normalViewPr>
  <p:slideViewPr>
    <p:cSldViewPr snapToGrid="0">
      <p:cViewPr varScale="1">
        <p:scale>
          <a:sx n="95" d="100"/>
          <a:sy n="95" d="100"/>
        </p:scale>
        <p:origin x="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079402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/>
              <a:t>Effective Community College-Workforce Development Board Partnerships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100" dirty="0" smtClean="0"/>
              <a:t>Date</a:t>
            </a:r>
            <a:r>
              <a:rPr lang="en-US" sz="1100" dirty="0"/>
              <a:t>: </a:t>
            </a:r>
            <a:r>
              <a:rPr lang="en-US" sz="1100" dirty="0" smtClean="0"/>
              <a:t>May 28, </a:t>
            </a:r>
            <a:r>
              <a:rPr lang="en-US" sz="1100" dirty="0" smtClean="0"/>
              <a:t>2020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100" dirty="0"/>
              <a:t>Moderator(s): Gregory Scheib (DOL/ETA</a:t>
            </a:r>
            <a:r>
              <a:rPr lang="en-US" sz="1100" dirty="0" smtClean="0"/>
              <a:t>), </a:t>
            </a:r>
            <a:r>
              <a:rPr lang="en-US" sz="1100" dirty="0" smtClean="0">
                <a:solidFill>
                  <a:srgbClr val="7030A0"/>
                </a:solidFill>
              </a:rPr>
              <a:t>Janet Bray </a:t>
            </a:r>
            <a:r>
              <a:rPr lang="en-US" sz="1100" dirty="0" smtClean="0">
                <a:solidFill>
                  <a:srgbClr val="7030A0"/>
                </a:solidFill>
              </a:rPr>
              <a:t>(NAWB), Kelly Middleton Banks (NAWB)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Speaker(s</a:t>
            </a:r>
            <a:r>
              <a:rPr lang="en-US" sz="1100" dirty="0"/>
              <a:t>): </a:t>
            </a:r>
            <a:r>
              <a:rPr lang="en-US" sz="1100" dirty="0">
                <a:solidFill>
                  <a:srgbClr val="7030A0"/>
                </a:solidFill>
              </a:rPr>
              <a:t>Angie Barksdale, </a:t>
            </a:r>
            <a:r>
              <a:rPr lang="en-US" sz="1100" dirty="0" err="1">
                <a:solidFill>
                  <a:srgbClr val="7030A0"/>
                </a:solidFill>
              </a:rPr>
              <a:t>Mellisa</a:t>
            </a:r>
            <a:r>
              <a:rPr lang="en-US" sz="1100" dirty="0">
                <a:solidFill>
                  <a:srgbClr val="7030A0"/>
                </a:solidFill>
              </a:rPr>
              <a:t> </a:t>
            </a:r>
            <a:r>
              <a:rPr lang="en-US" sz="1100" dirty="0" err="1">
                <a:solidFill>
                  <a:srgbClr val="7030A0"/>
                </a:solidFill>
              </a:rPr>
              <a:t>Leaming</a:t>
            </a:r>
            <a:r>
              <a:rPr lang="en-US" sz="1100" dirty="0">
                <a:solidFill>
                  <a:srgbClr val="7030A0"/>
                </a:solidFill>
              </a:rPr>
              <a:t>, </a:t>
            </a:r>
            <a:r>
              <a:rPr lang="en-US" sz="1100" dirty="0" smtClean="0">
                <a:solidFill>
                  <a:srgbClr val="7030A0"/>
                </a:solidFill>
              </a:rPr>
              <a:t>Julie </a:t>
            </a:r>
            <a:r>
              <a:rPr lang="en-US" sz="1100" dirty="0" smtClean="0">
                <a:solidFill>
                  <a:srgbClr val="7030A0"/>
                </a:solidFill>
              </a:rPr>
              <a:t>Parks, Cindy Randolph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354347"/>
            <a:ext cx="5079403" cy="4851125"/>
          </a:xfrm>
          <a:ln w="12700"/>
        </p:spPr>
        <p:txBody>
          <a:bodyPr lIns="182880" anchor="t">
            <a:norm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This webinar </a:t>
            </a:r>
            <a:r>
              <a:rPr lang="en-US" sz="1200" dirty="0" smtClean="0">
                <a:solidFill>
                  <a:schemeClr val="tx1"/>
                </a:solidFill>
              </a:rPr>
              <a:t>showcased </a:t>
            </a:r>
            <a:r>
              <a:rPr lang="en-US" sz="1200" dirty="0">
                <a:solidFill>
                  <a:schemeClr val="tx1"/>
                </a:solidFill>
              </a:rPr>
              <a:t>America's Promise grantees that have a strong relationship between the community college and workforce development board.  Grantees </a:t>
            </a:r>
            <a:r>
              <a:rPr lang="en-US" sz="1200" dirty="0" smtClean="0">
                <a:solidFill>
                  <a:schemeClr val="tx1"/>
                </a:solidFill>
              </a:rPr>
              <a:t>shared </a:t>
            </a:r>
            <a:r>
              <a:rPr lang="en-US" sz="1200" dirty="0">
                <a:solidFill>
                  <a:schemeClr val="tx1"/>
                </a:solidFill>
              </a:rPr>
              <a:t>their strategies for building and maintaining their partnership and how they overcame challenges along the way.</a:t>
            </a:r>
          </a:p>
          <a:p>
            <a:pPr marL="0" indent="0">
              <a:buNone/>
            </a:pPr>
            <a:r>
              <a:rPr lang="en-US" sz="1200" i="1" dirty="0" smtClean="0">
                <a:solidFill>
                  <a:schemeClr val="tx1"/>
                </a:solidFill>
              </a:rPr>
              <a:t>Janet Bray, TA Coach, National Association of Workforce Boards </a:t>
            </a:r>
            <a:r>
              <a:rPr lang="en-US" sz="1200" i="1" dirty="0" smtClean="0">
                <a:solidFill>
                  <a:schemeClr val="tx1"/>
                </a:solidFill>
              </a:rPr>
              <a:t>Kelly Middleton Banks, TA Coach, National Association of Workforce Boards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smtClean="0">
                <a:solidFill>
                  <a:schemeClr val="tx1"/>
                </a:solidFill>
              </a:rPr>
              <a:t>guided </a:t>
            </a:r>
            <a:r>
              <a:rPr lang="en-US" sz="1200" dirty="0" smtClean="0">
                <a:solidFill>
                  <a:schemeClr val="tx1"/>
                </a:solidFill>
              </a:rPr>
              <a:t>the discussion on partnerships. </a:t>
            </a:r>
          </a:p>
          <a:p>
            <a:pPr marL="0" indent="0">
              <a:buNone/>
            </a:pPr>
            <a:r>
              <a:rPr lang="en-US" sz="1200" i="1" dirty="0" err="1">
                <a:solidFill>
                  <a:schemeClr val="tx1"/>
                </a:solidFill>
              </a:rPr>
              <a:t>Mellisa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</a:rPr>
              <a:t>Leaming</a:t>
            </a:r>
            <a:r>
              <a:rPr lang="en-US" sz="1200" i="1" dirty="0" smtClean="0">
                <a:solidFill>
                  <a:schemeClr val="tx1"/>
                </a:solidFill>
              </a:rPr>
              <a:t>, Director </a:t>
            </a:r>
            <a:r>
              <a:rPr lang="en-US" sz="1200" i="1" dirty="0">
                <a:solidFill>
                  <a:schemeClr val="tx1"/>
                </a:solidFill>
              </a:rPr>
              <a:t>of </a:t>
            </a:r>
            <a:r>
              <a:rPr lang="en-US" sz="1200" i="1" dirty="0" smtClean="0">
                <a:solidFill>
                  <a:schemeClr val="tx1"/>
                </a:solidFill>
              </a:rPr>
              <a:t>Operations, Region </a:t>
            </a:r>
            <a:r>
              <a:rPr lang="en-US" sz="1200" i="1" dirty="0">
                <a:solidFill>
                  <a:schemeClr val="tx1"/>
                </a:solidFill>
              </a:rPr>
              <a:t>4 Workforce Board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i="1" dirty="0">
                <a:solidFill>
                  <a:schemeClr val="tx1"/>
                </a:solidFill>
              </a:rPr>
              <a:t>Cindy </a:t>
            </a:r>
            <a:r>
              <a:rPr lang="en-US" sz="1200" i="1" dirty="0" smtClean="0">
                <a:solidFill>
                  <a:schemeClr val="tx1"/>
                </a:solidFill>
              </a:rPr>
              <a:t>Randolph, Executive </a:t>
            </a:r>
            <a:r>
              <a:rPr lang="en-US" sz="1200" i="1" dirty="0">
                <a:solidFill>
                  <a:schemeClr val="tx1"/>
                </a:solidFill>
              </a:rPr>
              <a:t>Director of Career Experiences and Student Talent </a:t>
            </a:r>
            <a:r>
              <a:rPr lang="en-US" sz="1200" i="1" dirty="0" smtClean="0">
                <a:solidFill>
                  <a:schemeClr val="tx1"/>
                </a:solidFill>
              </a:rPr>
              <a:t>Connections, Ivy </a:t>
            </a:r>
            <a:r>
              <a:rPr lang="en-US" sz="1200" i="1" dirty="0">
                <a:solidFill>
                  <a:schemeClr val="tx1"/>
                </a:solidFill>
              </a:rPr>
              <a:t>Tech Community </a:t>
            </a:r>
            <a:r>
              <a:rPr lang="en-US" sz="1200" i="1" dirty="0" smtClean="0">
                <a:solidFill>
                  <a:schemeClr val="tx1"/>
                </a:solidFill>
              </a:rPr>
              <a:t>College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i="1" dirty="0">
                <a:solidFill>
                  <a:schemeClr val="tx1"/>
                </a:solidFill>
              </a:rPr>
              <a:t>Julie </a:t>
            </a:r>
            <a:r>
              <a:rPr lang="en-US" sz="1200" i="1" dirty="0" smtClean="0">
                <a:solidFill>
                  <a:schemeClr val="tx1"/>
                </a:solidFill>
              </a:rPr>
              <a:t>Parks, AP </a:t>
            </a:r>
            <a:r>
              <a:rPr lang="en-US" sz="1200" i="1" dirty="0">
                <a:solidFill>
                  <a:schemeClr val="tx1"/>
                </a:solidFill>
              </a:rPr>
              <a:t>Project </a:t>
            </a:r>
            <a:r>
              <a:rPr lang="en-US" sz="1200" i="1" dirty="0" smtClean="0">
                <a:solidFill>
                  <a:schemeClr val="tx1"/>
                </a:solidFill>
              </a:rPr>
              <a:t>Leader, Grand </a:t>
            </a:r>
            <a:r>
              <a:rPr lang="en-US" sz="1200" i="1" dirty="0">
                <a:solidFill>
                  <a:schemeClr val="tx1"/>
                </a:solidFill>
              </a:rPr>
              <a:t>Rapids Community College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i="1" dirty="0">
                <a:solidFill>
                  <a:schemeClr val="tx1"/>
                </a:solidFill>
              </a:rPr>
              <a:t>Angie </a:t>
            </a:r>
            <a:r>
              <a:rPr lang="en-US" sz="1200" i="1" dirty="0" smtClean="0">
                <a:solidFill>
                  <a:schemeClr val="tx1"/>
                </a:solidFill>
              </a:rPr>
              <a:t>Barksdale, Chief </a:t>
            </a:r>
            <a:r>
              <a:rPr lang="en-US" sz="1200" i="1" dirty="0">
                <a:solidFill>
                  <a:schemeClr val="tx1"/>
                </a:solidFill>
              </a:rPr>
              <a:t>Operating </a:t>
            </a:r>
            <a:r>
              <a:rPr lang="en-US" sz="1200" i="1" dirty="0" smtClean="0">
                <a:solidFill>
                  <a:schemeClr val="tx1"/>
                </a:solidFill>
              </a:rPr>
              <a:t>Officer, West </a:t>
            </a:r>
            <a:r>
              <a:rPr lang="en-US" sz="1200" i="1" dirty="0">
                <a:solidFill>
                  <a:schemeClr val="tx1"/>
                </a:solidFill>
              </a:rPr>
              <a:t>Michigan Works!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Grantees shared their experiences with building and maintaining a relationship between the community college and the local workforce board. The </a:t>
            </a:r>
            <a:r>
              <a:rPr lang="en-US" sz="1200" dirty="0">
                <a:solidFill>
                  <a:schemeClr val="tx1"/>
                </a:solidFill>
              </a:rPr>
              <a:t>discussion included </a:t>
            </a:r>
            <a:r>
              <a:rPr lang="en-US" sz="1200" dirty="0" smtClean="0">
                <a:solidFill>
                  <a:schemeClr val="tx1"/>
                </a:solidFill>
              </a:rPr>
              <a:t>the roles </a:t>
            </a:r>
            <a:r>
              <a:rPr lang="en-US" sz="1200" dirty="0">
                <a:solidFill>
                  <a:schemeClr val="tx1"/>
                </a:solidFill>
              </a:rPr>
              <a:t>each </a:t>
            </a:r>
            <a:r>
              <a:rPr lang="en-US" sz="1200" dirty="0" smtClean="0">
                <a:solidFill>
                  <a:schemeClr val="tx1"/>
                </a:solidFill>
              </a:rPr>
              <a:t>organization plays </a:t>
            </a:r>
            <a:r>
              <a:rPr lang="en-US" sz="1200" dirty="0">
                <a:solidFill>
                  <a:schemeClr val="tx1"/>
                </a:solidFill>
              </a:rPr>
              <a:t>in the partnership </a:t>
            </a:r>
            <a:r>
              <a:rPr lang="en-US" sz="1200" dirty="0" smtClean="0">
                <a:solidFill>
                  <a:schemeClr val="tx1"/>
                </a:solidFill>
              </a:rPr>
              <a:t>as well as challenges they faced along the way. </a:t>
            </a:r>
            <a:endParaRPr lang="en-US" sz="12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446820"/>
              </p:ext>
            </p:extLst>
          </p:nvPr>
        </p:nvGraphicFramePr>
        <p:xfrm>
          <a:off x="5542255" y="408893"/>
          <a:ext cx="3402846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6227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566619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2052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Webinar 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3:09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Presenter Introductions 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5:21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Establishing the Partnership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11:59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Programming and Engagement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22:40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Partnerships</a:t>
                      </a:r>
                      <a:r>
                        <a:rPr lang="en-US" sz="1000" b="0" baseline="0" dirty="0" smtClean="0"/>
                        <a:t> and Sustainability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30:16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Powerhouse Partnerships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37:13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Follow-up Questions</a:t>
                      </a:r>
                      <a:endParaRPr lang="en-US" sz="1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42:16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Final Remarks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52:35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Reminders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52:54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Event Title Date Moderator(s): Speaker(s):   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8514</TotalTime>
  <Words>248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Impact</vt:lpstr>
      <vt:lpstr>Times New Roman</vt:lpstr>
      <vt:lpstr>Webdings</vt:lpstr>
      <vt:lpstr>Wingdings</vt:lpstr>
      <vt:lpstr>Wingdings 2</vt:lpstr>
      <vt:lpstr>Wingdings 3</vt:lpstr>
      <vt:lpstr>Standard Slides</vt:lpstr>
      <vt:lpstr>2_Standard Slides</vt:lpstr>
      <vt:lpstr>Executive Summary Effective Community College-Workforce Development Board Partnerships  Date: May 28, 2020 Moderator(s): Gregory Scheib (DOL/ETA), Janet Bray (NAWB), Kelly Middleton Banks (NAWB) Speaker(s): Angie Barksdale, Mellisa Leaming, Julie Parks, Cindy Randolph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Brown, Angella - ETA CTR</cp:lastModifiedBy>
  <cp:revision>153</cp:revision>
  <dcterms:created xsi:type="dcterms:W3CDTF">2017-09-27T21:43:17Z</dcterms:created>
  <dcterms:modified xsi:type="dcterms:W3CDTF">2020-06-01T18:56:36Z</dcterms:modified>
</cp:coreProperties>
</file>