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0" r:id="rId6"/>
    <p:sldMasterId id="2147483658" r:id="rId7"/>
    <p:sldMasterId id="2147483684" r:id="rId8"/>
    <p:sldMasterId id="2147483699" r:id="rId9"/>
  </p:sldMasterIdLst>
  <p:notesMasterIdLst>
    <p:notesMasterId r:id="rId40"/>
  </p:notesMasterIdLst>
  <p:handoutMasterIdLst>
    <p:handoutMasterId r:id="rId41"/>
  </p:handoutMasterIdLst>
  <p:sldIdLst>
    <p:sldId id="355" r:id="rId10"/>
    <p:sldId id="256" r:id="rId11"/>
    <p:sldId id="318" r:id="rId12"/>
    <p:sldId id="334" r:id="rId13"/>
    <p:sldId id="295" r:id="rId14"/>
    <p:sldId id="361" r:id="rId15"/>
    <p:sldId id="337" r:id="rId16"/>
    <p:sldId id="340" r:id="rId17"/>
    <p:sldId id="336" r:id="rId18"/>
    <p:sldId id="362" r:id="rId19"/>
    <p:sldId id="338" r:id="rId20"/>
    <p:sldId id="356" r:id="rId21"/>
    <p:sldId id="373" r:id="rId22"/>
    <p:sldId id="374" r:id="rId23"/>
    <p:sldId id="350" r:id="rId24"/>
    <p:sldId id="354" r:id="rId25"/>
    <p:sldId id="363" r:id="rId26"/>
    <p:sldId id="366" r:id="rId27"/>
    <p:sldId id="365" r:id="rId28"/>
    <p:sldId id="368" r:id="rId29"/>
    <p:sldId id="369" r:id="rId30"/>
    <p:sldId id="370" r:id="rId31"/>
    <p:sldId id="372" r:id="rId32"/>
    <p:sldId id="353" r:id="rId33"/>
    <p:sldId id="352" r:id="rId34"/>
    <p:sldId id="274" r:id="rId35"/>
    <p:sldId id="281" r:id="rId36"/>
    <p:sldId id="375" r:id="rId37"/>
    <p:sldId id="349" r:id="rId38"/>
    <p:sldId id="297" r:id="rId39"/>
  </p:sldIdLst>
  <p:sldSz cx="12192000" cy="6858000"/>
  <p:notesSz cx="9296400" cy="70104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ueva, Cesar A - ETA" initials="VCA-E" lastIdx="16" clrIdx="0">
    <p:extLst>
      <p:ext uri="{19B8F6BF-5375-455C-9EA6-DF929625EA0E}">
        <p15:presenceInfo xmlns:p15="http://schemas.microsoft.com/office/powerpoint/2012/main" userId="S-1-5-21-2522062978-2635407418-847139880-68973" providerId="AD"/>
      </p:ext>
    </p:extLst>
  </p:cmAuthor>
  <p:cmAuthor id="2" name="Lewis, Shelia F - ETA" initials="LSF-E" lastIdx="53" clrIdx="2">
    <p:extLst>
      <p:ext uri="{19B8F6BF-5375-455C-9EA6-DF929625EA0E}">
        <p15:presenceInfo xmlns:p15="http://schemas.microsoft.com/office/powerpoint/2012/main" userId="S-1-5-21-2522062978-2635407418-847139880-43094" providerId="AD"/>
      </p:ext>
    </p:extLst>
  </p:cmAuthor>
  <p:cmAuthor id="3" name="Ahmed, Toquir - ETA" initials="AT-E" lastIdx="2" clrIdx="3">
    <p:extLst>
      <p:ext uri="{19B8F6BF-5375-455C-9EA6-DF929625EA0E}">
        <p15:presenceInfo xmlns:p15="http://schemas.microsoft.com/office/powerpoint/2012/main" userId="S-1-5-21-2522062978-2635407418-847139880-46712" providerId="AD"/>
      </p:ext>
    </p:extLst>
  </p:cmAuthor>
  <p:cmAuthor id="4" name="Travis, Robert - ETA CTR" initials="TR-EC" lastIdx="3" clrIdx="4">
    <p:extLst>
      <p:ext uri="{19B8F6BF-5375-455C-9EA6-DF929625EA0E}">
        <p15:presenceInfo xmlns:p15="http://schemas.microsoft.com/office/powerpoint/2012/main" userId="S-1-5-21-2522062978-2635407418-847139880-69727" providerId="AD"/>
      </p:ext>
    </p:extLst>
  </p:cmAuthor>
  <p:cmAuthor id="5" name="Eckenroth, Christina - ETA" initials="EC-E" lastIdx="14" clrIdx="5">
    <p:extLst>
      <p:ext uri="{19B8F6BF-5375-455C-9EA6-DF929625EA0E}">
        <p15:presenceInfo xmlns:p15="http://schemas.microsoft.com/office/powerpoint/2012/main" userId="S-1-5-21-2522062978-2635407418-847139880-20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4F4"/>
    <a:srgbClr val="8C8C8C"/>
    <a:srgbClr val="2C52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3" autoAdjust="0"/>
    <p:restoredTop sz="60755" autoAdjust="0"/>
  </p:normalViewPr>
  <p:slideViewPr>
    <p:cSldViewPr snapToGrid="0">
      <p:cViewPr varScale="1">
        <p:scale>
          <a:sx n="52" d="100"/>
          <a:sy n="52" d="100"/>
        </p:scale>
        <p:origin x="2184" y="43"/>
      </p:cViewPr>
      <p:guideLst/>
    </p:cSldViewPr>
  </p:slideViewPr>
  <p:notesTextViewPr>
    <p:cViewPr>
      <p:scale>
        <a:sx n="1" d="1"/>
        <a:sy n="1" d="1"/>
      </p:scale>
      <p:origin x="0" y="0"/>
    </p:cViewPr>
  </p:notesTextViewPr>
  <p:sorterViewPr>
    <p:cViewPr>
      <p:scale>
        <a:sx n="100" d="100"/>
        <a:sy n="100" d="100"/>
      </p:scale>
      <p:origin x="0" y="-4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Dang" userId="5517167b-d78e-42a6-a7ab-368621bc5e35" providerId="ADAL" clId="{3C5F86C3-C35A-4395-962C-59E530CA1CA9}"/>
    <pc:docChg chg="modSld">
      <pc:chgData name="Long Dang" userId="5517167b-d78e-42a6-a7ab-368621bc5e35" providerId="ADAL" clId="{3C5F86C3-C35A-4395-962C-59E530CA1CA9}" dt="2019-11-25T20:32:34.474" v="8" actId="20577"/>
      <pc:docMkLst>
        <pc:docMk/>
      </pc:docMkLst>
      <pc:sldChg chg="modSp">
        <pc:chgData name="Long Dang" userId="5517167b-d78e-42a6-a7ab-368621bc5e35" providerId="ADAL" clId="{3C5F86C3-C35A-4395-962C-59E530CA1CA9}" dt="2019-11-25T20:32:34.474" v="8" actId="20577"/>
        <pc:sldMkLst>
          <pc:docMk/>
          <pc:sldMk cId="1373557105" sldId="291"/>
        </pc:sldMkLst>
        <pc:spChg chg="mod">
          <ac:chgData name="Long Dang" userId="5517167b-d78e-42a6-a7ab-368621bc5e35" providerId="ADAL" clId="{3C5F86C3-C35A-4395-962C-59E530CA1CA9}" dt="2019-11-25T20:32:34.474" v="8" actId="20577"/>
          <ac:spMkLst>
            <pc:docMk/>
            <pc:sldMk cId="1373557105" sldId="291"/>
            <ac:spMk id="5" creationId="{2D3BA267-005E-437F-9930-157D49F7721A}"/>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0-06-04T08:34:11.229" idx="13">
    <p:pos x="10" y="10"/>
    <p:text>Can we add the titles of the TEGLs?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05B50BD2-D88E-4319-82A1-EB6B087E93C4}" type="datetimeFigureOut">
              <a:rPr lang="en-US" smtClean="0"/>
              <a:t>6/10/2020</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0465E1D-50F0-4576-A74E-5360962AAEE2}" type="slidenum">
              <a:rPr lang="en-US" smtClean="0"/>
              <a:t>‹#›</a:t>
            </a:fld>
            <a:endParaRPr lang="en-US"/>
          </a:p>
        </p:txBody>
      </p:sp>
    </p:spTree>
    <p:extLst>
      <p:ext uri="{BB962C8B-B14F-4D97-AF65-F5344CB8AC3E}">
        <p14:creationId xmlns:p14="http://schemas.microsoft.com/office/powerpoint/2010/main" val="521048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E9B57773-3BAA-418C-9BDB-0F9C1E1BF433}" type="datetimeFigureOut">
              <a:rPr lang="en-US" smtClean="0"/>
              <a:t>6/10/2020</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9B342BB8-3F7E-4150-BE07-912221E53E6C}" type="slidenum">
              <a:rPr lang="en-US" smtClean="0"/>
              <a:t>‹#›</a:t>
            </a:fld>
            <a:endParaRPr lang="en-US"/>
          </a:p>
        </p:txBody>
      </p:sp>
    </p:spTree>
    <p:extLst>
      <p:ext uri="{BB962C8B-B14F-4D97-AF65-F5344CB8AC3E}">
        <p14:creationId xmlns:p14="http://schemas.microsoft.com/office/powerpoint/2010/main" val="276016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a:t>
            </a:fld>
            <a:endParaRPr lang="en-US"/>
          </a:p>
        </p:txBody>
      </p:sp>
    </p:spTree>
    <p:extLst>
      <p:ext uri="{BB962C8B-B14F-4D97-AF65-F5344CB8AC3E}">
        <p14:creationId xmlns:p14="http://schemas.microsoft.com/office/powerpoint/2010/main" val="97605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10</a:t>
            </a:fld>
            <a:endParaRPr lang="en-US"/>
          </a:p>
        </p:txBody>
      </p:sp>
    </p:spTree>
    <p:extLst>
      <p:ext uri="{BB962C8B-B14F-4D97-AF65-F5344CB8AC3E}">
        <p14:creationId xmlns:p14="http://schemas.microsoft.com/office/powerpoint/2010/main" val="148971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11</a:t>
            </a:fld>
            <a:endParaRPr lang="en-US"/>
          </a:p>
        </p:txBody>
      </p:sp>
    </p:spTree>
    <p:extLst>
      <p:ext uri="{BB962C8B-B14F-4D97-AF65-F5344CB8AC3E}">
        <p14:creationId xmlns:p14="http://schemas.microsoft.com/office/powerpoint/2010/main" val="4172661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12</a:t>
            </a:fld>
            <a:endParaRPr lang="en-US"/>
          </a:p>
        </p:txBody>
      </p:sp>
    </p:spTree>
    <p:extLst>
      <p:ext uri="{BB962C8B-B14F-4D97-AF65-F5344CB8AC3E}">
        <p14:creationId xmlns:p14="http://schemas.microsoft.com/office/powerpoint/2010/main" val="17876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13</a:t>
            </a:fld>
            <a:endParaRPr lang="en-US"/>
          </a:p>
        </p:txBody>
      </p:sp>
    </p:spTree>
    <p:extLst>
      <p:ext uri="{BB962C8B-B14F-4D97-AF65-F5344CB8AC3E}">
        <p14:creationId xmlns:p14="http://schemas.microsoft.com/office/powerpoint/2010/main" val="874831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14</a:t>
            </a:fld>
            <a:endParaRPr lang="en-US"/>
          </a:p>
        </p:txBody>
      </p:sp>
    </p:spTree>
    <p:extLst>
      <p:ext uri="{BB962C8B-B14F-4D97-AF65-F5344CB8AC3E}">
        <p14:creationId xmlns:p14="http://schemas.microsoft.com/office/powerpoint/2010/main" val="299598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15</a:t>
            </a:fld>
            <a:endParaRPr lang="en-US"/>
          </a:p>
        </p:txBody>
      </p:sp>
    </p:spTree>
    <p:extLst>
      <p:ext uri="{BB962C8B-B14F-4D97-AF65-F5344CB8AC3E}">
        <p14:creationId xmlns:p14="http://schemas.microsoft.com/office/powerpoint/2010/main" val="3602967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16</a:t>
            </a:fld>
            <a:endParaRPr lang="en-US"/>
          </a:p>
        </p:txBody>
      </p:sp>
    </p:spTree>
    <p:extLst>
      <p:ext uri="{BB962C8B-B14F-4D97-AF65-F5344CB8AC3E}">
        <p14:creationId xmlns:p14="http://schemas.microsoft.com/office/powerpoint/2010/main" val="4111055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17</a:t>
            </a:fld>
            <a:endParaRPr lang="en-US"/>
          </a:p>
        </p:txBody>
      </p:sp>
    </p:spTree>
    <p:extLst>
      <p:ext uri="{BB962C8B-B14F-4D97-AF65-F5344CB8AC3E}">
        <p14:creationId xmlns:p14="http://schemas.microsoft.com/office/powerpoint/2010/main" val="259856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18</a:t>
            </a:fld>
            <a:endParaRPr lang="en-US"/>
          </a:p>
        </p:txBody>
      </p:sp>
    </p:spTree>
    <p:extLst>
      <p:ext uri="{BB962C8B-B14F-4D97-AF65-F5344CB8AC3E}">
        <p14:creationId xmlns:p14="http://schemas.microsoft.com/office/powerpoint/2010/main" val="2724579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19</a:t>
            </a:fld>
            <a:endParaRPr lang="en-US"/>
          </a:p>
        </p:txBody>
      </p:sp>
    </p:spTree>
    <p:extLst>
      <p:ext uri="{BB962C8B-B14F-4D97-AF65-F5344CB8AC3E}">
        <p14:creationId xmlns:p14="http://schemas.microsoft.com/office/powerpoint/2010/main" val="288013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a:t>
            </a:fld>
            <a:endParaRPr lang="en-US"/>
          </a:p>
        </p:txBody>
      </p:sp>
    </p:spTree>
    <p:extLst>
      <p:ext uri="{BB962C8B-B14F-4D97-AF65-F5344CB8AC3E}">
        <p14:creationId xmlns:p14="http://schemas.microsoft.com/office/powerpoint/2010/main" val="785512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20</a:t>
            </a:fld>
            <a:endParaRPr lang="en-US"/>
          </a:p>
        </p:txBody>
      </p:sp>
    </p:spTree>
    <p:extLst>
      <p:ext uri="{BB962C8B-B14F-4D97-AF65-F5344CB8AC3E}">
        <p14:creationId xmlns:p14="http://schemas.microsoft.com/office/powerpoint/2010/main" val="3469931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21</a:t>
            </a:fld>
            <a:endParaRPr lang="en-US"/>
          </a:p>
        </p:txBody>
      </p:sp>
    </p:spTree>
    <p:extLst>
      <p:ext uri="{BB962C8B-B14F-4D97-AF65-F5344CB8AC3E}">
        <p14:creationId xmlns:p14="http://schemas.microsoft.com/office/powerpoint/2010/main" val="3617286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22</a:t>
            </a:fld>
            <a:endParaRPr lang="en-US"/>
          </a:p>
        </p:txBody>
      </p:sp>
    </p:spTree>
    <p:extLst>
      <p:ext uri="{BB962C8B-B14F-4D97-AF65-F5344CB8AC3E}">
        <p14:creationId xmlns:p14="http://schemas.microsoft.com/office/powerpoint/2010/main" val="2322248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23</a:t>
            </a:fld>
            <a:endParaRPr lang="en-US"/>
          </a:p>
        </p:txBody>
      </p:sp>
    </p:spTree>
    <p:extLst>
      <p:ext uri="{BB962C8B-B14F-4D97-AF65-F5344CB8AC3E}">
        <p14:creationId xmlns:p14="http://schemas.microsoft.com/office/powerpoint/2010/main" val="279010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24</a:t>
            </a:fld>
            <a:endParaRPr lang="en-US"/>
          </a:p>
        </p:txBody>
      </p:sp>
    </p:spTree>
    <p:extLst>
      <p:ext uri="{BB962C8B-B14F-4D97-AF65-F5344CB8AC3E}">
        <p14:creationId xmlns:p14="http://schemas.microsoft.com/office/powerpoint/2010/main" val="2759606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25</a:t>
            </a:fld>
            <a:endParaRPr lang="en-US"/>
          </a:p>
        </p:txBody>
      </p:sp>
    </p:spTree>
    <p:extLst>
      <p:ext uri="{BB962C8B-B14F-4D97-AF65-F5344CB8AC3E}">
        <p14:creationId xmlns:p14="http://schemas.microsoft.com/office/powerpoint/2010/main" val="4280889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26</a:t>
            </a:fld>
            <a:endParaRPr lang="en-US"/>
          </a:p>
        </p:txBody>
      </p:sp>
    </p:spTree>
    <p:extLst>
      <p:ext uri="{BB962C8B-B14F-4D97-AF65-F5344CB8AC3E}">
        <p14:creationId xmlns:p14="http://schemas.microsoft.com/office/powerpoint/2010/main" val="2772612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27</a:t>
            </a:fld>
            <a:endParaRPr lang="en-US"/>
          </a:p>
        </p:txBody>
      </p:sp>
    </p:spTree>
    <p:extLst>
      <p:ext uri="{BB962C8B-B14F-4D97-AF65-F5344CB8AC3E}">
        <p14:creationId xmlns:p14="http://schemas.microsoft.com/office/powerpoint/2010/main" val="3148718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28</a:t>
            </a:fld>
            <a:endParaRPr lang="en-US"/>
          </a:p>
        </p:txBody>
      </p:sp>
    </p:spTree>
    <p:extLst>
      <p:ext uri="{BB962C8B-B14F-4D97-AF65-F5344CB8AC3E}">
        <p14:creationId xmlns:p14="http://schemas.microsoft.com/office/powerpoint/2010/main" val="3783130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29</a:t>
            </a:fld>
            <a:endParaRPr lang="en-US"/>
          </a:p>
        </p:txBody>
      </p:sp>
    </p:spTree>
    <p:extLst>
      <p:ext uri="{BB962C8B-B14F-4D97-AF65-F5344CB8AC3E}">
        <p14:creationId xmlns:p14="http://schemas.microsoft.com/office/powerpoint/2010/main" val="316793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a:t>
            </a:fld>
            <a:endParaRPr lang="en-US"/>
          </a:p>
        </p:txBody>
      </p:sp>
    </p:spTree>
    <p:extLst>
      <p:ext uri="{BB962C8B-B14F-4D97-AF65-F5344CB8AC3E}">
        <p14:creationId xmlns:p14="http://schemas.microsoft.com/office/powerpoint/2010/main" val="3219358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30</a:t>
            </a:fld>
            <a:endParaRPr lang="en-US"/>
          </a:p>
        </p:txBody>
      </p:sp>
    </p:spTree>
    <p:extLst>
      <p:ext uri="{BB962C8B-B14F-4D97-AF65-F5344CB8AC3E}">
        <p14:creationId xmlns:p14="http://schemas.microsoft.com/office/powerpoint/2010/main" val="124732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342BB8-3F7E-4150-BE07-912221E53E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46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5</a:t>
            </a:fld>
            <a:endParaRPr lang="en-US"/>
          </a:p>
        </p:txBody>
      </p:sp>
    </p:spTree>
    <p:extLst>
      <p:ext uri="{BB962C8B-B14F-4D97-AF65-F5344CB8AC3E}">
        <p14:creationId xmlns:p14="http://schemas.microsoft.com/office/powerpoint/2010/main" val="137290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6</a:t>
            </a:fld>
            <a:endParaRPr lang="en-US"/>
          </a:p>
        </p:txBody>
      </p:sp>
    </p:spTree>
    <p:extLst>
      <p:ext uri="{BB962C8B-B14F-4D97-AF65-F5344CB8AC3E}">
        <p14:creationId xmlns:p14="http://schemas.microsoft.com/office/powerpoint/2010/main" val="491981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7</a:t>
            </a:fld>
            <a:endParaRPr lang="en-US"/>
          </a:p>
        </p:txBody>
      </p:sp>
    </p:spTree>
    <p:extLst>
      <p:ext uri="{BB962C8B-B14F-4D97-AF65-F5344CB8AC3E}">
        <p14:creationId xmlns:p14="http://schemas.microsoft.com/office/powerpoint/2010/main" val="103762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8</a:t>
            </a:fld>
            <a:endParaRPr lang="en-US"/>
          </a:p>
        </p:txBody>
      </p:sp>
    </p:spTree>
    <p:extLst>
      <p:ext uri="{BB962C8B-B14F-4D97-AF65-F5344CB8AC3E}">
        <p14:creationId xmlns:p14="http://schemas.microsoft.com/office/powerpoint/2010/main" val="3106910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42BB8-3F7E-4150-BE07-912221E53E6C}" type="slidenum">
              <a:rPr lang="en-US" smtClean="0"/>
              <a:t>9</a:t>
            </a:fld>
            <a:endParaRPr lang="en-US"/>
          </a:p>
        </p:txBody>
      </p:sp>
    </p:spTree>
    <p:extLst>
      <p:ext uri="{BB962C8B-B14F-4D97-AF65-F5344CB8AC3E}">
        <p14:creationId xmlns:p14="http://schemas.microsoft.com/office/powerpoint/2010/main" val="2234284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sv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emf"/><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4.xml"/><Relationship Id="rId4" Type="http://schemas.openxmlformats.org/officeDocument/2006/relationships/image" Target="../media/image29.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4.xml"/><Relationship Id="rId4" Type="http://schemas.openxmlformats.org/officeDocument/2006/relationships/image" Target="../media/image32.sv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3F4F4"/>
        </a:solidFill>
        <a:effectLst/>
      </p:bgPr>
    </p:bg>
    <p:spTree>
      <p:nvGrpSpPr>
        <p:cNvPr id="1" name=""/>
        <p:cNvGrpSpPr/>
        <p:nvPr/>
      </p:nvGrpSpPr>
      <p:grpSpPr>
        <a:xfrm>
          <a:off x="0" y="0"/>
          <a:ext cx="0" cy="0"/>
          <a:chOff x="0" y="0"/>
          <a:chExt cx="0" cy="0"/>
        </a:xfrm>
      </p:grpSpPr>
      <p:pic>
        <p:nvPicPr>
          <p:cNvPr id="22" name="Lef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6210300" cy="6858000"/>
          </a:xfrm>
          <a:prstGeom prst="rect">
            <a:avLst/>
          </a:prstGeom>
        </p:spPr>
      </p:pic>
      <p:sp>
        <p:nvSpPr>
          <p:cNvPr id="2" name="Presentation 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5494430" y="2313782"/>
            <a:ext cx="6217920" cy="2230436"/>
          </a:xfrm>
        </p:spPr>
        <p:txBody>
          <a:bodyPr lIns="91440" anchor="ctr">
            <a:normAutofit/>
          </a:bodyPr>
          <a:lstStyle>
            <a:lvl1pPr algn="l">
              <a:defRPr sz="4800" b="1">
                <a:solidFill>
                  <a:schemeClr val="accent2"/>
                </a:solidFill>
                <a:latin typeface="+mn-lt"/>
              </a:defRPr>
            </a:lvl1pPr>
          </a:lstStyle>
          <a:p>
            <a:r>
              <a:rPr lang="en-US" dirty="0"/>
              <a:t>Click to add Title</a:t>
            </a:r>
          </a:p>
        </p:txBody>
      </p:sp>
      <p:sp>
        <p:nvSpPr>
          <p:cNvPr id="3" name="Presentation Subtitl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5494430" y="4673599"/>
            <a:ext cx="621792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Event Date">
            <a:extLst>
              <a:ext uri="{FF2B5EF4-FFF2-40B4-BE49-F238E27FC236}">
                <a16:creationId xmlns:a16="http://schemas.microsoft.com/office/drawing/2014/main" id="{A87BC8D1-B522-491F-805B-FA6690AC2AF6}"/>
              </a:ext>
            </a:extLst>
          </p:cNvPr>
          <p:cNvSpPr>
            <a:spLocks noGrp="1"/>
          </p:cNvSpPr>
          <p:nvPr>
            <p:ph type="dt" sz="half" idx="10"/>
          </p:nvPr>
        </p:nvSpPr>
        <p:spPr>
          <a:xfrm>
            <a:off x="1908175" y="5833156"/>
            <a:ext cx="2743200" cy="365125"/>
          </a:xfrm>
          <a:prstGeom prst="rect">
            <a:avLst/>
          </a:prstGeom>
        </p:spPr>
        <p:txBody>
          <a:bodyPr/>
          <a:lstStyle>
            <a:lvl1pPr algn="ctr">
              <a:defRPr sz="2000">
                <a:solidFill>
                  <a:schemeClr val="bg1"/>
                </a:solidFill>
              </a:defRPr>
            </a:lvl1pPr>
          </a:lstStyle>
          <a:p>
            <a:r>
              <a:rPr lang="en-US" dirty="0"/>
              <a:t>Month XX, 20XX</a:t>
            </a:r>
          </a:p>
        </p:txBody>
      </p:sp>
      <p:grpSp>
        <p:nvGrpSpPr>
          <p:cNvPr id="28" name="DOL-ETA Branding">
            <a:extLst>
              <a:ext uri="{FF2B5EF4-FFF2-40B4-BE49-F238E27FC236}">
                <a16:creationId xmlns:a16="http://schemas.microsoft.com/office/drawing/2014/main" id="{725FB689-92DD-491D-8462-FE0AA953385E}"/>
              </a:ext>
            </a:extLst>
          </p:cNvPr>
          <p:cNvGrpSpPr/>
          <p:nvPr userDrawn="1"/>
        </p:nvGrpSpPr>
        <p:grpSpPr>
          <a:xfrm>
            <a:off x="1360737" y="123825"/>
            <a:ext cx="3899036" cy="755650"/>
            <a:chOff x="1595394" y="293690"/>
            <a:chExt cx="3899036" cy="755650"/>
          </a:xfrm>
        </p:grpSpPr>
        <p:pic>
          <p:nvPicPr>
            <p:cNvPr id="25" name="DOL Seal" descr="Official seal of the United States Department of Labor">
              <a:extLst>
                <a:ext uri="{FF2B5EF4-FFF2-40B4-BE49-F238E27FC236}">
                  <a16:creationId xmlns:a16="http://schemas.microsoft.com/office/drawing/2014/main" id="{64621789-AD2B-43C2-B634-7CA4258C100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595394" y="293690"/>
              <a:ext cx="755650" cy="755650"/>
            </a:xfrm>
            <a:prstGeom prst="rect">
              <a:avLst/>
            </a:prstGeom>
          </p:spPr>
        </p:pic>
        <p:pic>
          <p:nvPicPr>
            <p:cNvPr id="27" name="ETA Tagline" descr="Employment and Training Administration, United States Department of Labor">
              <a:extLst>
                <a:ext uri="{FF2B5EF4-FFF2-40B4-BE49-F238E27FC236}">
                  <a16:creationId xmlns:a16="http://schemas.microsoft.com/office/drawing/2014/main" id="{7EAC06E8-608B-4773-B811-5F42690112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3077" y="488047"/>
              <a:ext cx="3031353" cy="366936"/>
            </a:xfrm>
            <a:prstGeom prst="rect">
              <a:avLst/>
            </a:prstGeom>
          </p:spPr>
        </p:pic>
      </p:grpSp>
      <p:pic>
        <p:nvPicPr>
          <p:cNvPr id="10" name="WFGPS Logo" descr="Logo for WorkforceGPS: Navigate to Success">
            <a:extLst>
              <a:ext uri="{FF2B5EF4-FFF2-40B4-BE49-F238E27FC236}">
                <a16:creationId xmlns:a16="http://schemas.microsoft.com/office/drawing/2014/main" id="{A0EDBCB9-034B-4117-97B6-419BF0069DC5}"/>
              </a:ext>
            </a:extLst>
          </p:cNvPr>
          <p:cNvPicPr>
            <a:picLocks noChangeAspect="1"/>
          </p:cNvPicPr>
          <p:nvPr userDrawn="1"/>
        </p:nvPicPr>
        <p:blipFill>
          <a:blip r:embed="rId6"/>
          <a:stretch>
            <a:fillRect/>
          </a:stretch>
        </p:blipFill>
        <p:spPr>
          <a:xfrm>
            <a:off x="7729099" y="630377"/>
            <a:ext cx="3102164" cy="1053028"/>
          </a:xfrm>
          <a:prstGeom prst="rect">
            <a:avLst/>
          </a:prstGeom>
        </p:spPr>
      </p:pic>
      <p:sp>
        <p:nvSpPr>
          <p:cNvPr id="24" name="Date Shadow">
            <a:extLst>
              <a:ext uri="{FF2B5EF4-FFF2-40B4-BE49-F238E27FC236}">
                <a16:creationId xmlns:a16="http://schemas.microsoft.com/office/drawing/2014/main" id="{C56EDC1C-5B01-4E65-95EB-E2F2CD4F99AC}"/>
              </a:ext>
              <a:ext uri="{C183D7F6-B498-43B3-948B-1728B52AA6E4}">
                <adec:decorative xmlns:adec="http://schemas.microsoft.com/office/drawing/2017/decorative" val="1"/>
              </a:ext>
            </a:extLst>
          </p:cNvPr>
          <p:cNvSpPr/>
          <p:nvPr userDrawn="1"/>
        </p:nvSpPr>
        <p:spPr>
          <a:xfrm>
            <a:off x="878681" y="5675086"/>
            <a:ext cx="4802188" cy="681264"/>
          </a:xfrm>
          <a:prstGeom prst="trapezoid">
            <a:avLst>
              <a:gd name="adj" fmla="val 998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304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68C2AF08-471A-4949-A6A1-F45470086C28}"/>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62651369-C661-484B-9FE2-66661E4F996A}"/>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51440254-C3B0-4830-96AF-06C8926280B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Top Corner Embellishment">
            <a:extLst>
              <a:ext uri="{FF2B5EF4-FFF2-40B4-BE49-F238E27FC236}">
                <a16:creationId xmlns:a16="http://schemas.microsoft.com/office/drawing/2014/main" id="{F394876E-3573-4EC0-BB7C-70E02E14CF9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4" name="Freeform: Shape 13">
              <a:extLst>
                <a:ext uri="{FF2B5EF4-FFF2-40B4-BE49-F238E27FC236}">
                  <a16:creationId xmlns:a16="http://schemas.microsoft.com/office/drawing/2014/main" id="{6C822380-D571-4572-8696-087937615352}"/>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9BFD818E-234C-4B59-96E4-F4CDAA9252E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E0E2A638-2009-43D7-805B-FB7628B42C76}"/>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F5E408F6-FF03-48E6-9C0B-999897EAEBA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77D38047-2F79-488F-8A42-8961AF100928}"/>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B055653F-EAF2-4CBA-949A-2120180C1413}"/>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3CBBA5EA-DF9F-4637-9E25-488F955B71EE}"/>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ACE185BF-D479-4469-B290-584318A7463F}"/>
              </a:ext>
            </a:extLst>
          </p:cNvPr>
          <p:cNvSpPr>
            <a:spLocks noGrp="1"/>
          </p:cNvSpPr>
          <p:nvPr>
            <p:ph type="body" sz="half" idx="2" hasCustomPrompt="1"/>
          </p:nvPr>
        </p:nvSpPr>
        <p:spPr>
          <a:xfrm>
            <a:off x="839788" y="3300730"/>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 subtitle</a:t>
            </a:r>
          </a:p>
        </p:txBody>
      </p:sp>
      <p:sp>
        <p:nvSpPr>
          <p:cNvPr id="3" name="Picture Placeholder">
            <a:extLst>
              <a:ext uri="{FF2B5EF4-FFF2-40B4-BE49-F238E27FC236}">
                <a16:creationId xmlns:a16="http://schemas.microsoft.com/office/drawing/2014/main" id="{DABA74C2-14DB-422A-8954-B53A9CACED51}"/>
              </a:ext>
            </a:extLst>
          </p:cNvPr>
          <p:cNvSpPr>
            <a:spLocks noGrp="1"/>
          </p:cNvSpPr>
          <p:nvPr>
            <p:ph type="pic" idx="1" hasCustomPrompt="1"/>
          </p:nvPr>
        </p:nvSpPr>
        <p:spPr>
          <a:xfrm>
            <a:off x="5183188" y="457201"/>
            <a:ext cx="6172200" cy="5403850"/>
          </a:xfrm>
        </p:spPr>
        <p:txBody>
          <a:bodyPr anchor="ctr">
            <a:normAutofit/>
          </a:bodyPr>
          <a:lstStyle>
            <a:lvl1pPr marL="0" marR="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sz="2000" i="1">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ctr" defTabSz="914400" rtl="0" eaLnBrk="1" fontAlgn="auto" latinLnBrk="0" hangingPunct="1">
              <a:lnSpc>
                <a:spcPct val="95000"/>
              </a:lnSpc>
              <a:spcBef>
                <a:spcPts val="1800"/>
              </a:spcBef>
              <a:spcAft>
                <a:spcPts val="0"/>
              </a:spcAft>
              <a:buClr>
                <a:schemeClr val="accent2"/>
              </a:buClr>
              <a:buSzTx/>
              <a:buFont typeface="Wingdings 3" panose="05040102010807070707" pitchFamily="18" charset="2"/>
              <a:buNone/>
              <a:tabLst/>
              <a:defRPr/>
            </a:pPr>
            <a:r>
              <a:rPr lang="en-US" dirty="0"/>
              <a:t>Click icon to add picture, or drag and drop from your files.</a:t>
            </a:r>
          </a:p>
        </p:txBody>
      </p:sp>
      <p:sp>
        <p:nvSpPr>
          <p:cNvPr id="6" name="Footer Placeholder">
            <a:extLst>
              <a:ext uri="{FF2B5EF4-FFF2-40B4-BE49-F238E27FC236}">
                <a16:creationId xmlns:a16="http://schemas.microsoft.com/office/drawing/2014/main" id="{9B6039DB-1CBA-4C01-87BE-4FAC63D5E19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1116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566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7" name="Targe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Objectives Slide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nchor="ctr"/>
          <a:lstStyle>
            <a:lvl1pPr marL="365760" indent="-365760">
              <a:buFont typeface="Wingdings 2" panose="05020102010507070707" pitchFamily="18" charset="2"/>
              <a:buChar char=""/>
              <a:defRPr/>
            </a:lvl1pPr>
            <a:lvl2pPr marL="822960">
              <a:defRPr/>
            </a:lvl2pPr>
            <a:lvl3pPr marL="1280160">
              <a:defRPr/>
            </a:lvl3pPr>
            <a:lvl4pPr marL="1737360">
              <a:defRPr/>
            </a:lvl4pPr>
            <a:lvl5pPr marL="21945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8051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7" name="Gavel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79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6" y="46208"/>
            <a:ext cx="11081334" cy="786384"/>
          </a:xfrm>
        </p:spPr>
        <p:txBody>
          <a:bodyPr/>
          <a:lstStyle>
            <a:lvl1pPr>
              <a:defRPr/>
            </a:lvl1pPr>
          </a:lstStyle>
          <a:p>
            <a:r>
              <a:rPr lang="en-US" dirty="0"/>
              <a:t>Section name / Title / Reference Info</a:t>
            </a:r>
          </a:p>
        </p:txBody>
      </p:sp>
      <p:sp>
        <p:nvSpPr>
          <p:cNvPr id="11" name="Subtitle Placeholder">
            <a:extLst>
              <a:ext uri="{FF2B5EF4-FFF2-40B4-BE49-F238E27FC236}">
                <a16:creationId xmlns:a16="http://schemas.microsoft.com/office/drawing/2014/main" id="{A61A414C-2D35-452C-843D-37948489DBBF}"/>
              </a:ext>
            </a:extLst>
          </p:cNvPr>
          <p:cNvSpPr>
            <a:spLocks noGrp="1"/>
          </p:cNvSpPr>
          <p:nvPr>
            <p:ph type="body" sz="quarter" idx="14" hasCustomPrompt="1"/>
          </p:nvPr>
        </p:nvSpPr>
        <p:spPr>
          <a:xfrm>
            <a:off x="805866" y="983171"/>
            <a:ext cx="11080750" cy="533657"/>
          </a:xfrm>
        </p:spPr>
        <p:txBody>
          <a:bodyPr anchor="ctr">
            <a:noAutofit/>
          </a:bodyPr>
          <a:lstStyle>
            <a:lvl1pPr marL="0" indent="0">
              <a:buNone/>
              <a:defRPr sz="2000" i="1">
                <a:solidFill>
                  <a:schemeClr val="accent3">
                    <a:lumMod val="75000"/>
                    <a:lumOff val="25000"/>
                  </a:schemeClr>
                </a:solidFill>
                <a:latin typeface="+mn-lt"/>
                <a:cs typeface="Times New Roman" panose="02020603050405020304" pitchFamily="18" charset="0"/>
              </a:defRPr>
            </a:lvl1pPr>
          </a:lstStyle>
          <a:p>
            <a:pPr lvl="0"/>
            <a:r>
              <a:rPr lang="en-US" dirty="0"/>
              <a:t>Additional info if applicable, otherwise, delete this block.</a:t>
            </a:r>
          </a:p>
        </p:txBody>
      </p:sp>
      <p:sp>
        <p:nvSpPr>
          <p:cNvPr id="8" name="Legal Language">
            <a:extLst>
              <a:ext uri="{FF2B5EF4-FFF2-40B4-BE49-F238E27FC236}">
                <a16:creationId xmlns:a16="http://schemas.microsoft.com/office/drawing/2014/main" id="{8AE1AC09-B139-44BF-A4A9-AF0951E5026E}"/>
              </a:ext>
            </a:extLst>
          </p:cNvPr>
          <p:cNvSpPr>
            <a:spLocks noGrp="1"/>
          </p:cNvSpPr>
          <p:nvPr>
            <p:ph type="body" sz="quarter" idx="13" hasCustomPrompt="1"/>
          </p:nvPr>
        </p:nvSpPr>
        <p:spPr>
          <a:xfrm>
            <a:off x="805866" y="1667407"/>
            <a:ext cx="11080750" cy="3291869"/>
          </a:xfrm>
        </p:spPr>
        <p:txBody>
          <a:bodyPr anchor="ctr"/>
          <a:lstStyle>
            <a:lvl1pPr marL="0" indent="0">
              <a:lnSpc>
                <a:spcPct val="100000"/>
              </a:lnSpc>
              <a:spcBef>
                <a:spcPts val="600"/>
              </a:spcBef>
              <a:spcAft>
                <a:spcPts val="600"/>
              </a:spcAft>
              <a:buNone/>
              <a:defRPr>
                <a:latin typeface="Times New Roman" panose="02020603050405020304" pitchFamily="18" charset="0"/>
                <a:cs typeface="Times New Roman" panose="02020603050405020304" pitchFamily="18" charset="0"/>
              </a:defRPr>
            </a:lvl1pPr>
          </a:lstStyle>
          <a:p>
            <a:pPr lvl="0"/>
            <a:r>
              <a:rPr lang="en-US" dirty="0"/>
              <a:t>This slide format is to draw attention to precise legal language.  Place legal language here.</a:t>
            </a:r>
          </a:p>
        </p:txBody>
      </p:sp>
      <p:sp>
        <p:nvSpPr>
          <p:cNvPr id="12" name="Bottom Callout">
            <a:extLst>
              <a:ext uri="{FF2B5EF4-FFF2-40B4-BE49-F238E27FC236}">
                <a16:creationId xmlns:a16="http://schemas.microsoft.com/office/drawing/2014/main" id="{754DB676-0691-483D-9B70-22D586974A24}"/>
              </a:ext>
            </a:extLst>
          </p:cNvPr>
          <p:cNvSpPr>
            <a:spLocks noGrp="1"/>
          </p:cNvSpPr>
          <p:nvPr>
            <p:ph type="body" idx="1" hasCustomPrompt="1"/>
          </p:nvPr>
        </p:nvSpPr>
        <p:spPr>
          <a:xfrm>
            <a:off x="805866" y="5106992"/>
            <a:ext cx="8983593" cy="1046382"/>
          </a:xfrm>
          <a:solidFill>
            <a:srgbClr val="F3F4F4"/>
          </a:solidFill>
          <a:ln>
            <a:solidFill>
              <a:schemeClr val="accent4"/>
            </a:solidFill>
          </a:ln>
        </p:spPr>
        <p:txBody>
          <a:bodyPr lIns="182880" rIns="182880" anchor="ctr">
            <a:normAutofit/>
          </a:bodyPr>
          <a:lstStyle>
            <a:lvl1pPr marL="0" indent="0" algn="l">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needed, include a callout note about the language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9188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7" name="Series Number Placeholder">
            <a:extLst>
              <a:ext uri="{FF2B5EF4-FFF2-40B4-BE49-F238E27FC236}">
                <a16:creationId xmlns:a16="http://schemas.microsoft.com/office/drawing/2014/main" id="{16070457-0FCD-4498-B260-1DF64FEA1895}"/>
              </a:ext>
            </a:extLst>
          </p:cNvPr>
          <p:cNvSpPr>
            <a:spLocks noGrp="1"/>
          </p:cNvSpPr>
          <p:nvPr>
            <p:ph type="body" sz="quarter" idx="13" hasCustomPrompt="1"/>
          </p:nvPr>
        </p:nvSpPr>
        <p:spPr>
          <a:xfrm>
            <a:off x="0" y="118459"/>
            <a:ext cx="505609" cy="702758"/>
          </a:xfrm>
        </p:spPr>
        <p:txBody>
          <a:bodyPr anchor="ctr"/>
          <a:lstStyle>
            <a:lvl1pPr marL="0" indent="0" algn="r">
              <a:buNone/>
              <a:defRPr>
                <a:solidFill>
                  <a:schemeClr val="bg1"/>
                </a:solidFill>
              </a:defRPr>
            </a:lvl1pPr>
          </a:lstStyle>
          <a:p>
            <a:pPr lvl="0"/>
            <a:r>
              <a:rPr lang="en-US" dirty="0"/>
              <a:t>#</a:t>
            </a:r>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lstStyle>
            <a:lvl1pPr>
              <a:defRPr/>
            </a:lvl1pPr>
          </a:lstStyle>
          <a:p>
            <a:r>
              <a:rPr lang="en-US" dirty="0"/>
              <a:t>Enter title for series slide, and insert number to the left.</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26791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12" name="Left Quote Mark">
            <a:extLst>
              <a:ext uri="{FF2B5EF4-FFF2-40B4-BE49-F238E27FC236}">
                <a16:creationId xmlns:a16="http://schemas.microsoft.com/office/drawing/2014/main" id="{5D47C9C7-C3BD-40CF-B27A-069A49E88B35}"/>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158" y="0"/>
            <a:ext cx="914400" cy="914400"/>
          </a:xfrm>
          <a:prstGeom prst="rect">
            <a:avLst/>
          </a:prstGeom>
        </p:spPr>
      </p:pic>
      <p:pic>
        <p:nvPicPr>
          <p:cNvPr id="14" name="Right Quote Mark">
            <a:extLst>
              <a:ext uri="{FF2B5EF4-FFF2-40B4-BE49-F238E27FC236}">
                <a16:creationId xmlns:a16="http://schemas.microsoft.com/office/drawing/2014/main" id="{B80C15CF-8A47-4F88-918A-4CF8B22EBADD}"/>
              </a:ext>
              <a:ext uri="{C183D7F6-B498-43B3-948B-1728B52AA6E4}">
                <adec:decorative xmlns:adec="http://schemas.microsoft.com/office/drawing/2017/decorative" val="1"/>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13443" y="4044115"/>
            <a:ext cx="914400" cy="914400"/>
          </a:xfrm>
          <a:prstGeom prst="rect">
            <a:avLst/>
          </a:prstGeom>
        </p:spPr>
      </p:pic>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Quote">
            <a:extLst>
              <a:ext uri="{FF2B5EF4-FFF2-40B4-BE49-F238E27FC236}">
                <a16:creationId xmlns:a16="http://schemas.microsoft.com/office/drawing/2014/main" id="{F046EAE4-D05C-4D87-919D-EC13480421E8}"/>
              </a:ext>
            </a:extLst>
          </p:cNvPr>
          <p:cNvSpPr>
            <a:spLocks noGrp="1"/>
          </p:cNvSpPr>
          <p:nvPr>
            <p:ph idx="1" hasCustomPrompt="1"/>
          </p:nvPr>
        </p:nvSpPr>
        <p:spPr>
          <a:xfrm>
            <a:off x="1172584" y="235671"/>
            <a:ext cx="9846832" cy="4519209"/>
          </a:xfrm>
          <a:prstGeom prst="rect">
            <a:avLst/>
          </a:prstGeom>
        </p:spPr>
        <p:txBody>
          <a:bodyPr vert="horz" lIns="91440" tIns="45720" rIns="91440" bIns="45720" rtlCol="0" anchor="ctr">
            <a:normAutofit/>
          </a:bodyPr>
          <a:lstStyle>
            <a:lvl1pPr marL="0" indent="0">
              <a:buNone/>
              <a:defRPr sz="3200" i="1">
                <a:solidFill>
                  <a:schemeClr val="accent1"/>
                </a:solidFill>
              </a:defRPr>
            </a:lvl1pPr>
          </a:lstStyle>
          <a:p>
            <a:pPr lvl="0"/>
            <a:r>
              <a:rPr lang="en-US" dirty="0"/>
              <a:t>Type quote here</a:t>
            </a:r>
          </a:p>
        </p:txBody>
      </p:sp>
      <p:sp>
        <p:nvSpPr>
          <p:cNvPr id="11" name="Attribution">
            <a:extLst>
              <a:ext uri="{FF2B5EF4-FFF2-40B4-BE49-F238E27FC236}">
                <a16:creationId xmlns:a16="http://schemas.microsoft.com/office/drawing/2014/main" id="{50375305-F449-4711-B275-BE2947E160BC}"/>
              </a:ext>
            </a:extLst>
          </p:cNvPr>
          <p:cNvSpPr>
            <a:spLocks noGrp="1"/>
          </p:cNvSpPr>
          <p:nvPr>
            <p:ph idx="13" hasCustomPrompt="1"/>
          </p:nvPr>
        </p:nvSpPr>
        <p:spPr>
          <a:xfrm>
            <a:off x="1172584" y="4905487"/>
            <a:ext cx="9846832" cy="1101015"/>
          </a:xfrm>
          <a:prstGeom prst="rect">
            <a:avLst/>
          </a:prstGeom>
          <a:solidFill>
            <a:srgbClr val="F3F4F4"/>
          </a:solidFill>
          <a:ln>
            <a:solidFill>
              <a:schemeClr val="accent4"/>
            </a:solidFill>
          </a:ln>
        </p:spPr>
        <p:txBody>
          <a:bodyPr vert="horz" lIns="91440" tIns="45720" rIns="91440" bIns="45720" rtlCol="0" anchor="ctr">
            <a:normAutofit/>
          </a:bodyPr>
          <a:lstStyle>
            <a:lvl1pPr marL="640080" indent="-640080" algn="r">
              <a:buClr>
                <a:schemeClr val="accent1"/>
              </a:buClr>
              <a:buFont typeface="Webdings" panose="05030102010509060703" pitchFamily="18" charset="2"/>
              <a:buChar char=""/>
              <a:defRPr sz="3200" b="1">
                <a:solidFill>
                  <a:schemeClr val="accent2"/>
                </a:solidFill>
              </a:defRPr>
            </a:lvl1pPr>
            <a:lvl2pPr marL="457200" indent="0" algn="r">
              <a:buNone/>
              <a:defRPr i="1"/>
            </a:lvl2pPr>
            <a:lvl3pPr algn="r">
              <a:defRPr/>
            </a:lvl3pPr>
            <a:lvl4pPr algn="r">
              <a:defRPr/>
            </a:lvl4pPr>
            <a:lvl5pPr algn="r">
              <a:defRPr/>
            </a:lvl5pPr>
          </a:lstStyle>
          <a:p>
            <a:pPr lvl="0"/>
            <a:r>
              <a:rPr lang="en-US" dirty="0"/>
              <a:t>FirstName </a:t>
            </a:r>
            <a:r>
              <a:rPr lang="en-US" dirty="0" err="1"/>
              <a:t>LastName</a:t>
            </a:r>
            <a:endParaRPr lang="en-US" dirty="0"/>
          </a:p>
          <a:p>
            <a:pPr lvl="1"/>
            <a:r>
              <a:rPr lang="en-US" dirty="0"/>
              <a:t>Additional info if applicable, delete line otherwise</a:t>
            </a:r>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035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pic>
        <p:nvPicPr>
          <p:cNvPr id="8" name="Web Laptop Icon">
            <a:extLst>
              <a:ext uri="{FF2B5EF4-FFF2-40B4-BE49-F238E27FC236}">
                <a16:creationId xmlns:a16="http://schemas.microsoft.com/office/drawing/2014/main" id="{33D34E40-E41B-49F0-BBE4-61974CC8864A}"/>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696" y="235414"/>
            <a:ext cx="409908" cy="409908"/>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Resources Slide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hasCustomPrompt="1"/>
          </p:nvPr>
        </p:nvSpPr>
        <p:spPr>
          <a:xfrm>
            <a:off x="838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hasCustomPrompt="1"/>
          </p:nvPr>
        </p:nvSpPr>
        <p:spPr>
          <a:xfrm>
            <a:off x="6172200" y="1161144"/>
            <a:ext cx="5181600" cy="5015820"/>
          </a:xfrm>
        </p:spPr>
        <p:txBody>
          <a:bodyPr>
            <a:noAutofit/>
          </a:bodyPr>
          <a:lstStyle>
            <a:lvl1pPr>
              <a:defRPr sz="2200"/>
            </a:lvl1pPr>
            <a:lvl2pPr marL="228600" indent="0">
              <a:spcBef>
                <a:spcPts val="400"/>
              </a:spcBef>
              <a:buNone/>
              <a:defRPr sz="1800" i="1">
                <a:solidFill>
                  <a:schemeClr val="accent3">
                    <a:lumMod val="75000"/>
                    <a:lumOff val="25000"/>
                  </a:schemeClr>
                </a:solidFill>
                <a:latin typeface="+mj-lt"/>
              </a:defRPr>
            </a:lvl2pPr>
            <a:lvl3pPr marL="457200" indent="-228600">
              <a:buClr>
                <a:schemeClr val="accent1"/>
              </a:buClr>
              <a:buSzPct val="70000"/>
              <a:buFont typeface="Wingdings 3" panose="05040102010807070707" pitchFamily="18" charset="2"/>
              <a:buChar char="Æ"/>
              <a:defRPr sz="1800" u="sng">
                <a:solidFill>
                  <a:schemeClr val="accent6"/>
                </a:solidFill>
              </a:defRPr>
            </a:lvl3pPr>
          </a:lstStyle>
          <a:p>
            <a:pPr lvl="0"/>
            <a:r>
              <a:rPr lang="en-US" dirty="0"/>
              <a:t>Name of Reference Item</a:t>
            </a:r>
          </a:p>
          <a:p>
            <a:pPr lvl="1"/>
            <a:r>
              <a:rPr lang="en-US" dirty="0"/>
              <a:t>Details about resource here</a:t>
            </a:r>
          </a:p>
          <a:p>
            <a:pPr lvl="2"/>
            <a:r>
              <a:rPr lang="en-US" dirty="0"/>
              <a:t>www.address.com</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2449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F3F4F4"/>
        </a:solidFill>
        <a:effectLst/>
      </p:bgPr>
    </p:bg>
    <p:spTree>
      <p:nvGrpSpPr>
        <p:cNvPr id="1" name=""/>
        <p:cNvGrpSpPr/>
        <p:nvPr/>
      </p:nvGrpSpPr>
      <p:grpSpPr>
        <a:xfrm>
          <a:off x="0" y="0"/>
          <a:ext cx="0" cy="0"/>
          <a:chOff x="0" y="0"/>
          <a:chExt cx="0" cy="0"/>
        </a:xfrm>
      </p:grpSpPr>
      <p:pic>
        <p:nvPicPr>
          <p:cNvPr id="22" name="Right Side Embellishment">
            <a:extLst>
              <a:ext uri="{FF2B5EF4-FFF2-40B4-BE49-F238E27FC236}">
                <a16:creationId xmlns:a16="http://schemas.microsoft.com/office/drawing/2014/main" id="{53B45ABE-9C34-43C8-AC5A-5BAE3A5ECB0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981700" y="0"/>
            <a:ext cx="6210300" cy="6858000"/>
          </a:xfrm>
          <a:prstGeom prst="rect">
            <a:avLst/>
          </a:prstGeom>
        </p:spPr>
      </p:pic>
      <p:sp>
        <p:nvSpPr>
          <p:cNvPr id="5" name="Logo Background Arrow - white">
            <a:extLst>
              <a:ext uri="{FF2B5EF4-FFF2-40B4-BE49-F238E27FC236}">
                <a16:creationId xmlns:a16="http://schemas.microsoft.com/office/drawing/2014/main" id="{CFC20D92-2B9E-46E9-A543-1D2608C45B6D}"/>
              </a:ext>
              <a:ext uri="{C183D7F6-B498-43B3-948B-1728B52AA6E4}">
                <adec:decorative xmlns:adec="http://schemas.microsoft.com/office/drawing/2017/decorative" val="1"/>
              </a:ext>
            </a:extLst>
          </p:cNvPr>
          <p:cNvSpPr/>
          <p:nvPr userDrawn="1"/>
        </p:nvSpPr>
        <p:spPr>
          <a:xfrm>
            <a:off x="0" y="2571750"/>
            <a:ext cx="8362950" cy="1714500"/>
          </a:xfrm>
          <a:prstGeom prst="homePlate">
            <a:avLst/>
          </a:prstGeom>
          <a:solidFill>
            <a:schemeClr val="bg1"/>
          </a:solidFill>
          <a:ln>
            <a:noFill/>
          </a:ln>
          <a:effectLst>
            <a:outerShdw blurRad="25400" dist="25400" algn="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a:extLst>
              <a:ext uri="{FF2B5EF4-FFF2-40B4-BE49-F238E27FC236}">
                <a16:creationId xmlns:a16="http://schemas.microsoft.com/office/drawing/2014/main" id="{DAE136CE-2099-43E6-A78F-37528C2B1CF3}"/>
              </a:ext>
            </a:extLst>
          </p:cNvPr>
          <p:cNvSpPr>
            <a:spLocks noGrp="1"/>
          </p:cNvSpPr>
          <p:nvPr>
            <p:ph type="ctrTitle" hasCustomPrompt="1"/>
          </p:nvPr>
        </p:nvSpPr>
        <p:spPr>
          <a:xfrm>
            <a:off x="228600" y="685800"/>
            <a:ext cx="6419850" cy="1478758"/>
          </a:xfrm>
        </p:spPr>
        <p:txBody>
          <a:bodyPr lIns="91440" anchor="ctr">
            <a:noAutofit/>
          </a:bodyPr>
          <a:lstStyle>
            <a:lvl1pPr algn="ctr">
              <a:defRPr sz="5400" b="1">
                <a:solidFill>
                  <a:schemeClr val="accent5"/>
                </a:solidFill>
                <a:latin typeface="+mn-lt"/>
              </a:defRPr>
            </a:lvl1pPr>
          </a:lstStyle>
          <a:p>
            <a:r>
              <a:rPr lang="en-US" dirty="0"/>
              <a:t>Add “Thank You” Title</a:t>
            </a:r>
          </a:p>
        </p:txBody>
      </p:sp>
      <p:sp>
        <p:nvSpPr>
          <p:cNvPr id="3" name="Closing Message">
            <a:extLst>
              <a:ext uri="{FF2B5EF4-FFF2-40B4-BE49-F238E27FC236}">
                <a16:creationId xmlns:a16="http://schemas.microsoft.com/office/drawing/2014/main" id="{C25573A4-A9C4-47F0-9576-FF873A4291CD}"/>
              </a:ext>
            </a:extLst>
          </p:cNvPr>
          <p:cNvSpPr>
            <a:spLocks noGrp="1"/>
          </p:cNvSpPr>
          <p:nvPr>
            <p:ph type="subTitle" idx="1" hasCustomPrompt="1"/>
          </p:nvPr>
        </p:nvSpPr>
        <p:spPr>
          <a:xfrm>
            <a:off x="623140" y="4736308"/>
            <a:ext cx="5630770" cy="1135061"/>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closing message if applicable.  Otherwise, delete this block.</a:t>
            </a:r>
          </a:p>
        </p:txBody>
      </p:sp>
      <p:sp>
        <p:nvSpPr>
          <p:cNvPr id="8" name="Web Link Box">
            <a:extLst>
              <a:ext uri="{FF2B5EF4-FFF2-40B4-BE49-F238E27FC236}">
                <a16:creationId xmlns:a16="http://schemas.microsoft.com/office/drawing/2014/main" id="{88993FED-B01D-4F51-A3E8-62F2BB5B13F7}"/>
              </a:ext>
            </a:extLst>
          </p:cNvPr>
          <p:cNvSpPr>
            <a:spLocks noGrp="1"/>
          </p:cNvSpPr>
          <p:nvPr>
            <p:ph type="body" idx="20" hasCustomPrompt="1"/>
          </p:nvPr>
        </p:nvSpPr>
        <p:spPr>
          <a:xfrm>
            <a:off x="623140" y="5967588"/>
            <a:ext cx="5297600" cy="787542"/>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b">
            <a:noAutofit/>
          </a:bodyPr>
          <a:lstStyle>
            <a:lvl1pPr marL="0" indent="0" algn="l">
              <a:buNone/>
              <a:defRPr sz="2000" b="0" i="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Insert Web support link and info here.</a:t>
            </a:r>
          </a:p>
        </p:txBody>
      </p:sp>
    </p:spTree>
    <p:extLst>
      <p:ext uri="{BB962C8B-B14F-4D97-AF65-F5344CB8AC3E}">
        <p14:creationId xmlns:p14="http://schemas.microsoft.com/office/powerpoint/2010/main" val="4187782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er / Moderator">
    <p:spTree>
      <p:nvGrpSpPr>
        <p:cNvPr id="1" name=""/>
        <p:cNvGrpSpPr/>
        <p:nvPr/>
      </p:nvGrpSpPr>
      <p:grpSpPr>
        <a:xfrm>
          <a:off x="0" y="0"/>
          <a:ext cx="0" cy="0"/>
          <a:chOff x="0" y="0"/>
          <a:chExt cx="0" cy="0"/>
        </a:xfrm>
      </p:grpSpPr>
      <p:pic>
        <p:nvPicPr>
          <p:cNvPr id="8" name="Microphone Icon">
            <a:extLst>
              <a:ext uri="{FF2B5EF4-FFF2-40B4-BE49-F238E27FC236}">
                <a16:creationId xmlns:a16="http://schemas.microsoft.com/office/drawing/2014/main" id="{821C247C-8EBB-4D4A-8797-57C42F0B7172}"/>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Speaker / Moderator slide</a:t>
            </a:r>
          </a:p>
        </p:txBody>
      </p:sp>
      <p:sp>
        <p:nvSpPr>
          <p:cNvPr id="7" name="Person Photo">
            <a:extLst>
              <a:ext uri="{FF2B5EF4-FFF2-40B4-BE49-F238E27FC236}">
                <a16:creationId xmlns:a16="http://schemas.microsoft.com/office/drawing/2014/main" id="{B7D89C1E-6C46-426B-BD63-ECEF239257D2}"/>
              </a:ext>
              <a:ext uri="{C183D7F6-B498-43B3-948B-1728B52AA6E4}">
                <adec:decorative xmlns:adec="http://schemas.microsoft.com/office/drawing/2017/decorative" val="1"/>
              </a:ext>
            </a:extLst>
          </p:cNvPr>
          <p:cNvSpPr>
            <a:spLocks noGrp="1"/>
          </p:cNvSpPr>
          <p:nvPr>
            <p:ph type="pic" sz="quarter" idx="13" hasCustomPrompt="1"/>
          </p:nvPr>
        </p:nvSpPr>
        <p:spPr>
          <a:xfrm>
            <a:off x="1502361" y="2590404"/>
            <a:ext cx="2133600" cy="2133600"/>
          </a:xfrm>
          <a:prstGeom prst="round2DiagRect">
            <a:avLst/>
          </a:prstGeom>
          <a:solidFill>
            <a:srgbClr val="F3F4F4"/>
          </a:solidFill>
          <a:ln>
            <a:solidFill>
              <a:schemeClr val="accent4"/>
            </a:solidFill>
          </a:ln>
        </p:spPr>
        <p:txBody>
          <a:bodyPr/>
          <a:lstStyle>
            <a:lvl1pPr algn="ctr">
              <a:defRPr sz="2000" b="0" i="1">
                <a:solidFill>
                  <a:schemeClr val="tx2"/>
                </a:solidFill>
              </a:defRPr>
            </a:lvl1pPr>
          </a:lstStyle>
          <a:p>
            <a:r>
              <a:rPr lang="en-US" dirty="0"/>
              <a:t>Click icon to add picture, or drag and drop from your files.</a:t>
            </a:r>
          </a:p>
        </p:txBody>
      </p:sp>
      <p:sp>
        <p:nvSpPr>
          <p:cNvPr id="3" name="Person Info">
            <a:extLst>
              <a:ext uri="{FF2B5EF4-FFF2-40B4-BE49-F238E27FC236}">
                <a16:creationId xmlns:a16="http://schemas.microsoft.com/office/drawing/2014/main" id="{17AAC5FF-8264-4C60-8AAC-1B83EE24201B}"/>
              </a:ext>
            </a:extLst>
          </p:cNvPr>
          <p:cNvSpPr>
            <a:spLocks noGrp="1"/>
          </p:cNvSpPr>
          <p:nvPr>
            <p:ph idx="1" hasCustomPrompt="1"/>
          </p:nvPr>
        </p:nvSpPr>
        <p:spPr>
          <a:xfrm>
            <a:off x="4439822" y="1137446"/>
            <a:ext cx="7244177" cy="5039517"/>
          </a:xfrm>
        </p:spPr>
        <p:txBody>
          <a:bodyPr anchor="ctr">
            <a:noAutofit/>
          </a:bodyPr>
          <a:lstStyle>
            <a:lvl1pPr>
              <a:defRPr/>
            </a:lvl1pPr>
            <a:lvl2pPr>
              <a:defRPr/>
            </a:lvl2pPr>
            <a:lvl3pPr>
              <a:defRPr/>
            </a:lvl3pPr>
          </a:lstStyle>
          <a:p>
            <a:pPr lvl="0"/>
            <a:r>
              <a:rPr lang="en-US" dirty="0"/>
              <a:t>FirstName LastName</a:t>
            </a:r>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91576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ers / Moderators (2)">
    <p:spTree>
      <p:nvGrpSpPr>
        <p:cNvPr id="1" name=""/>
        <p:cNvGrpSpPr/>
        <p:nvPr/>
      </p:nvGrpSpPr>
      <p:grpSpPr>
        <a:xfrm>
          <a:off x="0" y="0"/>
          <a:ext cx="0" cy="0"/>
          <a:chOff x="0" y="0"/>
          <a:chExt cx="0" cy="0"/>
        </a:xfrm>
      </p:grpSpPr>
      <p:pic>
        <p:nvPicPr>
          <p:cNvPr id="10" name="Microphone Icon">
            <a:extLst>
              <a:ext uri="{FF2B5EF4-FFF2-40B4-BE49-F238E27FC236}">
                <a16:creationId xmlns:a16="http://schemas.microsoft.com/office/drawing/2014/main" id="{25EC0724-8798-467D-9F8D-322E0B6A7B2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1553029" y="128874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1">
            <a:extLst>
              <a:ext uri="{FF2B5EF4-FFF2-40B4-BE49-F238E27FC236}">
                <a16:creationId xmlns:a16="http://schemas.microsoft.com/office/drawing/2014/main" id="{134CD3E4-027C-4B7D-A65C-7DBA57E90025}"/>
              </a:ext>
            </a:extLst>
          </p:cNvPr>
          <p:cNvSpPr>
            <a:spLocks noGrp="1"/>
          </p:cNvSpPr>
          <p:nvPr>
            <p:ph sz="half" idx="2" hasCustomPrompt="1"/>
          </p:nvPr>
        </p:nvSpPr>
        <p:spPr>
          <a:xfrm>
            <a:off x="4439823" y="1254648"/>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1502361" y="3832448"/>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39822" y="3798354"/>
            <a:ext cx="5646057" cy="2201789"/>
          </a:xfrm>
        </p:spPr>
        <p:txBody>
          <a:bodyPr>
            <a:noAutofit/>
          </a:bodyPr>
          <a:lstStyle>
            <a:lvl1pPr>
              <a:defRPr/>
            </a:lvl1pPr>
            <a:lvl2pPr>
              <a:defRPr/>
            </a:lvl2pPr>
            <a:lvl3pPr>
              <a:defRPr/>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86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4" name="Title">
            <a:extLst>
              <a:ext uri="{FF2B5EF4-FFF2-40B4-BE49-F238E27FC236}">
                <a16:creationId xmlns:a16="http://schemas.microsoft.com/office/drawing/2014/main" id="{CF31141F-3166-4574-964B-985B9D39E826}"/>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17AAC5FF-8264-4C60-8AAC-1B83EE242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8770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ers / Moderators (3)">
    <p:spTree>
      <p:nvGrpSpPr>
        <p:cNvPr id="1" name=""/>
        <p:cNvGrpSpPr/>
        <p:nvPr/>
      </p:nvGrpSpPr>
      <p:grpSpPr>
        <a:xfrm>
          <a:off x="0" y="0"/>
          <a:ext cx="0" cy="0"/>
          <a:chOff x="0" y="0"/>
          <a:chExt cx="0" cy="0"/>
        </a:xfrm>
      </p:grpSpPr>
      <p:pic>
        <p:nvPicPr>
          <p:cNvPr id="12" name="Microphone Icon">
            <a:extLst>
              <a:ext uri="{FF2B5EF4-FFF2-40B4-BE49-F238E27FC236}">
                <a16:creationId xmlns:a16="http://schemas.microsoft.com/office/drawing/2014/main" id="{D88163A2-AAB5-4363-AED9-D71E2DD96B63}"/>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10800"/>
            <a:ext cx="457200" cy="457200"/>
          </a:xfrm>
          <a:prstGeom prst="rect">
            <a:avLst/>
          </a:prstGeom>
        </p:spPr>
      </p:pic>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BCC9EA8F-2DFF-4F02-95B9-44E5CC5ED0EF}"/>
              </a:ext>
            </a:extLst>
          </p:cNvPr>
          <p:cNvSpPr>
            <a:spLocks noGrp="1"/>
          </p:cNvSpPr>
          <p:nvPr>
            <p:ph type="title" hasCustomPrompt="1"/>
          </p:nvPr>
        </p:nvSpPr>
        <p:spPr/>
        <p:txBody>
          <a:bodyPr>
            <a:normAutofit/>
          </a:bodyPr>
          <a:lstStyle>
            <a:lvl1pPr>
              <a:defRPr sz="3600"/>
            </a:lvl1pPr>
          </a:lstStyle>
          <a:p>
            <a:r>
              <a:rPr lang="en-US" dirty="0"/>
              <a:t>Enter title for Speakers / Moderators slide</a:t>
            </a:r>
          </a:p>
        </p:txBody>
      </p:sp>
      <p:sp>
        <p:nvSpPr>
          <p:cNvPr id="8" name="Person Photo 1">
            <a:extLst>
              <a:ext uri="{FF2B5EF4-FFF2-40B4-BE49-F238E27FC236}">
                <a16:creationId xmlns:a16="http://schemas.microsoft.com/office/drawing/2014/main" id="{2E6B6379-B56C-4E3B-A6C5-2378DDFC5CED}"/>
              </a:ext>
              <a:ext uri="{C183D7F6-B498-43B3-948B-1728B52AA6E4}">
                <adec:decorative xmlns:adec="http://schemas.microsoft.com/office/drawing/2017/decorative" val="1"/>
              </a:ext>
            </a:extLst>
          </p:cNvPr>
          <p:cNvSpPr>
            <a:spLocks noGrp="1"/>
          </p:cNvSpPr>
          <p:nvPr>
            <p:ph type="pic" sz="quarter" idx="13" hasCustomPrompt="1"/>
          </p:nvPr>
        </p:nvSpPr>
        <p:spPr>
          <a:xfrm>
            <a:off x="961748"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10" name="Person Info 1">
            <a:extLst>
              <a:ext uri="{FF2B5EF4-FFF2-40B4-BE49-F238E27FC236}">
                <a16:creationId xmlns:a16="http://schemas.microsoft.com/office/drawing/2014/main" id="{7AB118E0-BCC7-45C2-8F9E-6934FC665C9E}"/>
              </a:ext>
            </a:extLst>
          </p:cNvPr>
          <p:cNvSpPr>
            <a:spLocks noGrp="1"/>
          </p:cNvSpPr>
          <p:nvPr>
            <p:ph sz="half" idx="15" hasCustomPrompt="1"/>
          </p:nvPr>
        </p:nvSpPr>
        <p:spPr>
          <a:xfrm>
            <a:off x="423268"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9" name="Person Photo 2">
            <a:extLst>
              <a:ext uri="{FF2B5EF4-FFF2-40B4-BE49-F238E27FC236}">
                <a16:creationId xmlns:a16="http://schemas.microsoft.com/office/drawing/2014/main" id="{844C8C0B-137B-4F7E-A91A-3A9FB71E114D}"/>
              </a:ext>
              <a:ext uri="{C183D7F6-B498-43B3-948B-1728B52AA6E4}">
                <adec:decorative xmlns:adec="http://schemas.microsoft.com/office/drawing/2017/decorative" val="1"/>
              </a:ext>
            </a:extLst>
          </p:cNvPr>
          <p:cNvSpPr>
            <a:spLocks noGrp="1"/>
          </p:cNvSpPr>
          <p:nvPr>
            <p:ph type="pic" sz="quarter" idx="14" hasCustomPrompt="1"/>
          </p:nvPr>
        </p:nvSpPr>
        <p:spPr>
          <a:xfrm>
            <a:off x="4985834"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3" name="Person Info 2">
            <a:extLst>
              <a:ext uri="{FF2B5EF4-FFF2-40B4-BE49-F238E27FC236}">
                <a16:creationId xmlns:a16="http://schemas.microsoft.com/office/drawing/2014/main" id="{2BE8F200-D8FA-4BA3-841A-0AA90D44A055}"/>
              </a:ext>
            </a:extLst>
          </p:cNvPr>
          <p:cNvSpPr>
            <a:spLocks noGrp="1"/>
          </p:cNvSpPr>
          <p:nvPr>
            <p:ph sz="half" idx="1" hasCustomPrompt="1"/>
          </p:nvPr>
        </p:nvSpPr>
        <p:spPr>
          <a:xfrm>
            <a:off x="4447354"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11" name="Person Photo 3">
            <a:extLst>
              <a:ext uri="{FF2B5EF4-FFF2-40B4-BE49-F238E27FC236}">
                <a16:creationId xmlns:a16="http://schemas.microsoft.com/office/drawing/2014/main" id="{53A828BF-2A5D-41FD-B227-FAAB818AC598}"/>
              </a:ext>
              <a:ext uri="{C183D7F6-B498-43B3-948B-1728B52AA6E4}">
                <adec:decorative xmlns:adec="http://schemas.microsoft.com/office/drawing/2017/decorative" val="1"/>
              </a:ext>
            </a:extLst>
          </p:cNvPr>
          <p:cNvSpPr>
            <a:spLocks noGrp="1"/>
          </p:cNvSpPr>
          <p:nvPr>
            <p:ph type="pic" sz="quarter" idx="16" hasCustomPrompt="1"/>
          </p:nvPr>
        </p:nvSpPr>
        <p:spPr>
          <a:xfrm>
            <a:off x="9009920" y="1272152"/>
            <a:ext cx="2133600" cy="2133600"/>
          </a:xfrm>
          <a:prstGeom prst="round2DiagRect">
            <a:avLst/>
          </a:prstGeom>
          <a:solidFill>
            <a:srgbClr val="F3F4F4"/>
          </a:solidFill>
          <a:ln>
            <a:solidFill>
              <a:schemeClr val="accent4"/>
            </a:solidFill>
          </a:ln>
        </p:spPr>
        <p:txBody>
          <a:bodyPr/>
          <a:lstStyle>
            <a:lvl1pPr marL="0" marR="0" indent="0" algn="ctr" defTabSz="914400" rtl="0" eaLnBrk="1" fontAlgn="auto" latinLnBrk="0" hangingPunct="1">
              <a:lnSpc>
                <a:spcPct val="95000"/>
              </a:lnSpc>
              <a:spcBef>
                <a:spcPts val="3000"/>
              </a:spcBef>
              <a:spcAft>
                <a:spcPts val="0"/>
              </a:spcAft>
              <a:buClr>
                <a:schemeClr val="accent2"/>
              </a:buClr>
              <a:buSzTx/>
              <a:buFontTx/>
              <a:buNone/>
              <a:tabLst/>
              <a:defRPr sz="2000" b="0" i="1">
                <a:solidFill>
                  <a:schemeClr val="tx2"/>
                </a:solidFill>
              </a:defRPr>
            </a:lvl1pPr>
          </a:lstStyle>
          <a:p>
            <a:pPr marL="0" marR="0" lvl="0" indent="0" algn="ctr" defTabSz="914400" rtl="0" eaLnBrk="1" fontAlgn="auto" latinLnBrk="0" hangingPunct="1">
              <a:lnSpc>
                <a:spcPct val="95000"/>
              </a:lnSpc>
              <a:spcBef>
                <a:spcPts val="3000"/>
              </a:spcBef>
              <a:spcAft>
                <a:spcPts val="0"/>
              </a:spcAft>
              <a:buClr>
                <a:schemeClr val="accent2"/>
              </a:buClr>
              <a:buSzTx/>
              <a:buFontTx/>
              <a:buNone/>
              <a:tabLst/>
              <a:defRPr/>
            </a:pPr>
            <a:r>
              <a:rPr lang="en-US" dirty="0"/>
              <a:t>Click icon to add picture, or drag and drop from your files.</a:t>
            </a:r>
          </a:p>
        </p:txBody>
      </p:sp>
      <p:sp>
        <p:nvSpPr>
          <p:cNvPr id="4" name="Person Info 3">
            <a:extLst>
              <a:ext uri="{FF2B5EF4-FFF2-40B4-BE49-F238E27FC236}">
                <a16:creationId xmlns:a16="http://schemas.microsoft.com/office/drawing/2014/main" id="{134CD3E4-027C-4B7D-A65C-7DBA57E90025}"/>
              </a:ext>
            </a:extLst>
          </p:cNvPr>
          <p:cNvSpPr>
            <a:spLocks noGrp="1"/>
          </p:cNvSpPr>
          <p:nvPr>
            <p:ph sz="half" idx="2" hasCustomPrompt="1"/>
          </p:nvPr>
        </p:nvSpPr>
        <p:spPr>
          <a:xfrm>
            <a:off x="8471440" y="3874554"/>
            <a:ext cx="3566160" cy="2201789"/>
          </a:xfrm>
        </p:spPr>
        <p:txBody>
          <a:bodyPr>
            <a:noAutofit/>
          </a:bodyPr>
          <a:lstStyle>
            <a:lvl1pPr>
              <a:defRPr sz="2400"/>
            </a:lvl1pPr>
            <a:lvl2pPr>
              <a:defRPr sz="2000"/>
            </a:lvl2pPr>
            <a:lvl3pPr>
              <a:defRPr sz="2000"/>
            </a:lvl3pPr>
            <a:lvl4pPr>
              <a:defRPr/>
            </a:lvl4pPr>
            <a:lvl5pPr>
              <a:defRPr/>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2612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9" name="Envelope Icon">
            <a:extLst>
              <a:ext uri="{FF2B5EF4-FFF2-40B4-BE49-F238E27FC236}">
                <a16:creationId xmlns:a16="http://schemas.microsoft.com/office/drawing/2014/main" id="{2359C801-6FA3-4BD2-A600-321070D79C3D}"/>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4284" y="266368"/>
            <a:ext cx="400382" cy="400382"/>
          </a:xfrm>
          <a:prstGeom prst="rect">
            <a:avLst/>
          </a:prstGeom>
        </p:spPr>
      </p:pic>
      <p:grpSp>
        <p:nvGrpSpPr>
          <p:cNvPr id="18" name="Email Envelope Icon">
            <a:extLst>
              <a:ext uri="{FF2B5EF4-FFF2-40B4-BE49-F238E27FC236}">
                <a16:creationId xmlns:a16="http://schemas.microsoft.com/office/drawing/2014/main" id="{038B947E-84BB-4262-B5FD-668E7C02CD86}"/>
              </a:ext>
              <a:ext uri="{C183D7F6-B498-43B3-948B-1728B52AA6E4}">
                <adec:decorative xmlns:adec="http://schemas.microsoft.com/office/drawing/2017/decorative" val="1"/>
              </a:ext>
            </a:extLst>
          </p:cNvPr>
          <p:cNvGrpSpPr/>
          <p:nvPr userDrawn="1"/>
        </p:nvGrpSpPr>
        <p:grpSpPr>
          <a:xfrm>
            <a:off x="9415617" y="2376261"/>
            <a:ext cx="1914072" cy="2105479"/>
            <a:chOff x="9415617" y="2376261"/>
            <a:chExt cx="1914072" cy="2105479"/>
          </a:xfrm>
        </p:grpSpPr>
        <p:grpSp>
          <p:nvGrpSpPr>
            <p:cNvPr id="14" name="Group 13">
              <a:extLst>
                <a:ext uri="{FF2B5EF4-FFF2-40B4-BE49-F238E27FC236}">
                  <a16:creationId xmlns:a16="http://schemas.microsoft.com/office/drawing/2014/main" id="{44C3A8A9-9D35-4CBF-B48D-28E6D69B71E5}"/>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13" name="Rectangle 12">
                <a:extLst>
                  <a:ext uri="{FF2B5EF4-FFF2-40B4-BE49-F238E27FC236}">
                    <a16:creationId xmlns:a16="http://schemas.microsoft.com/office/drawing/2014/main" id="{3385D42F-F634-48D6-A4CA-C3299E3FC6F3}"/>
                  </a:ext>
                </a:extLst>
              </p:cNvPr>
              <p:cNvSpPr/>
              <p:nvPr userDrawn="1"/>
            </p:nvSpPr>
            <p:spPr>
              <a:xfrm>
                <a:off x="9163050" y="2676525"/>
                <a:ext cx="1123950" cy="1127760"/>
              </a:xfrm>
              <a:prstGeom prst="rect">
                <a:avLst/>
              </a:prstGeom>
              <a:gradFill flip="none" rotWithShape="1">
                <a:gsLst>
                  <a:gs pos="97619">
                    <a:schemeClr val="accent4">
                      <a:lumMod val="90000"/>
                    </a:schemeClr>
                  </a:gs>
                  <a:gs pos="3968">
                    <a:srgbClr val="F3F4F4"/>
                  </a:gs>
                  <a:gs pos="26000">
                    <a:schemeClr val="bg1"/>
                  </a:gs>
                  <a:gs pos="77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5A79651-71F3-44A8-A1A3-0EF6414C910A}"/>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accent4">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78684A7-3494-4151-98DE-DB26EB114126}"/>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r="100000" b="100000"/>
                </a:path>
                <a:tileRect l="-100000" t="-100000"/>
              </a:gradFill>
              <a:ln w="23912"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D93B3FC-DDB7-49C5-B0E2-30332216E4A6}"/>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solidFill>
                <a:schemeClr val="accent5"/>
              </a:solidFill>
              <a:ln w="23912" cap="flat">
                <a:noFill/>
                <a:prstDash val="solid"/>
                <a:miter/>
              </a:ln>
            </p:spPr>
            <p:txBody>
              <a:bodyPr rtlCol="0" anchor="ctr"/>
              <a:lstStyle/>
              <a:p>
                <a:endParaRPr lang="en-US"/>
              </a:p>
            </p:txBody>
          </p:sp>
        </p:grpSp>
        <p:sp>
          <p:nvSpPr>
            <p:cNvPr id="15" name="Isosceles Triangle 14">
              <a:extLst>
                <a:ext uri="{FF2B5EF4-FFF2-40B4-BE49-F238E27FC236}">
                  <a16:creationId xmlns:a16="http://schemas.microsoft.com/office/drawing/2014/main" id="{9BAC5326-69BC-4DCF-B682-4778B80809E4}"/>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2B9EA639-1876-4B22-BA5A-57AB07E3C79D}"/>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E4599619-B65E-4720-902B-79FAB6069DDB}"/>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“Contact” slide</a:t>
            </a:r>
          </a:p>
        </p:txBody>
      </p:sp>
      <p:sp>
        <p:nvSpPr>
          <p:cNvPr id="3" name="Contact Content Placeholder">
            <a:extLst>
              <a:ext uri="{FF2B5EF4-FFF2-40B4-BE49-F238E27FC236}">
                <a16:creationId xmlns:a16="http://schemas.microsoft.com/office/drawing/2014/main" id="{17AAC5FF-8264-4C60-8AAC-1B83EE24201B}"/>
              </a:ext>
            </a:extLst>
          </p:cNvPr>
          <p:cNvSpPr>
            <a:spLocks noGrp="1"/>
          </p:cNvSpPr>
          <p:nvPr>
            <p:ph idx="1" hasCustomPrompt="1"/>
          </p:nvPr>
        </p:nvSpPr>
        <p:spPr>
          <a:xfrm>
            <a:off x="817734" y="1137446"/>
            <a:ext cx="7244177" cy="5039517"/>
          </a:xfrm>
        </p:spPr>
        <p:txBody>
          <a:bodyPr anchor="ctr">
            <a:normAutofit/>
          </a:bodyPr>
          <a:lstStyle>
            <a:lvl1pPr>
              <a:spcBef>
                <a:spcPts val="1200"/>
              </a:spcBef>
              <a:defRPr sz="2400"/>
            </a:lvl1pPr>
            <a:lvl2pPr>
              <a:spcBef>
                <a:spcPts val="200"/>
              </a:spcBef>
              <a:defRPr sz="2000"/>
            </a:lvl2pPr>
            <a:lvl3pPr>
              <a:spcBef>
                <a:spcPts val="0"/>
              </a:spcBef>
              <a:defRPr sz="2000"/>
            </a:lvl3pPr>
            <a:lvl4pPr>
              <a:spcBef>
                <a:spcPts val="400"/>
              </a:spcBef>
              <a:defRPr sz="1800"/>
            </a:lvl4pPr>
            <a:lvl5pPr>
              <a:defRPr sz="1800"/>
            </a:lvl5p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0565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Calendar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“Save the Date” Slide</a:t>
            </a:r>
          </a:p>
        </p:txBody>
      </p:sp>
      <p:sp>
        <p:nvSpPr>
          <p:cNvPr id="3" name="Event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1"/>
              </a:buClr>
              <a:buFont typeface="Wingdings" panose="05000000000000000000" pitchFamily="2" charset="2"/>
              <a:buChar char=""/>
              <a:defRPr sz="24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5"/>
              </a:buClr>
              <a:buSzPct val="90000"/>
              <a:buFont typeface="Webdings" panose="05030102010509060703" pitchFamily="18" charset="2"/>
              <a:buChar char=""/>
              <a:defRPr sz="2000" b="1">
                <a:solidFill>
                  <a:schemeClr val="accent2"/>
                </a:solidFill>
              </a:defRPr>
            </a:lvl3pPr>
            <a:lvl4pPr marL="1737360">
              <a:defRPr/>
            </a:lvl4pPr>
            <a:lvl5pPr marL="2194560">
              <a:defRPr/>
            </a:lvl5pPr>
          </a:lstStyle>
          <a:p>
            <a:pPr lvl="0"/>
            <a:r>
              <a:rPr lang="en-US" dirty="0"/>
              <a:t>Event Title Here</a:t>
            </a:r>
          </a:p>
          <a:p>
            <a:pPr lvl="1"/>
            <a:r>
              <a:rPr lang="en-US" dirty="0"/>
              <a:t>Event summary goes here</a:t>
            </a:r>
          </a:p>
          <a:p>
            <a:pPr lvl="2"/>
            <a:r>
              <a:rPr lang="en-US" dirty="0"/>
              <a:t>Event Date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2050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out Room List">
    <p:spTree>
      <p:nvGrpSpPr>
        <p:cNvPr id="1" name=""/>
        <p:cNvGrpSpPr/>
        <p:nvPr/>
      </p:nvGrpSpPr>
      <p:grpSpPr>
        <a:xfrm>
          <a:off x="0" y="0"/>
          <a:ext cx="0" cy="0"/>
          <a:chOff x="0" y="0"/>
          <a:chExt cx="0" cy="0"/>
        </a:xfrm>
      </p:grpSpPr>
      <p:pic>
        <p:nvPicPr>
          <p:cNvPr id="7" name="Breakout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for Breakout Rooms Slide</a:t>
            </a:r>
          </a:p>
        </p:txBody>
      </p:sp>
      <p:sp>
        <p:nvSpPr>
          <p:cNvPr id="3" name="Breakout Room Content Placeholder">
            <a:extLst>
              <a:ext uri="{FF2B5EF4-FFF2-40B4-BE49-F238E27FC236}">
                <a16:creationId xmlns:a16="http://schemas.microsoft.com/office/drawing/2014/main" id="{17AAC5FF-8264-4C60-8AAC-1B83EE24201B}"/>
              </a:ext>
            </a:extLst>
          </p:cNvPr>
          <p:cNvSpPr>
            <a:spLocks noGrp="1"/>
          </p:cNvSpPr>
          <p:nvPr>
            <p:ph idx="1" hasCustomPrompt="1"/>
          </p:nvPr>
        </p:nvSpPr>
        <p:spPr/>
        <p:txBody>
          <a:bodyPr anchor="ctr"/>
          <a:lstStyle>
            <a:lvl1pPr marL="457200" indent="-457200">
              <a:buClr>
                <a:schemeClr val="accent5"/>
              </a:buClr>
              <a:buSzPct val="120000"/>
              <a:buFont typeface="+mj-lt"/>
              <a:buAutoNum type="arabicPeriod"/>
              <a:defRPr sz="2800" b="1"/>
            </a:lvl1pPr>
            <a:lvl2pPr marL="457200" indent="0">
              <a:spcBef>
                <a:spcPts val="200"/>
              </a:spcBef>
              <a:buNone/>
              <a:defRPr sz="2000" i="1">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Breakout Room Title</a:t>
            </a:r>
          </a:p>
          <a:p>
            <a:pPr lvl="1"/>
            <a:r>
              <a:rPr lang="en-US" dirty="0"/>
              <a:t>Breakout Room Summary / Description</a:t>
            </a:r>
          </a:p>
          <a:p>
            <a:pPr lvl="2"/>
            <a:r>
              <a:rPr lang="en-US" dirty="0"/>
              <a:t>Phone Keypad Instructions</a:t>
            </a:r>
          </a:p>
          <a:p>
            <a:pPr lvl="3"/>
            <a:r>
              <a:rPr lang="en-US" dirty="0"/>
              <a:t>ROOM #</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6392206"/>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pic>
        <p:nvPicPr>
          <p:cNvPr id="7" name="Graph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25259"/>
            <a:ext cx="457200" cy="45720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p:txBody>
          <a:bodyPr>
            <a:normAutofit/>
          </a:bodyPr>
          <a:lstStyle>
            <a:lvl1pPr>
              <a:defRPr sz="3600"/>
            </a:lvl1pPr>
          </a:lstStyle>
          <a:p>
            <a:r>
              <a:rPr lang="en-US" dirty="0"/>
              <a:t>Enter title of polling slide here.</a:t>
            </a:r>
          </a:p>
        </p:txBody>
      </p:sp>
      <p:sp>
        <p:nvSpPr>
          <p:cNvPr id="9" name="Polling Question">
            <a:extLst>
              <a:ext uri="{FF2B5EF4-FFF2-40B4-BE49-F238E27FC236}">
                <a16:creationId xmlns:a16="http://schemas.microsoft.com/office/drawing/2014/main" id="{EE27A0AE-E444-4E1B-9D4A-CC7653C4A515}"/>
              </a:ext>
            </a:extLst>
          </p:cNvPr>
          <p:cNvSpPr>
            <a:spLocks noGrp="1"/>
          </p:cNvSpPr>
          <p:nvPr>
            <p:ph type="body" idx="14" hasCustomPrompt="1"/>
          </p:nvPr>
        </p:nvSpPr>
        <p:spPr>
          <a:xfrm>
            <a:off x="805866" y="1137446"/>
            <a:ext cx="4624388"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polling question here.</a:t>
            </a:r>
          </a:p>
        </p:txBody>
      </p:sp>
      <p:sp>
        <p:nvSpPr>
          <p:cNvPr id="8" name="Answering Instructions">
            <a:extLst>
              <a:ext uri="{FF2B5EF4-FFF2-40B4-BE49-F238E27FC236}">
                <a16:creationId xmlns:a16="http://schemas.microsoft.com/office/drawing/2014/main" id="{74A65F1B-1D9D-4F97-87C1-93DB7F65BBBB}"/>
              </a:ext>
            </a:extLst>
          </p:cNvPr>
          <p:cNvSpPr>
            <a:spLocks noGrp="1"/>
          </p:cNvSpPr>
          <p:nvPr>
            <p:ph type="body" sz="quarter" idx="13" hasCustomPrompt="1"/>
          </p:nvPr>
        </p:nvSpPr>
        <p:spPr>
          <a:xfrm>
            <a:off x="805866" y="5021263"/>
            <a:ext cx="4624388" cy="1155700"/>
          </a:xfrm>
        </p:spPr>
        <p:txBody>
          <a:bodyPr anchor="ctr">
            <a:normAutofit/>
          </a:bodyPr>
          <a:lstStyle>
            <a:lvl1pPr marL="0" indent="0" algn="ctr">
              <a:spcBef>
                <a:spcPts val="0"/>
              </a:spcBef>
              <a:spcAft>
                <a:spcPts val="200"/>
              </a:spcAft>
              <a:buNone/>
              <a:defRPr sz="2000" i="1"/>
            </a:lvl1pPr>
            <a:lvl2pPr marL="0" indent="0" algn="ctr">
              <a:spcBef>
                <a:spcPts val="0"/>
              </a:spcBef>
              <a:buNone/>
              <a:defRPr sz="1800" i="1">
                <a:solidFill>
                  <a:schemeClr val="accent4">
                    <a:lumMod val="50000"/>
                  </a:schemeClr>
                </a:solidFill>
                <a:latin typeface="+mj-lt"/>
              </a:defRPr>
            </a:lvl2pPr>
            <a:lvl3pPr marL="914400" indent="0">
              <a:buNone/>
              <a:defRPr/>
            </a:lvl3pPr>
          </a:lstStyle>
          <a:p>
            <a:pPr lvl="0"/>
            <a:r>
              <a:rPr lang="en-US" dirty="0"/>
              <a:t>Enter answering instructions</a:t>
            </a:r>
          </a:p>
          <a:p>
            <a:pPr lvl="1"/>
            <a:r>
              <a:rPr lang="en-US" dirty="0"/>
              <a:t>Additional answer instructions</a:t>
            </a:r>
          </a:p>
        </p:txBody>
      </p:sp>
      <p:sp>
        <p:nvSpPr>
          <p:cNvPr id="3" name="Poll Answers">
            <a:extLst>
              <a:ext uri="{FF2B5EF4-FFF2-40B4-BE49-F238E27FC236}">
                <a16:creationId xmlns:a16="http://schemas.microsoft.com/office/drawing/2014/main" id="{17AAC5FF-8264-4C60-8AAC-1B83EE24201B}"/>
              </a:ext>
            </a:extLst>
          </p:cNvPr>
          <p:cNvSpPr>
            <a:spLocks noGrp="1"/>
          </p:cNvSpPr>
          <p:nvPr>
            <p:ph idx="1" hasCustomPrompt="1"/>
          </p:nvPr>
        </p:nvSpPr>
        <p:spPr>
          <a:xfrm>
            <a:off x="5786005" y="1137447"/>
            <a:ext cx="5925134" cy="4089874"/>
          </a:xfrm>
        </p:spPr>
        <p:txBody>
          <a:bodyPr anchor="ctr"/>
          <a:lstStyle>
            <a:lvl1pPr marL="457200" indent="-457200">
              <a:spcBef>
                <a:spcPts val="3000"/>
              </a:spcBef>
              <a:buClr>
                <a:schemeClr val="accent5"/>
              </a:buClr>
              <a:buSzPct val="120000"/>
              <a:buFont typeface="+mj-lt"/>
              <a:buAutoNum type="arabicPeriod"/>
              <a:defRPr sz="2400" b="1"/>
            </a:lvl1pPr>
            <a:lvl2pPr marL="914400" indent="-457200">
              <a:spcBef>
                <a:spcPts val="200"/>
              </a:spcBef>
              <a:buFont typeface="+mj-lt"/>
              <a:buAutoNum type="alphaLcParenR"/>
              <a:defRPr sz="2000" i="0">
                <a:solidFill>
                  <a:schemeClr val="accent3">
                    <a:lumMod val="75000"/>
                    <a:lumOff val="25000"/>
                  </a:schemeClr>
                </a:solidFill>
                <a:latin typeface="+mj-lt"/>
              </a:defRPr>
            </a:lvl2pPr>
            <a:lvl3pPr marL="731520" indent="-274320">
              <a:buClr>
                <a:schemeClr val="accent6"/>
              </a:buClr>
              <a:buSzPct val="90000"/>
              <a:buFont typeface="Wingdings" panose="05000000000000000000" pitchFamily="2" charset="2"/>
              <a:buChar char="("/>
              <a:defRPr sz="2000" b="0">
                <a:solidFill>
                  <a:schemeClr val="accent1"/>
                </a:solidFill>
              </a:defRPr>
            </a:lvl3pPr>
            <a:lvl4pPr marL="457200" indent="0">
              <a:buNone/>
              <a:defRPr sz="1800" b="1">
                <a:solidFill>
                  <a:schemeClr val="accent5"/>
                </a:solidFill>
              </a:defRPr>
            </a:lvl4pPr>
            <a:lvl5pPr marL="2194560">
              <a:defRPr/>
            </a:lvl5pPr>
          </a:lstStyle>
          <a:p>
            <a:pPr lvl="0"/>
            <a:r>
              <a:rPr lang="en-US" dirty="0"/>
              <a:t>Type your possible choices/answers here.</a:t>
            </a:r>
          </a:p>
          <a:p>
            <a:pPr lvl="1"/>
            <a:r>
              <a:rPr lang="en-US" dirty="0"/>
              <a:t>Second Level, if applicable.</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1052247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12" name="North America Globe">
            <a:extLst>
              <a:ext uri="{FF2B5EF4-FFF2-40B4-BE49-F238E27FC236}">
                <a16:creationId xmlns:a16="http://schemas.microsoft.com/office/drawing/2014/main" id="{6195193A-1C47-4C65-86F9-0DD8AB63A66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51025" y="904966"/>
            <a:ext cx="5040975" cy="5705384"/>
          </a:xfrm>
          <a:prstGeom prst="rect">
            <a:avLst/>
          </a:prstGeom>
        </p:spPr>
      </p:pic>
      <p:pic>
        <p:nvPicPr>
          <p:cNvPr id="7" name="Location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83" y="211763"/>
            <a:ext cx="496892" cy="496892"/>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9" name="Title">
            <a:extLst>
              <a:ext uri="{FF2B5EF4-FFF2-40B4-BE49-F238E27FC236}">
                <a16:creationId xmlns:a16="http://schemas.microsoft.com/office/drawing/2014/main" id="{3CDE5F95-66E6-42DA-B541-F7D630C70EAC}"/>
              </a:ext>
            </a:extLst>
          </p:cNvPr>
          <p:cNvSpPr>
            <a:spLocks noGrp="1"/>
          </p:cNvSpPr>
          <p:nvPr>
            <p:ph type="title" hasCustomPrompt="1"/>
          </p:nvPr>
        </p:nvSpPr>
        <p:spPr>
          <a:xfrm>
            <a:off x="805866" y="46208"/>
            <a:ext cx="10338384" cy="786384"/>
          </a:xfrm>
        </p:spPr>
        <p:txBody>
          <a:bodyPr>
            <a:normAutofit/>
          </a:bodyPr>
          <a:lstStyle>
            <a:lvl1pPr>
              <a:defRPr sz="3600"/>
            </a:lvl1pPr>
          </a:lstStyle>
          <a:p>
            <a:r>
              <a:rPr lang="en-US" dirty="0"/>
              <a:t>Enter Title for “Where Are You?”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990600"/>
            <a:ext cx="5290133" cy="1155700"/>
          </a:xfrm>
        </p:spPr>
        <p:txBody>
          <a:bodyPr anchor="ctr">
            <a:normAutofit/>
          </a:bodyPr>
          <a:lstStyle>
            <a:lvl1pPr marL="0" indent="0" algn="ctr">
              <a:spcBef>
                <a:spcPts val="0"/>
              </a:spcBef>
              <a:spcAft>
                <a:spcPts val="200"/>
              </a:spcAft>
              <a:buNone/>
              <a:defRPr sz="2100" i="1"/>
            </a:lvl1pPr>
            <a:lvl2pPr marL="0" indent="0" algn="ctr">
              <a:spcBef>
                <a:spcPts val="0"/>
              </a:spcBef>
              <a:buNone/>
              <a:defRPr sz="2000" i="1">
                <a:solidFill>
                  <a:schemeClr val="accent4">
                    <a:lumMod val="50000"/>
                  </a:schemeClr>
                </a:solidFill>
                <a:latin typeface="+mj-lt"/>
              </a:defRPr>
            </a:lvl2pPr>
            <a:lvl3pPr marL="914400" indent="0">
              <a:buNone/>
              <a:defRPr/>
            </a:lvl3pPr>
          </a:lstStyle>
          <a:p>
            <a:pPr lvl="0"/>
            <a:r>
              <a:rPr lang="en-US" dirty="0"/>
              <a:t>Enter location directions</a:t>
            </a:r>
          </a:p>
          <a:p>
            <a:pPr lvl="1"/>
            <a:r>
              <a:rPr lang="en-US" dirty="0"/>
              <a:t>Additional location directions</a:t>
            </a:r>
          </a:p>
        </p:txBody>
      </p:sp>
      <p:sp>
        <p:nvSpPr>
          <p:cNvPr id="13" name="Additional Info">
            <a:extLst>
              <a:ext uri="{FF2B5EF4-FFF2-40B4-BE49-F238E27FC236}">
                <a16:creationId xmlns:a16="http://schemas.microsoft.com/office/drawing/2014/main" id="{05DF1696-C866-469D-A7C3-3EB190358704}"/>
              </a:ext>
            </a:extLst>
          </p:cNvPr>
          <p:cNvSpPr>
            <a:spLocks noGrp="1"/>
          </p:cNvSpPr>
          <p:nvPr>
            <p:ph type="body" idx="14" hasCustomPrompt="1"/>
          </p:nvPr>
        </p:nvSpPr>
        <p:spPr>
          <a:xfrm>
            <a:off x="805866" y="2465758"/>
            <a:ext cx="5290134" cy="3571134"/>
          </a:xfrm>
          <a:solidFill>
            <a:srgbClr val="F3F4F4"/>
          </a:solidFill>
          <a:ln>
            <a:solidFill>
              <a:schemeClr val="accent4"/>
            </a:solidFill>
          </a:ln>
        </p:spPr>
        <p:txBody>
          <a:bodyPr lIns="182880" rIns="182880" anchor="ctr">
            <a:normAutofit/>
          </a:bodyPr>
          <a:lstStyle>
            <a:lvl1pPr marL="0" indent="0" algn="l">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If additional callout is needed for this topic, enter it here.  Otherwise,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1156858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13" name="Question Tiles Embellishment">
            <a:extLst>
              <a:ext uri="{FF2B5EF4-FFF2-40B4-BE49-F238E27FC236}">
                <a16:creationId xmlns:a16="http://schemas.microsoft.com/office/drawing/2014/main" id="{211C0307-A114-4D72-A598-82FD8945B8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783" y="879474"/>
            <a:ext cx="11886217" cy="5943108"/>
          </a:xfrm>
          <a:prstGeom prst="rect">
            <a:avLst/>
          </a:prstGeom>
        </p:spPr>
      </p:pic>
      <p:pic>
        <p:nvPicPr>
          <p:cNvPr id="7" name="Questionmark Icon">
            <a:extLst>
              <a:ext uri="{FF2B5EF4-FFF2-40B4-BE49-F238E27FC236}">
                <a16:creationId xmlns:a16="http://schemas.microsoft.com/office/drawing/2014/main" id="{CE7F2329-9AB5-4502-9A32-DC50A392F5E7}"/>
              </a:ext>
              <a:ext uri="{C183D7F6-B498-43B3-948B-1728B52AA6E4}">
                <adec:decorative xmlns:adec="http://schemas.microsoft.com/office/drawing/2017/decorative" val="1"/>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5869" y="256049"/>
            <a:ext cx="408320" cy="408320"/>
          </a:xfrm>
          <a:prstGeom prst="rect">
            <a:avLst/>
          </a:prstGeom>
        </p:spPr>
      </p:pic>
      <p:sp>
        <p:nvSpPr>
          <p:cNvPr id="6" name="Slide Number">
            <a:extLst>
              <a:ext uri="{FF2B5EF4-FFF2-40B4-BE49-F238E27FC236}">
                <a16:creationId xmlns:a16="http://schemas.microsoft.com/office/drawing/2014/main" id="{FEA3DEE6-72F4-49C9-965D-E6F849A5E885}"/>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4" name="Title">
            <a:extLst>
              <a:ext uri="{FF2B5EF4-FFF2-40B4-BE49-F238E27FC236}">
                <a16:creationId xmlns:a16="http://schemas.microsoft.com/office/drawing/2014/main" id="{CF31141F-3166-4574-964B-985B9D39E826}"/>
              </a:ext>
            </a:extLst>
          </p:cNvPr>
          <p:cNvSpPr>
            <a:spLocks noGrp="1"/>
          </p:cNvSpPr>
          <p:nvPr>
            <p:ph type="title" hasCustomPrompt="1"/>
          </p:nvPr>
        </p:nvSpPr>
        <p:spPr>
          <a:xfrm>
            <a:off x="805867" y="47569"/>
            <a:ext cx="7893633" cy="786384"/>
          </a:xfrm>
        </p:spPr>
        <p:txBody>
          <a:bodyPr>
            <a:normAutofit/>
          </a:bodyPr>
          <a:lstStyle>
            <a:lvl1pPr algn="l">
              <a:defRPr sz="3600"/>
            </a:lvl1pPr>
          </a:lstStyle>
          <a:p>
            <a:r>
              <a:rPr lang="en-US" dirty="0"/>
              <a:t>Enter Title for “Any Questions?” Slide</a:t>
            </a:r>
          </a:p>
        </p:txBody>
      </p:sp>
      <p:sp>
        <p:nvSpPr>
          <p:cNvPr id="10" name="Location Directions">
            <a:extLst>
              <a:ext uri="{FF2B5EF4-FFF2-40B4-BE49-F238E27FC236}">
                <a16:creationId xmlns:a16="http://schemas.microsoft.com/office/drawing/2014/main" id="{E2EFCACF-26B6-4BE9-B76E-41C89E3B187F}"/>
              </a:ext>
            </a:extLst>
          </p:cNvPr>
          <p:cNvSpPr>
            <a:spLocks noGrp="1"/>
          </p:cNvSpPr>
          <p:nvPr>
            <p:ph type="body" sz="quarter" idx="13" hasCustomPrompt="1"/>
          </p:nvPr>
        </p:nvSpPr>
        <p:spPr>
          <a:xfrm>
            <a:off x="805867" y="4267200"/>
            <a:ext cx="4883733" cy="1999951"/>
          </a:xfrm>
        </p:spPr>
        <p:txBody>
          <a:bodyPr anchor="ctr">
            <a:normAutofit/>
          </a:bodyPr>
          <a:lstStyle>
            <a:lvl1pPr marL="0" indent="0" algn="l">
              <a:spcBef>
                <a:spcPts val="0"/>
              </a:spcBef>
              <a:spcAft>
                <a:spcPts val="1200"/>
              </a:spcAft>
              <a:buNone/>
              <a:defRPr sz="2400" i="1"/>
            </a:lvl1pPr>
            <a:lvl2pPr marL="0" indent="0" algn="l">
              <a:spcBef>
                <a:spcPts val="0"/>
              </a:spcBef>
              <a:buNone/>
              <a:defRPr sz="2000" i="1">
                <a:solidFill>
                  <a:schemeClr val="accent4">
                    <a:lumMod val="50000"/>
                  </a:schemeClr>
                </a:solidFill>
                <a:latin typeface="+mj-lt"/>
              </a:defRPr>
            </a:lvl2pPr>
            <a:lvl3pPr marL="914400" indent="0">
              <a:buNone/>
              <a:defRPr/>
            </a:lvl3pPr>
          </a:lstStyle>
          <a:p>
            <a:r>
              <a:rPr lang="en-US" dirty="0"/>
              <a:t>Add guidance for how to answer questions here.</a:t>
            </a:r>
          </a:p>
          <a:p>
            <a:pPr lvl="1"/>
            <a:r>
              <a:rPr lang="en-US" dirty="0"/>
              <a:t>(If more info is needed as a parenthetical, add here.  If not needed, delete this block.)</a:t>
            </a:r>
          </a:p>
        </p:txBody>
      </p:sp>
      <p:sp>
        <p:nvSpPr>
          <p:cNvPr id="5" name="Footer Placeholder">
            <a:extLst>
              <a:ext uri="{FF2B5EF4-FFF2-40B4-BE49-F238E27FC236}">
                <a16:creationId xmlns:a16="http://schemas.microsoft.com/office/drawing/2014/main" id="{3E5B53C0-0C47-43AC-BBAB-8355450A49E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462870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1262143"/>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1262144"/>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1569326"/>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3207228"/>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3207229"/>
            <a:ext cx="1439862" cy="1438275"/>
          </a:xfrm>
          <a:prstGeom prst="diamond">
            <a:avLst/>
          </a:prstGeom>
          <a:solidFill>
            <a:schemeClr val="bg2"/>
          </a:solidFill>
          <a:ln w="28575">
            <a:solidFill>
              <a:schemeClr val="accent4"/>
            </a:solidFill>
            <a:miter lim="800000"/>
          </a:ln>
        </p:spPr>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3514411"/>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solidFill>
            <a:srgbClr val="F3F4F4"/>
          </a:solidFill>
          <a:ln>
            <a:solidFill>
              <a:schemeClr val="accent4"/>
            </a:solidFill>
          </a:ln>
        </p:spPr>
        <p:txBody>
          <a:bodyPr lIns="457200" rIns="182880" anchor="ctr">
            <a:normAutofit/>
          </a:bodyPr>
          <a:lstStyle>
            <a:lvl1pPr marL="0" indent="0" algn="ctr">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5118914"/>
            <a:ext cx="10847914" cy="886397"/>
          </a:xfrm>
          <a:ln/>
        </p:spPr>
        <p:style>
          <a:lnRef idx="0">
            <a:schemeClr val="accent1"/>
          </a:lnRef>
          <a:fillRef idx="3">
            <a:schemeClr val="accent1"/>
          </a:fillRef>
          <a:effectRef idx="3">
            <a:schemeClr val="accent1"/>
          </a:effectRef>
          <a:fontRef idx="minor">
            <a:schemeClr val="lt1"/>
          </a:fontRef>
        </p:style>
        <p:txBody>
          <a:bodyPr wrap="square" lIns="182880" tIns="91440" rIns="182880" bIns="91440" anchor="ctr">
            <a:spAutoFit/>
          </a:bodyPr>
          <a:lstStyle>
            <a:lvl1pPr marL="0" indent="0" algn="l">
              <a:buNone/>
              <a:defRPr sz="1600" b="0"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68525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Subtitle">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719215" y="1111053"/>
            <a:ext cx="10847914" cy="1071062"/>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1600" b="0" i="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Delete this callout box if it is not needed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p:cNvSpPr>
          <p:nvPr>
            <p:ph type="pic" sz="quarter" idx="15" hasCustomPrompt="1"/>
          </p:nvPr>
        </p:nvSpPr>
        <p:spPr>
          <a:xfrm>
            <a:off x="719215" y="2297905"/>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1869002"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p:cNvSpPr>
          <p:nvPr>
            <p:ph type="pic" sz="quarter" idx="13" hasCustomPrompt="1"/>
          </p:nvPr>
        </p:nvSpPr>
        <p:spPr>
          <a:xfrm>
            <a:off x="6257298" y="2297906"/>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407085" y="2605088"/>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p:cNvSpPr>
          <p:nvPr>
            <p:ph type="pic" sz="quarter" idx="19" hasCustomPrompt="1"/>
          </p:nvPr>
        </p:nvSpPr>
        <p:spPr>
          <a:xfrm>
            <a:off x="719215" y="4242990"/>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1869002"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p:cNvSpPr>
          <p:nvPr>
            <p:ph type="pic" sz="quarter" idx="18" hasCustomPrompt="1"/>
          </p:nvPr>
        </p:nvSpPr>
        <p:spPr>
          <a:xfrm>
            <a:off x="6257298" y="4242991"/>
            <a:ext cx="1439862" cy="1438275"/>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2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407085" y="4550173"/>
            <a:ext cx="4160044" cy="82391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8793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 3">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infographic slide title. Delete unneeded shapes.  </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384237" y="2037182"/>
            <a:ext cx="4803399" cy="2708434"/>
          </a:xfrm>
          <a:solidFill>
            <a:schemeClr val="bg1"/>
          </a:solidFill>
          <a:ln w="19050" cmpd="sng">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ctr">
            <a:spAutoFit/>
          </a:bodyPr>
          <a:lstStyle>
            <a:lvl1pPr marL="0" indent="0" algn="l">
              <a:buNone/>
              <a:defRPr sz="20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12" name="Thumbnail 1">
            <a:extLst>
              <a:ext uri="{FF2B5EF4-FFF2-40B4-BE49-F238E27FC236}">
                <a16:creationId xmlns:a16="http://schemas.microsoft.com/office/drawing/2014/main" id="{B522FAC9-FA57-4EF6-985D-5D3E311992CE}"/>
              </a:ext>
              <a:ext uri="{C183D7F6-B498-43B3-948B-1728B52AA6E4}">
                <adec:decorative xmlns:adec="http://schemas.microsoft.com/office/drawing/2017/decorative" val="1"/>
              </a:ext>
            </a:extLst>
          </p:cNvPr>
          <p:cNvSpPr>
            <a:spLocks noGrp="1" noChangeAspect="1"/>
          </p:cNvSpPr>
          <p:nvPr>
            <p:ph type="pic" sz="quarter" idx="15" hasCustomPrompt="1"/>
          </p:nvPr>
        </p:nvSpPr>
        <p:spPr>
          <a:xfrm>
            <a:off x="5717036" y="110454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1</a:t>
            </a:r>
          </a:p>
        </p:txBody>
      </p:sp>
      <p:sp>
        <p:nvSpPr>
          <p:cNvPr id="3" name="Caption 1">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586169" y="1323616"/>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7" name="Thumbnail 2">
            <a:extLst>
              <a:ext uri="{FF2B5EF4-FFF2-40B4-BE49-F238E27FC236}">
                <a16:creationId xmlns:a16="http://schemas.microsoft.com/office/drawing/2014/main" id="{2C08FA34-6D3A-49DE-AFEE-E78F7F131CB4}"/>
              </a:ext>
              <a:ext uri="{C183D7F6-B498-43B3-948B-1728B52AA6E4}">
                <adec:decorative xmlns:adec="http://schemas.microsoft.com/office/drawing/2017/decorative" val="1"/>
              </a:ext>
            </a:extLst>
          </p:cNvPr>
          <p:cNvSpPr>
            <a:spLocks noGrp="1" noChangeAspect="1"/>
          </p:cNvSpPr>
          <p:nvPr>
            <p:ph type="pic" sz="quarter" idx="13" hasCustomPrompt="1"/>
          </p:nvPr>
        </p:nvSpPr>
        <p:spPr>
          <a:xfrm>
            <a:off x="6867735" y="2076889"/>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2</a:t>
            </a:r>
          </a:p>
        </p:txBody>
      </p:sp>
      <p:sp>
        <p:nvSpPr>
          <p:cNvPr id="5" name="Caption 2">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7736868" y="2293048"/>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2 here.</a:t>
            </a:r>
          </a:p>
        </p:txBody>
      </p:sp>
      <p:sp>
        <p:nvSpPr>
          <p:cNvPr id="16" name="Thumbnail 3">
            <a:extLst>
              <a:ext uri="{FF2B5EF4-FFF2-40B4-BE49-F238E27FC236}">
                <a16:creationId xmlns:a16="http://schemas.microsoft.com/office/drawing/2014/main" id="{DD152738-9976-436C-B529-AC1CF31A4121}"/>
              </a:ext>
              <a:ext uri="{C183D7F6-B498-43B3-948B-1728B52AA6E4}">
                <adec:decorative xmlns:adec="http://schemas.microsoft.com/office/drawing/2017/decorative" val="1"/>
              </a:ext>
            </a:extLst>
          </p:cNvPr>
          <p:cNvSpPr>
            <a:spLocks noGrp="1" noChangeAspect="1"/>
          </p:cNvSpPr>
          <p:nvPr>
            <p:ph type="pic" sz="quarter" idx="19" hasCustomPrompt="1"/>
          </p:nvPr>
        </p:nvSpPr>
        <p:spPr>
          <a:xfrm>
            <a:off x="5717036" y="3029191"/>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3</a:t>
            </a:r>
          </a:p>
        </p:txBody>
      </p:sp>
      <p:sp>
        <p:nvSpPr>
          <p:cNvPr id="13" name="Caption 3">
            <a:extLst>
              <a:ext uri="{FF2B5EF4-FFF2-40B4-BE49-F238E27FC236}">
                <a16:creationId xmlns:a16="http://schemas.microsoft.com/office/drawing/2014/main" id="{C3B9DDFD-71D4-44AE-862F-6AE4BD456ED6}"/>
              </a:ext>
            </a:extLst>
          </p:cNvPr>
          <p:cNvSpPr>
            <a:spLocks noGrp="1"/>
          </p:cNvSpPr>
          <p:nvPr>
            <p:ph type="body" idx="16" hasCustomPrompt="1"/>
          </p:nvPr>
        </p:nvSpPr>
        <p:spPr>
          <a:xfrm>
            <a:off x="6586169" y="3245350"/>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15" name="Thumbnail 4">
            <a:extLst>
              <a:ext uri="{FF2B5EF4-FFF2-40B4-BE49-F238E27FC236}">
                <a16:creationId xmlns:a16="http://schemas.microsoft.com/office/drawing/2014/main" id="{AF837727-8CCA-416C-B4DA-330DCA8ADD2F}"/>
              </a:ext>
              <a:ext uri="{C183D7F6-B498-43B3-948B-1728B52AA6E4}">
                <adec:decorative xmlns:adec="http://schemas.microsoft.com/office/drawing/2017/decorative" val="1"/>
              </a:ext>
            </a:extLst>
          </p:cNvPr>
          <p:cNvSpPr>
            <a:spLocks noGrp="1" noChangeAspect="1"/>
          </p:cNvSpPr>
          <p:nvPr>
            <p:ph type="pic" sz="quarter" idx="18" hasCustomPrompt="1"/>
          </p:nvPr>
        </p:nvSpPr>
        <p:spPr>
          <a:xfrm>
            <a:off x="6867735" y="3998623"/>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4</a:t>
            </a:r>
          </a:p>
        </p:txBody>
      </p:sp>
      <p:sp>
        <p:nvSpPr>
          <p:cNvPr id="14" name="Caption 4">
            <a:extLst>
              <a:ext uri="{FF2B5EF4-FFF2-40B4-BE49-F238E27FC236}">
                <a16:creationId xmlns:a16="http://schemas.microsoft.com/office/drawing/2014/main" id="{BB06A928-A716-426C-98FB-F0BD8EEBF332}"/>
              </a:ext>
            </a:extLst>
          </p:cNvPr>
          <p:cNvSpPr>
            <a:spLocks noGrp="1"/>
          </p:cNvSpPr>
          <p:nvPr>
            <p:ph type="body" sz="quarter" idx="17" hasCustomPrompt="1"/>
          </p:nvPr>
        </p:nvSpPr>
        <p:spPr>
          <a:xfrm>
            <a:off x="7736868" y="4214782"/>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2"/>
          </a:lnRef>
          <a:fillRef idx="3">
            <a:schemeClr val="accent2"/>
          </a:fillRef>
          <a:effectRef idx="3">
            <a:schemeClr val="accent2"/>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4 here.</a:t>
            </a:r>
          </a:p>
        </p:txBody>
      </p:sp>
      <p:sp>
        <p:nvSpPr>
          <p:cNvPr id="18" name="Thumbnail 5">
            <a:extLst>
              <a:ext uri="{FF2B5EF4-FFF2-40B4-BE49-F238E27FC236}">
                <a16:creationId xmlns:a16="http://schemas.microsoft.com/office/drawing/2014/main" id="{6C3EC705-A522-4A9C-A013-3722BFD83896}"/>
              </a:ext>
              <a:ext uri="{C183D7F6-B498-43B3-948B-1728B52AA6E4}">
                <adec:decorative xmlns:adec="http://schemas.microsoft.com/office/drawing/2017/decorative" val="1"/>
              </a:ext>
            </a:extLst>
          </p:cNvPr>
          <p:cNvSpPr>
            <a:spLocks noGrp="1" noChangeAspect="1"/>
          </p:cNvSpPr>
          <p:nvPr>
            <p:ph type="pic" sz="quarter" idx="21" hasCustomPrompt="1"/>
          </p:nvPr>
        </p:nvSpPr>
        <p:spPr>
          <a:xfrm>
            <a:off x="5861291" y="4950925"/>
            <a:ext cx="1097280" cy="1097280"/>
          </a:xfrm>
          <a:prstGeom prst="diamond">
            <a:avLst/>
          </a:prstGeom>
          <a:solidFill>
            <a:schemeClr val="bg2"/>
          </a:solidFill>
          <a:ln/>
        </p:spPr>
        <p:style>
          <a:lnRef idx="0">
            <a:schemeClr val="accent4"/>
          </a:lnRef>
          <a:fillRef idx="3">
            <a:schemeClr val="accent4"/>
          </a:fillRef>
          <a:effectRef idx="3">
            <a:schemeClr val="accent4"/>
          </a:effectRef>
          <a:fontRef idx="minor">
            <a:schemeClr val="lt1"/>
          </a:fontRef>
        </p:style>
        <p:txBody>
          <a:bodyPr lIns="0" tIns="0" rIns="0" bIns="0" anchor="ctr">
            <a:normAutofit/>
          </a:bodyPr>
          <a:lstStyle>
            <a:lvl1pPr marL="0" indent="0" algn="ctr">
              <a:buNone/>
              <a:defRPr sz="1000" b="1">
                <a:solidFill>
                  <a:schemeClr val="accent3"/>
                </a:solidFill>
              </a:defRPr>
            </a:lvl1pPr>
          </a:lstStyle>
          <a:p>
            <a:r>
              <a:rPr lang="en-US" dirty="0"/>
              <a:t>thumbnail 5</a:t>
            </a:r>
          </a:p>
        </p:txBody>
      </p:sp>
      <p:sp>
        <p:nvSpPr>
          <p:cNvPr id="17" name="Caption 5">
            <a:extLst>
              <a:ext uri="{FF2B5EF4-FFF2-40B4-BE49-F238E27FC236}">
                <a16:creationId xmlns:a16="http://schemas.microsoft.com/office/drawing/2014/main" id="{1BCF5A12-5949-48DD-8B4A-536478F2CE09}"/>
              </a:ext>
            </a:extLst>
          </p:cNvPr>
          <p:cNvSpPr>
            <a:spLocks noGrp="1"/>
          </p:cNvSpPr>
          <p:nvPr>
            <p:ph type="body" sz="quarter" idx="20" hasCustomPrompt="1"/>
          </p:nvPr>
        </p:nvSpPr>
        <p:spPr>
          <a:xfrm>
            <a:off x="6730424" y="5167084"/>
            <a:ext cx="3357485" cy="664962"/>
          </a:xfrm>
          <a:custGeom>
            <a:avLst/>
            <a:gdLst>
              <a:gd name="connsiteX0" fmla="*/ 0 w 4572000"/>
              <a:gd name="connsiteY0" fmla="*/ 0 h 823912"/>
              <a:gd name="connsiteX1" fmla="*/ 4160044 w 4572000"/>
              <a:gd name="connsiteY1" fmla="*/ 0 h 823912"/>
              <a:gd name="connsiteX2" fmla="*/ 4572000 w 4572000"/>
              <a:gd name="connsiteY2" fmla="*/ 411956 h 823912"/>
              <a:gd name="connsiteX3" fmla="*/ 4160044 w 4572000"/>
              <a:gd name="connsiteY3" fmla="*/ 823912 h 823912"/>
              <a:gd name="connsiteX4" fmla="*/ 0 w 4572000"/>
              <a:gd name="connsiteY4" fmla="*/ 823912 h 823912"/>
              <a:gd name="connsiteX5" fmla="*/ 411956 w 4572000"/>
              <a:gd name="connsiteY5" fmla="*/ 411956 h 823912"/>
              <a:gd name="connsiteX6" fmla="*/ 0 w 4572000"/>
              <a:gd name="connsiteY6" fmla="*/ 0 h 823912"/>
              <a:gd name="connsiteX0" fmla="*/ 0 w 4160044"/>
              <a:gd name="connsiteY0" fmla="*/ 0 h 823912"/>
              <a:gd name="connsiteX1" fmla="*/ 4160044 w 4160044"/>
              <a:gd name="connsiteY1" fmla="*/ 0 h 823912"/>
              <a:gd name="connsiteX2" fmla="*/ 4160044 w 4160044"/>
              <a:gd name="connsiteY2" fmla="*/ 823912 h 823912"/>
              <a:gd name="connsiteX3" fmla="*/ 0 w 4160044"/>
              <a:gd name="connsiteY3" fmla="*/ 823912 h 823912"/>
              <a:gd name="connsiteX4" fmla="*/ 411956 w 4160044"/>
              <a:gd name="connsiteY4" fmla="*/ 411956 h 823912"/>
              <a:gd name="connsiteX5" fmla="*/ 0 w 4160044"/>
              <a:gd name="connsiteY5" fmla="*/ 0 h 823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0044" h="823912">
                <a:moveTo>
                  <a:pt x="0" y="0"/>
                </a:moveTo>
                <a:lnTo>
                  <a:pt x="4160044" y="0"/>
                </a:lnTo>
                <a:lnTo>
                  <a:pt x="4160044" y="823912"/>
                </a:lnTo>
                <a:lnTo>
                  <a:pt x="0" y="823912"/>
                </a:lnTo>
                <a:lnTo>
                  <a:pt x="411956" y="411956"/>
                </a:lnTo>
                <a:lnTo>
                  <a:pt x="0" y="0"/>
                </a:lnTo>
                <a:close/>
              </a:path>
            </a:pathLst>
          </a:cu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7761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gradFill flip="none" rotWithShape="1">
          <a:gsLst>
            <a:gs pos="0">
              <a:schemeClr val="accent4">
                <a:lumMod val="5000"/>
                <a:lumOff val="95000"/>
              </a:schemeClr>
            </a:gs>
            <a:gs pos="74000">
              <a:srgbClr val="F3F4F4"/>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16" name="Right Side embellishment">
            <a:extLst>
              <a:ext uri="{FF2B5EF4-FFF2-40B4-BE49-F238E27FC236}">
                <a16:creationId xmlns:a16="http://schemas.microsoft.com/office/drawing/2014/main" id="{4D9AA7DD-14DE-453A-A67E-C2DAC9D360F7}"/>
              </a:ext>
              <a:ext uri="{C183D7F6-B498-43B3-948B-1728B52AA6E4}">
                <adec:decorative xmlns:adec="http://schemas.microsoft.com/office/drawing/2017/decorative" val="1"/>
              </a:ext>
            </a:extLst>
          </p:cNvPr>
          <p:cNvGrpSpPr/>
          <p:nvPr userDrawn="1"/>
        </p:nvGrpSpPr>
        <p:grpSpPr>
          <a:xfrm>
            <a:off x="5981700" y="0"/>
            <a:ext cx="6698065" cy="6858000"/>
            <a:chOff x="5981700" y="0"/>
            <a:chExt cx="6698065" cy="6858000"/>
          </a:xfrm>
        </p:grpSpPr>
        <p:pic>
          <p:nvPicPr>
            <p:cNvPr id="13" name="Graphic 12">
              <a:extLst>
                <a:ext uri="{FF2B5EF4-FFF2-40B4-BE49-F238E27FC236}">
                  <a16:creationId xmlns:a16="http://schemas.microsoft.com/office/drawing/2014/main" id="{1E010900-2E2A-4E1C-AE1E-D9FC0ED6FBC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flipV="1">
              <a:off x="5981700" y="0"/>
              <a:ext cx="6210300" cy="6858000"/>
            </a:xfrm>
            <a:prstGeom prst="rect">
              <a:avLst/>
            </a:prstGeom>
          </p:spPr>
        </p:pic>
        <p:grpSp>
          <p:nvGrpSpPr>
            <p:cNvPr id="10" name="Group 9">
              <a:extLst>
                <a:ext uri="{FF2B5EF4-FFF2-40B4-BE49-F238E27FC236}">
                  <a16:creationId xmlns:a16="http://schemas.microsoft.com/office/drawing/2014/main" id="{F6564B5D-A8E3-417C-B069-A864DB01FA1F}"/>
                </a:ext>
              </a:extLst>
            </p:cNvPr>
            <p:cNvGrpSpPr/>
            <p:nvPr userDrawn="1"/>
          </p:nvGrpSpPr>
          <p:grpSpPr>
            <a:xfrm>
              <a:off x="11405293" y="5979373"/>
              <a:ext cx="1274472" cy="851703"/>
              <a:chOff x="11405293" y="5979373"/>
              <a:chExt cx="1274472" cy="851703"/>
            </a:xfrm>
          </p:grpSpPr>
          <p:sp>
            <p:nvSpPr>
              <p:cNvPr id="11" name="Freeform: Shape 10">
                <a:extLst>
                  <a:ext uri="{FF2B5EF4-FFF2-40B4-BE49-F238E27FC236}">
                    <a16:creationId xmlns:a16="http://schemas.microsoft.com/office/drawing/2014/main" id="{5898DE2C-B504-404F-ADBB-3D6C7D497DA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05CA48E-DA4C-4709-AE39-A21D3EBE096B}"/>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Freeform: Shape 6">
              <a:extLst>
                <a:ext uri="{FF2B5EF4-FFF2-40B4-BE49-F238E27FC236}">
                  <a16:creationId xmlns:a16="http://schemas.microsoft.com/office/drawing/2014/main" id="{D1D4A77C-E949-4CD8-95DA-E57E0880FF3B}"/>
                </a:ext>
              </a:extLst>
            </p:cNvPr>
            <p:cNvSpPr/>
            <p:nvPr/>
          </p:nvSpPr>
          <p:spPr>
            <a:xfrm flipH="1">
              <a:off x="6216734" y="0"/>
              <a:ext cx="5408000" cy="2698134"/>
            </a:xfrm>
            <a:custGeom>
              <a:avLst/>
              <a:gdLst>
                <a:gd name="connsiteX0" fmla="*/ 5865876 w 5854700"/>
                <a:gd name="connsiteY0" fmla="*/ 0 h 2921000"/>
                <a:gd name="connsiteX1" fmla="*/ 0 w 5854700"/>
                <a:gd name="connsiteY1" fmla="*/ 0 h 2921000"/>
                <a:gd name="connsiteX2" fmla="*/ 2932938 w 5854700"/>
                <a:gd name="connsiteY2" fmla="*/ 2932938 h 2921000"/>
              </a:gdLst>
              <a:ahLst/>
              <a:cxnLst>
                <a:cxn ang="0">
                  <a:pos x="connsiteX0" y="connsiteY0"/>
                </a:cxn>
                <a:cxn ang="0">
                  <a:pos x="connsiteX1" y="connsiteY1"/>
                </a:cxn>
                <a:cxn ang="0">
                  <a:pos x="connsiteX2" y="connsiteY2"/>
                </a:cxn>
              </a:cxnLst>
              <a:rect l="l" t="t" r="r" b="b"/>
              <a:pathLst>
                <a:path w="5854700" h="2921000">
                  <a:moveTo>
                    <a:pt x="5865876" y="0"/>
                  </a:moveTo>
                  <a:lnTo>
                    <a:pt x="0" y="0"/>
                  </a:lnTo>
                  <a:lnTo>
                    <a:pt x="2932938" y="2932938"/>
                  </a:lnTo>
                  <a:close/>
                </a:path>
              </a:pathLst>
            </a:custGeom>
            <a:solidFill>
              <a:schemeClr val="bg1"/>
            </a:solidFill>
            <a:ln w="12700" cap="flat">
              <a:noFill/>
              <a:prstDash val="solid"/>
              <a:miter/>
            </a:ln>
            <a:effectLst>
              <a:outerShdw blurRad="50800" dist="38100" dir="5400000" algn="t" rotWithShape="0">
                <a:prstClr val="black">
                  <a:alpha val="20000"/>
                </a:prstClr>
              </a:outerShdw>
            </a:effectLst>
          </p:spPr>
          <p:txBody>
            <a:bodyPr rtlCol="0" anchor="ctr"/>
            <a:lstStyle/>
            <a:p>
              <a:endParaRPr lang="en-US"/>
            </a:p>
          </p:txBody>
        </p:sp>
        <p:sp>
          <p:nvSpPr>
            <p:cNvPr id="14" name="Freeform: Shape 13">
              <a:extLst>
                <a:ext uri="{FF2B5EF4-FFF2-40B4-BE49-F238E27FC236}">
                  <a16:creationId xmlns:a16="http://schemas.microsoft.com/office/drawing/2014/main" id="{4664FABA-999E-4344-ACD0-3A27759584A7}"/>
                </a:ext>
              </a:extLst>
            </p:cNvPr>
            <p:cNvSpPr/>
            <p:nvPr/>
          </p:nvSpPr>
          <p:spPr>
            <a:xfrm flipH="1">
              <a:off x="6216734" y="4150341"/>
              <a:ext cx="5408000" cy="2698134"/>
            </a:xfrm>
            <a:custGeom>
              <a:avLst/>
              <a:gdLst>
                <a:gd name="connsiteX0" fmla="*/ 0 w 5854700"/>
                <a:gd name="connsiteY0" fmla="*/ 2932938 h 2921000"/>
                <a:gd name="connsiteX1" fmla="*/ 5865876 w 5854700"/>
                <a:gd name="connsiteY1" fmla="*/ 2932938 h 2921000"/>
                <a:gd name="connsiteX2" fmla="*/ 2932938 w 5854700"/>
                <a:gd name="connsiteY2" fmla="*/ 0 h 2921000"/>
              </a:gdLst>
              <a:ahLst/>
              <a:cxnLst>
                <a:cxn ang="0">
                  <a:pos x="connsiteX0" y="connsiteY0"/>
                </a:cxn>
                <a:cxn ang="0">
                  <a:pos x="connsiteX1" y="connsiteY1"/>
                </a:cxn>
                <a:cxn ang="0">
                  <a:pos x="connsiteX2" y="connsiteY2"/>
                </a:cxn>
              </a:cxnLst>
              <a:rect l="l" t="t" r="r" b="b"/>
              <a:pathLst>
                <a:path w="5854700" h="2921000">
                  <a:moveTo>
                    <a:pt x="0" y="2932938"/>
                  </a:moveTo>
                  <a:lnTo>
                    <a:pt x="5865876" y="2932938"/>
                  </a:lnTo>
                  <a:lnTo>
                    <a:pt x="2932938" y="0"/>
                  </a:lnTo>
                  <a:close/>
                </a:path>
              </a:pathLst>
            </a:custGeom>
            <a:solidFill>
              <a:schemeClr val="bg1"/>
            </a:solidFill>
            <a:ln w="12700" cap="flat">
              <a:noFill/>
              <a:prstDash val="solid"/>
              <a:miter/>
            </a:ln>
            <a:effectLst>
              <a:outerShdw blurRad="50800" dist="38100" dir="16200000" rotWithShape="0">
                <a:prstClr val="black">
                  <a:alpha val="20000"/>
                </a:prstClr>
              </a:outerShdw>
            </a:effectLst>
          </p:spPr>
          <p:txBody>
            <a:bodyPr rtlCol="0" anchor="ctr"/>
            <a:lstStyle/>
            <a:p>
              <a:endParaRPr lang="en-US"/>
            </a:p>
          </p:txBody>
        </p:sp>
        <p:sp>
          <p:nvSpPr>
            <p:cNvPr id="15" name="Freeform: Shape 14">
              <a:extLst>
                <a:ext uri="{FF2B5EF4-FFF2-40B4-BE49-F238E27FC236}">
                  <a16:creationId xmlns:a16="http://schemas.microsoft.com/office/drawing/2014/main" id="{D4E59E20-FFBA-4E09-9F1A-EAEFEDF2B97B}"/>
                </a:ext>
              </a:extLst>
            </p:cNvPr>
            <p:cNvSpPr/>
            <p:nvPr/>
          </p:nvSpPr>
          <p:spPr>
            <a:xfrm flipH="1">
              <a:off x="9845796" y="782005"/>
              <a:ext cx="2346204" cy="5290688"/>
            </a:xfrm>
            <a:custGeom>
              <a:avLst/>
              <a:gdLst>
                <a:gd name="connsiteX0" fmla="*/ 2316099 w 2540000"/>
                <a:gd name="connsiteY0" fmla="*/ 2315972 h 5727700"/>
                <a:gd name="connsiteX1" fmla="*/ 0 w 2540000"/>
                <a:gd name="connsiteY1" fmla="*/ 0 h 5727700"/>
                <a:gd name="connsiteX2" fmla="*/ 0 w 2540000"/>
                <a:gd name="connsiteY2" fmla="*/ 5732526 h 5727700"/>
                <a:gd name="connsiteX3" fmla="*/ 2316099 w 2540000"/>
                <a:gd name="connsiteY3" fmla="*/ 3416427 h 5727700"/>
                <a:gd name="connsiteX4" fmla="*/ 2316099 w 2540000"/>
                <a:gd name="connsiteY4" fmla="*/ 2315972 h 572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0000" h="5727700">
                  <a:moveTo>
                    <a:pt x="2316099" y="2315972"/>
                  </a:moveTo>
                  <a:lnTo>
                    <a:pt x="0" y="0"/>
                  </a:lnTo>
                  <a:lnTo>
                    <a:pt x="0" y="5732526"/>
                  </a:lnTo>
                  <a:lnTo>
                    <a:pt x="2316099" y="3416427"/>
                  </a:lnTo>
                  <a:cubicBezTo>
                    <a:pt x="2619883" y="3112643"/>
                    <a:pt x="2619883" y="2619883"/>
                    <a:pt x="2316099" y="2315972"/>
                  </a:cubicBezTo>
                  <a:close/>
                </a:path>
              </a:pathLst>
            </a:custGeom>
            <a:solidFill>
              <a:schemeClr val="bg1"/>
            </a:solidFill>
            <a:ln w="12700" cap="flat">
              <a:noFill/>
              <a:prstDash val="solid"/>
              <a:miter/>
            </a:ln>
            <a:effectLst>
              <a:outerShdw blurRad="50800" dist="38100" dir="10800000" algn="r" rotWithShape="0">
                <a:prstClr val="black">
                  <a:alpha val="10000"/>
                </a:prstClr>
              </a:outerShdw>
            </a:effectLst>
          </p:spPr>
          <p:txBody>
            <a:bodyPr rtlCol="0" anchor="ctr"/>
            <a:lstStyle/>
            <a:p>
              <a:endParaRPr lang="en-US"/>
            </a:p>
          </p:txBody>
        </p:sp>
      </p:grpSp>
      <p:pic>
        <p:nvPicPr>
          <p:cNvPr id="17" name="WFGPS Logo">
            <a:extLst>
              <a:ext uri="{FF2B5EF4-FFF2-40B4-BE49-F238E27FC236}">
                <a16:creationId xmlns:a16="http://schemas.microsoft.com/office/drawing/2014/main" id="{9D976868-9CAA-41E5-AF3B-88CCB6DC8D8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226213" y="6284572"/>
            <a:ext cx="1389041" cy="471509"/>
          </a:xfrm>
          <a:prstGeom prst="rect">
            <a:avLst/>
          </a:prstGeom>
        </p:spPr>
      </p:pic>
      <p:sp>
        <p:nvSpPr>
          <p:cNvPr id="6" name="Slide Number">
            <a:extLst>
              <a:ext uri="{FF2B5EF4-FFF2-40B4-BE49-F238E27FC236}">
                <a16:creationId xmlns:a16="http://schemas.microsoft.com/office/drawing/2014/main" id="{7F202FB4-F169-4452-A4B3-A923F1681FBF}"/>
              </a:ext>
            </a:extLst>
          </p:cNvPr>
          <p:cNvSpPr>
            <a:spLocks noGrp="1"/>
          </p:cNvSpPr>
          <p:nvPr>
            <p:ph type="sldNum" sz="quarter" idx="12"/>
          </p:nvPr>
        </p:nvSpPr>
        <p:spPr/>
        <p:txBody>
          <a:bodyPr/>
          <a:lstStyle>
            <a:lvl1pPr>
              <a:defRPr>
                <a:solidFill>
                  <a:schemeClr val="accent1"/>
                </a:solidFill>
              </a:defRPr>
            </a:lvl1pPr>
          </a:lstStyle>
          <a:p>
            <a:fld id="{158B7785-F6D6-45F8-833E-07BD84680091}" type="slidenum">
              <a:rPr lang="en-US" smtClean="0"/>
              <a:pPr/>
              <a:t>‹#›</a:t>
            </a:fld>
            <a:endParaRPr lang="en-US" dirty="0"/>
          </a:p>
        </p:txBody>
      </p:sp>
      <p:sp>
        <p:nvSpPr>
          <p:cNvPr id="2" name="Section Title">
            <a:extLst>
              <a:ext uri="{FF2B5EF4-FFF2-40B4-BE49-F238E27FC236}">
                <a16:creationId xmlns:a16="http://schemas.microsoft.com/office/drawing/2014/main" id="{72E288C2-30BA-4AB0-9C9B-92B7CF759799}"/>
              </a:ext>
            </a:extLst>
          </p:cNvPr>
          <p:cNvSpPr>
            <a:spLocks noGrp="1"/>
          </p:cNvSpPr>
          <p:nvPr>
            <p:ph type="title" hasCustomPrompt="1"/>
          </p:nvPr>
        </p:nvSpPr>
        <p:spPr>
          <a:xfrm>
            <a:off x="800101" y="1405870"/>
            <a:ext cx="6553200" cy="2357891"/>
          </a:xfrm>
        </p:spPr>
        <p:txBody>
          <a:bodyPr lIns="91440" anchor="b">
            <a:normAutofit/>
          </a:bodyPr>
          <a:lstStyle>
            <a:lvl1pPr>
              <a:defRPr sz="4400" b="1">
                <a:solidFill>
                  <a:schemeClr val="accent1"/>
                </a:solidFill>
                <a:latin typeface="+mn-lt"/>
              </a:defRPr>
            </a:lvl1pPr>
          </a:lstStyle>
          <a:p>
            <a:r>
              <a:rPr lang="en-US" dirty="0"/>
              <a:t>Add section title here.</a:t>
            </a:r>
          </a:p>
        </p:txBody>
      </p:sp>
      <p:sp>
        <p:nvSpPr>
          <p:cNvPr id="3" name="Section Subtitle">
            <a:extLst>
              <a:ext uri="{FF2B5EF4-FFF2-40B4-BE49-F238E27FC236}">
                <a16:creationId xmlns:a16="http://schemas.microsoft.com/office/drawing/2014/main" id="{B3C775B5-BBF5-4684-873B-88ACF9DA3EF8}"/>
              </a:ext>
            </a:extLst>
          </p:cNvPr>
          <p:cNvSpPr>
            <a:spLocks noGrp="1"/>
          </p:cNvSpPr>
          <p:nvPr>
            <p:ph type="body" idx="1" hasCustomPrompt="1"/>
          </p:nvPr>
        </p:nvSpPr>
        <p:spPr>
          <a:xfrm>
            <a:off x="800100" y="4269493"/>
            <a:ext cx="6553200" cy="1154793"/>
          </a:xfrm>
        </p:spPr>
        <p:txBody>
          <a:bodyPr>
            <a:normAutofit/>
          </a:bodyPr>
          <a:lstStyle>
            <a:lvl1pPr marL="0" indent="0" algn="l">
              <a:buNone/>
              <a:defRPr sz="28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This is a section subtitle if needed.  Otherwise, delete this block.</a:t>
            </a:r>
          </a:p>
        </p:txBody>
      </p:sp>
      <p:sp>
        <p:nvSpPr>
          <p:cNvPr id="5" name="Footer Placeholder">
            <a:extLst>
              <a:ext uri="{FF2B5EF4-FFF2-40B4-BE49-F238E27FC236}">
                <a16:creationId xmlns:a16="http://schemas.microsoft.com/office/drawing/2014/main" id="{E3DA2094-8407-4565-9749-E84DB7A2871B}"/>
              </a:ext>
            </a:extLst>
          </p:cNvPr>
          <p:cNvSpPr>
            <a:spLocks noGrp="1"/>
          </p:cNvSpPr>
          <p:nvPr>
            <p:ph type="ftr" sz="quarter" idx="11"/>
          </p:nvPr>
        </p:nvSpPr>
        <p:spPr>
          <a:xfrm>
            <a:off x="800100" y="6356350"/>
            <a:ext cx="5162552" cy="365125"/>
          </a:xfrm>
        </p:spPr>
        <p:txBody>
          <a:bodyPr/>
          <a:lstStyle>
            <a:lvl1pPr algn="l">
              <a:defRPr sz="14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7840414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cxnSp>
        <p:nvCxnSpPr>
          <p:cNvPr id="19" name="Process Flow Arrow">
            <a:extLst>
              <a:ext uri="{FF2B5EF4-FFF2-40B4-BE49-F238E27FC236}">
                <a16:creationId xmlns:a16="http://schemas.microsoft.com/office/drawing/2014/main" id="{A125BFDF-FB9E-4CFE-9AFC-6048D15A7707}"/>
              </a:ext>
              <a:ext uri="{C183D7F6-B498-43B3-948B-1728B52AA6E4}">
                <adec:decorative xmlns:adec="http://schemas.microsoft.com/office/drawing/2017/decorative" val="1"/>
              </a:ext>
            </a:extLst>
          </p:cNvPr>
          <p:cNvCxnSpPr>
            <a:cxnSpLocks/>
          </p:cNvCxnSpPr>
          <p:nvPr userDrawn="1"/>
        </p:nvCxnSpPr>
        <p:spPr>
          <a:xfrm>
            <a:off x="1413321" y="1056624"/>
            <a:ext cx="5210826" cy="5210826"/>
          </a:xfrm>
          <a:prstGeom prst="line">
            <a:avLst/>
          </a:prstGeom>
          <a:ln w="73025">
            <a:gradFill>
              <a:gsLst>
                <a:gs pos="1000">
                  <a:schemeClr val="accent4">
                    <a:alpha val="0"/>
                  </a:schemeClr>
                </a:gs>
                <a:gs pos="15000">
                  <a:schemeClr val="accent4"/>
                </a:gs>
                <a:gs pos="100000">
                  <a:schemeClr val="accent4"/>
                </a:gs>
              </a:gsLst>
              <a:lin ang="5400000" scaled="1"/>
            </a:gradFill>
            <a:tailEnd type="triangle" w="lg" len="lg"/>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process graphic slide title. Delete unneeded shapes.  </a:t>
            </a:r>
          </a:p>
        </p:txBody>
      </p:sp>
      <p:sp>
        <p:nvSpPr>
          <p:cNvPr id="25" name="Subtitle">
            <a:extLst>
              <a:ext uri="{FF2B5EF4-FFF2-40B4-BE49-F238E27FC236}">
                <a16:creationId xmlns:a16="http://schemas.microsoft.com/office/drawing/2014/main" id="{40916910-AE40-4E4D-BDB8-E77C8163B8BD}"/>
              </a:ext>
            </a:extLst>
          </p:cNvPr>
          <p:cNvSpPr>
            <a:spLocks noGrp="1"/>
          </p:cNvSpPr>
          <p:nvPr>
            <p:ph type="body" idx="20" hasCustomPrompt="1"/>
          </p:nvPr>
        </p:nvSpPr>
        <p:spPr>
          <a:xfrm>
            <a:off x="7994712" y="1050692"/>
            <a:ext cx="3892488" cy="1451141"/>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91440" tIns="0" rIns="91440" bIns="0" anchor="t">
            <a:noAutofit/>
          </a:bodyPr>
          <a:lstStyle>
            <a:lvl1pPr marL="0" indent="0" algn="r">
              <a:buNone/>
              <a:defRPr sz="2200" b="1" i="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Use this if additional subtitle is needed.  Otherwise, delete.</a:t>
            </a:r>
          </a:p>
        </p:txBody>
      </p:sp>
      <p:sp>
        <p:nvSpPr>
          <p:cNvPr id="11" name="Callout box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178174" y="3227894"/>
            <a:ext cx="3347169" cy="2942344"/>
          </a:xfrm>
          <a:noFill/>
          <a:ln w="19050" cmpd="sng">
            <a:noFill/>
            <a:prstDash val="dash"/>
            <a:bevel/>
          </a:ln>
        </p:spPr>
        <p:style>
          <a:lnRef idx="1">
            <a:schemeClr val="accent4"/>
          </a:lnRef>
          <a:fillRef idx="2">
            <a:schemeClr val="accent4"/>
          </a:fillRef>
          <a:effectRef idx="1">
            <a:schemeClr val="accent4"/>
          </a:effectRef>
          <a:fontRef idx="minor">
            <a:schemeClr val="dk1"/>
          </a:fontRef>
        </p:style>
        <p:txBody>
          <a:bodyPr wrap="square" lIns="274320" tIns="182880" rIns="274320" bIns="182880" anchor="t">
            <a:noAutofit/>
          </a:bodyPr>
          <a:lstStyle>
            <a:lvl1pPr marL="0" indent="0" algn="l">
              <a:buNone/>
              <a:defRPr sz="1600" b="0" i="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24" name="Caption 1">
            <a:extLst>
              <a:ext uri="{FF2B5EF4-FFF2-40B4-BE49-F238E27FC236}">
                <a16:creationId xmlns:a16="http://schemas.microsoft.com/office/drawing/2014/main" id="{6E53E3EF-A315-4552-8CF4-530F162F2215}"/>
              </a:ext>
            </a:extLst>
          </p:cNvPr>
          <p:cNvSpPr>
            <a:spLocks noGrp="1"/>
          </p:cNvSpPr>
          <p:nvPr>
            <p:ph type="body" idx="19" hasCustomPrompt="1"/>
          </p:nvPr>
        </p:nvSpPr>
        <p:spPr>
          <a:xfrm>
            <a:off x="1976311" y="1020559"/>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1 here.</a:t>
            </a:r>
          </a:p>
        </p:txBody>
      </p:sp>
      <p:sp>
        <p:nvSpPr>
          <p:cNvPr id="23" name="Caption 2">
            <a:extLst>
              <a:ext uri="{FF2B5EF4-FFF2-40B4-BE49-F238E27FC236}">
                <a16:creationId xmlns:a16="http://schemas.microsoft.com/office/drawing/2014/main" id="{5785E59E-687B-43E6-AAE8-C7C6B53123EE}"/>
              </a:ext>
            </a:extLst>
          </p:cNvPr>
          <p:cNvSpPr>
            <a:spLocks noGrp="1"/>
          </p:cNvSpPr>
          <p:nvPr>
            <p:ph type="body" idx="18" hasCustomPrompt="1"/>
          </p:nvPr>
        </p:nvSpPr>
        <p:spPr>
          <a:xfrm>
            <a:off x="2791561" y="183687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2 here.</a:t>
            </a:r>
          </a:p>
        </p:txBody>
      </p:sp>
      <p:sp>
        <p:nvSpPr>
          <p:cNvPr id="22" name="Caption 3">
            <a:extLst>
              <a:ext uri="{FF2B5EF4-FFF2-40B4-BE49-F238E27FC236}">
                <a16:creationId xmlns:a16="http://schemas.microsoft.com/office/drawing/2014/main" id="{7F64AC9C-1867-4F45-B435-D0500C668A3F}"/>
              </a:ext>
            </a:extLst>
          </p:cNvPr>
          <p:cNvSpPr>
            <a:spLocks noGrp="1"/>
          </p:cNvSpPr>
          <p:nvPr>
            <p:ph type="body" idx="17" hasCustomPrompt="1"/>
          </p:nvPr>
        </p:nvSpPr>
        <p:spPr>
          <a:xfrm>
            <a:off x="3606811" y="2653185"/>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3 here.</a:t>
            </a:r>
          </a:p>
        </p:txBody>
      </p:sp>
      <p:sp>
        <p:nvSpPr>
          <p:cNvPr id="21" name="Caption 4">
            <a:extLst>
              <a:ext uri="{FF2B5EF4-FFF2-40B4-BE49-F238E27FC236}">
                <a16:creationId xmlns:a16="http://schemas.microsoft.com/office/drawing/2014/main" id="{23B6C41B-B01A-48C4-B1DA-F67135FE81A8}"/>
              </a:ext>
            </a:extLst>
          </p:cNvPr>
          <p:cNvSpPr>
            <a:spLocks noGrp="1"/>
          </p:cNvSpPr>
          <p:nvPr>
            <p:ph type="body" idx="16" hasCustomPrompt="1"/>
          </p:nvPr>
        </p:nvSpPr>
        <p:spPr>
          <a:xfrm>
            <a:off x="4422061" y="3469498"/>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4 here.</a:t>
            </a:r>
          </a:p>
        </p:txBody>
      </p:sp>
      <p:sp>
        <p:nvSpPr>
          <p:cNvPr id="20" name="Caption 5">
            <a:extLst>
              <a:ext uri="{FF2B5EF4-FFF2-40B4-BE49-F238E27FC236}">
                <a16:creationId xmlns:a16="http://schemas.microsoft.com/office/drawing/2014/main" id="{F2F618EA-F6FF-4DD1-A1D3-71BB1704CC59}"/>
              </a:ext>
            </a:extLst>
          </p:cNvPr>
          <p:cNvSpPr>
            <a:spLocks noGrp="1"/>
          </p:cNvSpPr>
          <p:nvPr>
            <p:ph type="body" idx="15" hasCustomPrompt="1"/>
          </p:nvPr>
        </p:nvSpPr>
        <p:spPr>
          <a:xfrm>
            <a:off x="5237311" y="4285811"/>
            <a:ext cx="4803399" cy="664962"/>
          </a:xfrm>
          <a:prstGeom prst="snip2DiagRect">
            <a:avLst>
              <a:gd name="adj1" fmla="val 0"/>
              <a:gd name="adj2" fmla="val 29559"/>
            </a:avLst>
          </a:prstGeom>
          <a:ln/>
        </p:spPr>
        <p:style>
          <a:lnRef idx="0">
            <a:schemeClr val="accent1"/>
          </a:lnRef>
          <a:fillRef idx="3">
            <a:schemeClr val="accent1"/>
          </a:fillRef>
          <a:effectRef idx="3">
            <a:schemeClr val="accent1"/>
          </a:effectRef>
          <a:fontRef idx="minor">
            <a:schemeClr val="lt1"/>
          </a:fontRef>
        </p:style>
        <p:txBody>
          <a:bodyPr lIns="457200" rIns="182880" anchor="ctr">
            <a:norm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caption 5 here.</a:t>
            </a:r>
          </a:p>
        </p:txBody>
      </p:sp>
      <p:sp>
        <p:nvSpPr>
          <p:cNvPr id="3" name="Caption 6">
            <a:extLst>
              <a:ext uri="{FF2B5EF4-FFF2-40B4-BE49-F238E27FC236}">
                <a16:creationId xmlns:a16="http://schemas.microsoft.com/office/drawing/2014/main" id="{B32B0E8D-8431-408A-AF8C-044EE0F0A717}"/>
              </a:ext>
            </a:extLst>
          </p:cNvPr>
          <p:cNvSpPr>
            <a:spLocks noGrp="1"/>
          </p:cNvSpPr>
          <p:nvPr>
            <p:ph type="body" idx="1" hasCustomPrompt="1"/>
          </p:nvPr>
        </p:nvSpPr>
        <p:spPr>
          <a:xfrm>
            <a:off x="6052561" y="5102122"/>
            <a:ext cx="4803399" cy="664962"/>
          </a:xfrm>
          <a:prstGeom prst="snip2DiagRect">
            <a:avLst>
              <a:gd name="adj1" fmla="val 0"/>
              <a:gd name="adj2" fmla="val 29559"/>
            </a:avLst>
          </a:prstGeom>
          <a:ln/>
        </p:spPr>
        <p:style>
          <a:lnRef idx="0">
            <a:schemeClr val="accent2"/>
          </a:lnRef>
          <a:fillRef idx="3">
            <a:schemeClr val="accent2"/>
          </a:fillRef>
          <a:effectRef idx="3">
            <a:schemeClr val="accent2"/>
          </a:effectRef>
          <a:fontRef idx="minor">
            <a:schemeClr val="lt1"/>
          </a:fontRef>
        </p:style>
        <p:txBody>
          <a:bodyPr vert="horz" lIns="457200" tIns="45720" rIns="182880" bIns="45720" rtlCol="0" anchor="ctr">
            <a:normAutofit/>
          </a:bodyPr>
          <a:lstStyle>
            <a:lvl1pPr algn="ctr">
              <a:defRPr lang="en-US" sz="1800" b="1" dirty="0">
                <a:solidFill>
                  <a:schemeClr val="bg1"/>
                </a:solidFill>
              </a:defRPr>
            </a:lvl1pPr>
          </a:lstStyle>
          <a:p>
            <a:pPr marL="0" lvl="0" indent="0" algn="ctr">
              <a:buNone/>
            </a:pPr>
            <a:r>
              <a:rPr lang="en-US" dirty="0"/>
              <a:t>Add caption 6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98966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0" name="Year Righ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1" name="Year Lef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solidFill>
            <a:schemeClr val="bg2"/>
          </a:solidFill>
          <a:ln w="31750" cap="rnd">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140015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4" name="Gray Line">
            <a:extLst>
              <a:ext uri="{FF2B5EF4-FFF2-40B4-BE49-F238E27FC236}">
                <a16:creationId xmlns:a16="http://schemas.microsoft.com/office/drawing/2014/main" id="{EB1F5497-0BA7-44C4-91C9-0DA349BE0710}"/>
              </a:ext>
              <a:ext uri="{C183D7F6-B498-43B3-948B-1728B52AA6E4}">
                <adec:decorative xmlns:adec="http://schemas.microsoft.com/office/drawing/2017/decorative" val="1"/>
              </a:ext>
            </a:extLst>
          </p:cNvPr>
          <p:cNvCxnSpPr/>
          <p:nvPr userDrawn="1"/>
        </p:nvCxnSpPr>
        <p:spPr>
          <a:xfrm>
            <a:off x="0" y="3447106"/>
            <a:ext cx="1219200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31" name="Year Right">
            <a:extLst>
              <a:ext uri="{FF2B5EF4-FFF2-40B4-BE49-F238E27FC236}">
                <a16:creationId xmlns:a16="http://schemas.microsoft.com/office/drawing/2014/main" id="{F60D08D2-751A-4A75-8F69-6933BA144CE2}"/>
              </a:ext>
              <a:ext uri="{C183D7F6-B498-43B3-948B-1728B52AA6E4}">
                <adec:decorative xmlns:adec="http://schemas.microsoft.com/office/drawing/2017/decorative" val="1"/>
              </a:ext>
            </a:extLst>
          </p:cNvPr>
          <p:cNvSpPr>
            <a:spLocks noGrp="1"/>
          </p:cNvSpPr>
          <p:nvPr>
            <p:ph type="body" idx="25" hasCustomPrompt="1"/>
          </p:nvPr>
        </p:nvSpPr>
        <p:spPr>
          <a:xfrm>
            <a:off x="9097643"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30" name="Year Left">
            <a:extLst>
              <a:ext uri="{FF2B5EF4-FFF2-40B4-BE49-F238E27FC236}">
                <a16:creationId xmlns:a16="http://schemas.microsoft.com/office/drawing/2014/main" id="{66D1E8FF-07A1-4602-A7F7-548960E0C1C1}"/>
              </a:ext>
              <a:ext uri="{C183D7F6-B498-43B3-948B-1728B52AA6E4}">
                <adec:decorative xmlns:adec="http://schemas.microsoft.com/office/drawing/2017/decorative" val="1"/>
              </a:ext>
            </a:extLst>
          </p:cNvPr>
          <p:cNvSpPr>
            <a:spLocks noGrp="1"/>
          </p:cNvSpPr>
          <p:nvPr>
            <p:ph type="body" idx="24" hasCustomPrompt="1"/>
          </p:nvPr>
        </p:nvSpPr>
        <p:spPr>
          <a:xfrm>
            <a:off x="366666" y="3488370"/>
            <a:ext cx="2126590" cy="800015"/>
          </a:xfrm>
          <a:prstGeom prst="callout1">
            <a:avLst>
              <a:gd name="adj1" fmla="val 84769"/>
              <a:gd name="adj2" fmla="val 42"/>
              <a:gd name="adj3" fmla="val -3048"/>
              <a:gd name="adj4" fmla="val 30"/>
            </a:avLst>
          </a:prstGeom>
          <a:noFill/>
          <a:ln w="57150" cmpd="sng">
            <a:solidFill>
              <a:schemeClr val="accent2"/>
            </a:solidFill>
            <a:prstDash val="solid"/>
            <a:bevel/>
            <a:headEnd type="none"/>
            <a:tailEnd type="triangle" w="med" len="med"/>
          </a:ln>
        </p:spPr>
        <p:style>
          <a:lnRef idx="1">
            <a:schemeClr val="accent4"/>
          </a:lnRef>
          <a:fillRef idx="2">
            <a:schemeClr val="accent4"/>
          </a:fillRef>
          <a:effectRef idx="1">
            <a:schemeClr val="accent4"/>
          </a:effectRef>
          <a:fontRef idx="minor">
            <a:schemeClr val="dk1"/>
          </a:fontRef>
        </p:style>
        <p:txBody>
          <a:bodyPr wrap="square" lIns="91440" tIns="0" rIns="0" bIns="0" anchor="t">
            <a:noAutofit/>
          </a:bodyPr>
          <a:lstStyle>
            <a:lvl1pPr marL="0" indent="0" algn="l">
              <a:spcBef>
                <a:spcPts val="0"/>
              </a:spcBef>
              <a:buNone/>
              <a:defRPr sz="6000" b="1" i="0" spc="200" baseline="0">
                <a:solidFill>
                  <a:srgbClr val="8C8C8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20XX</a:t>
            </a:r>
          </a:p>
        </p:txBody>
      </p: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9" name="Timeline Item 1">
            <a:extLst>
              <a:ext uri="{FF2B5EF4-FFF2-40B4-BE49-F238E27FC236}">
                <a16:creationId xmlns:a16="http://schemas.microsoft.com/office/drawing/2014/main" id="{7E8B3B64-B72D-46F2-81CE-8A9ABCF3779F}"/>
              </a:ext>
            </a:extLst>
          </p:cNvPr>
          <p:cNvSpPr>
            <a:spLocks noGrp="1"/>
          </p:cNvSpPr>
          <p:nvPr>
            <p:ph type="body" idx="15" hasCustomPrompt="1"/>
          </p:nvPr>
        </p:nvSpPr>
        <p:spPr>
          <a:xfrm rot="19800000">
            <a:off x="952510"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20" name="Timeline Item 2">
            <a:extLst>
              <a:ext uri="{FF2B5EF4-FFF2-40B4-BE49-F238E27FC236}">
                <a16:creationId xmlns:a16="http://schemas.microsoft.com/office/drawing/2014/main" id="{71175FA4-BAEE-4275-A8DC-9D639675342F}"/>
              </a:ext>
            </a:extLst>
          </p:cNvPr>
          <p:cNvSpPr>
            <a:spLocks noGrp="1"/>
          </p:cNvSpPr>
          <p:nvPr>
            <p:ph type="body" idx="16" hasCustomPrompt="1"/>
          </p:nvPr>
        </p:nvSpPr>
        <p:spPr>
          <a:xfrm rot="19800000">
            <a:off x="2249998" y="2017123"/>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1" name="Timeline Item 3">
            <a:extLst>
              <a:ext uri="{FF2B5EF4-FFF2-40B4-BE49-F238E27FC236}">
                <a16:creationId xmlns:a16="http://schemas.microsoft.com/office/drawing/2014/main" id="{16445293-5DCC-4B7C-9FC6-1572DB24A1FE}"/>
              </a:ext>
            </a:extLst>
          </p:cNvPr>
          <p:cNvSpPr>
            <a:spLocks noGrp="1"/>
          </p:cNvSpPr>
          <p:nvPr>
            <p:ph type="body" idx="17" hasCustomPrompt="1"/>
          </p:nvPr>
        </p:nvSpPr>
        <p:spPr>
          <a:xfrm rot="19800000">
            <a:off x="3547486" y="2017123"/>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2" name="Timeline Item 4">
            <a:extLst>
              <a:ext uri="{FF2B5EF4-FFF2-40B4-BE49-F238E27FC236}">
                <a16:creationId xmlns:a16="http://schemas.microsoft.com/office/drawing/2014/main" id="{2B9FE88E-CCED-4252-8A9C-026A3B8594A2}"/>
              </a:ext>
            </a:extLst>
          </p:cNvPr>
          <p:cNvSpPr>
            <a:spLocks noGrp="1"/>
          </p:cNvSpPr>
          <p:nvPr>
            <p:ph type="body" idx="18" hasCustomPrompt="1"/>
          </p:nvPr>
        </p:nvSpPr>
        <p:spPr>
          <a:xfrm rot="19800000">
            <a:off x="4844974" y="2017123"/>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23" name="Timeline Item 5">
            <a:extLst>
              <a:ext uri="{FF2B5EF4-FFF2-40B4-BE49-F238E27FC236}">
                <a16:creationId xmlns:a16="http://schemas.microsoft.com/office/drawing/2014/main" id="{59CADF66-2650-4A81-9731-9AD87431C781}"/>
              </a:ext>
            </a:extLst>
          </p:cNvPr>
          <p:cNvSpPr>
            <a:spLocks noGrp="1"/>
          </p:cNvSpPr>
          <p:nvPr>
            <p:ph type="body" idx="19" hasCustomPrompt="1"/>
          </p:nvPr>
        </p:nvSpPr>
        <p:spPr>
          <a:xfrm rot="19800000">
            <a:off x="6183563" y="2017125"/>
            <a:ext cx="3357485" cy="505948"/>
          </a:xfrm>
          <a:prstGeom prst="callout1">
            <a:avLst>
              <a:gd name="adj1" fmla="val 48704"/>
              <a:gd name="adj2" fmla="val -513"/>
              <a:gd name="adj3" fmla="val 48509"/>
              <a:gd name="adj4" fmla="val -20806"/>
            </a:avLst>
          </a:prstGeom>
          <a:noFill/>
          <a:ln w="31750" cap="rnd">
            <a:solidFill>
              <a:schemeClr val="accent5"/>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24" name="Timeline Item 6">
            <a:extLst>
              <a:ext uri="{FF2B5EF4-FFF2-40B4-BE49-F238E27FC236}">
                <a16:creationId xmlns:a16="http://schemas.microsoft.com/office/drawing/2014/main" id="{2DBD2AA9-D43A-459A-A79F-A51F5F8660C3}"/>
              </a:ext>
            </a:extLst>
          </p:cNvPr>
          <p:cNvSpPr>
            <a:spLocks noGrp="1"/>
          </p:cNvSpPr>
          <p:nvPr>
            <p:ph type="body" idx="20" hasCustomPrompt="1"/>
          </p:nvPr>
        </p:nvSpPr>
        <p:spPr>
          <a:xfrm rot="19800000">
            <a:off x="7481051" y="2017125"/>
            <a:ext cx="3357485" cy="505948"/>
          </a:xfrm>
          <a:prstGeom prst="callout1">
            <a:avLst>
              <a:gd name="adj1" fmla="val 48704"/>
              <a:gd name="adj2" fmla="val -513"/>
              <a:gd name="adj3" fmla="val 48509"/>
              <a:gd name="adj4" fmla="val -20806"/>
            </a:avLst>
          </a:prstGeom>
          <a:noFill/>
          <a:ln w="31750" cap="rnd">
            <a:solidFill>
              <a:schemeClr val="accent3">
                <a:lumMod val="75000"/>
                <a:lumOff val="25000"/>
              </a:schemeClr>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25" name="Timeline Item 7">
            <a:extLst>
              <a:ext uri="{FF2B5EF4-FFF2-40B4-BE49-F238E27FC236}">
                <a16:creationId xmlns:a16="http://schemas.microsoft.com/office/drawing/2014/main" id="{446DB56E-1F98-4CA5-9EA0-CD5D8E696085}"/>
              </a:ext>
            </a:extLst>
          </p:cNvPr>
          <p:cNvSpPr>
            <a:spLocks noGrp="1"/>
          </p:cNvSpPr>
          <p:nvPr>
            <p:ph type="body" idx="21" hasCustomPrompt="1"/>
          </p:nvPr>
        </p:nvSpPr>
        <p:spPr>
          <a:xfrm rot="19800000">
            <a:off x="8778539" y="2017125"/>
            <a:ext cx="3357485" cy="505948"/>
          </a:xfrm>
          <a:prstGeom prst="callout1">
            <a:avLst>
              <a:gd name="adj1" fmla="val 48704"/>
              <a:gd name="adj2" fmla="val -513"/>
              <a:gd name="adj3" fmla="val 48509"/>
              <a:gd name="adj4" fmla="val -20806"/>
            </a:avLst>
          </a:prstGeom>
          <a:noFill/>
          <a:ln w="31750" cap="rnd">
            <a:solidFill>
              <a:schemeClr val="accent6"/>
            </a:solidFill>
            <a:headEnd type="none" w="lg" len="lg"/>
            <a:tailEnd type="oval" w="lg" len="lg"/>
          </a:ln>
        </p:spPr>
        <p:style>
          <a:lnRef idx="2">
            <a:schemeClr val="accent1"/>
          </a:lnRef>
          <a:fillRef idx="1">
            <a:schemeClr val="lt1"/>
          </a:fillRef>
          <a:effectRef idx="0">
            <a:schemeClr val="accent1"/>
          </a:effectRef>
          <a:fontRef idx="minor">
            <a:schemeClr val="dk1"/>
          </a:fontRef>
        </p:style>
        <p:txBody>
          <a:bodyPr lIns="91440" rIns="91440" anchor="ctr">
            <a:norm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11" name="Callout - Bottom">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805866" y="4575293"/>
            <a:ext cx="10462106" cy="1071062"/>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spAutoFit/>
          </a:bodyPr>
          <a:lstStyle>
            <a:lvl1pPr marL="0" indent="0" algn="l">
              <a:buNone/>
              <a:defRPr sz="16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 or delete if not needed.</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3652748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pic>
        <p:nvPicPr>
          <p:cNvPr id="29" name="Watch Icon">
            <a:extLst>
              <a:ext uri="{FF2B5EF4-FFF2-40B4-BE49-F238E27FC236}">
                <a16:creationId xmlns:a16="http://schemas.microsoft.com/office/drawing/2014/main" id="{0424956F-105B-4C46-9648-142898D60E6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0800000">
            <a:off x="0" y="235399"/>
            <a:ext cx="457200" cy="457200"/>
          </a:xfrm>
          <a:prstGeom prst="rect">
            <a:avLst/>
          </a:prstGeom>
        </p:spPr>
      </p:pic>
      <p:cxnSp>
        <p:nvCxnSpPr>
          <p:cNvPr id="5" name="Gray Line">
            <a:extLst>
              <a:ext uri="{FF2B5EF4-FFF2-40B4-BE49-F238E27FC236}">
                <a16:creationId xmlns:a16="http://schemas.microsoft.com/office/drawing/2014/main" id="{FB7FF695-611E-4BA6-99FD-A8120740C671}"/>
              </a:ext>
              <a:ext uri="{C183D7F6-B498-43B3-948B-1728B52AA6E4}">
                <adec:decorative xmlns:adec="http://schemas.microsoft.com/office/drawing/2017/decorative" val="1"/>
              </a:ext>
            </a:extLst>
          </p:cNvPr>
          <p:cNvCxnSpPr>
            <a:cxnSpLocks/>
          </p:cNvCxnSpPr>
          <p:nvPr userDrawn="1"/>
        </p:nvCxnSpPr>
        <p:spPr>
          <a:xfrm>
            <a:off x="8248838" y="861170"/>
            <a:ext cx="0" cy="5387230"/>
          </a:xfrm>
          <a:prstGeom prst="line">
            <a:avLst/>
          </a:prstGeom>
          <a:ln w="28575">
            <a:gradFill>
              <a:gsLst>
                <a:gs pos="1000">
                  <a:schemeClr val="accent4">
                    <a:alpha val="0"/>
                  </a:schemeClr>
                </a:gs>
                <a:gs pos="15000">
                  <a:schemeClr val="accent4"/>
                </a:gs>
                <a:gs pos="85000">
                  <a:schemeClr val="accent4"/>
                </a:gs>
                <a:gs pos="99000">
                  <a:schemeClr val="accent4">
                    <a:alpha val="0"/>
                  </a:schemeClr>
                </a:gs>
              </a:gsLst>
              <a:lin ang="5400000" scaled="1"/>
            </a:gradFill>
          </a:ln>
        </p:spPr>
        <p:style>
          <a:lnRef idx="1">
            <a:schemeClr val="accent4"/>
          </a:lnRef>
          <a:fillRef idx="0">
            <a:schemeClr val="accent4"/>
          </a:fillRef>
          <a:effectRef idx="0">
            <a:schemeClr val="accent4"/>
          </a:effectRef>
          <a:fontRef idx="minor">
            <a:schemeClr val="tx1"/>
          </a:fontRef>
        </p:style>
      </p:cxnSp>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dirty="0"/>
          </a:p>
        </p:txBody>
      </p:sp>
      <p:sp>
        <p:nvSpPr>
          <p:cNvPr id="2" name="Title">
            <a:extLst>
              <a:ext uri="{FF2B5EF4-FFF2-40B4-BE49-F238E27FC236}">
                <a16:creationId xmlns:a16="http://schemas.microsoft.com/office/drawing/2014/main" id="{C2ACF4F6-841C-4EB3-998D-4079B398A4B3}"/>
              </a:ext>
            </a:extLst>
          </p:cNvPr>
          <p:cNvSpPr>
            <a:spLocks noGrp="1"/>
          </p:cNvSpPr>
          <p:nvPr>
            <p:ph type="title" hasCustomPrompt="1"/>
          </p:nvPr>
        </p:nvSpPr>
        <p:spPr/>
        <p:txBody>
          <a:bodyPr/>
          <a:lstStyle>
            <a:lvl1pPr>
              <a:defRPr/>
            </a:lvl1pPr>
          </a:lstStyle>
          <a:p>
            <a:r>
              <a:rPr lang="en-US" dirty="0"/>
              <a:t>Click to add timeline slide title. Delete unneeded shapes. </a:t>
            </a:r>
          </a:p>
        </p:txBody>
      </p:sp>
      <p:sp>
        <p:nvSpPr>
          <p:cNvPr id="11" name="Callout - Left">
            <a:extLst>
              <a:ext uri="{FF2B5EF4-FFF2-40B4-BE49-F238E27FC236}">
                <a16:creationId xmlns:a16="http://schemas.microsoft.com/office/drawing/2014/main" id="{977AA5B0-026E-4306-A8FB-EE76135F6FBE}"/>
              </a:ext>
            </a:extLst>
          </p:cNvPr>
          <p:cNvSpPr>
            <a:spLocks noGrp="1"/>
          </p:cNvSpPr>
          <p:nvPr>
            <p:ph type="body" idx="14" hasCustomPrompt="1"/>
          </p:nvPr>
        </p:nvSpPr>
        <p:spPr>
          <a:xfrm>
            <a:off x="609140" y="1823226"/>
            <a:ext cx="3334023" cy="3263970"/>
          </a:xfrm>
          <a:ln/>
        </p:spPr>
        <p:style>
          <a:lnRef idx="0">
            <a:schemeClr val="accent1"/>
          </a:lnRef>
          <a:fillRef idx="3">
            <a:schemeClr val="accent1"/>
          </a:fillRef>
          <a:effectRef idx="3">
            <a:schemeClr val="accent1"/>
          </a:effectRef>
          <a:fontRef idx="minor">
            <a:schemeClr val="lt1"/>
          </a:fontRef>
        </p:style>
        <p:txBody>
          <a:bodyPr wrap="square" lIns="274320" tIns="182880" rIns="274320" bIns="182880" anchor="ctr">
            <a:noAutofit/>
          </a:bodyPr>
          <a:lstStyle>
            <a:lvl1pPr marL="0" indent="0" algn="l">
              <a:buNone/>
              <a:defRPr sz="18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Please Note: The reading order of these graphic elements has been established on the backend to satisfy federal accessibility regulations (508 compliance).  Element removal and spacing will not affect accessibility, but element rearranging and reordering will.  Use this callout box for your content.</a:t>
            </a:r>
          </a:p>
        </p:txBody>
      </p:sp>
      <p:sp>
        <p:nvSpPr>
          <p:cNvPr id="27" name="Timeline Item 1">
            <a:extLst>
              <a:ext uri="{FF2B5EF4-FFF2-40B4-BE49-F238E27FC236}">
                <a16:creationId xmlns:a16="http://schemas.microsoft.com/office/drawing/2014/main" id="{CF264817-797F-497A-9AC6-81B3EFFB4035}"/>
              </a:ext>
            </a:extLst>
          </p:cNvPr>
          <p:cNvSpPr>
            <a:spLocks noGrp="1"/>
          </p:cNvSpPr>
          <p:nvPr>
            <p:ph type="body" idx="27" hasCustomPrompt="1"/>
          </p:nvPr>
        </p:nvSpPr>
        <p:spPr>
          <a:xfrm>
            <a:off x="4600952" y="1200470"/>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1 here.</a:t>
            </a:r>
          </a:p>
        </p:txBody>
      </p:sp>
      <p:sp>
        <p:nvSpPr>
          <p:cNvPr id="17" name="Timeline Item 2">
            <a:extLst>
              <a:ext uri="{FF2B5EF4-FFF2-40B4-BE49-F238E27FC236}">
                <a16:creationId xmlns:a16="http://schemas.microsoft.com/office/drawing/2014/main" id="{CBB9AAD3-859D-4004-9796-E5E9CF036E58}"/>
              </a:ext>
            </a:extLst>
          </p:cNvPr>
          <p:cNvSpPr>
            <a:spLocks noGrp="1"/>
          </p:cNvSpPr>
          <p:nvPr>
            <p:ph type="body" idx="1" hasCustomPrompt="1"/>
          </p:nvPr>
        </p:nvSpPr>
        <p:spPr>
          <a:xfrm>
            <a:off x="8548765" y="1698948"/>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2 here.</a:t>
            </a:r>
          </a:p>
        </p:txBody>
      </p:sp>
      <p:sp>
        <p:nvSpPr>
          <p:cNvPr id="26" name="Timeline Item 3">
            <a:extLst>
              <a:ext uri="{FF2B5EF4-FFF2-40B4-BE49-F238E27FC236}">
                <a16:creationId xmlns:a16="http://schemas.microsoft.com/office/drawing/2014/main" id="{D8952813-2EC6-42A3-AFCD-D0EB3A46E7FD}"/>
              </a:ext>
            </a:extLst>
          </p:cNvPr>
          <p:cNvSpPr>
            <a:spLocks noGrp="1"/>
          </p:cNvSpPr>
          <p:nvPr>
            <p:ph type="body" idx="26" hasCustomPrompt="1"/>
          </p:nvPr>
        </p:nvSpPr>
        <p:spPr>
          <a:xfrm>
            <a:off x="4600953" y="2197426"/>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3 here.</a:t>
            </a:r>
          </a:p>
        </p:txBody>
      </p:sp>
      <p:sp>
        <p:nvSpPr>
          <p:cNvPr id="28" name="Timeline Item 4">
            <a:extLst>
              <a:ext uri="{FF2B5EF4-FFF2-40B4-BE49-F238E27FC236}">
                <a16:creationId xmlns:a16="http://schemas.microsoft.com/office/drawing/2014/main" id="{D23AED94-E8A9-498E-B8DB-E06B880F3344}"/>
              </a:ext>
            </a:extLst>
          </p:cNvPr>
          <p:cNvSpPr>
            <a:spLocks noGrp="1"/>
          </p:cNvSpPr>
          <p:nvPr>
            <p:ph type="body" idx="28" hasCustomPrompt="1"/>
          </p:nvPr>
        </p:nvSpPr>
        <p:spPr>
          <a:xfrm>
            <a:off x="8548765" y="2695904"/>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4 here.</a:t>
            </a:r>
          </a:p>
        </p:txBody>
      </p:sp>
      <p:sp>
        <p:nvSpPr>
          <p:cNvPr id="34" name="Timeline Item 5">
            <a:extLst>
              <a:ext uri="{FF2B5EF4-FFF2-40B4-BE49-F238E27FC236}">
                <a16:creationId xmlns:a16="http://schemas.microsoft.com/office/drawing/2014/main" id="{D0490684-BF2D-4D43-AF2F-1DF814863A3B}"/>
              </a:ext>
            </a:extLst>
          </p:cNvPr>
          <p:cNvSpPr>
            <a:spLocks noGrp="1"/>
          </p:cNvSpPr>
          <p:nvPr>
            <p:ph type="body" idx="31" hasCustomPrompt="1"/>
          </p:nvPr>
        </p:nvSpPr>
        <p:spPr>
          <a:xfrm>
            <a:off x="4606810" y="3194382"/>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5 here.</a:t>
            </a:r>
          </a:p>
        </p:txBody>
      </p:sp>
      <p:sp>
        <p:nvSpPr>
          <p:cNvPr id="32" name="Timeline Item 6">
            <a:extLst>
              <a:ext uri="{FF2B5EF4-FFF2-40B4-BE49-F238E27FC236}">
                <a16:creationId xmlns:a16="http://schemas.microsoft.com/office/drawing/2014/main" id="{332605F8-B1E8-420F-9AB3-BEA8E983B716}"/>
              </a:ext>
            </a:extLst>
          </p:cNvPr>
          <p:cNvSpPr>
            <a:spLocks noGrp="1"/>
          </p:cNvSpPr>
          <p:nvPr>
            <p:ph type="body" idx="29" hasCustomPrompt="1"/>
          </p:nvPr>
        </p:nvSpPr>
        <p:spPr>
          <a:xfrm>
            <a:off x="8554623" y="3692860"/>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6 here.</a:t>
            </a:r>
          </a:p>
        </p:txBody>
      </p:sp>
      <p:sp>
        <p:nvSpPr>
          <p:cNvPr id="33" name="Timeline Item 7">
            <a:extLst>
              <a:ext uri="{FF2B5EF4-FFF2-40B4-BE49-F238E27FC236}">
                <a16:creationId xmlns:a16="http://schemas.microsoft.com/office/drawing/2014/main" id="{FA272DBF-150C-48C0-9616-14571A3CBAAE}"/>
              </a:ext>
            </a:extLst>
          </p:cNvPr>
          <p:cNvSpPr>
            <a:spLocks noGrp="1"/>
          </p:cNvSpPr>
          <p:nvPr>
            <p:ph type="body" idx="30" hasCustomPrompt="1"/>
          </p:nvPr>
        </p:nvSpPr>
        <p:spPr>
          <a:xfrm>
            <a:off x="4606811" y="4191338"/>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7 here.</a:t>
            </a:r>
          </a:p>
        </p:txBody>
      </p:sp>
      <p:sp>
        <p:nvSpPr>
          <p:cNvPr id="35" name="Timeline Item 8">
            <a:extLst>
              <a:ext uri="{FF2B5EF4-FFF2-40B4-BE49-F238E27FC236}">
                <a16:creationId xmlns:a16="http://schemas.microsoft.com/office/drawing/2014/main" id="{7C824D20-BF3C-46D9-8DF9-3784B7B4CDC4}"/>
              </a:ext>
            </a:extLst>
          </p:cNvPr>
          <p:cNvSpPr>
            <a:spLocks noGrp="1"/>
          </p:cNvSpPr>
          <p:nvPr>
            <p:ph type="body" idx="32" hasCustomPrompt="1"/>
          </p:nvPr>
        </p:nvSpPr>
        <p:spPr>
          <a:xfrm>
            <a:off x="8554623" y="4689816"/>
            <a:ext cx="3357485" cy="337015"/>
          </a:xfrm>
          <a:prstGeom prst="callout1">
            <a:avLst>
              <a:gd name="adj1" fmla="val 99316"/>
              <a:gd name="adj2" fmla="val 100174"/>
              <a:gd name="adj3" fmla="val 97569"/>
              <a:gd name="adj4" fmla="val -8678"/>
            </a:avLst>
          </a:prstGeom>
          <a:noFill/>
          <a:ln w="41275">
            <a:solidFill>
              <a:schemeClr val="accent2"/>
            </a:solidFill>
            <a:headEnd type="none" w="lg" len="lg"/>
            <a:tailEnd type="diamond"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8 here.</a:t>
            </a:r>
          </a:p>
        </p:txBody>
      </p:sp>
      <p:sp>
        <p:nvSpPr>
          <p:cNvPr id="36" name="Timeline Item 9">
            <a:extLst>
              <a:ext uri="{FF2B5EF4-FFF2-40B4-BE49-F238E27FC236}">
                <a16:creationId xmlns:a16="http://schemas.microsoft.com/office/drawing/2014/main" id="{2CD28ECE-ECF2-4119-AAA7-D9F5245530C4}"/>
              </a:ext>
            </a:extLst>
          </p:cNvPr>
          <p:cNvSpPr>
            <a:spLocks noGrp="1"/>
          </p:cNvSpPr>
          <p:nvPr>
            <p:ph type="body" idx="33" hasCustomPrompt="1"/>
          </p:nvPr>
        </p:nvSpPr>
        <p:spPr>
          <a:xfrm>
            <a:off x="4600952" y="5188297"/>
            <a:ext cx="3357485" cy="337015"/>
          </a:xfrm>
          <a:prstGeom prst="callout1">
            <a:avLst>
              <a:gd name="adj1" fmla="val 99315"/>
              <a:gd name="adj2" fmla="val 108543"/>
              <a:gd name="adj3" fmla="val 101809"/>
              <a:gd name="adj4" fmla="val -427"/>
            </a:avLst>
          </a:prstGeom>
          <a:noFill/>
          <a:ln w="41275">
            <a:solidFill>
              <a:schemeClr val="accent2"/>
            </a:solidFill>
            <a:headEnd type="diamond" w="lg" len="lg"/>
            <a:tailEnd type="none" w="lg" len="lg"/>
          </a:ln>
        </p:spPr>
        <p:style>
          <a:lnRef idx="2">
            <a:schemeClr val="accent1"/>
          </a:lnRef>
          <a:fillRef idx="1">
            <a:schemeClr val="lt1"/>
          </a:fillRef>
          <a:effectRef idx="0">
            <a:schemeClr val="accent1"/>
          </a:effectRef>
          <a:fontRef idx="minor">
            <a:schemeClr val="dk1"/>
          </a:fontRef>
        </p:style>
        <p:txBody>
          <a:bodyPr lIns="91440" rIns="91440" bIns="27432" anchor="b">
            <a:spAutoFit/>
          </a:bodyPr>
          <a:lstStyle>
            <a:lvl1pPr marL="0" indent="0" algn="l">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Timeline Item 9 here.</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lvl1pPr>
              <a:defRPr>
                <a:solidFill>
                  <a:srgbClr val="8C8C8C"/>
                </a:solidFill>
              </a:defRPr>
            </a:lvl1pPr>
          </a:lstStyle>
          <a:p>
            <a:endParaRPr lang="en-US" dirty="0"/>
          </a:p>
        </p:txBody>
      </p:sp>
    </p:spTree>
    <p:extLst>
      <p:ext uri="{BB962C8B-B14F-4D97-AF65-F5344CB8AC3E}">
        <p14:creationId xmlns:p14="http://schemas.microsoft.com/office/powerpoint/2010/main" val="18391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a:xfrm>
            <a:off x="805866" y="46208"/>
            <a:ext cx="11081334" cy="786384"/>
          </a:xfrm>
        </p:spPr>
        <p:txBody>
          <a:bodyPr/>
          <a:lstStyle/>
          <a:p>
            <a:r>
              <a:rPr lang="en-US" dirty="0"/>
              <a:t>Click to edit Master title style</a:t>
            </a:r>
          </a:p>
        </p:txBody>
      </p:sp>
      <p:sp>
        <p:nvSpPr>
          <p:cNvPr id="3" name="Subtitle">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39788" y="999279"/>
            <a:ext cx="10515600" cy="823912"/>
          </a:xfrm>
          <a:solidFill>
            <a:srgbClr val="F3F4F4"/>
          </a:solidFill>
          <a:ln>
            <a:solidFill>
              <a:schemeClr val="accent4"/>
            </a:solidFill>
          </a:ln>
        </p:spPr>
        <p:txBody>
          <a:bodyPr anchor="ctr">
            <a:normAutofit/>
          </a:bodyPr>
          <a:lstStyle>
            <a:lvl1pPr marL="0" indent="0" algn="l">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 </a:t>
            </a:r>
          </a:p>
        </p:txBody>
      </p:sp>
      <p:sp>
        <p:nvSpPr>
          <p:cNvPr id="4" name="Content Placeholder">
            <a:extLst>
              <a:ext uri="{FF2B5EF4-FFF2-40B4-BE49-F238E27FC236}">
                <a16:creationId xmlns:a16="http://schemas.microsoft.com/office/drawing/2014/main" id="{18CFC8C1-67C5-455C-AAC1-338413D4B475}"/>
              </a:ext>
            </a:extLst>
          </p:cNvPr>
          <p:cNvSpPr>
            <a:spLocks noGrp="1"/>
          </p:cNvSpPr>
          <p:nvPr>
            <p:ph sz="half" idx="2"/>
          </p:nvPr>
        </p:nvSpPr>
        <p:spPr>
          <a:xfrm>
            <a:off x="839788" y="1989878"/>
            <a:ext cx="1051560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77629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a:extLst>
              <a:ext uri="{FF2B5EF4-FFF2-40B4-BE49-F238E27FC236}">
                <a16:creationId xmlns:a16="http://schemas.microsoft.com/office/drawing/2014/main" id="{07E76459-9783-4638-A403-290188AF83C5}"/>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BCC9EA8F-2DFF-4F02-95B9-44E5CC5ED0EF}"/>
              </a:ext>
            </a:extLst>
          </p:cNvPr>
          <p:cNvSpPr>
            <a:spLocks noGrp="1"/>
          </p:cNvSpPr>
          <p:nvPr>
            <p:ph type="title"/>
          </p:nvPr>
        </p:nvSpPr>
        <p:spPr/>
        <p:txBody>
          <a:bodyPr/>
          <a:lstStyle/>
          <a:p>
            <a:r>
              <a:rPr lang="en-US" dirty="0"/>
              <a:t>Click to edit Master title style</a:t>
            </a:r>
          </a:p>
        </p:txBody>
      </p:sp>
      <p:sp>
        <p:nvSpPr>
          <p:cNvPr id="3" name="Content Placeholder Left">
            <a:extLst>
              <a:ext uri="{FF2B5EF4-FFF2-40B4-BE49-F238E27FC236}">
                <a16:creationId xmlns:a16="http://schemas.microsoft.com/office/drawing/2014/main" id="{2BE8F200-D8FA-4BA3-841A-0AA90D44A055}"/>
              </a:ext>
            </a:extLst>
          </p:cNvPr>
          <p:cNvSpPr>
            <a:spLocks noGrp="1"/>
          </p:cNvSpPr>
          <p:nvPr>
            <p:ph sz="half" idx="1"/>
          </p:nvPr>
        </p:nvSpPr>
        <p:spPr>
          <a:xfrm>
            <a:off x="838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Right">
            <a:extLst>
              <a:ext uri="{FF2B5EF4-FFF2-40B4-BE49-F238E27FC236}">
                <a16:creationId xmlns:a16="http://schemas.microsoft.com/office/drawing/2014/main" id="{134CD3E4-027C-4B7D-A65C-7DBA57E90025}"/>
              </a:ext>
            </a:extLst>
          </p:cNvPr>
          <p:cNvSpPr>
            <a:spLocks noGrp="1"/>
          </p:cNvSpPr>
          <p:nvPr>
            <p:ph sz="half" idx="2"/>
          </p:nvPr>
        </p:nvSpPr>
        <p:spPr>
          <a:xfrm>
            <a:off x="6172200" y="1161144"/>
            <a:ext cx="5181600" cy="501582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a:extLst>
              <a:ext uri="{FF2B5EF4-FFF2-40B4-BE49-F238E27FC236}">
                <a16:creationId xmlns:a16="http://schemas.microsoft.com/office/drawing/2014/main" id="{1EDEE5CB-3268-42B3-8050-AE7311A60C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7419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a:extLst>
              <a:ext uri="{FF2B5EF4-FFF2-40B4-BE49-F238E27FC236}">
                <a16:creationId xmlns:a16="http://schemas.microsoft.com/office/drawing/2014/main" id="{82356CE9-2779-4AFC-864B-2F02513D794E}"/>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10" name="Title">
            <a:extLst>
              <a:ext uri="{FF2B5EF4-FFF2-40B4-BE49-F238E27FC236}">
                <a16:creationId xmlns:a16="http://schemas.microsoft.com/office/drawing/2014/main" id="{9A60AAA4-8433-4C0E-A76C-94627FB47A25}"/>
              </a:ext>
            </a:extLst>
          </p:cNvPr>
          <p:cNvSpPr>
            <a:spLocks noGrp="1"/>
          </p:cNvSpPr>
          <p:nvPr>
            <p:ph type="title"/>
          </p:nvPr>
        </p:nvSpPr>
        <p:spPr/>
        <p:txBody>
          <a:bodyPr/>
          <a:lstStyle/>
          <a:p>
            <a:r>
              <a:rPr lang="en-US" dirty="0"/>
              <a:t>Click to edit Master title style</a:t>
            </a:r>
          </a:p>
        </p:txBody>
      </p:sp>
      <p:sp>
        <p:nvSpPr>
          <p:cNvPr id="3" name="Content Title Left">
            <a:extLst>
              <a:ext uri="{FF2B5EF4-FFF2-40B4-BE49-F238E27FC236}">
                <a16:creationId xmlns:a16="http://schemas.microsoft.com/office/drawing/2014/main" id="{B32B0E8D-8431-408A-AF8C-044EE0F0A717}"/>
              </a:ext>
            </a:extLst>
          </p:cNvPr>
          <p:cNvSpPr>
            <a:spLocks noGrp="1"/>
          </p:cNvSpPr>
          <p:nvPr>
            <p:ph type="body" idx="1" hasCustomPrompt="1"/>
          </p:nvPr>
        </p:nvSpPr>
        <p:spPr>
          <a:xfrm>
            <a:off x="805866"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left column heading</a:t>
            </a:r>
          </a:p>
        </p:txBody>
      </p:sp>
      <p:sp>
        <p:nvSpPr>
          <p:cNvPr id="4" name="Content Placeholder Left">
            <a:extLst>
              <a:ext uri="{FF2B5EF4-FFF2-40B4-BE49-F238E27FC236}">
                <a16:creationId xmlns:a16="http://schemas.microsoft.com/office/drawing/2014/main" id="{18CFC8C1-67C5-455C-AAC1-338413D4B475}"/>
              </a:ext>
            </a:extLst>
          </p:cNvPr>
          <p:cNvSpPr>
            <a:spLocks noGrp="1"/>
          </p:cNvSpPr>
          <p:nvPr>
            <p:ph sz="half" idx="2"/>
          </p:nvPr>
        </p:nvSpPr>
        <p:spPr>
          <a:xfrm>
            <a:off x="805866"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Title Right">
            <a:extLst>
              <a:ext uri="{FF2B5EF4-FFF2-40B4-BE49-F238E27FC236}">
                <a16:creationId xmlns:a16="http://schemas.microsoft.com/office/drawing/2014/main" id="{BA001118-37CB-4927-A349-C0D3178E122D}"/>
              </a:ext>
            </a:extLst>
          </p:cNvPr>
          <p:cNvSpPr>
            <a:spLocks noGrp="1"/>
          </p:cNvSpPr>
          <p:nvPr>
            <p:ph type="body" sz="quarter" idx="3" hasCustomPrompt="1"/>
          </p:nvPr>
        </p:nvSpPr>
        <p:spPr>
          <a:xfrm>
            <a:off x="6172200" y="999279"/>
            <a:ext cx="5212080" cy="823912"/>
          </a:xfrm>
          <a:solidFill>
            <a:srgbClr val="F3F4F4"/>
          </a:solidFill>
          <a:ln>
            <a:solidFill>
              <a:schemeClr val="accent4"/>
            </a:solidFill>
          </a:ln>
        </p:spPr>
        <p:txBody>
          <a:bodyPr anchor="ctr">
            <a:normAutofit/>
          </a:bodyPr>
          <a:lstStyle>
            <a:lvl1pPr marL="0" indent="0" algn="ctr">
              <a:buNone/>
              <a:defRPr sz="28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right column heading</a:t>
            </a:r>
          </a:p>
        </p:txBody>
      </p:sp>
      <p:sp>
        <p:nvSpPr>
          <p:cNvPr id="6" name="Content Placeholder Right">
            <a:extLst>
              <a:ext uri="{FF2B5EF4-FFF2-40B4-BE49-F238E27FC236}">
                <a16:creationId xmlns:a16="http://schemas.microsoft.com/office/drawing/2014/main" id="{FFD68788-1515-4FDE-890A-643522C68A2A}"/>
              </a:ext>
            </a:extLst>
          </p:cNvPr>
          <p:cNvSpPr>
            <a:spLocks noGrp="1"/>
          </p:cNvSpPr>
          <p:nvPr>
            <p:ph sz="quarter" idx="4"/>
          </p:nvPr>
        </p:nvSpPr>
        <p:spPr>
          <a:xfrm>
            <a:off x="6172200" y="1989878"/>
            <a:ext cx="5212080" cy="4199785"/>
          </a:xfrm>
        </p:spPr>
        <p:txBody>
          <a:bodyPr>
            <a:noAutofit/>
          </a:bodyPr>
          <a:lstStyle>
            <a:lvl1pPr>
              <a:defRPr sz="2400"/>
            </a:lvl1pPr>
            <a:lvl2pPr>
              <a:defRPr sz="22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a:extLst>
              <a:ext uri="{FF2B5EF4-FFF2-40B4-BE49-F238E27FC236}">
                <a16:creationId xmlns:a16="http://schemas.microsoft.com/office/drawing/2014/main" id="{A0DC7C72-A8F7-4224-A9B1-BF8B032C26DB}"/>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54115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50DEA1C2-3B9B-4C61-B9C1-95E92E311634}"/>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0B73BD0A-7F58-4DC5-B1D9-8439C1D6CD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DA3E6CB-2C77-4659-8ABA-8C2B4BD22885}"/>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96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Bottom Corner Embellishment">
            <a:extLst>
              <a:ext uri="{FF2B5EF4-FFF2-40B4-BE49-F238E27FC236}">
                <a16:creationId xmlns:a16="http://schemas.microsoft.com/office/drawing/2014/main" id="{F32826CD-6407-4BDD-985F-43E59E5627AA}"/>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6" name="Freeform: Shape 5">
              <a:extLst>
                <a:ext uri="{FF2B5EF4-FFF2-40B4-BE49-F238E27FC236}">
                  <a16:creationId xmlns:a16="http://schemas.microsoft.com/office/drawing/2014/main" id="{149E6F88-C57C-490C-96FC-610856CACBC7}"/>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E9277C0B-D04A-43FD-A009-7C0C3C15DB3C}"/>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ETA Tagline">
            <a:extLst>
              <a:ext uri="{FF2B5EF4-FFF2-40B4-BE49-F238E27FC236}">
                <a16:creationId xmlns:a16="http://schemas.microsoft.com/office/drawing/2014/main" id="{F8CB0E61-E338-4A3F-B0C3-6FE8C56718FA}"/>
              </a:ext>
              <a:ext uri="{C183D7F6-B498-43B3-948B-1728B52AA6E4}">
                <adec:decorative xmlns:adec="http://schemas.microsoft.com/office/drawing/2017/decorative" val="1"/>
              </a:ext>
            </a:extLst>
          </p:cNvPr>
          <p:cNvPicPr>
            <a:picLocks noChangeAspect="1"/>
          </p:cNvPicPr>
          <p:nvPr userDrawn="1"/>
        </p:nvPicPr>
        <p:blipFill>
          <a:blip r:embed="rId2" cstate="hqprint">
            <a:alphaModFix amt="70000"/>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8" name="WFGPS Logo">
            <a:extLst>
              <a:ext uri="{FF2B5EF4-FFF2-40B4-BE49-F238E27FC236}">
                <a16:creationId xmlns:a16="http://schemas.microsoft.com/office/drawing/2014/main" id="{2FC579C9-22DD-4323-A669-4344CCA71A7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9622551" y="6284572"/>
            <a:ext cx="1389041" cy="471509"/>
          </a:xfrm>
          <a:prstGeom prst="rect">
            <a:avLst/>
          </a:prstGeom>
        </p:spPr>
      </p:pic>
      <p:sp>
        <p:nvSpPr>
          <p:cNvPr id="4" name="Slide Number">
            <a:extLst>
              <a:ext uri="{FF2B5EF4-FFF2-40B4-BE49-F238E27FC236}">
                <a16:creationId xmlns:a16="http://schemas.microsoft.com/office/drawing/2014/main" id="{4B2BBB3F-DFCB-4306-A3B4-E1931B461831}"/>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3" name="Footer Placeholder">
            <a:extLst>
              <a:ext uri="{FF2B5EF4-FFF2-40B4-BE49-F238E27FC236}">
                <a16:creationId xmlns:a16="http://schemas.microsoft.com/office/drawing/2014/main" id="{21E0F167-436E-4AAC-B149-D0B0439F48F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302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Bottom Corner Embellishment">
            <a:extLst>
              <a:ext uri="{FF2B5EF4-FFF2-40B4-BE49-F238E27FC236}">
                <a16:creationId xmlns:a16="http://schemas.microsoft.com/office/drawing/2014/main" id="{55F230CC-07F9-42BC-9615-CB3A7B6812E0}"/>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9" name="Freeform: Shape 8">
              <a:extLst>
                <a:ext uri="{FF2B5EF4-FFF2-40B4-BE49-F238E27FC236}">
                  <a16:creationId xmlns:a16="http://schemas.microsoft.com/office/drawing/2014/main" id="{4E22BAF3-80E2-4CF3-AB43-FC0E64F14996}"/>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357098EB-40A6-4336-B0F5-E0AA0FA084AF}"/>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7" name="Top Corner Embellishment">
            <a:extLst>
              <a:ext uri="{FF2B5EF4-FFF2-40B4-BE49-F238E27FC236}">
                <a16:creationId xmlns:a16="http://schemas.microsoft.com/office/drawing/2014/main" id="{31258A17-C871-4FB3-B25D-FD074705B04A}"/>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18" name="Freeform: Shape 17">
              <a:extLst>
                <a:ext uri="{FF2B5EF4-FFF2-40B4-BE49-F238E27FC236}">
                  <a16:creationId xmlns:a16="http://schemas.microsoft.com/office/drawing/2014/main" id="{285C913B-C918-4648-A2D5-67D36FA0CBFC}"/>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9BAC7268-14E0-4E40-A27F-5CD1B99EB8C6}"/>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FED6A5E5-5D92-463C-AACF-EC8C2E9D2591}"/>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 name="WFGPS Logo">
            <a:extLst>
              <a:ext uri="{FF2B5EF4-FFF2-40B4-BE49-F238E27FC236}">
                <a16:creationId xmlns:a16="http://schemas.microsoft.com/office/drawing/2014/main" id="{40D1CC92-595A-4C4B-87DC-6E0AC2E48EB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622551" y="6284572"/>
            <a:ext cx="1389041" cy="471509"/>
          </a:xfrm>
          <a:prstGeom prst="rect">
            <a:avLst/>
          </a:prstGeom>
        </p:spPr>
      </p:pic>
      <p:pic>
        <p:nvPicPr>
          <p:cNvPr id="12" name="ETA Tagline">
            <a:extLst>
              <a:ext uri="{FF2B5EF4-FFF2-40B4-BE49-F238E27FC236}">
                <a16:creationId xmlns:a16="http://schemas.microsoft.com/office/drawing/2014/main" id="{2B829376-546E-46B9-98B4-30475B1AD681}"/>
              </a:ext>
              <a:ext uri="{C183D7F6-B498-43B3-948B-1728B52AA6E4}">
                <adec:decorative xmlns:adec="http://schemas.microsoft.com/office/drawing/2017/decorative" val="1"/>
              </a:ext>
            </a:extLst>
          </p:cNvPr>
          <p:cNvPicPr>
            <a:picLocks noChangeAspect="1"/>
          </p:cNvPicPr>
          <p:nvPr userDrawn="1"/>
        </p:nvPicPr>
        <p:blipFill>
          <a:blip r:embed="rId3" cstate="hqprint">
            <a:alphaModFix amt="70000"/>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7" name="Slide Number">
            <a:extLst>
              <a:ext uri="{FF2B5EF4-FFF2-40B4-BE49-F238E27FC236}">
                <a16:creationId xmlns:a16="http://schemas.microsoft.com/office/drawing/2014/main" id="{8090F5B9-C4F2-45B7-BA66-AA5C6B508C37}"/>
              </a:ext>
            </a:extLst>
          </p:cNvPr>
          <p:cNvSpPr>
            <a:spLocks noGrp="1"/>
          </p:cNvSpPr>
          <p:nvPr>
            <p:ph type="sldNum" sz="quarter" idx="12"/>
          </p:nvPr>
        </p:nvSpPr>
        <p:spPr/>
        <p:txBody>
          <a:bodyPr/>
          <a:lstStyle/>
          <a:p>
            <a:fld id="{158B7785-F6D6-45F8-833E-07BD84680091}" type="slidenum">
              <a:rPr lang="en-US" smtClean="0"/>
              <a:t>‹#›</a:t>
            </a:fld>
            <a:endParaRPr lang="en-US"/>
          </a:p>
        </p:txBody>
      </p:sp>
      <p:sp>
        <p:nvSpPr>
          <p:cNvPr id="2" name="Title">
            <a:extLst>
              <a:ext uri="{FF2B5EF4-FFF2-40B4-BE49-F238E27FC236}">
                <a16:creationId xmlns:a16="http://schemas.microsoft.com/office/drawing/2014/main" id="{7D3B4C49-C6BA-41E7-B71C-22A0C9AE6DAD}"/>
              </a:ext>
            </a:extLst>
          </p:cNvPr>
          <p:cNvSpPr>
            <a:spLocks noGrp="1"/>
          </p:cNvSpPr>
          <p:nvPr>
            <p:ph type="title"/>
          </p:nvPr>
        </p:nvSpPr>
        <p:spPr>
          <a:xfrm>
            <a:off x="839788" y="457200"/>
            <a:ext cx="3932237" cy="2377440"/>
          </a:xfrm>
        </p:spPr>
        <p:txBody>
          <a:bodyPr anchor="b">
            <a:normAutofit/>
          </a:bodyPr>
          <a:lstStyle>
            <a:lvl1pPr>
              <a:defRPr sz="3600"/>
            </a:lvl1pPr>
          </a:lstStyle>
          <a:p>
            <a:r>
              <a:rPr lang="en-US" dirty="0"/>
              <a:t>Click to edit Master title style</a:t>
            </a:r>
          </a:p>
        </p:txBody>
      </p:sp>
      <p:sp>
        <p:nvSpPr>
          <p:cNvPr id="4" name="Subtitle Caption">
            <a:extLst>
              <a:ext uri="{FF2B5EF4-FFF2-40B4-BE49-F238E27FC236}">
                <a16:creationId xmlns:a16="http://schemas.microsoft.com/office/drawing/2014/main" id="{896BE454-1C77-4AE2-9537-397FA5265275}"/>
              </a:ext>
            </a:extLst>
          </p:cNvPr>
          <p:cNvSpPr>
            <a:spLocks noGrp="1"/>
          </p:cNvSpPr>
          <p:nvPr>
            <p:ph type="body" sz="half" idx="2"/>
          </p:nvPr>
        </p:nvSpPr>
        <p:spPr>
          <a:xfrm>
            <a:off x="839788" y="3300731"/>
            <a:ext cx="3932237" cy="2560320"/>
          </a:xfrm>
          <a:solidFill>
            <a:srgbClr val="F3F4F4"/>
          </a:solidFill>
          <a:ln>
            <a:solidFill>
              <a:schemeClr val="accent4"/>
            </a:solidFill>
          </a:ln>
        </p:spPr>
        <p:txBody>
          <a:bodyPr lIns="182880" tIns="182880" rIns="182880" bIns="182880" anchor="ctr">
            <a:noAutofit/>
          </a:bodyPr>
          <a:lstStyle>
            <a:lvl1pPr marL="0" indent="0" algn="ctr">
              <a:buNone/>
              <a:defRPr sz="2000" i="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a:extLst>
              <a:ext uri="{FF2B5EF4-FFF2-40B4-BE49-F238E27FC236}">
                <a16:creationId xmlns:a16="http://schemas.microsoft.com/office/drawing/2014/main" id="{07FB22A7-9223-4C98-AE44-1CE62BD7ED17}"/>
              </a:ext>
            </a:extLst>
          </p:cNvPr>
          <p:cNvSpPr>
            <a:spLocks noGrp="1"/>
          </p:cNvSpPr>
          <p:nvPr>
            <p:ph idx="1"/>
          </p:nvPr>
        </p:nvSpPr>
        <p:spPr>
          <a:xfrm>
            <a:off x="5183188" y="457201"/>
            <a:ext cx="6172200" cy="5403850"/>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a:extLst>
              <a:ext uri="{FF2B5EF4-FFF2-40B4-BE49-F238E27FC236}">
                <a16:creationId xmlns:a16="http://schemas.microsoft.com/office/drawing/2014/main" id="{01D062C9-4BB1-48A5-9C8D-6735985CC6C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918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0.xml"/><Relationship Id="rId7" Type="http://schemas.openxmlformats.org/officeDocument/2006/relationships/image" Target="../media/image2.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emf"/><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emf"/><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microsoft.com/office/2007/relationships/hdphoto" Target="../media/hdphoto1.wdp"/><Relationship Id="rId5" Type="http://schemas.openxmlformats.org/officeDocument/2006/relationships/slideLayout" Target="../slideLayouts/slideLayout31.xml"/><Relationship Id="rId10" Type="http://schemas.openxmlformats.org/officeDocument/2006/relationships/image" Target="../media/image2.png"/><Relationship Id="rId4" Type="http://schemas.openxmlformats.org/officeDocument/2006/relationships/slideLayout" Target="../slideLayouts/slideLayout30.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4" cstate="hqprint">
            <a:alphaModFix amt="70000"/>
            <a:extLst>
              <a:ext uri="{BEBA8EAE-BF5A-486C-A8C5-ECC9F3942E4B}">
                <a14:imgProps xmlns:a14="http://schemas.microsoft.com/office/drawing/2010/main">
                  <a14:imgLayer r:embed="rId15">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86433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80" r:id="rId4"/>
    <p:sldLayoutId id="2147483652" r:id="rId5"/>
    <p:sldLayoutId id="2147483653" r:id="rId6"/>
    <p:sldLayoutId id="2147483654" r:id="rId7"/>
    <p:sldLayoutId id="2147483655" r:id="rId8"/>
    <p:sldLayoutId id="2147483656" r:id="rId9"/>
    <p:sldLayoutId id="2147483657" r:id="rId10"/>
    <p:sldLayoutId id="2147483714" r:id="rId11"/>
  </p:sldLayoutIdLst>
  <p:hf hdr="0" ftr="0" dt="0"/>
  <p:txStyles>
    <p:titleStyle>
      <a:lvl1pPr algn="l" defTabSz="914400" rtl="0" eaLnBrk="1" latinLnBrk="0" hangingPunct="1">
        <a:lnSpc>
          <a:spcPct val="90000"/>
        </a:lnSpc>
        <a:spcBef>
          <a:spcPct val="0"/>
        </a:spcBef>
        <a:buNone/>
        <a:defRPr sz="3200" b="1" i="0" u="none"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9622551" y="6284572"/>
            <a:ext cx="1389041" cy="471509"/>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3402457141"/>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72" r:id="rId3"/>
    <p:sldLayoutId id="2147483682" r:id="rId4"/>
    <p:sldLayoutId id="2147483674" r:id="rId5"/>
    <p:sldLayoutId id="2147483697"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7" cstate="hqprint">
            <a:alphaModFix amt="70000"/>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chor="ctr">
            <a:noAutofit/>
          </a:bodyPr>
          <a:lstStyle/>
          <a:p>
            <a:pPr lvl="0"/>
            <a:r>
              <a:rPr lang="en-US" dirty="0"/>
              <a:t>FirstName </a:t>
            </a:r>
            <a:r>
              <a:rPr lang="en-US" dirty="0" err="1"/>
              <a:t>LastName</a:t>
            </a:r>
            <a:endParaRPr lang="en-US" dirty="0"/>
          </a:p>
          <a:p>
            <a:pPr lvl="1"/>
            <a:r>
              <a:rPr lang="en-US" dirty="0"/>
              <a:t>Position</a:t>
            </a:r>
          </a:p>
          <a:p>
            <a:pPr lvl="2"/>
            <a:r>
              <a:rPr lang="en-US" dirty="0"/>
              <a:t>Organization</a:t>
            </a:r>
          </a:p>
          <a:p>
            <a:pPr lvl="3"/>
            <a:r>
              <a:rPr lang="en-US" dirty="0"/>
              <a:t>Email</a:t>
            </a:r>
          </a:p>
          <a:p>
            <a:pPr lvl="4"/>
            <a:r>
              <a:rPr lang="en-US" dirty="0"/>
              <a:t>Phone</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1036630729"/>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8" r:id="rId3"/>
    <p:sldLayoutId id="2147483669" r:id="rId4"/>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0" indent="0" algn="l" defTabSz="914400" rtl="0" eaLnBrk="1" latinLnBrk="0" hangingPunct="1">
        <a:lnSpc>
          <a:spcPct val="95000"/>
        </a:lnSpc>
        <a:spcBef>
          <a:spcPts val="3000"/>
        </a:spcBef>
        <a:buClr>
          <a:schemeClr val="accent2"/>
        </a:buClr>
        <a:buFontTx/>
        <a:buNone/>
        <a:defRPr sz="2800" b="1" kern="1200">
          <a:solidFill>
            <a:schemeClr val="accent5"/>
          </a:solidFill>
          <a:latin typeface="+mn-lt"/>
          <a:ea typeface="+mn-ea"/>
          <a:cs typeface="+mn-cs"/>
        </a:defRPr>
      </a:lvl1pPr>
      <a:lvl2pPr marL="457200" indent="0" algn="l" defTabSz="914400" rtl="0" eaLnBrk="1" latinLnBrk="0" hangingPunct="1">
        <a:lnSpc>
          <a:spcPct val="95000"/>
        </a:lnSpc>
        <a:spcBef>
          <a:spcPts val="400"/>
        </a:spcBef>
        <a:buClr>
          <a:schemeClr val="accent6"/>
        </a:buClr>
        <a:buFont typeface="Wingdings 3" panose="05040102010807070707" pitchFamily="18" charset="2"/>
        <a:buNone/>
        <a:defRPr sz="2200" i="1" kern="1200">
          <a:solidFill>
            <a:schemeClr val="bg2">
              <a:lumMod val="25000"/>
            </a:schemeClr>
          </a:solidFill>
          <a:latin typeface="+mj-lt"/>
          <a:ea typeface="+mn-ea"/>
          <a:cs typeface="+mn-cs"/>
        </a:defRPr>
      </a:lvl2pPr>
      <a:lvl3pPr marL="457200" indent="0" algn="l" defTabSz="914400" rtl="0" eaLnBrk="1" latinLnBrk="0" hangingPunct="1">
        <a:lnSpc>
          <a:spcPct val="95000"/>
        </a:lnSpc>
        <a:spcBef>
          <a:spcPts val="200"/>
        </a:spcBef>
        <a:buClr>
          <a:schemeClr val="bg1">
            <a:lumMod val="50000"/>
          </a:schemeClr>
        </a:buClr>
        <a:buFont typeface="Wingdings 3" panose="05040102010807070707" pitchFamily="18" charset="2"/>
        <a:buNone/>
        <a:defRPr sz="2200" kern="1200">
          <a:solidFill>
            <a:schemeClr val="bg2">
              <a:lumMod val="25000"/>
            </a:schemeClr>
          </a:solidFill>
          <a:latin typeface="+mn-lt"/>
          <a:ea typeface="+mn-ea"/>
          <a:cs typeface="+mn-cs"/>
        </a:defRPr>
      </a:lvl3pPr>
      <a:lvl4pPr marL="914400" indent="-457200" algn="l" defTabSz="914400" rtl="0" eaLnBrk="1" latinLnBrk="0" hangingPunct="1">
        <a:lnSpc>
          <a:spcPct val="95000"/>
        </a:lnSpc>
        <a:spcBef>
          <a:spcPts val="1000"/>
        </a:spcBef>
        <a:buClr>
          <a:schemeClr val="tx2">
            <a:lumMod val="90000"/>
            <a:lumOff val="10000"/>
          </a:schemeClr>
        </a:buClr>
        <a:buFont typeface="Wingdings" panose="05000000000000000000" pitchFamily="2" charset="2"/>
        <a:buChar char=""/>
        <a:defRPr sz="2000" u="sng" kern="1200">
          <a:solidFill>
            <a:schemeClr val="accent6"/>
          </a:solidFill>
          <a:latin typeface="+mn-lt"/>
          <a:ea typeface="+mn-ea"/>
          <a:cs typeface="+mn-cs"/>
        </a:defRPr>
      </a:lvl4pPr>
      <a:lvl5pPr marL="914400" indent="-429768" algn="l" defTabSz="914400" rtl="0" eaLnBrk="1" latinLnBrk="0" hangingPunct="1">
        <a:lnSpc>
          <a:spcPct val="95000"/>
        </a:lnSpc>
        <a:spcBef>
          <a:spcPts val="300"/>
        </a:spcBef>
        <a:buClr>
          <a:schemeClr val="accent5"/>
        </a:buClr>
        <a:buFont typeface="Wingdings" panose="05000000000000000000" pitchFamily="2" charset="2"/>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8" cstate="hqprint">
            <a:alphaModFix amt="70000"/>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2"/>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edit Master title style</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spTree>
    <p:extLst>
      <p:ext uri="{BB962C8B-B14F-4D97-AF65-F5344CB8AC3E}">
        <p14:creationId xmlns:p14="http://schemas.microsoft.com/office/powerpoint/2010/main" val="981448211"/>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6" r:id="rId4"/>
    <p:sldLayoutId id="2147483691" r:id="rId5"/>
  </p:sldLayoutIdLst>
  <p:hf hdr="0" ftr="0" dt="0"/>
  <p:txStyles>
    <p:titleStyle>
      <a:lvl1pPr algn="l" defTabSz="914400" rtl="0" eaLnBrk="1" latinLnBrk="0" hangingPunct="1">
        <a:lnSpc>
          <a:spcPct val="90000"/>
        </a:lnSpc>
        <a:spcBef>
          <a:spcPct val="0"/>
        </a:spcBef>
        <a:buNone/>
        <a:defRPr sz="3200" b="1" kern="1200">
          <a:solidFill>
            <a:schemeClr val="accent5"/>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a:extLst>
              <a:ext uri="{FF2B5EF4-FFF2-40B4-BE49-F238E27FC236}">
                <a16:creationId xmlns:a16="http://schemas.microsoft.com/office/drawing/2014/main" id="{C6F6E286-73CB-45E0-AF89-B50934118376}"/>
              </a:ext>
            </a:extLst>
          </p:cNvPr>
          <p:cNvSpPr>
            <a:spLocks noGrp="1"/>
          </p:cNvSpPr>
          <p:nvPr userDrawn="1">
            <p:ph type="ftr" sz="quarter" idx="3"/>
          </p:nvPr>
        </p:nvSpPr>
        <p:spPr>
          <a:xfrm>
            <a:off x="4439823" y="6356350"/>
            <a:ext cx="4114800" cy="365125"/>
          </a:xfrm>
          <a:prstGeom prst="rect">
            <a:avLst/>
          </a:prstGeom>
        </p:spPr>
        <p:txBody>
          <a:bodyPr vert="horz" lIns="91440" tIns="45720" rIns="91440" bIns="45720" rtlCol="0" anchor="ctr"/>
          <a:lstStyle>
            <a:lvl1pPr algn="ctr">
              <a:defRPr sz="1200">
                <a:solidFill>
                  <a:schemeClr val="accent3">
                    <a:lumMod val="90000"/>
                    <a:lumOff val="10000"/>
                  </a:schemeClr>
                </a:solidFill>
              </a:defRPr>
            </a:lvl1pPr>
          </a:lstStyle>
          <a:p>
            <a:endParaRPr lang="en-US" dirty="0"/>
          </a:p>
        </p:txBody>
      </p:sp>
      <p:grpSp>
        <p:nvGrpSpPr>
          <p:cNvPr id="8" name="Bottom Corner Embellishment">
            <a:extLst>
              <a:ext uri="{FF2B5EF4-FFF2-40B4-BE49-F238E27FC236}">
                <a16:creationId xmlns:a16="http://schemas.microsoft.com/office/drawing/2014/main" id="{078C2E71-6627-4326-A3D4-76A3FED4FBE5}"/>
              </a:ext>
              <a:ext uri="{C183D7F6-B498-43B3-948B-1728B52AA6E4}">
                <adec:decorative xmlns:adec="http://schemas.microsoft.com/office/drawing/2017/decorative" val="1"/>
              </a:ext>
            </a:extLst>
          </p:cNvPr>
          <p:cNvGrpSpPr/>
          <p:nvPr userDrawn="1"/>
        </p:nvGrpSpPr>
        <p:grpSpPr>
          <a:xfrm>
            <a:off x="11405293" y="5979373"/>
            <a:ext cx="1274472" cy="851703"/>
            <a:chOff x="11405293" y="5979373"/>
            <a:chExt cx="1274472" cy="851703"/>
          </a:xfrm>
        </p:grpSpPr>
        <p:sp>
          <p:nvSpPr>
            <p:cNvPr id="23" name="Freeform: Shape 22">
              <a:extLst>
                <a:ext uri="{FF2B5EF4-FFF2-40B4-BE49-F238E27FC236}">
                  <a16:creationId xmlns:a16="http://schemas.microsoft.com/office/drawing/2014/main" id="{0F69B7C9-83D1-4F78-A10E-4B6C8CBDFB28}"/>
                </a:ext>
              </a:extLst>
            </p:cNvPr>
            <p:cNvSpPr/>
            <p:nvPr userDrawn="1"/>
          </p:nvSpPr>
          <p:spPr>
            <a:xfrm rot="13500000">
              <a:off x="11616677" y="5767989"/>
              <a:ext cx="851703" cy="1274472"/>
            </a:xfrm>
            <a:custGeom>
              <a:avLst/>
              <a:gdLst>
                <a:gd name="connsiteX0" fmla="*/ 851703 w 851703"/>
                <a:gd name="connsiteY0" fmla="*/ 1274472 h 1274472"/>
                <a:gd name="connsiteX1" fmla="*/ 0 w 851703"/>
                <a:gd name="connsiteY1" fmla="*/ 422768 h 1274472"/>
                <a:gd name="connsiteX2" fmla="*/ 422768 w 851703"/>
                <a:gd name="connsiteY2" fmla="*/ 0 h 1274472"/>
                <a:gd name="connsiteX3" fmla="*/ 851703 w 851703"/>
                <a:gd name="connsiteY3" fmla="*/ 0 h 1274472"/>
              </a:gdLst>
              <a:ahLst/>
              <a:cxnLst>
                <a:cxn ang="0">
                  <a:pos x="connsiteX0" y="connsiteY0"/>
                </a:cxn>
                <a:cxn ang="0">
                  <a:pos x="connsiteX1" y="connsiteY1"/>
                </a:cxn>
                <a:cxn ang="0">
                  <a:pos x="connsiteX2" y="connsiteY2"/>
                </a:cxn>
                <a:cxn ang="0">
                  <a:pos x="connsiteX3" y="connsiteY3"/>
                </a:cxn>
              </a:cxnLst>
              <a:rect l="l" t="t" r="r" b="b"/>
              <a:pathLst>
                <a:path w="851703" h="1274472">
                  <a:moveTo>
                    <a:pt x="851703" y="1274472"/>
                  </a:moveTo>
                  <a:lnTo>
                    <a:pt x="0" y="422768"/>
                  </a:lnTo>
                  <a:lnTo>
                    <a:pt x="422768" y="0"/>
                  </a:lnTo>
                  <a:lnTo>
                    <a:pt x="85170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DFBB624-8BD4-47AE-8F60-BF3F6F0B0094}"/>
                </a:ext>
              </a:extLst>
            </p:cNvPr>
            <p:cNvSpPr/>
            <p:nvPr userDrawn="1"/>
          </p:nvSpPr>
          <p:spPr>
            <a:xfrm rot="13500000">
              <a:off x="11639672" y="5804455"/>
              <a:ext cx="824763" cy="1220593"/>
            </a:xfrm>
            <a:custGeom>
              <a:avLst/>
              <a:gdLst>
                <a:gd name="connsiteX0" fmla="*/ 824763 w 824763"/>
                <a:gd name="connsiteY0" fmla="*/ 1220593 h 1220593"/>
                <a:gd name="connsiteX1" fmla="*/ 0 w 824763"/>
                <a:gd name="connsiteY1" fmla="*/ 395830 h 1220593"/>
                <a:gd name="connsiteX2" fmla="*/ 395829 w 824763"/>
                <a:gd name="connsiteY2" fmla="*/ 0 h 1220593"/>
                <a:gd name="connsiteX3" fmla="*/ 824763 w 824763"/>
                <a:gd name="connsiteY3" fmla="*/ 0 h 1220593"/>
              </a:gdLst>
              <a:ahLst/>
              <a:cxnLst>
                <a:cxn ang="0">
                  <a:pos x="connsiteX0" y="connsiteY0"/>
                </a:cxn>
                <a:cxn ang="0">
                  <a:pos x="connsiteX1" y="connsiteY1"/>
                </a:cxn>
                <a:cxn ang="0">
                  <a:pos x="connsiteX2" y="connsiteY2"/>
                </a:cxn>
                <a:cxn ang="0">
                  <a:pos x="connsiteX3" y="connsiteY3"/>
                </a:cxn>
              </a:cxnLst>
              <a:rect l="l" t="t" r="r" b="b"/>
              <a:pathLst>
                <a:path w="824763" h="1220593">
                  <a:moveTo>
                    <a:pt x="824763" y="1220593"/>
                  </a:moveTo>
                  <a:lnTo>
                    <a:pt x="0" y="395830"/>
                  </a:lnTo>
                  <a:lnTo>
                    <a:pt x="395829" y="0"/>
                  </a:lnTo>
                  <a:lnTo>
                    <a:pt x="824763"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Gray Line">
            <a:extLst>
              <a:ext uri="{FF2B5EF4-FFF2-40B4-BE49-F238E27FC236}">
                <a16:creationId xmlns:a16="http://schemas.microsoft.com/office/drawing/2014/main" id="{2D9CB85B-CDB3-40F6-9772-D467496C5D12}"/>
              </a:ext>
              <a:ext uri="{C183D7F6-B498-43B3-948B-1728B52AA6E4}">
                <adec:decorative xmlns:adec="http://schemas.microsoft.com/office/drawing/2017/decorative" val="1"/>
              </a:ext>
            </a:extLst>
          </p:cNvPr>
          <p:cNvSpPr/>
          <p:nvPr userDrawn="1"/>
        </p:nvSpPr>
        <p:spPr>
          <a:xfrm>
            <a:off x="0" y="854008"/>
            <a:ext cx="12192000" cy="27432"/>
          </a:xfrm>
          <a:prstGeom prst="rect">
            <a:avLst/>
          </a:prstGeom>
          <a:gradFill>
            <a:gsLst>
              <a:gs pos="8000">
                <a:srgbClr val="C8C8C6"/>
              </a:gs>
              <a:gs pos="0">
                <a:schemeClr val="accent4">
                  <a:lumMod val="85000"/>
                </a:schemeClr>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Top Corner Embellishment">
            <a:extLst>
              <a:ext uri="{FF2B5EF4-FFF2-40B4-BE49-F238E27FC236}">
                <a16:creationId xmlns:a16="http://schemas.microsoft.com/office/drawing/2014/main" id="{8F95FEB6-FFF2-4F11-B483-D3D22A0B2F16}"/>
              </a:ext>
              <a:ext uri="{C183D7F6-B498-43B3-948B-1728B52AA6E4}">
                <adec:decorative xmlns:adec="http://schemas.microsoft.com/office/drawing/2017/decorative" val="1"/>
              </a:ext>
            </a:extLst>
          </p:cNvPr>
          <p:cNvGrpSpPr/>
          <p:nvPr userDrawn="1"/>
        </p:nvGrpSpPr>
        <p:grpSpPr>
          <a:xfrm>
            <a:off x="-473958" y="98902"/>
            <a:ext cx="1110742" cy="882858"/>
            <a:chOff x="-349094" y="75201"/>
            <a:chExt cx="816665" cy="649115"/>
          </a:xfrm>
        </p:grpSpPr>
        <p:sp>
          <p:nvSpPr>
            <p:cNvPr id="30" name="Freeform: Shape 29">
              <a:extLst>
                <a:ext uri="{FF2B5EF4-FFF2-40B4-BE49-F238E27FC236}">
                  <a16:creationId xmlns:a16="http://schemas.microsoft.com/office/drawing/2014/main" id="{44D73738-9E9A-48A2-88A3-D975822610A5}"/>
                </a:ext>
              </a:extLst>
            </p:cNvPr>
            <p:cNvSpPr/>
            <p:nvPr userDrawn="1"/>
          </p:nvSpPr>
          <p:spPr>
            <a:xfrm rot="2700000">
              <a:off x="-265319" y="-8574"/>
              <a:ext cx="649115" cy="816665"/>
            </a:xfrm>
            <a:custGeom>
              <a:avLst/>
              <a:gdLst>
                <a:gd name="connsiteX0" fmla="*/ 0 w 649115"/>
                <a:gd name="connsiteY0" fmla="*/ 167549 h 816665"/>
                <a:gd name="connsiteX1" fmla="*/ 167549 w 649115"/>
                <a:gd name="connsiteY1" fmla="*/ 0 h 816665"/>
                <a:gd name="connsiteX2" fmla="*/ 649115 w 649115"/>
                <a:gd name="connsiteY2" fmla="*/ 0 h 816665"/>
                <a:gd name="connsiteX3" fmla="*/ 649115 w 649115"/>
                <a:gd name="connsiteY3" fmla="*/ 816665 h 816665"/>
              </a:gdLst>
              <a:ahLst/>
              <a:cxnLst>
                <a:cxn ang="0">
                  <a:pos x="connsiteX0" y="connsiteY0"/>
                </a:cxn>
                <a:cxn ang="0">
                  <a:pos x="connsiteX1" y="connsiteY1"/>
                </a:cxn>
                <a:cxn ang="0">
                  <a:pos x="connsiteX2" y="connsiteY2"/>
                </a:cxn>
                <a:cxn ang="0">
                  <a:pos x="connsiteX3" y="connsiteY3"/>
                </a:cxn>
              </a:cxnLst>
              <a:rect l="l" t="t" r="r" b="b"/>
              <a:pathLst>
                <a:path w="649115" h="816665">
                  <a:moveTo>
                    <a:pt x="0" y="167549"/>
                  </a:moveTo>
                  <a:lnTo>
                    <a:pt x="167549" y="0"/>
                  </a:lnTo>
                  <a:lnTo>
                    <a:pt x="649115" y="0"/>
                  </a:lnTo>
                  <a:lnTo>
                    <a:pt x="649115" y="81666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F92F17B4-EB2C-4036-8F84-536981B24D75}"/>
                </a:ext>
              </a:extLst>
            </p:cNvPr>
            <p:cNvSpPr/>
            <p:nvPr userDrawn="1"/>
          </p:nvSpPr>
          <p:spPr>
            <a:xfrm rot="2700000">
              <a:off x="-261373" y="8838"/>
              <a:ext cx="622175" cy="762786"/>
            </a:xfrm>
            <a:custGeom>
              <a:avLst/>
              <a:gdLst>
                <a:gd name="connsiteX0" fmla="*/ 0 w 622175"/>
                <a:gd name="connsiteY0" fmla="*/ 140611 h 762786"/>
                <a:gd name="connsiteX1" fmla="*/ 140611 w 622175"/>
                <a:gd name="connsiteY1" fmla="*/ 0 h 762786"/>
                <a:gd name="connsiteX2" fmla="*/ 622175 w 622175"/>
                <a:gd name="connsiteY2" fmla="*/ 0 h 762786"/>
                <a:gd name="connsiteX3" fmla="*/ 622175 w 622175"/>
                <a:gd name="connsiteY3" fmla="*/ 762786 h 762786"/>
              </a:gdLst>
              <a:ahLst/>
              <a:cxnLst>
                <a:cxn ang="0">
                  <a:pos x="connsiteX0" y="connsiteY0"/>
                </a:cxn>
                <a:cxn ang="0">
                  <a:pos x="connsiteX1" y="connsiteY1"/>
                </a:cxn>
                <a:cxn ang="0">
                  <a:pos x="connsiteX2" y="connsiteY2"/>
                </a:cxn>
                <a:cxn ang="0">
                  <a:pos x="connsiteX3" y="connsiteY3"/>
                </a:cxn>
              </a:cxnLst>
              <a:rect l="l" t="t" r="r" b="b"/>
              <a:pathLst>
                <a:path w="622175" h="762786">
                  <a:moveTo>
                    <a:pt x="0" y="140611"/>
                  </a:moveTo>
                  <a:lnTo>
                    <a:pt x="140611" y="0"/>
                  </a:lnTo>
                  <a:lnTo>
                    <a:pt x="622175" y="0"/>
                  </a:lnTo>
                  <a:lnTo>
                    <a:pt x="622175" y="76278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31">
              <a:extLst>
                <a:ext uri="{FF2B5EF4-FFF2-40B4-BE49-F238E27FC236}">
                  <a16:creationId xmlns:a16="http://schemas.microsoft.com/office/drawing/2014/main" id="{62DE680A-B37E-41BD-BB42-D30A6C48656C}"/>
                </a:ext>
              </a:extLst>
            </p:cNvPr>
            <p:cNvSpPr/>
            <p:nvPr userDrawn="1"/>
          </p:nvSpPr>
          <p:spPr>
            <a:xfrm rot="2700000">
              <a:off x="-250498" y="56849"/>
              <a:ext cx="547907" cy="614248"/>
            </a:xfrm>
            <a:custGeom>
              <a:avLst/>
              <a:gdLst>
                <a:gd name="connsiteX0" fmla="*/ 0 w 547907"/>
                <a:gd name="connsiteY0" fmla="*/ 66341 h 614248"/>
                <a:gd name="connsiteX1" fmla="*/ 66342 w 547907"/>
                <a:gd name="connsiteY1" fmla="*/ 0 h 614248"/>
                <a:gd name="connsiteX2" fmla="*/ 389789 w 547907"/>
                <a:gd name="connsiteY2" fmla="*/ 0 h 614248"/>
                <a:gd name="connsiteX3" fmla="*/ 547907 w 547907"/>
                <a:gd name="connsiteY3" fmla="*/ 158118 h 614248"/>
                <a:gd name="connsiteX4" fmla="*/ 547907 w 547907"/>
                <a:gd name="connsiteY4" fmla="*/ 614248 h 614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07" h="614248">
                  <a:moveTo>
                    <a:pt x="0" y="66341"/>
                  </a:moveTo>
                  <a:lnTo>
                    <a:pt x="66342" y="0"/>
                  </a:lnTo>
                  <a:lnTo>
                    <a:pt x="389789" y="0"/>
                  </a:lnTo>
                  <a:cubicBezTo>
                    <a:pt x="477115" y="0"/>
                    <a:pt x="547907" y="70792"/>
                    <a:pt x="547907" y="158118"/>
                  </a:cubicBezTo>
                  <a:lnTo>
                    <a:pt x="547907" y="61424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9" name="WFGPS Logo">
            <a:extLst>
              <a:ext uri="{FF2B5EF4-FFF2-40B4-BE49-F238E27FC236}">
                <a16:creationId xmlns:a16="http://schemas.microsoft.com/office/drawing/2014/main" id="{620F4109-A7C5-4DF8-B313-DFB5F6A25EC1}"/>
              </a:ex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9622551" y="6284572"/>
            <a:ext cx="1389041" cy="471509"/>
          </a:xfrm>
          <a:prstGeom prst="rect">
            <a:avLst/>
          </a:prstGeom>
        </p:spPr>
      </p:pic>
      <p:pic>
        <p:nvPicPr>
          <p:cNvPr id="19" name="ETA Tagline">
            <a:extLst>
              <a:ext uri="{FF2B5EF4-FFF2-40B4-BE49-F238E27FC236}">
                <a16:creationId xmlns:a16="http://schemas.microsoft.com/office/drawing/2014/main" id="{B8354039-63F9-4F85-A74E-784D07722FB6}"/>
              </a:ext>
              <a:ext uri="{C183D7F6-B498-43B3-948B-1728B52AA6E4}">
                <adec:decorative xmlns:adec="http://schemas.microsoft.com/office/drawing/2017/decorative" val="1"/>
              </a:ext>
            </a:extLst>
          </p:cNvPr>
          <p:cNvPicPr>
            <a:picLocks noChangeAspect="1"/>
          </p:cNvPicPr>
          <p:nvPr userDrawn="1"/>
        </p:nvPicPr>
        <p:blipFill>
          <a:blip r:embed="rId10" cstate="hqprint">
            <a:alphaModFix amt="70000"/>
            <a:extLst>
              <a:ext uri="{BEBA8EAE-BF5A-486C-A8C5-ECC9F3942E4B}">
                <a14:imgProps xmlns:a14="http://schemas.microsoft.com/office/drawing/2010/main">
                  <a14:imgLayer r:embed="rId11">
                    <a14:imgEffect>
                      <a14:brightnessContrast bright="50000"/>
                    </a14:imgEffect>
                  </a14:imgLayer>
                </a14:imgProps>
              </a:ext>
              <a:ext uri="{28A0092B-C50C-407E-A947-70E740481C1C}">
                <a14:useLocalDpi xmlns:a14="http://schemas.microsoft.com/office/drawing/2010/main" val="0"/>
              </a:ext>
            </a:extLst>
          </a:blip>
          <a:stretch>
            <a:fillRect/>
          </a:stretch>
        </p:blipFill>
        <p:spPr>
          <a:xfrm>
            <a:off x="289187" y="6399892"/>
            <a:ext cx="2266231" cy="274320"/>
          </a:xfrm>
          <a:prstGeom prst="rect">
            <a:avLst/>
          </a:prstGeom>
        </p:spPr>
      </p:pic>
      <p:sp>
        <p:nvSpPr>
          <p:cNvPr id="6" name="Slide Number">
            <a:extLst>
              <a:ext uri="{FF2B5EF4-FFF2-40B4-BE49-F238E27FC236}">
                <a16:creationId xmlns:a16="http://schemas.microsoft.com/office/drawing/2014/main" id="{A1572889-5393-4231-B195-9251F27C13AF}"/>
              </a:ext>
            </a:extLst>
          </p:cNvPr>
          <p:cNvSpPr>
            <a:spLocks noGrp="1"/>
          </p:cNvSpPr>
          <p:nvPr userDrawn="1">
            <p:ph type="sldNum" sz="quarter" idx="4"/>
          </p:nvPr>
        </p:nvSpPr>
        <p:spPr>
          <a:xfrm>
            <a:off x="11384678" y="6356350"/>
            <a:ext cx="652922" cy="365125"/>
          </a:xfrm>
          <a:prstGeom prst="rect">
            <a:avLst/>
          </a:prstGeom>
        </p:spPr>
        <p:txBody>
          <a:bodyPr vert="horz" lIns="91440" tIns="45720" rIns="91440" bIns="45720" rtlCol="0" anchor="ctr"/>
          <a:lstStyle>
            <a:lvl1pPr algn="ctr">
              <a:defRPr sz="1600" b="1">
                <a:solidFill>
                  <a:schemeClr val="accent1"/>
                </a:solidFill>
              </a:defRPr>
            </a:lvl1pPr>
          </a:lstStyle>
          <a:p>
            <a:fld id="{158B7785-F6D6-45F8-833E-07BD84680091}" type="slidenum">
              <a:rPr lang="en-US" smtClean="0"/>
              <a:pPr/>
              <a:t>‹#›</a:t>
            </a:fld>
            <a:endParaRPr lang="en-US" dirty="0"/>
          </a:p>
        </p:txBody>
      </p:sp>
      <p:sp>
        <p:nvSpPr>
          <p:cNvPr id="2" name="Title Placeholder">
            <a:extLst>
              <a:ext uri="{FF2B5EF4-FFF2-40B4-BE49-F238E27FC236}">
                <a16:creationId xmlns:a16="http://schemas.microsoft.com/office/drawing/2014/main" id="{D0834ABB-946B-471F-87D5-D81FC8FF23DF}"/>
              </a:ext>
            </a:extLst>
          </p:cNvPr>
          <p:cNvSpPr>
            <a:spLocks noGrp="1"/>
          </p:cNvSpPr>
          <p:nvPr userDrawn="1">
            <p:ph type="title"/>
          </p:nvPr>
        </p:nvSpPr>
        <p:spPr>
          <a:xfrm>
            <a:off x="805866" y="46208"/>
            <a:ext cx="11081334" cy="786384"/>
          </a:xfrm>
          <a:prstGeom prst="rect">
            <a:avLst/>
          </a:prstGeom>
        </p:spPr>
        <p:txBody>
          <a:bodyPr vert="horz" lIns="182880" tIns="45720" rIns="91440" bIns="45720" rtlCol="0" anchor="ctr">
            <a:normAutofit/>
          </a:bodyPr>
          <a:lstStyle/>
          <a:p>
            <a:r>
              <a:rPr lang="en-US" dirty="0"/>
              <a:t>Click to add infographic slide title. Delete unneeded shapes.</a:t>
            </a:r>
          </a:p>
        </p:txBody>
      </p:sp>
      <p:sp>
        <p:nvSpPr>
          <p:cNvPr id="3" name="Text Placeholder">
            <a:extLst>
              <a:ext uri="{FF2B5EF4-FFF2-40B4-BE49-F238E27FC236}">
                <a16:creationId xmlns:a16="http://schemas.microsoft.com/office/drawing/2014/main" id="{E5CB76F7-62AF-4D93-B023-FFC586BFA1E2}"/>
              </a:ext>
            </a:extLst>
          </p:cNvPr>
          <p:cNvSpPr>
            <a:spLocks noGrp="1"/>
          </p:cNvSpPr>
          <p:nvPr userDrawn="1">
            <p:ph type="body" idx="1"/>
          </p:nvPr>
        </p:nvSpPr>
        <p:spPr>
          <a:xfrm>
            <a:off x="805866" y="1137446"/>
            <a:ext cx="11081334" cy="50395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573027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13" r:id="rId4"/>
    <p:sldLayoutId id="2147483709" r:id="rId5"/>
    <p:sldLayoutId id="2147483711" r:id="rId6"/>
    <p:sldLayoutId id="2147483712" r:id="rId7"/>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n-lt"/>
          <a:ea typeface="+mj-ea"/>
          <a:cs typeface="+mj-cs"/>
        </a:defRPr>
      </a:lvl1pPr>
    </p:titleStyle>
    <p:bodyStyle>
      <a:lvl1pPr marL="228600" indent="-228600" algn="l" defTabSz="914400" rtl="0" eaLnBrk="1" latinLnBrk="0" hangingPunct="1">
        <a:lnSpc>
          <a:spcPct val="95000"/>
        </a:lnSpc>
        <a:spcBef>
          <a:spcPts val="1800"/>
        </a:spcBef>
        <a:buClr>
          <a:schemeClr val="accent2"/>
        </a:buClr>
        <a:buFont typeface="Wingdings 3" panose="05040102010807070707" pitchFamily="18" charset="2"/>
        <a:buChar char=""/>
        <a:defRPr sz="2600" kern="1200">
          <a:solidFill>
            <a:schemeClr val="tx1"/>
          </a:solidFill>
          <a:latin typeface="+mn-lt"/>
          <a:ea typeface="+mn-ea"/>
          <a:cs typeface="+mn-cs"/>
        </a:defRPr>
      </a:lvl1pPr>
      <a:lvl2pPr marL="685800" indent="-228600" algn="l" defTabSz="914400" rtl="0" eaLnBrk="1" latinLnBrk="0" hangingPunct="1">
        <a:lnSpc>
          <a:spcPct val="95000"/>
        </a:lnSpc>
        <a:spcBef>
          <a:spcPts val="800"/>
        </a:spcBef>
        <a:buClr>
          <a:schemeClr val="accent6"/>
        </a:buClr>
        <a:buFont typeface="Wingdings 3" panose="05040102010807070707" pitchFamily="18" charset="2"/>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5000"/>
        </a:lnSpc>
        <a:spcBef>
          <a:spcPts val="500"/>
        </a:spcBef>
        <a:buClr>
          <a:schemeClr val="bg1">
            <a:lumMod val="50000"/>
          </a:schemeClr>
        </a:buClr>
        <a:buFont typeface="Wingdings 3" panose="05040102010807070707" pitchFamily="18" charset="2"/>
        <a:buChar char="ê"/>
        <a:defRPr sz="2200" kern="1200">
          <a:solidFill>
            <a:schemeClr val="bg2">
              <a:lumMod val="25000"/>
            </a:schemeClr>
          </a:solidFill>
          <a:latin typeface="+mn-lt"/>
          <a:ea typeface="+mn-ea"/>
          <a:cs typeface="+mn-cs"/>
        </a:defRPr>
      </a:lvl3pPr>
      <a:lvl4pPr marL="1600200" indent="-228600" algn="l" defTabSz="914400" rtl="0" eaLnBrk="1" latinLnBrk="0" hangingPunct="1">
        <a:lnSpc>
          <a:spcPct val="95000"/>
        </a:lnSpc>
        <a:spcBef>
          <a:spcPts val="500"/>
        </a:spcBef>
        <a:buClr>
          <a:schemeClr val="accent2"/>
        </a:buClr>
        <a:buFont typeface="Wingdings 3" panose="05040102010807070707" pitchFamily="18" charset="2"/>
        <a:buChar char="ê"/>
        <a:defRPr sz="2000" kern="1200">
          <a:solidFill>
            <a:schemeClr val="bg2">
              <a:lumMod val="25000"/>
            </a:schemeClr>
          </a:solidFill>
          <a:latin typeface="+mn-lt"/>
          <a:ea typeface="+mn-ea"/>
          <a:cs typeface="+mn-cs"/>
        </a:defRPr>
      </a:lvl4pPr>
      <a:lvl5pPr marL="2057400" indent="-228600" algn="l" defTabSz="914400" rtl="0" eaLnBrk="1" latinLnBrk="0" hangingPunct="1">
        <a:lnSpc>
          <a:spcPct val="95000"/>
        </a:lnSpc>
        <a:spcBef>
          <a:spcPts val="500"/>
        </a:spcBef>
        <a:buClr>
          <a:schemeClr val="accent6"/>
        </a:buClr>
        <a:buFont typeface="Wingdings 3" panose="05040102010807070707" pitchFamily="18" charset="2"/>
        <a:buChar char="ê"/>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hyperlink" Target="https://performancereporting.workforcegps.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8.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8" Type="http://schemas.openxmlformats.org/officeDocument/2006/relationships/hyperlink" Target="https://wdr.doleta.gov/directives/corr_doc.cfm?DOCN=3430" TargetMode="External"/><Relationship Id="rId3" Type="http://schemas.openxmlformats.org/officeDocument/2006/relationships/hyperlink" Target="https://www.dol.gov/agencies/eta/performance" TargetMode="External"/><Relationship Id="rId7" Type="http://schemas.openxmlformats.org/officeDocument/2006/relationships/hyperlink" Target="https://wdr.doleta.gov/directives/attach/TEGL/TEGL_14-18.pdf"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s://wdr.doleta.gov/directives/attach/TEGL/TEGL_10-16-Change1.pdf" TargetMode="External"/><Relationship Id="rId5" Type="http://schemas.openxmlformats.org/officeDocument/2006/relationships/hyperlink" Target="https://performancereporting.workforcegps.org/resources/2019/10/01/13/32/PIRL-Reporting-Online-Resource" TargetMode="External"/><Relationship Id="rId4" Type="http://schemas.openxmlformats.org/officeDocument/2006/relationships/hyperlink" Target="https://ion.workforcegps.org/resources/2017/11/15/16/30/Performance-Accountability-Tools-Resources-and-the-Workforce-Integrated-Performance-System-WIPS" TargetMode="External"/><Relationship Id="rId9" Type="http://schemas.openxmlformats.org/officeDocument/2006/relationships/hyperlink" Target="https://wdr.doleta.gov/directives/corr_doc.cfm?DOCN=5389"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Support@workforceGPS.org"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hyperlink" Target="https://www.dol.gov/agencies/eta/perform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dr.doleta.gov/directiv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workforcegp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a:t>
            </a:fld>
            <a:endParaRPr lang="en-US" dirty="0"/>
          </a:p>
        </p:txBody>
      </p:sp>
      <p:sp>
        <p:nvSpPr>
          <p:cNvPr id="3" name="Title 2"/>
          <p:cNvSpPr>
            <a:spLocks noGrp="1"/>
          </p:cNvSpPr>
          <p:nvPr>
            <p:ph type="title"/>
          </p:nvPr>
        </p:nvSpPr>
        <p:spPr/>
        <p:txBody>
          <a:bodyPr/>
          <a:lstStyle/>
          <a:p>
            <a:r>
              <a:rPr lang="en-US" dirty="0"/>
              <a:t>Poll </a:t>
            </a:r>
          </a:p>
        </p:txBody>
      </p:sp>
      <p:sp>
        <p:nvSpPr>
          <p:cNvPr id="4" name="Text Placeholder 3"/>
          <p:cNvSpPr>
            <a:spLocks noGrp="1"/>
          </p:cNvSpPr>
          <p:nvPr>
            <p:ph type="body" idx="14"/>
          </p:nvPr>
        </p:nvSpPr>
        <p:spPr/>
        <p:txBody>
          <a:bodyPr/>
          <a:lstStyle/>
          <a:p>
            <a:r>
              <a:rPr lang="en-US" dirty="0"/>
              <a:t>Which of the following technical assistance resources have been useful for you to do your job? </a:t>
            </a:r>
          </a:p>
        </p:txBody>
      </p:sp>
      <p:sp>
        <p:nvSpPr>
          <p:cNvPr id="5" name="Text Placeholder 4"/>
          <p:cNvSpPr>
            <a:spLocks noGrp="1"/>
          </p:cNvSpPr>
          <p:nvPr>
            <p:ph type="body" sz="quarter" idx="13"/>
          </p:nvPr>
        </p:nvSpPr>
        <p:spPr>
          <a:xfrm>
            <a:off x="805866" y="5013434"/>
            <a:ext cx="4980139" cy="1155700"/>
          </a:xfrm>
        </p:spPr>
        <p:txBody>
          <a:bodyPr/>
          <a:lstStyle/>
          <a:p>
            <a:r>
              <a:rPr lang="en-US" dirty="0"/>
              <a:t>Please enter your answers into the chat room. </a:t>
            </a:r>
          </a:p>
        </p:txBody>
      </p:sp>
      <p:sp>
        <p:nvSpPr>
          <p:cNvPr id="6" name="Content Placeholder 5"/>
          <p:cNvSpPr>
            <a:spLocks noGrp="1"/>
          </p:cNvSpPr>
          <p:nvPr>
            <p:ph idx="1"/>
          </p:nvPr>
        </p:nvSpPr>
        <p:spPr/>
        <p:txBody>
          <a:bodyPr/>
          <a:lstStyle/>
          <a:p>
            <a:r>
              <a:rPr lang="en-US" dirty="0"/>
              <a:t>TEGLs and TENs </a:t>
            </a:r>
          </a:p>
          <a:p>
            <a:r>
              <a:rPr lang="en-US" dirty="0"/>
              <a:t>DOL Performance Website</a:t>
            </a:r>
          </a:p>
          <a:p>
            <a:r>
              <a:rPr lang="en-US" dirty="0"/>
              <a:t>WorkforceGPS Webinars</a:t>
            </a:r>
          </a:p>
          <a:p>
            <a:r>
              <a:rPr lang="en-US" dirty="0"/>
              <a:t>WorkforceGPS e-Learning Modules</a:t>
            </a:r>
          </a:p>
          <a:p>
            <a:r>
              <a:rPr lang="en-US" dirty="0"/>
              <a:t>All of the Above</a:t>
            </a:r>
          </a:p>
          <a:p>
            <a:r>
              <a:rPr lang="en-US" dirty="0"/>
              <a:t>None</a:t>
            </a:r>
          </a:p>
        </p:txBody>
      </p:sp>
      <p:pic>
        <p:nvPicPr>
          <p:cNvPr id="8" name="Picture 7" descr="A screenshot of a cell phone&#10;&#10;Description automatically generated">
            <a:extLst>
              <a:ext uri="{FF2B5EF4-FFF2-40B4-BE49-F238E27FC236}">
                <a16:creationId xmlns:a16="http://schemas.microsoft.com/office/drawing/2014/main" id="{41B613E7-F125-482C-B057-1EDBE7A95A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101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10</a:t>
            </a:fld>
            <a:endParaRPr lang="en-US"/>
          </a:p>
        </p:txBody>
      </p:sp>
      <p:sp>
        <p:nvSpPr>
          <p:cNvPr id="3" name="Title 2"/>
          <p:cNvSpPr>
            <a:spLocks noGrp="1"/>
          </p:cNvSpPr>
          <p:nvPr>
            <p:ph type="title"/>
          </p:nvPr>
        </p:nvSpPr>
        <p:spPr>
          <a:xfrm>
            <a:off x="839788" y="107343"/>
            <a:ext cx="10443113" cy="632886"/>
          </a:xfrm>
        </p:spPr>
        <p:txBody>
          <a:bodyPr>
            <a:normAutofit/>
          </a:bodyPr>
          <a:lstStyle/>
          <a:p>
            <a:r>
              <a:rPr lang="en-US" dirty="0"/>
              <a:t>Join the Performance Reporting Community</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330766" y="737779"/>
            <a:ext cx="5461154" cy="5414923"/>
          </a:xfrm>
        </p:spPr>
      </p:pic>
      <p:sp>
        <p:nvSpPr>
          <p:cNvPr id="7" name="Rectangle 6"/>
          <p:cNvSpPr/>
          <p:nvPr/>
        </p:nvSpPr>
        <p:spPr>
          <a:xfrm>
            <a:off x="3645329" y="6198835"/>
            <a:ext cx="4832028" cy="369332"/>
          </a:xfrm>
          <a:prstGeom prst="rect">
            <a:avLst/>
          </a:prstGeom>
        </p:spPr>
        <p:txBody>
          <a:bodyPr wrap="none">
            <a:spAutoFit/>
          </a:bodyPr>
          <a:lstStyle/>
          <a:p>
            <a:r>
              <a:rPr lang="en-US" dirty="0">
                <a:hlinkClick r:id="rId4"/>
              </a:rPr>
              <a:t>https://performancereporting.workforcegps.org/</a:t>
            </a:r>
            <a:r>
              <a:rPr lang="en-US" dirty="0"/>
              <a:t> </a:t>
            </a:r>
          </a:p>
        </p:txBody>
      </p:sp>
      <p:sp>
        <p:nvSpPr>
          <p:cNvPr id="4" name="Right Arrow 3"/>
          <p:cNvSpPr/>
          <p:nvPr/>
        </p:nvSpPr>
        <p:spPr>
          <a:xfrm flipH="1">
            <a:off x="6879771" y="3445240"/>
            <a:ext cx="2549978" cy="59871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235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11</a:t>
            </a:fld>
            <a:endParaRPr lang="en-US" dirty="0"/>
          </a:p>
        </p:txBody>
      </p:sp>
      <p:sp>
        <p:nvSpPr>
          <p:cNvPr id="3" name="Title 2"/>
          <p:cNvSpPr>
            <a:spLocks noGrp="1"/>
          </p:cNvSpPr>
          <p:nvPr>
            <p:ph type="title"/>
          </p:nvPr>
        </p:nvSpPr>
        <p:spPr/>
        <p:txBody>
          <a:bodyPr>
            <a:normAutofit/>
          </a:bodyPr>
          <a:lstStyle/>
          <a:p>
            <a:r>
              <a:rPr lang="en-US" sz="4800" dirty="0"/>
              <a:t>Available Tools and Resources</a:t>
            </a:r>
          </a:p>
        </p:txBody>
      </p:sp>
      <p:sp>
        <p:nvSpPr>
          <p:cNvPr id="4" name="Text Placeholder 3"/>
          <p:cNvSpPr>
            <a:spLocks noGrp="1"/>
          </p:cNvSpPr>
          <p:nvPr>
            <p:ph type="body" idx="1"/>
          </p:nvPr>
        </p:nvSpPr>
        <p:spPr>
          <a:xfrm>
            <a:off x="800101" y="3763761"/>
            <a:ext cx="6553200" cy="1154793"/>
          </a:xfrm>
        </p:spPr>
        <p:txBody>
          <a:bodyPr/>
          <a:lstStyle/>
          <a:p>
            <a:r>
              <a:rPr lang="en-US" dirty="0"/>
              <a:t>ETA’s performance-related technical assistance tools</a:t>
            </a:r>
          </a:p>
        </p:txBody>
      </p:sp>
    </p:spTree>
    <p:extLst>
      <p:ext uri="{BB962C8B-B14F-4D97-AF65-F5344CB8AC3E}">
        <p14:creationId xmlns:p14="http://schemas.microsoft.com/office/powerpoint/2010/main" val="362130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12</a:t>
            </a:fld>
            <a:endParaRPr lang="en-US"/>
          </a:p>
        </p:txBody>
      </p:sp>
      <p:sp>
        <p:nvSpPr>
          <p:cNvPr id="3" name="Title 2"/>
          <p:cNvSpPr>
            <a:spLocks noGrp="1"/>
          </p:cNvSpPr>
          <p:nvPr>
            <p:ph type="title"/>
          </p:nvPr>
        </p:nvSpPr>
        <p:spPr/>
        <p:txBody>
          <a:bodyPr/>
          <a:lstStyle/>
          <a:p>
            <a:r>
              <a:rPr lang="en-US" dirty="0"/>
              <a:t>Policy Guidance - TEGLs and TENs</a:t>
            </a:r>
          </a:p>
        </p:txBody>
      </p:sp>
      <p:sp>
        <p:nvSpPr>
          <p:cNvPr id="4" name="Content Placeholder 3"/>
          <p:cNvSpPr>
            <a:spLocks noGrp="1"/>
          </p:cNvSpPr>
          <p:nvPr>
            <p:ph idx="1"/>
          </p:nvPr>
        </p:nvSpPr>
        <p:spPr>
          <a:xfrm>
            <a:off x="5593846" y="1677570"/>
            <a:ext cx="6293354" cy="3417409"/>
          </a:xfrm>
        </p:spPr>
        <p:txBody>
          <a:bodyPr/>
          <a:lstStyle/>
          <a:p>
            <a:r>
              <a:rPr lang="en-US" sz="2400" dirty="0"/>
              <a:t> Training and Employment Guidance Letters (TEGLs)</a:t>
            </a:r>
          </a:p>
          <a:p>
            <a:pPr lvl="1"/>
            <a:r>
              <a:rPr lang="en-US" sz="2000" dirty="0"/>
              <a:t>Used to communicate policy and operational guidance to the workforce system </a:t>
            </a:r>
          </a:p>
          <a:p>
            <a:r>
              <a:rPr lang="en-US" sz="2400" dirty="0"/>
              <a:t>Training Employment Notices (TENs) </a:t>
            </a:r>
          </a:p>
          <a:p>
            <a:pPr lvl="1"/>
            <a:r>
              <a:rPr lang="en-US" sz="2000" dirty="0"/>
              <a:t>Used to communicate announcements of meetings, publications, or general information. </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90326" y="1560043"/>
            <a:ext cx="5303520" cy="3535680"/>
          </a:xfrm>
          <a:prstGeom prst="rect">
            <a:avLst/>
          </a:prstGeom>
        </p:spPr>
      </p:pic>
    </p:spTree>
    <p:extLst>
      <p:ext uri="{BB962C8B-B14F-4D97-AF65-F5344CB8AC3E}">
        <p14:creationId xmlns:p14="http://schemas.microsoft.com/office/powerpoint/2010/main" val="50655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13</a:t>
            </a:fld>
            <a:endParaRPr lang="en-US"/>
          </a:p>
        </p:txBody>
      </p:sp>
      <p:sp>
        <p:nvSpPr>
          <p:cNvPr id="3" name="Title 2"/>
          <p:cNvSpPr>
            <a:spLocks noGrp="1"/>
          </p:cNvSpPr>
          <p:nvPr>
            <p:ph type="title"/>
          </p:nvPr>
        </p:nvSpPr>
        <p:spPr/>
        <p:txBody>
          <a:bodyPr/>
          <a:lstStyle/>
          <a:p>
            <a:r>
              <a:rPr lang="en-US" dirty="0"/>
              <a:t>Quick Tips: Popular TEGLS for Performance Reporting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44570232"/>
              </p:ext>
            </p:extLst>
          </p:nvPr>
        </p:nvGraphicFramePr>
        <p:xfrm>
          <a:off x="1931522" y="999463"/>
          <a:ext cx="9563792" cy="5167222"/>
        </p:xfrm>
        <a:graphic>
          <a:graphicData uri="http://schemas.openxmlformats.org/drawingml/2006/table">
            <a:tbl>
              <a:tblPr firstRow="1" bandRow="1">
                <a:tableStyleId>{5C22544A-7EE6-4342-B048-85BDC9FD1C3A}</a:tableStyleId>
              </a:tblPr>
              <a:tblGrid>
                <a:gridCol w="2262420">
                  <a:extLst>
                    <a:ext uri="{9D8B030D-6E8A-4147-A177-3AD203B41FA5}">
                      <a16:colId xmlns:a16="http://schemas.microsoft.com/office/drawing/2014/main" val="2618015205"/>
                    </a:ext>
                  </a:extLst>
                </a:gridCol>
                <a:gridCol w="7301372">
                  <a:extLst>
                    <a:ext uri="{9D8B030D-6E8A-4147-A177-3AD203B41FA5}">
                      <a16:colId xmlns:a16="http://schemas.microsoft.com/office/drawing/2014/main" val="2011075639"/>
                    </a:ext>
                  </a:extLst>
                </a:gridCol>
              </a:tblGrid>
              <a:tr h="445939">
                <a:tc>
                  <a:txBody>
                    <a:bodyPr/>
                    <a:lstStyle/>
                    <a:p>
                      <a:pPr algn="ctr"/>
                      <a:r>
                        <a:rPr lang="en-US" sz="2000" dirty="0"/>
                        <a:t>Policy Guidance</a:t>
                      </a:r>
                    </a:p>
                  </a:txBody>
                  <a:tcPr anchor="ctr"/>
                </a:tc>
                <a:tc>
                  <a:txBody>
                    <a:bodyPr/>
                    <a:lstStyle/>
                    <a:p>
                      <a:pPr algn="ctr"/>
                      <a:r>
                        <a:rPr lang="en-US" sz="2000" dirty="0"/>
                        <a:t>Subject</a:t>
                      </a:r>
                    </a:p>
                  </a:txBody>
                  <a:tcPr anchor="ctr"/>
                </a:tc>
                <a:extLst>
                  <a:ext uri="{0D108BD9-81ED-4DB2-BD59-A6C34878D82A}">
                    <a16:rowId xmlns:a16="http://schemas.microsoft.com/office/drawing/2014/main" val="4027888811"/>
                  </a:ext>
                </a:extLst>
              </a:tr>
              <a:tr h="741010">
                <a:tc>
                  <a:txBody>
                    <a:bodyPr/>
                    <a:lstStyle/>
                    <a:p>
                      <a:pPr algn="ctr"/>
                      <a:r>
                        <a:rPr lang="en-US" b="1" dirty="0"/>
                        <a:t>TEGL 10-16, Change 1</a:t>
                      </a:r>
                    </a:p>
                  </a:txBody>
                  <a:tcPr anchor="ctr"/>
                </a:tc>
                <a:tc>
                  <a:txBody>
                    <a:bodyPr/>
                    <a:lstStyle/>
                    <a:p>
                      <a:r>
                        <a:rPr lang="en-US" dirty="0"/>
                        <a:t>Performance Accountability Guidance for WIOA Title I, Title II, Title III, and Title IV Core Programs</a:t>
                      </a:r>
                    </a:p>
                  </a:txBody>
                  <a:tcPr anchor="ctr"/>
                </a:tc>
                <a:extLst>
                  <a:ext uri="{0D108BD9-81ED-4DB2-BD59-A6C34878D82A}">
                    <a16:rowId xmlns:a16="http://schemas.microsoft.com/office/drawing/2014/main" val="169790998"/>
                  </a:ext>
                </a:extLst>
              </a:tr>
              <a:tr h="797146">
                <a:tc>
                  <a:txBody>
                    <a:bodyPr/>
                    <a:lstStyle/>
                    <a:p>
                      <a:pPr algn="ctr"/>
                      <a:r>
                        <a:rPr lang="en-US" b="1" dirty="0"/>
                        <a:t>TEGL 14-18</a:t>
                      </a:r>
                    </a:p>
                  </a:txBody>
                  <a:tcPr anchor="ctr"/>
                </a:tc>
                <a:tc>
                  <a:txBody>
                    <a:bodyPr/>
                    <a:lstStyle/>
                    <a:p>
                      <a:r>
                        <a:rPr lang="en-US" dirty="0"/>
                        <a:t>Aligns Performance Accountability Reporting, Definitions, and Policies Across Workforce Employment and Training Programs Administered by DOL</a:t>
                      </a:r>
                    </a:p>
                  </a:txBody>
                  <a:tcPr anchor="ctr"/>
                </a:tc>
                <a:extLst>
                  <a:ext uri="{0D108BD9-81ED-4DB2-BD59-A6C34878D82A}">
                    <a16:rowId xmlns:a16="http://schemas.microsoft.com/office/drawing/2014/main" val="1103131773"/>
                  </a:ext>
                </a:extLst>
              </a:tr>
              <a:tr h="786374">
                <a:tc>
                  <a:txBody>
                    <a:bodyPr/>
                    <a:lstStyle/>
                    <a:p>
                      <a:pPr algn="ctr"/>
                      <a:r>
                        <a:rPr lang="en-US" b="1" dirty="0"/>
                        <a:t>TEGL 11-19</a:t>
                      </a:r>
                    </a:p>
                  </a:txBody>
                  <a:tcPr anchor="ctr"/>
                </a:tc>
                <a:tc>
                  <a:txBody>
                    <a:bodyPr/>
                    <a:lstStyle/>
                    <a:p>
                      <a:r>
                        <a:rPr lang="en-US" dirty="0"/>
                        <a:t>Negotiations and Sanctions Guidance for WIOA Core Programs</a:t>
                      </a:r>
                    </a:p>
                  </a:txBody>
                  <a:tcPr anchor="ctr"/>
                </a:tc>
                <a:extLst>
                  <a:ext uri="{0D108BD9-81ED-4DB2-BD59-A6C34878D82A}">
                    <a16:rowId xmlns:a16="http://schemas.microsoft.com/office/drawing/2014/main" val="983508624"/>
                  </a:ext>
                </a:extLst>
              </a:tr>
              <a:tr h="710413">
                <a:tc>
                  <a:txBody>
                    <a:bodyPr/>
                    <a:lstStyle/>
                    <a:p>
                      <a:pPr algn="ctr"/>
                      <a:r>
                        <a:rPr lang="en-US" b="1" dirty="0"/>
                        <a:t>TEGL 08-19</a:t>
                      </a:r>
                    </a:p>
                  </a:txBody>
                  <a:tcPr anchor="ctr"/>
                </a:tc>
                <a:tc>
                  <a:txBody>
                    <a:bodyPr/>
                    <a:lstStyle/>
                    <a:p>
                      <a:r>
                        <a:rPr lang="en-US" dirty="0"/>
                        <a:t>WIOA Title I Training Provider Eligibility and State List of Eligible Training Providers (ETPs) and Programs</a:t>
                      </a:r>
                    </a:p>
                  </a:txBody>
                  <a:tcPr anchor="ctr"/>
                </a:tc>
                <a:extLst>
                  <a:ext uri="{0D108BD9-81ED-4DB2-BD59-A6C34878D82A}">
                    <a16:rowId xmlns:a16="http://schemas.microsoft.com/office/drawing/2014/main" val="2421672397"/>
                  </a:ext>
                </a:extLst>
              </a:tr>
              <a:tr h="743841">
                <a:tc>
                  <a:txBody>
                    <a:bodyPr/>
                    <a:lstStyle/>
                    <a:p>
                      <a:pPr algn="ctr"/>
                      <a:r>
                        <a:rPr lang="en-US" b="1" dirty="0"/>
                        <a:t>TEGL</a:t>
                      </a:r>
                      <a:r>
                        <a:rPr lang="en-US" b="1" baseline="0" dirty="0"/>
                        <a:t> 07-18</a:t>
                      </a:r>
                      <a:endParaRPr lang="en-US" b="1" dirty="0"/>
                    </a:p>
                  </a:txBody>
                  <a:tcPr anchor="ctr"/>
                </a:tc>
                <a:tc>
                  <a:txBody>
                    <a:bodyPr/>
                    <a:lstStyle/>
                    <a:p>
                      <a:r>
                        <a:rPr lang="en-US" dirty="0"/>
                        <a:t>Guidance for Validating Jointly Required Performance Data Submitted under the WIOA</a:t>
                      </a:r>
                    </a:p>
                  </a:txBody>
                  <a:tcPr anchor="ctr"/>
                </a:tc>
                <a:extLst>
                  <a:ext uri="{0D108BD9-81ED-4DB2-BD59-A6C34878D82A}">
                    <a16:rowId xmlns:a16="http://schemas.microsoft.com/office/drawing/2014/main" val="3247309574"/>
                  </a:ext>
                </a:extLst>
              </a:tr>
              <a:tr h="942499">
                <a:tc>
                  <a:txBody>
                    <a:bodyPr/>
                    <a:lstStyle/>
                    <a:p>
                      <a:pPr algn="ctr"/>
                      <a:r>
                        <a:rPr lang="en-US" b="1" dirty="0"/>
                        <a:t>TEGL 26-16</a:t>
                      </a:r>
                    </a:p>
                  </a:txBody>
                  <a:tcPr anchor="ctr"/>
                </a:tc>
                <a:tc>
                  <a:txBody>
                    <a:bodyPr/>
                    <a:lstStyle/>
                    <a:p>
                      <a:r>
                        <a:rPr lang="en-US" dirty="0"/>
                        <a:t>Guidance on the use of Supplemental Wage Information to implement the Performance Accountability Requirements under the WIOA</a:t>
                      </a:r>
                    </a:p>
                  </a:txBody>
                  <a:tcPr anchor="ctr"/>
                </a:tc>
                <a:extLst>
                  <a:ext uri="{0D108BD9-81ED-4DB2-BD59-A6C34878D82A}">
                    <a16:rowId xmlns:a16="http://schemas.microsoft.com/office/drawing/2014/main" val="2061837929"/>
                  </a:ext>
                </a:extLst>
              </a:tr>
            </a:tbl>
          </a:graphicData>
        </a:graphic>
      </p:graphicFrame>
      <p:pic>
        <p:nvPicPr>
          <p:cNvPr id="1026" name="Picture 2" descr="The business report icon. Audit and analysis, document, plan symbol. Flat Vector illustratio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875752" y="2129388"/>
            <a:ext cx="883616" cy="913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gotiate Vector Ic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78901" y="3080450"/>
            <a:ext cx="675874" cy="7351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arget Icon vector. symbol for web site Computer and mobile vecto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838978" y="1206392"/>
            <a:ext cx="1005881" cy="10394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aining icon"/>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99387" y="3815612"/>
            <a:ext cx="885060" cy="9145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aphical Information Ic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39319" y="4569634"/>
            <a:ext cx="805196" cy="8320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992959" y="5445506"/>
            <a:ext cx="697915" cy="721179"/>
          </a:xfrm>
          <a:prstGeom prst="rect">
            <a:avLst/>
          </a:prstGeom>
        </p:spPr>
      </p:pic>
    </p:spTree>
    <p:extLst>
      <p:ext uri="{BB962C8B-B14F-4D97-AF65-F5344CB8AC3E}">
        <p14:creationId xmlns:p14="http://schemas.microsoft.com/office/powerpoint/2010/main" val="127536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14</a:t>
            </a:fld>
            <a:endParaRPr lang="en-US"/>
          </a:p>
        </p:txBody>
      </p:sp>
      <p:sp>
        <p:nvSpPr>
          <p:cNvPr id="3" name="Title 2"/>
          <p:cNvSpPr>
            <a:spLocks noGrp="1"/>
          </p:cNvSpPr>
          <p:nvPr>
            <p:ph type="title"/>
          </p:nvPr>
        </p:nvSpPr>
        <p:spPr/>
        <p:txBody>
          <a:bodyPr/>
          <a:lstStyle/>
          <a:p>
            <a:r>
              <a:rPr lang="en-US" dirty="0"/>
              <a:t>Live Demonstration: Online Resources</a:t>
            </a:r>
          </a:p>
        </p:txBody>
      </p:sp>
      <p:sp>
        <p:nvSpPr>
          <p:cNvPr id="4" name="Content Placeholder 3"/>
          <p:cNvSpPr>
            <a:spLocks noGrp="1"/>
          </p:cNvSpPr>
          <p:nvPr>
            <p:ph idx="1"/>
          </p:nvPr>
        </p:nvSpPr>
        <p:spPr>
          <a:xfrm>
            <a:off x="805866" y="1121230"/>
            <a:ext cx="3907648" cy="5055734"/>
          </a:xfrm>
        </p:spPr>
        <p:txBody>
          <a:bodyPr anchor="t">
            <a:normAutofit/>
          </a:bodyPr>
          <a:lstStyle/>
          <a:p>
            <a:pPr>
              <a:lnSpc>
                <a:spcPct val="150000"/>
              </a:lnSpc>
            </a:pPr>
            <a:r>
              <a:rPr lang="en-US" sz="2800" dirty="0"/>
              <a:t>DOL Website</a:t>
            </a:r>
          </a:p>
          <a:p>
            <a:pPr>
              <a:lnSpc>
                <a:spcPct val="150000"/>
              </a:lnSpc>
            </a:pPr>
            <a:r>
              <a:rPr lang="en-US" sz="2800" dirty="0"/>
              <a:t>Workforce GPS:</a:t>
            </a:r>
          </a:p>
          <a:p>
            <a:pPr lvl="1">
              <a:lnSpc>
                <a:spcPct val="150000"/>
              </a:lnSpc>
            </a:pPr>
            <a:r>
              <a:rPr lang="en-US" sz="2600" dirty="0"/>
              <a:t>Webinars</a:t>
            </a:r>
          </a:p>
          <a:p>
            <a:pPr lvl="1">
              <a:lnSpc>
                <a:spcPct val="150000"/>
              </a:lnSpc>
            </a:pPr>
            <a:r>
              <a:rPr lang="en-US" sz="2600" dirty="0"/>
              <a:t>Webcasts</a:t>
            </a:r>
          </a:p>
          <a:p>
            <a:pPr lvl="1">
              <a:lnSpc>
                <a:spcPct val="150000"/>
              </a:lnSpc>
            </a:pPr>
            <a:r>
              <a:rPr lang="en-US" sz="2600" dirty="0"/>
              <a:t>e-Learning Modules </a:t>
            </a:r>
          </a:p>
          <a:p>
            <a:pPr lvl="1">
              <a:lnSpc>
                <a:spcPct val="150000"/>
              </a:lnSpc>
            </a:pPr>
            <a:r>
              <a:rPr lang="en-US" sz="2600" dirty="0"/>
              <a:t>PIRL Online Resource</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993733" y="1349731"/>
            <a:ext cx="6390945" cy="4297680"/>
          </a:xfrm>
          <a:prstGeom prst="rect">
            <a:avLst/>
          </a:prstGeom>
        </p:spPr>
      </p:pic>
    </p:spTree>
    <p:extLst>
      <p:ext uri="{BB962C8B-B14F-4D97-AF65-F5344CB8AC3E}">
        <p14:creationId xmlns:p14="http://schemas.microsoft.com/office/powerpoint/2010/main" val="3614934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15</a:t>
            </a:fld>
            <a:endParaRPr lang="en-US"/>
          </a:p>
        </p:txBody>
      </p:sp>
      <p:sp>
        <p:nvSpPr>
          <p:cNvPr id="3" name="Title 2"/>
          <p:cNvSpPr>
            <a:spLocks noGrp="1"/>
          </p:cNvSpPr>
          <p:nvPr>
            <p:ph type="title"/>
          </p:nvPr>
        </p:nvSpPr>
        <p:spPr/>
        <p:txBody>
          <a:bodyPr/>
          <a:lstStyle/>
          <a:p>
            <a:r>
              <a:rPr lang="en-US" dirty="0"/>
              <a:t>Knowledge Check #1</a:t>
            </a:r>
          </a:p>
        </p:txBody>
      </p:sp>
      <p:sp>
        <p:nvSpPr>
          <p:cNvPr id="10" name="Text Placeholder 9"/>
          <p:cNvSpPr>
            <a:spLocks noGrp="1"/>
          </p:cNvSpPr>
          <p:nvPr>
            <p:ph type="body" idx="14"/>
          </p:nvPr>
        </p:nvSpPr>
        <p:spPr/>
        <p:txBody>
          <a:bodyPr/>
          <a:lstStyle/>
          <a:p>
            <a:r>
              <a:rPr lang="en-US" dirty="0"/>
              <a:t>Which tools would you reference for official DOL guidance? </a:t>
            </a:r>
          </a:p>
        </p:txBody>
      </p:sp>
      <p:sp>
        <p:nvSpPr>
          <p:cNvPr id="9" name="Text Placeholder 8"/>
          <p:cNvSpPr>
            <a:spLocks noGrp="1"/>
          </p:cNvSpPr>
          <p:nvPr>
            <p:ph type="body" sz="quarter" idx="13"/>
          </p:nvPr>
        </p:nvSpPr>
        <p:spPr/>
        <p:txBody>
          <a:bodyPr/>
          <a:lstStyle/>
          <a:p>
            <a:r>
              <a:rPr lang="en-US" dirty="0"/>
              <a:t>Please enter your answer in the chat room. </a:t>
            </a:r>
          </a:p>
        </p:txBody>
      </p:sp>
      <p:sp>
        <p:nvSpPr>
          <p:cNvPr id="8" name="Content Placeholder 7"/>
          <p:cNvSpPr>
            <a:spLocks noGrp="1"/>
          </p:cNvSpPr>
          <p:nvPr>
            <p:ph idx="1"/>
          </p:nvPr>
        </p:nvSpPr>
        <p:spPr/>
        <p:txBody>
          <a:bodyPr/>
          <a:lstStyle/>
          <a:p>
            <a:r>
              <a:rPr lang="en-US" dirty="0"/>
              <a:t>TEGL</a:t>
            </a:r>
          </a:p>
          <a:p>
            <a:r>
              <a:rPr lang="en-US" dirty="0"/>
              <a:t>Training Memo</a:t>
            </a:r>
          </a:p>
          <a:p>
            <a:r>
              <a:rPr lang="en-US" dirty="0"/>
              <a:t>TEN</a:t>
            </a:r>
          </a:p>
          <a:p>
            <a:r>
              <a:rPr lang="en-US" dirty="0"/>
              <a:t>DOL Newsletter </a:t>
            </a:r>
          </a:p>
        </p:txBody>
      </p:sp>
    </p:spTree>
    <p:extLst>
      <p:ext uri="{BB962C8B-B14F-4D97-AF65-F5344CB8AC3E}">
        <p14:creationId xmlns:p14="http://schemas.microsoft.com/office/powerpoint/2010/main" val="2863314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16</a:t>
            </a:fld>
            <a:endParaRPr lang="en-US" dirty="0"/>
          </a:p>
        </p:txBody>
      </p:sp>
      <p:sp>
        <p:nvSpPr>
          <p:cNvPr id="3" name="Title 2"/>
          <p:cNvSpPr>
            <a:spLocks noGrp="1"/>
          </p:cNvSpPr>
          <p:nvPr>
            <p:ph type="title"/>
          </p:nvPr>
        </p:nvSpPr>
        <p:spPr/>
        <p:txBody>
          <a:bodyPr/>
          <a:lstStyle/>
          <a:p>
            <a:r>
              <a:rPr lang="en-US" dirty="0"/>
              <a:t>Practice In Action</a:t>
            </a:r>
          </a:p>
        </p:txBody>
      </p:sp>
      <p:sp>
        <p:nvSpPr>
          <p:cNvPr id="4" name="Text Placeholder 3"/>
          <p:cNvSpPr>
            <a:spLocks noGrp="1"/>
          </p:cNvSpPr>
          <p:nvPr>
            <p:ph type="body" idx="1"/>
          </p:nvPr>
        </p:nvSpPr>
        <p:spPr/>
        <p:txBody>
          <a:bodyPr>
            <a:normAutofit/>
          </a:bodyPr>
          <a:lstStyle/>
          <a:p>
            <a:r>
              <a:rPr lang="en-US" dirty="0"/>
              <a:t>WIOA Performance Tools and Resources – Practical Applications</a:t>
            </a:r>
          </a:p>
        </p:txBody>
      </p:sp>
    </p:spTree>
    <p:extLst>
      <p:ext uri="{BB962C8B-B14F-4D97-AF65-F5344CB8AC3E}">
        <p14:creationId xmlns:p14="http://schemas.microsoft.com/office/powerpoint/2010/main" val="181208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Callout 14"/>
          <p:cNvSpPr/>
          <p:nvPr/>
        </p:nvSpPr>
        <p:spPr>
          <a:xfrm>
            <a:off x="3071265" y="4321674"/>
            <a:ext cx="2442258" cy="2118167"/>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58B7785-F6D6-45F8-833E-07BD84680091}" type="slidenum">
              <a:rPr lang="en-US" smtClean="0"/>
              <a:pPr/>
              <a:t>17</a:t>
            </a:fld>
            <a:endParaRPr lang="en-US" dirty="0"/>
          </a:p>
        </p:txBody>
      </p:sp>
      <p:sp>
        <p:nvSpPr>
          <p:cNvPr id="5" name="Title 4"/>
          <p:cNvSpPr>
            <a:spLocks noGrp="1"/>
          </p:cNvSpPr>
          <p:nvPr>
            <p:ph type="title"/>
          </p:nvPr>
        </p:nvSpPr>
        <p:spPr/>
        <p:txBody>
          <a:bodyPr>
            <a:normAutofit/>
          </a:bodyPr>
          <a:lstStyle/>
          <a:p>
            <a:r>
              <a:rPr lang="en-US" dirty="0"/>
              <a:t>Question #1</a:t>
            </a:r>
          </a:p>
        </p:txBody>
      </p:sp>
      <p:sp>
        <p:nvSpPr>
          <p:cNvPr id="7" name="Content Placeholder 6"/>
          <p:cNvSpPr>
            <a:spLocks noGrp="1"/>
          </p:cNvSpPr>
          <p:nvPr>
            <p:ph sz="half" idx="2"/>
          </p:nvPr>
        </p:nvSpPr>
        <p:spPr>
          <a:xfrm>
            <a:off x="6288854" y="1123630"/>
            <a:ext cx="5181600" cy="5015820"/>
          </a:xfrm>
        </p:spPr>
        <p:txBody>
          <a:bodyPr/>
          <a:lstStyle/>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4" name="Oval Callout 3"/>
          <p:cNvSpPr/>
          <p:nvPr/>
        </p:nvSpPr>
        <p:spPr>
          <a:xfrm rot="628428">
            <a:off x="306703" y="1078458"/>
            <a:ext cx="2442258" cy="2118167"/>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5221" y="1940100"/>
            <a:ext cx="2105166" cy="400110"/>
          </a:xfrm>
          <a:prstGeom prst="rect">
            <a:avLst/>
          </a:prstGeom>
          <a:noFill/>
        </p:spPr>
        <p:txBody>
          <a:bodyPr wrap="square" rtlCol="0">
            <a:spAutoFit/>
          </a:bodyPr>
          <a:lstStyle/>
          <a:p>
            <a:r>
              <a:rPr lang="en-US" sz="2000" b="1" dirty="0">
                <a:solidFill>
                  <a:schemeClr val="bg1"/>
                </a:solidFill>
              </a:rPr>
              <a:t>What’s the PIRL?</a:t>
            </a:r>
          </a:p>
        </p:txBody>
      </p:sp>
      <p:sp>
        <p:nvSpPr>
          <p:cNvPr id="9" name="Oval Callout 8"/>
          <p:cNvSpPr/>
          <p:nvPr/>
        </p:nvSpPr>
        <p:spPr>
          <a:xfrm>
            <a:off x="855520" y="3079177"/>
            <a:ext cx="2442258" cy="2118167"/>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43205" y="3631540"/>
            <a:ext cx="1840375" cy="1015663"/>
          </a:xfrm>
          <a:prstGeom prst="rect">
            <a:avLst/>
          </a:prstGeom>
          <a:noFill/>
        </p:spPr>
        <p:txBody>
          <a:bodyPr wrap="square" rtlCol="0">
            <a:spAutoFit/>
          </a:bodyPr>
          <a:lstStyle/>
          <a:p>
            <a:pPr algn="ctr"/>
            <a:r>
              <a:rPr lang="en-US" sz="2000" b="1" dirty="0">
                <a:solidFill>
                  <a:schemeClr val="bg1"/>
                </a:solidFill>
              </a:rPr>
              <a:t>What’s a Reportable Individual?</a:t>
            </a:r>
          </a:p>
        </p:txBody>
      </p:sp>
      <p:sp>
        <p:nvSpPr>
          <p:cNvPr id="12" name="Oval Callout 11"/>
          <p:cNvSpPr/>
          <p:nvPr/>
        </p:nvSpPr>
        <p:spPr>
          <a:xfrm>
            <a:off x="2599540" y="2711363"/>
            <a:ext cx="2442258" cy="2118167"/>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883580" y="3432786"/>
            <a:ext cx="1840375" cy="707886"/>
          </a:xfrm>
          <a:prstGeom prst="rect">
            <a:avLst/>
          </a:prstGeom>
          <a:noFill/>
        </p:spPr>
        <p:txBody>
          <a:bodyPr wrap="square" rtlCol="0">
            <a:spAutoFit/>
          </a:bodyPr>
          <a:lstStyle/>
          <a:p>
            <a:pPr algn="ctr"/>
            <a:r>
              <a:rPr lang="en-US" sz="2000" b="1" dirty="0">
                <a:solidFill>
                  <a:schemeClr val="bg1"/>
                </a:solidFill>
              </a:rPr>
              <a:t>What are specifications?</a:t>
            </a:r>
          </a:p>
        </p:txBody>
      </p:sp>
      <p:sp>
        <p:nvSpPr>
          <p:cNvPr id="13" name="Oval Callout 12"/>
          <p:cNvSpPr/>
          <p:nvPr/>
        </p:nvSpPr>
        <p:spPr>
          <a:xfrm rot="469669">
            <a:off x="2457971" y="1201133"/>
            <a:ext cx="2442258" cy="2118167"/>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84509" y="1921610"/>
            <a:ext cx="1876456" cy="707886"/>
          </a:xfrm>
          <a:prstGeom prst="rect">
            <a:avLst/>
          </a:prstGeom>
          <a:noFill/>
        </p:spPr>
        <p:txBody>
          <a:bodyPr wrap="square" rtlCol="0">
            <a:spAutoFit/>
          </a:bodyPr>
          <a:lstStyle/>
          <a:p>
            <a:pPr algn="ctr"/>
            <a:r>
              <a:rPr lang="en-US" sz="2000" b="1" dirty="0">
                <a:solidFill>
                  <a:schemeClr val="bg1"/>
                </a:solidFill>
              </a:rPr>
              <a:t>Formulas? What formulas?</a:t>
            </a:r>
          </a:p>
        </p:txBody>
      </p:sp>
      <p:sp>
        <p:nvSpPr>
          <p:cNvPr id="16" name="TextBox 15"/>
          <p:cNvSpPr txBox="1"/>
          <p:nvPr/>
        </p:nvSpPr>
        <p:spPr>
          <a:xfrm>
            <a:off x="3326319" y="4926799"/>
            <a:ext cx="1840375" cy="1015663"/>
          </a:xfrm>
          <a:prstGeom prst="rect">
            <a:avLst/>
          </a:prstGeom>
          <a:noFill/>
        </p:spPr>
        <p:txBody>
          <a:bodyPr wrap="square" rtlCol="0">
            <a:spAutoFit/>
          </a:bodyPr>
          <a:lstStyle/>
          <a:p>
            <a:pPr algn="ctr"/>
            <a:r>
              <a:rPr lang="en-US" sz="2000" b="1" dirty="0">
                <a:solidFill>
                  <a:schemeClr val="bg1"/>
                </a:solidFill>
              </a:rPr>
              <a:t>Supplemental Wage Information?</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01201" y="1006864"/>
            <a:ext cx="6217920" cy="4144626"/>
          </a:xfrm>
          <a:prstGeom prst="rect">
            <a:avLst/>
          </a:prstGeom>
        </p:spPr>
      </p:pic>
    </p:spTree>
    <p:extLst>
      <p:ext uri="{BB962C8B-B14F-4D97-AF65-F5344CB8AC3E}">
        <p14:creationId xmlns:p14="http://schemas.microsoft.com/office/powerpoint/2010/main" val="3350074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18</a:t>
            </a:fld>
            <a:endParaRPr lang="en-US"/>
          </a:p>
        </p:txBody>
      </p:sp>
      <p:sp>
        <p:nvSpPr>
          <p:cNvPr id="3" name="Title 2"/>
          <p:cNvSpPr>
            <a:spLocks noGrp="1"/>
          </p:cNvSpPr>
          <p:nvPr>
            <p:ph type="title"/>
          </p:nvPr>
        </p:nvSpPr>
        <p:spPr/>
        <p:txBody>
          <a:bodyPr/>
          <a:lstStyle/>
          <a:p>
            <a:r>
              <a:rPr lang="en-US" dirty="0"/>
              <a:t>Question #2</a:t>
            </a:r>
          </a:p>
        </p:txBody>
      </p:sp>
      <p:pic>
        <p:nvPicPr>
          <p:cNvPr id="6" name="Content Placeholder 5"/>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5989854" y="1628511"/>
            <a:ext cx="5897346" cy="3931920"/>
          </a:xfrm>
        </p:spPr>
      </p:pic>
      <p:sp>
        <p:nvSpPr>
          <p:cNvPr id="7" name="Oval Callout 6"/>
          <p:cNvSpPr/>
          <p:nvPr/>
        </p:nvSpPr>
        <p:spPr>
          <a:xfrm>
            <a:off x="308918" y="1272746"/>
            <a:ext cx="5303520" cy="41251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1"/>
          </p:nvPr>
        </p:nvSpPr>
        <p:spPr>
          <a:xfrm>
            <a:off x="1185863" y="2100263"/>
            <a:ext cx="3643311" cy="2521743"/>
          </a:xfrm>
        </p:spPr>
        <p:txBody>
          <a:bodyPr/>
          <a:lstStyle/>
          <a:p>
            <a:pPr marL="0" indent="0" algn="ctr">
              <a:buFont typeface="+mj-lt"/>
              <a:buNone/>
            </a:pPr>
            <a:r>
              <a:rPr lang="en-US" sz="3600" dirty="0">
                <a:solidFill>
                  <a:schemeClr val="bg1"/>
                </a:solidFill>
              </a:rPr>
              <a:t>“What does it mean when you say, it is in the statute?”</a:t>
            </a:r>
          </a:p>
        </p:txBody>
      </p:sp>
    </p:spTree>
    <p:extLst>
      <p:ext uri="{BB962C8B-B14F-4D97-AF65-F5344CB8AC3E}">
        <p14:creationId xmlns:p14="http://schemas.microsoft.com/office/powerpoint/2010/main" val="179824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75935" y="1359243"/>
            <a:ext cx="7648834" cy="45225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158B7785-F6D6-45F8-833E-07BD84680091}" type="slidenum">
              <a:rPr lang="en-US" smtClean="0"/>
              <a:pPr/>
              <a:t>19</a:t>
            </a:fld>
            <a:endParaRPr lang="en-US" dirty="0"/>
          </a:p>
        </p:txBody>
      </p:sp>
      <p:sp>
        <p:nvSpPr>
          <p:cNvPr id="5" name="Title 4"/>
          <p:cNvSpPr>
            <a:spLocks noGrp="1"/>
          </p:cNvSpPr>
          <p:nvPr>
            <p:ph type="title"/>
          </p:nvPr>
        </p:nvSpPr>
        <p:spPr/>
        <p:txBody>
          <a:bodyPr/>
          <a:lstStyle/>
          <a:p>
            <a:r>
              <a:rPr lang="en-US" dirty="0"/>
              <a:t>Question #3</a:t>
            </a:r>
          </a:p>
        </p:txBody>
      </p:sp>
      <p:sp>
        <p:nvSpPr>
          <p:cNvPr id="9" name="Rectangular Callout 8"/>
          <p:cNvSpPr/>
          <p:nvPr/>
        </p:nvSpPr>
        <p:spPr>
          <a:xfrm rot="20668679">
            <a:off x="1968432" y="1260253"/>
            <a:ext cx="7863840" cy="4304950"/>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sz="half" idx="1"/>
          </p:nvPr>
        </p:nvSpPr>
        <p:spPr>
          <a:xfrm>
            <a:off x="2576384" y="2513473"/>
            <a:ext cx="6647935" cy="2344559"/>
          </a:xfrm>
        </p:spPr>
        <p:txBody>
          <a:bodyPr/>
          <a:lstStyle/>
          <a:p>
            <a:pPr marL="0" indent="0" algn="ctr">
              <a:buNone/>
            </a:pPr>
            <a:r>
              <a:rPr lang="en-US" sz="3600" dirty="0"/>
              <a:t>“I heard our negotiated performance is adjusted at the end of the year.  What does that mean?”</a:t>
            </a:r>
          </a:p>
        </p:txBody>
      </p:sp>
    </p:spTree>
    <p:extLst>
      <p:ext uri="{BB962C8B-B14F-4D97-AF65-F5344CB8AC3E}">
        <p14:creationId xmlns:p14="http://schemas.microsoft.com/office/powerpoint/2010/main" val="147338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FB03-888E-4898-A21E-566F5D1EB9B1}"/>
              </a:ext>
            </a:extLst>
          </p:cNvPr>
          <p:cNvSpPr>
            <a:spLocks noGrp="1"/>
          </p:cNvSpPr>
          <p:nvPr>
            <p:ph type="ctrTitle"/>
          </p:nvPr>
        </p:nvSpPr>
        <p:spPr>
          <a:xfrm>
            <a:off x="5494430" y="3117273"/>
            <a:ext cx="6217920" cy="1426945"/>
          </a:xfrm>
        </p:spPr>
        <p:txBody>
          <a:bodyPr>
            <a:normAutofit/>
          </a:bodyPr>
          <a:lstStyle/>
          <a:p>
            <a:r>
              <a:rPr lang="en-US" dirty="0"/>
              <a:t>WIOA Performance 101 Series</a:t>
            </a:r>
            <a:r>
              <a:rPr lang="en-US" dirty="0">
                <a:solidFill>
                  <a:srgbClr val="7A232F"/>
                </a:solidFill>
              </a:rPr>
              <a:t> –</a:t>
            </a:r>
            <a:r>
              <a:rPr lang="en-US" dirty="0"/>
              <a:t> Part II</a:t>
            </a:r>
          </a:p>
        </p:txBody>
      </p:sp>
      <p:sp>
        <p:nvSpPr>
          <p:cNvPr id="3" name="Subtitle 1">
            <a:extLst>
              <a:ext uri="{FF2B5EF4-FFF2-40B4-BE49-F238E27FC236}">
                <a16:creationId xmlns:a16="http://schemas.microsoft.com/office/drawing/2014/main" id="{0DCE6580-02A5-4B5B-8FD9-9A15C6CEA398}"/>
              </a:ext>
            </a:extLst>
          </p:cNvPr>
          <p:cNvSpPr>
            <a:spLocks noGrp="1"/>
          </p:cNvSpPr>
          <p:nvPr>
            <p:ph type="subTitle" idx="1"/>
          </p:nvPr>
        </p:nvSpPr>
        <p:spPr>
          <a:xfrm>
            <a:off x="5494430" y="4544218"/>
            <a:ext cx="6217920" cy="1035172"/>
          </a:xfrm>
        </p:spPr>
        <p:txBody>
          <a:bodyPr>
            <a:normAutofit fontScale="92500"/>
          </a:bodyPr>
          <a:lstStyle/>
          <a:p>
            <a:r>
              <a:rPr lang="en-US" sz="3200" dirty="0"/>
              <a:t>Performance Accountability Resources and Their Use:  A Beginner’s Guide</a:t>
            </a:r>
          </a:p>
        </p:txBody>
      </p:sp>
      <p:sp>
        <p:nvSpPr>
          <p:cNvPr id="9" name="Date Placeholder 8">
            <a:extLst>
              <a:ext uri="{FF2B5EF4-FFF2-40B4-BE49-F238E27FC236}">
                <a16:creationId xmlns:a16="http://schemas.microsoft.com/office/drawing/2014/main" id="{F685FEE7-9073-4872-AA27-FBCEF01F2136}"/>
              </a:ext>
            </a:extLst>
          </p:cNvPr>
          <p:cNvSpPr>
            <a:spLocks noGrp="1"/>
          </p:cNvSpPr>
          <p:nvPr>
            <p:ph type="dt" sz="half" idx="10"/>
          </p:nvPr>
        </p:nvSpPr>
        <p:spPr/>
        <p:txBody>
          <a:bodyPr/>
          <a:lstStyle/>
          <a:p>
            <a:r>
              <a:rPr lang="en-US" dirty="0"/>
              <a:t>June 10, 2020</a:t>
            </a:r>
          </a:p>
        </p:txBody>
      </p:sp>
    </p:spTree>
    <p:extLst>
      <p:ext uri="{BB962C8B-B14F-4D97-AF65-F5344CB8AC3E}">
        <p14:creationId xmlns:p14="http://schemas.microsoft.com/office/powerpoint/2010/main" val="266355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20</a:t>
            </a:fld>
            <a:endParaRPr lang="en-US"/>
          </a:p>
        </p:txBody>
      </p:sp>
      <p:sp>
        <p:nvSpPr>
          <p:cNvPr id="3" name="Title 2"/>
          <p:cNvSpPr>
            <a:spLocks noGrp="1"/>
          </p:cNvSpPr>
          <p:nvPr>
            <p:ph type="title"/>
          </p:nvPr>
        </p:nvSpPr>
        <p:spPr/>
        <p:txBody>
          <a:bodyPr/>
          <a:lstStyle/>
          <a:p>
            <a:r>
              <a:rPr lang="en-US" dirty="0"/>
              <a:t>Question #4</a:t>
            </a:r>
          </a:p>
        </p:txBody>
      </p:sp>
      <p:sp>
        <p:nvSpPr>
          <p:cNvPr id="6" name="Oval Callout 5"/>
          <p:cNvSpPr/>
          <p:nvPr/>
        </p:nvSpPr>
        <p:spPr>
          <a:xfrm>
            <a:off x="805866" y="1445631"/>
            <a:ext cx="4890599" cy="4164337"/>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1"/>
          </p:nvPr>
        </p:nvSpPr>
        <p:spPr>
          <a:xfrm>
            <a:off x="1366759" y="2014151"/>
            <a:ext cx="3768811" cy="3595817"/>
          </a:xfrm>
        </p:spPr>
        <p:txBody>
          <a:bodyPr/>
          <a:lstStyle/>
          <a:p>
            <a:pPr marL="0" indent="0" algn="ctr">
              <a:buNone/>
            </a:pPr>
            <a:r>
              <a:rPr lang="en-US" sz="3600" dirty="0">
                <a:solidFill>
                  <a:schemeClr val="bg1"/>
                </a:solidFill>
              </a:rPr>
              <a:t>“For Employment 2nd &amp; 4th Quarter: Does that include contract or gig workers?”</a:t>
            </a:r>
          </a:p>
        </p:txBody>
      </p:sp>
      <p:pic>
        <p:nvPicPr>
          <p:cNvPr id="7" name="Content Placeholder 6"/>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6087579" y="1653279"/>
            <a:ext cx="5623560" cy="3749040"/>
          </a:xfrm>
        </p:spPr>
      </p:pic>
    </p:spTree>
    <p:extLst>
      <p:ext uri="{BB962C8B-B14F-4D97-AF65-F5344CB8AC3E}">
        <p14:creationId xmlns:p14="http://schemas.microsoft.com/office/powerpoint/2010/main" val="734915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21</a:t>
            </a:fld>
            <a:endParaRPr lang="en-US"/>
          </a:p>
        </p:txBody>
      </p:sp>
      <p:sp>
        <p:nvSpPr>
          <p:cNvPr id="3" name="Title 2"/>
          <p:cNvSpPr>
            <a:spLocks noGrp="1"/>
          </p:cNvSpPr>
          <p:nvPr>
            <p:ph type="title"/>
          </p:nvPr>
        </p:nvSpPr>
        <p:spPr/>
        <p:txBody>
          <a:bodyPr/>
          <a:lstStyle/>
          <a:p>
            <a:r>
              <a:rPr lang="en-US" dirty="0"/>
              <a:t>Question #5</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83017" y="1052830"/>
            <a:ext cx="8837792" cy="5303520"/>
          </a:xfrm>
          <a:prstGeom prst="rect">
            <a:avLst/>
          </a:prstGeom>
        </p:spPr>
      </p:pic>
      <p:sp>
        <p:nvSpPr>
          <p:cNvPr id="4" name="Content Placeholder 3"/>
          <p:cNvSpPr>
            <a:spLocks noGrp="1"/>
          </p:cNvSpPr>
          <p:nvPr>
            <p:ph sz="half" idx="1"/>
          </p:nvPr>
        </p:nvSpPr>
        <p:spPr>
          <a:xfrm>
            <a:off x="4640937" y="2532303"/>
            <a:ext cx="5181600" cy="2344573"/>
          </a:xfrm>
        </p:spPr>
        <p:txBody>
          <a:bodyPr/>
          <a:lstStyle/>
          <a:p>
            <a:pPr marL="0" indent="0">
              <a:buNone/>
            </a:pPr>
            <a:r>
              <a:rPr lang="en-US" sz="3200" dirty="0"/>
              <a:t>“I don’t think I understand how the credential attainment indicator is calculated.  How can I find out?</a:t>
            </a:r>
          </a:p>
          <a:p>
            <a:pPr marL="0" indent="0">
              <a:buNone/>
            </a:pPr>
            <a:endParaRPr lang="en-US" dirty="0"/>
          </a:p>
        </p:txBody>
      </p:sp>
    </p:spTree>
    <p:extLst>
      <p:ext uri="{BB962C8B-B14F-4D97-AF65-F5344CB8AC3E}">
        <p14:creationId xmlns:p14="http://schemas.microsoft.com/office/powerpoint/2010/main" val="1593476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22</a:t>
            </a:fld>
            <a:endParaRPr lang="en-US"/>
          </a:p>
        </p:txBody>
      </p:sp>
      <p:sp>
        <p:nvSpPr>
          <p:cNvPr id="3" name="Title 2"/>
          <p:cNvSpPr>
            <a:spLocks noGrp="1"/>
          </p:cNvSpPr>
          <p:nvPr>
            <p:ph type="title"/>
          </p:nvPr>
        </p:nvSpPr>
        <p:spPr/>
        <p:txBody>
          <a:bodyPr/>
          <a:lstStyle/>
          <a:p>
            <a:r>
              <a:rPr lang="en-US" dirty="0"/>
              <a:t>Question #6</a:t>
            </a:r>
          </a:p>
        </p:txBody>
      </p:sp>
      <p:sp>
        <p:nvSpPr>
          <p:cNvPr id="4" name="Content Placeholder 3"/>
          <p:cNvSpPr>
            <a:spLocks noGrp="1"/>
          </p:cNvSpPr>
          <p:nvPr>
            <p:ph sz="half" idx="1"/>
          </p:nvPr>
        </p:nvSpPr>
        <p:spPr>
          <a:xfrm>
            <a:off x="1309687" y="904834"/>
            <a:ext cx="9527381" cy="877437"/>
          </a:xfrm>
          <a:solidFill>
            <a:schemeClr val="accent2"/>
          </a:solidFill>
        </p:spPr>
        <p:txBody>
          <a:bodyPr/>
          <a:lstStyle/>
          <a:p>
            <a:pPr marL="0" indent="0">
              <a:buNone/>
            </a:pPr>
            <a:r>
              <a:rPr lang="en-US" sz="2400" dirty="0">
                <a:solidFill>
                  <a:schemeClr val="bg1"/>
                </a:solidFill>
              </a:rPr>
              <a:t>“What services make someone a participant?  What triggers someone to be a participant?”</a:t>
            </a:r>
          </a:p>
        </p:txBody>
      </p:sp>
      <p:pic>
        <p:nvPicPr>
          <p:cNvPr id="6" name="Content Placeholder 5"/>
          <p:cNvPicPr>
            <a:picLocks noGrp="1" noChangeAspect="1"/>
          </p:cNvPicPr>
          <p:nvPr>
            <p:ph sz="half" idx="2"/>
          </p:nvPr>
        </p:nvPicPr>
        <p:blipFill>
          <a:blip r:embed="rId3" cstate="hqprint">
            <a:extLst>
              <a:ext uri="{28A0092B-C50C-407E-A947-70E740481C1C}">
                <a14:useLocalDpi xmlns:a14="http://schemas.microsoft.com/office/drawing/2010/main" val="0"/>
              </a:ext>
            </a:extLst>
          </a:blip>
          <a:stretch>
            <a:fillRect/>
          </a:stretch>
        </p:blipFill>
        <p:spPr>
          <a:xfrm>
            <a:off x="2672601" y="1782271"/>
            <a:ext cx="6858000" cy="4572000"/>
          </a:xfrm>
        </p:spPr>
      </p:pic>
    </p:spTree>
    <p:extLst>
      <p:ext uri="{BB962C8B-B14F-4D97-AF65-F5344CB8AC3E}">
        <p14:creationId xmlns:p14="http://schemas.microsoft.com/office/powerpoint/2010/main" val="149641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23</a:t>
            </a:fld>
            <a:endParaRPr lang="en-US"/>
          </a:p>
        </p:txBody>
      </p:sp>
      <p:sp>
        <p:nvSpPr>
          <p:cNvPr id="3" name="Title 2"/>
          <p:cNvSpPr>
            <a:spLocks noGrp="1"/>
          </p:cNvSpPr>
          <p:nvPr>
            <p:ph type="title"/>
          </p:nvPr>
        </p:nvSpPr>
        <p:spPr/>
        <p:txBody>
          <a:bodyPr/>
          <a:lstStyle/>
          <a:p>
            <a:r>
              <a:rPr lang="en-US" dirty="0"/>
              <a:t>What Did We Learn?</a:t>
            </a:r>
          </a:p>
        </p:txBody>
      </p:sp>
      <p:pic>
        <p:nvPicPr>
          <p:cNvPr id="5" name="Content Placeholder 4"/>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445195" y="1742299"/>
            <a:ext cx="5669280" cy="3492359"/>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12839" y="1742299"/>
            <a:ext cx="5669280" cy="3519870"/>
          </a:xfrm>
        </p:spPr>
      </p:pic>
    </p:spTree>
    <p:extLst>
      <p:ext uri="{BB962C8B-B14F-4D97-AF65-F5344CB8AC3E}">
        <p14:creationId xmlns:p14="http://schemas.microsoft.com/office/powerpoint/2010/main" val="2939183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24</a:t>
            </a:fld>
            <a:endParaRPr lang="en-US"/>
          </a:p>
        </p:txBody>
      </p:sp>
      <p:sp>
        <p:nvSpPr>
          <p:cNvPr id="3" name="Title 2"/>
          <p:cNvSpPr>
            <a:spLocks noGrp="1"/>
          </p:cNvSpPr>
          <p:nvPr>
            <p:ph type="title"/>
          </p:nvPr>
        </p:nvSpPr>
        <p:spPr/>
        <p:txBody>
          <a:bodyPr/>
          <a:lstStyle/>
          <a:p>
            <a:r>
              <a:rPr lang="en-US" dirty="0"/>
              <a:t>Knowledge Check #2</a:t>
            </a:r>
          </a:p>
        </p:txBody>
      </p:sp>
      <p:sp>
        <p:nvSpPr>
          <p:cNvPr id="10" name="Text Placeholder 9"/>
          <p:cNvSpPr>
            <a:spLocks noGrp="1"/>
          </p:cNvSpPr>
          <p:nvPr>
            <p:ph type="body" idx="14"/>
          </p:nvPr>
        </p:nvSpPr>
        <p:spPr/>
        <p:txBody>
          <a:bodyPr>
            <a:normAutofit/>
          </a:bodyPr>
          <a:lstStyle/>
          <a:p>
            <a:r>
              <a:rPr lang="en-US" dirty="0"/>
              <a:t>Where did the performance indicators come from?</a:t>
            </a:r>
          </a:p>
        </p:txBody>
      </p:sp>
      <p:sp>
        <p:nvSpPr>
          <p:cNvPr id="9" name="Text Placeholder 8"/>
          <p:cNvSpPr>
            <a:spLocks noGrp="1"/>
          </p:cNvSpPr>
          <p:nvPr>
            <p:ph type="body" sz="quarter" idx="13"/>
          </p:nvPr>
        </p:nvSpPr>
        <p:spPr/>
        <p:txBody>
          <a:bodyPr/>
          <a:lstStyle/>
          <a:p>
            <a:r>
              <a:rPr lang="en-US" dirty="0"/>
              <a:t>Enter your response in the chat room.</a:t>
            </a:r>
          </a:p>
        </p:txBody>
      </p:sp>
      <p:sp>
        <p:nvSpPr>
          <p:cNvPr id="8" name="Content Placeholder 7"/>
          <p:cNvSpPr>
            <a:spLocks noGrp="1"/>
          </p:cNvSpPr>
          <p:nvPr>
            <p:ph idx="1"/>
          </p:nvPr>
        </p:nvSpPr>
        <p:spPr/>
        <p:txBody>
          <a:bodyPr/>
          <a:lstStyle/>
          <a:p>
            <a:endParaRPr lang="en-US" dirty="0"/>
          </a:p>
          <a:p>
            <a:r>
              <a:rPr lang="en-US" dirty="0"/>
              <a:t>Negotiations &amp; Sanctions Webcast</a:t>
            </a:r>
          </a:p>
          <a:p>
            <a:r>
              <a:rPr lang="en-US" dirty="0"/>
              <a:t>Preamble to the WIOA Regulations</a:t>
            </a:r>
          </a:p>
          <a:p>
            <a:r>
              <a:rPr lang="en-US" dirty="0"/>
              <a:t>Credential Attainment Webinar</a:t>
            </a:r>
          </a:p>
          <a:p>
            <a:r>
              <a:rPr lang="en-US" dirty="0"/>
              <a:t>WIOA Statute</a:t>
            </a:r>
          </a:p>
          <a:p>
            <a:r>
              <a:rPr lang="en-US" dirty="0"/>
              <a:t>None of the above</a:t>
            </a:r>
          </a:p>
          <a:p>
            <a:endParaRPr lang="en-US" dirty="0"/>
          </a:p>
          <a:p>
            <a:endParaRPr lang="en-US" dirty="0"/>
          </a:p>
        </p:txBody>
      </p:sp>
    </p:spTree>
    <p:extLst>
      <p:ext uri="{BB962C8B-B14F-4D97-AF65-F5344CB8AC3E}">
        <p14:creationId xmlns:p14="http://schemas.microsoft.com/office/powerpoint/2010/main" val="239761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25</a:t>
            </a:fld>
            <a:endParaRPr lang="en-US"/>
          </a:p>
        </p:txBody>
      </p:sp>
      <p:sp>
        <p:nvSpPr>
          <p:cNvPr id="3" name="Title 2"/>
          <p:cNvSpPr>
            <a:spLocks noGrp="1"/>
          </p:cNvSpPr>
          <p:nvPr>
            <p:ph type="title"/>
          </p:nvPr>
        </p:nvSpPr>
        <p:spPr/>
        <p:txBody>
          <a:bodyPr/>
          <a:lstStyle/>
          <a:p>
            <a:r>
              <a:rPr lang="en-US" dirty="0"/>
              <a:t>Knowledge Check #3</a:t>
            </a:r>
          </a:p>
        </p:txBody>
      </p:sp>
      <p:sp>
        <p:nvSpPr>
          <p:cNvPr id="10" name="Text Placeholder 9"/>
          <p:cNvSpPr>
            <a:spLocks noGrp="1"/>
          </p:cNvSpPr>
          <p:nvPr>
            <p:ph type="body" idx="14"/>
          </p:nvPr>
        </p:nvSpPr>
        <p:spPr/>
        <p:txBody>
          <a:bodyPr/>
          <a:lstStyle/>
          <a:p>
            <a:r>
              <a:rPr lang="en-US" dirty="0"/>
              <a:t>Go here for information on WIOA Performance Negotiations.</a:t>
            </a:r>
          </a:p>
        </p:txBody>
      </p:sp>
      <p:sp>
        <p:nvSpPr>
          <p:cNvPr id="9" name="Text Placeholder 8"/>
          <p:cNvSpPr>
            <a:spLocks noGrp="1"/>
          </p:cNvSpPr>
          <p:nvPr>
            <p:ph type="body" sz="quarter" idx="13"/>
          </p:nvPr>
        </p:nvSpPr>
        <p:spPr/>
        <p:txBody>
          <a:bodyPr/>
          <a:lstStyle/>
          <a:p>
            <a:r>
              <a:rPr lang="en-US" dirty="0"/>
              <a:t>Enter your response in the chat room.</a:t>
            </a:r>
          </a:p>
        </p:txBody>
      </p:sp>
      <p:sp>
        <p:nvSpPr>
          <p:cNvPr id="8" name="Content Placeholder 7"/>
          <p:cNvSpPr>
            <a:spLocks noGrp="1"/>
          </p:cNvSpPr>
          <p:nvPr>
            <p:ph idx="1"/>
          </p:nvPr>
        </p:nvSpPr>
        <p:spPr/>
        <p:txBody>
          <a:bodyPr>
            <a:normAutofit fontScale="92500" lnSpcReduction="10000"/>
          </a:bodyPr>
          <a:lstStyle/>
          <a:p>
            <a:r>
              <a:rPr lang="en-US"/>
              <a:t>TEGL </a:t>
            </a:r>
            <a:r>
              <a:rPr lang="en-US" dirty="0"/>
              <a:t>11-19</a:t>
            </a:r>
            <a:r>
              <a:rPr lang="en-US"/>
              <a:t>: </a:t>
            </a:r>
            <a:r>
              <a:rPr lang="en-US" b="0" dirty="0"/>
              <a:t>Negotiations and Sanctions Guidance for WIOA </a:t>
            </a:r>
            <a:r>
              <a:rPr lang="en-US" b="0"/>
              <a:t>Core Programs</a:t>
            </a:r>
            <a:endParaRPr lang="en-US" dirty="0"/>
          </a:p>
          <a:p>
            <a:r>
              <a:rPr lang="en-US"/>
              <a:t>DOL </a:t>
            </a:r>
            <a:r>
              <a:rPr lang="en-US" dirty="0"/>
              <a:t>Performance</a:t>
            </a:r>
            <a:r>
              <a:rPr lang="en-US"/>
              <a:t> website</a:t>
            </a:r>
            <a:endParaRPr lang="en-US" dirty="0"/>
          </a:p>
          <a:p>
            <a:r>
              <a:rPr lang="en-US" dirty="0"/>
              <a:t>WFGPS</a:t>
            </a:r>
            <a:r>
              <a:rPr lang="en-US"/>
              <a:t> Webcast </a:t>
            </a:r>
            <a:r>
              <a:rPr lang="en-US" dirty="0"/>
              <a:t>– WIOA Performance Negotiations and Sanctions Guidance Overview</a:t>
            </a:r>
          </a:p>
          <a:p>
            <a:r>
              <a:rPr lang="en-US" dirty="0"/>
              <a:t>None of the above</a:t>
            </a:r>
          </a:p>
          <a:p>
            <a:r>
              <a:rPr lang="en-US" dirty="0"/>
              <a:t>All of the above</a:t>
            </a:r>
          </a:p>
        </p:txBody>
      </p:sp>
    </p:spTree>
    <p:extLst>
      <p:ext uri="{BB962C8B-B14F-4D97-AF65-F5344CB8AC3E}">
        <p14:creationId xmlns:p14="http://schemas.microsoft.com/office/powerpoint/2010/main" val="3741452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6C701BC-AA68-4071-B560-FC67FEC5DCCF}"/>
              </a:ext>
            </a:extLst>
          </p:cNvPr>
          <p:cNvSpPr>
            <a:spLocks noGrp="1"/>
          </p:cNvSpPr>
          <p:nvPr>
            <p:ph type="sldNum" sz="quarter" idx="12"/>
          </p:nvPr>
        </p:nvSpPr>
        <p:spPr/>
        <p:txBody>
          <a:bodyPr/>
          <a:lstStyle/>
          <a:p>
            <a:fld id="{158B7785-F6D6-45F8-833E-07BD84680091}" type="slidenum">
              <a:rPr lang="en-US" smtClean="0"/>
              <a:pPr/>
              <a:t>26</a:t>
            </a:fld>
            <a:endParaRPr lang="en-US"/>
          </a:p>
        </p:txBody>
      </p:sp>
      <p:sp>
        <p:nvSpPr>
          <p:cNvPr id="7" name="Title 6">
            <a:extLst>
              <a:ext uri="{FF2B5EF4-FFF2-40B4-BE49-F238E27FC236}">
                <a16:creationId xmlns:a16="http://schemas.microsoft.com/office/drawing/2014/main" id="{A5BCE9EE-60B2-42AC-9821-31A68465888F}"/>
              </a:ext>
            </a:extLst>
          </p:cNvPr>
          <p:cNvSpPr>
            <a:spLocks noGrp="1"/>
          </p:cNvSpPr>
          <p:nvPr>
            <p:ph type="title"/>
          </p:nvPr>
        </p:nvSpPr>
        <p:spPr/>
        <p:txBody>
          <a:bodyPr/>
          <a:lstStyle/>
          <a:p>
            <a:r>
              <a:rPr lang="en-US" dirty="0"/>
              <a:t>Key Performance Resources – At A Glance</a:t>
            </a:r>
          </a:p>
        </p:txBody>
      </p:sp>
      <p:sp>
        <p:nvSpPr>
          <p:cNvPr id="3" name="Content Placeholder 2">
            <a:extLst>
              <a:ext uri="{FF2B5EF4-FFF2-40B4-BE49-F238E27FC236}">
                <a16:creationId xmlns:a16="http://schemas.microsoft.com/office/drawing/2014/main" id="{8529379F-2773-44E4-BA78-B9159BAD1D1F}"/>
              </a:ext>
            </a:extLst>
          </p:cNvPr>
          <p:cNvSpPr>
            <a:spLocks noGrp="1"/>
          </p:cNvSpPr>
          <p:nvPr>
            <p:ph sz="half" idx="1"/>
          </p:nvPr>
        </p:nvSpPr>
        <p:spPr>
          <a:xfrm>
            <a:off x="500743" y="1012371"/>
            <a:ext cx="5568753" cy="5164593"/>
          </a:xfrm>
        </p:spPr>
        <p:txBody>
          <a:bodyPr/>
          <a:lstStyle/>
          <a:p>
            <a:r>
              <a:rPr lang="en-US" sz="2000" b="1" dirty="0"/>
              <a:t>DOLETA Resources:</a:t>
            </a:r>
          </a:p>
          <a:p>
            <a:pPr lvl="1">
              <a:buClr>
                <a:srgbClr val="005A7C"/>
              </a:buClr>
            </a:pPr>
            <a:r>
              <a:rPr lang="en-US" sz="1600" dirty="0">
                <a:solidFill>
                  <a:schemeClr val="tx1"/>
                </a:solidFill>
              </a:rPr>
              <a:t>ETA Performance Page</a:t>
            </a:r>
          </a:p>
          <a:p>
            <a:pPr lvl="2">
              <a:buClr>
                <a:srgbClr val="2C5261"/>
              </a:buClr>
            </a:pPr>
            <a:r>
              <a:rPr lang="en-US" sz="1600" dirty="0">
                <a:solidFill>
                  <a:srgbClr val="005A7C"/>
                </a:solidFill>
                <a:hlinkClick r:id="rId3"/>
              </a:rPr>
              <a:t>www.dol.gov/agencies/eta/performance</a:t>
            </a:r>
            <a:endParaRPr lang="en-US" sz="1600" dirty="0">
              <a:solidFill>
                <a:srgbClr val="005A7C"/>
              </a:solidFill>
            </a:endParaRPr>
          </a:p>
          <a:p>
            <a:r>
              <a:rPr lang="en-US" sz="2000" b="1" dirty="0"/>
              <a:t>WorkforceGPS Resources:</a:t>
            </a:r>
          </a:p>
          <a:p>
            <a:pPr lvl="1"/>
            <a:r>
              <a:rPr lang="en-US" sz="1600" dirty="0">
                <a:solidFill>
                  <a:schemeClr val="tx1"/>
                </a:solidFill>
              </a:rPr>
              <a:t>Performance Accountability- Tools, Resources, and WIPS</a:t>
            </a:r>
          </a:p>
          <a:p>
            <a:pPr lvl="2">
              <a:spcAft>
                <a:spcPts val="600"/>
              </a:spcAft>
            </a:pPr>
            <a:r>
              <a:rPr lang="en-US" sz="1600" dirty="0">
                <a:hlinkClick r:id="rId4"/>
              </a:rPr>
              <a:t>https://ion.workforcegps.org/resources/2017/11/15/16/30/Performance-Accountability-Tools-Resources-and-the-Workforce-Integrated-Performance-System-WIPS</a:t>
            </a:r>
            <a:endParaRPr lang="en-US" sz="1600" dirty="0"/>
          </a:p>
          <a:p>
            <a:pPr lvl="1"/>
            <a:r>
              <a:rPr lang="en-US" sz="1600" dirty="0">
                <a:solidFill>
                  <a:schemeClr val="tx1"/>
                </a:solidFill>
              </a:rPr>
              <a:t>PIRL 2.0 Resource</a:t>
            </a:r>
          </a:p>
          <a:p>
            <a:pPr lvl="2"/>
            <a:r>
              <a:rPr lang="en-US" sz="1600" dirty="0">
                <a:hlinkClick r:id="rId5"/>
              </a:rPr>
              <a:t>https://performancereporting.workforcegps.org/resources/2019/10/01/13/32/PIRL-Reporting-Online-Resourceion.workforcegps.org/resources</a:t>
            </a:r>
            <a:r>
              <a:rPr lang="en-US" sz="1600" dirty="0">
                <a:hlinkClick r:id="rId4"/>
              </a:rPr>
              <a:t>/</a:t>
            </a:r>
            <a:endParaRPr lang="en-US" sz="1600" dirty="0"/>
          </a:p>
          <a:p>
            <a:pPr marL="228600" lvl="2" indent="0">
              <a:buClr>
                <a:srgbClr val="2C5261"/>
              </a:buClr>
              <a:buNone/>
            </a:pPr>
            <a:endParaRPr lang="en-US" dirty="0">
              <a:solidFill>
                <a:srgbClr val="005A7C"/>
              </a:solidFill>
            </a:endParaRPr>
          </a:p>
        </p:txBody>
      </p:sp>
      <p:sp>
        <p:nvSpPr>
          <p:cNvPr id="4" name="Content Placeholder 3">
            <a:extLst>
              <a:ext uri="{FF2B5EF4-FFF2-40B4-BE49-F238E27FC236}">
                <a16:creationId xmlns:a16="http://schemas.microsoft.com/office/drawing/2014/main" id="{16D6B816-0E1C-463B-99A1-B2E09103B2F1}"/>
              </a:ext>
            </a:extLst>
          </p:cNvPr>
          <p:cNvSpPr>
            <a:spLocks noGrp="1"/>
          </p:cNvSpPr>
          <p:nvPr>
            <p:ph sz="half" idx="2"/>
          </p:nvPr>
        </p:nvSpPr>
        <p:spPr>
          <a:xfrm>
            <a:off x="5954484" y="1012371"/>
            <a:ext cx="5845629" cy="5164593"/>
          </a:xfrm>
        </p:spPr>
        <p:txBody>
          <a:bodyPr/>
          <a:lstStyle/>
          <a:p>
            <a:r>
              <a:rPr lang="en-US" sz="2000" b="1" dirty="0"/>
              <a:t>Training and Employment Guidance Letters (TEGLs):</a:t>
            </a:r>
          </a:p>
          <a:p>
            <a:pPr lvl="1"/>
            <a:r>
              <a:rPr lang="en-US" sz="1600" dirty="0">
                <a:solidFill>
                  <a:schemeClr val="tx1"/>
                </a:solidFill>
              </a:rPr>
              <a:t>TEGL 10-16, Change 1: “Performance Accountability Guidance for WIOA Core Programs”</a:t>
            </a:r>
          </a:p>
          <a:p>
            <a:pPr lvl="2">
              <a:spcAft>
                <a:spcPts val="600"/>
              </a:spcAft>
            </a:pPr>
            <a:r>
              <a:rPr lang="en-US" sz="1600" dirty="0">
                <a:hlinkClick r:id="rId6"/>
              </a:rPr>
              <a:t>https://wdr.doleta.gov/directives/attach/TEGL/TEGL_10-16-Change1.pdf</a:t>
            </a:r>
            <a:endParaRPr lang="en-US" sz="1600" dirty="0"/>
          </a:p>
          <a:p>
            <a:pPr lvl="1"/>
            <a:r>
              <a:rPr lang="en-US" sz="1600" dirty="0">
                <a:solidFill>
                  <a:schemeClr val="tx1"/>
                </a:solidFill>
              </a:rPr>
              <a:t>TEGL 14-18: “Aligning Performance Accountability Reporting, Definitions, and Policies Across Workforce Employment and Training Programs Administered by the U.S. Department of Labor”</a:t>
            </a:r>
          </a:p>
          <a:p>
            <a:pPr lvl="2">
              <a:spcAft>
                <a:spcPts val="600"/>
              </a:spcAft>
            </a:pPr>
            <a:r>
              <a:rPr lang="en-US" sz="1600" dirty="0">
                <a:hlinkClick r:id="rId7"/>
              </a:rPr>
              <a:t>https://wdr.doleta.gov/directives/attach/TEGL/TEGL_14-18.pdf</a:t>
            </a:r>
            <a:endParaRPr lang="en-US" sz="1600" dirty="0"/>
          </a:p>
          <a:p>
            <a:pPr lvl="1"/>
            <a:r>
              <a:rPr lang="en-US" sz="1600" dirty="0">
                <a:solidFill>
                  <a:schemeClr val="tx1"/>
                </a:solidFill>
              </a:rPr>
              <a:t>TEGL 11-19: “Negotiations and Sanctions Guidance for the WIOA Core Programs”</a:t>
            </a:r>
          </a:p>
          <a:p>
            <a:pPr lvl="2">
              <a:spcAft>
                <a:spcPts val="600"/>
              </a:spcAft>
            </a:pPr>
            <a:r>
              <a:rPr lang="en-US" sz="1600" dirty="0">
                <a:hlinkClick r:id="rId8"/>
              </a:rPr>
              <a:t>https://wdr.doleta.gov/directives/corr_doc.cfm?DOCN=3430</a:t>
            </a:r>
            <a:endParaRPr lang="en-US" sz="1600" dirty="0"/>
          </a:p>
          <a:p>
            <a:pPr lvl="1"/>
            <a:r>
              <a:rPr lang="en-US" sz="1600" dirty="0">
                <a:solidFill>
                  <a:schemeClr val="tx1"/>
                </a:solidFill>
              </a:rPr>
              <a:t>TEGL 08-19: “WIOA Title I Training Provider Eligibility and State List of Eligible Training Providers (ETPs) and Programs”</a:t>
            </a:r>
          </a:p>
          <a:p>
            <a:pPr lvl="2">
              <a:spcAft>
                <a:spcPts val="600"/>
              </a:spcAft>
            </a:pPr>
            <a:r>
              <a:rPr lang="en-US" sz="1600" dirty="0">
                <a:hlinkClick r:id="rId9"/>
              </a:rPr>
              <a:t>https://wdr.doleta.gov/directives/corr_doc.cfm?DOCN=5389</a:t>
            </a:r>
            <a:endParaRPr lang="en-US" sz="1600" dirty="0"/>
          </a:p>
          <a:p>
            <a:pPr marL="228600" lvl="2" indent="0">
              <a:spcAft>
                <a:spcPts val="600"/>
              </a:spcAft>
              <a:buNone/>
            </a:pPr>
            <a:endParaRPr lang="en-US" sz="1600" dirty="0"/>
          </a:p>
        </p:txBody>
      </p:sp>
    </p:spTree>
    <p:extLst>
      <p:ext uri="{BB962C8B-B14F-4D97-AF65-F5344CB8AC3E}">
        <p14:creationId xmlns:p14="http://schemas.microsoft.com/office/powerpoint/2010/main" val="1677857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22F472-9AB8-4B1F-B82D-23D0E72F435C}"/>
              </a:ext>
            </a:extLst>
          </p:cNvPr>
          <p:cNvSpPr>
            <a:spLocks noGrp="1"/>
          </p:cNvSpPr>
          <p:nvPr>
            <p:ph type="sldNum" sz="quarter" idx="12"/>
          </p:nvPr>
        </p:nvSpPr>
        <p:spPr/>
        <p:txBody>
          <a:bodyPr/>
          <a:lstStyle/>
          <a:p>
            <a:fld id="{158B7785-F6D6-45F8-833E-07BD84680091}" type="slidenum">
              <a:rPr lang="en-US" smtClean="0"/>
              <a:pPr/>
              <a:t>27</a:t>
            </a:fld>
            <a:endParaRPr lang="en-US"/>
          </a:p>
        </p:txBody>
      </p:sp>
      <p:sp>
        <p:nvSpPr>
          <p:cNvPr id="2" name="Title 1">
            <a:extLst>
              <a:ext uri="{FF2B5EF4-FFF2-40B4-BE49-F238E27FC236}">
                <a16:creationId xmlns:a16="http://schemas.microsoft.com/office/drawing/2014/main" id="{0700AE65-9207-419A-84A5-7DD12BDA8812}"/>
              </a:ext>
            </a:extLst>
          </p:cNvPr>
          <p:cNvSpPr>
            <a:spLocks noGrp="1"/>
          </p:cNvSpPr>
          <p:nvPr>
            <p:ph type="title"/>
          </p:nvPr>
        </p:nvSpPr>
        <p:spPr/>
        <p:txBody>
          <a:bodyPr/>
          <a:lstStyle/>
          <a:p>
            <a:r>
              <a:rPr lang="en-US" dirty="0"/>
              <a:t>Any Questions?</a:t>
            </a:r>
          </a:p>
        </p:txBody>
      </p:sp>
      <p:sp>
        <p:nvSpPr>
          <p:cNvPr id="3" name="Text Placeholder 2">
            <a:extLst>
              <a:ext uri="{FF2B5EF4-FFF2-40B4-BE49-F238E27FC236}">
                <a16:creationId xmlns:a16="http://schemas.microsoft.com/office/drawing/2014/main" id="{A186E04C-09C1-4820-ABBD-537C6D8FF612}"/>
              </a:ext>
            </a:extLst>
          </p:cNvPr>
          <p:cNvSpPr>
            <a:spLocks noGrp="1"/>
          </p:cNvSpPr>
          <p:nvPr>
            <p:ph type="body" sz="quarter" idx="13"/>
          </p:nvPr>
        </p:nvSpPr>
        <p:spPr>
          <a:xfrm>
            <a:off x="805867" y="4267200"/>
            <a:ext cx="5110839" cy="1999951"/>
          </a:xfrm>
        </p:spPr>
        <p:txBody>
          <a:bodyPr/>
          <a:lstStyle/>
          <a:p>
            <a:pPr algn="ctr"/>
            <a:r>
              <a:rPr lang="en-US" dirty="0"/>
              <a:t>Type your question into the chat room.</a:t>
            </a:r>
          </a:p>
        </p:txBody>
      </p:sp>
    </p:spTree>
    <p:extLst>
      <p:ext uri="{BB962C8B-B14F-4D97-AF65-F5344CB8AC3E}">
        <p14:creationId xmlns:p14="http://schemas.microsoft.com/office/powerpoint/2010/main" val="98362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28</a:t>
            </a:fld>
            <a:endParaRPr lang="en-US" dirty="0"/>
          </a:p>
        </p:txBody>
      </p:sp>
      <p:sp>
        <p:nvSpPr>
          <p:cNvPr id="5" name="Title 4"/>
          <p:cNvSpPr>
            <a:spLocks noGrp="1"/>
          </p:cNvSpPr>
          <p:nvPr>
            <p:ph type="title"/>
          </p:nvPr>
        </p:nvSpPr>
        <p:spPr/>
        <p:txBody>
          <a:bodyPr/>
          <a:lstStyle/>
          <a:p>
            <a:r>
              <a:rPr lang="en-US" dirty="0"/>
              <a:t>What’s Next in WIOA Performance Technical Assistance?</a:t>
            </a:r>
          </a:p>
        </p:txBody>
      </p:sp>
      <p:sp>
        <p:nvSpPr>
          <p:cNvPr id="8" name="Content Placeholder 7"/>
          <p:cNvSpPr>
            <a:spLocks noGrp="1"/>
          </p:cNvSpPr>
          <p:nvPr>
            <p:ph sz="half" idx="2"/>
          </p:nvPr>
        </p:nvSpPr>
        <p:spPr>
          <a:xfrm>
            <a:off x="6044878" y="1160803"/>
            <a:ext cx="5181600" cy="5015820"/>
          </a:xfrm>
        </p:spPr>
        <p:txBody>
          <a:bodyPr/>
          <a:lstStyle/>
          <a:p>
            <a:r>
              <a:rPr lang="en-US" sz="2800" dirty="0"/>
              <a:t>June 25, 2020 - 2 PM ET</a:t>
            </a:r>
          </a:p>
          <a:p>
            <a:pPr lvl="1">
              <a:buFont typeface="Wingdings" panose="05000000000000000000" pitchFamily="2" charset="2"/>
              <a:buChar char="§"/>
            </a:pPr>
            <a:r>
              <a:rPr lang="en-US" sz="2800" b="1" dirty="0">
                <a:solidFill>
                  <a:schemeClr val="accent2"/>
                </a:solidFill>
              </a:rPr>
              <a:t>Webinar</a:t>
            </a:r>
            <a:r>
              <a:rPr lang="en-US" sz="2800" dirty="0"/>
              <a:t> – Credential Attainment Decision Tree Tool &amp; Credential Attainment Cohort Capstone</a:t>
            </a:r>
          </a:p>
          <a:p>
            <a:r>
              <a:rPr lang="en-US" sz="2800" dirty="0"/>
              <a:t>June 2020</a:t>
            </a:r>
          </a:p>
          <a:p>
            <a:pPr lvl="1">
              <a:buFont typeface="Wingdings" panose="05000000000000000000" pitchFamily="2" charset="2"/>
              <a:buChar char="§"/>
            </a:pPr>
            <a:r>
              <a:rPr lang="en-US" sz="2800" b="1" dirty="0">
                <a:solidFill>
                  <a:schemeClr val="accent2"/>
                </a:solidFill>
              </a:rPr>
              <a:t>E-Learning Module</a:t>
            </a:r>
            <a:r>
              <a:rPr lang="en-US" sz="2800" dirty="0"/>
              <a:t> – WIOA Negotiations </a:t>
            </a:r>
          </a:p>
          <a:p>
            <a:pPr marL="457200" lvl="1" indent="0">
              <a:buNone/>
            </a:pPr>
            <a:endParaRPr lang="en-US" dirty="0"/>
          </a:p>
          <a:p>
            <a:endParaRPr lang="en-US" dirty="0"/>
          </a:p>
        </p:txBody>
      </p:sp>
      <p:pic>
        <p:nvPicPr>
          <p:cNvPr id="4" name="Content Placeholder 3"/>
          <p:cNvPicPr>
            <a:picLocks noGrp="1" noChangeAspect="1"/>
          </p:cNvPicPr>
          <p:nvPr>
            <p:ph sz="half" idx="1"/>
          </p:nvPr>
        </p:nvPicPr>
        <p:blipFill>
          <a:blip r:embed="rId3" cstate="hqprint">
            <a:extLst>
              <a:ext uri="{28A0092B-C50C-407E-A947-70E740481C1C}">
                <a14:useLocalDpi xmlns:a14="http://schemas.microsoft.com/office/drawing/2010/main" val="0"/>
              </a:ext>
            </a:extLst>
          </a:blip>
          <a:stretch>
            <a:fillRect/>
          </a:stretch>
        </p:blipFill>
        <p:spPr>
          <a:xfrm>
            <a:off x="920750" y="1160463"/>
            <a:ext cx="5016500" cy="5016500"/>
          </a:xfrm>
        </p:spPr>
      </p:pic>
    </p:spTree>
    <p:extLst>
      <p:ext uri="{BB962C8B-B14F-4D97-AF65-F5344CB8AC3E}">
        <p14:creationId xmlns:p14="http://schemas.microsoft.com/office/powerpoint/2010/main" val="1220328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29</a:t>
            </a:fld>
            <a:endParaRPr lang="en-US" dirty="0"/>
          </a:p>
        </p:txBody>
      </p:sp>
      <p:sp>
        <p:nvSpPr>
          <p:cNvPr id="5" name="Title 4"/>
          <p:cNvSpPr>
            <a:spLocks noGrp="1"/>
          </p:cNvSpPr>
          <p:nvPr>
            <p:ph type="title"/>
          </p:nvPr>
        </p:nvSpPr>
        <p:spPr/>
        <p:txBody>
          <a:bodyPr/>
          <a:lstStyle/>
          <a:p>
            <a:r>
              <a:rPr lang="en-US" dirty="0"/>
              <a:t>More Questions?</a:t>
            </a:r>
          </a:p>
        </p:txBody>
      </p:sp>
      <p:sp>
        <p:nvSpPr>
          <p:cNvPr id="6" name="Content Placeholder 5"/>
          <p:cNvSpPr>
            <a:spLocks noGrp="1"/>
          </p:cNvSpPr>
          <p:nvPr>
            <p:ph idx="1"/>
          </p:nvPr>
        </p:nvSpPr>
        <p:spPr/>
        <p:txBody>
          <a:bodyPr>
            <a:normAutofit/>
          </a:bodyPr>
          <a:lstStyle/>
          <a:p>
            <a:pPr algn="ctr"/>
            <a:r>
              <a:rPr lang="en-US" sz="5400" dirty="0"/>
              <a:t>ETAPerforms@dol.gov</a:t>
            </a:r>
          </a:p>
        </p:txBody>
      </p:sp>
    </p:spTree>
    <p:extLst>
      <p:ext uri="{BB962C8B-B14F-4D97-AF65-F5344CB8AC3E}">
        <p14:creationId xmlns:p14="http://schemas.microsoft.com/office/powerpoint/2010/main" val="392824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6F5827-80B0-4A41-9EDA-E768A3E2AE63}"/>
              </a:ext>
            </a:extLst>
          </p:cNvPr>
          <p:cNvSpPr>
            <a:spLocks noGrp="1"/>
          </p:cNvSpPr>
          <p:nvPr>
            <p:ph type="sldNum" sz="quarter" idx="12"/>
          </p:nvPr>
        </p:nvSpPr>
        <p:spPr/>
        <p:txBody>
          <a:bodyPr/>
          <a:lstStyle/>
          <a:p>
            <a:fld id="{158B7785-F6D6-45F8-833E-07BD84680091}" type="slidenum">
              <a:rPr lang="en-US" smtClean="0"/>
              <a:pPr/>
              <a:t>3</a:t>
            </a:fld>
            <a:endParaRPr lang="en-US"/>
          </a:p>
        </p:txBody>
      </p:sp>
      <p:sp>
        <p:nvSpPr>
          <p:cNvPr id="8" name="Title 7">
            <a:extLst>
              <a:ext uri="{FF2B5EF4-FFF2-40B4-BE49-F238E27FC236}">
                <a16:creationId xmlns:a16="http://schemas.microsoft.com/office/drawing/2014/main" id="{A0DF715D-E369-4178-8CA1-81684719C47D}"/>
              </a:ext>
            </a:extLst>
          </p:cNvPr>
          <p:cNvSpPr>
            <a:spLocks noGrp="1"/>
          </p:cNvSpPr>
          <p:nvPr>
            <p:ph type="title"/>
          </p:nvPr>
        </p:nvSpPr>
        <p:spPr/>
        <p:txBody>
          <a:bodyPr/>
          <a:lstStyle/>
          <a:p>
            <a:r>
              <a:rPr lang="en-US" dirty="0"/>
              <a:t>Today’s Moderator</a:t>
            </a:r>
          </a:p>
        </p:txBody>
      </p:sp>
      <p:sp>
        <p:nvSpPr>
          <p:cNvPr id="9" name="Content Placeholder 8">
            <a:extLst>
              <a:ext uri="{FF2B5EF4-FFF2-40B4-BE49-F238E27FC236}">
                <a16:creationId xmlns:a16="http://schemas.microsoft.com/office/drawing/2014/main" id="{D9A418EB-75AD-44C6-8706-B14F9390C784}"/>
              </a:ext>
            </a:extLst>
          </p:cNvPr>
          <p:cNvSpPr>
            <a:spLocks noGrp="1"/>
          </p:cNvSpPr>
          <p:nvPr>
            <p:ph idx="1"/>
          </p:nvPr>
        </p:nvSpPr>
        <p:spPr/>
        <p:txBody>
          <a:bodyPr/>
          <a:lstStyle/>
          <a:p>
            <a:pPr marL="0" indent="0">
              <a:buNone/>
            </a:pPr>
            <a:r>
              <a:rPr lang="en-US" sz="2800" b="1" dirty="0">
                <a:solidFill>
                  <a:schemeClr val="accent5"/>
                </a:solidFill>
              </a:rPr>
              <a:t>Christina Eckenroth</a:t>
            </a:r>
          </a:p>
          <a:p>
            <a:pPr marL="457200" lvl="1" indent="0">
              <a:buNone/>
            </a:pPr>
            <a:r>
              <a:rPr lang="en-US" b="1" i="1" dirty="0">
                <a:latin typeface="+mj-lt"/>
              </a:rPr>
              <a:t>Workforce Analyst</a:t>
            </a:r>
          </a:p>
          <a:p>
            <a:pPr marL="457200" lvl="1" indent="0">
              <a:buNone/>
            </a:pPr>
            <a:r>
              <a:rPr lang="en-US" dirty="0"/>
              <a:t>U.S. Department of Labor</a:t>
            </a:r>
          </a:p>
          <a:p>
            <a:pPr marL="457200" lvl="1" indent="0">
              <a:buNone/>
            </a:pPr>
            <a:r>
              <a:rPr lang="en-US" dirty="0"/>
              <a:t>Employment and Training Administration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643" y="2322228"/>
            <a:ext cx="2661037" cy="2666327"/>
          </a:xfrm>
          <a:prstGeom prst="rect">
            <a:avLst/>
          </a:prstGeom>
        </p:spPr>
      </p:pic>
    </p:spTree>
    <p:extLst>
      <p:ext uri="{BB962C8B-B14F-4D97-AF65-F5344CB8AC3E}">
        <p14:creationId xmlns:p14="http://schemas.microsoft.com/office/powerpoint/2010/main" val="465600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9D62-3B9E-429C-8022-B738CD9EC0F1}"/>
              </a:ext>
            </a:extLst>
          </p:cNvPr>
          <p:cNvSpPr>
            <a:spLocks noGrp="1"/>
          </p:cNvSpPr>
          <p:nvPr>
            <p:ph type="ctrTitle"/>
          </p:nvPr>
        </p:nvSpPr>
        <p:spPr>
          <a:xfrm>
            <a:off x="623140" y="2675238"/>
            <a:ext cx="6419850" cy="1478758"/>
          </a:xfrm>
        </p:spPr>
        <p:txBody>
          <a:bodyPr/>
          <a:lstStyle/>
          <a:p>
            <a:r>
              <a:rPr lang="en-US" dirty="0"/>
              <a:t>Thank You!</a:t>
            </a:r>
          </a:p>
        </p:txBody>
      </p:sp>
      <p:sp>
        <p:nvSpPr>
          <p:cNvPr id="6" name="Text Placeholder 5">
            <a:extLst>
              <a:ext uri="{FF2B5EF4-FFF2-40B4-BE49-F238E27FC236}">
                <a16:creationId xmlns:a16="http://schemas.microsoft.com/office/drawing/2014/main" id="{93CD9FC0-8FC3-45E2-B247-7E10C8F3485B}"/>
              </a:ext>
            </a:extLst>
          </p:cNvPr>
          <p:cNvSpPr>
            <a:spLocks noGrp="1"/>
          </p:cNvSpPr>
          <p:nvPr>
            <p:ph type="body" idx="20"/>
          </p:nvPr>
        </p:nvSpPr>
        <p:spPr/>
        <p:txBody>
          <a:bodyPr/>
          <a:lstStyle/>
          <a:p>
            <a:r>
              <a:rPr lang="en-US" dirty="0"/>
              <a:t>Need help?  Email: </a:t>
            </a:r>
            <a:r>
              <a:rPr lang="en-US" dirty="0">
                <a:hlinkClick r:id="rId3"/>
              </a:rPr>
              <a:t>Support@workforceGPS.org</a:t>
            </a:r>
            <a:endParaRPr lang="en-US" dirty="0"/>
          </a:p>
        </p:txBody>
      </p:sp>
    </p:spTree>
    <p:extLst>
      <p:ext uri="{BB962C8B-B14F-4D97-AF65-F5344CB8AC3E}">
        <p14:creationId xmlns:p14="http://schemas.microsoft.com/office/powerpoint/2010/main" val="84498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58B7785-F6D6-45F8-833E-07BD84680091}" type="slidenum">
              <a:rPr kumimoji="0" lang="en-US" sz="1600" b="1" i="0" u="none" strike="noStrike" kern="1200" cap="none" spc="0" normalizeH="0" baseline="0" noProof="0" smtClean="0">
                <a:ln>
                  <a:noFill/>
                </a:ln>
                <a:solidFill>
                  <a:srgbClr val="2C5261"/>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a:ln>
                <a:noFill/>
              </a:ln>
              <a:solidFill>
                <a:srgbClr val="2C5261"/>
              </a:solidFill>
              <a:effectLst/>
              <a:uLnTx/>
              <a:uFillTx/>
              <a:latin typeface="Calibri" panose="020F0502020204030204"/>
              <a:ea typeface="+mn-ea"/>
              <a:cs typeface="+mn-cs"/>
            </a:endParaRPr>
          </a:p>
        </p:txBody>
      </p:sp>
      <p:sp>
        <p:nvSpPr>
          <p:cNvPr id="3" name="Title 2"/>
          <p:cNvSpPr>
            <a:spLocks noGrp="1"/>
          </p:cNvSpPr>
          <p:nvPr>
            <p:ph type="title"/>
          </p:nvPr>
        </p:nvSpPr>
        <p:spPr/>
        <p:txBody>
          <a:bodyPr/>
          <a:lstStyle/>
          <a:p>
            <a:r>
              <a:rPr lang="en-US" dirty="0"/>
              <a:t>Today’s Presenters</a:t>
            </a:r>
          </a:p>
        </p:txBody>
      </p:sp>
      <p:pic>
        <p:nvPicPr>
          <p:cNvPr id="6" name="Picture Placeholder 5"/>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0000" b="10000"/>
          <a:stretch/>
        </p:blipFill>
        <p:spPr>
          <a:prstGeom prst="round2DiagRect">
            <a:avLst>
              <a:gd name="adj1" fmla="val 16667"/>
              <a:gd name="adj2" fmla="val 0"/>
            </a:avLst>
          </a:prstGeom>
        </p:spPr>
      </p:pic>
      <p:sp>
        <p:nvSpPr>
          <p:cNvPr id="4" name="Content Placeholder 3"/>
          <p:cNvSpPr>
            <a:spLocks noGrp="1"/>
          </p:cNvSpPr>
          <p:nvPr>
            <p:ph sz="half" idx="2"/>
          </p:nvPr>
        </p:nvSpPr>
        <p:spPr/>
        <p:txBody>
          <a:bodyPr/>
          <a:lstStyle/>
          <a:p>
            <a:endParaRPr lang="en-US" dirty="0"/>
          </a:p>
          <a:p>
            <a:r>
              <a:rPr lang="en-US" dirty="0"/>
              <a:t>Cesar Villanueva</a:t>
            </a:r>
          </a:p>
          <a:p>
            <a:pPr lvl="1">
              <a:buClr>
                <a:srgbClr val="005A7C"/>
              </a:buClr>
            </a:pPr>
            <a:r>
              <a:rPr lang="en-US" b="1" dirty="0">
                <a:solidFill>
                  <a:srgbClr val="F3F4F4">
                    <a:lumMod val="25000"/>
                  </a:srgbClr>
                </a:solidFill>
              </a:rPr>
              <a:t>Workforce Analyst</a:t>
            </a:r>
          </a:p>
          <a:p>
            <a:pPr lvl="2">
              <a:buClr>
                <a:srgbClr val="FFFFFF">
                  <a:lumMod val="50000"/>
                </a:srgbClr>
              </a:buClr>
            </a:pPr>
            <a:r>
              <a:rPr lang="en-US" dirty="0">
                <a:solidFill>
                  <a:srgbClr val="F3F4F4">
                    <a:lumMod val="25000"/>
                  </a:srgbClr>
                </a:solidFill>
              </a:rPr>
              <a:t>U.S. Department of Labor</a:t>
            </a:r>
          </a:p>
          <a:p>
            <a:pPr lvl="2">
              <a:buClr>
                <a:srgbClr val="FFFFFF">
                  <a:lumMod val="50000"/>
                </a:srgbClr>
              </a:buClr>
            </a:pPr>
            <a:r>
              <a:rPr lang="en-US" dirty="0">
                <a:solidFill>
                  <a:srgbClr val="F3F4F4">
                    <a:lumMod val="25000"/>
                  </a:srgbClr>
                </a:solidFill>
              </a:rPr>
              <a:t>Employment and Training Administration</a:t>
            </a:r>
          </a:p>
          <a:p>
            <a:endParaRPr lang="en-US" dirty="0"/>
          </a:p>
        </p:txBody>
      </p:sp>
      <p:sp>
        <p:nvSpPr>
          <p:cNvPr id="5" name="Content Placeholder 4"/>
          <p:cNvSpPr>
            <a:spLocks noGrp="1"/>
          </p:cNvSpPr>
          <p:nvPr>
            <p:ph sz="half" idx="1"/>
          </p:nvPr>
        </p:nvSpPr>
        <p:spPr/>
        <p:txBody>
          <a:bodyPr/>
          <a:lstStyle/>
          <a:p>
            <a:pPr lvl="0">
              <a:buClr>
                <a:srgbClr val="7A232F"/>
              </a:buClr>
            </a:pPr>
            <a:r>
              <a:rPr lang="en-US" dirty="0">
                <a:solidFill>
                  <a:srgbClr val="9E1C30"/>
                </a:solidFill>
              </a:rPr>
              <a:t>Shelia F. Lewis</a:t>
            </a:r>
          </a:p>
          <a:p>
            <a:pPr lvl="1">
              <a:buClr>
                <a:srgbClr val="005A7C"/>
              </a:buClr>
            </a:pPr>
            <a:r>
              <a:rPr lang="en-US" b="1" dirty="0">
                <a:solidFill>
                  <a:srgbClr val="F3F4F4">
                    <a:lumMod val="25000"/>
                  </a:srgbClr>
                </a:solidFill>
              </a:rPr>
              <a:t>Workforce Analyst</a:t>
            </a:r>
          </a:p>
          <a:p>
            <a:pPr lvl="2">
              <a:buClr>
                <a:srgbClr val="FFFFFF">
                  <a:lumMod val="50000"/>
                </a:srgbClr>
              </a:buClr>
            </a:pPr>
            <a:r>
              <a:rPr lang="en-US" dirty="0">
                <a:solidFill>
                  <a:srgbClr val="F3F4F4">
                    <a:lumMod val="25000"/>
                  </a:srgbClr>
                </a:solidFill>
              </a:rPr>
              <a:t>U.S. Department of Labor</a:t>
            </a:r>
          </a:p>
          <a:p>
            <a:pPr lvl="2">
              <a:buClr>
                <a:srgbClr val="FFFFFF">
                  <a:lumMod val="50000"/>
                </a:srgbClr>
              </a:buClr>
            </a:pPr>
            <a:r>
              <a:rPr lang="en-US" dirty="0">
                <a:solidFill>
                  <a:srgbClr val="F3F4F4">
                    <a:lumMod val="25000"/>
                  </a:srgbClr>
                </a:solidFill>
              </a:rPr>
              <a:t>Employment and Training Administration</a:t>
            </a:r>
          </a:p>
        </p:txBody>
      </p:sp>
      <p:pic>
        <p:nvPicPr>
          <p:cNvPr id="10" name="Picture Placeholder 9"/>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t="14635" b="14635"/>
          <a:stretch>
            <a:fillRect/>
          </a:stretch>
        </p:blipFill>
        <p:spPr/>
      </p:pic>
    </p:spTree>
    <p:extLst>
      <p:ext uri="{BB962C8B-B14F-4D97-AF65-F5344CB8AC3E}">
        <p14:creationId xmlns:p14="http://schemas.microsoft.com/office/powerpoint/2010/main" val="418484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913AE7-DBB9-4F3E-9CF6-D8D59C8DF09F}"/>
              </a:ext>
            </a:extLst>
          </p:cNvPr>
          <p:cNvSpPr>
            <a:spLocks noGrp="1"/>
          </p:cNvSpPr>
          <p:nvPr>
            <p:ph type="sldNum" sz="quarter" idx="12"/>
          </p:nvPr>
        </p:nvSpPr>
        <p:spPr/>
        <p:txBody>
          <a:bodyPr/>
          <a:lstStyle/>
          <a:p>
            <a:fld id="{158B7785-F6D6-45F8-833E-07BD84680091}" type="slidenum">
              <a:rPr lang="en-US" smtClean="0"/>
              <a:pPr/>
              <a:t>5</a:t>
            </a:fld>
            <a:endParaRPr lang="en-US"/>
          </a:p>
        </p:txBody>
      </p:sp>
      <p:sp>
        <p:nvSpPr>
          <p:cNvPr id="7" name="Title 6">
            <a:extLst>
              <a:ext uri="{FF2B5EF4-FFF2-40B4-BE49-F238E27FC236}">
                <a16:creationId xmlns:a16="http://schemas.microsoft.com/office/drawing/2014/main" id="{F9714ADB-9C83-40AA-9DB6-1C88CFE957C9}"/>
              </a:ext>
            </a:extLst>
          </p:cNvPr>
          <p:cNvSpPr>
            <a:spLocks noGrp="1"/>
          </p:cNvSpPr>
          <p:nvPr>
            <p:ph type="title"/>
          </p:nvPr>
        </p:nvSpPr>
        <p:spPr/>
        <p:txBody>
          <a:bodyPr/>
          <a:lstStyle/>
          <a:p>
            <a:r>
              <a:rPr lang="en-US" dirty="0"/>
              <a:t>Today’s Objectives</a:t>
            </a:r>
          </a:p>
        </p:txBody>
      </p:sp>
      <p:sp>
        <p:nvSpPr>
          <p:cNvPr id="6" name="Content Placeholder 5">
            <a:extLst>
              <a:ext uri="{FF2B5EF4-FFF2-40B4-BE49-F238E27FC236}">
                <a16:creationId xmlns:a16="http://schemas.microsoft.com/office/drawing/2014/main" id="{3C28BE99-4887-4C69-AC8A-44480A1AFA7E}"/>
              </a:ext>
            </a:extLst>
          </p:cNvPr>
          <p:cNvSpPr>
            <a:spLocks noGrp="1"/>
          </p:cNvSpPr>
          <p:nvPr>
            <p:ph idx="1"/>
          </p:nvPr>
        </p:nvSpPr>
        <p:spPr>
          <a:xfrm>
            <a:off x="805866" y="1157468"/>
            <a:ext cx="5294897" cy="5019495"/>
          </a:xfrm>
        </p:spPr>
        <p:txBody>
          <a:bodyPr anchor="t">
            <a:normAutofit fontScale="70000" lnSpcReduction="20000"/>
          </a:bodyPr>
          <a:lstStyle/>
          <a:p>
            <a:pPr>
              <a:lnSpc>
                <a:spcPct val="150000"/>
              </a:lnSpc>
              <a:buFont typeface="Wingdings" panose="05000000000000000000" pitchFamily="2" charset="2"/>
              <a:buChar char="Ø"/>
            </a:pPr>
            <a:r>
              <a:rPr lang="en-US" sz="2800" dirty="0"/>
              <a:t>Learn </a:t>
            </a:r>
            <a:r>
              <a:rPr lang="en-US" sz="2800" b="1" dirty="0"/>
              <a:t>What</a:t>
            </a:r>
            <a:r>
              <a:rPr lang="en-US" sz="2800" dirty="0"/>
              <a:t> types of performance-related technical assistance tools and resources are available</a:t>
            </a:r>
          </a:p>
          <a:p>
            <a:pPr>
              <a:lnSpc>
                <a:spcPct val="150000"/>
              </a:lnSpc>
              <a:buFont typeface="Wingdings" panose="05000000000000000000" pitchFamily="2" charset="2"/>
              <a:buChar char="Ø"/>
            </a:pPr>
            <a:r>
              <a:rPr lang="en-US" sz="2800" dirty="0"/>
              <a:t>Understand </a:t>
            </a:r>
            <a:r>
              <a:rPr lang="en-US" sz="2800" b="1" dirty="0"/>
              <a:t>How</a:t>
            </a:r>
            <a:r>
              <a:rPr lang="en-US" sz="2800" dirty="0"/>
              <a:t> and </a:t>
            </a:r>
            <a:r>
              <a:rPr lang="en-US" sz="2800" b="1" dirty="0"/>
              <a:t>When</a:t>
            </a:r>
            <a:r>
              <a:rPr lang="en-US" sz="2800" dirty="0"/>
              <a:t> to use technical assistance resources, including how and when workforce development professionals might find DOL resources useful to help with their performance accountability responsibilities and decision making</a:t>
            </a:r>
          </a:p>
          <a:p>
            <a:pPr>
              <a:lnSpc>
                <a:spcPct val="150000"/>
              </a:lnSpc>
              <a:buFont typeface="Wingdings" panose="05000000000000000000" pitchFamily="2" charset="2"/>
              <a:buChar char="Ø"/>
            </a:pPr>
            <a:r>
              <a:rPr lang="en-US" sz="2800" dirty="0"/>
              <a:t>Learn </a:t>
            </a:r>
            <a:r>
              <a:rPr lang="en-US" sz="2800" b="1" dirty="0"/>
              <a:t>Where</a:t>
            </a:r>
            <a:r>
              <a:rPr lang="en-US" sz="2800" dirty="0"/>
              <a:t> to find technical assistance resources and tools</a:t>
            </a:r>
          </a:p>
        </p:txBody>
      </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35040" y="1455668"/>
            <a:ext cx="5852160" cy="3901440"/>
          </a:xfrm>
          <a:prstGeom prst="rect">
            <a:avLst/>
          </a:prstGeom>
        </p:spPr>
      </p:pic>
    </p:spTree>
    <p:extLst>
      <p:ext uri="{BB962C8B-B14F-4D97-AF65-F5344CB8AC3E}">
        <p14:creationId xmlns:p14="http://schemas.microsoft.com/office/powerpoint/2010/main" val="40910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pPr/>
              <a:t>6</a:t>
            </a:fld>
            <a:endParaRPr lang="en-US" dirty="0"/>
          </a:p>
        </p:txBody>
      </p:sp>
      <p:sp>
        <p:nvSpPr>
          <p:cNvPr id="3" name="Title 2"/>
          <p:cNvSpPr>
            <a:spLocks noGrp="1"/>
          </p:cNvSpPr>
          <p:nvPr>
            <p:ph type="title"/>
          </p:nvPr>
        </p:nvSpPr>
        <p:spPr>
          <a:xfrm>
            <a:off x="789215" y="2069899"/>
            <a:ext cx="6553200" cy="2357891"/>
          </a:xfrm>
        </p:spPr>
        <p:txBody>
          <a:bodyPr>
            <a:normAutofit/>
          </a:bodyPr>
          <a:lstStyle/>
          <a:p>
            <a:r>
              <a:rPr lang="en-US" dirty="0"/>
              <a:t>Getting Started:  </a:t>
            </a:r>
            <a:br>
              <a:rPr lang="en-US" dirty="0"/>
            </a:br>
            <a:r>
              <a:rPr lang="en-US" dirty="0"/>
              <a:t>A Beginner’s Guide to Key Resources</a:t>
            </a:r>
          </a:p>
        </p:txBody>
      </p:sp>
    </p:spTree>
    <p:extLst>
      <p:ext uri="{BB962C8B-B14F-4D97-AF65-F5344CB8AC3E}">
        <p14:creationId xmlns:p14="http://schemas.microsoft.com/office/powerpoint/2010/main" val="1447069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7</a:t>
            </a:fld>
            <a:endParaRPr lang="en-US"/>
          </a:p>
        </p:txBody>
      </p:sp>
      <p:sp>
        <p:nvSpPr>
          <p:cNvPr id="3" name="Title 2"/>
          <p:cNvSpPr>
            <a:spLocks noGrp="1"/>
          </p:cNvSpPr>
          <p:nvPr>
            <p:ph type="title"/>
          </p:nvPr>
        </p:nvSpPr>
        <p:spPr>
          <a:xfrm>
            <a:off x="839786" y="151254"/>
            <a:ext cx="10172771" cy="712849"/>
          </a:xfrm>
        </p:spPr>
        <p:txBody>
          <a:bodyPr>
            <a:normAutofit/>
          </a:bodyPr>
          <a:lstStyle/>
          <a:p>
            <a:r>
              <a:rPr lang="en-US" dirty="0"/>
              <a:t>ETA’s Performance Website</a:t>
            </a:r>
          </a:p>
        </p:txBody>
      </p:sp>
      <p:sp>
        <p:nvSpPr>
          <p:cNvPr id="4" name="Text Placeholder 3"/>
          <p:cNvSpPr>
            <a:spLocks noGrp="1"/>
          </p:cNvSpPr>
          <p:nvPr>
            <p:ph type="body" sz="half" idx="2"/>
          </p:nvPr>
        </p:nvSpPr>
        <p:spPr>
          <a:xfrm>
            <a:off x="839786" y="983298"/>
            <a:ext cx="3932237" cy="5178965"/>
          </a:xfrm>
        </p:spPr>
        <p:txBody>
          <a:bodyPr/>
          <a:lstStyle/>
          <a:p>
            <a:pPr algn="l"/>
            <a:r>
              <a:rPr lang="en-US" dirty="0"/>
              <a:t>Here you will find resources and information on: </a:t>
            </a:r>
          </a:p>
          <a:p>
            <a:pPr marL="342900" indent="-342900" algn="l">
              <a:buFont typeface="Arial" panose="020B0604020202020204" pitchFamily="34" charset="0"/>
              <a:buChar char="•"/>
            </a:pPr>
            <a:r>
              <a:rPr lang="en-US" dirty="0"/>
              <a:t>program updates</a:t>
            </a:r>
          </a:p>
          <a:p>
            <a:pPr marL="342900" indent="-342900" algn="l">
              <a:buFont typeface="Arial" panose="020B0604020202020204" pitchFamily="34" charset="0"/>
              <a:buChar char="•"/>
            </a:pPr>
            <a:r>
              <a:rPr lang="en-US" dirty="0"/>
              <a:t>performance measures and goals</a:t>
            </a:r>
          </a:p>
          <a:p>
            <a:pPr marL="342900" indent="-342900" algn="l">
              <a:buFont typeface="Arial" panose="020B0604020202020204" pitchFamily="34" charset="0"/>
              <a:buChar char="•"/>
            </a:pPr>
            <a:r>
              <a:rPr lang="en-US" dirty="0"/>
              <a:t>reporting requirements </a:t>
            </a:r>
          </a:p>
          <a:p>
            <a:pPr marL="342900" indent="-342900" algn="l">
              <a:buFont typeface="Arial" panose="020B0604020202020204" pitchFamily="34" charset="0"/>
              <a:buChar char="•"/>
            </a:pPr>
            <a:r>
              <a:rPr lang="en-US" dirty="0"/>
              <a:t>policy guidance</a:t>
            </a:r>
          </a:p>
          <a:p>
            <a:pPr marL="342900" indent="-342900" algn="l">
              <a:buFont typeface="Arial" panose="020B0604020202020204" pitchFamily="34" charset="0"/>
              <a:buChar char="•"/>
            </a:pPr>
            <a:r>
              <a:rPr lang="en-US" dirty="0"/>
              <a:t>performance results </a:t>
            </a:r>
          </a:p>
          <a:p>
            <a:pPr marL="342900" indent="-342900" algn="l">
              <a:buFont typeface="Arial" panose="020B0604020202020204" pitchFamily="34" charset="0"/>
              <a:buChar char="•"/>
            </a:pPr>
            <a:r>
              <a:rPr lang="en-US" dirty="0"/>
              <a:t>grants, and more!</a:t>
            </a:r>
          </a:p>
        </p:txBody>
      </p:sp>
      <p:pic>
        <p:nvPicPr>
          <p:cNvPr id="6" name="Picture Placeholder 5"/>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b="1019"/>
          <a:stretch/>
        </p:blipFill>
        <p:spPr>
          <a:xfrm>
            <a:off x="5006461" y="983298"/>
            <a:ext cx="6869369" cy="4690438"/>
          </a:xfrm>
        </p:spPr>
      </p:pic>
      <p:sp>
        <p:nvSpPr>
          <p:cNvPr id="5" name="TextBox 4"/>
          <p:cNvSpPr txBox="1"/>
          <p:nvPr/>
        </p:nvSpPr>
        <p:spPr>
          <a:xfrm>
            <a:off x="5094513" y="5792931"/>
            <a:ext cx="5007429" cy="369332"/>
          </a:xfrm>
          <a:prstGeom prst="rect">
            <a:avLst/>
          </a:prstGeom>
          <a:noFill/>
        </p:spPr>
        <p:txBody>
          <a:bodyPr wrap="square" rtlCol="0">
            <a:spAutoFit/>
          </a:bodyPr>
          <a:lstStyle/>
          <a:p>
            <a:r>
              <a:rPr lang="en-US" dirty="0">
                <a:hlinkClick r:id="rId4"/>
              </a:rPr>
              <a:t>https://www.dol.gov/agencies/eta/performance</a:t>
            </a:r>
            <a:r>
              <a:rPr lang="en-US" dirty="0"/>
              <a:t> </a:t>
            </a:r>
          </a:p>
        </p:txBody>
      </p:sp>
    </p:spTree>
    <p:extLst>
      <p:ext uri="{BB962C8B-B14F-4D97-AF65-F5344CB8AC3E}">
        <p14:creationId xmlns:p14="http://schemas.microsoft.com/office/powerpoint/2010/main" val="2923882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8</a:t>
            </a:fld>
            <a:endParaRPr lang="en-US"/>
          </a:p>
        </p:txBody>
      </p:sp>
      <p:sp>
        <p:nvSpPr>
          <p:cNvPr id="3" name="Title 2"/>
          <p:cNvSpPr>
            <a:spLocks noGrp="1"/>
          </p:cNvSpPr>
          <p:nvPr>
            <p:ph type="title"/>
          </p:nvPr>
        </p:nvSpPr>
        <p:spPr>
          <a:xfrm>
            <a:off x="915906" y="128833"/>
            <a:ext cx="9871539" cy="724669"/>
          </a:xfrm>
        </p:spPr>
        <p:txBody>
          <a:bodyPr anchor="t"/>
          <a:lstStyle/>
          <a:p>
            <a:r>
              <a:rPr lang="en-US" dirty="0"/>
              <a:t>Subscribe to Receive ETA Advisories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03785" y="853502"/>
            <a:ext cx="5295782" cy="5350448"/>
          </a:xfrm>
        </p:spPr>
      </p:pic>
      <p:sp>
        <p:nvSpPr>
          <p:cNvPr id="4" name="Rectangle 3"/>
          <p:cNvSpPr/>
          <p:nvPr/>
        </p:nvSpPr>
        <p:spPr>
          <a:xfrm>
            <a:off x="4136878" y="6203950"/>
            <a:ext cx="3429593" cy="369332"/>
          </a:xfrm>
          <a:prstGeom prst="rect">
            <a:avLst/>
          </a:prstGeom>
        </p:spPr>
        <p:txBody>
          <a:bodyPr wrap="none">
            <a:spAutoFit/>
          </a:bodyPr>
          <a:lstStyle/>
          <a:p>
            <a:r>
              <a:rPr lang="en-US" dirty="0">
                <a:hlinkClick r:id="rId4"/>
              </a:rPr>
              <a:t>https://wdr.doleta.gov/directives/</a:t>
            </a:r>
            <a:r>
              <a:rPr lang="en-US" dirty="0"/>
              <a:t> </a:t>
            </a:r>
          </a:p>
        </p:txBody>
      </p:sp>
      <p:sp>
        <p:nvSpPr>
          <p:cNvPr id="5" name="Right Arrow 4"/>
          <p:cNvSpPr/>
          <p:nvPr/>
        </p:nvSpPr>
        <p:spPr>
          <a:xfrm flipH="1">
            <a:off x="8499567" y="4789714"/>
            <a:ext cx="1651430" cy="6204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98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58B7785-F6D6-45F8-833E-07BD84680091}" type="slidenum">
              <a:rPr lang="en-US" smtClean="0"/>
              <a:t>9</a:t>
            </a:fld>
            <a:endParaRPr lang="en-US"/>
          </a:p>
        </p:txBody>
      </p:sp>
      <p:sp>
        <p:nvSpPr>
          <p:cNvPr id="3" name="Title 2"/>
          <p:cNvSpPr>
            <a:spLocks noGrp="1"/>
          </p:cNvSpPr>
          <p:nvPr>
            <p:ph type="title"/>
          </p:nvPr>
        </p:nvSpPr>
        <p:spPr>
          <a:xfrm>
            <a:off x="919301" y="176639"/>
            <a:ext cx="9981938" cy="552704"/>
          </a:xfrm>
        </p:spPr>
        <p:txBody>
          <a:bodyPr>
            <a:normAutofit fontScale="90000"/>
          </a:bodyPr>
          <a:lstStyle/>
          <a:p>
            <a:r>
              <a:rPr lang="en-US" sz="4400" dirty="0"/>
              <a:t>Create an account on WorkforceGPS</a:t>
            </a:r>
          </a:p>
        </p:txBody>
      </p:sp>
      <p:pic>
        <p:nvPicPr>
          <p:cNvPr id="6" name="Picture Placeholder 5"/>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3319959" y="729343"/>
            <a:ext cx="5655337" cy="5465839"/>
          </a:xfrm>
        </p:spPr>
      </p:pic>
      <p:sp>
        <p:nvSpPr>
          <p:cNvPr id="4" name="Rectangle 3"/>
          <p:cNvSpPr/>
          <p:nvPr/>
        </p:nvSpPr>
        <p:spPr>
          <a:xfrm>
            <a:off x="4536450" y="6171684"/>
            <a:ext cx="3222357" cy="369332"/>
          </a:xfrm>
          <a:prstGeom prst="rect">
            <a:avLst/>
          </a:prstGeom>
        </p:spPr>
        <p:txBody>
          <a:bodyPr wrap="none">
            <a:spAutoFit/>
          </a:bodyPr>
          <a:lstStyle/>
          <a:p>
            <a:r>
              <a:rPr lang="en-US" dirty="0">
                <a:hlinkClick r:id="rId4"/>
              </a:rPr>
              <a:t>https://www.workforcegps.org/</a:t>
            </a:r>
            <a:r>
              <a:rPr lang="en-US" dirty="0"/>
              <a:t> </a:t>
            </a:r>
          </a:p>
        </p:txBody>
      </p:sp>
      <p:sp>
        <p:nvSpPr>
          <p:cNvPr id="5" name="Right Arrow 4"/>
          <p:cNvSpPr/>
          <p:nvPr/>
        </p:nvSpPr>
        <p:spPr>
          <a:xfrm flipH="1">
            <a:off x="6625955" y="2885320"/>
            <a:ext cx="2817359" cy="57694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27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oll &amp;quot;&quot;/&gt;&lt;property id=&quot;20307&quot; value=&quot;355&quot;/&gt;&lt;/object&gt;&lt;object type=&quot;3&quot; unique_id=&quot;10004&quot;&gt;&lt;property id=&quot;20148&quot; value=&quot;5&quot;/&gt;&lt;property id=&quot;20300&quot; value=&quot;Slide 2 - &amp;quot;WIOA Performance 101 Series – Part II&amp;quot;&quot;/&gt;&lt;property id=&quot;20307&quot; value=&quot;256&quot;/&gt;&lt;/object&gt;&lt;object type=&quot;3&quot; unique_id=&quot;10005&quot;&gt;&lt;property id=&quot;20148&quot; value=&quot;5&quot;/&gt;&lt;property id=&quot;20300&quot; value=&quot;Slide 3 - &amp;quot;Today’s Moderator&amp;quot;&quot;/&gt;&lt;property id=&quot;20307&quot; value=&quot;318&quot;/&gt;&lt;/object&gt;&lt;object type=&quot;3&quot; unique_id=&quot;10006&quot;&gt;&lt;property id=&quot;20148&quot; value=&quot;5&quot;/&gt;&lt;property id=&quot;20300&quot; value=&quot;Slide 4 - &amp;quot;Today’s Presenters&amp;quot;&quot;/&gt;&lt;property id=&quot;20307&quot; value=&quot;334&quot;/&gt;&lt;/object&gt;&lt;object type=&quot;3&quot; unique_id=&quot;10007&quot;&gt;&lt;property id=&quot;20148&quot; value=&quot;5&quot;/&gt;&lt;property id=&quot;20300&quot; value=&quot;Slide 5 - &amp;quot;Today’s Objectives&amp;quot;&quot;/&gt;&lt;property id=&quot;20307&quot; value=&quot;295&quot;/&gt;&lt;/object&gt;&lt;object type=&quot;3&quot; unique_id=&quot;10008&quot;&gt;&lt;property id=&quot;20148&quot; value=&quot;5&quot;/&gt;&lt;property id=&quot;20300&quot; value=&quot;Slide 6 - &amp;quot;Getting Started:   A Beginner’s Guide to Key Resources&amp;quot;&quot;/&gt;&lt;property id=&quot;20307&quot; value=&quot;361&quot;/&gt;&lt;/object&gt;&lt;object type=&quot;3&quot; unique_id=&quot;10009&quot;&gt;&lt;property id=&quot;20148&quot; value=&quot;5&quot;/&gt;&lt;property id=&quot;20300&quot; value=&quot;Slide 7 - &amp;quot;ETA’s Performance Website&amp;quot;&quot;/&gt;&lt;property id=&quot;20307&quot; value=&quot;337&quot;/&gt;&lt;/object&gt;&lt;object type=&quot;3&quot; unique_id=&quot;10010&quot;&gt;&lt;property id=&quot;20148&quot; value=&quot;5&quot;/&gt;&lt;property id=&quot;20300&quot; value=&quot;Slide 8 - &amp;quot;Subscribe to Receive ETA Advisories&amp;quot;&quot;/&gt;&lt;property id=&quot;20307&quot; value=&quot;340&quot;/&gt;&lt;/object&gt;&lt;object type=&quot;3&quot; unique_id=&quot;10011&quot;&gt;&lt;property id=&quot;20148&quot; value=&quot;5&quot;/&gt;&lt;property id=&quot;20300&quot; value=&quot;Slide 9 - &amp;quot;Create an account on WorkforceGPS&amp;quot;&quot;/&gt;&lt;property id=&quot;20307&quot; value=&quot;336&quot;/&gt;&lt;/object&gt;&lt;object type=&quot;3&quot; unique_id=&quot;10012&quot;&gt;&lt;property id=&quot;20148&quot; value=&quot;5&quot;/&gt;&lt;property id=&quot;20300&quot; value=&quot;Slide 10 - &amp;quot;Join the Performance Reporting Community&amp;quot;&quot;/&gt;&lt;property id=&quot;20307&quot; value=&quot;362&quot;/&gt;&lt;/object&gt;&lt;object type=&quot;3&quot; unique_id=&quot;10013&quot;&gt;&lt;property id=&quot;20148&quot; value=&quot;5&quot;/&gt;&lt;property id=&quot;20300&quot; value=&quot;Slide 11 - &amp;quot;Available Tools and Resources&amp;quot;&quot;/&gt;&lt;property id=&quot;20307&quot; value=&quot;338&quot;/&gt;&lt;/object&gt;&lt;object type=&quot;3&quot; unique_id=&quot;10014&quot;&gt;&lt;property id=&quot;20148&quot; value=&quot;5&quot;/&gt;&lt;property id=&quot;20300&quot; value=&quot;Slide 12 - &amp;quot;Policy Guidance - TEGLs and TENs&amp;quot;&quot;/&gt;&lt;property id=&quot;20307&quot; value=&quot;356&quot;/&gt;&lt;/object&gt;&lt;object type=&quot;3&quot; unique_id=&quot;10015&quot;&gt;&lt;property id=&quot;20148&quot; value=&quot;5&quot;/&gt;&lt;property id=&quot;20300&quot; value=&quot;Slide 13 - &amp;quot;Quick Tips: Popular TEGLS for Performance Reporting&amp;quot;&quot;/&gt;&lt;property id=&quot;20307&quot; value=&quot;373&quot;/&gt;&lt;/object&gt;&lt;object type=&quot;3&quot; unique_id=&quot;10016&quot;&gt;&lt;property id=&quot;20148&quot; value=&quot;5&quot;/&gt;&lt;property id=&quot;20300&quot; value=&quot;Slide 14 - &amp;quot;Live Demonstration: Online Resources&amp;quot;&quot;/&gt;&lt;property id=&quot;20307&quot; value=&quot;374&quot;/&gt;&lt;/object&gt;&lt;object type=&quot;3&quot; unique_id=&quot;10017&quot;&gt;&lt;property id=&quot;20148&quot; value=&quot;5&quot;/&gt;&lt;property id=&quot;20300&quot; value=&quot;Slide 15 - &amp;quot;Knowledge Check #1&amp;quot;&quot;/&gt;&lt;property id=&quot;20307&quot; value=&quot;350&quot;/&gt;&lt;/object&gt;&lt;object type=&quot;3&quot; unique_id=&quot;10018&quot;&gt;&lt;property id=&quot;20148&quot; value=&quot;5&quot;/&gt;&lt;property id=&quot;20300&quot; value=&quot;Slide 16 - &amp;quot;Practice In Action&amp;quot;&quot;/&gt;&lt;property id=&quot;20307&quot; value=&quot;354&quot;/&gt;&lt;/object&gt;&lt;object type=&quot;3&quot; unique_id=&quot;10019&quot;&gt;&lt;property id=&quot;20148&quot; value=&quot;5&quot;/&gt;&lt;property id=&quot;20300&quot; value=&quot;Slide 17 - &amp;quot;Question #1&amp;quot;&quot;/&gt;&lt;property id=&quot;20307&quot; value=&quot;363&quot;/&gt;&lt;/object&gt;&lt;object type=&quot;3&quot; unique_id=&quot;10020&quot;&gt;&lt;property id=&quot;20148&quot; value=&quot;5&quot;/&gt;&lt;property id=&quot;20300&quot; value=&quot;Slide 18 - &amp;quot;Question #2&amp;quot;&quot;/&gt;&lt;property id=&quot;20307&quot; value=&quot;366&quot;/&gt;&lt;/object&gt;&lt;object type=&quot;3&quot; unique_id=&quot;10021&quot;&gt;&lt;property id=&quot;20148&quot; value=&quot;5&quot;/&gt;&lt;property id=&quot;20300&quot; value=&quot;Slide 19 - &amp;quot;Question #3&amp;quot;&quot;/&gt;&lt;property id=&quot;20307&quot; value=&quot;365&quot;/&gt;&lt;/object&gt;&lt;object type=&quot;3&quot; unique_id=&quot;10022&quot;&gt;&lt;property id=&quot;20148&quot; value=&quot;5&quot;/&gt;&lt;property id=&quot;20300&quot; value=&quot;Slide 20 - &amp;quot;Question #4&amp;quot;&quot;/&gt;&lt;property id=&quot;20307&quot; value=&quot;368&quot;/&gt;&lt;/object&gt;&lt;object type=&quot;3&quot; unique_id=&quot;10023&quot;&gt;&lt;property id=&quot;20148&quot; value=&quot;5&quot;/&gt;&lt;property id=&quot;20300&quot; value=&quot;Slide 21 - &amp;quot;Question #5&amp;quot;&quot;/&gt;&lt;property id=&quot;20307&quot; value=&quot;369&quot;/&gt;&lt;/object&gt;&lt;object type=&quot;3&quot; unique_id=&quot;10024&quot;&gt;&lt;property id=&quot;20148&quot; value=&quot;5&quot;/&gt;&lt;property id=&quot;20300&quot; value=&quot;Slide 22 - &amp;quot;Question #6&amp;quot;&quot;/&gt;&lt;property id=&quot;20307&quot; value=&quot;370&quot;/&gt;&lt;/object&gt;&lt;object type=&quot;3&quot; unique_id=&quot;10025&quot;&gt;&lt;property id=&quot;20148&quot; value=&quot;5&quot;/&gt;&lt;property id=&quot;20300&quot; value=&quot;Slide 23 - &amp;quot;What Did We Learn?&amp;quot;&quot;/&gt;&lt;property id=&quot;20307&quot; value=&quot;372&quot;/&gt;&lt;/object&gt;&lt;object type=&quot;3&quot; unique_id=&quot;10026&quot;&gt;&lt;property id=&quot;20148&quot; value=&quot;5&quot;/&gt;&lt;property id=&quot;20300&quot; value=&quot;Slide 24 - &amp;quot;Knowledge Check #2&amp;quot;&quot;/&gt;&lt;property id=&quot;20307&quot; value=&quot;353&quot;/&gt;&lt;/object&gt;&lt;object type=&quot;3&quot; unique_id=&quot;10027&quot;&gt;&lt;property id=&quot;20148&quot; value=&quot;5&quot;/&gt;&lt;property id=&quot;20300&quot; value=&quot;Slide 25 - &amp;quot;Knowledge Check #3&amp;quot;&quot;/&gt;&lt;property id=&quot;20307&quot; value=&quot;352&quot;/&gt;&lt;/object&gt;&lt;object type=&quot;3&quot; unique_id=&quot;10028&quot;&gt;&lt;property id=&quot;20148&quot; value=&quot;5&quot;/&gt;&lt;property id=&quot;20300&quot; value=&quot;Slide 26 - &amp;quot;Key Performance Resources – At A Glance&amp;quot;&quot;/&gt;&lt;property id=&quot;20307&quot; value=&quot;274&quot;/&gt;&lt;/object&gt;&lt;object type=&quot;3&quot; unique_id=&quot;10029&quot;&gt;&lt;property id=&quot;20148&quot; value=&quot;5&quot;/&gt;&lt;property id=&quot;20300&quot; value=&quot;Slide 27 - &amp;quot;Any Questions?&amp;quot;&quot;/&gt;&lt;property id=&quot;20307&quot; value=&quot;281&quot;/&gt;&lt;/object&gt;&lt;object type=&quot;3&quot; unique_id=&quot;10030&quot;&gt;&lt;property id=&quot;20148&quot; value=&quot;5&quot;/&gt;&lt;property id=&quot;20300&quot; value=&quot;Slide 28 - &amp;quot;What’s Next in WIOA Performance Technical Assistance?&amp;quot;&quot;/&gt;&lt;property id=&quot;20307&quot; value=&quot;375&quot;/&gt;&lt;/object&gt;&lt;object type=&quot;3&quot; unique_id=&quot;10031&quot;&gt;&lt;property id=&quot;20148&quot; value=&quot;5&quot;/&gt;&lt;property id=&quot;20300&quot; value=&quot;Slide 29 - &amp;quot;More Questions?&amp;quot;&quot;/&gt;&lt;property id=&quot;20307&quot; value=&quot;349&quot;/&gt;&lt;/object&gt;&lt;object type=&quot;3&quot; unique_id=&quot;10032&quot;&gt;&lt;property id=&quot;20148&quot; value=&quot;5&quot;/&gt;&lt;property id=&quot;20300&quot; value=&quot;Slide 30 - &amp;quot;Thank You!&amp;quot;&quot;/&gt;&lt;property id=&quot;20307&quot; value=&quot;297&quot;/&gt;&lt;/object&gt;&lt;/object&gt;&lt;object type=&quot;8&quot; unique_id=&quot;10064&quot;&gt;&lt;/object&gt;&lt;/object&gt;&lt;/database&gt;"/>
  <p:tag name="MMPROD_NEXTUNIQUEID" val="10009"/>
  <p:tag name="SECTOMILLISECCONVERTED" val="1"/>
</p:tagLst>
</file>

<file path=ppt/theme/theme1.xml><?xml version="1.0" encoding="utf-8"?>
<a:theme xmlns:a="http://schemas.openxmlformats.org/drawingml/2006/main" name="Gener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ecial Content">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eopl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active Slide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fographic Layouts">
  <a:themeElements>
    <a:clrScheme name="WFGPS 2019">
      <a:dk1>
        <a:srgbClr val="242021"/>
      </a:dk1>
      <a:lt1>
        <a:srgbClr val="FFFFFF"/>
      </a:lt1>
      <a:dk2>
        <a:srgbClr val="073445"/>
      </a:dk2>
      <a:lt2>
        <a:srgbClr val="F3F4F4"/>
      </a:lt2>
      <a:accent1>
        <a:srgbClr val="2C5261"/>
      </a:accent1>
      <a:accent2>
        <a:srgbClr val="7A232F"/>
      </a:accent2>
      <a:accent3>
        <a:srgbClr val="303030"/>
      </a:accent3>
      <a:accent4>
        <a:srgbClr val="C8C8C6"/>
      </a:accent4>
      <a:accent5>
        <a:srgbClr val="9E1C30"/>
      </a:accent5>
      <a:accent6>
        <a:srgbClr val="005A7C"/>
      </a:accent6>
      <a:hlink>
        <a:srgbClr val="005A7C"/>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69111648CCE841868FE85E89B9B60A" ma:contentTypeVersion="8" ma:contentTypeDescription="Create a new document." ma:contentTypeScope="" ma:versionID="84768710bbe2b04c5ae9cb9259b56a28">
  <xsd:schema xmlns:xsd="http://www.w3.org/2001/XMLSchema" xmlns:xs="http://www.w3.org/2001/XMLSchema" xmlns:p="http://schemas.microsoft.com/office/2006/metadata/properties" xmlns:ns3="2a1ba486-ff2f-4459-80ac-1ab5aa17f82f" xmlns:ns4="2b487234-2a61-45b0-86e3-998bf12a0e9d" targetNamespace="http://schemas.microsoft.com/office/2006/metadata/properties" ma:root="true" ma:fieldsID="523f0240862790d63d3f0baf543ec4f2" ns3:_="" ns4:_="">
    <xsd:import namespace="2a1ba486-ff2f-4459-80ac-1ab5aa17f82f"/>
    <xsd:import namespace="2b487234-2a61-45b0-86e3-998bf12a0e9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1ba486-ff2f-4459-80ac-1ab5aa17f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487234-2a61-45b0-86e3-998bf12a0e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PAW xmlns="http://www.net-centric.com/PAWPP">
  <Shape xmlns="" ID="RLZAEB6ZdNurhurYVXLDHvIiR50=" pdftag="_x005B_Artifact_x005D_" isBookmarkSet="no" bookmark="no"/>
  <Shape xmlns="" ID="usQImVEubLCEI7VaAFnuokKUPtU=" pdftag="H2" isBookmarkSet="no" bookmark="yes" Order="_x0032_"/>
  <Shape xmlns="" ID="OnAWrYt0quhLgNOVTUCqTaSm4F4=" pdftag="H1" isBookmarkSet="no" bookmark="yes" Order="_x0031_"/>
  <Shape xmlns="" ID="tU8LTbvXCMOPJ0aBfPgFoX5oG18=" pdftag="P" isBookmarkSet="no" bookmark="no" Order="_x0032_"/>
  <Shape xmlns="" ID="GVFZTswW6o80uGMa3+G9JbWt+Zk=" pdftag="H2" isBookmarkSet="no" bookmark="yes" Order="_x0031_"/>
  <Shape xmlns="" ID="7EPJJFWpQLEuP5xrN3A/cLfs9HU=" pdftag="" Order="_x0033_"/>
  <Shape xmlns="" ID="rxOKCJRhAmCH7K3dudDFa2rXTn4=" pdftag="P" isBookmarkSet="no" bookmark="no" Order="_x0032_"/>
  <Shape xmlns="" ID="gqPylL6ho2wS7odMpYoYIYa2EiQ=" Order="_x0033_" formula="no" inline="no" isBookmarkSet="no" bookmark="no" artifact="_x0031_" pdftag="_x005B_Artifact_x005D_" validate="no"/>
  <HyperLink xmlns="" ID="KPBWGTdtJeti1SqD66cGM5zW3v0=960207121109.2_144.6287" plainAltText="www.resource-link-here.com" language=""/>
  <Shape xmlns="" ID="dolWTbxVyO411CxLIWEhGSnICww=" pdftag="H2" isBookmarkSet="no" bookmark="yes" Order="_x0031_"/>
  <Shape xmlns="" ID="5NJ2oKvPVRPrT/Jni/5H0IhCzgg=" Order="_x0033_" pdftag="_x005B_Artifact_x005D_" isBookmarkSet="no" bookmark="no"/>
  <Shape xmlns="" ID="doa4/wsaQAY2kRHE4lb9L3WxQDs=" pdftag="P" isBookmarkSet="no" bookmark="no" Order="_x0033_"/>
  <Shape xmlns="" ID="WAXcf6yxnfNfqX8B64SEuxJsOBc=" pdftag="" Order="_x0035_" artifact="_x0031_" validate="no" formula="no" inline="no"/>
  <Shape xmlns="" ID="J3b5Z4uYPFF7klVGoAb7Ylh7lIQ=" pdftag="P" isBookmarkSet="no" bookmark="no" Order="_x0032_"/>
  <Shape xmlns="" ID="0vAyYN3BoFRXt0wJjH8tZ20n0oc=" pdftag="" Order="_x0033_" artifact="_x0031_" validate="no" formula="no" inline="no"/>
  <Shape xmlns="" ID="3nxAZ7+1+YkMjrtp9jGRD7XI02M=" pdftag="H2" isBookmarkSet="no" bookmark="yes" Order="_x0031_"/>
  <Shape xmlns="" ID="VO0T9TIWhEUR2E8vE9ADTMOYvPQ=" Order="_x0036_" pdftag="_x005B_Artifact_x005D_" isBookmarkSet="no" bookmark="no"/>
  <Shape xmlns="" ID="5na1PGEF59SIxs0ohscBTkfoFNo=" pdftag="P" isBookmarkSet="no" bookmark="no" Order="_x0034_"/>
  <Shape xmlns="" ID="zzit0oLDnOFTIKbfVyDCBN86qPA=" formula="no" inline="no" isBookmarkSet="no" bookmark="no" Order="_x0034_" validate="no" pdftag="_x005B_Artifact_x005D_" artifact="_x0031_"/>
  <Shape xmlns="" ID="gprsu1DBmAusXrSWDeQHHrJVPQI=" pdftag="P" isBookmarkSet="no" bookmark="no" Order="_x0033_"/>
  <Shape xmlns="" ID="/O63WHCg5mFCFOjL4SDmg27caTM=" formula="no" inline="no" isBookmarkSet="no" bookmark="no" Order="_x0033_" validate="no" pdftag="_x005B_Artifact_x005D_" artifact="_x0031_"/>
  <Shape xmlns="" ID="FNX/d5oQ5HbjqT54T9orswsQtGU=" pdftag="P" isBookmarkSet="no" bookmark="no" Order="_x0032_"/>
  <Shape xmlns="" ID="99mEfl0uav/ZrKLy0ZL8v/HsgXw=" formula="no" inline="no" isBookmarkSet="no" bookmark="no" Order="_x0032_" validate="no" pdftag="_x005B_Artifact_x005D_" artifact="_x0031_"/>
  <Shape xmlns="" ID="H8XQwSp/BzpWJ3/DHuiNdhmxAAU=" pdftag="H2" isBookmarkSet="no" bookmark="yes" Order="_x0031_"/>
  <Shape xmlns="" ID="Zz+V1Zub2r8w05TOof22obzymb8=" Order="_x0038_" pdftag="_x005B_Artifact_x005D_" isBookmarkSet="no" bookmark="no"/>
  <Shape xmlns="" ID="b1hQCVNjdTvx5it0oMgqQOcT1PE=" formula="no" inline="no" isBookmarkSet="no" bookmark="no" validate="no" pdftag="P" artifact="_x0030_" Order="_x0032_"/>
  <Shape xmlns="" ID="AT5Et8Kkx8y2On8bDn6oyACaK+8=" pdftag="H2" isBookmarkSet="no" bookmark="yes" Order="_x0031_"/>
  <Shape xmlns="" ID="Hminx6H7XkIX4PStfqsBLx5LUS0=" Order="_x0033_" pdftag="_x005B_Artifact_x005D_" isBookmarkSet="no" bookmark="no"/>
  <Shape xmlns="" ID="5rzPkX0UXwLh7m3v+AgM3UIU1T4=" pdftag="" Order="_x0033_" artifact="_x0031_" validate="no"/>
  <Shape xmlns="" ID="0G2RScKFpC7qL1KgS/rpVqsPHqg=" pdftag="P" isBookmarkSet="no" bookmark="no" Order="_x0032_"/>
  <Shape xmlns="" ID="7jvKBCZGJag7Pz58Z23wKCY4K0M=" pdftag="H2" isBookmarkSet="no" bookmark="yes" Order="_x0031_"/>
  <Shape xmlns="" ID="q5wyTcjrXoegY3s9wiHgpCw4elA=" Order="_x0034_" pdftag="_x005B_Artifact_x005D_" isBookmarkSet="no" bookmark="no"/>
  <Shape xmlns="" ID="YYZK/rqcw1y6FSRhMUky5hCvlBc=" formula="no" inline="no" isBookmarkSet="no" validate="no" bookmark="yes" pdftag="P" artifact="_x0030_" Order="_x0032_"/>
  <Shape xmlns="" ID="jwSUrC2q/ZOxpNQklLjFzGCePU8=" formula="no" inline="no" isBookmarkSet="no" pdftag="H2" artifact="_x0031_" validate="no" bookmark="yes" Order="_x0031_"/>
  <Shape xmlns="" ID="+wi9mXoRr0+AFsr4FgR3eBpy6vU=" Order="_x0033_" pdftag="_x005B_Artifact_x005D_" isBookmarkSet="no" bookmark="no"/>
  <Shape xmlns="" ID="hwf3zyCcplTHtXOY9Im189QrWwo=" formula="no" inline="no" isBookmarkSet="no" bookmark="no" validate="no" pdftag="P" artifact="_x0030_" Order="_x0033_"/>
  <Shape xmlns="" ID="MpKY01aTaxpQc0eLAsRLJD/MwKQ=" formula="no" inline="no" isBookmarkSet="no" bookmark="no" validate="no" pdftag="P" artifact="_x0030_" Order="_x0032_"/>
  <Shape xmlns="" ID="uyWr1sUoDFvTJDyqt6KUS0EW0Lw=" formula="no" inline="no" isBookmarkSet="no" bookmark="no" validate="no" pdftag="H2" artifact="_x0030_" Order="_x0031_"/>
  <Shape xmlns="" ID="nPtlJSRki+B+F0rcRFngxxbgE7g=" Order="_x0034_" pdftag="_x005B_Artifact_x005D_" isBookmarkSet="no" bookmark="no"/>
  <Shape xmlns="" ID="Fj7NIhtyy/JpUgNZC9l9+IPMSf4=" formula="no" inline="no" isBookmarkSet="no" bookmark="no" validate="no" pdftag="P" artifact="_x0030_" Order="_x0033_"/>
  <Shape xmlns="" ID="LHoJzOiMfM+p4HtLBzbIWd7HbCQ=" formula="no" inline="no" isBookmarkSet="no" bookmark="no" validate="no" pdftag="P" artifact="_x0030_" Order="_x0032_"/>
  <Shape xmlns="" ID="/Mrs0I4hjUA5YxESRQO8IZ7Hfgk=" formula="no" inline="no" isBookmarkSet="no" pdftag="H2" artifact="_x0031_" validate="no" bookmark="yes" Order="_x0031_"/>
  <Shape xmlns="" ID="+cohKUOpj0HrdpZk2tZ7Zgn589s=" Order="_x0034_" pdftag="_x005B_Artifact_x005D_" isBookmarkSet="no" bookmark="no"/>
  <Shape xmlns="" ID="S+125fqL22DTAIGYpA2r02jE8QY=" formula="no" inline="no" isBookmarkSet="no" bookmark="no" validate="no" pdftag="P" artifact="_x0030_" Order="_x0035_"/>
  <Shape xmlns="" ID="3YV+panle0zAYt4gWJBxeHOB544=" formula="no" inline="no" isBookmarkSet="no" pdftag="H3" artifact="_x0031_" validate="no" bookmark="yes" Order="_x0034_"/>
  <Shape xmlns="" ID="rVCvDw1qsb8Z8iynXRMi+OtvE0g=" formula="no" inline="no" isBookmarkSet="no" bookmark="no" validate="no" pdftag="P" artifact="_x0030_" Order="_x0033_"/>
  <Shape xmlns="" ID="VbDaZtGLtsE1jP9oUUv31g6DngA=" formula="no" inline="no" isBookmarkSet="no" pdftag="H3" artifact="_x0031_" validate="no" bookmark="yes" Order="_x0032_"/>
  <Shape xmlns="" ID="o2fv8p+gsaQrBpkFAcHYjVp+02k=" formula="no" inline="no" isBookmarkSet="no" pdftag="H2" artifact="_x0031_" validate="no" bookmark="yes" Order="_x0031_"/>
  <Shape xmlns="" ID="yWpDRWi7bg3ZFwAVGkelvXTebU0=" Order="_x0036_" pdftag="_x005B_Artifact_x005D_" isBookmarkSet="no" bookmark="no"/>
  <Shape xmlns="" ID="zvgCYiGZ/lf2Wnjqqgxkx4zW5m8=" formula="no" inline="no" isBookmarkSet="no" pdftag="H2" artifact="_x0031_" validate="no" bookmark="yes" Order="_x0031_"/>
  <Shape xmlns="" ID="DaII41640SDDmnQ3aP7/J+qslzk=" Order="_x0032_" pdftag="_x005B_Artifact_x005D_" isBookmarkSet="no" bookmark="no"/>
  <Shape xmlns="" ID="yhrzvkIa7er1ch3Ot2s6ZILcei4=" Order="_x0031_" pdftag="_x005B_Artifact_x005D_" isBookmarkSet="no" bookmark="no"/>
  <Shape xmlns="" ID="iKX+K45oxn+hayBeJ64dJcmRjOA=" pdftag="" Order="_x0032_" artifact="_x0031_" validate="no"/>
  <Shape xmlns="" ID="vaV70jTf/aBbamn5IhqvyYu1GY4=" pdftag="" Order="_x0033_" artifact="_x0031_" validate="no"/>
  <Shape xmlns="" ID="6JKTfDC64Q+wJxaX1GeGgKODPVs=" pdftag="" Order="_x0031_" artifact="_x0031_" validate="no"/>
  <Shape xmlns="" ID="rqzgzAjEizDeu45qqR4m1QdOd/o=" Order="_x0034_" pdftag="_x005B_Artifact_x005D_" isBookmarkSet="no" bookmark="no"/>
  <Shape xmlns="" ID="oYuwvBx49h4c/qWt3Gl3FZnp68I=" artifact="_x0031_" formula="no" inline="no" pdftag="Figure" isBookmarkSet="no" bookmark="no" validate="no" Order="_x0033_"/>
  <Shape xmlns="" ID="Hx4rxvpCWPz2O34OwcJrXGoRlHM=" formula="no" inline="no" isBookmarkSet="no" pdftag="H3" artifact="_x0031_" validate="no" bookmark="yes" Order="_x0032_"/>
  <Shape xmlns="" ID="rsSAAOGSU0w78cXhI3jMYn/ST5Y=" formula="no" inline="no" isBookmarkSet="no" pdftag="H2" artifact="_x0031_" validate="no" bookmark="yes" Order="_x0031_"/>
  <Shape xmlns="" ID="KJqBtIhCQ8rYP4WdQ03WGwx4+LU=" Order="_x0034_" pdftag="_x005B_Artifact_x005D_" isBookmarkSet="no" bookmark="no"/>
  <Shape xmlns="" ID="NiV5v76YMPyQBnvtZtT1sdqAQY8=" formula="no" inline="no" isBookmarkSet="no" bookmark="no" validate="no" pdftag="P" artifact="_x0030_" Order="_x0034_"/>
  <Shape xmlns="" ID="WJzdn5Quh20Md25SXhQKFzW0T+c=" formula="no" inline="no" isBookmarkSet="no" bookmark="no" validate="no" pdftag="P" artifact="_x0030_" Order="_x0033_"/>
  <Shape xmlns="" ID="2YDhIiKe4zgr425UN9wTzDsYLqE=" formula="no" inline="no" isBookmarkSet="no" validate="no" bookmark="no" pdftag="P" artifact="_x0030_" Order="_x0032_"/>
  <Shape xmlns="" ID="Ob7bDmLgDlHcm4Qm0gQQ4P4QcDA=" formula="no" inline="no" isBookmarkSet="no" validate="no" bookmark="no" pdftag="H2" artifact="_x0030_" Order="_x0031_"/>
  <Shape xmlns="" ID="Hd5lD65ALfvss/U9ltdEnqzf3Z8=" Order="_x0035_" pdftag="_x005B_Artifact_x005D_" isBookmarkSet="no" bookmark="no"/>
  <Shape xmlns="" ID="FwQY7YSFQYuKW2Uvsf10hAMuAPQ=" formula="no" inline="no" isBookmarkSet="no" validate="no" bookmark="no" pdftag="P" artifact="_x0030_" Order="_x0033_"/>
  <Shape xmlns="" ID="zTP/IhRt6Cs3eLMsYABxxrEspdg=" formula="no" inline="no" isBookmarkSet="no" validate="no" bookmark="no" pdftag="H2" artifact="_x0030_" Order="_x0032_"/>
  <Shape xmlns="" ID="F1ZrxBRyoKJNete1VDVItcy3388=" formula="no" inline="no" isBookmarkSet="no" validate="no" bookmark="no" pdftag="P" artifact="_x0030_" Order="_x0031_"/>
  <Shape xmlns="" ID="4pHj/2WXkoOj1YkeFdlSP44DJnI=" Order="_x0034_" pdftag="_x005B_Artifact_x005D_" isBookmarkSet="no" bookmark="no"/>
  <Shape xmlns="" ID="Y7jsqzflfSIurTFoeHcs5T0yLR0=" pdftag="P" isBookmarkSet="no" bookmark="no" Order="_x0032_"/>
  <Shape xmlns="" ID="B3/JEmurMo3XL4t6cC5Ewno1wFc=" formula="no" inline="no" isBookmarkSet="no" validate="no" bookmark="no" pdftag="P" artifact="_x0030_" Order="_x0031_"/>
  <Shape xmlns="" ID="8AG3ZfrORZqUEpsmu86U2TKzTK8=" Order="_x0033_" pdftag="_x005B_Artifact_x005D_" isBookmarkSet="no" bookmark="no"/>
  <Shape xmlns="" ID="z+E+z07tlGpEkx+dTHYI/c0MJTM=" pdftag="P" isBookmarkSet="no" bookmark="no" Order="_x0033_"/>
  <Shape xmlns="" ID="KPBWGTdtJeti1SqD66cGM5zW3v0=" pdftag="P" isBookmarkSet="no" bookmark="no" Order="_x0032_"/>
  <Shape xmlns="" ID="syyBsfrFcz5EvlL5WkYZEC7G7RA=" pdftag="H2" isBookmarkSet="no" bookmark="yes" Order="_x0031_"/>
  <Shape xmlns="" ID="YFhVUROdS74oW2sxpDAch7HB0YY=" Order="_x0034_" pdftag="_x005B_Artifact_x005D_" isBookmarkSet="no" bookmark="no"/>
  <Shape xmlns="" ID="FiIK8fZ0zMYHbU2e/l3n+kdzsHQ=" pdftag="P" isBookmarkSet="no" bookmark="no" Order="_x0033_"/>
  <Shape xmlns="" ID="2tYNTlUE1bf7QhdckUXIL4vvRFk=" pdftag="P" isBookmarkSet="no" bookmark="no" Order="_x0032_"/>
  <Shape xmlns="" ID="EbdF7GdjdcpyR1RjoogdZHYYKS4=" pdftag="P" isBookmarkSet="no" bookmark="no" Order="_x0034_"/>
  <Shape xmlns="" ID="JrYb+runwCfg5moRVOeyOsR/DQk=" pdftag="H2" isBookmarkSet="no" bookmark="yes" Order="_x0031_"/>
  <Shape xmlns="" ID="Usnelripj/UGLIUGk93oYcRU5rE=" Order="_x0035_" pdftag="_x005B_Artifact_x005D_" isBookmarkSet="no" bookmark="no"/>
  <Shape xmlns="" ID="z31fCDdAb1ATKnH741WTDvc6zKU=" pdftag="P" isBookmarkSet="no" bookmark="no" Order="_x0032_"/>
  <Shape xmlns="" ID="Wi5ojySte5TUM8kVwC1nc3vKDlo=" pdftag="H2" isBookmarkSet="no" bookmark="yes" Order="_x0031_"/>
  <Shape xmlns="" ID="RrdAFZl8TymOp5z50VWM17V4ypo=" Order="_x0033_" pdftag="_x005B_Artifact_x005D_" isBookmarkSet="no" bookmark="no"/>
  <Shape xmlns="" ID="uTC+vpMlIwvCH7AKJlYXjUfeGg8=" pdftag="P" isBookmarkSet="no" bookmark="no" Order="_x0032_"/>
  <Shape xmlns="" ID="UvreiWJfmYxhHmDj5pn+PYhiFuw=" pdftag="H2" isBookmarkSet="no" bookmark="yes" Order="_x0031_"/>
  <Shape xmlns="" ID="fVNXS4nPeT9VzUzRfeAh4ncbI1c=" Order="_x0033_" pdftag="_x005B_Artifact_x005D_" isBookmarkSet="no" bookmark="no"/>
  <Shape xmlns="" ID="QoaS/6oTAQExiTtqS2ZqIrTtXkY=" pdftag="P" isBookmarkSet="no" bookmark="no" Order="_x0032_"/>
  <Shape xmlns="" ID="J/j+XPEyCXFcOZU+E9xjRBUygEY=" pdftag="H2" isBookmarkSet="no" bookmark="yes" Order="_x0031_"/>
  <Shape xmlns="" ID="mcgtGDvWvFcCCXXiwX3ciF90gTU=" Order="_x0033_" pdftag="_x005B_Artifact_x005D_" isBookmarkSet="no" bookmark="no"/>
  <Shape xmlns="" ID="ssc7OxPv8ygkQQ+klNMKp7MRSpI=" pdftag="P" isBookmarkSet="no" bookmark="no" Order="_x0032_"/>
  <Shape xmlns="" ID="dERBdn42u/TAloA9HpkAr2xTJvA=" pdftag="H2" isBookmarkSet="no" bookmark="yes" Order="_x0031_"/>
  <Shape xmlns="" ID="sLX62fBltEIiF+g1TaRS6Z2x3es=" Order="_x0033_" pdftag="_x005B_Artifact_x005D_" isBookmarkSet="no" bookmark="no"/>
  <Shape xmlns="" ID="jvArq75eBqjxqRTU6nSXJdHJ0tI=" pdftag="P" isBookmarkSet="no" bookmark="no" Order="_x0033_"/>
  <Shape xmlns="" ID="BNgaIUd7fvOMQ8BSE8GDzCGtU5U=" formula="no" inline="no" isBookmarkSet="no" validate="no" bookmark="no" pdftag="P" artifact="_x0030_" Order="_x0032_"/>
  <Shape xmlns="" ID="hqIFM0lVN5G4n9eAxhAeGVxt4uQ=" pdftag="H2" isBookmarkSet="no" bookmark="yes" Order="_x0031_"/>
  <Shape xmlns="" ID="19GU1nuiGkS/q3or7DQTiVjgP+Q=" formula="no" inline="no" isBookmarkSet="no" validate="no" bookmark="no" pdftag="P" artifact="_x0030_" Order="_x0031_0"/>
  <Shape xmlns="" ID="2dITApOTBecGHgPu6kVp8d+GWHk=" formula="no" inline="no" isBookmarkSet="no" validate="no" bookmark="no" pdftag="P" artifact="_x0030_" Order="_x0039_"/>
  <Shape xmlns="" ID="s66vO61aXc6DjvtTXv1oMzQFsM8=" artifact="_x0031_" formula="no" inline="no" pdftag="Figure" isBookmarkSet="no" validate="no" bookmark="no" Order="_x0038_"/>
  <Shape xmlns="" ID="g8gECMnWX0hKI+ti+nQHlJ+Q/ds=" formula="no" inline="no" isBookmarkSet="no" validate="no" bookmark="no" pdftag="P" artifact="_x0030_" Order="_x0037_"/>
  <Shape xmlns="" ID="LMP7KVpzXSOh3LgFlqWjHNgvNV8=" artifact="_x0031_" formula="no" inline="no" pdftag="Figure" isBookmarkSet="no" validate="no" bookmark="no" Order="_x0036_"/>
  <Shape xmlns="" ID="htgF2r6mb03Ok/En47HKtk9o4lM=" formula="no" inline="no" isBookmarkSet="no" validate="no" bookmark="no" pdftag="P" artifact="_x0030_" Order="_x0035_"/>
  <Shape xmlns="" ID="CzqWRoiBHBXDU9qTCBxdO5Q1idE=" artifact="_x0031_" formula="no" inline="no" pdftag="Figure" isBookmarkSet="no" validate="no" bookmark="no" Order="_x0034_"/>
  <Shape xmlns="" ID="mwIHxNr8b9M5lJenRjAPk8RyAyI=" formula="no" inline="no" isBookmarkSet="no" validate="no" bookmark="no" pdftag="P" artifact="_x0030_" Order="_x0033_"/>
  <Shape xmlns="" ID="fTJXjMg19+f76EJd2lzNNv/UTdA=" artifact="_x0031_" formula="no" inline="no" pdftag="Figure" isBookmarkSet="no" validate="no" bookmark="no" Order="_x0032_"/>
  <Shape xmlns="" ID="cN3KzdXKlHoJV7lOAL+VeKIVxhw=" formula="no" inline="no" isBookmarkSet="no" validate="no" bookmark="no" pdftag="H2" artifact="_x0030_" Order="_x0031_"/>
  <Shape xmlns="" ID="bbNWuAQ9bxatOMnKWE8prGOOA6M=" Order="_x0031_1" pdftag="_x005B_Artifact_x005D_" isBookmarkSet="no" bookmark="no"/>
  <Shape xmlns="" ID="+oPPTAFK6ArQoI1UD8eBE9H/xcI=" formula="no" inline="no" isBookmarkSet="no" validate="no" bookmark="no" pdftag="P" artifact="_x0030_" Order="_x0031_0"/>
  <Shape xmlns="" ID="SYTHXZT0IcQSxmCp6FxXUhXN+Tk=" artifact="_x0031_" formula="no" inline="no" pdftag="Figure" isBookmarkSet="no" validate="no" bookmark="no" Order="_x0039_"/>
  <Shape xmlns="" ID="jVzhp4yjBoES3JoPnYT1bMjNTmc=" formula="no" inline="no" isBookmarkSet="no" validate="no" bookmark="no" pdftag="P" artifact="_x0030_" Order="_x0038_"/>
  <Shape xmlns="" ID="5SHCVqG5kTuf4tCvucF2l9LKwU8=" artifact="_x0031_" formula="no" inline="no" pdftag="Figure" isBookmarkSet="no" validate="no" bookmark="no" Order="_x0037_"/>
  <Shape xmlns="" ID="iSpEglb/fQwZMDLvRAi1tp7OV4U=" formula="no" inline="no" isBookmarkSet="no" validate="no" bookmark="no" pdftag="P" artifact="_x0030_" Order="_x0036_"/>
  <Shape xmlns="" ID="n14NIlORoFMs6r8UQGWmt6ZdqDg=" artifact="_x0031_" formula="no" inline="no" pdftag="Figure" isBookmarkSet="no" validate="no" bookmark="no" Order="_x0035_"/>
  <Shape xmlns="" ID="akQ3xEQAM+PCHFH/+7Rb0nVvVQk=" formula="no" inline="no" isBookmarkSet="no" validate="no" bookmark="no" pdftag="P" artifact="_x0030_" Order="_x0034_"/>
  <Shape xmlns="" ID="CbX2Rrw9+BGKu00EExI6jrh1bXA=" artifact="_x0031_" formula="no" inline="no" pdftag="Figure" isBookmarkSet="no" validate="no" bookmark="no" Order="_x0033_"/>
  <Shape xmlns="" ID="7UQRMexUXA+ZQgilBXa1qkU0Bkc=" formula="no" inline="no" isBookmarkSet="no" validate="no" bookmark="no" pdftag="P" artifact="_x0030_" Order="_x0032_"/>
  <Shape xmlns="" ID="p7AkvmviCeh/qV1pubDpEH8ZDv8=" formula="no" inline="no" isBookmarkSet="no" validate="no" bookmark="no" pdftag="H2" artifact="_x0030_" Order="_x0031_"/>
  <Shape xmlns="" ID="9wjHnySfXT9SLdM+f1F2QTmumDw=" Order="_x0031_1" pdftag="_x005B_Artifact_x005D_" isBookmarkSet="no" bookmark="no"/>
  <Shape xmlns="" ID="cHjfB5mBERKo0tfJgRUIyBsLpZ4=" formula="no" inline="no" isBookmarkSet="no" validate="no" bookmark="no" pdftag="P" artifact="_x0030_" Order="_x0031_1"/>
  <Shape xmlns="" ID="9pohZzMyyPSCWu9AxOP4OqXPEDY=" artifact="_x0031_" formula="no" inline="no" pdftag="Figure" isBookmarkSet="no" validate="no" bookmark="no" Order="_x0031_0"/>
  <Shape xmlns="" ID="ugNN/JWQyEyeiokvPM4oFU75+oA=" formula="no" inline="no" isBookmarkSet="no" validate="no" bookmark="no" pdftag="P" artifact="_x0030_" Order="_x0039_"/>
  <Shape xmlns="" ID="GkyGIZFAW0maSUHtxXfYH9pUVVE=" artifact="_x0031_" formula="no" inline="no" pdftag="Figure" isBookmarkSet="no" validate="no" bookmark="no" Order="_x0038_"/>
  <Shape xmlns="" ID="zTSRV7DzBedLt3bEcKJFbG/wt+o=" formula="no" inline="no" isBookmarkSet="no" validate="no" bookmark="no" pdftag="P" artifact="_x0030_" Order="_x0037_"/>
  <Shape xmlns="" ID="DyYjwnfhxSjTUkb78OB4GKFiBws=" artifact="_x0031_" formula="no" inline="no" pdftag="Figure" isBookmarkSet="no" validate="no" bookmark="no" Order="_x0036_"/>
  <Shape xmlns="" ID="kD+9HQ+kaAIVZGoBBOFXZBaDSyE=" formula="no" inline="no" isBookmarkSet="no" validate="no" bookmark="no" pdftag="P" artifact="_x0030_" Order="_x0035_"/>
  <Shape xmlns="" ID="uTqRkfpK7FLGCYJxXn0/4pqyrsE=" artifact="_x0031_" formula="no" inline="no" pdftag="Figure" isBookmarkSet="no" validate="no" bookmark="no" Order="_x0034_"/>
  <Shape xmlns="" ID="Ett5ajy8F2ZQkvBEhjJ1mh96Z6s=" formula="no" inline="no" isBookmarkSet="no" validate="no" bookmark="no" pdftag="P" artifact="_x0030_" Order="_x0033_"/>
  <Shape xmlns="" ID="LWlghF9dBGVAbMkss8TgP9VC+wk=" formula="no" inline="no" isBookmarkSet="no" Order="_x0032_" validate="no" bookmark="no" pdftag="_x005B_Artifact_x005D_" artifact="_x0031_"/>
  <Shape xmlns="" ID="/V2KfqqKtOhZUimsWgfsxzeT8XA=" formula="no" inline="no" isBookmarkSet="no" validate="no" bookmark="no" pdftag="P" artifact="_x0030_" Order="_x0032_"/>
  <Shape xmlns="" ID="OK8fDlh45cC3FQ3MCsyGt7uDaGA=" formula="no" inline="no" isBookmarkSet="no" validate="no" pdftag="H2" artifact="_x0030_" bookmark="yes" Order="_x0031_"/>
  <Shape xmlns="" ID="C1bPKuZZrVGMynXdV1NZKVeAbiU=" Order="_x0031_3" pdftag="_x005B_Artifact_x005D_" isBookmarkSet="no" bookmark="no"/>
  <Shape xmlns="" ID="B8bbTKojVBhy+xkE9KBnBbMq5WA=" formula="no" inline="no" isBookmarkSet="no" validate="no" bookmark="no" pdftag="P" artifact="_x0030_" Order="_x0039_"/>
  <Shape xmlns="" ID="d0KV4ydMWyrqe46MclLKH1MmEEo=" formula="no" inline="no" isBookmarkSet="no" validate="no" bookmark="no" pdftag="P" artifact="_x0030_" Order="_x0038_"/>
  <Shape xmlns="" ID="UsZNsMp9Xr9Gyyc6dkMCo4D2H5g=" formula="no" inline="no" isBookmarkSet="no" validate="no" bookmark="no" pdftag="P" artifact="_x0030_" Order="_x0037_"/>
  <Shape xmlns="" ID="BTJPnuhZ53YebmSrziZoXMdpS4M=" formula="no" inline="no" isBookmarkSet="no" validate="no" bookmark="no" pdftag="P" artifact="_x0030_" Order="_x0036_"/>
  <Shape xmlns="" ID="ljpiZkm/+QtJ6TtCx0/nMp1KZ8w=" formula="no" inline="no" isBookmarkSet="no" validate="no" bookmark="no" pdftag="P" artifact="_x0030_" Order="_x0035_"/>
  <Shape xmlns="" ID="kZH0Ok5ipkvN0FkAN3j6YtzWZ0o=" formula="no" inline="no" isBookmarkSet="no" validate="no" bookmark="no" pdftag="P" artifact="_x0030_" Order="_x0034_"/>
  <Shape xmlns="" ID="oYbE/k8TZfwS/ihit0l4wfpUf18=" formula="no" inline="no" isBookmarkSet="no" validate="no" bookmark="no" pdftag="P" artifact="_x0030_" Order="_x0033_"/>
  <Shape xmlns="" ID="7q7pqaj5ccuGFUB8xe8K1+9CIbs=" formula="no" inline="no" isBookmarkSet="no" validate="no" bookmark="no" pdftag="P" artifact="_x0030_" Order="_x0032_"/>
  <Shape xmlns="" ID="06fgHE22rbrWIXYLReLUpJlI2Lo=" formula="no" inline="no" isBookmarkSet="no" validate="no" pdftag="H2" artifact="_x0030_" bookmark="yes" Order="_x0031_"/>
  <Shape xmlns="" ID="gnjtE6PO3uYW1fIl6+LjiySPNw8=" Order="_x0031_0" pdftag="_x005B_Artifact_x005D_" isBookmarkSet="no" bookmark="no"/>
  <Shape xmlns="" ID="NZs7ujEul47hYVL3ryCSJ6XrrVg=" formula="no" inline="no" isBookmarkSet="no" validate="no" bookmark="no" pdftag="Figure" artifact="_x0030_" Order="_x0039_"/>
  <Shape xmlns="" ID="VZxKRv9RcZ2K+ddOgs7MbJ209Zo=" artifact="_x0031_" formula="no" inline="no" pdftag="Figure" isBookmarkSet="no" validate="no" bookmark="no" Order="_x0031_0"/>
  <Shape xmlns="" ID="P8o92jFNl+qbMwiC+4jxKRL30AY=" formula="no" inline="no" isBookmarkSet="no" validate="no" bookmark="no" pdftag="P" artifact="_x0030_" Order="_x0031_1"/>
  <Shape xmlns="" ID="sC8UtcO69jkzKmktKABqob0Rgoo=" formula="no" inline="no" isBookmarkSet="no" validate="no" bookmark="no" pdftag="P" artifact="_x0030_" Order="_x0038_"/>
  <Shape xmlns="" ID="WI2UGNvdiveVk/5DceCr1Bbt+5w=" formula="no" inline="no" isBookmarkSet="no" validate="no" bookmark="no" pdftag="P" artifact="_x0030_" Order="_x0037_"/>
  <Shape xmlns="" ID="EbH/7DZ/GaXwMPPvJcAA+fRlNKM=" formula="no" inline="no" isBookmarkSet="no" validate="no" bookmark="no" pdftag="P" artifact="_x0030_" Order="_x0036_"/>
  <Shape xmlns="" ID="Y/ldxXXlU5AN+uYb5N6FRB4JGeg=" formula="no" inline="no" isBookmarkSet="no" validate="no" bookmark="no" pdftag="P" artifact="_x0030_" Order="_x0035_"/>
  <Shape xmlns="" ID="PuZQjrBFOkFDxvBoQ+BkhpdseEQ=" formula="no" inline="no" isBookmarkSet="no" validate="no" bookmark="no" pdftag="P" artifact="_x0030_" Order="_x0034_"/>
  <Shape xmlns="" ID="k5X4i5RvYDgiARcKEkf1+aFlvAI=" formula="no" inline="no" isBookmarkSet="no" validate="no" bookmark="no" pdftag="P" artifact="_x0030_" Order="_x0033_"/>
  <Shape xmlns="" ID="Z5v8HpASDPo/Wz/0q/BGJ6ugT5U=" formula="no" inline="no" isBookmarkSet="no" validate="no" bookmark="no" pdftag="P" artifact="_x0030_" Order="_x0032_"/>
  <Shape xmlns="" ID="qg/yRKvPs8ROT+r1Jk5a31WpY/w=" formula="no" inline="no" isBookmarkSet="no" validate="no" bookmark="no" pdftag="H2" artifact="_x0030_" Order="_x0031_"/>
  <Shape xmlns="" ID="YCxz2RypFb5QpuXgkpj+yuhAraQ=" Order="_x0031_2" pdftag="_x005B_Artifact_x005D_" isBookmarkSet="no" bookmark="no"/>
  <Shape xmlns="" ID="JVaVeqwnrJXcfjyxjN23u6U6YjU=" formula="no" inline="no" isBookmarkSet="no" validate="no" bookmark="no" pdftag="P" artifact="_x0030_" Order="_x0031_1"/>
  <Shape xmlns="" ID="1VYlZJxEhUYoBZrPC1K4brZxD4o=" artifact="_x0031_" formula="no" inline="no" pdftag="Figure" isBookmarkSet="no" validate="no" bookmark="no" Order="_x0031_0"/>
  <Shape xmlns="" ID="fcLbEBweMN1jqvR6XEB80Uzn1vI=" artifact="_x0031_" formula="no" inline="no" pdftag="Figure" isBookmarkSet="no" validate="no" bookmark="no" Order="_x0039_"/>
  <Shape xmlns="" ID="gLvMFMxEiDWTy9xz23vSIMFDq7s=" formula="no" inline="no" isBookmarkSet="no" validate="no" bookmark="no" pdftag="P" artifact="_x0030_" Order="_x0038_"/>
  <Shape xmlns="" ID="OAEemmU3Tf/BYnd4sNW+SnhaUvA=" formula="no" inline="no" isBookmarkSet="no" validate="no" bookmark="no" pdftag="P" artifact="_x0030_" Order="_x0037_"/>
  <Shape xmlns="" ID="56JdV7wQqNvSBwuHfa0UR8rHwds=" formula="no" inline="no" isBookmarkSet="no" validate="no" bookmark="no" pdftag="P" artifact="_x0030_" Order="_x0036_"/>
  <Shape xmlns="" ID="+5RFGTA9WgsU+8IpV9j0zuD5b3Y=" formula="no" inline="no" isBookmarkSet="no" validate="no" bookmark="no" pdftag="P" artifact="_x0030_" Order="_x0035_"/>
  <Shape xmlns="" ID="6pTAVe1s1elbalCQHyEHhZhOka8=" formula="no" inline="no" isBookmarkSet="no" validate="no" bookmark="no" pdftag="P" artifact="_x0030_" Order="_x0034_"/>
  <Shape xmlns="" ID="HZ6wPwmBoY1xi70XpuSBjrgzi4o=" formula="no" inline="no" isBookmarkSet="no" validate="no" bookmark="no" pdftag="P" artifact="_x0030_" Order="_x0033_"/>
  <Shape xmlns="" ID="0DLg+oV8Bq9ALt7YjL8qdjZ92lY=" formula="no" inline="no" isBookmarkSet="no" validate="no" bookmark="no" pdftag="P" artifact="_x0030_" Order="_x0032_"/>
  <Shape xmlns="" ID="4Qpe+3raQyAYzBoBw0jiGi1IBRA=" formula="no" inline="no" isBookmarkSet="no" validate="no" bookmark="no" pdftag="H2" artifact="_x0030_" Order="_x0031_"/>
  <Shape xmlns="" ID="orNo5z6Ai1BHwym5+HcTkzXCzn4=" Order="_x0031_2" pdftag="_x005B_Artifact_x005D_" isBookmarkSet="no" bookmark="no"/>
  <Shape xmlns="" ID="/2+v/OfzjyBI0gyUFEsQZQmakrs=" formula="no" inline="no" isBookmarkSet="no" validate="no" bookmark="no" pdftag="P" artifact="_x0030_" Order="_x0031_1"/>
  <Shape xmlns="" ID="yRia6CFwgu5PColb2v862juIANg=" formula="no" inline="no" isBookmarkSet="no" validate="no" bookmark="no" pdftag="P" artifact="_x0030_" Order="_x0031_0"/>
  <Shape xmlns="" ID="3951gZFeWCNFfOMfr9aJS0dmigQ=" formula="no" inline="no" isBookmarkSet="no" validate="no" bookmark="no" pdftag="P" artifact="_x0030_" Order="_x0039_"/>
  <Shape xmlns="" ID="eCd0QjJtXeBNI7lqnfkbDq03nyA=" formula="no" inline="no" isBookmarkSet="no" validate="no" bookmark="no" pdftag="P" artifact="_x0030_" Order="_x0038_"/>
  <Shape xmlns="" ID="5qHzbrLSJyNopwSGa+U9giIOoU0=" formula="no" inline="no" isBookmarkSet="no" validate="no" bookmark="no" pdftag="P" artifact="_x0030_" Order="_x0037_"/>
  <Shape xmlns="" ID="93Ei1wg2lCAYEXL8hM0eglN+JZw=" formula="no" inline="no" isBookmarkSet="no" validate="no" bookmark="no" pdftag="P" artifact="_x0030_" Order="_x0036_"/>
  <Shape xmlns="" ID="hhUUUIquUZX8CXSx4RvuPtTDJr0=" formula="no" inline="no" isBookmarkSet="no" validate="no" bookmark="no" pdftag="P" artifact="_x0030_" Order="_x0035_"/>
  <Shape xmlns="" ID="PFtooTCc9Is2KZjVM+Rv59rDIF4=" formula="no" inline="no" isBookmarkSet="no" validate="no" bookmark="no" pdftag="P" artifact="_x0030_" Order="_x0034_"/>
  <Shape xmlns="" ID="bTTi1JtL2EY98xvmpEOKXfM7aqI=" formula="no" inline="no" isBookmarkSet="no" validate="no" bookmark="no" pdftag="P" artifact="_x0030_" Order="_x0033_"/>
  <Shape xmlns="" ID="HiPUN43njYDy6A8ebvKutKJeQQI=" formula="no" inline="no" isBookmarkSet="no" validate="no" bookmark="no" pdftag="P" artifact="_x0030_" Order="_x0032_"/>
  <Shape xmlns="" ID="QDWzWr8G+ZvEZ4vu2Nre5OoUAq8=" formula="no" inline="no" isBookmarkSet="no" validate="no" bookmark="no" pdftag="H2" artifact="_x0030_" Order="_x0031_"/>
  <Shape xmlns="" ID="vDRhnoKxdxlVXiqTq9epPUfWCQc=" Order="_x0031_2" pdftag="_x005B_Artifact_x005D_" isBookmarkSet="no" bookmark="no"/>
  <SubText xmlns="" ID="gqPylL6ho2wS7odMpYoYIYa2EiQ=" ActualText=""/>
  <Shape xmlns="" ID="q6QEuKcewaQk+H5NwdvXJ7JOfiU=" isBookmarkSet="no" bookmark="yes" pdftag="P" artifact="_x0030_" Order="_x0032_"/>
  <Shape xmlns="" ID="eJbFegz/OsZ8+LOsEs3W59f6SFE=" Order="_x0033_" pdftag="_x005B_Artifact_x005D_" isBookmarkSet="no" bookmark="no"/>
  <Shape xmlns="" ID="P5/P8zix130QuOoA2x8M1/anwoU=" formula="no" inline="no" isBookmarkSet="no" bookmark="no" Order="_x0034_" validate="no" pdftag="_x005B_Artifact_x005D_" artifact="_x0031_"/>
  <Shape xmlns="" ID="g38tpwtlcldDP1d4Sk0fHMlHfA8=" formula="no" inline="no" isBookmarkSet="no" bookmark="no" Order="_x0032_" validate="no" pdftag="_x005B_Artifact_x005D_" artifact="_x0031_"/>
  <Shape xmlns="" ID="/NGazWuJN+U27SgGNMvP/CBdjIY=" formula="no" inline="no" isBookmarkSet="no" bookmark="no" validate="no" pdftag="P" artifact="_x0030_" Order="_x0033_"/>
  <Shape xmlns="" ID="vHg7ht2qgKojnu0Fl6z4ZxLC0YA=" formula="no" inline="no" isBookmarkSet="no" bookmark="no" validate="no" pdftag="P" artifact="_x0030_" Order="_x0033_"/>
  <Shape xmlns="" ID="087xzxITSNs4wfiZyAhvetOzLGc=" formula="no" inline="no" isBookmarkSet="no" pdftag="H3" artifact="_x0031_" validate="no" bookmark="yes" Order="_x0032_"/>
  <Shape xmlns="" ID="pPciIK89Yvxn43UsZgxeMTQ6jjs=" formula="no" inline="no" isBookmarkSet="no" pdftag="H2" artifact="_x0031_" validate="no" bookmark="yes" Order="_x0031_"/>
  <Shape xmlns="" ID="u+bKl0f3uyLlc1fl7b0P2WS1waI=" Order="_x0033_" pdftag="_x005B_Artifact_x005D_" isBookmarkSet="no" bookmark="no"/>
  <SubText xmlns="" ID="YYZK/rqcw1y6FSRhMUky5hCvlBc=" ActualText=""/>
  <SubText xmlns="" ID="jwSUrC2q/ZOxpNQklLjFzGCePU8=" ActualText=""/>
  <SubText xmlns="" ID="/Mrs0I4hjUA5YxESRQO8IZ7Hfgk=" ActualText=""/>
  <SubText xmlns="" ID="3YV+panle0zAYt4gWJBxeHOB544=" ActualText=""/>
  <SubText xmlns="" ID="VbDaZtGLtsE1jP9oUUv31g6DngA=" ActualText=""/>
  <SubText xmlns="" ID="o2fv8p+gsaQrBpkFAcHYjVp+02k=" ActualText=""/>
  <SubText xmlns="" ID="zvgCYiGZ/lf2Wnjqqgxkx4zW5m8=" ActualText=""/>
  <SubText xmlns="" ID="087xzxITSNs4wfiZyAhvetOzLGc=" ActualText=""/>
  <SubText xmlns="" ID="pPciIK89Yvxn43UsZgxeMTQ6jjs=" ActualText=""/>
  <SubText xmlns="" ID="Hx4rxvpCWPz2O34OwcJrXGoRlHM=" ActualText=""/>
  <SubText xmlns="" ID="rsSAAOGSU0w78cXhI3jMYn/ST5Y=" ActualText=""/>
</PAW>
</file>

<file path=customXml/itemProps1.xml><?xml version="1.0" encoding="utf-8"?>
<ds:datastoreItem xmlns:ds="http://schemas.openxmlformats.org/officeDocument/2006/customXml" ds:itemID="{B03663B4-4C8D-40B5-BA3A-8160338A8ACA}">
  <ds:schemaRefs>
    <ds:schemaRef ds:uri="http://schemas.microsoft.com/sharepoint/v3/contenttype/forms"/>
  </ds:schemaRefs>
</ds:datastoreItem>
</file>

<file path=customXml/itemProps2.xml><?xml version="1.0" encoding="utf-8"?>
<ds:datastoreItem xmlns:ds="http://schemas.openxmlformats.org/officeDocument/2006/customXml" ds:itemID="{0233FCEE-DF12-492E-A16C-F251389CF6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1ba486-ff2f-4459-80ac-1ab5aa17f82f"/>
    <ds:schemaRef ds:uri="2b487234-2a61-45b0-86e3-998bf12a0e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D8B90D-621B-4D95-96B4-BD8A8BE0D4B7}">
  <ds:schemaRefs>
    <ds:schemaRef ds:uri="http://www.w3.org/XML/1998/namespace"/>
    <ds:schemaRef ds:uri="http://schemas.microsoft.com/office/2006/documentManagement/types"/>
    <ds:schemaRef ds:uri="http://schemas.openxmlformats.org/package/2006/metadata/core-properties"/>
    <ds:schemaRef ds:uri="2b487234-2a61-45b0-86e3-998bf12a0e9d"/>
    <ds:schemaRef ds:uri="http://purl.org/dc/dcmitype/"/>
    <ds:schemaRef ds:uri="http://purl.org/dc/elements/1.1/"/>
    <ds:schemaRef ds:uri="http://schemas.microsoft.com/office/2006/metadata/properties"/>
    <ds:schemaRef ds:uri="2a1ba486-ff2f-4459-80ac-1ab5aa17f82f"/>
    <ds:schemaRef ds:uri="http://schemas.microsoft.com/office/infopath/2007/PartnerControls"/>
    <ds:schemaRef ds:uri="http://purl.org/dc/terms/"/>
  </ds:schemaRefs>
</ds:datastoreItem>
</file>

<file path=customXml/itemProps4.xml><?xml version="1.0" encoding="utf-8"?>
<ds:datastoreItem xmlns:ds="http://schemas.openxmlformats.org/officeDocument/2006/customXml" ds:itemID="{A870AE42-B7EF-4425-8E23-8E4BA26DAB5C}">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otalTime>15586</TotalTime>
  <Words>1076</Words>
  <Application>Microsoft Office PowerPoint</Application>
  <PresentationFormat>Widescreen</PresentationFormat>
  <Paragraphs>208</Paragraphs>
  <Slides>30</Slides>
  <Notes>30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30</vt:i4>
      </vt:variant>
    </vt:vector>
  </HeadingPairs>
  <TitlesOfParts>
    <vt:vector size="43" baseType="lpstr">
      <vt:lpstr>Arial</vt:lpstr>
      <vt:lpstr>Calibri</vt:lpstr>
      <vt:lpstr>Calibri Light</vt:lpstr>
      <vt:lpstr>Times New Roman</vt:lpstr>
      <vt:lpstr>Webdings</vt:lpstr>
      <vt:lpstr>Wingdings</vt:lpstr>
      <vt:lpstr>Wingdings 2</vt:lpstr>
      <vt:lpstr>Wingdings 3</vt:lpstr>
      <vt:lpstr>General Content</vt:lpstr>
      <vt:lpstr>Special Content</vt:lpstr>
      <vt:lpstr>People Slides</vt:lpstr>
      <vt:lpstr>Interactive Slides</vt:lpstr>
      <vt:lpstr>Infographic Layouts</vt:lpstr>
      <vt:lpstr>Poll </vt:lpstr>
      <vt:lpstr>WIOA Performance 101 Series – Part II</vt:lpstr>
      <vt:lpstr>Today’s Moderator</vt:lpstr>
      <vt:lpstr>Today’s Presenters</vt:lpstr>
      <vt:lpstr>Today’s Objectives</vt:lpstr>
      <vt:lpstr>Getting Started:   A Beginner’s Guide to Key Resources</vt:lpstr>
      <vt:lpstr>ETA’s Performance Website</vt:lpstr>
      <vt:lpstr>Subscribe to Receive ETA Advisories</vt:lpstr>
      <vt:lpstr>Create an account on WorkforceGPS</vt:lpstr>
      <vt:lpstr>Join the Performance Reporting Community</vt:lpstr>
      <vt:lpstr>Available Tools and Resources</vt:lpstr>
      <vt:lpstr>Policy Guidance - TEGLs and TENs</vt:lpstr>
      <vt:lpstr>Quick Tips: Popular TEGLS for Performance Reporting</vt:lpstr>
      <vt:lpstr>Live Demonstration: Online Resources</vt:lpstr>
      <vt:lpstr>Knowledge Check #1</vt:lpstr>
      <vt:lpstr>Practice In Action</vt:lpstr>
      <vt:lpstr>Question #1</vt:lpstr>
      <vt:lpstr>Question #2</vt:lpstr>
      <vt:lpstr>Question #3</vt:lpstr>
      <vt:lpstr>Question #4</vt:lpstr>
      <vt:lpstr>Question #5</vt:lpstr>
      <vt:lpstr>Question #6</vt:lpstr>
      <vt:lpstr>What Did We Learn?</vt:lpstr>
      <vt:lpstr>Knowledge Check #2</vt:lpstr>
      <vt:lpstr>Knowledge Check #3</vt:lpstr>
      <vt:lpstr>Key Performance Resources – At A Glance</vt:lpstr>
      <vt:lpstr>Any Questions?</vt:lpstr>
      <vt:lpstr>What’s Next in WIOA Performance Technical Assistance?</vt:lpstr>
      <vt:lpstr>More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Grace McCall</cp:lastModifiedBy>
  <cp:revision>539</cp:revision>
  <cp:lastPrinted>2020-02-12T16:22:29Z</cp:lastPrinted>
  <dcterms:created xsi:type="dcterms:W3CDTF">2019-06-21T16:58:05Z</dcterms:created>
  <dcterms:modified xsi:type="dcterms:W3CDTF">2020-06-10T14:45:43Z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0x0101007669111648CCE841868FE85E89B9B60A</vt:lpwstr>
  </property>
</Properties>
</file>