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61" autoAdjust="0"/>
    <p:restoredTop sz="74130" autoAdjust="0"/>
  </p:normalViewPr>
  <p:slideViewPr>
    <p:cSldViewPr snapToGrid="0">
      <p:cViewPr varScale="1">
        <p:scale>
          <a:sx n="86" d="100"/>
          <a:sy n="86" d="100"/>
        </p:scale>
        <p:origin x="19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20/06/08/13/50/Apprenticeships-Closing-the-Skills-Gap-Performance-Reporting-Orientation-2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vimeo.com/432281781/12f607e27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079402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>
                <a:hlinkClick r:id="rId3"/>
              </a:rPr>
              <a:t>H-1B Performance Reporting Orientation 2.0 for Apprenticeships: Closing the Skills Gap Grantees</a:t>
            </a:r>
            <a:br>
              <a:rPr lang="en-US" sz="1600" dirty="0"/>
            </a:br>
            <a:r>
              <a:rPr lang="en-US" sz="1100" dirty="0"/>
              <a:t>Date: June 24, 2020</a:t>
            </a:r>
            <a:br>
              <a:rPr lang="en-US" sz="1600" dirty="0"/>
            </a:br>
            <a:r>
              <a:rPr lang="en-US" sz="1100" dirty="0"/>
              <a:t>Moderator(s): Ayreen Cadwallader (DOL/ETA)</a:t>
            </a:r>
            <a:br>
              <a:rPr lang="en-US" sz="1100" dirty="0"/>
            </a:br>
            <a:r>
              <a:rPr lang="en-US" sz="1100" dirty="0"/>
              <a:t>Speaker(s): Gregory Scheib (DOL/ETA), Kevin Mauro (HIP)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354347"/>
            <a:ext cx="5079403" cy="4851125"/>
          </a:xfrm>
          <a:ln w="12700"/>
        </p:spPr>
        <p:txBody>
          <a:bodyPr lIns="18288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This webinar demonstrates to grantees the technical details of reporting participant data accurately for the Quarterly Performance Report and what to include in the Quarterly Narrative Report. </a:t>
            </a:r>
            <a:endParaRPr lang="en-US" sz="12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The purpose of Webinar 2.0 is to: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• Provide an overview of grantee access to WIPS including passwords and pins.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•Describe how to upload participant level data to generate a Quarterly Performance Report (QPR) form.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•Present an overview of the Quarterly Narrative Report, where grantees will provide updates on the implementation and progress of their grant each quarter.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•Explain the special output measures that only apply to Apprenticeships: Closing the Skills Gap grantees and how the grant should report them.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•Describe the format and structure of a data file.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•Walk-through the creation of a comma-separated values “CSV” data file and describe ongoing case management processes.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•Introduce the edit check process in the Workforce Integrated Performance System (WIPS) and how to resolve WIPS validation errors in a data file.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•Explain how the data submitted in your data file is aggregated and where it displays in the QPR.</a:t>
            </a:r>
          </a:p>
          <a:p>
            <a:pPr marL="0" indent="0">
              <a:buNone/>
            </a:pP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Recording Link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: H-1B Performance Reporting Orientation 2.0 for Apprenticeships: Closing the Skills Gap Grantees</a:t>
            </a:r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623116"/>
              </p:ext>
            </p:extLst>
          </p:nvPr>
        </p:nvGraphicFramePr>
        <p:xfrm>
          <a:off x="5542255" y="408893"/>
          <a:ext cx="340284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22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56661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0:00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Presenter Introductions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Webinar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Introduction to WIPS</a:t>
                      </a:r>
                      <a:r>
                        <a:rPr lang="en-US" sz="1000" b="0" baseline="0" dirty="0"/>
                        <a:t> system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3:50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Overview of H-1B PIRL Data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18:08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Format and Structure of a Data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22:53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How to Generate</a:t>
                      </a:r>
                      <a:r>
                        <a:rPr lang="en-US" sz="1000" b="0" baseline="0" dirty="0"/>
                        <a:t> a Quarterly Performance Report (QPR)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44:52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Overview of Quarterly Narrative Report (QNR)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48:00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Overview of Performance Reporting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54:07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 Steps, Resources, and Wrap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58:43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H-1B Performance Reporting Orientation 2.0 for Apprenticeships: Closing the Skills Gap Grantees D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10269</TotalTime>
  <Words>343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H-1B Performance Reporting Orientation 2.0 for Apprenticeships: Closing the Skills Gap Grantees Date: June 24, 2020 Moderator(s): Ayreen Cadwallader (DOL/ETA) Speaker(s): Gregory Scheib (DOL/ETA), Kevin Mauro (HIP)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159</cp:revision>
  <dcterms:created xsi:type="dcterms:W3CDTF">2017-09-27T21:43:17Z</dcterms:created>
  <dcterms:modified xsi:type="dcterms:W3CDTF">2020-07-02T15:50:09Z</dcterms:modified>
</cp:coreProperties>
</file>