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0" r:id="rId6"/>
    <p:sldMasterId id="2147483658" r:id="rId7"/>
    <p:sldMasterId id="2147483684" r:id="rId8"/>
    <p:sldMasterId id="2147483699" r:id="rId9"/>
    <p:sldMasterId id="2147483715" r:id="rId10"/>
  </p:sldMasterIdLst>
  <p:notesMasterIdLst>
    <p:notesMasterId r:id="rId43"/>
  </p:notesMasterIdLst>
  <p:sldIdLst>
    <p:sldId id="278" r:id="rId11"/>
    <p:sldId id="256" r:id="rId12"/>
    <p:sldId id="296" r:id="rId13"/>
    <p:sldId id="265" r:id="rId14"/>
    <p:sldId id="266" r:id="rId15"/>
    <p:sldId id="295" r:id="rId16"/>
    <p:sldId id="282" r:id="rId17"/>
    <p:sldId id="336" r:id="rId18"/>
    <p:sldId id="313" r:id="rId19"/>
    <p:sldId id="312" r:id="rId20"/>
    <p:sldId id="316" r:id="rId21"/>
    <p:sldId id="317" r:id="rId22"/>
    <p:sldId id="318" r:id="rId23"/>
    <p:sldId id="289" r:id="rId24"/>
    <p:sldId id="309" r:id="rId25"/>
    <p:sldId id="332" r:id="rId26"/>
    <p:sldId id="327" r:id="rId27"/>
    <p:sldId id="328" r:id="rId28"/>
    <p:sldId id="329" r:id="rId29"/>
    <p:sldId id="330" r:id="rId30"/>
    <p:sldId id="321" r:id="rId31"/>
    <p:sldId id="326" r:id="rId32"/>
    <p:sldId id="337" r:id="rId33"/>
    <p:sldId id="284" r:id="rId34"/>
    <p:sldId id="338" r:id="rId35"/>
    <p:sldId id="335" r:id="rId36"/>
    <p:sldId id="281" r:id="rId37"/>
    <p:sldId id="333" r:id="rId38"/>
    <p:sldId id="294" r:id="rId39"/>
    <p:sldId id="331" r:id="rId40"/>
    <p:sldId id="275" r:id="rId41"/>
    <p:sldId id="297"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wis, Shelia F - ETA" initials="LSF-E" lastIdx="10" clrIdx="0">
    <p:extLst>
      <p:ext uri="{19B8F6BF-5375-455C-9EA6-DF929625EA0E}">
        <p15:presenceInfo xmlns:p15="http://schemas.microsoft.com/office/powerpoint/2012/main" userId="S-1-5-21-2522062978-2635407418-847139880-43094" providerId="AD"/>
      </p:ext>
    </p:extLst>
  </p:cmAuthor>
  <p:cmAuthor id="2" name="Eckenroth, Christina - ETA" initials="EC-E" lastIdx="6" clrIdx="1">
    <p:extLst>
      <p:ext uri="{19B8F6BF-5375-455C-9EA6-DF929625EA0E}">
        <p15:presenceInfo xmlns:p15="http://schemas.microsoft.com/office/powerpoint/2012/main" userId="S-1-5-21-2522062978-2635407418-847139880-206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261"/>
    <a:srgbClr val="F3F4F4"/>
    <a:srgbClr val="8C8C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A0A45-2FF7-4638-91B2-B2C20835A40D}" v="107" dt="2020-01-16T18:53:19.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63" autoAdjust="0"/>
    <p:restoredTop sz="83605" autoAdjust="0"/>
  </p:normalViewPr>
  <p:slideViewPr>
    <p:cSldViewPr snapToGrid="0">
      <p:cViewPr varScale="1">
        <p:scale>
          <a:sx n="71" d="100"/>
          <a:sy n="71" d="100"/>
        </p:scale>
        <p:origin x="1363" y="67"/>
      </p:cViewPr>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_rels/data1.xml.rels><?xml version="1.0" encoding="UTF-8" standalone="yes"?>
<Relationships xmlns="http://schemas.openxmlformats.org/package/2006/relationships"><Relationship Id="rId1" Type="http://schemas.openxmlformats.org/officeDocument/2006/relationships/hyperlink" Target="http://www.wintac.org/" TargetMode="External"/></Relationships>
</file>

<file path=ppt/diagrams/_rels/data2.xml.rels><?xml version="1.0" encoding="UTF-8" standalone="yes"?>
<Relationships xmlns="http://schemas.openxmlformats.org/package/2006/relationships"><Relationship Id="rId3" Type="http://schemas.openxmlformats.org/officeDocument/2006/relationships/hyperlink" Target="https://wdr.doleta.gov/directives/" TargetMode="External"/><Relationship Id="rId2" Type="http://schemas.openxmlformats.org/officeDocument/2006/relationships/hyperlink" Target="https://gcc01.safelinks.protection.outlook.com/?url=https%3A%2F%2Fperformancereporting.workforcegps.org%2Fresources%2F2020%2F06%2F25%2F13%2F53%2FPerformance-Reporting-Cohorts&amp;data=02%7C01%7CLewis.Shelia.F%40DOL.GOV%7C2e53e20a14204bf1b72f08d8191a6fc7%7C75a6305472044e0c9126adab971d4aca%7C0%7C0%7C637286948614173581&amp;sdata=vFR5D%2B0nYRDrgdnNmkheI5hfSnXVdT1WKOnJVlTe%2B%2Bo%3D&amp;reserved=0" TargetMode="External"/><Relationship Id="rId1" Type="http://schemas.openxmlformats.org/officeDocument/2006/relationships/hyperlink" Target="https://performancereporting.workforcegps.org/resources/2017/12/18/18/43/Credential-Attainment-Resource-Page" TargetMode="External"/></Relationships>
</file>

<file path=ppt/diagrams/_rels/data4.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1" Type="http://schemas.openxmlformats.org/officeDocument/2006/relationships/hyperlink" Target="http://www.wintac.org/"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gcc01.safelinks.protection.outlook.com/?url=https%3A%2F%2Fperformancereporting.workforcegps.org%2Fresources%2F2020%2F06%2F25%2F13%2F53%2FPerformance-Reporting-Cohorts&amp;data=02%7C01%7CLewis.Shelia.F%40DOL.GOV%7C2e53e20a14204bf1b72f08d8191a6fc7%7C75a6305472044e0c9126adab971d4aca%7C0%7C0%7C637286948614173581&amp;sdata=vFR5D%2B0nYRDrgdnNmkheI5hfSnXVdT1WKOnJVlTe%2B%2Bo%3D&amp;reserved=0" TargetMode="External"/><Relationship Id="rId2" Type="http://schemas.openxmlformats.org/officeDocument/2006/relationships/hyperlink" Target="https://performancereporting.workforcegps.org/resources/2017/12/18/18/43/Credential-Attainment-Resource-Page" TargetMode="External"/><Relationship Id="rId1" Type="http://schemas.openxmlformats.org/officeDocument/2006/relationships/hyperlink" Target="https://wdr.doleta.gov/directives/" TargetMode="External"/></Relationships>
</file>

<file path=ppt/diagrams/_rels/drawing4.xml.rels><?xml version="1.0" encoding="UTF-8" standalone="yes"?>
<Relationships xmlns="http://schemas.openxmlformats.org/package/2006/relationships"><Relationship Id="rId1"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E882D3-F205-4BB4-BEC9-FB2653AB54CD}" type="doc">
      <dgm:prSet loTypeId="urn:diagrams.loki3.com/BracketList" loCatId="list" qsTypeId="urn:microsoft.com/office/officeart/2005/8/quickstyle/simple1" qsCatId="simple" csTypeId="urn:microsoft.com/office/officeart/2005/8/colors/colorful4" csCatId="colorful" phldr="1"/>
      <dgm:spPr/>
      <dgm:t>
        <a:bodyPr/>
        <a:lstStyle/>
        <a:p>
          <a:endParaRPr lang="en-US"/>
        </a:p>
      </dgm:t>
    </dgm:pt>
    <dgm:pt modelId="{F0DE2933-1E4F-4ACF-9203-3FFF30899569}">
      <dgm:prSet/>
      <dgm:spPr/>
      <dgm:t>
        <a:bodyPr/>
        <a:lstStyle/>
        <a:p>
          <a:pPr rtl="0"/>
          <a:r>
            <a:rPr lang="en-US"/>
            <a:t>Collaboration with Education</a:t>
          </a:r>
        </a:p>
      </dgm:t>
    </dgm:pt>
    <dgm:pt modelId="{0F7F7FBE-63E5-40CF-9FE7-DABA48F4E53A}" type="parTrans" cxnId="{FA883A6C-3FE5-4DBB-AE3D-CEF2E0A7DEB5}">
      <dgm:prSet/>
      <dgm:spPr/>
      <dgm:t>
        <a:bodyPr/>
        <a:lstStyle/>
        <a:p>
          <a:endParaRPr lang="en-US"/>
        </a:p>
      </dgm:t>
    </dgm:pt>
    <dgm:pt modelId="{CAA3E269-E9DF-4D03-AA48-3490AF0B610C}" type="sibTrans" cxnId="{FA883A6C-3FE5-4DBB-AE3D-CEF2E0A7DEB5}">
      <dgm:prSet/>
      <dgm:spPr/>
      <dgm:t>
        <a:bodyPr/>
        <a:lstStyle/>
        <a:p>
          <a:endParaRPr lang="en-US"/>
        </a:p>
      </dgm:t>
    </dgm:pt>
    <dgm:pt modelId="{32558A36-1BA8-4D61-885D-A55E1C2FA836}">
      <dgm:prSet custT="1"/>
      <dgm:spPr>
        <a:solidFill>
          <a:schemeClr val="accent4">
            <a:lumMod val="75000"/>
          </a:schemeClr>
        </a:solidFill>
      </dgm:spPr>
      <dgm:t>
        <a:bodyPr/>
        <a:lstStyle/>
        <a:p>
          <a:pPr rtl="0"/>
          <a:r>
            <a:rPr lang="en-US" sz="2400" dirty="0"/>
            <a:t>Leverages Existing Technical Assistance Materials </a:t>
          </a:r>
          <a:r>
            <a:rPr lang="en-US" sz="2000" u="sng" dirty="0">
              <a:hlinkClick xmlns:r="http://schemas.openxmlformats.org/officeDocument/2006/relationships" r:id="rId1"/>
            </a:rPr>
            <a:t>www.WINTAC.org</a:t>
          </a:r>
          <a:endParaRPr lang="en-US" sz="2400" dirty="0"/>
        </a:p>
      </dgm:t>
    </dgm:pt>
    <dgm:pt modelId="{838F9346-06E7-421A-86FF-8BB1B302C2CF}" type="parTrans" cxnId="{59336127-7CA9-4D1B-B237-81A304FF22F3}">
      <dgm:prSet/>
      <dgm:spPr/>
      <dgm:t>
        <a:bodyPr/>
        <a:lstStyle/>
        <a:p>
          <a:endParaRPr lang="en-US"/>
        </a:p>
      </dgm:t>
    </dgm:pt>
    <dgm:pt modelId="{1A6C86D6-A038-4578-91DA-3044A019462F}" type="sibTrans" cxnId="{59336127-7CA9-4D1B-B237-81A304FF22F3}">
      <dgm:prSet/>
      <dgm:spPr/>
      <dgm:t>
        <a:bodyPr/>
        <a:lstStyle/>
        <a:p>
          <a:endParaRPr lang="en-US"/>
        </a:p>
      </dgm:t>
    </dgm:pt>
    <dgm:pt modelId="{E759B465-DB88-4653-841A-C455FC8DC9B9}">
      <dgm:prSet/>
      <dgm:spPr/>
      <dgm:t>
        <a:bodyPr/>
        <a:lstStyle/>
        <a:p>
          <a:pPr rtl="0"/>
          <a:r>
            <a:rPr lang="en-US"/>
            <a:t>Title I, Title II applications</a:t>
          </a:r>
        </a:p>
      </dgm:t>
    </dgm:pt>
    <dgm:pt modelId="{CADD1127-52B6-4F2C-AD81-B02A05E73C7A}" type="parTrans" cxnId="{3094E055-40E0-4F8E-83F2-146A1CB83284}">
      <dgm:prSet/>
      <dgm:spPr/>
      <dgm:t>
        <a:bodyPr/>
        <a:lstStyle/>
        <a:p>
          <a:endParaRPr lang="en-US"/>
        </a:p>
      </dgm:t>
    </dgm:pt>
    <dgm:pt modelId="{2E2078CF-FE67-4A17-8D56-25B86E12C22E}" type="sibTrans" cxnId="{3094E055-40E0-4F8E-83F2-146A1CB83284}">
      <dgm:prSet/>
      <dgm:spPr/>
      <dgm:t>
        <a:bodyPr/>
        <a:lstStyle/>
        <a:p>
          <a:endParaRPr lang="en-US"/>
        </a:p>
      </dgm:t>
    </dgm:pt>
    <dgm:pt modelId="{C0D15559-7C95-4769-B206-CD2C6AB1881A}">
      <dgm:prSet/>
      <dgm:spPr/>
      <dgm:t>
        <a:bodyPr/>
        <a:lstStyle/>
        <a:p>
          <a:pPr rtl="0"/>
          <a:r>
            <a:rPr lang="en-US"/>
            <a:t>A suite of tools! </a:t>
          </a:r>
        </a:p>
      </dgm:t>
    </dgm:pt>
    <dgm:pt modelId="{19825496-1A7B-4104-840E-91839446153A}" type="parTrans" cxnId="{3821743E-908F-4906-8A7D-D14D3430D3C3}">
      <dgm:prSet/>
      <dgm:spPr/>
      <dgm:t>
        <a:bodyPr/>
        <a:lstStyle/>
        <a:p>
          <a:endParaRPr lang="en-US"/>
        </a:p>
      </dgm:t>
    </dgm:pt>
    <dgm:pt modelId="{C6F090E4-DFB0-441D-8BBD-03BC0FFF2EFE}" type="sibTrans" cxnId="{3821743E-908F-4906-8A7D-D14D3430D3C3}">
      <dgm:prSet/>
      <dgm:spPr/>
      <dgm:t>
        <a:bodyPr/>
        <a:lstStyle/>
        <a:p>
          <a:endParaRPr lang="en-US"/>
        </a:p>
      </dgm:t>
    </dgm:pt>
    <dgm:pt modelId="{E133A263-2DC2-402D-8926-08CF0FC854C0}">
      <dgm:prSet custT="1"/>
      <dgm:spPr/>
      <dgm:t>
        <a:bodyPr/>
        <a:lstStyle/>
        <a:p>
          <a:pPr rtl="0"/>
          <a:r>
            <a:rPr lang="en-US" sz="2000" dirty="0"/>
            <a:t>WIOA Credential Attainment Decision Tree Tool Narrative Guide </a:t>
          </a:r>
        </a:p>
      </dgm:t>
    </dgm:pt>
    <dgm:pt modelId="{BF8A301E-2908-4112-85BD-3EB726CE941D}" type="parTrans" cxnId="{EE979BBA-8EEC-4DD6-BAB7-BFC11C4ACA90}">
      <dgm:prSet/>
      <dgm:spPr/>
      <dgm:t>
        <a:bodyPr/>
        <a:lstStyle/>
        <a:p>
          <a:endParaRPr lang="en-US"/>
        </a:p>
      </dgm:t>
    </dgm:pt>
    <dgm:pt modelId="{7555239C-2745-4C69-8D0A-2889211BE28B}" type="sibTrans" cxnId="{EE979BBA-8EEC-4DD6-BAB7-BFC11C4ACA90}">
      <dgm:prSet/>
      <dgm:spPr/>
      <dgm:t>
        <a:bodyPr/>
        <a:lstStyle/>
        <a:p>
          <a:endParaRPr lang="en-US"/>
        </a:p>
      </dgm:t>
    </dgm:pt>
    <dgm:pt modelId="{92C4540F-42E8-408A-8460-312CBF7732CB}">
      <dgm:prSet custT="1"/>
      <dgm:spPr/>
      <dgm:t>
        <a:bodyPr/>
        <a:lstStyle/>
        <a:p>
          <a:pPr rtl="0"/>
          <a:r>
            <a:rPr lang="en-US" sz="2000" dirty="0"/>
            <a:t>Credential Attainment Decision Tree Interactive Tool </a:t>
          </a:r>
        </a:p>
      </dgm:t>
    </dgm:pt>
    <dgm:pt modelId="{21FF92C6-038C-43A0-B24D-3BCB8E49F290}" type="parTrans" cxnId="{0D4462B0-2F5A-4859-ACD3-C8CE9E62AEC1}">
      <dgm:prSet/>
      <dgm:spPr/>
      <dgm:t>
        <a:bodyPr/>
        <a:lstStyle/>
        <a:p>
          <a:endParaRPr lang="en-US"/>
        </a:p>
      </dgm:t>
    </dgm:pt>
    <dgm:pt modelId="{4F465D59-6B3E-434E-8BF2-D799F352EF42}" type="sibTrans" cxnId="{0D4462B0-2F5A-4859-ACD3-C8CE9E62AEC1}">
      <dgm:prSet/>
      <dgm:spPr/>
      <dgm:t>
        <a:bodyPr/>
        <a:lstStyle/>
        <a:p>
          <a:endParaRPr lang="en-US"/>
        </a:p>
      </dgm:t>
    </dgm:pt>
    <dgm:pt modelId="{B6B90AE3-8F30-4250-9988-F7D630E6FEA3}">
      <dgm:prSet custT="1"/>
      <dgm:spPr/>
      <dgm:t>
        <a:bodyPr/>
        <a:lstStyle/>
        <a:p>
          <a:pPr rtl="0"/>
          <a:r>
            <a:rPr lang="en-US" sz="2000" dirty="0"/>
            <a:t>Federal Joint Guidance</a:t>
          </a:r>
        </a:p>
      </dgm:t>
    </dgm:pt>
    <dgm:pt modelId="{0884787A-B390-419C-8A6C-64401854DBD0}" type="parTrans" cxnId="{64739747-25E4-458D-B70A-F7AA6570F225}">
      <dgm:prSet/>
      <dgm:spPr/>
      <dgm:t>
        <a:bodyPr/>
        <a:lstStyle/>
        <a:p>
          <a:endParaRPr lang="en-US"/>
        </a:p>
      </dgm:t>
    </dgm:pt>
    <dgm:pt modelId="{272467EB-AAAA-40DB-93F2-130B45CAA137}" type="sibTrans" cxnId="{64739747-25E4-458D-B70A-F7AA6570F225}">
      <dgm:prSet/>
      <dgm:spPr/>
      <dgm:t>
        <a:bodyPr/>
        <a:lstStyle/>
        <a:p>
          <a:endParaRPr lang="en-US"/>
        </a:p>
      </dgm:t>
    </dgm:pt>
    <dgm:pt modelId="{39360D18-7396-4291-B84A-454BED822028}">
      <dgm:prSet custT="1"/>
      <dgm:spPr/>
      <dgm:t>
        <a:bodyPr/>
        <a:lstStyle/>
        <a:p>
          <a:pPr rtl="0"/>
          <a:r>
            <a:rPr lang="en-US" sz="2000" dirty="0"/>
            <a:t>DOL Training and Employment Guidance Notice (TEN) 25-19 (published June 8, 2020)</a:t>
          </a:r>
        </a:p>
      </dgm:t>
    </dgm:pt>
    <dgm:pt modelId="{191418AA-3512-47AF-BC8F-4F27D30B01FA}" type="parTrans" cxnId="{C41E6B65-B1B1-4A94-A410-DCCB96C1D85B}">
      <dgm:prSet/>
      <dgm:spPr/>
      <dgm:t>
        <a:bodyPr/>
        <a:lstStyle/>
        <a:p>
          <a:endParaRPr lang="en-US"/>
        </a:p>
      </dgm:t>
    </dgm:pt>
    <dgm:pt modelId="{06D847F2-FDD0-456A-ABFA-D6FB16BA393C}" type="sibTrans" cxnId="{C41E6B65-B1B1-4A94-A410-DCCB96C1D85B}">
      <dgm:prSet/>
      <dgm:spPr/>
      <dgm:t>
        <a:bodyPr/>
        <a:lstStyle/>
        <a:p>
          <a:endParaRPr lang="en-US"/>
        </a:p>
      </dgm:t>
    </dgm:pt>
    <dgm:pt modelId="{1E8D9894-B0C8-483D-85F6-B699CD81AB66}">
      <dgm:prSet custT="1"/>
      <dgm:spPr/>
      <dgm:t>
        <a:bodyPr/>
        <a:lstStyle/>
        <a:p>
          <a:r>
            <a:rPr lang="en-US" sz="2400" dirty="0"/>
            <a:t>Primarily for Title I </a:t>
          </a:r>
        </a:p>
      </dgm:t>
    </dgm:pt>
    <dgm:pt modelId="{2F9CCA8E-A2F3-4C1F-9FCC-23444C27BBCD}" type="parTrans" cxnId="{55EDC712-91EB-401C-BDEA-0970471DE743}">
      <dgm:prSet/>
      <dgm:spPr/>
      <dgm:t>
        <a:bodyPr/>
        <a:lstStyle/>
        <a:p>
          <a:endParaRPr lang="en-US"/>
        </a:p>
      </dgm:t>
    </dgm:pt>
    <dgm:pt modelId="{DBD509FF-9869-493A-A38F-C7EBAE541175}" type="sibTrans" cxnId="{55EDC712-91EB-401C-BDEA-0970471DE743}">
      <dgm:prSet/>
      <dgm:spPr/>
      <dgm:t>
        <a:bodyPr/>
        <a:lstStyle/>
        <a:p>
          <a:endParaRPr lang="en-US"/>
        </a:p>
      </dgm:t>
    </dgm:pt>
    <dgm:pt modelId="{E1A12961-8F57-4397-982F-83045746DB03}">
      <dgm:prSet custT="1"/>
      <dgm:spPr/>
      <dgm:t>
        <a:bodyPr/>
        <a:lstStyle/>
        <a:p>
          <a:r>
            <a:rPr lang="en-US" sz="2400" dirty="0"/>
            <a:t>Title II: Integrated Education and Training (</a:t>
          </a:r>
          <a:r>
            <a:rPr lang="en-US" sz="2400" b="0" dirty="0"/>
            <a:t>IET</a:t>
          </a:r>
          <a:r>
            <a:rPr lang="en-US" sz="2400" dirty="0"/>
            <a:t>) </a:t>
          </a:r>
        </a:p>
      </dgm:t>
    </dgm:pt>
    <dgm:pt modelId="{64C2355D-E4BA-4D05-8BB5-39E2B871F2B3}" type="parTrans" cxnId="{C2DA386B-58AC-4CA9-BB35-6D15E8505410}">
      <dgm:prSet/>
      <dgm:spPr/>
      <dgm:t>
        <a:bodyPr/>
        <a:lstStyle/>
        <a:p>
          <a:endParaRPr lang="en-US"/>
        </a:p>
      </dgm:t>
    </dgm:pt>
    <dgm:pt modelId="{4C3CF4F7-B4B5-4E09-AD3A-3549201DA37E}" type="sibTrans" cxnId="{C2DA386B-58AC-4CA9-BB35-6D15E8505410}">
      <dgm:prSet/>
      <dgm:spPr/>
      <dgm:t>
        <a:bodyPr/>
        <a:lstStyle/>
        <a:p>
          <a:endParaRPr lang="en-US"/>
        </a:p>
      </dgm:t>
    </dgm:pt>
    <dgm:pt modelId="{32EDEACD-6BD4-4D77-A4DB-7A667270E0E6}">
      <dgm:prSet custT="1"/>
      <dgm:spPr/>
      <dgm:t>
        <a:bodyPr/>
        <a:lstStyle/>
        <a:p>
          <a:r>
            <a:rPr lang="en-US" sz="2400" dirty="0"/>
            <a:t>Postsecondary</a:t>
          </a:r>
        </a:p>
      </dgm:t>
    </dgm:pt>
    <dgm:pt modelId="{9161BF23-D507-42B8-8E65-803AACE9CAA6}" type="parTrans" cxnId="{8654843F-F713-4579-BEC5-4EEE92DA678D}">
      <dgm:prSet/>
      <dgm:spPr/>
      <dgm:t>
        <a:bodyPr/>
        <a:lstStyle/>
        <a:p>
          <a:endParaRPr lang="en-US"/>
        </a:p>
      </dgm:t>
    </dgm:pt>
    <dgm:pt modelId="{49A660CA-7546-41A0-94A8-777154A3ADC1}" type="sibTrans" cxnId="{8654843F-F713-4579-BEC5-4EEE92DA678D}">
      <dgm:prSet/>
      <dgm:spPr/>
      <dgm:t>
        <a:bodyPr/>
        <a:lstStyle/>
        <a:p>
          <a:endParaRPr lang="en-US"/>
        </a:p>
      </dgm:t>
    </dgm:pt>
    <dgm:pt modelId="{5D46698F-0099-4D51-8ADA-2179A7DA2922}" type="pres">
      <dgm:prSet presAssocID="{02E882D3-F205-4BB4-BEC9-FB2653AB54CD}" presName="Name0" presStyleCnt="0">
        <dgm:presLayoutVars>
          <dgm:dir/>
          <dgm:animLvl val="lvl"/>
          <dgm:resizeHandles val="exact"/>
        </dgm:presLayoutVars>
      </dgm:prSet>
      <dgm:spPr/>
    </dgm:pt>
    <dgm:pt modelId="{BDCB14F0-6B37-4266-9125-326F80508F7F}" type="pres">
      <dgm:prSet presAssocID="{F0DE2933-1E4F-4ACF-9203-3FFF30899569}" presName="linNode" presStyleCnt="0"/>
      <dgm:spPr/>
    </dgm:pt>
    <dgm:pt modelId="{3FE67764-CB06-4893-8E1E-8F5B365D2B28}" type="pres">
      <dgm:prSet presAssocID="{F0DE2933-1E4F-4ACF-9203-3FFF30899569}" presName="parTx" presStyleLbl="revTx" presStyleIdx="0" presStyleCnt="3">
        <dgm:presLayoutVars>
          <dgm:chMax val="1"/>
          <dgm:bulletEnabled val="1"/>
        </dgm:presLayoutVars>
      </dgm:prSet>
      <dgm:spPr/>
    </dgm:pt>
    <dgm:pt modelId="{CB33D5B6-FAD8-43C3-B5F1-1F1F4CBDEC10}" type="pres">
      <dgm:prSet presAssocID="{F0DE2933-1E4F-4ACF-9203-3FFF30899569}" presName="bracket" presStyleLbl="parChTrans1D1" presStyleIdx="0" presStyleCnt="3"/>
      <dgm:spPr>
        <a:ln>
          <a:solidFill>
            <a:schemeClr val="accent1"/>
          </a:solidFill>
        </a:ln>
      </dgm:spPr>
    </dgm:pt>
    <dgm:pt modelId="{990376F0-2DD0-4253-ABF8-BD7766C3FCFA}" type="pres">
      <dgm:prSet presAssocID="{F0DE2933-1E4F-4ACF-9203-3FFF30899569}" presName="spH" presStyleCnt="0"/>
      <dgm:spPr/>
    </dgm:pt>
    <dgm:pt modelId="{E222DA93-A088-4F50-8F72-E6A9D1D2BD00}" type="pres">
      <dgm:prSet presAssocID="{F0DE2933-1E4F-4ACF-9203-3FFF30899569}" presName="desTx" presStyleLbl="node1" presStyleIdx="0" presStyleCnt="3">
        <dgm:presLayoutVars>
          <dgm:bulletEnabled val="1"/>
        </dgm:presLayoutVars>
      </dgm:prSet>
      <dgm:spPr/>
    </dgm:pt>
    <dgm:pt modelId="{E0C7448E-DB5D-4B04-A78A-B12FFFAE1784}" type="pres">
      <dgm:prSet presAssocID="{CAA3E269-E9DF-4D03-AA48-3490AF0B610C}" presName="spV" presStyleCnt="0"/>
      <dgm:spPr/>
    </dgm:pt>
    <dgm:pt modelId="{92317460-AFF2-47C9-9C0F-71BF8A685488}" type="pres">
      <dgm:prSet presAssocID="{E759B465-DB88-4653-841A-C455FC8DC9B9}" presName="linNode" presStyleCnt="0"/>
      <dgm:spPr/>
    </dgm:pt>
    <dgm:pt modelId="{92AB9F9C-2A59-4FFD-A2C9-B3CAF87B8A1D}" type="pres">
      <dgm:prSet presAssocID="{E759B465-DB88-4653-841A-C455FC8DC9B9}" presName="parTx" presStyleLbl="revTx" presStyleIdx="1" presStyleCnt="3">
        <dgm:presLayoutVars>
          <dgm:chMax val="1"/>
          <dgm:bulletEnabled val="1"/>
        </dgm:presLayoutVars>
      </dgm:prSet>
      <dgm:spPr/>
    </dgm:pt>
    <dgm:pt modelId="{58807C52-51EF-48DF-9B82-DA8FF28EFC27}" type="pres">
      <dgm:prSet presAssocID="{E759B465-DB88-4653-841A-C455FC8DC9B9}" presName="bracket" presStyleLbl="parChTrans1D1" presStyleIdx="1" presStyleCnt="3"/>
      <dgm:spPr>
        <a:ln>
          <a:solidFill>
            <a:schemeClr val="accent1"/>
          </a:solidFill>
        </a:ln>
      </dgm:spPr>
    </dgm:pt>
    <dgm:pt modelId="{0F80D6B2-F84E-4502-950C-2538E715A55A}" type="pres">
      <dgm:prSet presAssocID="{E759B465-DB88-4653-841A-C455FC8DC9B9}" presName="spH" presStyleCnt="0"/>
      <dgm:spPr/>
    </dgm:pt>
    <dgm:pt modelId="{946EDAB8-D1EA-4EE3-8CD3-4BBE1EFAADD1}" type="pres">
      <dgm:prSet presAssocID="{E759B465-DB88-4653-841A-C455FC8DC9B9}" presName="desTx" presStyleLbl="node1" presStyleIdx="1" presStyleCnt="3">
        <dgm:presLayoutVars>
          <dgm:bulletEnabled val="1"/>
        </dgm:presLayoutVars>
      </dgm:prSet>
      <dgm:spPr/>
    </dgm:pt>
    <dgm:pt modelId="{AEE11266-EECD-4EDD-B533-F9637D660C98}" type="pres">
      <dgm:prSet presAssocID="{2E2078CF-FE67-4A17-8D56-25B86E12C22E}" presName="spV" presStyleCnt="0"/>
      <dgm:spPr/>
    </dgm:pt>
    <dgm:pt modelId="{AB087582-C1FE-4606-A6A1-12ECE647428A}" type="pres">
      <dgm:prSet presAssocID="{C0D15559-7C95-4769-B206-CD2C6AB1881A}" presName="linNode" presStyleCnt="0"/>
      <dgm:spPr/>
    </dgm:pt>
    <dgm:pt modelId="{314E1726-47F6-408D-A308-B5A7EF9CFC42}" type="pres">
      <dgm:prSet presAssocID="{C0D15559-7C95-4769-B206-CD2C6AB1881A}" presName="parTx" presStyleLbl="revTx" presStyleIdx="2" presStyleCnt="3">
        <dgm:presLayoutVars>
          <dgm:chMax val="1"/>
          <dgm:bulletEnabled val="1"/>
        </dgm:presLayoutVars>
      </dgm:prSet>
      <dgm:spPr/>
    </dgm:pt>
    <dgm:pt modelId="{20F4E875-B34F-44D5-A7DD-9B0C5E285A7F}" type="pres">
      <dgm:prSet presAssocID="{C0D15559-7C95-4769-B206-CD2C6AB1881A}" presName="bracket" presStyleLbl="parChTrans1D1" presStyleIdx="2" presStyleCnt="3"/>
      <dgm:spPr>
        <a:ln>
          <a:solidFill>
            <a:schemeClr val="tx2"/>
          </a:solidFill>
        </a:ln>
      </dgm:spPr>
    </dgm:pt>
    <dgm:pt modelId="{B63656FF-E82C-4B09-A93B-5EF89B13AAEA}" type="pres">
      <dgm:prSet presAssocID="{C0D15559-7C95-4769-B206-CD2C6AB1881A}" presName="spH" presStyleCnt="0"/>
      <dgm:spPr/>
    </dgm:pt>
    <dgm:pt modelId="{88FEE8C4-4CE8-41D5-84A0-68FD5FC366BC}" type="pres">
      <dgm:prSet presAssocID="{C0D15559-7C95-4769-B206-CD2C6AB1881A}" presName="desTx" presStyleLbl="node1" presStyleIdx="2" presStyleCnt="3">
        <dgm:presLayoutVars>
          <dgm:bulletEnabled val="1"/>
        </dgm:presLayoutVars>
      </dgm:prSet>
      <dgm:spPr/>
    </dgm:pt>
  </dgm:ptLst>
  <dgm:cxnLst>
    <dgm:cxn modelId="{4BFE400A-4A03-458D-BD6A-195B35E1C633}" type="presOf" srcId="{92C4540F-42E8-408A-8460-312CBF7732CB}" destId="{88FEE8C4-4CE8-41D5-84A0-68FD5FC366BC}" srcOrd="0" destOrd="1" presId="urn:diagrams.loki3.com/BracketList"/>
    <dgm:cxn modelId="{1655EA10-664A-45D4-9F8B-1F8A86B96984}" type="presOf" srcId="{E759B465-DB88-4653-841A-C455FC8DC9B9}" destId="{92AB9F9C-2A59-4FFD-A2C9-B3CAF87B8A1D}" srcOrd="0" destOrd="0" presId="urn:diagrams.loki3.com/BracketList"/>
    <dgm:cxn modelId="{55EDC712-91EB-401C-BDEA-0970471DE743}" srcId="{E759B465-DB88-4653-841A-C455FC8DC9B9}" destId="{1E8D9894-B0C8-483D-85F6-B699CD81AB66}" srcOrd="0" destOrd="0" parTransId="{2F9CCA8E-A2F3-4C1F-9FCC-23444C27BBCD}" sibTransId="{DBD509FF-9869-493A-A38F-C7EBAE541175}"/>
    <dgm:cxn modelId="{59336127-7CA9-4D1B-B237-81A304FF22F3}" srcId="{F0DE2933-1E4F-4ACF-9203-3FFF30899569}" destId="{32558A36-1BA8-4D61-885D-A55E1C2FA836}" srcOrd="0" destOrd="0" parTransId="{838F9346-06E7-421A-86FF-8BB1B302C2CF}" sibTransId="{1A6C86D6-A038-4578-91DA-3044A019462F}"/>
    <dgm:cxn modelId="{3821743E-908F-4906-8A7D-D14D3430D3C3}" srcId="{02E882D3-F205-4BB4-BEC9-FB2653AB54CD}" destId="{C0D15559-7C95-4769-B206-CD2C6AB1881A}" srcOrd="2" destOrd="0" parTransId="{19825496-1A7B-4104-840E-91839446153A}" sibTransId="{C6F090E4-DFB0-441D-8BBD-03BC0FFF2EFE}"/>
    <dgm:cxn modelId="{8654843F-F713-4579-BEC5-4EEE92DA678D}" srcId="{E759B465-DB88-4653-841A-C455FC8DC9B9}" destId="{32EDEACD-6BD4-4D77-A4DB-7A667270E0E6}" srcOrd="2" destOrd="0" parTransId="{9161BF23-D507-42B8-8E65-803AACE9CAA6}" sibTransId="{49A660CA-7546-41A0-94A8-777154A3ADC1}"/>
    <dgm:cxn modelId="{41B1AE3F-E897-40B3-A388-9EA08B1D2570}" type="presOf" srcId="{E1A12961-8F57-4397-982F-83045746DB03}" destId="{946EDAB8-D1EA-4EE3-8CD3-4BBE1EFAADD1}" srcOrd="0" destOrd="1" presId="urn:diagrams.loki3.com/BracketList"/>
    <dgm:cxn modelId="{07D0A664-0044-4D54-93DF-5181B7463B44}" type="presOf" srcId="{B6B90AE3-8F30-4250-9988-F7D630E6FEA3}" destId="{88FEE8C4-4CE8-41D5-84A0-68FD5FC366BC}" srcOrd="0" destOrd="2" presId="urn:diagrams.loki3.com/BracketList"/>
    <dgm:cxn modelId="{C41E6B65-B1B1-4A94-A410-DCCB96C1D85B}" srcId="{C0D15559-7C95-4769-B206-CD2C6AB1881A}" destId="{39360D18-7396-4291-B84A-454BED822028}" srcOrd="3" destOrd="0" parTransId="{191418AA-3512-47AF-BC8F-4F27D30B01FA}" sibTransId="{06D847F2-FDD0-456A-ABFA-D6FB16BA393C}"/>
    <dgm:cxn modelId="{64739747-25E4-458D-B70A-F7AA6570F225}" srcId="{C0D15559-7C95-4769-B206-CD2C6AB1881A}" destId="{B6B90AE3-8F30-4250-9988-F7D630E6FEA3}" srcOrd="2" destOrd="0" parTransId="{0884787A-B390-419C-8A6C-64401854DBD0}" sibTransId="{272467EB-AAAA-40DB-93F2-130B45CAA137}"/>
    <dgm:cxn modelId="{C2DA386B-58AC-4CA9-BB35-6D15E8505410}" srcId="{E759B465-DB88-4653-841A-C455FC8DC9B9}" destId="{E1A12961-8F57-4397-982F-83045746DB03}" srcOrd="1" destOrd="0" parTransId="{64C2355D-E4BA-4D05-8BB5-39E2B871F2B3}" sibTransId="{4C3CF4F7-B4B5-4E09-AD3A-3549201DA37E}"/>
    <dgm:cxn modelId="{FA883A6C-3FE5-4DBB-AE3D-CEF2E0A7DEB5}" srcId="{02E882D3-F205-4BB4-BEC9-FB2653AB54CD}" destId="{F0DE2933-1E4F-4ACF-9203-3FFF30899569}" srcOrd="0" destOrd="0" parTransId="{0F7F7FBE-63E5-40CF-9FE7-DABA48F4E53A}" sibTransId="{CAA3E269-E9DF-4D03-AA48-3490AF0B610C}"/>
    <dgm:cxn modelId="{D701A14D-3834-4B6B-862B-62A160EBB2BA}" type="presOf" srcId="{39360D18-7396-4291-B84A-454BED822028}" destId="{88FEE8C4-4CE8-41D5-84A0-68FD5FC366BC}" srcOrd="0" destOrd="3" presId="urn:diagrams.loki3.com/BracketList"/>
    <dgm:cxn modelId="{7A5A506F-5EE0-4B10-9A58-6C0241E6CCC5}" type="presOf" srcId="{02E882D3-F205-4BB4-BEC9-FB2653AB54CD}" destId="{5D46698F-0099-4D51-8ADA-2179A7DA2922}" srcOrd="0" destOrd="0" presId="urn:diagrams.loki3.com/BracketList"/>
    <dgm:cxn modelId="{3094E055-40E0-4F8E-83F2-146A1CB83284}" srcId="{02E882D3-F205-4BB4-BEC9-FB2653AB54CD}" destId="{E759B465-DB88-4653-841A-C455FC8DC9B9}" srcOrd="1" destOrd="0" parTransId="{CADD1127-52B6-4F2C-AD81-B02A05E73C7A}" sibTransId="{2E2078CF-FE67-4A17-8D56-25B86E12C22E}"/>
    <dgm:cxn modelId="{F13EAC77-414F-4D90-A439-0E350FEE19D8}" type="presOf" srcId="{1E8D9894-B0C8-483D-85F6-B699CD81AB66}" destId="{946EDAB8-D1EA-4EE3-8CD3-4BBE1EFAADD1}" srcOrd="0" destOrd="0" presId="urn:diagrams.loki3.com/BracketList"/>
    <dgm:cxn modelId="{976C7459-23C7-44EF-B6E0-C1C2A3995D8C}" type="presOf" srcId="{E133A263-2DC2-402D-8926-08CF0FC854C0}" destId="{88FEE8C4-4CE8-41D5-84A0-68FD5FC366BC}" srcOrd="0" destOrd="0" presId="urn:diagrams.loki3.com/BracketList"/>
    <dgm:cxn modelId="{064BA17C-1749-40E8-B78B-D25F1BDF810C}" type="presOf" srcId="{C0D15559-7C95-4769-B206-CD2C6AB1881A}" destId="{314E1726-47F6-408D-A308-B5A7EF9CFC42}" srcOrd="0" destOrd="0" presId="urn:diagrams.loki3.com/BracketList"/>
    <dgm:cxn modelId="{071A799B-79D8-4871-9F4C-437F718B6D14}" type="presOf" srcId="{F0DE2933-1E4F-4ACF-9203-3FFF30899569}" destId="{3FE67764-CB06-4893-8E1E-8F5B365D2B28}" srcOrd="0" destOrd="0" presId="urn:diagrams.loki3.com/BracketList"/>
    <dgm:cxn modelId="{0D4462B0-2F5A-4859-ACD3-C8CE9E62AEC1}" srcId="{C0D15559-7C95-4769-B206-CD2C6AB1881A}" destId="{92C4540F-42E8-408A-8460-312CBF7732CB}" srcOrd="1" destOrd="0" parTransId="{21FF92C6-038C-43A0-B24D-3BCB8E49F290}" sibTransId="{4F465D59-6B3E-434E-8BF2-D799F352EF42}"/>
    <dgm:cxn modelId="{75F7E7B6-32CE-4CDE-A37A-9942AECC88A0}" type="presOf" srcId="{32558A36-1BA8-4D61-885D-A55E1C2FA836}" destId="{E222DA93-A088-4F50-8F72-E6A9D1D2BD00}" srcOrd="0" destOrd="0" presId="urn:diagrams.loki3.com/BracketList"/>
    <dgm:cxn modelId="{EE979BBA-8EEC-4DD6-BAB7-BFC11C4ACA90}" srcId="{C0D15559-7C95-4769-B206-CD2C6AB1881A}" destId="{E133A263-2DC2-402D-8926-08CF0FC854C0}" srcOrd="0" destOrd="0" parTransId="{BF8A301E-2908-4112-85BD-3EB726CE941D}" sibTransId="{7555239C-2745-4C69-8D0A-2889211BE28B}"/>
    <dgm:cxn modelId="{64B5D8E1-855A-4D4F-AA3C-EDE5BFA89E59}" type="presOf" srcId="{32EDEACD-6BD4-4D77-A4DB-7A667270E0E6}" destId="{946EDAB8-D1EA-4EE3-8CD3-4BBE1EFAADD1}" srcOrd="0" destOrd="2" presId="urn:diagrams.loki3.com/BracketList"/>
    <dgm:cxn modelId="{7D3C5649-8C7C-4547-9861-FC2C9C8E8EC8}" type="presParOf" srcId="{5D46698F-0099-4D51-8ADA-2179A7DA2922}" destId="{BDCB14F0-6B37-4266-9125-326F80508F7F}" srcOrd="0" destOrd="0" presId="urn:diagrams.loki3.com/BracketList"/>
    <dgm:cxn modelId="{6DBEBD72-6D3C-4886-80FE-CC669BC9BC02}" type="presParOf" srcId="{BDCB14F0-6B37-4266-9125-326F80508F7F}" destId="{3FE67764-CB06-4893-8E1E-8F5B365D2B28}" srcOrd="0" destOrd="0" presId="urn:diagrams.loki3.com/BracketList"/>
    <dgm:cxn modelId="{B073B2B2-709B-435D-93EB-4E6987165F92}" type="presParOf" srcId="{BDCB14F0-6B37-4266-9125-326F80508F7F}" destId="{CB33D5B6-FAD8-43C3-B5F1-1F1F4CBDEC10}" srcOrd="1" destOrd="0" presId="urn:diagrams.loki3.com/BracketList"/>
    <dgm:cxn modelId="{692FFC55-947B-4478-899A-B2221B58A7B2}" type="presParOf" srcId="{BDCB14F0-6B37-4266-9125-326F80508F7F}" destId="{990376F0-2DD0-4253-ABF8-BD7766C3FCFA}" srcOrd="2" destOrd="0" presId="urn:diagrams.loki3.com/BracketList"/>
    <dgm:cxn modelId="{68161345-44AB-4FCB-8C49-F202F024E9DB}" type="presParOf" srcId="{BDCB14F0-6B37-4266-9125-326F80508F7F}" destId="{E222DA93-A088-4F50-8F72-E6A9D1D2BD00}" srcOrd="3" destOrd="0" presId="urn:diagrams.loki3.com/BracketList"/>
    <dgm:cxn modelId="{AFF68187-D807-42A7-A00C-9333AD46F419}" type="presParOf" srcId="{5D46698F-0099-4D51-8ADA-2179A7DA2922}" destId="{E0C7448E-DB5D-4B04-A78A-B12FFFAE1784}" srcOrd="1" destOrd="0" presId="urn:diagrams.loki3.com/BracketList"/>
    <dgm:cxn modelId="{49B2AB30-557C-4DE6-8FBA-2B8FB148DD8E}" type="presParOf" srcId="{5D46698F-0099-4D51-8ADA-2179A7DA2922}" destId="{92317460-AFF2-47C9-9C0F-71BF8A685488}" srcOrd="2" destOrd="0" presId="urn:diagrams.loki3.com/BracketList"/>
    <dgm:cxn modelId="{58E75AF9-F142-46DB-9F2F-8F8264D1238A}" type="presParOf" srcId="{92317460-AFF2-47C9-9C0F-71BF8A685488}" destId="{92AB9F9C-2A59-4FFD-A2C9-B3CAF87B8A1D}" srcOrd="0" destOrd="0" presId="urn:diagrams.loki3.com/BracketList"/>
    <dgm:cxn modelId="{652E2F70-2B45-48C9-BA22-1DAAFBDD9B39}" type="presParOf" srcId="{92317460-AFF2-47C9-9C0F-71BF8A685488}" destId="{58807C52-51EF-48DF-9B82-DA8FF28EFC27}" srcOrd="1" destOrd="0" presId="urn:diagrams.loki3.com/BracketList"/>
    <dgm:cxn modelId="{5D6BED5B-407A-432E-AF08-A4C2E1C69819}" type="presParOf" srcId="{92317460-AFF2-47C9-9C0F-71BF8A685488}" destId="{0F80D6B2-F84E-4502-950C-2538E715A55A}" srcOrd="2" destOrd="0" presId="urn:diagrams.loki3.com/BracketList"/>
    <dgm:cxn modelId="{441B2D34-6E0E-4665-8ED4-A3869CFE400D}" type="presParOf" srcId="{92317460-AFF2-47C9-9C0F-71BF8A685488}" destId="{946EDAB8-D1EA-4EE3-8CD3-4BBE1EFAADD1}" srcOrd="3" destOrd="0" presId="urn:diagrams.loki3.com/BracketList"/>
    <dgm:cxn modelId="{3F62A2C0-D31E-4D6A-92A0-9AD97A97ABA3}" type="presParOf" srcId="{5D46698F-0099-4D51-8ADA-2179A7DA2922}" destId="{AEE11266-EECD-4EDD-B533-F9637D660C98}" srcOrd="3" destOrd="0" presId="urn:diagrams.loki3.com/BracketList"/>
    <dgm:cxn modelId="{5BA250CD-79FF-41D7-BC4A-1AAB930D8B5B}" type="presParOf" srcId="{5D46698F-0099-4D51-8ADA-2179A7DA2922}" destId="{AB087582-C1FE-4606-A6A1-12ECE647428A}" srcOrd="4" destOrd="0" presId="urn:diagrams.loki3.com/BracketList"/>
    <dgm:cxn modelId="{83CDAFC9-493D-4ACE-A1B6-FD38AC379D22}" type="presParOf" srcId="{AB087582-C1FE-4606-A6A1-12ECE647428A}" destId="{314E1726-47F6-408D-A308-B5A7EF9CFC42}" srcOrd="0" destOrd="0" presId="urn:diagrams.loki3.com/BracketList"/>
    <dgm:cxn modelId="{41552F72-C302-4872-B328-1D49052638B7}" type="presParOf" srcId="{AB087582-C1FE-4606-A6A1-12ECE647428A}" destId="{20F4E875-B34F-44D5-A7DD-9B0C5E285A7F}" srcOrd="1" destOrd="0" presId="urn:diagrams.loki3.com/BracketList"/>
    <dgm:cxn modelId="{0A626D73-86D1-4FA1-8A84-CACE53D9641D}" type="presParOf" srcId="{AB087582-C1FE-4606-A6A1-12ECE647428A}" destId="{B63656FF-E82C-4B09-A93B-5EF89B13AAEA}" srcOrd="2" destOrd="0" presId="urn:diagrams.loki3.com/BracketList"/>
    <dgm:cxn modelId="{AACEAD42-BD57-41C5-A487-375CD27DB59E}" type="presParOf" srcId="{AB087582-C1FE-4606-A6A1-12ECE647428A}" destId="{88FEE8C4-4CE8-41D5-84A0-68FD5FC366BC}"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89941D-DD66-4AD7-A055-E764DC14CCE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60ECAB5-5839-46A9-9E10-AAFA07672600}">
      <dgm:prSet/>
      <dgm:spPr/>
      <dgm:t>
        <a:bodyPr/>
        <a:lstStyle/>
        <a:p>
          <a:pPr rtl="0"/>
          <a:r>
            <a:rPr lang="en-US" dirty="0"/>
            <a:t>Get the basics! Be familiar with the performance indicators </a:t>
          </a:r>
        </a:p>
      </dgm:t>
    </dgm:pt>
    <dgm:pt modelId="{145114F6-4034-45E9-9AAC-AD48A53F0DBA}" type="parTrans" cxnId="{6797F6A1-DC43-48AF-8808-19D9136F9F6D}">
      <dgm:prSet/>
      <dgm:spPr/>
      <dgm:t>
        <a:bodyPr/>
        <a:lstStyle/>
        <a:p>
          <a:endParaRPr lang="en-US"/>
        </a:p>
      </dgm:t>
    </dgm:pt>
    <dgm:pt modelId="{9973EB52-DE60-477F-BF3D-920C657BCA8A}" type="sibTrans" cxnId="{6797F6A1-DC43-48AF-8808-19D9136F9F6D}">
      <dgm:prSet/>
      <dgm:spPr/>
      <dgm:t>
        <a:bodyPr/>
        <a:lstStyle/>
        <a:p>
          <a:endParaRPr lang="en-US"/>
        </a:p>
      </dgm:t>
    </dgm:pt>
    <dgm:pt modelId="{3BB57BDF-BD73-4123-811A-7DB00DB393EE}">
      <dgm:prSet custT="1"/>
      <dgm:spPr/>
      <dgm:t>
        <a:bodyPr/>
        <a:lstStyle/>
        <a:p>
          <a:pPr rtl="0"/>
          <a:r>
            <a:rPr lang="en-US" sz="2400" dirty="0"/>
            <a:t>Narrative Guide, Interactive Tool, Resources Link here: </a:t>
          </a:r>
          <a:r>
            <a:rPr lang="en-US" sz="2000" dirty="0">
              <a:hlinkClick xmlns:r="http://schemas.openxmlformats.org/officeDocument/2006/relationships" r:id="rId1"/>
            </a:rPr>
            <a:t>https://performancereporting.workforcegps.org/resources/2017/12/18/18/43/Credential-Attainment-Resource-Page</a:t>
          </a:r>
          <a:endParaRPr lang="en-US" sz="2000" dirty="0"/>
        </a:p>
      </dgm:t>
    </dgm:pt>
    <dgm:pt modelId="{8285D123-1B99-46A3-A4E4-333E841501D1}" type="parTrans" cxnId="{A42637F4-5E2A-484E-A04E-A72C37B9F593}">
      <dgm:prSet/>
      <dgm:spPr/>
      <dgm:t>
        <a:bodyPr/>
        <a:lstStyle/>
        <a:p>
          <a:endParaRPr lang="en-US"/>
        </a:p>
      </dgm:t>
    </dgm:pt>
    <dgm:pt modelId="{F2FC72AB-D9CE-4B93-B77B-919E41F56B98}" type="sibTrans" cxnId="{A42637F4-5E2A-484E-A04E-A72C37B9F593}">
      <dgm:prSet/>
      <dgm:spPr/>
      <dgm:t>
        <a:bodyPr/>
        <a:lstStyle/>
        <a:p>
          <a:endParaRPr lang="en-US"/>
        </a:p>
      </dgm:t>
    </dgm:pt>
    <dgm:pt modelId="{0C74F4D3-4D67-4FE7-B90F-AE0C28129201}">
      <dgm:prSet/>
      <dgm:spPr/>
      <dgm:t>
        <a:bodyPr/>
        <a:lstStyle/>
        <a:p>
          <a:pPr rtl="0"/>
          <a:r>
            <a:rPr lang="en-US" dirty="0"/>
            <a:t>Learn more about the Cohort</a:t>
          </a:r>
        </a:p>
      </dgm:t>
    </dgm:pt>
    <dgm:pt modelId="{F9733DE6-3E22-4029-80E1-69180A1BFAEE}" type="parTrans" cxnId="{0459FAAA-F40C-49D6-A2BA-E9446FC3BC58}">
      <dgm:prSet/>
      <dgm:spPr/>
      <dgm:t>
        <a:bodyPr/>
        <a:lstStyle/>
        <a:p>
          <a:endParaRPr lang="en-US"/>
        </a:p>
      </dgm:t>
    </dgm:pt>
    <dgm:pt modelId="{0167FEF4-A589-4CDF-81FE-D64820537A31}" type="sibTrans" cxnId="{0459FAAA-F40C-49D6-A2BA-E9446FC3BC58}">
      <dgm:prSet/>
      <dgm:spPr/>
      <dgm:t>
        <a:bodyPr/>
        <a:lstStyle/>
        <a:p>
          <a:endParaRPr lang="en-US"/>
        </a:p>
      </dgm:t>
    </dgm:pt>
    <dgm:pt modelId="{FBF49ECC-1B77-43BE-B527-70C3CA6B69B8}">
      <dgm:prSet custT="1"/>
      <dgm:spPr/>
      <dgm:t>
        <a:bodyPr/>
        <a:lstStyle/>
        <a:p>
          <a:pPr rtl="0"/>
          <a:r>
            <a:rPr lang="en-US" sz="2000" dirty="0"/>
            <a:t>Credential attainment cohort, the Capstone, and read the State Action plans here:  </a:t>
          </a:r>
          <a:r>
            <a:rPr lang="en-US" sz="2000" dirty="0">
              <a:hlinkClick xmlns:r="http://schemas.openxmlformats.org/officeDocument/2006/relationships" r:id="rId2"/>
            </a:rPr>
            <a:t>https://performancereporting.workforcegps.org/resources/2020/06/25/13/53/Performance-Reporting-Cohorts</a:t>
          </a:r>
          <a:endParaRPr lang="en-US" sz="2000" dirty="0"/>
        </a:p>
      </dgm:t>
    </dgm:pt>
    <dgm:pt modelId="{29DBA483-C818-465E-9442-8AC128A9ED9B}" type="parTrans" cxnId="{E9FAEB5C-C970-4A0F-80F4-D479E24FBD2F}">
      <dgm:prSet/>
      <dgm:spPr/>
      <dgm:t>
        <a:bodyPr/>
        <a:lstStyle/>
        <a:p>
          <a:endParaRPr lang="en-US"/>
        </a:p>
      </dgm:t>
    </dgm:pt>
    <dgm:pt modelId="{7FC2486A-E0EA-4B57-A708-1AF606BF9E7C}" type="sibTrans" cxnId="{E9FAEB5C-C970-4A0F-80F4-D479E24FBD2F}">
      <dgm:prSet/>
      <dgm:spPr/>
      <dgm:t>
        <a:bodyPr/>
        <a:lstStyle/>
        <a:p>
          <a:endParaRPr lang="en-US"/>
        </a:p>
      </dgm:t>
    </dgm:pt>
    <dgm:pt modelId="{F59EF772-AF78-48CC-A1E4-F52C7D2CDB6A}">
      <dgm:prSet custT="1"/>
      <dgm:spPr/>
      <dgm:t>
        <a:bodyPr/>
        <a:lstStyle/>
        <a:p>
          <a:pPr rtl="0"/>
          <a:r>
            <a:rPr lang="en-US" sz="2400" dirty="0"/>
            <a:t>TEGL 10-16, Change 1</a:t>
          </a:r>
        </a:p>
      </dgm:t>
    </dgm:pt>
    <dgm:pt modelId="{07440485-717E-4203-8221-77FD730D15E3}" type="parTrans" cxnId="{BF2AAA54-33C6-41EB-84F1-BA331D7F372A}">
      <dgm:prSet/>
      <dgm:spPr/>
      <dgm:t>
        <a:bodyPr/>
        <a:lstStyle/>
        <a:p>
          <a:endParaRPr lang="en-US"/>
        </a:p>
      </dgm:t>
    </dgm:pt>
    <dgm:pt modelId="{C8F06444-529A-4FC3-B5AE-16AC44E852F0}" type="sibTrans" cxnId="{BF2AAA54-33C6-41EB-84F1-BA331D7F372A}">
      <dgm:prSet/>
      <dgm:spPr/>
      <dgm:t>
        <a:bodyPr/>
        <a:lstStyle/>
        <a:p>
          <a:endParaRPr lang="en-US"/>
        </a:p>
      </dgm:t>
    </dgm:pt>
    <dgm:pt modelId="{D33276F2-0EF4-41C4-8835-EB7AB17E8160}">
      <dgm:prSet custT="1"/>
      <dgm:spPr/>
      <dgm:t>
        <a:bodyPr/>
        <a:lstStyle/>
        <a:p>
          <a:pPr rtl="0"/>
          <a:r>
            <a:rPr lang="en-US" sz="2400" dirty="0"/>
            <a:t>TEN 25-19</a:t>
          </a:r>
        </a:p>
      </dgm:t>
    </dgm:pt>
    <dgm:pt modelId="{5CC5B4E2-5687-4C47-BF6E-C5BE5B2415AD}" type="parTrans" cxnId="{0305B02C-ABBE-498C-B70E-F9B3AB4FDBCC}">
      <dgm:prSet/>
      <dgm:spPr/>
      <dgm:t>
        <a:bodyPr/>
        <a:lstStyle/>
        <a:p>
          <a:endParaRPr lang="en-US"/>
        </a:p>
      </dgm:t>
    </dgm:pt>
    <dgm:pt modelId="{AFAF5A24-9336-4A2A-9165-6FCD21E25A5D}" type="sibTrans" cxnId="{0305B02C-ABBE-498C-B70E-F9B3AB4FDBCC}">
      <dgm:prSet/>
      <dgm:spPr/>
      <dgm:t>
        <a:bodyPr/>
        <a:lstStyle/>
        <a:p>
          <a:endParaRPr lang="en-US"/>
        </a:p>
      </dgm:t>
    </dgm:pt>
    <dgm:pt modelId="{9701E166-A858-4781-BAD8-EBD0DD788803}">
      <dgm:prSet/>
      <dgm:spPr/>
      <dgm:t>
        <a:bodyPr/>
        <a:lstStyle/>
        <a:p>
          <a:r>
            <a:rPr lang="en-US" dirty="0"/>
            <a:t>Access resources and tools</a:t>
          </a:r>
        </a:p>
      </dgm:t>
    </dgm:pt>
    <dgm:pt modelId="{4690A6D6-991F-40DE-BF0A-32C7438DAA67}" type="parTrans" cxnId="{76E05107-94A6-4B83-8BF2-FB0C7D61475E}">
      <dgm:prSet/>
      <dgm:spPr/>
      <dgm:t>
        <a:bodyPr/>
        <a:lstStyle/>
        <a:p>
          <a:endParaRPr lang="en-US"/>
        </a:p>
      </dgm:t>
    </dgm:pt>
    <dgm:pt modelId="{F49F432E-7B60-4BDF-AC15-7293C01EEEA9}" type="sibTrans" cxnId="{76E05107-94A6-4B83-8BF2-FB0C7D61475E}">
      <dgm:prSet/>
      <dgm:spPr/>
      <dgm:t>
        <a:bodyPr/>
        <a:lstStyle/>
        <a:p>
          <a:endParaRPr lang="en-US"/>
        </a:p>
      </dgm:t>
    </dgm:pt>
    <dgm:pt modelId="{3B3B40A3-8CB1-46C9-BD22-794EFC9A47EA}">
      <dgm:prSet custT="1"/>
      <dgm:spPr/>
      <dgm:t>
        <a:bodyPr/>
        <a:lstStyle/>
        <a:p>
          <a:pPr rtl="0"/>
          <a:r>
            <a:rPr lang="en-US" sz="2400" dirty="0"/>
            <a:t>TEGL 14-18</a:t>
          </a:r>
        </a:p>
      </dgm:t>
    </dgm:pt>
    <dgm:pt modelId="{17B81691-3777-4025-BA82-B1F19BBA2BC1}" type="parTrans" cxnId="{6AC02658-D0BA-4D4B-B710-82B8E67CF0DE}">
      <dgm:prSet/>
      <dgm:spPr/>
      <dgm:t>
        <a:bodyPr/>
        <a:lstStyle/>
        <a:p>
          <a:endParaRPr lang="en-US"/>
        </a:p>
      </dgm:t>
    </dgm:pt>
    <dgm:pt modelId="{17F479BA-55E9-4AC4-9D3B-6C3840D2EA1D}" type="sibTrans" cxnId="{6AC02658-D0BA-4D4B-B710-82B8E67CF0DE}">
      <dgm:prSet/>
      <dgm:spPr/>
      <dgm:t>
        <a:bodyPr/>
        <a:lstStyle/>
        <a:p>
          <a:endParaRPr lang="en-US"/>
        </a:p>
      </dgm:t>
    </dgm:pt>
    <dgm:pt modelId="{7D76979A-4F4B-4B53-A371-1E9CEFBC60E4}">
      <dgm:prSet custT="1"/>
      <dgm:spPr/>
      <dgm:t>
        <a:bodyPr/>
        <a:lstStyle/>
        <a:p>
          <a:pPr rtl="0"/>
          <a:r>
            <a:rPr lang="en-US" sz="2400" dirty="0">
              <a:hlinkClick xmlns:r="http://schemas.openxmlformats.org/officeDocument/2006/relationships" r:id="rId3"/>
            </a:rPr>
            <a:t>https://wdr.doleta.gov/directives/</a:t>
          </a:r>
          <a:endParaRPr lang="en-US" sz="2400" dirty="0"/>
        </a:p>
      </dgm:t>
    </dgm:pt>
    <dgm:pt modelId="{6397459A-3123-45B8-9D3C-2D2240D115F0}" type="parTrans" cxnId="{DF701906-EEEB-4372-9F80-31A8C13BD4F0}">
      <dgm:prSet/>
      <dgm:spPr/>
      <dgm:t>
        <a:bodyPr/>
        <a:lstStyle/>
        <a:p>
          <a:endParaRPr lang="en-US"/>
        </a:p>
      </dgm:t>
    </dgm:pt>
    <dgm:pt modelId="{8946DA3F-CB65-46B7-A1A9-D98F5D69AA5D}" type="sibTrans" cxnId="{DF701906-EEEB-4372-9F80-31A8C13BD4F0}">
      <dgm:prSet/>
      <dgm:spPr/>
      <dgm:t>
        <a:bodyPr/>
        <a:lstStyle/>
        <a:p>
          <a:endParaRPr lang="en-US"/>
        </a:p>
      </dgm:t>
    </dgm:pt>
    <dgm:pt modelId="{33EB9416-E97D-4ACB-A247-416CD7425882}">
      <dgm:prSet/>
      <dgm:spPr/>
      <dgm:t>
        <a:bodyPr/>
        <a:lstStyle/>
        <a:p>
          <a:pPr rtl="0"/>
          <a:endParaRPr lang="en-US" sz="1400" dirty="0"/>
        </a:p>
      </dgm:t>
    </dgm:pt>
    <dgm:pt modelId="{7507DB7D-9AE6-4961-8989-5A4EE1E9A046}" type="parTrans" cxnId="{152354CB-E04D-4E9A-9B46-6D10D0FE7D17}">
      <dgm:prSet/>
      <dgm:spPr/>
      <dgm:t>
        <a:bodyPr/>
        <a:lstStyle/>
        <a:p>
          <a:endParaRPr lang="en-US"/>
        </a:p>
      </dgm:t>
    </dgm:pt>
    <dgm:pt modelId="{21FEE34F-C627-4B4E-A2B0-D99A6603BF7A}" type="sibTrans" cxnId="{152354CB-E04D-4E9A-9B46-6D10D0FE7D17}">
      <dgm:prSet/>
      <dgm:spPr/>
      <dgm:t>
        <a:bodyPr/>
        <a:lstStyle/>
        <a:p>
          <a:endParaRPr lang="en-US"/>
        </a:p>
      </dgm:t>
    </dgm:pt>
    <dgm:pt modelId="{4FE7B083-370C-4C9F-958E-B5A1E3E062EE}" type="pres">
      <dgm:prSet presAssocID="{2889941D-DD66-4AD7-A055-E764DC14CCED}" presName="Name0" presStyleCnt="0">
        <dgm:presLayoutVars>
          <dgm:dir/>
          <dgm:animLvl val="lvl"/>
          <dgm:resizeHandles val="exact"/>
        </dgm:presLayoutVars>
      </dgm:prSet>
      <dgm:spPr/>
    </dgm:pt>
    <dgm:pt modelId="{FF319BC1-8B3C-4346-AB33-F7F31F39C00B}" type="pres">
      <dgm:prSet presAssocID="{C60ECAB5-5839-46A9-9E10-AAFA07672600}" presName="linNode" presStyleCnt="0"/>
      <dgm:spPr/>
    </dgm:pt>
    <dgm:pt modelId="{BE325009-AD4E-4E38-9EC8-9716ED4A9EB2}" type="pres">
      <dgm:prSet presAssocID="{C60ECAB5-5839-46A9-9E10-AAFA07672600}" presName="parentText" presStyleLbl="node1" presStyleIdx="0" presStyleCnt="3">
        <dgm:presLayoutVars>
          <dgm:chMax val="1"/>
          <dgm:bulletEnabled val="1"/>
        </dgm:presLayoutVars>
      </dgm:prSet>
      <dgm:spPr/>
    </dgm:pt>
    <dgm:pt modelId="{3966D1DC-AFB4-441F-931E-AC91B538FB6C}" type="pres">
      <dgm:prSet presAssocID="{C60ECAB5-5839-46A9-9E10-AAFA07672600}" presName="descendantText" presStyleLbl="alignAccFollowNode1" presStyleIdx="0" presStyleCnt="3" custScaleX="97968" custScaleY="135494" custLinFactNeighborX="0" custLinFactNeighborY="0">
        <dgm:presLayoutVars>
          <dgm:bulletEnabled val="1"/>
        </dgm:presLayoutVars>
      </dgm:prSet>
      <dgm:spPr/>
    </dgm:pt>
    <dgm:pt modelId="{F518BC5F-41C9-465B-BB58-E3B8212F1CA5}" type="pres">
      <dgm:prSet presAssocID="{9973EB52-DE60-477F-BF3D-920C657BCA8A}" presName="sp" presStyleCnt="0"/>
      <dgm:spPr/>
    </dgm:pt>
    <dgm:pt modelId="{A1AF8C90-F28E-4748-9905-A0AECB010E1C}" type="pres">
      <dgm:prSet presAssocID="{9701E166-A858-4781-BAD8-EBD0DD788803}" presName="linNode" presStyleCnt="0"/>
      <dgm:spPr/>
    </dgm:pt>
    <dgm:pt modelId="{82EA5687-7BD8-4782-81B8-E839F3076083}" type="pres">
      <dgm:prSet presAssocID="{9701E166-A858-4781-BAD8-EBD0DD788803}" presName="parentText" presStyleLbl="node1" presStyleIdx="1" presStyleCnt="3">
        <dgm:presLayoutVars>
          <dgm:chMax val="1"/>
          <dgm:bulletEnabled val="1"/>
        </dgm:presLayoutVars>
      </dgm:prSet>
      <dgm:spPr/>
    </dgm:pt>
    <dgm:pt modelId="{CAE2352E-789A-49B9-B754-6B9C1CB6475D}" type="pres">
      <dgm:prSet presAssocID="{9701E166-A858-4781-BAD8-EBD0DD788803}" presName="descendantText" presStyleLbl="alignAccFollowNode1" presStyleIdx="1" presStyleCnt="3" custLinFactNeighborX="0">
        <dgm:presLayoutVars>
          <dgm:bulletEnabled val="1"/>
        </dgm:presLayoutVars>
      </dgm:prSet>
      <dgm:spPr/>
    </dgm:pt>
    <dgm:pt modelId="{C8891202-9AC0-4460-B951-6E6E9B54AC6F}" type="pres">
      <dgm:prSet presAssocID="{F49F432E-7B60-4BDF-AC15-7293C01EEEA9}" presName="sp" presStyleCnt="0"/>
      <dgm:spPr/>
    </dgm:pt>
    <dgm:pt modelId="{4505B2CE-8995-44E6-A207-8C237D9E7D9D}" type="pres">
      <dgm:prSet presAssocID="{0C74F4D3-4D67-4FE7-B90F-AE0C28129201}" presName="linNode" presStyleCnt="0"/>
      <dgm:spPr/>
    </dgm:pt>
    <dgm:pt modelId="{03691405-46A3-4A8E-B4A9-36EE9524D2D9}" type="pres">
      <dgm:prSet presAssocID="{0C74F4D3-4D67-4FE7-B90F-AE0C28129201}" presName="parentText" presStyleLbl="node1" presStyleIdx="2" presStyleCnt="3">
        <dgm:presLayoutVars>
          <dgm:chMax val="1"/>
          <dgm:bulletEnabled val="1"/>
        </dgm:presLayoutVars>
      </dgm:prSet>
      <dgm:spPr/>
    </dgm:pt>
    <dgm:pt modelId="{9FF22B76-9F76-4153-85EC-0F984529F10E}" type="pres">
      <dgm:prSet presAssocID="{0C74F4D3-4D67-4FE7-B90F-AE0C28129201}" presName="descendantText" presStyleLbl="alignAccFollowNode1" presStyleIdx="2" presStyleCnt="3" custScaleY="112088">
        <dgm:presLayoutVars>
          <dgm:bulletEnabled val="1"/>
        </dgm:presLayoutVars>
      </dgm:prSet>
      <dgm:spPr/>
    </dgm:pt>
  </dgm:ptLst>
  <dgm:cxnLst>
    <dgm:cxn modelId="{DF701906-EEEB-4372-9F80-31A8C13BD4F0}" srcId="{C60ECAB5-5839-46A9-9E10-AAFA07672600}" destId="{7D76979A-4F4B-4B53-A371-1E9CEFBC60E4}" srcOrd="3" destOrd="0" parTransId="{6397459A-3123-45B8-9D3C-2D2240D115F0}" sibTransId="{8946DA3F-CB65-46B7-A1A9-D98F5D69AA5D}"/>
    <dgm:cxn modelId="{76E05107-94A6-4B83-8BF2-FB0C7D61475E}" srcId="{2889941D-DD66-4AD7-A055-E764DC14CCED}" destId="{9701E166-A858-4781-BAD8-EBD0DD788803}" srcOrd="1" destOrd="0" parTransId="{4690A6D6-991F-40DE-BF0A-32C7438DAA67}" sibTransId="{F49F432E-7B60-4BDF-AC15-7293C01EEEA9}"/>
    <dgm:cxn modelId="{80816A0B-2913-4739-812B-7720D3903F70}" type="presOf" srcId="{3B3B40A3-8CB1-46C9-BD22-794EFC9A47EA}" destId="{3966D1DC-AFB4-441F-931E-AC91B538FB6C}" srcOrd="0" destOrd="1" presId="urn:microsoft.com/office/officeart/2005/8/layout/vList5"/>
    <dgm:cxn modelId="{0305B02C-ABBE-498C-B70E-F9B3AB4FDBCC}" srcId="{C60ECAB5-5839-46A9-9E10-AAFA07672600}" destId="{D33276F2-0EF4-41C4-8835-EB7AB17E8160}" srcOrd="2" destOrd="0" parTransId="{5CC5B4E2-5687-4C47-BF6E-C5BE5B2415AD}" sibTransId="{AFAF5A24-9336-4A2A-9165-6FCD21E25A5D}"/>
    <dgm:cxn modelId="{025AF730-3803-4BA4-8686-D22C70000250}" type="presOf" srcId="{33EB9416-E97D-4ACB-A247-416CD7425882}" destId="{9FF22B76-9F76-4153-85EC-0F984529F10E}" srcOrd="0" destOrd="1" presId="urn:microsoft.com/office/officeart/2005/8/layout/vList5"/>
    <dgm:cxn modelId="{4D144B3D-ADC8-49D3-B668-CD1AE8DF4A10}" type="presOf" srcId="{9701E166-A858-4781-BAD8-EBD0DD788803}" destId="{82EA5687-7BD8-4782-81B8-E839F3076083}" srcOrd="0" destOrd="0" presId="urn:microsoft.com/office/officeart/2005/8/layout/vList5"/>
    <dgm:cxn modelId="{E9FAEB5C-C970-4A0F-80F4-D479E24FBD2F}" srcId="{0C74F4D3-4D67-4FE7-B90F-AE0C28129201}" destId="{FBF49ECC-1B77-43BE-B527-70C3CA6B69B8}" srcOrd="0" destOrd="0" parTransId="{29DBA483-C818-465E-9442-8AC128A9ED9B}" sibTransId="{7FC2486A-E0EA-4B57-A708-1AF606BF9E7C}"/>
    <dgm:cxn modelId="{461C1672-FFF1-4F32-931C-5E77B42B8AEB}" type="presOf" srcId="{D33276F2-0EF4-41C4-8835-EB7AB17E8160}" destId="{3966D1DC-AFB4-441F-931E-AC91B538FB6C}" srcOrd="0" destOrd="2" presId="urn:microsoft.com/office/officeart/2005/8/layout/vList5"/>
    <dgm:cxn modelId="{BF2AAA54-33C6-41EB-84F1-BA331D7F372A}" srcId="{C60ECAB5-5839-46A9-9E10-AAFA07672600}" destId="{F59EF772-AF78-48CC-A1E4-F52C7D2CDB6A}" srcOrd="0" destOrd="0" parTransId="{07440485-717E-4203-8221-77FD730D15E3}" sibTransId="{C8F06444-529A-4FC3-B5AE-16AC44E852F0}"/>
    <dgm:cxn modelId="{6AC02658-D0BA-4D4B-B710-82B8E67CF0DE}" srcId="{C60ECAB5-5839-46A9-9E10-AAFA07672600}" destId="{3B3B40A3-8CB1-46C9-BD22-794EFC9A47EA}" srcOrd="1" destOrd="0" parTransId="{17B81691-3777-4025-BA82-B1F19BBA2BC1}" sibTransId="{17F479BA-55E9-4AC4-9D3B-6C3840D2EA1D}"/>
    <dgm:cxn modelId="{825B6A92-4FE1-450B-88FF-12A6EA0A5AFA}" type="presOf" srcId="{0C74F4D3-4D67-4FE7-B90F-AE0C28129201}" destId="{03691405-46A3-4A8E-B4A9-36EE9524D2D9}" srcOrd="0" destOrd="0" presId="urn:microsoft.com/office/officeart/2005/8/layout/vList5"/>
    <dgm:cxn modelId="{6797F6A1-DC43-48AF-8808-19D9136F9F6D}" srcId="{2889941D-DD66-4AD7-A055-E764DC14CCED}" destId="{C60ECAB5-5839-46A9-9E10-AAFA07672600}" srcOrd="0" destOrd="0" parTransId="{145114F6-4034-45E9-9AAC-AD48A53F0DBA}" sibTransId="{9973EB52-DE60-477F-BF3D-920C657BCA8A}"/>
    <dgm:cxn modelId="{0459FAAA-F40C-49D6-A2BA-E9446FC3BC58}" srcId="{2889941D-DD66-4AD7-A055-E764DC14CCED}" destId="{0C74F4D3-4D67-4FE7-B90F-AE0C28129201}" srcOrd="2" destOrd="0" parTransId="{F9733DE6-3E22-4029-80E1-69180A1BFAEE}" sibTransId="{0167FEF4-A589-4CDF-81FE-D64820537A31}"/>
    <dgm:cxn modelId="{912C79B2-B864-48CD-9E64-42E0FA3D2D28}" type="presOf" srcId="{3BB57BDF-BD73-4123-811A-7DB00DB393EE}" destId="{CAE2352E-789A-49B9-B754-6B9C1CB6475D}" srcOrd="0" destOrd="0" presId="urn:microsoft.com/office/officeart/2005/8/layout/vList5"/>
    <dgm:cxn modelId="{C16274BB-AD2C-47BE-83B5-092679576D91}" type="presOf" srcId="{7D76979A-4F4B-4B53-A371-1E9CEFBC60E4}" destId="{3966D1DC-AFB4-441F-931E-AC91B538FB6C}" srcOrd="0" destOrd="3" presId="urn:microsoft.com/office/officeart/2005/8/layout/vList5"/>
    <dgm:cxn modelId="{152354CB-E04D-4E9A-9B46-6D10D0FE7D17}" srcId="{0C74F4D3-4D67-4FE7-B90F-AE0C28129201}" destId="{33EB9416-E97D-4ACB-A247-416CD7425882}" srcOrd="1" destOrd="0" parTransId="{7507DB7D-9AE6-4961-8989-5A4EE1E9A046}" sibTransId="{21FEE34F-C627-4B4E-A2B0-D99A6603BF7A}"/>
    <dgm:cxn modelId="{E541F1D2-944C-43EE-99FB-DAF9CC6A0E31}" type="presOf" srcId="{F59EF772-AF78-48CC-A1E4-F52C7D2CDB6A}" destId="{3966D1DC-AFB4-441F-931E-AC91B538FB6C}" srcOrd="0" destOrd="0" presId="urn:microsoft.com/office/officeart/2005/8/layout/vList5"/>
    <dgm:cxn modelId="{1D0B3DD3-E73E-4284-A782-F02308A3B01B}" type="presOf" srcId="{C60ECAB5-5839-46A9-9E10-AAFA07672600}" destId="{BE325009-AD4E-4E38-9EC8-9716ED4A9EB2}" srcOrd="0" destOrd="0" presId="urn:microsoft.com/office/officeart/2005/8/layout/vList5"/>
    <dgm:cxn modelId="{CDA7E9DC-9526-402C-953A-B7E6ECC7F688}" type="presOf" srcId="{2889941D-DD66-4AD7-A055-E764DC14CCED}" destId="{4FE7B083-370C-4C9F-958E-B5A1E3E062EE}" srcOrd="0" destOrd="0" presId="urn:microsoft.com/office/officeart/2005/8/layout/vList5"/>
    <dgm:cxn modelId="{6D7A88DF-8F99-4D0B-AFDC-5E45DEE92229}" type="presOf" srcId="{FBF49ECC-1B77-43BE-B527-70C3CA6B69B8}" destId="{9FF22B76-9F76-4153-85EC-0F984529F10E}" srcOrd="0" destOrd="0" presId="urn:microsoft.com/office/officeart/2005/8/layout/vList5"/>
    <dgm:cxn modelId="{A42637F4-5E2A-484E-A04E-A72C37B9F593}" srcId="{9701E166-A858-4781-BAD8-EBD0DD788803}" destId="{3BB57BDF-BD73-4123-811A-7DB00DB393EE}" srcOrd="0" destOrd="0" parTransId="{8285D123-1B99-46A3-A4E4-333E841501D1}" sibTransId="{F2FC72AB-D9CE-4B93-B77B-919E41F56B98}"/>
    <dgm:cxn modelId="{DA9D0D10-3C2C-4C98-8CD6-49FCFFC0D6D4}" type="presParOf" srcId="{4FE7B083-370C-4C9F-958E-B5A1E3E062EE}" destId="{FF319BC1-8B3C-4346-AB33-F7F31F39C00B}" srcOrd="0" destOrd="0" presId="urn:microsoft.com/office/officeart/2005/8/layout/vList5"/>
    <dgm:cxn modelId="{154CE6BF-94B9-4D93-956F-6733A0AEAAFE}" type="presParOf" srcId="{FF319BC1-8B3C-4346-AB33-F7F31F39C00B}" destId="{BE325009-AD4E-4E38-9EC8-9716ED4A9EB2}" srcOrd="0" destOrd="0" presId="urn:microsoft.com/office/officeart/2005/8/layout/vList5"/>
    <dgm:cxn modelId="{AA01DE5E-1BD9-4939-874D-D3E02D4DDDFD}" type="presParOf" srcId="{FF319BC1-8B3C-4346-AB33-F7F31F39C00B}" destId="{3966D1DC-AFB4-441F-931E-AC91B538FB6C}" srcOrd="1" destOrd="0" presId="urn:microsoft.com/office/officeart/2005/8/layout/vList5"/>
    <dgm:cxn modelId="{261D88CD-B24C-469F-BFD2-EA1B52B108A0}" type="presParOf" srcId="{4FE7B083-370C-4C9F-958E-B5A1E3E062EE}" destId="{F518BC5F-41C9-465B-BB58-E3B8212F1CA5}" srcOrd="1" destOrd="0" presId="urn:microsoft.com/office/officeart/2005/8/layout/vList5"/>
    <dgm:cxn modelId="{2A7F0090-C2B8-45FF-8375-78B0CE378A37}" type="presParOf" srcId="{4FE7B083-370C-4C9F-958E-B5A1E3E062EE}" destId="{A1AF8C90-F28E-4748-9905-A0AECB010E1C}" srcOrd="2" destOrd="0" presId="urn:microsoft.com/office/officeart/2005/8/layout/vList5"/>
    <dgm:cxn modelId="{3EAC6C3C-C352-482D-80AD-A39D26C0E367}" type="presParOf" srcId="{A1AF8C90-F28E-4748-9905-A0AECB010E1C}" destId="{82EA5687-7BD8-4782-81B8-E839F3076083}" srcOrd="0" destOrd="0" presId="urn:microsoft.com/office/officeart/2005/8/layout/vList5"/>
    <dgm:cxn modelId="{C1B6C4BB-450C-44B6-A562-66EF8DACC606}" type="presParOf" srcId="{A1AF8C90-F28E-4748-9905-A0AECB010E1C}" destId="{CAE2352E-789A-49B9-B754-6B9C1CB6475D}" srcOrd="1" destOrd="0" presId="urn:microsoft.com/office/officeart/2005/8/layout/vList5"/>
    <dgm:cxn modelId="{EBBCF670-EB83-47EA-A293-A6028411CF2F}" type="presParOf" srcId="{4FE7B083-370C-4C9F-958E-B5A1E3E062EE}" destId="{C8891202-9AC0-4460-B951-6E6E9B54AC6F}" srcOrd="3" destOrd="0" presId="urn:microsoft.com/office/officeart/2005/8/layout/vList5"/>
    <dgm:cxn modelId="{F2A3B2A4-F36B-4991-BDC3-FF4DD5B868A0}" type="presParOf" srcId="{4FE7B083-370C-4C9F-958E-B5A1E3E062EE}" destId="{4505B2CE-8995-44E6-A207-8C237D9E7D9D}" srcOrd="4" destOrd="0" presId="urn:microsoft.com/office/officeart/2005/8/layout/vList5"/>
    <dgm:cxn modelId="{5CAF433F-4BDA-42C0-92A4-EC01E6D4C8F0}" type="presParOf" srcId="{4505B2CE-8995-44E6-A207-8C237D9E7D9D}" destId="{03691405-46A3-4A8E-B4A9-36EE9524D2D9}" srcOrd="0" destOrd="0" presId="urn:microsoft.com/office/officeart/2005/8/layout/vList5"/>
    <dgm:cxn modelId="{411BA021-584D-45E7-9538-A945421AB092}" type="presParOf" srcId="{4505B2CE-8995-44E6-A207-8C237D9E7D9D}" destId="{9FF22B76-9F76-4153-85EC-0F984529F1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491DB9-C63D-4519-B53B-885AEFC4BEBD}" type="doc">
      <dgm:prSet loTypeId="urn:microsoft.com/office/officeart/2017/3/layout/HorizontalPathTimeline" loCatId="process" qsTypeId="urn:microsoft.com/office/officeart/2005/8/quickstyle/simple1" qsCatId="simple" csTypeId="urn:microsoft.com/office/officeart/2005/8/colors/colorful5" csCatId="colorful" phldr="1"/>
      <dgm:spPr/>
      <dgm:t>
        <a:bodyPr/>
        <a:lstStyle/>
        <a:p>
          <a:endParaRPr lang="en-US"/>
        </a:p>
      </dgm:t>
    </dgm:pt>
    <dgm:pt modelId="{15113003-0526-430D-A6AF-09EA80EB69C7}">
      <dgm:prSet/>
      <dgm:spPr/>
      <dgm:t>
        <a:bodyPr/>
        <a:lstStyle/>
        <a:p>
          <a:pPr>
            <a:defRPr b="1"/>
          </a:pPr>
          <a:r>
            <a:rPr lang="en-US"/>
            <a:t>1 July 2020 and 31 Aug. 2020</a:t>
          </a:r>
        </a:p>
      </dgm:t>
    </dgm:pt>
    <dgm:pt modelId="{62199186-C704-443E-8F7C-72455CC4E43E}" type="parTrans" cxnId="{ECFCA1CC-AAC4-41AA-BE6F-6764B337CC71}">
      <dgm:prSet/>
      <dgm:spPr/>
      <dgm:t>
        <a:bodyPr/>
        <a:lstStyle/>
        <a:p>
          <a:endParaRPr lang="en-US"/>
        </a:p>
      </dgm:t>
    </dgm:pt>
    <dgm:pt modelId="{E6ECFF53-6F19-4E11-84E6-D21CB070EBC2}" type="sibTrans" cxnId="{ECFCA1CC-AAC4-41AA-BE6F-6764B337CC71}">
      <dgm:prSet/>
      <dgm:spPr/>
      <dgm:t>
        <a:bodyPr/>
        <a:lstStyle/>
        <a:p>
          <a:endParaRPr lang="en-US"/>
        </a:p>
      </dgm:t>
    </dgm:pt>
    <dgm:pt modelId="{ED7A1099-9D50-4D73-B201-BC8AB59E669F}">
      <dgm:prSet/>
      <dgm:spPr/>
      <dgm:t>
        <a:bodyPr/>
        <a:lstStyle/>
        <a:p>
          <a:r>
            <a:rPr lang="en-US" dirty="0"/>
            <a:t>Each TAC will accept credential applications for review between July 1, 2020 and August 31, 2020. </a:t>
          </a:r>
        </a:p>
      </dgm:t>
    </dgm:pt>
    <dgm:pt modelId="{BB21D3B4-6386-4583-A03C-7A288D60774B}" type="parTrans" cxnId="{6E17A41F-D9AD-420F-B25E-1117036F0C2E}">
      <dgm:prSet/>
      <dgm:spPr/>
      <dgm:t>
        <a:bodyPr/>
        <a:lstStyle/>
        <a:p>
          <a:endParaRPr lang="en-US"/>
        </a:p>
      </dgm:t>
    </dgm:pt>
    <dgm:pt modelId="{B11033F7-601B-4B02-8058-F1CE0F5AEDC6}" type="sibTrans" cxnId="{6E17A41F-D9AD-420F-B25E-1117036F0C2E}">
      <dgm:prSet/>
      <dgm:spPr/>
      <dgm:t>
        <a:bodyPr/>
        <a:lstStyle/>
        <a:p>
          <a:endParaRPr lang="en-US"/>
        </a:p>
      </dgm:t>
    </dgm:pt>
    <dgm:pt modelId="{6FC62815-D5BF-4A6D-8413-BEE5DAC21FCF}">
      <dgm:prSet/>
      <dgm:spPr/>
      <dgm:t>
        <a:bodyPr/>
        <a:lstStyle/>
        <a:p>
          <a:pPr>
            <a:defRPr b="1"/>
          </a:pPr>
          <a:r>
            <a:rPr lang="en-US"/>
            <a:t>31 Aug. 2020</a:t>
          </a:r>
        </a:p>
      </dgm:t>
    </dgm:pt>
    <dgm:pt modelId="{AFAC6F6E-D7E5-4499-B211-DF1F110525C0}" type="parTrans" cxnId="{F836F3E4-0947-46D3-8E4E-72F9F99648BE}">
      <dgm:prSet/>
      <dgm:spPr/>
      <dgm:t>
        <a:bodyPr/>
        <a:lstStyle/>
        <a:p>
          <a:endParaRPr lang="en-US"/>
        </a:p>
      </dgm:t>
    </dgm:pt>
    <dgm:pt modelId="{F7071358-7176-4CA2-BB6C-BD0DB0C2526C}" type="sibTrans" cxnId="{F836F3E4-0947-46D3-8E4E-72F9F99648BE}">
      <dgm:prSet/>
      <dgm:spPr/>
      <dgm:t>
        <a:bodyPr/>
        <a:lstStyle/>
        <a:p>
          <a:endParaRPr lang="en-US"/>
        </a:p>
      </dgm:t>
    </dgm:pt>
    <dgm:pt modelId="{DCF872F3-379D-4ADC-B96F-8B62103D7D04}">
      <dgm:prSet/>
      <dgm:spPr/>
      <dgm:t>
        <a:bodyPr/>
        <a:lstStyle/>
        <a:p>
          <a:r>
            <a:rPr lang="en-US"/>
            <a:t>Each TAC will compile its recommended lists of regional and statewide compendia of valuable credentials and submit it to the ACCCP by August 31, 2020. </a:t>
          </a:r>
        </a:p>
      </dgm:t>
    </dgm:pt>
    <dgm:pt modelId="{D4716A0D-7F46-413A-8904-2454F796B539}" type="parTrans" cxnId="{ADC07B98-EEAA-403C-A4F5-687BC9C157E8}">
      <dgm:prSet/>
      <dgm:spPr/>
      <dgm:t>
        <a:bodyPr/>
        <a:lstStyle/>
        <a:p>
          <a:endParaRPr lang="en-US"/>
        </a:p>
      </dgm:t>
    </dgm:pt>
    <dgm:pt modelId="{4099E12F-2E04-4685-9A15-C88B085D676B}" type="sibTrans" cxnId="{ADC07B98-EEAA-403C-A4F5-687BC9C157E8}">
      <dgm:prSet/>
      <dgm:spPr/>
      <dgm:t>
        <a:bodyPr/>
        <a:lstStyle/>
        <a:p>
          <a:endParaRPr lang="en-US"/>
        </a:p>
      </dgm:t>
    </dgm:pt>
    <dgm:pt modelId="{34CD6BBD-C69D-4C41-83FC-B593A730B7E2}">
      <dgm:prSet/>
      <dgm:spPr/>
      <dgm:t>
        <a:bodyPr/>
        <a:lstStyle/>
        <a:p>
          <a:pPr>
            <a:defRPr b="1"/>
          </a:pPr>
          <a:r>
            <a:rPr lang="en-US"/>
            <a:t>16 Sep. 2020</a:t>
          </a:r>
        </a:p>
      </dgm:t>
    </dgm:pt>
    <dgm:pt modelId="{A9B3218B-09D7-4344-BA31-6829D6E6B68C}" type="parTrans" cxnId="{F02E81A7-E1C4-4B6C-B560-A7BE126BEC93}">
      <dgm:prSet/>
      <dgm:spPr/>
      <dgm:t>
        <a:bodyPr/>
        <a:lstStyle/>
        <a:p>
          <a:endParaRPr lang="en-US"/>
        </a:p>
      </dgm:t>
    </dgm:pt>
    <dgm:pt modelId="{85135328-3A3E-4515-85AF-7A858989C969}" type="sibTrans" cxnId="{F02E81A7-E1C4-4B6C-B560-A7BE126BEC93}">
      <dgm:prSet/>
      <dgm:spPr/>
      <dgm:t>
        <a:bodyPr/>
        <a:lstStyle/>
        <a:p>
          <a:endParaRPr lang="en-US"/>
        </a:p>
      </dgm:t>
    </dgm:pt>
    <dgm:pt modelId="{5712058A-9B33-42F8-805E-B2FB78FFF25B}">
      <dgm:prSet/>
      <dgm:spPr/>
      <dgm:t>
        <a:bodyPr/>
        <a:lstStyle/>
        <a:p>
          <a:r>
            <a:rPr lang="en-US"/>
            <a:t>The ACCCP will approve each TAC’s compendia of valuable credentials by September 16, 2020.</a:t>
          </a:r>
        </a:p>
      </dgm:t>
    </dgm:pt>
    <dgm:pt modelId="{D793B7EE-9CBA-4584-BD53-84A00163534B}" type="parTrans" cxnId="{BB2E67A3-B463-4271-8A95-41B33F7A2EED}">
      <dgm:prSet/>
      <dgm:spPr/>
      <dgm:t>
        <a:bodyPr/>
        <a:lstStyle/>
        <a:p>
          <a:endParaRPr lang="en-US"/>
        </a:p>
      </dgm:t>
    </dgm:pt>
    <dgm:pt modelId="{7A3734B4-BDE2-4992-BD6B-A535EA514E6E}" type="sibTrans" cxnId="{BB2E67A3-B463-4271-8A95-41B33F7A2EED}">
      <dgm:prSet/>
      <dgm:spPr/>
      <dgm:t>
        <a:bodyPr/>
        <a:lstStyle/>
        <a:p>
          <a:endParaRPr lang="en-US"/>
        </a:p>
      </dgm:t>
    </dgm:pt>
    <dgm:pt modelId="{F5567A4C-882D-44A1-B99C-E53BC1C061FF}">
      <dgm:prSet/>
      <dgm:spPr/>
      <dgm:t>
        <a:bodyPr/>
        <a:lstStyle/>
        <a:p>
          <a:pPr>
            <a:defRPr b="1"/>
          </a:pPr>
          <a:r>
            <a:rPr lang="en-US"/>
            <a:t>16 Sep. 2020</a:t>
          </a:r>
        </a:p>
      </dgm:t>
    </dgm:pt>
    <dgm:pt modelId="{6027AC11-E8DF-4D42-BD0E-5CA00593BDAE}" type="parTrans" cxnId="{68F6FFDA-4B51-4083-AD03-6DDB1C526EF3}">
      <dgm:prSet/>
      <dgm:spPr/>
      <dgm:t>
        <a:bodyPr/>
        <a:lstStyle/>
        <a:p>
          <a:endParaRPr lang="en-US"/>
        </a:p>
      </dgm:t>
    </dgm:pt>
    <dgm:pt modelId="{77E93F45-49AC-4B2F-8B9D-7BD31CE03B69}" type="sibTrans" cxnId="{68F6FFDA-4B51-4083-AD03-6DDB1C526EF3}">
      <dgm:prSet/>
      <dgm:spPr/>
      <dgm:t>
        <a:bodyPr/>
        <a:lstStyle/>
        <a:p>
          <a:endParaRPr lang="en-US"/>
        </a:p>
      </dgm:t>
    </dgm:pt>
    <dgm:pt modelId="{D97F4C85-3DB1-4126-BE68-C5FEAF240665}">
      <dgm:prSet/>
      <dgm:spPr/>
      <dgm:t>
        <a:bodyPr/>
        <a:lstStyle/>
        <a:p>
          <a:r>
            <a:rPr lang="en-US"/>
            <a:t>The first final regional and statewide compendia of valuable credentials will become effective on September 16, 2020. </a:t>
          </a:r>
        </a:p>
      </dgm:t>
    </dgm:pt>
    <dgm:pt modelId="{BBC36796-4AFA-4961-AD60-A77419285725}" type="parTrans" cxnId="{7F60B8FA-37A2-461B-ABE5-224C15B5EF57}">
      <dgm:prSet/>
      <dgm:spPr/>
      <dgm:t>
        <a:bodyPr/>
        <a:lstStyle/>
        <a:p>
          <a:endParaRPr lang="en-US"/>
        </a:p>
      </dgm:t>
    </dgm:pt>
    <dgm:pt modelId="{DD957A46-2CCA-4B59-8FC1-935DD952462E}" type="sibTrans" cxnId="{7F60B8FA-37A2-461B-ABE5-224C15B5EF57}">
      <dgm:prSet/>
      <dgm:spPr/>
      <dgm:t>
        <a:bodyPr/>
        <a:lstStyle/>
        <a:p>
          <a:endParaRPr lang="en-US"/>
        </a:p>
      </dgm:t>
    </dgm:pt>
    <dgm:pt modelId="{4FA5D64B-142C-430D-BCFD-8110AC8FCA41}" type="pres">
      <dgm:prSet presAssocID="{0A491DB9-C63D-4519-B53B-885AEFC4BEBD}" presName="root" presStyleCnt="0">
        <dgm:presLayoutVars>
          <dgm:chMax/>
          <dgm:chPref/>
          <dgm:animLvl val="lvl"/>
        </dgm:presLayoutVars>
      </dgm:prSet>
      <dgm:spPr/>
    </dgm:pt>
    <dgm:pt modelId="{D55F8C3D-A708-4A5E-BC12-E8D1BBA8A504}" type="pres">
      <dgm:prSet presAssocID="{0A491DB9-C63D-4519-B53B-885AEFC4BEBD}" presName="divider" presStyleLbl="node1" presStyleIdx="0" presStyleCnt="1"/>
      <dgm:spPr/>
    </dgm:pt>
    <dgm:pt modelId="{4C978BD4-2B41-4A3C-8FB0-9098C3027768}" type="pres">
      <dgm:prSet presAssocID="{0A491DB9-C63D-4519-B53B-885AEFC4BEBD}" presName="nodes" presStyleCnt="0">
        <dgm:presLayoutVars>
          <dgm:chMax/>
          <dgm:chPref/>
          <dgm:animLvl val="lvl"/>
        </dgm:presLayoutVars>
      </dgm:prSet>
      <dgm:spPr/>
    </dgm:pt>
    <dgm:pt modelId="{DDEED173-19DA-4F39-8614-5ED0E4187A39}" type="pres">
      <dgm:prSet presAssocID="{15113003-0526-430D-A6AF-09EA80EB69C7}" presName="composite" presStyleCnt="0"/>
      <dgm:spPr/>
    </dgm:pt>
    <dgm:pt modelId="{7C467F2E-0BD7-460D-A3B5-9BEAFB496B98}" type="pres">
      <dgm:prSet presAssocID="{15113003-0526-430D-A6AF-09EA80EB69C7}" presName="L1TextContainer" presStyleLbl="revTx" presStyleIdx="0" presStyleCnt="4">
        <dgm:presLayoutVars>
          <dgm:chMax val="1"/>
          <dgm:chPref val="1"/>
          <dgm:bulletEnabled val="1"/>
        </dgm:presLayoutVars>
      </dgm:prSet>
      <dgm:spPr/>
    </dgm:pt>
    <dgm:pt modelId="{78166452-FFB0-41AC-BE13-733DC42A0767}" type="pres">
      <dgm:prSet presAssocID="{15113003-0526-430D-A6AF-09EA80EB69C7}" presName="L2TextContainerWrapper" presStyleCnt="0">
        <dgm:presLayoutVars>
          <dgm:chMax val="0"/>
          <dgm:chPref val="0"/>
          <dgm:bulletEnabled val="1"/>
        </dgm:presLayoutVars>
      </dgm:prSet>
      <dgm:spPr/>
    </dgm:pt>
    <dgm:pt modelId="{54D5FF5B-2957-4505-A6DE-02474383A1CC}" type="pres">
      <dgm:prSet presAssocID="{15113003-0526-430D-A6AF-09EA80EB69C7}" presName="L2TextContainer" presStyleLbl="bgAccFollowNode1" presStyleIdx="0" presStyleCnt="4"/>
      <dgm:spPr/>
    </dgm:pt>
    <dgm:pt modelId="{11C6CE2E-DBFD-40C3-A431-42C81C1A96C7}" type="pres">
      <dgm:prSet presAssocID="{15113003-0526-430D-A6AF-09EA80EB69C7}" presName="FlexibleEmptyPlaceHolder" presStyleCnt="0"/>
      <dgm:spPr/>
    </dgm:pt>
    <dgm:pt modelId="{3B0CA5F1-D161-41F8-86FD-F233363DF7A4}" type="pres">
      <dgm:prSet presAssocID="{15113003-0526-430D-A6AF-09EA80EB69C7}" presName="ConnectLine" presStyleLbl="alignNode1" presStyleIdx="0" presStyleCnt="4"/>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F998A699-7243-4266-828A-5AACAB6E5FDC}" type="pres">
      <dgm:prSet presAssocID="{15113003-0526-430D-A6AF-09EA80EB69C7}"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F290DDF3-FEB5-4D2B-9061-AC7C40B94F0C}" type="pres">
      <dgm:prSet presAssocID="{15113003-0526-430D-A6AF-09EA80EB69C7}" presName="EmptyPlaceHolder" presStyleCnt="0"/>
      <dgm:spPr/>
    </dgm:pt>
    <dgm:pt modelId="{77B83CE5-8BD2-4C8A-85A5-30297412BD9C}" type="pres">
      <dgm:prSet presAssocID="{E6ECFF53-6F19-4E11-84E6-D21CB070EBC2}" presName="spaceBetweenRectangles" presStyleCnt="0"/>
      <dgm:spPr/>
    </dgm:pt>
    <dgm:pt modelId="{0037C303-C234-4E6E-8062-B670B261BF30}" type="pres">
      <dgm:prSet presAssocID="{6FC62815-D5BF-4A6D-8413-BEE5DAC21FCF}" presName="composite" presStyleCnt="0"/>
      <dgm:spPr/>
    </dgm:pt>
    <dgm:pt modelId="{261ACC77-EB4B-4DED-84B5-2A15E1F438C0}" type="pres">
      <dgm:prSet presAssocID="{6FC62815-D5BF-4A6D-8413-BEE5DAC21FCF}" presName="L1TextContainer" presStyleLbl="revTx" presStyleIdx="1" presStyleCnt="4">
        <dgm:presLayoutVars>
          <dgm:chMax val="1"/>
          <dgm:chPref val="1"/>
          <dgm:bulletEnabled val="1"/>
        </dgm:presLayoutVars>
      </dgm:prSet>
      <dgm:spPr/>
    </dgm:pt>
    <dgm:pt modelId="{B04146A8-B200-4736-A43A-EF7A9B5A4141}" type="pres">
      <dgm:prSet presAssocID="{6FC62815-D5BF-4A6D-8413-BEE5DAC21FCF}" presName="L2TextContainerWrapper" presStyleCnt="0">
        <dgm:presLayoutVars>
          <dgm:chMax val="0"/>
          <dgm:chPref val="0"/>
          <dgm:bulletEnabled val="1"/>
        </dgm:presLayoutVars>
      </dgm:prSet>
      <dgm:spPr/>
    </dgm:pt>
    <dgm:pt modelId="{BB307075-261D-48D8-A0E9-21B235A46E30}" type="pres">
      <dgm:prSet presAssocID="{6FC62815-D5BF-4A6D-8413-BEE5DAC21FCF}" presName="L2TextContainer" presStyleLbl="bgAccFollowNode1" presStyleIdx="1" presStyleCnt="4"/>
      <dgm:spPr/>
    </dgm:pt>
    <dgm:pt modelId="{2A550FFC-40B4-4CE7-9C40-E89025BA55BB}" type="pres">
      <dgm:prSet presAssocID="{6FC62815-D5BF-4A6D-8413-BEE5DAC21FCF}" presName="FlexibleEmptyPlaceHolder" presStyleCnt="0"/>
      <dgm:spPr/>
    </dgm:pt>
    <dgm:pt modelId="{B4F4A79B-C919-4423-A975-6B95D7C0B5A9}" type="pres">
      <dgm:prSet presAssocID="{6FC62815-D5BF-4A6D-8413-BEE5DAC21FCF}" presName="ConnectLine" presStyleLbl="alignNode1" presStyleIdx="1" presStyleCnt="4"/>
      <dgm:spPr>
        <a:solidFill>
          <a:schemeClr val="accent5">
            <a:hueOff val="-2252848"/>
            <a:satOff val="-5806"/>
            <a:lumOff val="-3922"/>
            <a:alphaOff val="0"/>
          </a:schemeClr>
        </a:solidFill>
        <a:ln w="6350" cap="flat" cmpd="sng" algn="ctr">
          <a:solidFill>
            <a:schemeClr val="accent5">
              <a:hueOff val="-2252848"/>
              <a:satOff val="-5806"/>
              <a:lumOff val="-3922"/>
              <a:alphaOff val="0"/>
            </a:schemeClr>
          </a:solidFill>
          <a:prstDash val="dash"/>
          <a:miter lim="800000"/>
        </a:ln>
        <a:effectLst/>
      </dgm:spPr>
    </dgm:pt>
    <dgm:pt modelId="{13375034-A9D4-414C-B0C3-A17C8CF2020E}" type="pres">
      <dgm:prSet presAssocID="{6FC62815-D5BF-4A6D-8413-BEE5DAC21FCF}"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B11752A0-6931-40E6-9C6A-0907D630C328}" type="pres">
      <dgm:prSet presAssocID="{6FC62815-D5BF-4A6D-8413-BEE5DAC21FCF}" presName="EmptyPlaceHolder" presStyleCnt="0"/>
      <dgm:spPr/>
    </dgm:pt>
    <dgm:pt modelId="{06A7A281-E80B-495D-9C87-5A5CC19F7EFF}" type="pres">
      <dgm:prSet presAssocID="{F7071358-7176-4CA2-BB6C-BD0DB0C2526C}" presName="spaceBetweenRectangles" presStyleCnt="0"/>
      <dgm:spPr/>
    </dgm:pt>
    <dgm:pt modelId="{78270CFA-317E-4093-92A7-6299A524CBDA}" type="pres">
      <dgm:prSet presAssocID="{34CD6BBD-C69D-4C41-83FC-B593A730B7E2}" presName="composite" presStyleCnt="0"/>
      <dgm:spPr/>
    </dgm:pt>
    <dgm:pt modelId="{092FC2A8-4749-4B9B-B367-A46D363DF8C5}" type="pres">
      <dgm:prSet presAssocID="{34CD6BBD-C69D-4C41-83FC-B593A730B7E2}" presName="L1TextContainer" presStyleLbl="revTx" presStyleIdx="2" presStyleCnt="4">
        <dgm:presLayoutVars>
          <dgm:chMax val="1"/>
          <dgm:chPref val="1"/>
          <dgm:bulletEnabled val="1"/>
        </dgm:presLayoutVars>
      </dgm:prSet>
      <dgm:spPr/>
    </dgm:pt>
    <dgm:pt modelId="{CB459896-F906-4C5E-9B65-B0B0A64E1224}" type="pres">
      <dgm:prSet presAssocID="{34CD6BBD-C69D-4C41-83FC-B593A730B7E2}" presName="L2TextContainerWrapper" presStyleCnt="0">
        <dgm:presLayoutVars>
          <dgm:chMax val="0"/>
          <dgm:chPref val="0"/>
          <dgm:bulletEnabled val="1"/>
        </dgm:presLayoutVars>
      </dgm:prSet>
      <dgm:spPr/>
    </dgm:pt>
    <dgm:pt modelId="{B02D568D-E862-4DDF-A7A4-3AACD0898ECA}" type="pres">
      <dgm:prSet presAssocID="{34CD6BBD-C69D-4C41-83FC-B593A730B7E2}" presName="L2TextContainer" presStyleLbl="bgAccFollowNode1" presStyleIdx="2" presStyleCnt="4"/>
      <dgm:spPr/>
    </dgm:pt>
    <dgm:pt modelId="{7BE8BD8E-16FD-4126-9FE2-3468276F218A}" type="pres">
      <dgm:prSet presAssocID="{34CD6BBD-C69D-4C41-83FC-B593A730B7E2}" presName="FlexibleEmptyPlaceHolder" presStyleCnt="0"/>
      <dgm:spPr/>
    </dgm:pt>
    <dgm:pt modelId="{B1789761-34BD-4083-A958-0733C90C14C7}" type="pres">
      <dgm:prSet presAssocID="{34CD6BBD-C69D-4C41-83FC-B593A730B7E2}" presName="ConnectLine" presStyleLbl="alignNode1" presStyleIdx="2" presStyleCnt="4"/>
      <dgm:spPr>
        <a:solidFill>
          <a:schemeClr val="accent5">
            <a:hueOff val="-4505695"/>
            <a:satOff val="-11613"/>
            <a:lumOff val="-7843"/>
            <a:alphaOff val="0"/>
          </a:schemeClr>
        </a:solidFill>
        <a:ln w="6350" cap="flat" cmpd="sng" algn="ctr">
          <a:solidFill>
            <a:schemeClr val="accent5">
              <a:hueOff val="-4505695"/>
              <a:satOff val="-11613"/>
              <a:lumOff val="-7843"/>
              <a:alphaOff val="0"/>
            </a:schemeClr>
          </a:solidFill>
          <a:prstDash val="dash"/>
          <a:miter lim="800000"/>
        </a:ln>
        <a:effectLst/>
      </dgm:spPr>
    </dgm:pt>
    <dgm:pt modelId="{8501F827-207F-4BB4-9B5A-0B1345056509}" type="pres">
      <dgm:prSet presAssocID="{34CD6BBD-C69D-4C41-83FC-B593A730B7E2}"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E9E3EABE-264B-48E0-8F69-E0BEFCB45EC5}" type="pres">
      <dgm:prSet presAssocID="{34CD6BBD-C69D-4C41-83FC-B593A730B7E2}" presName="EmptyPlaceHolder" presStyleCnt="0"/>
      <dgm:spPr/>
    </dgm:pt>
    <dgm:pt modelId="{A217768A-B655-4490-B151-DF7410F3A7B8}" type="pres">
      <dgm:prSet presAssocID="{85135328-3A3E-4515-85AF-7A858989C969}" presName="spaceBetweenRectangles" presStyleCnt="0"/>
      <dgm:spPr/>
    </dgm:pt>
    <dgm:pt modelId="{4D3F1BDD-480B-404E-8550-222D741714DD}" type="pres">
      <dgm:prSet presAssocID="{F5567A4C-882D-44A1-B99C-E53BC1C061FF}" presName="composite" presStyleCnt="0"/>
      <dgm:spPr/>
    </dgm:pt>
    <dgm:pt modelId="{308058AF-24AA-475C-9C97-642E8527AA2B}" type="pres">
      <dgm:prSet presAssocID="{F5567A4C-882D-44A1-B99C-E53BC1C061FF}" presName="L1TextContainer" presStyleLbl="revTx" presStyleIdx="3" presStyleCnt="4">
        <dgm:presLayoutVars>
          <dgm:chMax val="1"/>
          <dgm:chPref val="1"/>
          <dgm:bulletEnabled val="1"/>
        </dgm:presLayoutVars>
      </dgm:prSet>
      <dgm:spPr/>
    </dgm:pt>
    <dgm:pt modelId="{C65C706C-1455-4C3E-A4ED-9E6DDEE4B42B}" type="pres">
      <dgm:prSet presAssocID="{F5567A4C-882D-44A1-B99C-E53BC1C061FF}" presName="L2TextContainerWrapper" presStyleCnt="0">
        <dgm:presLayoutVars>
          <dgm:chMax val="0"/>
          <dgm:chPref val="0"/>
          <dgm:bulletEnabled val="1"/>
        </dgm:presLayoutVars>
      </dgm:prSet>
      <dgm:spPr/>
    </dgm:pt>
    <dgm:pt modelId="{7F17ADD4-969E-4CC0-9684-FD882F4E9413}" type="pres">
      <dgm:prSet presAssocID="{F5567A4C-882D-44A1-B99C-E53BC1C061FF}" presName="L2TextContainer" presStyleLbl="bgAccFollowNode1" presStyleIdx="3" presStyleCnt="4"/>
      <dgm:spPr/>
    </dgm:pt>
    <dgm:pt modelId="{C51225DB-56DA-4253-8A8A-2DEFF6A7C33E}" type="pres">
      <dgm:prSet presAssocID="{F5567A4C-882D-44A1-B99C-E53BC1C061FF}" presName="FlexibleEmptyPlaceHolder" presStyleCnt="0"/>
      <dgm:spPr/>
    </dgm:pt>
    <dgm:pt modelId="{6E35650E-092F-4A2D-ADEC-B7D8A9147D80}" type="pres">
      <dgm:prSet presAssocID="{F5567A4C-882D-44A1-B99C-E53BC1C061FF}" presName="ConnectLine" presStyleLbl="alignNode1" presStyleIdx="3" presStyleCnt="4"/>
      <dgm:spPr>
        <a:solidFill>
          <a:schemeClr val="accent5">
            <a:hueOff val="-6758543"/>
            <a:satOff val="-17419"/>
            <a:lumOff val="-11765"/>
            <a:alphaOff val="0"/>
          </a:schemeClr>
        </a:solidFill>
        <a:ln w="6350" cap="flat" cmpd="sng" algn="ctr">
          <a:solidFill>
            <a:schemeClr val="accent5">
              <a:hueOff val="-6758543"/>
              <a:satOff val="-17419"/>
              <a:lumOff val="-11765"/>
              <a:alphaOff val="0"/>
            </a:schemeClr>
          </a:solidFill>
          <a:prstDash val="dash"/>
          <a:miter lim="800000"/>
        </a:ln>
        <a:effectLst/>
      </dgm:spPr>
    </dgm:pt>
    <dgm:pt modelId="{3304369A-72BF-4B10-8FAF-6E8A17E3436E}" type="pres">
      <dgm:prSet presAssocID="{F5567A4C-882D-44A1-B99C-E53BC1C061FF}"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CB66464D-F37D-4E51-9760-C86758092CCA}" type="pres">
      <dgm:prSet presAssocID="{F5567A4C-882D-44A1-B99C-E53BC1C061FF}" presName="EmptyPlaceHolder" presStyleCnt="0"/>
      <dgm:spPr/>
    </dgm:pt>
  </dgm:ptLst>
  <dgm:cxnLst>
    <dgm:cxn modelId="{9183A60D-ACD1-4356-B17A-C35EFABD5503}" type="presOf" srcId="{ED7A1099-9D50-4D73-B201-BC8AB59E669F}" destId="{54D5FF5B-2957-4505-A6DE-02474383A1CC}" srcOrd="0" destOrd="0" presId="urn:microsoft.com/office/officeart/2017/3/layout/HorizontalPathTimeline"/>
    <dgm:cxn modelId="{6E17A41F-D9AD-420F-B25E-1117036F0C2E}" srcId="{15113003-0526-430D-A6AF-09EA80EB69C7}" destId="{ED7A1099-9D50-4D73-B201-BC8AB59E669F}" srcOrd="0" destOrd="0" parTransId="{BB21D3B4-6386-4583-A03C-7A288D60774B}" sibTransId="{B11033F7-601B-4B02-8058-F1CE0F5AEDC6}"/>
    <dgm:cxn modelId="{1FBF4584-7AF8-4A26-811E-3DD362AACF37}" type="presOf" srcId="{5712058A-9B33-42F8-805E-B2FB78FFF25B}" destId="{B02D568D-E862-4DDF-A7A4-3AACD0898ECA}" srcOrd="0" destOrd="0" presId="urn:microsoft.com/office/officeart/2017/3/layout/HorizontalPathTimeline"/>
    <dgm:cxn modelId="{0BF4D78A-90C9-4091-9B1D-60F88C9EA2C7}" type="presOf" srcId="{15113003-0526-430D-A6AF-09EA80EB69C7}" destId="{7C467F2E-0BD7-460D-A3B5-9BEAFB496B98}" srcOrd="0" destOrd="0" presId="urn:microsoft.com/office/officeart/2017/3/layout/HorizontalPathTimeline"/>
    <dgm:cxn modelId="{ADC07B98-EEAA-403C-A4F5-687BC9C157E8}" srcId="{6FC62815-D5BF-4A6D-8413-BEE5DAC21FCF}" destId="{DCF872F3-379D-4ADC-B96F-8B62103D7D04}" srcOrd="0" destOrd="0" parTransId="{D4716A0D-7F46-413A-8904-2454F796B539}" sibTransId="{4099E12F-2E04-4685-9A15-C88B085D676B}"/>
    <dgm:cxn modelId="{5FC68F99-DECD-4712-91D1-73C810EC50CF}" type="presOf" srcId="{0A491DB9-C63D-4519-B53B-885AEFC4BEBD}" destId="{4FA5D64B-142C-430D-BCFD-8110AC8FCA41}" srcOrd="0" destOrd="0" presId="urn:microsoft.com/office/officeart/2017/3/layout/HorizontalPathTimeline"/>
    <dgm:cxn modelId="{BB2E67A3-B463-4271-8A95-41B33F7A2EED}" srcId="{34CD6BBD-C69D-4C41-83FC-B593A730B7E2}" destId="{5712058A-9B33-42F8-805E-B2FB78FFF25B}" srcOrd="0" destOrd="0" parTransId="{D793B7EE-9CBA-4584-BD53-84A00163534B}" sibTransId="{7A3734B4-BDE2-4992-BD6B-A535EA514E6E}"/>
    <dgm:cxn modelId="{F02E81A7-E1C4-4B6C-B560-A7BE126BEC93}" srcId="{0A491DB9-C63D-4519-B53B-885AEFC4BEBD}" destId="{34CD6BBD-C69D-4C41-83FC-B593A730B7E2}" srcOrd="2" destOrd="0" parTransId="{A9B3218B-09D7-4344-BA31-6829D6E6B68C}" sibTransId="{85135328-3A3E-4515-85AF-7A858989C969}"/>
    <dgm:cxn modelId="{D73D40C3-C0FD-4BDD-8540-C2A25404E01B}" type="presOf" srcId="{F5567A4C-882D-44A1-B99C-E53BC1C061FF}" destId="{308058AF-24AA-475C-9C97-642E8527AA2B}" srcOrd="0" destOrd="0" presId="urn:microsoft.com/office/officeart/2017/3/layout/HorizontalPathTimeline"/>
    <dgm:cxn modelId="{ECFCA1CC-AAC4-41AA-BE6F-6764B337CC71}" srcId="{0A491DB9-C63D-4519-B53B-885AEFC4BEBD}" destId="{15113003-0526-430D-A6AF-09EA80EB69C7}" srcOrd="0" destOrd="0" parTransId="{62199186-C704-443E-8F7C-72455CC4E43E}" sibTransId="{E6ECFF53-6F19-4E11-84E6-D21CB070EBC2}"/>
    <dgm:cxn modelId="{085F03DA-335F-404D-B776-4A4898C2AC77}" type="presOf" srcId="{6FC62815-D5BF-4A6D-8413-BEE5DAC21FCF}" destId="{261ACC77-EB4B-4DED-84B5-2A15E1F438C0}" srcOrd="0" destOrd="0" presId="urn:microsoft.com/office/officeart/2017/3/layout/HorizontalPathTimeline"/>
    <dgm:cxn modelId="{68F6FFDA-4B51-4083-AD03-6DDB1C526EF3}" srcId="{0A491DB9-C63D-4519-B53B-885AEFC4BEBD}" destId="{F5567A4C-882D-44A1-B99C-E53BC1C061FF}" srcOrd="3" destOrd="0" parTransId="{6027AC11-E8DF-4D42-BD0E-5CA00593BDAE}" sibTransId="{77E93F45-49AC-4B2F-8B9D-7BD31CE03B69}"/>
    <dgm:cxn modelId="{F836F3E4-0947-46D3-8E4E-72F9F99648BE}" srcId="{0A491DB9-C63D-4519-B53B-885AEFC4BEBD}" destId="{6FC62815-D5BF-4A6D-8413-BEE5DAC21FCF}" srcOrd="1" destOrd="0" parTransId="{AFAC6F6E-D7E5-4499-B211-DF1F110525C0}" sibTransId="{F7071358-7176-4CA2-BB6C-BD0DB0C2526C}"/>
    <dgm:cxn modelId="{D7A3D0E8-8AF7-4FD7-9400-9D319439473F}" type="presOf" srcId="{34CD6BBD-C69D-4C41-83FC-B593A730B7E2}" destId="{092FC2A8-4749-4B9B-B367-A46D363DF8C5}" srcOrd="0" destOrd="0" presId="urn:microsoft.com/office/officeart/2017/3/layout/HorizontalPathTimeline"/>
    <dgm:cxn modelId="{9F6DC6EF-C850-4E3B-805F-27A928FE4C4C}" type="presOf" srcId="{D97F4C85-3DB1-4126-BE68-C5FEAF240665}" destId="{7F17ADD4-969E-4CC0-9684-FD882F4E9413}" srcOrd="0" destOrd="0" presId="urn:microsoft.com/office/officeart/2017/3/layout/HorizontalPathTimeline"/>
    <dgm:cxn modelId="{7D2CB1F4-1B3C-4388-BCC1-E1AB3F9377F2}" type="presOf" srcId="{DCF872F3-379D-4ADC-B96F-8B62103D7D04}" destId="{BB307075-261D-48D8-A0E9-21B235A46E30}" srcOrd="0" destOrd="0" presId="urn:microsoft.com/office/officeart/2017/3/layout/HorizontalPathTimeline"/>
    <dgm:cxn modelId="{7F60B8FA-37A2-461B-ABE5-224C15B5EF57}" srcId="{F5567A4C-882D-44A1-B99C-E53BC1C061FF}" destId="{D97F4C85-3DB1-4126-BE68-C5FEAF240665}" srcOrd="0" destOrd="0" parTransId="{BBC36796-4AFA-4961-AD60-A77419285725}" sibTransId="{DD957A46-2CCA-4B59-8FC1-935DD952462E}"/>
    <dgm:cxn modelId="{27E87E04-C569-4BE2-84A4-C8F9CB66C34C}" type="presParOf" srcId="{4FA5D64B-142C-430D-BCFD-8110AC8FCA41}" destId="{D55F8C3D-A708-4A5E-BC12-E8D1BBA8A504}" srcOrd="0" destOrd="0" presId="urn:microsoft.com/office/officeart/2017/3/layout/HorizontalPathTimeline"/>
    <dgm:cxn modelId="{E72CF7E7-4B53-4001-AA14-ED21726575C6}" type="presParOf" srcId="{4FA5D64B-142C-430D-BCFD-8110AC8FCA41}" destId="{4C978BD4-2B41-4A3C-8FB0-9098C3027768}" srcOrd="1" destOrd="0" presId="urn:microsoft.com/office/officeart/2017/3/layout/HorizontalPathTimeline"/>
    <dgm:cxn modelId="{4871BC0D-C475-4C48-A281-755E13FFF18F}" type="presParOf" srcId="{4C978BD4-2B41-4A3C-8FB0-9098C3027768}" destId="{DDEED173-19DA-4F39-8614-5ED0E4187A39}" srcOrd="0" destOrd="0" presId="urn:microsoft.com/office/officeart/2017/3/layout/HorizontalPathTimeline"/>
    <dgm:cxn modelId="{A08E0D0B-FD42-4401-9AA8-02841F1DC103}" type="presParOf" srcId="{DDEED173-19DA-4F39-8614-5ED0E4187A39}" destId="{7C467F2E-0BD7-460D-A3B5-9BEAFB496B98}" srcOrd="0" destOrd="0" presId="urn:microsoft.com/office/officeart/2017/3/layout/HorizontalPathTimeline"/>
    <dgm:cxn modelId="{E5092520-C77F-4251-B9E5-BD8AC5618045}" type="presParOf" srcId="{DDEED173-19DA-4F39-8614-5ED0E4187A39}" destId="{78166452-FFB0-41AC-BE13-733DC42A0767}" srcOrd="1" destOrd="0" presId="urn:microsoft.com/office/officeart/2017/3/layout/HorizontalPathTimeline"/>
    <dgm:cxn modelId="{813E3D49-013F-4F86-AF4D-04464466921B}" type="presParOf" srcId="{78166452-FFB0-41AC-BE13-733DC42A0767}" destId="{54D5FF5B-2957-4505-A6DE-02474383A1CC}" srcOrd="0" destOrd="0" presId="urn:microsoft.com/office/officeart/2017/3/layout/HorizontalPathTimeline"/>
    <dgm:cxn modelId="{988CEEE2-C4B1-4669-BE29-5480E5812E06}" type="presParOf" srcId="{78166452-FFB0-41AC-BE13-733DC42A0767}" destId="{11C6CE2E-DBFD-40C3-A431-42C81C1A96C7}" srcOrd="1" destOrd="0" presId="urn:microsoft.com/office/officeart/2017/3/layout/HorizontalPathTimeline"/>
    <dgm:cxn modelId="{0976F6F2-BFCB-4985-81AD-1DE0EA486E91}" type="presParOf" srcId="{DDEED173-19DA-4F39-8614-5ED0E4187A39}" destId="{3B0CA5F1-D161-41F8-86FD-F233363DF7A4}" srcOrd="2" destOrd="0" presId="urn:microsoft.com/office/officeart/2017/3/layout/HorizontalPathTimeline"/>
    <dgm:cxn modelId="{42F6EAA0-099E-469B-B93E-608BB9DC6B09}" type="presParOf" srcId="{DDEED173-19DA-4F39-8614-5ED0E4187A39}" destId="{F998A699-7243-4266-828A-5AACAB6E5FDC}" srcOrd="3" destOrd="0" presId="urn:microsoft.com/office/officeart/2017/3/layout/HorizontalPathTimeline"/>
    <dgm:cxn modelId="{8DDE4B67-02BF-473E-8516-FBD99AA853D1}" type="presParOf" srcId="{DDEED173-19DA-4F39-8614-5ED0E4187A39}" destId="{F290DDF3-FEB5-4D2B-9061-AC7C40B94F0C}" srcOrd="4" destOrd="0" presId="urn:microsoft.com/office/officeart/2017/3/layout/HorizontalPathTimeline"/>
    <dgm:cxn modelId="{5BDF4D1C-4301-4B40-B1C4-AF18ED3A508B}" type="presParOf" srcId="{4C978BD4-2B41-4A3C-8FB0-9098C3027768}" destId="{77B83CE5-8BD2-4C8A-85A5-30297412BD9C}" srcOrd="1" destOrd="0" presId="urn:microsoft.com/office/officeart/2017/3/layout/HorizontalPathTimeline"/>
    <dgm:cxn modelId="{EBD54FDB-B62B-4D38-BFB7-E232788A71EF}" type="presParOf" srcId="{4C978BD4-2B41-4A3C-8FB0-9098C3027768}" destId="{0037C303-C234-4E6E-8062-B670B261BF30}" srcOrd="2" destOrd="0" presId="urn:microsoft.com/office/officeart/2017/3/layout/HorizontalPathTimeline"/>
    <dgm:cxn modelId="{62B8ABEB-2119-46CA-AD12-ECFC6C4DFAD9}" type="presParOf" srcId="{0037C303-C234-4E6E-8062-B670B261BF30}" destId="{261ACC77-EB4B-4DED-84B5-2A15E1F438C0}" srcOrd="0" destOrd="0" presId="urn:microsoft.com/office/officeart/2017/3/layout/HorizontalPathTimeline"/>
    <dgm:cxn modelId="{DF01453D-C256-48F6-A664-C2A1C2D6A5FF}" type="presParOf" srcId="{0037C303-C234-4E6E-8062-B670B261BF30}" destId="{B04146A8-B200-4736-A43A-EF7A9B5A4141}" srcOrd="1" destOrd="0" presId="urn:microsoft.com/office/officeart/2017/3/layout/HorizontalPathTimeline"/>
    <dgm:cxn modelId="{52BFA380-E1F4-493F-AE18-C5BB656090F6}" type="presParOf" srcId="{B04146A8-B200-4736-A43A-EF7A9B5A4141}" destId="{BB307075-261D-48D8-A0E9-21B235A46E30}" srcOrd="0" destOrd="0" presId="urn:microsoft.com/office/officeart/2017/3/layout/HorizontalPathTimeline"/>
    <dgm:cxn modelId="{62A2CEED-C9B8-48FF-A09D-42B5798E14FB}" type="presParOf" srcId="{B04146A8-B200-4736-A43A-EF7A9B5A4141}" destId="{2A550FFC-40B4-4CE7-9C40-E89025BA55BB}" srcOrd="1" destOrd="0" presId="urn:microsoft.com/office/officeart/2017/3/layout/HorizontalPathTimeline"/>
    <dgm:cxn modelId="{6417BEC9-9114-406B-BDA2-D76CE31DEDD0}" type="presParOf" srcId="{0037C303-C234-4E6E-8062-B670B261BF30}" destId="{B4F4A79B-C919-4423-A975-6B95D7C0B5A9}" srcOrd="2" destOrd="0" presId="urn:microsoft.com/office/officeart/2017/3/layout/HorizontalPathTimeline"/>
    <dgm:cxn modelId="{85064BE4-22D1-4571-8A8A-F1542F0D407A}" type="presParOf" srcId="{0037C303-C234-4E6E-8062-B670B261BF30}" destId="{13375034-A9D4-414C-B0C3-A17C8CF2020E}" srcOrd="3" destOrd="0" presId="urn:microsoft.com/office/officeart/2017/3/layout/HorizontalPathTimeline"/>
    <dgm:cxn modelId="{DEFFB868-FA21-451F-AFD3-012B33DA38E9}" type="presParOf" srcId="{0037C303-C234-4E6E-8062-B670B261BF30}" destId="{B11752A0-6931-40E6-9C6A-0907D630C328}" srcOrd="4" destOrd="0" presId="urn:microsoft.com/office/officeart/2017/3/layout/HorizontalPathTimeline"/>
    <dgm:cxn modelId="{95464810-8B50-4CCD-89E1-C53CE54AA8DD}" type="presParOf" srcId="{4C978BD4-2B41-4A3C-8FB0-9098C3027768}" destId="{06A7A281-E80B-495D-9C87-5A5CC19F7EFF}" srcOrd="3" destOrd="0" presId="urn:microsoft.com/office/officeart/2017/3/layout/HorizontalPathTimeline"/>
    <dgm:cxn modelId="{92677BE5-D02D-477A-974F-4B8D6256FB4F}" type="presParOf" srcId="{4C978BD4-2B41-4A3C-8FB0-9098C3027768}" destId="{78270CFA-317E-4093-92A7-6299A524CBDA}" srcOrd="4" destOrd="0" presId="urn:microsoft.com/office/officeart/2017/3/layout/HorizontalPathTimeline"/>
    <dgm:cxn modelId="{E192A878-DB1C-4677-957C-C4D3D9829E56}" type="presParOf" srcId="{78270CFA-317E-4093-92A7-6299A524CBDA}" destId="{092FC2A8-4749-4B9B-B367-A46D363DF8C5}" srcOrd="0" destOrd="0" presId="urn:microsoft.com/office/officeart/2017/3/layout/HorizontalPathTimeline"/>
    <dgm:cxn modelId="{E5E5B8B0-2292-4B85-8861-2093B262F28A}" type="presParOf" srcId="{78270CFA-317E-4093-92A7-6299A524CBDA}" destId="{CB459896-F906-4C5E-9B65-B0B0A64E1224}" srcOrd="1" destOrd="0" presId="urn:microsoft.com/office/officeart/2017/3/layout/HorizontalPathTimeline"/>
    <dgm:cxn modelId="{386A4F9F-77B3-4B63-89FB-43BA3B1E6FA8}" type="presParOf" srcId="{CB459896-F906-4C5E-9B65-B0B0A64E1224}" destId="{B02D568D-E862-4DDF-A7A4-3AACD0898ECA}" srcOrd="0" destOrd="0" presId="urn:microsoft.com/office/officeart/2017/3/layout/HorizontalPathTimeline"/>
    <dgm:cxn modelId="{3B14FC99-D99F-4016-8FBD-C9CD10F49CB4}" type="presParOf" srcId="{CB459896-F906-4C5E-9B65-B0B0A64E1224}" destId="{7BE8BD8E-16FD-4126-9FE2-3468276F218A}" srcOrd="1" destOrd="0" presId="urn:microsoft.com/office/officeart/2017/3/layout/HorizontalPathTimeline"/>
    <dgm:cxn modelId="{1EF5E7BA-23FD-4066-819F-2CBD425FAEAA}" type="presParOf" srcId="{78270CFA-317E-4093-92A7-6299A524CBDA}" destId="{B1789761-34BD-4083-A958-0733C90C14C7}" srcOrd="2" destOrd="0" presId="urn:microsoft.com/office/officeart/2017/3/layout/HorizontalPathTimeline"/>
    <dgm:cxn modelId="{FD749C6A-B469-4BA6-A853-8D8C5FC1A5B3}" type="presParOf" srcId="{78270CFA-317E-4093-92A7-6299A524CBDA}" destId="{8501F827-207F-4BB4-9B5A-0B1345056509}" srcOrd="3" destOrd="0" presId="urn:microsoft.com/office/officeart/2017/3/layout/HorizontalPathTimeline"/>
    <dgm:cxn modelId="{2BA55F5C-8EE9-4A19-A937-D7BAC933B226}" type="presParOf" srcId="{78270CFA-317E-4093-92A7-6299A524CBDA}" destId="{E9E3EABE-264B-48E0-8F69-E0BEFCB45EC5}" srcOrd="4" destOrd="0" presId="urn:microsoft.com/office/officeart/2017/3/layout/HorizontalPathTimeline"/>
    <dgm:cxn modelId="{0910643D-8F68-4B11-94CA-C8CCB885696F}" type="presParOf" srcId="{4C978BD4-2B41-4A3C-8FB0-9098C3027768}" destId="{A217768A-B655-4490-B151-DF7410F3A7B8}" srcOrd="5" destOrd="0" presId="urn:microsoft.com/office/officeart/2017/3/layout/HorizontalPathTimeline"/>
    <dgm:cxn modelId="{79F271EE-9BD7-4BBF-9D97-0C0F1AF1C217}" type="presParOf" srcId="{4C978BD4-2B41-4A3C-8FB0-9098C3027768}" destId="{4D3F1BDD-480B-404E-8550-222D741714DD}" srcOrd="6" destOrd="0" presId="urn:microsoft.com/office/officeart/2017/3/layout/HorizontalPathTimeline"/>
    <dgm:cxn modelId="{071E752E-B645-45DB-A17F-355748A4EA29}" type="presParOf" srcId="{4D3F1BDD-480B-404E-8550-222D741714DD}" destId="{308058AF-24AA-475C-9C97-642E8527AA2B}" srcOrd="0" destOrd="0" presId="urn:microsoft.com/office/officeart/2017/3/layout/HorizontalPathTimeline"/>
    <dgm:cxn modelId="{5C6BE32F-A829-45F2-9FB5-87A8CEC23D8B}" type="presParOf" srcId="{4D3F1BDD-480B-404E-8550-222D741714DD}" destId="{C65C706C-1455-4C3E-A4ED-9E6DDEE4B42B}" srcOrd="1" destOrd="0" presId="urn:microsoft.com/office/officeart/2017/3/layout/HorizontalPathTimeline"/>
    <dgm:cxn modelId="{C462A38C-6A02-4A2A-8338-574A3E374539}" type="presParOf" srcId="{C65C706C-1455-4C3E-A4ED-9E6DDEE4B42B}" destId="{7F17ADD4-969E-4CC0-9684-FD882F4E9413}" srcOrd="0" destOrd="0" presId="urn:microsoft.com/office/officeart/2017/3/layout/HorizontalPathTimeline"/>
    <dgm:cxn modelId="{5E844136-5ECC-485F-A9EC-04E2B114AD23}" type="presParOf" srcId="{C65C706C-1455-4C3E-A4ED-9E6DDEE4B42B}" destId="{C51225DB-56DA-4253-8A8A-2DEFF6A7C33E}" srcOrd="1" destOrd="0" presId="urn:microsoft.com/office/officeart/2017/3/layout/HorizontalPathTimeline"/>
    <dgm:cxn modelId="{FEE4AB8A-0568-48A9-85A0-C2303CC963AD}" type="presParOf" srcId="{4D3F1BDD-480B-404E-8550-222D741714DD}" destId="{6E35650E-092F-4A2D-ADEC-B7D8A9147D80}" srcOrd="2" destOrd="0" presId="urn:microsoft.com/office/officeart/2017/3/layout/HorizontalPathTimeline"/>
    <dgm:cxn modelId="{5180E86E-0D3A-4438-A58D-41EBDD0268C7}" type="presParOf" srcId="{4D3F1BDD-480B-404E-8550-222D741714DD}" destId="{3304369A-72BF-4B10-8FAF-6E8A17E3436E}" srcOrd="3" destOrd="0" presId="urn:microsoft.com/office/officeart/2017/3/layout/HorizontalPathTimeline"/>
    <dgm:cxn modelId="{0BE7B239-39DB-430C-BDCF-4771589EECF6}" type="presParOf" srcId="{4D3F1BDD-480B-404E-8550-222D741714DD}" destId="{CB66464D-F37D-4E51-9760-C86758092CCA}"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290AF8-9467-4CA0-B34D-EE388CD4E019}"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E1D1A3FA-BF97-4191-9802-FAFC698FEE7F}">
      <dgm:prSet phldrT="[Text]"/>
      <dgm:spPr>
        <a:blipFill rotWithShape="0">
          <a:blip xmlns:r="http://schemas.openxmlformats.org/officeDocument/2006/relationships" r:embed="rId1"/>
          <a:stretch>
            <a:fillRect/>
          </a:stretch>
        </a:blipFill>
      </dgm:spPr>
      <dgm:t>
        <a:bodyPr/>
        <a:lstStyle/>
        <a:p>
          <a:endParaRPr lang="en-US" b="1" dirty="0">
            <a:solidFill>
              <a:schemeClr val="accent1">
                <a:lumMod val="75000"/>
              </a:schemeClr>
            </a:solidFill>
          </a:endParaRPr>
        </a:p>
        <a:p>
          <a:r>
            <a:rPr lang="en-US" b="1" dirty="0">
              <a:solidFill>
                <a:schemeClr val="accent1">
                  <a:lumMod val="75000"/>
                </a:schemeClr>
              </a:solidFill>
            </a:rPr>
            <a:t>Toolkit</a:t>
          </a:r>
        </a:p>
      </dgm:t>
    </dgm:pt>
    <dgm:pt modelId="{66BB06F7-FF53-4F25-B817-86BA5CFB7FB4}" type="parTrans" cxnId="{CFACD01C-4A77-42E0-BDB2-5BD7D57C84D4}">
      <dgm:prSet/>
      <dgm:spPr/>
      <dgm:t>
        <a:bodyPr/>
        <a:lstStyle/>
        <a:p>
          <a:endParaRPr lang="en-US"/>
        </a:p>
      </dgm:t>
    </dgm:pt>
    <dgm:pt modelId="{64DDC9A7-F30A-444C-B30A-56A1AB6DFB36}" type="sibTrans" cxnId="{CFACD01C-4A77-42E0-BDB2-5BD7D57C84D4}">
      <dgm:prSet/>
      <dgm:spPr/>
      <dgm:t>
        <a:bodyPr/>
        <a:lstStyle/>
        <a:p>
          <a:endParaRPr lang="en-US"/>
        </a:p>
      </dgm:t>
    </dgm:pt>
    <dgm:pt modelId="{2E968E21-D201-4B62-A8AA-BC7E27483822}">
      <dgm:prSet phldrT="[Text]"/>
      <dgm:spPr/>
      <dgm:t>
        <a:bodyPr/>
        <a:lstStyle/>
        <a:p>
          <a:r>
            <a:rPr lang="en-US" dirty="0"/>
            <a:t>Guidance (TEGLs, TENS)</a:t>
          </a:r>
        </a:p>
      </dgm:t>
    </dgm:pt>
    <dgm:pt modelId="{A6684A7F-3D0E-4B31-8F39-B229A87B4772}" type="parTrans" cxnId="{990F65E1-ECFD-45C9-84B2-F08CEC3FF4CB}">
      <dgm:prSet/>
      <dgm:spPr/>
      <dgm:t>
        <a:bodyPr/>
        <a:lstStyle/>
        <a:p>
          <a:endParaRPr lang="en-US"/>
        </a:p>
      </dgm:t>
    </dgm:pt>
    <dgm:pt modelId="{6366C09A-5825-402C-9251-8DDBB473035D}" type="sibTrans" cxnId="{990F65E1-ECFD-45C9-84B2-F08CEC3FF4CB}">
      <dgm:prSet/>
      <dgm:spPr/>
      <dgm:t>
        <a:bodyPr/>
        <a:lstStyle/>
        <a:p>
          <a:endParaRPr lang="en-US"/>
        </a:p>
      </dgm:t>
    </dgm:pt>
    <dgm:pt modelId="{2DE7B11A-E9B1-49A3-8386-BFE8B9350CCB}">
      <dgm:prSet phldrT="[Text]"/>
      <dgm:spPr/>
      <dgm:t>
        <a:bodyPr/>
        <a:lstStyle/>
        <a:p>
          <a:r>
            <a:rPr lang="en-US" dirty="0"/>
            <a:t>Credential Attainment Resource Page</a:t>
          </a:r>
        </a:p>
      </dgm:t>
    </dgm:pt>
    <dgm:pt modelId="{FAEB9A62-B12F-43C3-809B-06E716C500DC}" type="parTrans" cxnId="{1A44B0E3-602B-4586-8F07-349AC9891781}">
      <dgm:prSet/>
      <dgm:spPr/>
      <dgm:t>
        <a:bodyPr/>
        <a:lstStyle/>
        <a:p>
          <a:endParaRPr lang="en-US"/>
        </a:p>
      </dgm:t>
    </dgm:pt>
    <dgm:pt modelId="{E0F93F07-A786-4A0C-AD1B-3CE1897B8D6A}" type="sibTrans" cxnId="{1A44B0E3-602B-4586-8F07-349AC9891781}">
      <dgm:prSet/>
      <dgm:spPr/>
      <dgm:t>
        <a:bodyPr/>
        <a:lstStyle/>
        <a:p>
          <a:endParaRPr lang="en-US"/>
        </a:p>
      </dgm:t>
    </dgm:pt>
    <dgm:pt modelId="{2FE6E546-7054-4A0A-A8E4-E5EF04641C80}">
      <dgm:prSet phldrT="[Text]"/>
      <dgm:spPr/>
      <dgm:t>
        <a:bodyPr/>
        <a:lstStyle/>
        <a:p>
          <a:r>
            <a:rPr lang="en-US" dirty="0"/>
            <a:t>State Action Plans</a:t>
          </a:r>
        </a:p>
      </dgm:t>
    </dgm:pt>
    <dgm:pt modelId="{CCA6B97E-BA76-4B0D-8E0C-320B9D3F343C}" type="parTrans" cxnId="{7E5DF9C9-455A-49FA-8571-7E167367D2AB}">
      <dgm:prSet/>
      <dgm:spPr/>
      <dgm:t>
        <a:bodyPr/>
        <a:lstStyle/>
        <a:p>
          <a:endParaRPr lang="en-US"/>
        </a:p>
      </dgm:t>
    </dgm:pt>
    <dgm:pt modelId="{2A565DF1-8D87-446A-BA21-7DD2BFBAAEDE}" type="sibTrans" cxnId="{7E5DF9C9-455A-49FA-8571-7E167367D2AB}">
      <dgm:prSet/>
      <dgm:spPr/>
      <dgm:t>
        <a:bodyPr/>
        <a:lstStyle/>
        <a:p>
          <a:endParaRPr lang="en-US"/>
        </a:p>
      </dgm:t>
    </dgm:pt>
    <dgm:pt modelId="{19D303D4-480C-48AB-8272-483DC7200057}">
      <dgm:prSet phldrT="[Text]"/>
      <dgm:spPr/>
      <dgm:t>
        <a:bodyPr/>
        <a:lstStyle/>
        <a:p>
          <a:r>
            <a:rPr lang="en-US" dirty="0"/>
            <a:t>Peer Resources</a:t>
          </a:r>
        </a:p>
      </dgm:t>
    </dgm:pt>
    <dgm:pt modelId="{430D1004-29D8-44C9-BDEA-21686523CB1E}" type="parTrans" cxnId="{3BDFE902-9781-4B7D-B5F2-2F23D53D9145}">
      <dgm:prSet/>
      <dgm:spPr/>
      <dgm:t>
        <a:bodyPr/>
        <a:lstStyle/>
        <a:p>
          <a:endParaRPr lang="en-US"/>
        </a:p>
      </dgm:t>
    </dgm:pt>
    <dgm:pt modelId="{493BC48A-7D7D-4208-BDE8-6D8678FE03AE}" type="sibTrans" cxnId="{3BDFE902-9781-4B7D-B5F2-2F23D53D9145}">
      <dgm:prSet/>
      <dgm:spPr/>
      <dgm:t>
        <a:bodyPr/>
        <a:lstStyle/>
        <a:p>
          <a:endParaRPr lang="en-US"/>
        </a:p>
      </dgm:t>
    </dgm:pt>
    <dgm:pt modelId="{0BDC5E00-3349-4BF6-8B6C-9DD8D958AE09}">
      <dgm:prSet phldrT="[Text]"/>
      <dgm:spPr/>
      <dgm:t>
        <a:bodyPr/>
        <a:lstStyle/>
        <a:p>
          <a:r>
            <a:rPr lang="en-US" dirty="0"/>
            <a:t>Decision Tree Tool</a:t>
          </a:r>
        </a:p>
      </dgm:t>
    </dgm:pt>
    <dgm:pt modelId="{18324B1C-E892-494A-A115-F05FAA46DE3F}" type="parTrans" cxnId="{98AF7006-83F0-4F10-86C6-0371D2D7CAED}">
      <dgm:prSet/>
      <dgm:spPr/>
      <dgm:t>
        <a:bodyPr/>
        <a:lstStyle/>
        <a:p>
          <a:endParaRPr lang="en-US"/>
        </a:p>
      </dgm:t>
    </dgm:pt>
    <dgm:pt modelId="{9B956AC4-A66C-4FB8-8893-E3EB10CCC481}" type="sibTrans" cxnId="{98AF7006-83F0-4F10-86C6-0371D2D7CAED}">
      <dgm:prSet/>
      <dgm:spPr/>
      <dgm:t>
        <a:bodyPr/>
        <a:lstStyle/>
        <a:p>
          <a:endParaRPr lang="en-US"/>
        </a:p>
      </dgm:t>
    </dgm:pt>
    <dgm:pt modelId="{BF9CB0E1-5C9A-4F06-B198-CBD1B8AA6D72}">
      <dgm:prSet phldrT="[Text]"/>
      <dgm:spPr/>
      <dgm:t>
        <a:bodyPr/>
        <a:lstStyle/>
        <a:p>
          <a:r>
            <a:rPr lang="en-US" dirty="0"/>
            <a:t>Cohort Capstone</a:t>
          </a:r>
        </a:p>
      </dgm:t>
    </dgm:pt>
    <dgm:pt modelId="{5C074A74-C4A3-4831-A58C-CDE2F9786023}" type="parTrans" cxnId="{8E2C1355-6B3F-4BBC-A0A0-A425F8C63973}">
      <dgm:prSet/>
      <dgm:spPr/>
      <dgm:t>
        <a:bodyPr/>
        <a:lstStyle/>
        <a:p>
          <a:endParaRPr lang="en-US"/>
        </a:p>
      </dgm:t>
    </dgm:pt>
    <dgm:pt modelId="{7367C15C-BBC0-417E-9DA9-DE79AF381D94}" type="sibTrans" cxnId="{8E2C1355-6B3F-4BBC-A0A0-A425F8C63973}">
      <dgm:prSet/>
      <dgm:spPr/>
      <dgm:t>
        <a:bodyPr/>
        <a:lstStyle/>
        <a:p>
          <a:endParaRPr lang="en-US"/>
        </a:p>
      </dgm:t>
    </dgm:pt>
    <dgm:pt modelId="{65685263-0789-4CFA-932A-83EF24DBE91A}">
      <dgm:prSet phldrT="[Text]"/>
      <dgm:spPr/>
      <dgm:t>
        <a:bodyPr/>
        <a:lstStyle/>
        <a:p>
          <a:r>
            <a:rPr lang="en-US" dirty="0"/>
            <a:t>E-Learning Module</a:t>
          </a:r>
        </a:p>
      </dgm:t>
    </dgm:pt>
    <dgm:pt modelId="{12257D49-874F-4080-B471-F6A709DDB0D7}" type="parTrans" cxnId="{31857699-D8C6-4EAF-8C68-BD67C3E694FD}">
      <dgm:prSet/>
      <dgm:spPr/>
      <dgm:t>
        <a:bodyPr/>
        <a:lstStyle/>
        <a:p>
          <a:endParaRPr lang="en-US"/>
        </a:p>
      </dgm:t>
    </dgm:pt>
    <dgm:pt modelId="{12DE5B0A-5127-422E-B072-4F528F9C4FFD}" type="sibTrans" cxnId="{31857699-D8C6-4EAF-8C68-BD67C3E694FD}">
      <dgm:prSet/>
      <dgm:spPr/>
      <dgm:t>
        <a:bodyPr/>
        <a:lstStyle/>
        <a:p>
          <a:endParaRPr lang="en-US"/>
        </a:p>
      </dgm:t>
    </dgm:pt>
    <dgm:pt modelId="{AB0B3341-98B9-476A-90EA-529847BF31FD}">
      <dgm:prSet phldrT="[Text]"/>
      <dgm:spPr/>
      <dgm:t>
        <a:bodyPr/>
        <a:lstStyle/>
        <a:p>
          <a:r>
            <a:rPr lang="en-US" dirty="0"/>
            <a:t>Other Resources (e.g., Credential Engine)</a:t>
          </a:r>
        </a:p>
      </dgm:t>
    </dgm:pt>
    <dgm:pt modelId="{0BDF4B7B-28AE-457F-B27B-69407C80C76F}" type="parTrans" cxnId="{74B317FF-FEC6-4BA3-A9A9-9416AC92E914}">
      <dgm:prSet/>
      <dgm:spPr/>
      <dgm:t>
        <a:bodyPr/>
        <a:lstStyle/>
        <a:p>
          <a:endParaRPr lang="en-US"/>
        </a:p>
      </dgm:t>
    </dgm:pt>
    <dgm:pt modelId="{EBBCA29D-F949-4BC7-8C8E-4FBAD064D25E}" type="sibTrans" cxnId="{74B317FF-FEC6-4BA3-A9A9-9416AC92E914}">
      <dgm:prSet/>
      <dgm:spPr/>
      <dgm:t>
        <a:bodyPr/>
        <a:lstStyle/>
        <a:p>
          <a:endParaRPr lang="en-US"/>
        </a:p>
      </dgm:t>
    </dgm:pt>
    <dgm:pt modelId="{C21FB49D-BD66-4A4A-8FCC-B2E82B3C9A37}" type="pres">
      <dgm:prSet presAssocID="{FE290AF8-9467-4CA0-B34D-EE388CD4E019}" presName="Name0" presStyleCnt="0">
        <dgm:presLayoutVars>
          <dgm:chMax val="1"/>
          <dgm:dir/>
          <dgm:animLvl val="ctr"/>
          <dgm:resizeHandles val="exact"/>
        </dgm:presLayoutVars>
      </dgm:prSet>
      <dgm:spPr/>
    </dgm:pt>
    <dgm:pt modelId="{E2D33F58-DF18-4D78-B690-0C1045439545}" type="pres">
      <dgm:prSet presAssocID="{E1D1A3FA-BF97-4191-9802-FAFC698FEE7F}" presName="centerShape" presStyleLbl="node0" presStyleIdx="0" presStyleCnt="1"/>
      <dgm:spPr/>
    </dgm:pt>
    <dgm:pt modelId="{2262B74A-76DE-4C1D-B1FE-E90DE4E9C78A}" type="pres">
      <dgm:prSet presAssocID="{A6684A7F-3D0E-4B31-8F39-B229A87B4772}" presName="parTrans" presStyleLbl="sibTrans2D1" presStyleIdx="0" presStyleCnt="8"/>
      <dgm:spPr/>
    </dgm:pt>
    <dgm:pt modelId="{D516AD4F-B2F6-407A-B8A2-28883BBDC2B4}" type="pres">
      <dgm:prSet presAssocID="{A6684A7F-3D0E-4B31-8F39-B229A87B4772}" presName="connectorText" presStyleLbl="sibTrans2D1" presStyleIdx="0" presStyleCnt="8"/>
      <dgm:spPr/>
    </dgm:pt>
    <dgm:pt modelId="{2FE45E2C-AAF1-41E1-A464-154D5E1533F9}" type="pres">
      <dgm:prSet presAssocID="{2E968E21-D201-4B62-A8AA-BC7E27483822}" presName="node" presStyleLbl="node1" presStyleIdx="0" presStyleCnt="8">
        <dgm:presLayoutVars>
          <dgm:bulletEnabled val="1"/>
        </dgm:presLayoutVars>
      </dgm:prSet>
      <dgm:spPr/>
    </dgm:pt>
    <dgm:pt modelId="{F70BACE7-66AE-44F9-A311-1F6E5241C1F2}" type="pres">
      <dgm:prSet presAssocID="{FAEB9A62-B12F-43C3-809B-06E716C500DC}" presName="parTrans" presStyleLbl="sibTrans2D1" presStyleIdx="1" presStyleCnt="8"/>
      <dgm:spPr/>
    </dgm:pt>
    <dgm:pt modelId="{E2E21342-7A22-444D-92B2-815DAD42BCE2}" type="pres">
      <dgm:prSet presAssocID="{FAEB9A62-B12F-43C3-809B-06E716C500DC}" presName="connectorText" presStyleLbl="sibTrans2D1" presStyleIdx="1" presStyleCnt="8"/>
      <dgm:spPr/>
    </dgm:pt>
    <dgm:pt modelId="{3A306294-0AD9-4C73-BFC2-C7195D7CF0AD}" type="pres">
      <dgm:prSet presAssocID="{2DE7B11A-E9B1-49A3-8386-BFE8B9350CCB}" presName="node" presStyleLbl="node1" presStyleIdx="1" presStyleCnt="8">
        <dgm:presLayoutVars>
          <dgm:bulletEnabled val="1"/>
        </dgm:presLayoutVars>
      </dgm:prSet>
      <dgm:spPr/>
    </dgm:pt>
    <dgm:pt modelId="{A62D1B8A-293A-447A-9BCA-CE06F1F7D8DE}" type="pres">
      <dgm:prSet presAssocID="{CCA6B97E-BA76-4B0D-8E0C-320B9D3F343C}" presName="parTrans" presStyleLbl="sibTrans2D1" presStyleIdx="2" presStyleCnt="8"/>
      <dgm:spPr/>
    </dgm:pt>
    <dgm:pt modelId="{5D82CC5D-A895-412F-9F9A-183ABB9FB17F}" type="pres">
      <dgm:prSet presAssocID="{CCA6B97E-BA76-4B0D-8E0C-320B9D3F343C}" presName="connectorText" presStyleLbl="sibTrans2D1" presStyleIdx="2" presStyleCnt="8"/>
      <dgm:spPr/>
    </dgm:pt>
    <dgm:pt modelId="{254DC268-0AC6-4DBA-9239-651EC1F629C8}" type="pres">
      <dgm:prSet presAssocID="{2FE6E546-7054-4A0A-A8E4-E5EF04641C80}" presName="node" presStyleLbl="node1" presStyleIdx="2" presStyleCnt="8">
        <dgm:presLayoutVars>
          <dgm:bulletEnabled val="1"/>
        </dgm:presLayoutVars>
      </dgm:prSet>
      <dgm:spPr/>
    </dgm:pt>
    <dgm:pt modelId="{6CECB6C8-DDCC-4CBE-BE26-C9FB477F02D3}" type="pres">
      <dgm:prSet presAssocID="{430D1004-29D8-44C9-BDEA-21686523CB1E}" presName="parTrans" presStyleLbl="sibTrans2D1" presStyleIdx="3" presStyleCnt="8"/>
      <dgm:spPr/>
    </dgm:pt>
    <dgm:pt modelId="{ECE66898-DB88-4AA9-BCE9-5E50FCD9FAA8}" type="pres">
      <dgm:prSet presAssocID="{430D1004-29D8-44C9-BDEA-21686523CB1E}" presName="connectorText" presStyleLbl="sibTrans2D1" presStyleIdx="3" presStyleCnt="8"/>
      <dgm:spPr/>
    </dgm:pt>
    <dgm:pt modelId="{0A2628F0-4F88-4059-BA62-98D48BAC8822}" type="pres">
      <dgm:prSet presAssocID="{19D303D4-480C-48AB-8272-483DC7200057}" presName="node" presStyleLbl="node1" presStyleIdx="3" presStyleCnt="8">
        <dgm:presLayoutVars>
          <dgm:bulletEnabled val="1"/>
        </dgm:presLayoutVars>
      </dgm:prSet>
      <dgm:spPr/>
    </dgm:pt>
    <dgm:pt modelId="{16609D29-6CE9-48CA-B0CB-DF91561986D6}" type="pres">
      <dgm:prSet presAssocID="{18324B1C-E892-494A-A115-F05FAA46DE3F}" presName="parTrans" presStyleLbl="sibTrans2D1" presStyleIdx="4" presStyleCnt="8"/>
      <dgm:spPr/>
    </dgm:pt>
    <dgm:pt modelId="{62EECF12-E7E4-492B-817D-0243252E728C}" type="pres">
      <dgm:prSet presAssocID="{18324B1C-E892-494A-A115-F05FAA46DE3F}" presName="connectorText" presStyleLbl="sibTrans2D1" presStyleIdx="4" presStyleCnt="8"/>
      <dgm:spPr/>
    </dgm:pt>
    <dgm:pt modelId="{0E104817-5F50-42E1-9845-C5478BAF8708}" type="pres">
      <dgm:prSet presAssocID="{0BDC5E00-3349-4BF6-8B6C-9DD8D958AE09}" presName="node" presStyleLbl="node1" presStyleIdx="4" presStyleCnt="8">
        <dgm:presLayoutVars>
          <dgm:bulletEnabled val="1"/>
        </dgm:presLayoutVars>
      </dgm:prSet>
      <dgm:spPr/>
    </dgm:pt>
    <dgm:pt modelId="{293EBE73-6613-486A-A89E-7E7FD359AA9E}" type="pres">
      <dgm:prSet presAssocID="{5C074A74-C4A3-4831-A58C-CDE2F9786023}" presName="parTrans" presStyleLbl="sibTrans2D1" presStyleIdx="5" presStyleCnt="8"/>
      <dgm:spPr/>
    </dgm:pt>
    <dgm:pt modelId="{E4A7C0FF-DD07-419B-890D-BCD0FC05CA32}" type="pres">
      <dgm:prSet presAssocID="{5C074A74-C4A3-4831-A58C-CDE2F9786023}" presName="connectorText" presStyleLbl="sibTrans2D1" presStyleIdx="5" presStyleCnt="8"/>
      <dgm:spPr/>
    </dgm:pt>
    <dgm:pt modelId="{7CF3FFBD-72E4-47AF-A9B2-F8272374DE5D}" type="pres">
      <dgm:prSet presAssocID="{BF9CB0E1-5C9A-4F06-B198-CBD1B8AA6D72}" presName="node" presStyleLbl="node1" presStyleIdx="5" presStyleCnt="8">
        <dgm:presLayoutVars>
          <dgm:bulletEnabled val="1"/>
        </dgm:presLayoutVars>
      </dgm:prSet>
      <dgm:spPr/>
    </dgm:pt>
    <dgm:pt modelId="{4DEBB96D-8D8C-44C5-9DC4-6C94A4CC5C35}" type="pres">
      <dgm:prSet presAssocID="{12257D49-874F-4080-B471-F6A709DDB0D7}" presName="parTrans" presStyleLbl="sibTrans2D1" presStyleIdx="6" presStyleCnt="8"/>
      <dgm:spPr/>
    </dgm:pt>
    <dgm:pt modelId="{BAAAA596-5BA8-46A5-B6FD-DD7CF247A919}" type="pres">
      <dgm:prSet presAssocID="{12257D49-874F-4080-B471-F6A709DDB0D7}" presName="connectorText" presStyleLbl="sibTrans2D1" presStyleIdx="6" presStyleCnt="8"/>
      <dgm:spPr/>
    </dgm:pt>
    <dgm:pt modelId="{E985B9E1-DAA0-40DA-9B58-F30D96D1B14E}" type="pres">
      <dgm:prSet presAssocID="{65685263-0789-4CFA-932A-83EF24DBE91A}" presName="node" presStyleLbl="node1" presStyleIdx="6" presStyleCnt="8">
        <dgm:presLayoutVars>
          <dgm:bulletEnabled val="1"/>
        </dgm:presLayoutVars>
      </dgm:prSet>
      <dgm:spPr/>
    </dgm:pt>
    <dgm:pt modelId="{AA692CFA-4FC1-4E25-B3C6-98F5B043C4FB}" type="pres">
      <dgm:prSet presAssocID="{0BDF4B7B-28AE-457F-B27B-69407C80C76F}" presName="parTrans" presStyleLbl="sibTrans2D1" presStyleIdx="7" presStyleCnt="8"/>
      <dgm:spPr/>
    </dgm:pt>
    <dgm:pt modelId="{083B2277-5A9C-4C18-B514-7E0764ACD084}" type="pres">
      <dgm:prSet presAssocID="{0BDF4B7B-28AE-457F-B27B-69407C80C76F}" presName="connectorText" presStyleLbl="sibTrans2D1" presStyleIdx="7" presStyleCnt="8"/>
      <dgm:spPr/>
    </dgm:pt>
    <dgm:pt modelId="{4F4D139E-62BE-4682-A90D-3402D9DFBD00}" type="pres">
      <dgm:prSet presAssocID="{AB0B3341-98B9-476A-90EA-529847BF31FD}" presName="node" presStyleLbl="node1" presStyleIdx="7" presStyleCnt="8">
        <dgm:presLayoutVars>
          <dgm:bulletEnabled val="1"/>
        </dgm:presLayoutVars>
      </dgm:prSet>
      <dgm:spPr/>
    </dgm:pt>
  </dgm:ptLst>
  <dgm:cxnLst>
    <dgm:cxn modelId="{3BDFE902-9781-4B7D-B5F2-2F23D53D9145}" srcId="{E1D1A3FA-BF97-4191-9802-FAFC698FEE7F}" destId="{19D303D4-480C-48AB-8272-483DC7200057}" srcOrd="3" destOrd="0" parTransId="{430D1004-29D8-44C9-BDEA-21686523CB1E}" sibTransId="{493BC48A-7D7D-4208-BDE8-6D8678FE03AE}"/>
    <dgm:cxn modelId="{98AF7006-83F0-4F10-86C6-0371D2D7CAED}" srcId="{E1D1A3FA-BF97-4191-9802-FAFC698FEE7F}" destId="{0BDC5E00-3349-4BF6-8B6C-9DD8D958AE09}" srcOrd="4" destOrd="0" parTransId="{18324B1C-E892-494A-A115-F05FAA46DE3F}" sibTransId="{9B956AC4-A66C-4FB8-8893-E3EB10CCC481}"/>
    <dgm:cxn modelId="{57B80C07-0C13-44C3-9071-ECC7833EE24F}" type="presOf" srcId="{0BDF4B7B-28AE-457F-B27B-69407C80C76F}" destId="{083B2277-5A9C-4C18-B514-7E0764ACD084}" srcOrd="1" destOrd="0" presId="urn:microsoft.com/office/officeart/2005/8/layout/radial5"/>
    <dgm:cxn modelId="{36F8BA09-2A6A-4ECB-9EAC-9704310012E6}" type="presOf" srcId="{2FE6E546-7054-4A0A-A8E4-E5EF04641C80}" destId="{254DC268-0AC6-4DBA-9239-651EC1F629C8}" srcOrd="0" destOrd="0" presId="urn:microsoft.com/office/officeart/2005/8/layout/radial5"/>
    <dgm:cxn modelId="{A74EE50C-0B0F-43CA-A6D1-95AB0D3424E9}" type="presOf" srcId="{AB0B3341-98B9-476A-90EA-529847BF31FD}" destId="{4F4D139E-62BE-4682-A90D-3402D9DFBD00}" srcOrd="0" destOrd="0" presId="urn:microsoft.com/office/officeart/2005/8/layout/radial5"/>
    <dgm:cxn modelId="{170BBE0D-A7C5-4993-ACD7-8DE2F428F26C}" type="presOf" srcId="{0BDC5E00-3349-4BF6-8B6C-9DD8D958AE09}" destId="{0E104817-5F50-42E1-9845-C5478BAF8708}" srcOrd="0" destOrd="0" presId="urn:microsoft.com/office/officeart/2005/8/layout/radial5"/>
    <dgm:cxn modelId="{B90DB112-74FB-4566-B9C1-F7D6820B15AD}" type="presOf" srcId="{CCA6B97E-BA76-4B0D-8E0C-320B9D3F343C}" destId="{5D82CC5D-A895-412F-9F9A-183ABB9FB17F}" srcOrd="1" destOrd="0" presId="urn:microsoft.com/office/officeart/2005/8/layout/radial5"/>
    <dgm:cxn modelId="{A118D317-63E8-4699-BC1A-1D6F00FACAE5}" type="presOf" srcId="{18324B1C-E892-494A-A115-F05FAA46DE3F}" destId="{62EECF12-E7E4-492B-817D-0243252E728C}" srcOrd="1" destOrd="0" presId="urn:microsoft.com/office/officeart/2005/8/layout/radial5"/>
    <dgm:cxn modelId="{CFACD01C-4A77-42E0-BDB2-5BD7D57C84D4}" srcId="{FE290AF8-9467-4CA0-B34D-EE388CD4E019}" destId="{E1D1A3FA-BF97-4191-9802-FAFC698FEE7F}" srcOrd="0" destOrd="0" parTransId="{66BB06F7-FF53-4F25-B817-86BA5CFB7FB4}" sibTransId="{64DDC9A7-F30A-444C-B30A-56A1AB6DFB36}"/>
    <dgm:cxn modelId="{6CFC8335-6CC6-4583-BADD-1A3F264FD210}" type="presOf" srcId="{18324B1C-E892-494A-A115-F05FAA46DE3F}" destId="{16609D29-6CE9-48CA-B0CB-DF91561986D6}" srcOrd="0" destOrd="0" presId="urn:microsoft.com/office/officeart/2005/8/layout/radial5"/>
    <dgm:cxn modelId="{908DCF3A-ACE6-4913-87AA-8F44CAB43A86}" type="presOf" srcId="{BF9CB0E1-5C9A-4F06-B198-CBD1B8AA6D72}" destId="{7CF3FFBD-72E4-47AF-A9B2-F8272374DE5D}" srcOrd="0" destOrd="0" presId="urn:microsoft.com/office/officeart/2005/8/layout/radial5"/>
    <dgm:cxn modelId="{D0AE6D46-98B7-4591-BC7D-78ADCF22FCD4}" type="presOf" srcId="{2DE7B11A-E9B1-49A3-8386-BFE8B9350CCB}" destId="{3A306294-0AD9-4C73-BFC2-C7195D7CF0AD}" srcOrd="0" destOrd="0" presId="urn:microsoft.com/office/officeart/2005/8/layout/radial5"/>
    <dgm:cxn modelId="{61F3606A-C3EC-44C0-9BC3-44FC2D25B9EE}" type="presOf" srcId="{A6684A7F-3D0E-4B31-8F39-B229A87B4772}" destId="{2262B74A-76DE-4C1D-B1FE-E90DE4E9C78A}" srcOrd="0" destOrd="0" presId="urn:microsoft.com/office/officeart/2005/8/layout/radial5"/>
    <dgm:cxn modelId="{AD5FD06A-6C7D-4CCF-AE22-32115212163A}" type="presOf" srcId="{12257D49-874F-4080-B471-F6A709DDB0D7}" destId="{BAAAA596-5BA8-46A5-B6FD-DD7CF247A919}" srcOrd="1" destOrd="0" presId="urn:microsoft.com/office/officeart/2005/8/layout/radial5"/>
    <dgm:cxn modelId="{088AD64A-511A-4F4A-8E96-2B13324FCC59}" type="presOf" srcId="{5C074A74-C4A3-4831-A58C-CDE2F9786023}" destId="{E4A7C0FF-DD07-419B-890D-BCD0FC05CA32}" srcOrd="1" destOrd="0" presId="urn:microsoft.com/office/officeart/2005/8/layout/radial5"/>
    <dgm:cxn modelId="{A68B934C-621E-446D-AF0F-B57233A7884A}" type="presOf" srcId="{FE290AF8-9467-4CA0-B34D-EE388CD4E019}" destId="{C21FB49D-BD66-4A4A-8FCC-B2E82B3C9A37}" srcOrd="0" destOrd="0" presId="urn:microsoft.com/office/officeart/2005/8/layout/radial5"/>
    <dgm:cxn modelId="{4685C54F-F15F-407B-842E-274CD7B05A8C}" type="presOf" srcId="{12257D49-874F-4080-B471-F6A709DDB0D7}" destId="{4DEBB96D-8D8C-44C5-9DC4-6C94A4CC5C35}" srcOrd="0" destOrd="0" presId="urn:microsoft.com/office/officeart/2005/8/layout/radial5"/>
    <dgm:cxn modelId="{8E2C1355-6B3F-4BBC-A0A0-A425F8C63973}" srcId="{E1D1A3FA-BF97-4191-9802-FAFC698FEE7F}" destId="{BF9CB0E1-5C9A-4F06-B198-CBD1B8AA6D72}" srcOrd="5" destOrd="0" parTransId="{5C074A74-C4A3-4831-A58C-CDE2F9786023}" sibTransId="{7367C15C-BBC0-417E-9DA9-DE79AF381D94}"/>
    <dgm:cxn modelId="{5C89EB59-905B-40D7-81DD-9CB90C5C32A0}" type="presOf" srcId="{5C074A74-C4A3-4831-A58C-CDE2F9786023}" destId="{293EBE73-6613-486A-A89E-7E7FD359AA9E}" srcOrd="0" destOrd="0" presId="urn:microsoft.com/office/officeart/2005/8/layout/radial5"/>
    <dgm:cxn modelId="{EB8E5687-8B5C-41E2-8516-D5E725EB70E1}" type="presOf" srcId="{CCA6B97E-BA76-4B0D-8E0C-320B9D3F343C}" destId="{A62D1B8A-293A-447A-9BCA-CE06F1F7D8DE}" srcOrd="0" destOrd="0" presId="urn:microsoft.com/office/officeart/2005/8/layout/radial5"/>
    <dgm:cxn modelId="{2447178D-DAD6-4113-A90C-BE27D6CDD529}" type="presOf" srcId="{A6684A7F-3D0E-4B31-8F39-B229A87B4772}" destId="{D516AD4F-B2F6-407A-B8A2-28883BBDC2B4}" srcOrd="1" destOrd="0" presId="urn:microsoft.com/office/officeart/2005/8/layout/radial5"/>
    <dgm:cxn modelId="{50074494-78A8-4CBD-842B-09F119C2E90A}" type="presOf" srcId="{2E968E21-D201-4B62-A8AA-BC7E27483822}" destId="{2FE45E2C-AAF1-41E1-A464-154D5E1533F9}" srcOrd="0" destOrd="0" presId="urn:microsoft.com/office/officeart/2005/8/layout/radial5"/>
    <dgm:cxn modelId="{31857699-D8C6-4EAF-8C68-BD67C3E694FD}" srcId="{E1D1A3FA-BF97-4191-9802-FAFC698FEE7F}" destId="{65685263-0789-4CFA-932A-83EF24DBE91A}" srcOrd="6" destOrd="0" parTransId="{12257D49-874F-4080-B471-F6A709DDB0D7}" sibTransId="{12DE5B0A-5127-422E-B072-4F528F9C4FFD}"/>
    <dgm:cxn modelId="{38E7769A-9AD8-4FC1-8C86-0720607BD2B8}" type="presOf" srcId="{0BDF4B7B-28AE-457F-B27B-69407C80C76F}" destId="{AA692CFA-4FC1-4E25-B3C6-98F5B043C4FB}" srcOrd="0" destOrd="0" presId="urn:microsoft.com/office/officeart/2005/8/layout/radial5"/>
    <dgm:cxn modelId="{B5BA97A2-8535-45E8-8863-CBE6D2B66390}" type="presOf" srcId="{430D1004-29D8-44C9-BDEA-21686523CB1E}" destId="{ECE66898-DB88-4AA9-BCE9-5E50FCD9FAA8}" srcOrd="1" destOrd="0" presId="urn:microsoft.com/office/officeart/2005/8/layout/radial5"/>
    <dgm:cxn modelId="{8FA992AA-1CD5-46F6-BCCE-E3C4A24FE283}" type="presOf" srcId="{FAEB9A62-B12F-43C3-809B-06E716C500DC}" destId="{F70BACE7-66AE-44F9-A311-1F6E5241C1F2}" srcOrd="0" destOrd="0" presId="urn:microsoft.com/office/officeart/2005/8/layout/radial5"/>
    <dgm:cxn modelId="{19A2D4AB-2DD4-434B-BA48-22767A7AC839}" type="presOf" srcId="{65685263-0789-4CFA-932A-83EF24DBE91A}" destId="{E985B9E1-DAA0-40DA-9B58-F30D96D1B14E}" srcOrd="0" destOrd="0" presId="urn:microsoft.com/office/officeart/2005/8/layout/radial5"/>
    <dgm:cxn modelId="{0AE1CABF-6BBA-4188-9394-E0B4A7B7A478}" type="presOf" srcId="{430D1004-29D8-44C9-BDEA-21686523CB1E}" destId="{6CECB6C8-DDCC-4CBE-BE26-C9FB477F02D3}" srcOrd="0" destOrd="0" presId="urn:microsoft.com/office/officeart/2005/8/layout/radial5"/>
    <dgm:cxn modelId="{92F25DC6-6623-410C-A8A4-7D74E0B8751C}" type="presOf" srcId="{E1D1A3FA-BF97-4191-9802-FAFC698FEE7F}" destId="{E2D33F58-DF18-4D78-B690-0C1045439545}" srcOrd="0" destOrd="0" presId="urn:microsoft.com/office/officeart/2005/8/layout/radial5"/>
    <dgm:cxn modelId="{7E5DF9C9-455A-49FA-8571-7E167367D2AB}" srcId="{E1D1A3FA-BF97-4191-9802-FAFC698FEE7F}" destId="{2FE6E546-7054-4A0A-A8E4-E5EF04641C80}" srcOrd="2" destOrd="0" parTransId="{CCA6B97E-BA76-4B0D-8E0C-320B9D3F343C}" sibTransId="{2A565DF1-8D87-446A-BA21-7DD2BFBAAEDE}"/>
    <dgm:cxn modelId="{07FC1CCF-223D-445A-8A84-0F9CB8C2E584}" type="presOf" srcId="{19D303D4-480C-48AB-8272-483DC7200057}" destId="{0A2628F0-4F88-4059-BA62-98D48BAC8822}" srcOrd="0" destOrd="0" presId="urn:microsoft.com/office/officeart/2005/8/layout/radial5"/>
    <dgm:cxn modelId="{990F65E1-ECFD-45C9-84B2-F08CEC3FF4CB}" srcId="{E1D1A3FA-BF97-4191-9802-FAFC698FEE7F}" destId="{2E968E21-D201-4B62-A8AA-BC7E27483822}" srcOrd="0" destOrd="0" parTransId="{A6684A7F-3D0E-4B31-8F39-B229A87B4772}" sibTransId="{6366C09A-5825-402C-9251-8DDBB473035D}"/>
    <dgm:cxn modelId="{1A44B0E3-602B-4586-8F07-349AC9891781}" srcId="{E1D1A3FA-BF97-4191-9802-FAFC698FEE7F}" destId="{2DE7B11A-E9B1-49A3-8386-BFE8B9350CCB}" srcOrd="1" destOrd="0" parTransId="{FAEB9A62-B12F-43C3-809B-06E716C500DC}" sibTransId="{E0F93F07-A786-4A0C-AD1B-3CE1897B8D6A}"/>
    <dgm:cxn modelId="{646275EA-B1C5-4E45-AC8A-C3A7B8A0EF5C}" type="presOf" srcId="{FAEB9A62-B12F-43C3-809B-06E716C500DC}" destId="{E2E21342-7A22-444D-92B2-815DAD42BCE2}" srcOrd="1" destOrd="0" presId="urn:microsoft.com/office/officeart/2005/8/layout/radial5"/>
    <dgm:cxn modelId="{74B317FF-FEC6-4BA3-A9A9-9416AC92E914}" srcId="{E1D1A3FA-BF97-4191-9802-FAFC698FEE7F}" destId="{AB0B3341-98B9-476A-90EA-529847BF31FD}" srcOrd="7" destOrd="0" parTransId="{0BDF4B7B-28AE-457F-B27B-69407C80C76F}" sibTransId="{EBBCA29D-F949-4BC7-8C8E-4FBAD064D25E}"/>
    <dgm:cxn modelId="{3EB0AE4F-2CB5-45C9-A0FF-99C356AFB596}" type="presParOf" srcId="{C21FB49D-BD66-4A4A-8FCC-B2E82B3C9A37}" destId="{E2D33F58-DF18-4D78-B690-0C1045439545}" srcOrd="0" destOrd="0" presId="urn:microsoft.com/office/officeart/2005/8/layout/radial5"/>
    <dgm:cxn modelId="{79F07458-9343-47D7-A1BD-658F1A43CFEA}" type="presParOf" srcId="{C21FB49D-BD66-4A4A-8FCC-B2E82B3C9A37}" destId="{2262B74A-76DE-4C1D-B1FE-E90DE4E9C78A}" srcOrd="1" destOrd="0" presId="urn:microsoft.com/office/officeart/2005/8/layout/radial5"/>
    <dgm:cxn modelId="{3597D096-7D38-4676-9D8B-FB2FCDA642B0}" type="presParOf" srcId="{2262B74A-76DE-4C1D-B1FE-E90DE4E9C78A}" destId="{D516AD4F-B2F6-407A-B8A2-28883BBDC2B4}" srcOrd="0" destOrd="0" presId="urn:microsoft.com/office/officeart/2005/8/layout/radial5"/>
    <dgm:cxn modelId="{3E8086AF-6724-465C-A405-CA1CD221A8F1}" type="presParOf" srcId="{C21FB49D-BD66-4A4A-8FCC-B2E82B3C9A37}" destId="{2FE45E2C-AAF1-41E1-A464-154D5E1533F9}" srcOrd="2" destOrd="0" presId="urn:microsoft.com/office/officeart/2005/8/layout/radial5"/>
    <dgm:cxn modelId="{AC27D787-B5D9-4B5B-86E3-483D734EB16C}" type="presParOf" srcId="{C21FB49D-BD66-4A4A-8FCC-B2E82B3C9A37}" destId="{F70BACE7-66AE-44F9-A311-1F6E5241C1F2}" srcOrd="3" destOrd="0" presId="urn:microsoft.com/office/officeart/2005/8/layout/radial5"/>
    <dgm:cxn modelId="{41123F50-2D3D-416F-9F14-B982AAC51A7D}" type="presParOf" srcId="{F70BACE7-66AE-44F9-A311-1F6E5241C1F2}" destId="{E2E21342-7A22-444D-92B2-815DAD42BCE2}" srcOrd="0" destOrd="0" presId="urn:microsoft.com/office/officeart/2005/8/layout/radial5"/>
    <dgm:cxn modelId="{88067980-371D-40A7-B85B-D4A98A7BF9F9}" type="presParOf" srcId="{C21FB49D-BD66-4A4A-8FCC-B2E82B3C9A37}" destId="{3A306294-0AD9-4C73-BFC2-C7195D7CF0AD}" srcOrd="4" destOrd="0" presId="urn:microsoft.com/office/officeart/2005/8/layout/radial5"/>
    <dgm:cxn modelId="{3292223D-C3A2-4C2C-B14E-FA0F59878B80}" type="presParOf" srcId="{C21FB49D-BD66-4A4A-8FCC-B2E82B3C9A37}" destId="{A62D1B8A-293A-447A-9BCA-CE06F1F7D8DE}" srcOrd="5" destOrd="0" presId="urn:microsoft.com/office/officeart/2005/8/layout/radial5"/>
    <dgm:cxn modelId="{ABF5751A-D95B-4B47-BAD1-6301F147FDFA}" type="presParOf" srcId="{A62D1B8A-293A-447A-9BCA-CE06F1F7D8DE}" destId="{5D82CC5D-A895-412F-9F9A-183ABB9FB17F}" srcOrd="0" destOrd="0" presId="urn:microsoft.com/office/officeart/2005/8/layout/radial5"/>
    <dgm:cxn modelId="{ECF2B387-FDA3-4CAA-A580-C7AAE47FF968}" type="presParOf" srcId="{C21FB49D-BD66-4A4A-8FCC-B2E82B3C9A37}" destId="{254DC268-0AC6-4DBA-9239-651EC1F629C8}" srcOrd="6" destOrd="0" presId="urn:microsoft.com/office/officeart/2005/8/layout/radial5"/>
    <dgm:cxn modelId="{39CD5233-DEEC-4F80-B184-C5D611C83588}" type="presParOf" srcId="{C21FB49D-BD66-4A4A-8FCC-B2E82B3C9A37}" destId="{6CECB6C8-DDCC-4CBE-BE26-C9FB477F02D3}" srcOrd="7" destOrd="0" presId="urn:microsoft.com/office/officeart/2005/8/layout/radial5"/>
    <dgm:cxn modelId="{122F5B95-6F13-46AE-A745-EB512B46ECCE}" type="presParOf" srcId="{6CECB6C8-DDCC-4CBE-BE26-C9FB477F02D3}" destId="{ECE66898-DB88-4AA9-BCE9-5E50FCD9FAA8}" srcOrd="0" destOrd="0" presId="urn:microsoft.com/office/officeart/2005/8/layout/radial5"/>
    <dgm:cxn modelId="{C7B87D8F-C819-42C6-9A5B-C8770273B2B8}" type="presParOf" srcId="{C21FB49D-BD66-4A4A-8FCC-B2E82B3C9A37}" destId="{0A2628F0-4F88-4059-BA62-98D48BAC8822}" srcOrd="8" destOrd="0" presId="urn:microsoft.com/office/officeart/2005/8/layout/radial5"/>
    <dgm:cxn modelId="{CCEF79B0-8FB8-4975-A8E3-CAC31EFDAE54}" type="presParOf" srcId="{C21FB49D-BD66-4A4A-8FCC-B2E82B3C9A37}" destId="{16609D29-6CE9-48CA-B0CB-DF91561986D6}" srcOrd="9" destOrd="0" presId="urn:microsoft.com/office/officeart/2005/8/layout/radial5"/>
    <dgm:cxn modelId="{6BA7CE46-7F34-4D77-9FAA-124C8FF55057}" type="presParOf" srcId="{16609D29-6CE9-48CA-B0CB-DF91561986D6}" destId="{62EECF12-E7E4-492B-817D-0243252E728C}" srcOrd="0" destOrd="0" presId="urn:microsoft.com/office/officeart/2005/8/layout/radial5"/>
    <dgm:cxn modelId="{BE877E6A-CF73-49D0-B0D4-55E6EA161293}" type="presParOf" srcId="{C21FB49D-BD66-4A4A-8FCC-B2E82B3C9A37}" destId="{0E104817-5F50-42E1-9845-C5478BAF8708}" srcOrd="10" destOrd="0" presId="urn:microsoft.com/office/officeart/2005/8/layout/radial5"/>
    <dgm:cxn modelId="{367A638F-F942-41CB-864C-7B35749868E9}" type="presParOf" srcId="{C21FB49D-BD66-4A4A-8FCC-B2E82B3C9A37}" destId="{293EBE73-6613-486A-A89E-7E7FD359AA9E}" srcOrd="11" destOrd="0" presId="urn:microsoft.com/office/officeart/2005/8/layout/radial5"/>
    <dgm:cxn modelId="{F04DA435-62CA-4466-949A-8880CC8A1F88}" type="presParOf" srcId="{293EBE73-6613-486A-A89E-7E7FD359AA9E}" destId="{E4A7C0FF-DD07-419B-890D-BCD0FC05CA32}" srcOrd="0" destOrd="0" presId="urn:microsoft.com/office/officeart/2005/8/layout/radial5"/>
    <dgm:cxn modelId="{264E8A6C-8F57-4C05-8905-99EEC5DDBC1E}" type="presParOf" srcId="{C21FB49D-BD66-4A4A-8FCC-B2E82B3C9A37}" destId="{7CF3FFBD-72E4-47AF-A9B2-F8272374DE5D}" srcOrd="12" destOrd="0" presId="urn:microsoft.com/office/officeart/2005/8/layout/radial5"/>
    <dgm:cxn modelId="{879FB367-B589-4330-83B8-730D81034969}" type="presParOf" srcId="{C21FB49D-BD66-4A4A-8FCC-B2E82B3C9A37}" destId="{4DEBB96D-8D8C-44C5-9DC4-6C94A4CC5C35}" srcOrd="13" destOrd="0" presId="urn:microsoft.com/office/officeart/2005/8/layout/radial5"/>
    <dgm:cxn modelId="{E11F8A9A-ED57-43E7-AC91-B30B2543DF34}" type="presParOf" srcId="{4DEBB96D-8D8C-44C5-9DC4-6C94A4CC5C35}" destId="{BAAAA596-5BA8-46A5-B6FD-DD7CF247A919}" srcOrd="0" destOrd="0" presId="urn:microsoft.com/office/officeart/2005/8/layout/radial5"/>
    <dgm:cxn modelId="{0DE99A46-BA3D-46B2-AEC8-5CA4B158B70A}" type="presParOf" srcId="{C21FB49D-BD66-4A4A-8FCC-B2E82B3C9A37}" destId="{E985B9E1-DAA0-40DA-9B58-F30D96D1B14E}" srcOrd="14" destOrd="0" presId="urn:microsoft.com/office/officeart/2005/8/layout/radial5"/>
    <dgm:cxn modelId="{621A9DD1-4F60-44B1-A334-2DB91C44E47B}" type="presParOf" srcId="{C21FB49D-BD66-4A4A-8FCC-B2E82B3C9A37}" destId="{AA692CFA-4FC1-4E25-B3C6-98F5B043C4FB}" srcOrd="15" destOrd="0" presId="urn:microsoft.com/office/officeart/2005/8/layout/radial5"/>
    <dgm:cxn modelId="{2E490D97-2C04-4846-9BD4-700BF0975FB2}" type="presParOf" srcId="{AA692CFA-4FC1-4E25-B3C6-98F5B043C4FB}" destId="{083B2277-5A9C-4C18-B514-7E0764ACD084}" srcOrd="0" destOrd="0" presId="urn:microsoft.com/office/officeart/2005/8/layout/radial5"/>
    <dgm:cxn modelId="{ED441B61-CB94-4BB9-8460-6A364196A250}" type="presParOf" srcId="{C21FB49D-BD66-4A4A-8FCC-B2E82B3C9A37}" destId="{4F4D139E-62BE-4682-A90D-3402D9DFBD00}"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67764-CB06-4893-8E1E-8F5B365D2B28}">
      <dsp:nvSpPr>
        <dsp:cNvPr id="0" name=""/>
        <dsp:cNvSpPr/>
      </dsp:nvSpPr>
      <dsp:spPr>
        <a:xfrm>
          <a:off x="0" y="165884"/>
          <a:ext cx="2717948" cy="15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rtl="0">
            <a:lnSpc>
              <a:spcPct val="90000"/>
            </a:lnSpc>
            <a:spcBef>
              <a:spcPct val="0"/>
            </a:spcBef>
            <a:spcAft>
              <a:spcPct val="35000"/>
            </a:spcAft>
            <a:buNone/>
          </a:pPr>
          <a:r>
            <a:rPr lang="en-US" sz="3200" kern="1200"/>
            <a:t>Collaboration with Education</a:t>
          </a:r>
        </a:p>
      </dsp:txBody>
      <dsp:txXfrm>
        <a:off x="0" y="165884"/>
        <a:ext cx="2717948" cy="1504800"/>
      </dsp:txXfrm>
    </dsp:sp>
    <dsp:sp modelId="{CB33D5B6-FAD8-43C3-B5F1-1F1F4CBDEC10}">
      <dsp:nvSpPr>
        <dsp:cNvPr id="0" name=""/>
        <dsp:cNvSpPr/>
      </dsp:nvSpPr>
      <dsp:spPr>
        <a:xfrm>
          <a:off x="2717948" y="165884"/>
          <a:ext cx="543589" cy="1504800"/>
        </a:xfrm>
        <a:prstGeom prst="leftBrace">
          <a:avLst>
            <a:gd name="adj1" fmla="val 35000"/>
            <a:gd name="adj2" fmla="val 50000"/>
          </a:avLst>
        </a:prstGeom>
        <a:noFill/>
        <a:ln w="1905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E222DA93-A088-4F50-8F72-E6A9D1D2BD00}">
      <dsp:nvSpPr>
        <dsp:cNvPr id="0" name=""/>
        <dsp:cNvSpPr/>
      </dsp:nvSpPr>
      <dsp:spPr>
        <a:xfrm>
          <a:off x="3478974" y="165884"/>
          <a:ext cx="7392820" cy="1504800"/>
        </a:xfrm>
        <a:prstGeom prst="rect">
          <a:avLst/>
        </a:prstGeom>
        <a:solidFill>
          <a:schemeClr val="accent4">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t>Leverages Existing Technical Assistance Materials </a:t>
          </a:r>
          <a:r>
            <a:rPr lang="en-US" sz="2000" u="sng" kern="1200" dirty="0">
              <a:hlinkClick xmlns:r="http://schemas.openxmlformats.org/officeDocument/2006/relationships" r:id="rId1"/>
            </a:rPr>
            <a:t>www.WINTAC.org</a:t>
          </a:r>
          <a:endParaRPr lang="en-US" sz="2400" kern="1200" dirty="0"/>
        </a:p>
      </dsp:txBody>
      <dsp:txXfrm>
        <a:off x="3478974" y="165884"/>
        <a:ext cx="7392820" cy="1504800"/>
      </dsp:txXfrm>
    </dsp:sp>
    <dsp:sp modelId="{92AB9F9C-2A59-4FFD-A2C9-B3CAF87B8A1D}">
      <dsp:nvSpPr>
        <dsp:cNvPr id="0" name=""/>
        <dsp:cNvSpPr/>
      </dsp:nvSpPr>
      <dsp:spPr>
        <a:xfrm>
          <a:off x="0" y="1902828"/>
          <a:ext cx="2717948"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rtl="0">
            <a:lnSpc>
              <a:spcPct val="90000"/>
            </a:lnSpc>
            <a:spcBef>
              <a:spcPct val="0"/>
            </a:spcBef>
            <a:spcAft>
              <a:spcPct val="35000"/>
            </a:spcAft>
            <a:buNone/>
          </a:pPr>
          <a:r>
            <a:rPr lang="en-US" sz="3200" kern="1200"/>
            <a:t>Title I, Title II applications</a:t>
          </a:r>
        </a:p>
      </dsp:txBody>
      <dsp:txXfrm>
        <a:off x="0" y="1902828"/>
        <a:ext cx="2717948" cy="1069200"/>
      </dsp:txXfrm>
    </dsp:sp>
    <dsp:sp modelId="{58807C52-51EF-48DF-9B82-DA8FF28EFC27}">
      <dsp:nvSpPr>
        <dsp:cNvPr id="0" name=""/>
        <dsp:cNvSpPr/>
      </dsp:nvSpPr>
      <dsp:spPr>
        <a:xfrm>
          <a:off x="2717948" y="1785884"/>
          <a:ext cx="543589" cy="1303087"/>
        </a:xfrm>
        <a:prstGeom prst="leftBrace">
          <a:avLst>
            <a:gd name="adj1" fmla="val 35000"/>
            <a:gd name="adj2" fmla="val 50000"/>
          </a:avLst>
        </a:prstGeom>
        <a:noFill/>
        <a:ln w="1905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946EDAB8-D1EA-4EE3-8CD3-4BBE1EFAADD1}">
      <dsp:nvSpPr>
        <dsp:cNvPr id="0" name=""/>
        <dsp:cNvSpPr/>
      </dsp:nvSpPr>
      <dsp:spPr>
        <a:xfrm>
          <a:off x="3478974" y="1785884"/>
          <a:ext cx="7392820" cy="1303087"/>
        </a:xfrm>
        <a:prstGeom prst="rect">
          <a:avLst/>
        </a:prstGeom>
        <a:solidFill>
          <a:schemeClr val="accent4">
            <a:hueOff val="8722997"/>
            <a:satOff val="34054"/>
            <a:lumOff val="-2078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Primarily for Title I </a:t>
          </a:r>
        </a:p>
        <a:p>
          <a:pPr marL="228600" lvl="1" indent="-228600" algn="l" defTabSz="1066800">
            <a:lnSpc>
              <a:spcPct val="90000"/>
            </a:lnSpc>
            <a:spcBef>
              <a:spcPct val="0"/>
            </a:spcBef>
            <a:spcAft>
              <a:spcPct val="15000"/>
            </a:spcAft>
            <a:buChar char="•"/>
          </a:pPr>
          <a:r>
            <a:rPr lang="en-US" sz="2400" kern="1200" dirty="0"/>
            <a:t>Title II: Integrated Education and Training (</a:t>
          </a:r>
          <a:r>
            <a:rPr lang="en-US" sz="2400" b="0" kern="1200" dirty="0"/>
            <a:t>IET</a:t>
          </a:r>
          <a:r>
            <a:rPr lang="en-US" sz="2400" kern="1200" dirty="0"/>
            <a:t>) </a:t>
          </a:r>
        </a:p>
        <a:p>
          <a:pPr marL="228600" lvl="1" indent="-228600" algn="l" defTabSz="1066800">
            <a:lnSpc>
              <a:spcPct val="90000"/>
            </a:lnSpc>
            <a:spcBef>
              <a:spcPct val="0"/>
            </a:spcBef>
            <a:spcAft>
              <a:spcPct val="15000"/>
            </a:spcAft>
            <a:buChar char="•"/>
          </a:pPr>
          <a:r>
            <a:rPr lang="en-US" sz="2400" kern="1200" dirty="0"/>
            <a:t>Postsecondary</a:t>
          </a:r>
        </a:p>
      </dsp:txBody>
      <dsp:txXfrm>
        <a:off x="3478974" y="1785884"/>
        <a:ext cx="7392820" cy="1303087"/>
      </dsp:txXfrm>
    </dsp:sp>
    <dsp:sp modelId="{314E1726-47F6-408D-A308-B5A7EF9CFC42}">
      <dsp:nvSpPr>
        <dsp:cNvPr id="0" name=""/>
        <dsp:cNvSpPr/>
      </dsp:nvSpPr>
      <dsp:spPr>
        <a:xfrm>
          <a:off x="0" y="3521591"/>
          <a:ext cx="2720605"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rtl="0">
            <a:lnSpc>
              <a:spcPct val="90000"/>
            </a:lnSpc>
            <a:spcBef>
              <a:spcPct val="0"/>
            </a:spcBef>
            <a:spcAft>
              <a:spcPct val="35000"/>
            </a:spcAft>
            <a:buNone/>
          </a:pPr>
          <a:r>
            <a:rPr lang="en-US" sz="3200" kern="1200"/>
            <a:t>A suite of tools! </a:t>
          </a:r>
        </a:p>
      </dsp:txBody>
      <dsp:txXfrm>
        <a:off x="0" y="3521591"/>
        <a:ext cx="2720605" cy="1069200"/>
      </dsp:txXfrm>
    </dsp:sp>
    <dsp:sp modelId="{20F4E875-B34F-44D5-A7DD-9B0C5E285A7F}">
      <dsp:nvSpPr>
        <dsp:cNvPr id="0" name=""/>
        <dsp:cNvSpPr/>
      </dsp:nvSpPr>
      <dsp:spPr>
        <a:xfrm>
          <a:off x="2720605" y="3204172"/>
          <a:ext cx="544121" cy="1704037"/>
        </a:xfrm>
        <a:prstGeom prst="leftBrace">
          <a:avLst>
            <a:gd name="adj1" fmla="val 35000"/>
            <a:gd name="adj2" fmla="val 50000"/>
          </a:avLst>
        </a:prstGeom>
        <a:noFill/>
        <a:ln w="1905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88FEE8C4-4CE8-41D5-84A0-68FD5FC366BC}">
      <dsp:nvSpPr>
        <dsp:cNvPr id="0" name=""/>
        <dsp:cNvSpPr/>
      </dsp:nvSpPr>
      <dsp:spPr>
        <a:xfrm>
          <a:off x="3482375" y="3204172"/>
          <a:ext cx="7400046" cy="1704037"/>
        </a:xfrm>
        <a:prstGeom prst="rect">
          <a:avLst/>
        </a:prstGeom>
        <a:solidFill>
          <a:schemeClr val="accent4">
            <a:hueOff val="17445994"/>
            <a:satOff val="68109"/>
            <a:lumOff val="-4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t>WIOA Credential Attainment Decision Tree Tool Narrative Guide </a:t>
          </a:r>
        </a:p>
        <a:p>
          <a:pPr marL="228600" lvl="1" indent="-228600" algn="l" defTabSz="889000" rtl="0">
            <a:lnSpc>
              <a:spcPct val="90000"/>
            </a:lnSpc>
            <a:spcBef>
              <a:spcPct val="0"/>
            </a:spcBef>
            <a:spcAft>
              <a:spcPct val="15000"/>
            </a:spcAft>
            <a:buChar char="•"/>
          </a:pPr>
          <a:r>
            <a:rPr lang="en-US" sz="2000" kern="1200" dirty="0"/>
            <a:t>Credential Attainment Decision Tree Interactive Tool </a:t>
          </a:r>
        </a:p>
        <a:p>
          <a:pPr marL="228600" lvl="1" indent="-228600" algn="l" defTabSz="889000" rtl="0">
            <a:lnSpc>
              <a:spcPct val="90000"/>
            </a:lnSpc>
            <a:spcBef>
              <a:spcPct val="0"/>
            </a:spcBef>
            <a:spcAft>
              <a:spcPct val="15000"/>
            </a:spcAft>
            <a:buChar char="•"/>
          </a:pPr>
          <a:r>
            <a:rPr lang="en-US" sz="2000" kern="1200" dirty="0"/>
            <a:t>Federal Joint Guidance</a:t>
          </a:r>
        </a:p>
        <a:p>
          <a:pPr marL="228600" lvl="1" indent="-228600" algn="l" defTabSz="889000" rtl="0">
            <a:lnSpc>
              <a:spcPct val="90000"/>
            </a:lnSpc>
            <a:spcBef>
              <a:spcPct val="0"/>
            </a:spcBef>
            <a:spcAft>
              <a:spcPct val="15000"/>
            </a:spcAft>
            <a:buChar char="•"/>
          </a:pPr>
          <a:r>
            <a:rPr lang="en-US" sz="2000" kern="1200" dirty="0"/>
            <a:t>DOL Training and Employment Guidance Notice (TEN) 25-19 (published June 8, 2020)</a:t>
          </a:r>
        </a:p>
      </dsp:txBody>
      <dsp:txXfrm>
        <a:off x="3482375" y="3204172"/>
        <a:ext cx="7400046" cy="1704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66D1DC-AFB4-441F-931E-AC91B538FB6C}">
      <dsp:nvSpPr>
        <dsp:cNvPr id="0" name=""/>
        <dsp:cNvSpPr/>
      </dsp:nvSpPr>
      <dsp:spPr>
        <a:xfrm rot="5400000">
          <a:off x="6431025" y="-2497079"/>
          <a:ext cx="1853834" cy="684990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t>TEGL 10-16, Change 1</a:t>
          </a:r>
        </a:p>
        <a:p>
          <a:pPr marL="228600" lvl="1" indent="-228600" algn="l" defTabSz="1066800" rtl="0">
            <a:lnSpc>
              <a:spcPct val="90000"/>
            </a:lnSpc>
            <a:spcBef>
              <a:spcPct val="0"/>
            </a:spcBef>
            <a:spcAft>
              <a:spcPct val="15000"/>
            </a:spcAft>
            <a:buChar char="•"/>
          </a:pPr>
          <a:r>
            <a:rPr lang="en-US" sz="2400" kern="1200" dirty="0"/>
            <a:t>TEGL 14-18</a:t>
          </a:r>
        </a:p>
        <a:p>
          <a:pPr marL="228600" lvl="1" indent="-228600" algn="l" defTabSz="1066800" rtl="0">
            <a:lnSpc>
              <a:spcPct val="90000"/>
            </a:lnSpc>
            <a:spcBef>
              <a:spcPct val="0"/>
            </a:spcBef>
            <a:spcAft>
              <a:spcPct val="15000"/>
            </a:spcAft>
            <a:buChar char="•"/>
          </a:pPr>
          <a:r>
            <a:rPr lang="en-US" sz="2400" kern="1200" dirty="0"/>
            <a:t>TEN 25-19</a:t>
          </a:r>
        </a:p>
        <a:p>
          <a:pPr marL="228600" lvl="1" indent="-228600" algn="l" defTabSz="1066800" rtl="0">
            <a:lnSpc>
              <a:spcPct val="90000"/>
            </a:lnSpc>
            <a:spcBef>
              <a:spcPct val="0"/>
            </a:spcBef>
            <a:spcAft>
              <a:spcPct val="15000"/>
            </a:spcAft>
            <a:buChar char="•"/>
          </a:pPr>
          <a:r>
            <a:rPr lang="en-US" sz="2400" kern="1200" dirty="0">
              <a:hlinkClick xmlns:r="http://schemas.openxmlformats.org/officeDocument/2006/relationships" r:id="rId1"/>
            </a:rPr>
            <a:t>https://wdr.doleta.gov/directives/</a:t>
          </a:r>
          <a:endParaRPr lang="en-US" sz="2400" kern="1200" dirty="0"/>
        </a:p>
      </dsp:txBody>
      <dsp:txXfrm rot="-5400000">
        <a:off x="3932990" y="91453"/>
        <a:ext cx="6759408" cy="1672840"/>
      </dsp:txXfrm>
    </dsp:sp>
    <dsp:sp modelId="{BE325009-AD4E-4E38-9EC8-9716ED4A9EB2}">
      <dsp:nvSpPr>
        <dsp:cNvPr id="0" name=""/>
        <dsp:cNvSpPr/>
      </dsp:nvSpPr>
      <dsp:spPr>
        <a:xfrm>
          <a:off x="0" y="72745"/>
          <a:ext cx="3932990" cy="1710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US" sz="2900" kern="1200" dirty="0"/>
            <a:t>Get the basics! Be familiar with the performance indicators </a:t>
          </a:r>
        </a:p>
      </dsp:txBody>
      <dsp:txXfrm>
        <a:off x="83488" y="156233"/>
        <a:ext cx="3766014" cy="1543279"/>
      </dsp:txXfrm>
    </dsp:sp>
    <dsp:sp modelId="{CAE2352E-789A-49B9-B754-6B9C1CB6475D}">
      <dsp:nvSpPr>
        <dsp:cNvPr id="0" name=""/>
        <dsp:cNvSpPr/>
      </dsp:nvSpPr>
      <dsp:spPr>
        <a:xfrm rot="5400000">
          <a:off x="6752141" y="-703977"/>
          <a:ext cx="1368204" cy="699881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t>Narrative Guide, Interactive Tool, Resources Link here: </a:t>
          </a:r>
          <a:r>
            <a:rPr lang="en-US" sz="2000" kern="1200" dirty="0">
              <a:hlinkClick xmlns:r="http://schemas.openxmlformats.org/officeDocument/2006/relationships" r:id="rId2"/>
            </a:rPr>
            <a:t>https://performancereporting.workforcegps.org/resources/2017/12/18/18/43/Credential-Attainment-Resource-Page</a:t>
          </a:r>
          <a:endParaRPr lang="en-US" sz="2000" kern="1200" dirty="0"/>
        </a:p>
      </dsp:txBody>
      <dsp:txXfrm rot="-5400000">
        <a:off x="3936835" y="2178119"/>
        <a:ext cx="6932027" cy="1234624"/>
      </dsp:txXfrm>
    </dsp:sp>
    <dsp:sp modelId="{82EA5687-7BD8-4782-81B8-E839F3076083}">
      <dsp:nvSpPr>
        <dsp:cNvPr id="0" name=""/>
        <dsp:cNvSpPr/>
      </dsp:nvSpPr>
      <dsp:spPr>
        <a:xfrm>
          <a:off x="0" y="1940303"/>
          <a:ext cx="3936834" cy="1710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Access resources and tools</a:t>
          </a:r>
        </a:p>
      </dsp:txBody>
      <dsp:txXfrm>
        <a:off x="83488" y="2023791"/>
        <a:ext cx="3769858" cy="1543279"/>
      </dsp:txXfrm>
    </dsp:sp>
    <dsp:sp modelId="{9FF22B76-9F76-4153-85EC-0F984529F10E}">
      <dsp:nvSpPr>
        <dsp:cNvPr id="0" name=""/>
        <dsp:cNvSpPr/>
      </dsp:nvSpPr>
      <dsp:spPr>
        <a:xfrm rot="5400000">
          <a:off x="6669447" y="1091789"/>
          <a:ext cx="1533592" cy="699881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t>Credential attainment cohort, the Capstone, and read the State Action plans here:  </a:t>
          </a:r>
          <a:r>
            <a:rPr lang="en-US" sz="2000" kern="1200" dirty="0">
              <a:hlinkClick xmlns:r="http://schemas.openxmlformats.org/officeDocument/2006/relationships" r:id="rId3"/>
            </a:rPr>
            <a:t>https://performancereporting.workforcegps.org/resources/2020/06/25/13/53/Performance-Reporting-Cohorts</a:t>
          </a:r>
          <a:endParaRPr lang="en-US" sz="2000" kern="1200" dirty="0"/>
        </a:p>
        <a:p>
          <a:pPr marL="114300" lvl="1" indent="-114300" algn="l" defTabSz="622300" rtl="0">
            <a:lnSpc>
              <a:spcPct val="90000"/>
            </a:lnSpc>
            <a:spcBef>
              <a:spcPct val="0"/>
            </a:spcBef>
            <a:spcAft>
              <a:spcPct val="15000"/>
            </a:spcAft>
            <a:buChar char="•"/>
          </a:pPr>
          <a:endParaRPr lang="en-US" sz="1400" kern="1200" dirty="0"/>
        </a:p>
      </dsp:txBody>
      <dsp:txXfrm rot="-5400000">
        <a:off x="3936835" y="3899265"/>
        <a:ext cx="6923953" cy="1383864"/>
      </dsp:txXfrm>
    </dsp:sp>
    <dsp:sp modelId="{03691405-46A3-4A8E-B4A9-36EE9524D2D9}">
      <dsp:nvSpPr>
        <dsp:cNvPr id="0" name=""/>
        <dsp:cNvSpPr/>
      </dsp:nvSpPr>
      <dsp:spPr>
        <a:xfrm>
          <a:off x="0" y="3736070"/>
          <a:ext cx="3936834" cy="17102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en-US" sz="2900" kern="1200" dirty="0"/>
            <a:t>Learn more about the Cohort</a:t>
          </a:r>
        </a:p>
      </dsp:txBody>
      <dsp:txXfrm>
        <a:off x="83488" y="3819558"/>
        <a:ext cx="3769858" cy="1543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67F2E-0BD7-460D-A3B5-9BEAFB496B98}">
      <dsp:nvSpPr>
        <dsp:cNvPr id="0" name=""/>
        <dsp:cNvSpPr/>
      </dsp:nvSpPr>
      <dsp:spPr>
        <a:xfrm>
          <a:off x="457580" y="2336668"/>
          <a:ext cx="364950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 July 2020 and 31 Aug. 2020</a:t>
          </a:r>
        </a:p>
      </dsp:txBody>
      <dsp:txXfrm>
        <a:off x="457580" y="2336668"/>
        <a:ext cx="3649504" cy="491701"/>
      </dsp:txXfrm>
    </dsp:sp>
    <dsp:sp modelId="{D55F8C3D-A708-4A5E-BC12-E8D1BBA8A504}">
      <dsp:nvSpPr>
        <dsp:cNvPr id="0" name=""/>
        <dsp:cNvSpPr/>
      </dsp:nvSpPr>
      <dsp:spPr>
        <a:xfrm>
          <a:off x="0" y="2088642"/>
          <a:ext cx="11407487" cy="1740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D5FF5B-2957-4505-A6DE-02474383A1CC}">
      <dsp:nvSpPr>
        <dsp:cNvPr id="0" name=""/>
        <dsp:cNvSpPr/>
      </dsp:nvSpPr>
      <dsp:spPr>
        <a:xfrm>
          <a:off x="275105" y="419428"/>
          <a:ext cx="4014455" cy="92948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Each TAC will accept credential applications for review between July 1, 2020 and August 31, 2020. </a:t>
          </a:r>
        </a:p>
      </dsp:txBody>
      <dsp:txXfrm>
        <a:off x="275105" y="419428"/>
        <a:ext cx="4014455" cy="929486"/>
      </dsp:txXfrm>
    </dsp:sp>
    <dsp:sp modelId="{3B0CA5F1-D161-41F8-86FD-F233363DF7A4}">
      <dsp:nvSpPr>
        <dsp:cNvPr id="0" name=""/>
        <dsp:cNvSpPr/>
      </dsp:nvSpPr>
      <dsp:spPr>
        <a:xfrm>
          <a:off x="2282332" y="1348914"/>
          <a:ext cx="0" cy="73972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61ACC77-EB4B-4DED-84B5-2A15E1F438C0}">
      <dsp:nvSpPr>
        <dsp:cNvPr id="0" name=""/>
        <dsp:cNvSpPr/>
      </dsp:nvSpPr>
      <dsp:spPr>
        <a:xfrm>
          <a:off x="2738520" y="1522968"/>
          <a:ext cx="364950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31 Aug. 2020</a:t>
          </a:r>
        </a:p>
      </dsp:txBody>
      <dsp:txXfrm>
        <a:off x="2738520" y="1522968"/>
        <a:ext cx="3649504" cy="491701"/>
      </dsp:txXfrm>
    </dsp:sp>
    <dsp:sp modelId="{BB307075-261D-48D8-A0E9-21B235A46E30}">
      <dsp:nvSpPr>
        <dsp:cNvPr id="0" name=""/>
        <dsp:cNvSpPr/>
      </dsp:nvSpPr>
      <dsp:spPr>
        <a:xfrm>
          <a:off x="2556045" y="3002423"/>
          <a:ext cx="4014455" cy="1138146"/>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Each TAC will compile its recommended lists of regional and statewide compendia of valuable credentials and submit it to the ACCCP by August 31, 2020. </a:t>
          </a:r>
        </a:p>
      </dsp:txBody>
      <dsp:txXfrm>
        <a:off x="2556045" y="3002423"/>
        <a:ext cx="4014455" cy="1138146"/>
      </dsp:txXfrm>
    </dsp:sp>
    <dsp:sp modelId="{B4F4A79B-C919-4423-A975-6B95D7C0B5A9}">
      <dsp:nvSpPr>
        <dsp:cNvPr id="0" name=""/>
        <dsp:cNvSpPr/>
      </dsp:nvSpPr>
      <dsp:spPr>
        <a:xfrm>
          <a:off x="4563273" y="2262695"/>
          <a:ext cx="0" cy="739727"/>
        </a:xfrm>
        <a:prstGeom prst="line">
          <a:avLst/>
        </a:prstGeom>
        <a:solidFill>
          <a:schemeClr val="accent5">
            <a:hueOff val="-2252848"/>
            <a:satOff val="-5806"/>
            <a:lumOff val="-3922"/>
            <a:alphaOff val="0"/>
          </a:schemeClr>
        </a:solidFill>
        <a:ln w="6350" cap="flat" cmpd="sng" algn="ctr">
          <a:solidFill>
            <a:schemeClr val="accent5">
              <a:hueOff val="-2252848"/>
              <a:satOff val="-5806"/>
              <a:lumOff val="-3922"/>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998A699-7243-4266-828A-5AACAB6E5FDC}">
      <dsp:nvSpPr>
        <dsp:cNvPr id="0" name=""/>
        <dsp:cNvSpPr/>
      </dsp:nvSpPr>
      <dsp:spPr>
        <a:xfrm>
          <a:off x="222794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3375034-A9D4-414C-B0C3-A17C8CF2020E}">
      <dsp:nvSpPr>
        <dsp:cNvPr id="0" name=""/>
        <dsp:cNvSpPr/>
      </dsp:nvSpPr>
      <dsp:spPr>
        <a:xfrm>
          <a:off x="450888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2FC2A8-4749-4B9B-B367-A46D363DF8C5}">
      <dsp:nvSpPr>
        <dsp:cNvPr id="0" name=""/>
        <dsp:cNvSpPr/>
      </dsp:nvSpPr>
      <dsp:spPr>
        <a:xfrm>
          <a:off x="5019461" y="2336668"/>
          <a:ext cx="364950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16 Sep. 2020</a:t>
          </a:r>
        </a:p>
      </dsp:txBody>
      <dsp:txXfrm>
        <a:off x="5019461" y="2336668"/>
        <a:ext cx="3649504" cy="491701"/>
      </dsp:txXfrm>
    </dsp:sp>
    <dsp:sp modelId="{B02D568D-E862-4DDF-A7A4-3AACD0898ECA}">
      <dsp:nvSpPr>
        <dsp:cNvPr id="0" name=""/>
        <dsp:cNvSpPr/>
      </dsp:nvSpPr>
      <dsp:spPr>
        <a:xfrm>
          <a:off x="4836986" y="628088"/>
          <a:ext cx="4014455" cy="720826"/>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The ACCCP will approve each TAC’s compendia of valuable credentials by September 16, 2020.</a:t>
          </a:r>
        </a:p>
      </dsp:txBody>
      <dsp:txXfrm>
        <a:off x="4836986" y="628088"/>
        <a:ext cx="4014455" cy="720826"/>
      </dsp:txXfrm>
    </dsp:sp>
    <dsp:sp modelId="{B1789761-34BD-4083-A958-0733C90C14C7}">
      <dsp:nvSpPr>
        <dsp:cNvPr id="0" name=""/>
        <dsp:cNvSpPr/>
      </dsp:nvSpPr>
      <dsp:spPr>
        <a:xfrm>
          <a:off x="6844213" y="1348914"/>
          <a:ext cx="0" cy="739727"/>
        </a:xfrm>
        <a:prstGeom prst="line">
          <a:avLst/>
        </a:prstGeom>
        <a:solidFill>
          <a:schemeClr val="accent5">
            <a:hueOff val="-4505695"/>
            <a:satOff val="-11613"/>
            <a:lumOff val="-7843"/>
            <a:alphaOff val="0"/>
          </a:schemeClr>
        </a:solidFill>
        <a:ln w="6350" cap="flat" cmpd="sng" algn="ctr">
          <a:solidFill>
            <a:schemeClr val="accent5">
              <a:hueOff val="-4505695"/>
              <a:satOff val="-11613"/>
              <a:lumOff val="-7843"/>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08058AF-24AA-475C-9C97-642E8527AA2B}">
      <dsp:nvSpPr>
        <dsp:cNvPr id="0" name=""/>
        <dsp:cNvSpPr/>
      </dsp:nvSpPr>
      <dsp:spPr>
        <a:xfrm>
          <a:off x="7300401" y="1522968"/>
          <a:ext cx="364950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16 Sep. 2020</a:t>
          </a:r>
        </a:p>
      </dsp:txBody>
      <dsp:txXfrm>
        <a:off x="7300401" y="1522968"/>
        <a:ext cx="3649504" cy="491701"/>
      </dsp:txXfrm>
    </dsp:sp>
    <dsp:sp modelId="{7F17ADD4-969E-4CC0-9684-FD882F4E9413}">
      <dsp:nvSpPr>
        <dsp:cNvPr id="0" name=""/>
        <dsp:cNvSpPr/>
      </dsp:nvSpPr>
      <dsp:spPr>
        <a:xfrm>
          <a:off x="7117926" y="3002423"/>
          <a:ext cx="4014455" cy="92948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The first final regional and statewide compendia of valuable credentials will become effective on September 16, 2020. </a:t>
          </a:r>
        </a:p>
      </dsp:txBody>
      <dsp:txXfrm>
        <a:off x="7117926" y="3002423"/>
        <a:ext cx="4014455" cy="929486"/>
      </dsp:txXfrm>
    </dsp:sp>
    <dsp:sp modelId="{6E35650E-092F-4A2D-ADEC-B7D8A9147D80}">
      <dsp:nvSpPr>
        <dsp:cNvPr id="0" name=""/>
        <dsp:cNvSpPr/>
      </dsp:nvSpPr>
      <dsp:spPr>
        <a:xfrm>
          <a:off x="9125154" y="2262695"/>
          <a:ext cx="0" cy="739727"/>
        </a:xfrm>
        <a:prstGeom prst="line">
          <a:avLst/>
        </a:prstGeom>
        <a:solidFill>
          <a:schemeClr val="accent5">
            <a:hueOff val="-6758543"/>
            <a:satOff val="-17419"/>
            <a:lumOff val="-11765"/>
            <a:alphaOff val="0"/>
          </a:schemeClr>
        </a:solidFill>
        <a:ln w="6350" cap="flat" cmpd="sng" algn="ctr">
          <a:solidFill>
            <a:schemeClr val="accent5">
              <a:hueOff val="-6758543"/>
              <a:satOff val="-17419"/>
              <a:lumOff val="-11765"/>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501F827-207F-4BB4-9B5A-0B1345056509}">
      <dsp:nvSpPr>
        <dsp:cNvPr id="0" name=""/>
        <dsp:cNvSpPr/>
      </dsp:nvSpPr>
      <dsp:spPr>
        <a:xfrm>
          <a:off x="678982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4369A-72BF-4B10-8FAF-6E8A17E3436E}">
      <dsp:nvSpPr>
        <dsp:cNvPr id="0" name=""/>
        <dsp:cNvSpPr/>
      </dsp:nvSpPr>
      <dsp:spPr>
        <a:xfrm>
          <a:off x="9070762"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33F58-DF18-4D78-B690-0C1045439545}">
      <dsp:nvSpPr>
        <dsp:cNvPr id="0" name=""/>
        <dsp:cNvSpPr/>
      </dsp:nvSpPr>
      <dsp:spPr>
        <a:xfrm>
          <a:off x="3476406" y="2167971"/>
          <a:ext cx="1462885" cy="1462885"/>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b="1" kern="1200" dirty="0">
            <a:solidFill>
              <a:schemeClr val="accent1">
                <a:lumMod val="75000"/>
              </a:schemeClr>
            </a:solidFill>
          </a:endParaRPr>
        </a:p>
        <a:p>
          <a:pPr marL="0" lvl="0" indent="0" algn="ctr" defTabSz="1200150">
            <a:lnSpc>
              <a:spcPct val="90000"/>
            </a:lnSpc>
            <a:spcBef>
              <a:spcPct val="0"/>
            </a:spcBef>
            <a:spcAft>
              <a:spcPct val="35000"/>
            </a:spcAft>
            <a:buNone/>
          </a:pPr>
          <a:r>
            <a:rPr lang="en-US" sz="2700" b="1" kern="1200" dirty="0">
              <a:solidFill>
                <a:schemeClr val="accent1">
                  <a:lumMod val="75000"/>
                </a:schemeClr>
              </a:solidFill>
            </a:rPr>
            <a:t>Toolkit</a:t>
          </a:r>
        </a:p>
      </dsp:txBody>
      <dsp:txXfrm>
        <a:off x="3690641" y="2382206"/>
        <a:ext cx="1034415" cy="1034415"/>
      </dsp:txXfrm>
    </dsp:sp>
    <dsp:sp modelId="{2262B74A-76DE-4C1D-B1FE-E90DE4E9C78A}">
      <dsp:nvSpPr>
        <dsp:cNvPr id="0" name=""/>
        <dsp:cNvSpPr/>
      </dsp:nvSpPr>
      <dsp:spPr>
        <a:xfrm rot="16200000">
          <a:off x="3983040" y="1507838"/>
          <a:ext cx="449618" cy="497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050483" y="1674757"/>
        <a:ext cx="314733" cy="298428"/>
      </dsp:txXfrm>
    </dsp:sp>
    <dsp:sp modelId="{2FE45E2C-AAF1-41E1-A464-154D5E1533F9}">
      <dsp:nvSpPr>
        <dsp:cNvPr id="0" name=""/>
        <dsp:cNvSpPr/>
      </dsp:nvSpPr>
      <dsp:spPr>
        <a:xfrm>
          <a:off x="3549551" y="3038"/>
          <a:ext cx="1316596" cy="131659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Guidance (TEGLs, TENS)</a:t>
          </a:r>
        </a:p>
      </dsp:txBody>
      <dsp:txXfrm>
        <a:off x="3742362" y="195849"/>
        <a:ext cx="930974" cy="930974"/>
      </dsp:txXfrm>
    </dsp:sp>
    <dsp:sp modelId="{F70BACE7-66AE-44F9-A311-1F6E5241C1F2}">
      <dsp:nvSpPr>
        <dsp:cNvPr id="0" name=""/>
        <dsp:cNvSpPr/>
      </dsp:nvSpPr>
      <dsp:spPr>
        <a:xfrm rot="18900000">
          <a:off x="4791182" y="1842581"/>
          <a:ext cx="449618" cy="497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10935" y="1989746"/>
        <a:ext cx="314733" cy="298428"/>
      </dsp:txXfrm>
    </dsp:sp>
    <dsp:sp modelId="{3A306294-0AD9-4C73-BFC2-C7195D7CF0AD}">
      <dsp:nvSpPr>
        <dsp:cNvPr id="0" name=""/>
        <dsp:cNvSpPr/>
      </dsp:nvSpPr>
      <dsp:spPr>
        <a:xfrm>
          <a:off x="5132111" y="658556"/>
          <a:ext cx="1316596" cy="131659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Credential Attainment Resource Page</a:t>
          </a:r>
        </a:p>
      </dsp:txBody>
      <dsp:txXfrm>
        <a:off x="5324922" y="851367"/>
        <a:ext cx="930974" cy="930974"/>
      </dsp:txXfrm>
    </dsp:sp>
    <dsp:sp modelId="{A62D1B8A-293A-447A-9BCA-CE06F1F7D8DE}">
      <dsp:nvSpPr>
        <dsp:cNvPr id="0" name=""/>
        <dsp:cNvSpPr/>
      </dsp:nvSpPr>
      <dsp:spPr>
        <a:xfrm>
          <a:off x="5125926" y="2650724"/>
          <a:ext cx="449618" cy="497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125926" y="2750200"/>
        <a:ext cx="314733" cy="298428"/>
      </dsp:txXfrm>
    </dsp:sp>
    <dsp:sp modelId="{254DC268-0AC6-4DBA-9239-651EC1F629C8}">
      <dsp:nvSpPr>
        <dsp:cNvPr id="0" name=""/>
        <dsp:cNvSpPr/>
      </dsp:nvSpPr>
      <dsp:spPr>
        <a:xfrm>
          <a:off x="5787628" y="2241116"/>
          <a:ext cx="1316596" cy="131659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State Action Plans</a:t>
          </a:r>
        </a:p>
      </dsp:txBody>
      <dsp:txXfrm>
        <a:off x="5980439" y="2433927"/>
        <a:ext cx="930974" cy="930974"/>
      </dsp:txXfrm>
    </dsp:sp>
    <dsp:sp modelId="{6CECB6C8-DDCC-4CBE-BE26-C9FB477F02D3}">
      <dsp:nvSpPr>
        <dsp:cNvPr id="0" name=""/>
        <dsp:cNvSpPr/>
      </dsp:nvSpPr>
      <dsp:spPr>
        <a:xfrm rot="2700000">
          <a:off x="4791182" y="3458866"/>
          <a:ext cx="449618" cy="497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10935" y="3510653"/>
        <a:ext cx="314733" cy="298428"/>
      </dsp:txXfrm>
    </dsp:sp>
    <dsp:sp modelId="{0A2628F0-4F88-4059-BA62-98D48BAC8822}">
      <dsp:nvSpPr>
        <dsp:cNvPr id="0" name=""/>
        <dsp:cNvSpPr/>
      </dsp:nvSpPr>
      <dsp:spPr>
        <a:xfrm>
          <a:off x="5132111" y="3823676"/>
          <a:ext cx="1316596" cy="131659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Peer Resources</a:t>
          </a:r>
        </a:p>
      </dsp:txBody>
      <dsp:txXfrm>
        <a:off x="5324922" y="4016487"/>
        <a:ext cx="930974" cy="930974"/>
      </dsp:txXfrm>
    </dsp:sp>
    <dsp:sp modelId="{16609D29-6CE9-48CA-B0CB-DF91561986D6}">
      <dsp:nvSpPr>
        <dsp:cNvPr id="0" name=""/>
        <dsp:cNvSpPr/>
      </dsp:nvSpPr>
      <dsp:spPr>
        <a:xfrm rot="5400000">
          <a:off x="3983040" y="3793609"/>
          <a:ext cx="449618" cy="497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050483" y="3825643"/>
        <a:ext cx="314733" cy="298428"/>
      </dsp:txXfrm>
    </dsp:sp>
    <dsp:sp modelId="{0E104817-5F50-42E1-9845-C5478BAF8708}">
      <dsp:nvSpPr>
        <dsp:cNvPr id="0" name=""/>
        <dsp:cNvSpPr/>
      </dsp:nvSpPr>
      <dsp:spPr>
        <a:xfrm>
          <a:off x="3549551" y="4479193"/>
          <a:ext cx="1316596" cy="131659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Decision Tree Tool</a:t>
          </a:r>
        </a:p>
      </dsp:txBody>
      <dsp:txXfrm>
        <a:off x="3742362" y="4672004"/>
        <a:ext cx="930974" cy="930974"/>
      </dsp:txXfrm>
    </dsp:sp>
    <dsp:sp modelId="{293EBE73-6613-486A-A89E-7E7FD359AA9E}">
      <dsp:nvSpPr>
        <dsp:cNvPr id="0" name=""/>
        <dsp:cNvSpPr/>
      </dsp:nvSpPr>
      <dsp:spPr>
        <a:xfrm rot="8100000">
          <a:off x="3174897" y="3458866"/>
          <a:ext cx="449618" cy="497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290029" y="3510653"/>
        <a:ext cx="314733" cy="298428"/>
      </dsp:txXfrm>
    </dsp:sp>
    <dsp:sp modelId="{7CF3FFBD-72E4-47AF-A9B2-F8272374DE5D}">
      <dsp:nvSpPr>
        <dsp:cNvPr id="0" name=""/>
        <dsp:cNvSpPr/>
      </dsp:nvSpPr>
      <dsp:spPr>
        <a:xfrm>
          <a:off x="1966991" y="3823676"/>
          <a:ext cx="1316596" cy="131659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Cohort Capstone</a:t>
          </a:r>
        </a:p>
      </dsp:txBody>
      <dsp:txXfrm>
        <a:off x="2159802" y="4016487"/>
        <a:ext cx="930974" cy="930974"/>
      </dsp:txXfrm>
    </dsp:sp>
    <dsp:sp modelId="{4DEBB96D-8D8C-44C5-9DC4-6C94A4CC5C35}">
      <dsp:nvSpPr>
        <dsp:cNvPr id="0" name=""/>
        <dsp:cNvSpPr/>
      </dsp:nvSpPr>
      <dsp:spPr>
        <a:xfrm rot="10800000">
          <a:off x="2840154" y="2650724"/>
          <a:ext cx="449618" cy="497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975039" y="2750200"/>
        <a:ext cx="314733" cy="298428"/>
      </dsp:txXfrm>
    </dsp:sp>
    <dsp:sp modelId="{E985B9E1-DAA0-40DA-9B58-F30D96D1B14E}">
      <dsp:nvSpPr>
        <dsp:cNvPr id="0" name=""/>
        <dsp:cNvSpPr/>
      </dsp:nvSpPr>
      <dsp:spPr>
        <a:xfrm>
          <a:off x="1311473" y="2241116"/>
          <a:ext cx="1316596" cy="131659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E-Learning Module</a:t>
          </a:r>
        </a:p>
      </dsp:txBody>
      <dsp:txXfrm>
        <a:off x="1504284" y="2433927"/>
        <a:ext cx="930974" cy="930974"/>
      </dsp:txXfrm>
    </dsp:sp>
    <dsp:sp modelId="{AA692CFA-4FC1-4E25-B3C6-98F5B043C4FB}">
      <dsp:nvSpPr>
        <dsp:cNvPr id="0" name=""/>
        <dsp:cNvSpPr/>
      </dsp:nvSpPr>
      <dsp:spPr>
        <a:xfrm rot="13500000">
          <a:off x="3174897" y="1842581"/>
          <a:ext cx="449618" cy="4973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290029" y="1989746"/>
        <a:ext cx="314733" cy="298428"/>
      </dsp:txXfrm>
    </dsp:sp>
    <dsp:sp modelId="{4F4D139E-62BE-4682-A90D-3402D9DFBD00}">
      <dsp:nvSpPr>
        <dsp:cNvPr id="0" name=""/>
        <dsp:cNvSpPr/>
      </dsp:nvSpPr>
      <dsp:spPr>
        <a:xfrm>
          <a:off x="1966991" y="658556"/>
          <a:ext cx="1316596" cy="131659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Other Resources (e.g., Credential Engine)</a:t>
          </a:r>
        </a:p>
      </dsp:txBody>
      <dsp:txXfrm>
        <a:off x="2159802" y="851367"/>
        <a:ext cx="930974" cy="930974"/>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773-3BAA-418C-9BDB-0F9C1E1BF433}" type="datetimeFigureOut">
              <a:rPr lang="en-US" smtClean="0"/>
              <a:t>6/25/2020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a:t>
            </a:fld>
            <a:endParaRPr lang="en-US"/>
          </a:p>
        </p:txBody>
      </p:sp>
    </p:spTree>
    <p:extLst>
      <p:ext uri="{BB962C8B-B14F-4D97-AF65-F5344CB8AC3E}">
        <p14:creationId xmlns:p14="http://schemas.microsoft.com/office/powerpoint/2010/main" val="2113487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11</a:t>
            </a:fld>
            <a:endParaRPr lang="en-US"/>
          </a:p>
        </p:txBody>
      </p:sp>
    </p:spTree>
    <p:extLst>
      <p:ext uri="{BB962C8B-B14F-4D97-AF65-F5344CB8AC3E}">
        <p14:creationId xmlns:p14="http://schemas.microsoft.com/office/powerpoint/2010/main" val="91223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12</a:t>
            </a:fld>
            <a:endParaRPr lang="en-US"/>
          </a:p>
        </p:txBody>
      </p:sp>
    </p:spTree>
    <p:extLst>
      <p:ext uri="{BB962C8B-B14F-4D97-AF65-F5344CB8AC3E}">
        <p14:creationId xmlns:p14="http://schemas.microsoft.com/office/powerpoint/2010/main" val="2880656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13</a:t>
            </a:fld>
            <a:endParaRPr lang="en-US"/>
          </a:p>
        </p:txBody>
      </p:sp>
    </p:spTree>
    <p:extLst>
      <p:ext uri="{BB962C8B-B14F-4D97-AF65-F5344CB8AC3E}">
        <p14:creationId xmlns:p14="http://schemas.microsoft.com/office/powerpoint/2010/main" val="1218187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14</a:t>
            </a:fld>
            <a:endParaRPr lang="en-US"/>
          </a:p>
        </p:txBody>
      </p:sp>
    </p:spTree>
    <p:extLst>
      <p:ext uri="{BB962C8B-B14F-4D97-AF65-F5344CB8AC3E}">
        <p14:creationId xmlns:p14="http://schemas.microsoft.com/office/powerpoint/2010/main" val="3214717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15</a:t>
            </a:fld>
            <a:endParaRPr lang="en-US"/>
          </a:p>
        </p:txBody>
      </p:sp>
    </p:spTree>
    <p:extLst>
      <p:ext uri="{BB962C8B-B14F-4D97-AF65-F5344CB8AC3E}">
        <p14:creationId xmlns:p14="http://schemas.microsoft.com/office/powerpoint/2010/main" val="1572355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16</a:t>
            </a:fld>
            <a:endParaRPr lang="en-US"/>
          </a:p>
        </p:txBody>
      </p:sp>
    </p:spTree>
    <p:extLst>
      <p:ext uri="{BB962C8B-B14F-4D97-AF65-F5344CB8AC3E}">
        <p14:creationId xmlns:p14="http://schemas.microsoft.com/office/powerpoint/2010/main" val="111355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17</a:t>
            </a:fld>
            <a:endParaRPr lang="en-US"/>
          </a:p>
        </p:txBody>
      </p:sp>
    </p:spTree>
    <p:extLst>
      <p:ext uri="{BB962C8B-B14F-4D97-AF65-F5344CB8AC3E}">
        <p14:creationId xmlns:p14="http://schemas.microsoft.com/office/powerpoint/2010/main" val="2234047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18</a:t>
            </a:fld>
            <a:endParaRPr lang="en-US"/>
          </a:p>
        </p:txBody>
      </p:sp>
    </p:spTree>
    <p:extLst>
      <p:ext uri="{BB962C8B-B14F-4D97-AF65-F5344CB8AC3E}">
        <p14:creationId xmlns:p14="http://schemas.microsoft.com/office/powerpoint/2010/main" val="3246439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19</a:t>
            </a:fld>
            <a:endParaRPr lang="en-US"/>
          </a:p>
        </p:txBody>
      </p:sp>
    </p:spTree>
    <p:extLst>
      <p:ext uri="{BB962C8B-B14F-4D97-AF65-F5344CB8AC3E}">
        <p14:creationId xmlns:p14="http://schemas.microsoft.com/office/powerpoint/2010/main" val="272248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20</a:t>
            </a:fld>
            <a:endParaRPr lang="en-US"/>
          </a:p>
        </p:txBody>
      </p:sp>
    </p:spTree>
    <p:extLst>
      <p:ext uri="{BB962C8B-B14F-4D97-AF65-F5344CB8AC3E}">
        <p14:creationId xmlns:p14="http://schemas.microsoft.com/office/powerpoint/2010/main" val="241555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a:t>
            </a:fld>
            <a:endParaRPr lang="en-US"/>
          </a:p>
        </p:txBody>
      </p:sp>
    </p:spTree>
    <p:extLst>
      <p:ext uri="{BB962C8B-B14F-4D97-AF65-F5344CB8AC3E}">
        <p14:creationId xmlns:p14="http://schemas.microsoft.com/office/powerpoint/2010/main" val="4058447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21</a:t>
            </a:fld>
            <a:endParaRPr lang="en-US"/>
          </a:p>
        </p:txBody>
      </p:sp>
    </p:spTree>
    <p:extLst>
      <p:ext uri="{BB962C8B-B14F-4D97-AF65-F5344CB8AC3E}">
        <p14:creationId xmlns:p14="http://schemas.microsoft.com/office/powerpoint/2010/main" val="1151384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24</a:t>
            </a:fld>
            <a:endParaRPr lang="en-US"/>
          </a:p>
        </p:txBody>
      </p:sp>
    </p:spTree>
    <p:extLst>
      <p:ext uri="{BB962C8B-B14F-4D97-AF65-F5344CB8AC3E}">
        <p14:creationId xmlns:p14="http://schemas.microsoft.com/office/powerpoint/2010/main" val="4270994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26</a:t>
            </a:fld>
            <a:endParaRPr lang="en-US"/>
          </a:p>
        </p:txBody>
      </p:sp>
    </p:spTree>
    <p:extLst>
      <p:ext uri="{BB962C8B-B14F-4D97-AF65-F5344CB8AC3E}">
        <p14:creationId xmlns:p14="http://schemas.microsoft.com/office/powerpoint/2010/main" val="1505786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27</a:t>
            </a:fld>
            <a:endParaRPr lang="en-US"/>
          </a:p>
        </p:txBody>
      </p:sp>
    </p:spTree>
    <p:extLst>
      <p:ext uri="{BB962C8B-B14F-4D97-AF65-F5344CB8AC3E}">
        <p14:creationId xmlns:p14="http://schemas.microsoft.com/office/powerpoint/2010/main" val="36872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28</a:t>
            </a:fld>
            <a:endParaRPr lang="en-US"/>
          </a:p>
        </p:txBody>
      </p:sp>
    </p:spTree>
    <p:extLst>
      <p:ext uri="{BB962C8B-B14F-4D97-AF65-F5344CB8AC3E}">
        <p14:creationId xmlns:p14="http://schemas.microsoft.com/office/powerpoint/2010/main" val="1003369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29</a:t>
            </a:fld>
            <a:endParaRPr lang="en-US"/>
          </a:p>
        </p:txBody>
      </p:sp>
    </p:spTree>
    <p:extLst>
      <p:ext uri="{BB962C8B-B14F-4D97-AF65-F5344CB8AC3E}">
        <p14:creationId xmlns:p14="http://schemas.microsoft.com/office/powerpoint/2010/main" val="1919090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30</a:t>
            </a:fld>
            <a:endParaRPr lang="en-US"/>
          </a:p>
        </p:txBody>
      </p:sp>
    </p:spTree>
    <p:extLst>
      <p:ext uri="{BB962C8B-B14F-4D97-AF65-F5344CB8AC3E}">
        <p14:creationId xmlns:p14="http://schemas.microsoft.com/office/powerpoint/2010/main" val="2037907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31</a:t>
            </a:fld>
            <a:endParaRPr lang="en-US"/>
          </a:p>
        </p:txBody>
      </p:sp>
    </p:spTree>
    <p:extLst>
      <p:ext uri="{BB962C8B-B14F-4D97-AF65-F5344CB8AC3E}">
        <p14:creationId xmlns:p14="http://schemas.microsoft.com/office/powerpoint/2010/main" val="3773325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32</a:t>
            </a:fld>
            <a:endParaRPr lang="en-US"/>
          </a:p>
        </p:txBody>
      </p:sp>
    </p:spTree>
    <p:extLst>
      <p:ext uri="{BB962C8B-B14F-4D97-AF65-F5344CB8AC3E}">
        <p14:creationId xmlns:p14="http://schemas.microsoft.com/office/powerpoint/2010/main" val="340818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a:t>
            </a:fld>
            <a:endParaRPr lang="en-US"/>
          </a:p>
        </p:txBody>
      </p:sp>
    </p:spTree>
    <p:extLst>
      <p:ext uri="{BB962C8B-B14F-4D97-AF65-F5344CB8AC3E}">
        <p14:creationId xmlns:p14="http://schemas.microsoft.com/office/powerpoint/2010/main" val="351701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5</a:t>
            </a:fld>
            <a:endParaRPr lang="en-US"/>
          </a:p>
        </p:txBody>
      </p:sp>
    </p:spTree>
    <p:extLst>
      <p:ext uri="{BB962C8B-B14F-4D97-AF65-F5344CB8AC3E}">
        <p14:creationId xmlns:p14="http://schemas.microsoft.com/office/powerpoint/2010/main" val="248945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6</a:t>
            </a:fld>
            <a:endParaRPr lang="en-US"/>
          </a:p>
        </p:txBody>
      </p:sp>
    </p:spTree>
    <p:extLst>
      <p:ext uri="{BB962C8B-B14F-4D97-AF65-F5344CB8AC3E}">
        <p14:creationId xmlns:p14="http://schemas.microsoft.com/office/powerpoint/2010/main" val="308144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7</a:t>
            </a:fld>
            <a:endParaRPr lang="en-US"/>
          </a:p>
        </p:txBody>
      </p:sp>
    </p:spTree>
    <p:extLst>
      <p:ext uri="{BB962C8B-B14F-4D97-AF65-F5344CB8AC3E}">
        <p14:creationId xmlns:p14="http://schemas.microsoft.com/office/powerpoint/2010/main" val="134570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8</a:t>
            </a:fld>
            <a:endParaRPr lang="en-US"/>
          </a:p>
        </p:txBody>
      </p:sp>
    </p:spTree>
    <p:extLst>
      <p:ext uri="{BB962C8B-B14F-4D97-AF65-F5344CB8AC3E}">
        <p14:creationId xmlns:p14="http://schemas.microsoft.com/office/powerpoint/2010/main" val="2888383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9</a:t>
            </a:fld>
            <a:endParaRPr lang="en-US"/>
          </a:p>
        </p:txBody>
      </p:sp>
    </p:spTree>
    <p:extLst>
      <p:ext uri="{BB962C8B-B14F-4D97-AF65-F5344CB8AC3E}">
        <p14:creationId xmlns:p14="http://schemas.microsoft.com/office/powerpoint/2010/main" val="3478365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4BB80-9B9C-4921-857A-03CE707AA442}" type="slidenum">
              <a:rPr lang="en-US" smtClean="0"/>
              <a:t>10</a:t>
            </a:fld>
            <a:endParaRPr lang="en-US" dirty="0"/>
          </a:p>
        </p:txBody>
      </p:sp>
    </p:spTree>
    <p:extLst>
      <p:ext uri="{BB962C8B-B14F-4D97-AF65-F5344CB8AC3E}">
        <p14:creationId xmlns:p14="http://schemas.microsoft.com/office/powerpoint/2010/main" val="1676068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dirty="0"/>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8051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9188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6791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0353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2449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81700" y="0"/>
            <a:ext cx="6210300" cy="6858000"/>
          </a:xfrm>
          <a:prstGeom prst="rect">
            <a:avLst/>
          </a:prstGeom>
        </p:spPr>
      </p:pic>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spTree>
    <p:extLst>
      <p:ext uri="{BB962C8B-B14F-4D97-AF65-F5344CB8AC3E}">
        <p14:creationId xmlns:p14="http://schemas.microsoft.com/office/powerpoint/2010/main" val="418778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205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639220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052247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Enter location directions</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156858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462870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86852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793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7761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989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140015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3652748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8391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908F76-E2DC-634B-A2C6-FAD38E770876}"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2658021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08F76-E2DC-634B-A2C6-FAD38E770876}"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2913217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908F76-E2DC-634B-A2C6-FAD38E770876}"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678187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908F76-E2DC-634B-A2C6-FAD38E770876}" type="datetimeFigureOut">
              <a:rPr lang="en-US" smtClean="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4080038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908F76-E2DC-634B-A2C6-FAD38E770876}" type="datetimeFigureOut">
              <a:rPr lang="en-US" smtClean="0"/>
              <a:t>6/25/2020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815355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908F76-E2DC-634B-A2C6-FAD38E770876}" type="datetimeFigureOut">
              <a:rPr lang="en-US" smtClean="0"/>
              <a:t>6/25/2020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228671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908F76-E2DC-634B-A2C6-FAD38E770876}" type="datetimeFigureOut">
              <a:rPr lang="en-US" smtClean="0"/>
              <a:t>6/25/2020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1435105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7629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08F76-E2DC-634B-A2C6-FAD38E770876}" type="datetimeFigureOut">
              <a:rPr lang="en-US" smtClean="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2790462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08F76-E2DC-634B-A2C6-FAD38E770876}" type="datetimeFigureOut">
              <a:rPr lang="en-US" smtClean="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3130596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08F76-E2DC-634B-A2C6-FAD38E770876}"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170770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08F76-E2DC-634B-A2C6-FAD38E770876}" type="datetimeFigureOut">
              <a:rPr lang="en-US" smtClean="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D39F6-F9AA-424F-8318-1F5693A50C78}" type="slidenum">
              <a:rPr lang="en-US" smtClean="0"/>
              <a:t>‹#›</a:t>
            </a:fld>
            <a:endParaRPr lang="en-US"/>
          </a:p>
        </p:txBody>
      </p:sp>
    </p:spTree>
    <p:extLst>
      <p:ext uri="{BB962C8B-B14F-4D97-AF65-F5344CB8AC3E}">
        <p14:creationId xmlns:p14="http://schemas.microsoft.com/office/powerpoint/2010/main" val="17151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Standard1">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576379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1399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1" y="7159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9"/>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6"/>
            <a:ext cx="5472000" cy="358775"/>
          </a:xfrm>
        </p:spPr>
        <p:txBody>
          <a:bodyPr/>
          <a:lstStyle>
            <a:lvl1pPr marL="0" indent="0">
              <a:buNone/>
              <a:defRPr sz="2400" b="1"/>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9" y="2812214"/>
            <a:ext cx="5472113" cy="33790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531263"/>
            <a:ext cx="5664000" cy="295062"/>
          </a:xfrm>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2" y="159324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10989" y="159324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dirty="0"/>
          </a:p>
        </p:txBody>
      </p:sp>
    </p:spTree>
    <p:extLst>
      <p:ext uri="{BB962C8B-B14F-4D97-AF65-F5344CB8AC3E}">
        <p14:creationId xmlns:p14="http://schemas.microsoft.com/office/powerpoint/2010/main" val="424789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emf"/><Relationship Id="rId4" Type="http://schemas.openxmlformats.org/officeDocument/2006/relationships/slideLayout" Target="../slideLayouts/slideLayout14.xml"/><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image" Target="../media/image1.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microsoft.com/office/2007/relationships/hdphoto" Target="../media/hdphoto1.wdp"/><Relationship Id="rId5" Type="http://schemas.openxmlformats.org/officeDocument/2006/relationships/slideLayout" Target="../slideLayouts/slideLayout30.xml"/><Relationship Id="rId10"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3" cstate="hqprint">
            <a:alphaModFix amt="70000"/>
            <a:extLst>
              <a:ext uri="{BEBA8EAE-BF5A-486C-A8C5-ECC9F3942E4B}">
                <a14:imgProps xmlns:a14="http://schemas.microsoft.com/office/drawing/2010/main">
                  <a14:imgLayer r:embed="rId1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Lst>
  <p:hf hdr="0" ftr="0" dt="0"/>
  <p:txStyles>
    <p:titleStyle>
      <a:lvl1pPr algn="l" defTabSz="914400" rtl="0" eaLnBrk="1" latinLnBrk="0" hangingPunct="1">
        <a:lnSpc>
          <a:spcPct val="90000"/>
        </a:lnSpc>
        <a:spcBef>
          <a:spcPct val="0"/>
        </a:spcBef>
        <a:buNone/>
        <a:defRPr sz="3200" b="1" i="0" u="none"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08F76-E2DC-634B-A2C6-FAD38E770876}" type="datetimeFigureOut">
              <a:rPr lang="en-US" smtClean="0"/>
              <a:t>6/25/2020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D39F6-F9AA-424F-8318-1F5693A50C78}" type="slidenum">
              <a:rPr lang="en-US" smtClean="0"/>
              <a:t>‹#›</a:t>
            </a:fld>
            <a:endParaRPr lang="en-US"/>
          </a:p>
        </p:txBody>
      </p:sp>
    </p:spTree>
    <p:extLst>
      <p:ext uri="{BB962C8B-B14F-4D97-AF65-F5344CB8AC3E}">
        <p14:creationId xmlns:p14="http://schemas.microsoft.com/office/powerpoint/2010/main" val="27871213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ioacredentialtool.safalapps.co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8.xml"/><Relationship Id="rId4" Type="http://schemas.openxmlformats.org/officeDocument/2006/relationships/hyperlink" Target="https://gcc01.safelinks.protection.outlook.com/?url=https%3A%2F%2Fperformancereporting.workforcegps.org%2Fresources%2F2020%2F06%2F25%2F13%2F53%2FPerformance-Reporting-Cohorts&amp;data=02%7C01%7CLewis.Shelia.F%40DOL.GOV%7C2e53e20a14204bf1b72f08d8191a6fc7%7C75a6305472044e0c9126adab971d4aca%7C0%7C0%7C637286948614173581&amp;sdata=vFR5D%2B0nYRDrgdnNmkheI5hfSnXVdT1WKOnJVlTe%2B%2Bo%3D&amp;reserved=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erformancereporting.workforcegps.org/resources/2020/06/16/13/50/WIOA-Performance-Accountability-Cycle-e-Learning-Module" TargetMode="External"/><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hyperlink" Target="https://performancereporting.workforcegps.org/resources/2019/10/01/13/32/PIRL-Reporting-Online-Resource"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36.jpeg"/></Relationships>
</file>

<file path=ppt/slides/_rels/slide30.xml.rels><?xml version="1.0" encoding="UTF-8" standalone="yes"?>
<Relationships xmlns="http://schemas.openxmlformats.org/package/2006/relationships"><Relationship Id="rId3" Type="http://schemas.openxmlformats.org/officeDocument/2006/relationships/hyperlink" Target="https://wdr.doleta.gov/directives/corr_doc.cfm?DOCN=5953"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hyperlink" Target="https://wdr.doleta.gov/directives/corr_doc.cfm?docn=9155"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10.xml"/><Relationship Id="rId5" Type="http://schemas.openxmlformats.org/officeDocument/2006/relationships/image" Target="../media/image63.jpeg"/><Relationship Id="rId4" Type="http://schemas.openxmlformats.org/officeDocument/2006/relationships/hyperlink" Target="Support@workforceGPS.org"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38.jpe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1</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a:t>Poll</a:t>
            </a:r>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lstStyle/>
          <a:p>
            <a:r>
              <a:rPr lang="en-US" dirty="0"/>
              <a:t>My state has developed resources and tools to aid in identifying which credentials count towards the credential attainment indicator.</a:t>
            </a:r>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p:txBody>
          <a:bodyPr/>
          <a:lstStyle/>
          <a:p>
            <a:pPr lvl="1"/>
            <a:r>
              <a:rPr lang="en-US" b="1" dirty="0"/>
              <a:t>Enter your response in the chat room.</a:t>
            </a:r>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p:txBody>
          <a:bodyPr/>
          <a:lstStyle/>
          <a:p>
            <a:r>
              <a:rPr lang="en-US" dirty="0"/>
              <a:t>True</a:t>
            </a:r>
          </a:p>
          <a:p>
            <a:r>
              <a:rPr lang="en-US" dirty="0"/>
              <a:t>False</a:t>
            </a:r>
          </a:p>
        </p:txBody>
      </p:sp>
      <p:pic>
        <p:nvPicPr>
          <p:cNvPr id="8" name="Picture 7" descr="A screenshot of a cell phone&#10;&#10;Description automatically generated">
            <a:extLst>
              <a:ext uri="{FF2B5EF4-FFF2-40B4-BE49-F238E27FC236}">
                <a16:creationId xmlns:a16="http://schemas.microsoft.com/office/drawing/2014/main" id="{EB6974A8-41EC-4093-AF47-4CFF68A4F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3455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29C0E-667A-4C6D-B017-005C5D5966C7}"/>
              </a:ext>
            </a:extLst>
          </p:cNvPr>
          <p:cNvSpPr>
            <a:spLocks noGrp="1"/>
          </p:cNvSpPr>
          <p:nvPr>
            <p:ph type="title"/>
          </p:nvPr>
        </p:nvSpPr>
        <p:spPr>
          <a:xfrm>
            <a:off x="852907" y="168114"/>
            <a:ext cx="8229600" cy="750772"/>
          </a:xfrm>
        </p:spPr>
        <p:txBody>
          <a:bodyPr>
            <a:normAutofit/>
          </a:bodyPr>
          <a:lstStyle/>
          <a:p>
            <a:r>
              <a:rPr lang="en-US" dirty="0"/>
              <a:t>Credential Attainment Cohort States </a:t>
            </a:r>
          </a:p>
        </p:txBody>
      </p:sp>
      <p:sp>
        <p:nvSpPr>
          <p:cNvPr id="4" name="Slide Number Placeholder 3">
            <a:extLst>
              <a:ext uri="{FF2B5EF4-FFF2-40B4-BE49-F238E27FC236}">
                <a16:creationId xmlns:a16="http://schemas.microsoft.com/office/drawing/2014/main" id="{0A68D658-44E7-4CF6-AD6C-813C1E71F777}"/>
              </a:ext>
            </a:extLst>
          </p:cNvPr>
          <p:cNvSpPr>
            <a:spLocks noGrp="1"/>
          </p:cNvSpPr>
          <p:nvPr>
            <p:ph type="sldNum" sz="quarter" idx="4294967295"/>
          </p:nvPr>
        </p:nvSpPr>
        <p:spPr>
          <a:xfrm>
            <a:off x="8446407" y="6404658"/>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F1280C-1E94-430E-A516-D051ECA45720}" type="slidenum">
              <a:rPr lang="en-US" smtClean="0"/>
              <a:pPr/>
              <a:t>10</a:t>
            </a:fld>
            <a:endParaRPr lang="en-US" dirty="0"/>
          </a:p>
        </p:txBody>
      </p:sp>
      <p:pic>
        <p:nvPicPr>
          <p:cNvPr id="9" name="Content Placeholder 8" descr="United States map with State Teams numbered">
            <a:extLst>
              <a:ext uri="{FF2B5EF4-FFF2-40B4-BE49-F238E27FC236}">
                <a16:creationId xmlns:a16="http://schemas.microsoft.com/office/drawing/2014/main" id="{20762374-5B6D-4888-9500-C62147233B5B}"/>
              </a:ext>
            </a:extLst>
          </p:cNvPr>
          <p:cNvPicPr>
            <a:picLocks noGrp="1" noChangeAspect="1"/>
          </p:cNvPicPr>
          <p:nvPr>
            <p:ph sz="half" idx="2"/>
          </p:nvPr>
        </p:nvPicPr>
        <p:blipFill>
          <a:blip r:embed="rId3" cstate="print">
            <a:alphaModFix amt="85000"/>
            <a:extLst>
              <a:ext uri="{28A0092B-C50C-407E-A947-70E740481C1C}">
                <a14:useLocalDpi xmlns:a14="http://schemas.microsoft.com/office/drawing/2010/main" val="0"/>
              </a:ext>
            </a:extLst>
          </a:blip>
          <a:stretch>
            <a:fillRect/>
          </a:stretch>
        </p:blipFill>
        <p:spPr>
          <a:xfrm>
            <a:off x="4033766" y="1954128"/>
            <a:ext cx="6559547" cy="4119436"/>
          </a:xfrm>
        </p:spPr>
      </p:pic>
      <p:sp>
        <p:nvSpPr>
          <p:cNvPr id="3" name="Content Placeholder 2">
            <a:extLst>
              <a:ext uri="{FF2B5EF4-FFF2-40B4-BE49-F238E27FC236}">
                <a16:creationId xmlns:a16="http://schemas.microsoft.com/office/drawing/2014/main" id="{2DF51F87-3824-4EBF-8DB9-9EF2AA12996D}"/>
              </a:ext>
            </a:extLst>
          </p:cNvPr>
          <p:cNvSpPr>
            <a:spLocks noGrp="1"/>
          </p:cNvSpPr>
          <p:nvPr>
            <p:ph sz="half" idx="1"/>
          </p:nvPr>
        </p:nvSpPr>
        <p:spPr>
          <a:xfrm>
            <a:off x="1222195" y="1126156"/>
            <a:ext cx="4038600" cy="5278502"/>
          </a:xfrm>
          <a:noFill/>
        </p:spPr>
        <p:txBody>
          <a:bodyPr/>
          <a:lstStyle/>
          <a:p>
            <a:pPr marL="347663" indent="-347663">
              <a:buFont typeface="+mj-lt"/>
              <a:buAutoNum type="arabicPeriod"/>
            </a:pPr>
            <a:r>
              <a:rPr lang="en-US" sz="2200" b="1" dirty="0"/>
              <a:t>Alabama</a:t>
            </a:r>
          </a:p>
          <a:p>
            <a:pPr marL="347663" indent="-347663">
              <a:buFont typeface="+mj-lt"/>
              <a:buAutoNum type="arabicPeriod"/>
            </a:pPr>
            <a:r>
              <a:rPr lang="en-US" sz="2200" b="1" dirty="0"/>
              <a:t>Massachusetts</a:t>
            </a:r>
          </a:p>
          <a:p>
            <a:pPr marL="347663" indent="-347663">
              <a:buFont typeface="+mj-lt"/>
              <a:buAutoNum type="arabicPeriod"/>
            </a:pPr>
            <a:r>
              <a:rPr lang="en-US" sz="2200" b="1" dirty="0"/>
              <a:t>Michigan</a:t>
            </a:r>
          </a:p>
          <a:p>
            <a:pPr marL="347663" indent="-347663">
              <a:buFont typeface="+mj-lt"/>
              <a:buAutoNum type="arabicPeriod"/>
            </a:pPr>
            <a:r>
              <a:rPr lang="en-US" sz="2200" b="1" dirty="0"/>
              <a:t>Minnesota</a:t>
            </a:r>
          </a:p>
          <a:p>
            <a:pPr marL="347663" indent="-347663">
              <a:buFont typeface="+mj-lt"/>
              <a:buAutoNum type="arabicPeriod"/>
            </a:pPr>
            <a:r>
              <a:rPr lang="en-US" sz="2200" b="1" dirty="0"/>
              <a:t>Missouri</a:t>
            </a:r>
          </a:p>
          <a:p>
            <a:pPr marL="347663" indent="-347663">
              <a:buFont typeface="+mj-lt"/>
              <a:buAutoNum type="arabicPeriod"/>
            </a:pPr>
            <a:r>
              <a:rPr lang="en-US" sz="2200" b="1" dirty="0"/>
              <a:t>Ohio</a:t>
            </a:r>
          </a:p>
          <a:p>
            <a:pPr marL="347663" indent="-347663">
              <a:buFont typeface="+mj-lt"/>
              <a:buAutoNum type="arabicPeriod"/>
            </a:pPr>
            <a:r>
              <a:rPr lang="en-US" sz="2200" b="1" dirty="0"/>
              <a:t>Pennsylvania</a:t>
            </a:r>
          </a:p>
          <a:p>
            <a:pPr marL="347663" indent="-347663">
              <a:buFont typeface="+mj-lt"/>
              <a:buAutoNum type="arabicPeriod"/>
            </a:pPr>
            <a:r>
              <a:rPr lang="en-US" sz="2200" b="1" dirty="0"/>
              <a:t>Utah</a:t>
            </a:r>
          </a:p>
          <a:p>
            <a:pPr marL="347663" indent="-347663">
              <a:buFont typeface="+mj-lt"/>
              <a:buAutoNum type="arabicPeriod"/>
            </a:pPr>
            <a:r>
              <a:rPr lang="en-US" sz="2200" b="1" dirty="0"/>
              <a:t>Vermont</a:t>
            </a:r>
            <a:endParaRPr lang="en-US" sz="2200" dirty="0"/>
          </a:p>
        </p:txBody>
      </p:sp>
      <p:sp>
        <p:nvSpPr>
          <p:cNvPr id="10" name="Oval 9">
            <a:extLst>
              <a:ext uri="{FF2B5EF4-FFF2-40B4-BE49-F238E27FC236}">
                <a16:creationId xmlns:a16="http://schemas.microsoft.com/office/drawing/2014/main" id="{01A93096-CA4F-4CEF-85EF-55ACBA1C344E}"/>
              </a:ext>
            </a:extLst>
          </p:cNvPr>
          <p:cNvSpPr/>
          <p:nvPr/>
        </p:nvSpPr>
        <p:spPr>
          <a:xfrm>
            <a:off x="8446407" y="4701209"/>
            <a:ext cx="298174" cy="31805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1</a:t>
            </a:r>
          </a:p>
        </p:txBody>
      </p:sp>
      <p:grpSp>
        <p:nvGrpSpPr>
          <p:cNvPr id="7" name="Group 6">
            <a:extLst>
              <a:ext uri="{FF2B5EF4-FFF2-40B4-BE49-F238E27FC236}">
                <a16:creationId xmlns:a16="http://schemas.microsoft.com/office/drawing/2014/main" id="{C2581E04-7A11-4E76-BB1D-BD7071AA3F39}"/>
              </a:ext>
            </a:extLst>
          </p:cNvPr>
          <p:cNvGrpSpPr/>
          <p:nvPr/>
        </p:nvGrpSpPr>
        <p:grpSpPr>
          <a:xfrm>
            <a:off x="10149310" y="2804419"/>
            <a:ext cx="467139" cy="318052"/>
            <a:chOff x="8625309" y="2804419"/>
            <a:chExt cx="467139" cy="318052"/>
          </a:xfrm>
        </p:grpSpPr>
        <p:sp>
          <p:nvSpPr>
            <p:cNvPr id="11" name="Oval 10">
              <a:extLst>
                <a:ext uri="{FF2B5EF4-FFF2-40B4-BE49-F238E27FC236}">
                  <a16:creationId xmlns:a16="http://schemas.microsoft.com/office/drawing/2014/main" id="{291DA744-323B-420D-9FA2-FF683023936F}"/>
                </a:ext>
              </a:extLst>
            </p:cNvPr>
            <p:cNvSpPr/>
            <p:nvPr/>
          </p:nvSpPr>
          <p:spPr>
            <a:xfrm>
              <a:off x="8794274" y="2804419"/>
              <a:ext cx="298174" cy="31805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2</a:t>
              </a:r>
            </a:p>
          </p:txBody>
        </p:sp>
        <p:cxnSp>
          <p:nvCxnSpPr>
            <p:cNvPr id="13" name="Straight Connector 12">
              <a:extLst>
                <a:ext uri="{FF2B5EF4-FFF2-40B4-BE49-F238E27FC236}">
                  <a16:creationId xmlns:a16="http://schemas.microsoft.com/office/drawing/2014/main" id="{9085BD6C-FB7B-4FDD-A065-7324CB51CCBB}"/>
                </a:ext>
              </a:extLst>
            </p:cNvPr>
            <p:cNvCxnSpPr>
              <a:cxnSpLocks/>
              <a:endCxn id="11" idx="2"/>
            </p:cNvCxnSpPr>
            <p:nvPr/>
          </p:nvCxnSpPr>
          <p:spPr>
            <a:xfrm flipV="1">
              <a:off x="8625309" y="2963445"/>
              <a:ext cx="168965" cy="861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E631B95C-0D93-4527-A1BC-129F32E43785}"/>
              </a:ext>
            </a:extLst>
          </p:cNvPr>
          <p:cNvSpPr/>
          <p:nvPr/>
        </p:nvSpPr>
        <p:spPr>
          <a:xfrm>
            <a:off x="8530154" y="3049585"/>
            <a:ext cx="298174" cy="31805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3</a:t>
            </a:r>
          </a:p>
        </p:txBody>
      </p:sp>
      <p:sp>
        <p:nvSpPr>
          <p:cNvPr id="16" name="Oval 15">
            <a:extLst>
              <a:ext uri="{FF2B5EF4-FFF2-40B4-BE49-F238E27FC236}">
                <a16:creationId xmlns:a16="http://schemas.microsoft.com/office/drawing/2014/main" id="{4AA3C120-D972-4DA0-8E5B-187066989076}"/>
              </a:ext>
            </a:extLst>
          </p:cNvPr>
          <p:cNvSpPr/>
          <p:nvPr/>
        </p:nvSpPr>
        <p:spPr>
          <a:xfrm>
            <a:off x="7378137" y="2609952"/>
            <a:ext cx="298174" cy="31805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4</a:t>
            </a:r>
          </a:p>
        </p:txBody>
      </p:sp>
      <p:sp>
        <p:nvSpPr>
          <p:cNvPr id="17" name="Oval 16">
            <a:extLst>
              <a:ext uri="{FF2B5EF4-FFF2-40B4-BE49-F238E27FC236}">
                <a16:creationId xmlns:a16="http://schemas.microsoft.com/office/drawing/2014/main" id="{7535648F-2829-489E-896D-256E0CFBE6F0}"/>
              </a:ext>
            </a:extLst>
          </p:cNvPr>
          <p:cNvSpPr/>
          <p:nvPr/>
        </p:nvSpPr>
        <p:spPr>
          <a:xfrm>
            <a:off x="7653260" y="3911313"/>
            <a:ext cx="298174" cy="31805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5</a:t>
            </a:r>
          </a:p>
        </p:txBody>
      </p:sp>
      <p:sp>
        <p:nvSpPr>
          <p:cNvPr id="18" name="Oval 17">
            <a:extLst>
              <a:ext uri="{FF2B5EF4-FFF2-40B4-BE49-F238E27FC236}">
                <a16:creationId xmlns:a16="http://schemas.microsoft.com/office/drawing/2014/main" id="{947AE879-C5C1-4CE9-BA8A-7D75E0B6530F}"/>
              </a:ext>
            </a:extLst>
          </p:cNvPr>
          <p:cNvSpPr/>
          <p:nvPr/>
        </p:nvSpPr>
        <p:spPr>
          <a:xfrm>
            <a:off x="8784333" y="3465787"/>
            <a:ext cx="298174" cy="31805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6</a:t>
            </a:r>
          </a:p>
        </p:txBody>
      </p:sp>
      <p:sp>
        <p:nvSpPr>
          <p:cNvPr id="19" name="Oval 18">
            <a:extLst>
              <a:ext uri="{FF2B5EF4-FFF2-40B4-BE49-F238E27FC236}">
                <a16:creationId xmlns:a16="http://schemas.microsoft.com/office/drawing/2014/main" id="{17F7BC9E-A747-4E96-9851-EF342BCACBA4}"/>
              </a:ext>
            </a:extLst>
          </p:cNvPr>
          <p:cNvSpPr/>
          <p:nvPr/>
        </p:nvSpPr>
        <p:spPr>
          <a:xfrm>
            <a:off x="9369839" y="3269974"/>
            <a:ext cx="298174" cy="31805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7</a:t>
            </a:r>
          </a:p>
        </p:txBody>
      </p:sp>
      <p:sp>
        <p:nvSpPr>
          <p:cNvPr id="20" name="Oval 19">
            <a:extLst>
              <a:ext uri="{FF2B5EF4-FFF2-40B4-BE49-F238E27FC236}">
                <a16:creationId xmlns:a16="http://schemas.microsoft.com/office/drawing/2014/main" id="{85CCA32C-D736-4C16-B67F-DF471FC8B497}"/>
              </a:ext>
            </a:extLst>
          </p:cNvPr>
          <p:cNvSpPr/>
          <p:nvPr/>
        </p:nvSpPr>
        <p:spPr>
          <a:xfrm>
            <a:off x="5365470" y="3624813"/>
            <a:ext cx="298174" cy="31805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8</a:t>
            </a:r>
          </a:p>
        </p:txBody>
      </p:sp>
      <p:grpSp>
        <p:nvGrpSpPr>
          <p:cNvPr id="8" name="Group 7">
            <a:extLst>
              <a:ext uri="{FF2B5EF4-FFF2-40B4-BE49-F238E27FC236}">
                <a16:creationId xmlns:a16="http://schemas.microsoft.com/office/drawing/2014/main" id="{B0578DCA-ADB7-4EEF-99D3-2BC8DD71A934}"/>
              </a:ext>
            </a:extLst>
          </p:cNvPr>
          <p:cNvGrpSpPr/>
          <p:nvPr/>
        </p:nvGrpSpPr>
        <p:grpSpPr>
          <a:xfrm>
            <a:off x="9836424" y="2200791"/>
            <a:ext cx="298174" cy="567913"/>
            <a:chOff x="8312424" y="2200790"/>
            <a:chExt cx="298174" cy="567913"/>
          </a:xfrm>
        </p:grpSpPr>
        <p:sp>
          <p:nvSpPr>
            <p:cNvPr id="21" name="Oval 20">
              <a:extLst>
                <a:ext uri="{FF2B5EF4-FFF2-40B4-BE49-F238E27FC236}">
                  <a16:creationId xmlns:a16="http://schemas.microsoft.com/office/drawing/2014/main" id="{94B91895-C04F-46EE-B9B1-962B82C4512D}"/>
                </a:ext>
              </a:extLst>
            </p:cNvPr>
            <p:cNvSpPr/>
            <p:nvPr/>
          </p:nvSpPr>
          <p:spPr>
            <a:xfrm>
              <a:off x="8312424" y="2200790"/>
              <a:ext cx="298174" cy="31805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9</a:t>
              </a:r>
            </a:p>
          </p:txBody>
        </p:sp>
        <p:cxnSp>
          <p:nvCxnSpPr>
            <p:cNvPr id="23" name="Straight Connector 22">
              <a:extLst>
                <a:ext uri="{FF2B5EF4-FFF2-40B4-BE49-F238E27FC236}">
                  <a16:creationId xmlns:a16="http://schemas.microsoft.com/office/drawing/2014/main" id="{4EA17ED3-F442-4DC9-96C7-AACFFCE6D7F7}"/>
                </a:ext>
              </a:extLst>
            </p:cNvPr>
            <p:cNvCxnSpPr>
              <a:cxnSpLocks/>
              <a:stCxn id="21" idx="4"/>
            </p:cNvCxnSpPr>
            <p:nvPr/>
          </p:nvCxnSpPr>
          <p:spPr>
            <a:xfrm>
              <a:off x="8461511" y="2518842"/>
              <a:ext cx="0" cy="2498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7208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85743" y="935666"/>
            <a:ext cx="9420513" cy="5253998"/>
          </a:xfrm>
          <a:prstGeom prst="rect">
            <a:avLst/>
          </a:prstGeom>
        </p:spPr>
      </p:pic>
      <p:sp>
        <p:nvSpPr>
          <p:cNvPr id="2" name="Slide Number Placeholder 1"/>
          <p:cNvSpPr>
            <a:spLocks noGrp="1"/>
          </p:cNvSpPr>
          <p:nvPr>
            <p:ph type="sldNum" sz="quarter" idx="12"/>
          </p:nvPr>
        </p:nvSpPr>
        <p:spPr/>
        <p:txBody>
          <a:bodyPr/>
          <a:lstStyle/>
          <a:p>
            <a:fld id="{158B7785-F6D6-45F8-833E-07BD84680091}" type="slidenum">
              <a:rPr lang="en-US" smtClean="0"/>
              <a:t>11</a:t>
            </a:fld>
            <a:endParaRPr lang="en-US"/>
          </a:p>
        </p:txBody>
      </p:sp>
      <p:sp>
        <p:nvSpPr>
          <p:cNvPr id="3" name="Title 2"/>
          <p:cNvSpPr>
            <a:spLocks noGrp="1"/>
          </p:cNvSpPr>
          <p:nvPr>
            <p:ph type="title"/>
          </p:nvPr>
        </p:nvSpPr>
        <p:spPr/>
        <p:txBody>
          <a:bodyPr/>
          <a:lstStyle/>
          <a:p>
            <a:r>
              <a:rPr lang="en-US" dirty="0"/>
              <a:t>Purpose:  State Specific &amp; System-wide</a:t>
            </a:r>
          </a:p>
        </p:txBody>
      </p:sp>
      <p:sp>
        <p:nvSpPr>
          <p:cNvPr id="5" name="Content Placeholder 4"/>
          <p:cNvSpPr>
            <a:spLocks noGrp="1"/>
          </p:cNvSpPr>
          <p:nvPr>
            <p:ph sz="half" idx="2"/>
          </p:nvPr>
        </p:nvSpPr>
        <p:spPr/>
        <p:txBody>
          <a:bodyPr/>
          <a:lstStyle/>
          <a:p>
            <a:pPr marL="0" indent="0">
              <a:buNone/>
            </a:pPr>
            <a:endParaRPr lang="en-US" dirty="0"/>
          </a:p>
          <a:p>
            <a:pPr marL="0" indent="0">
              <a:buNone/>
            </a:pPr>
            <a:endParaRPr lang="en-US" dirty="0"/>
          </a:p>
        </p:txBody>
      </p:sp>
      <p:sp>
        <p:nvSpPr>
          <p:cNvPr id="8" name="Oval 7"/>
          <p:cNvSpPr/>
          <p:nvPr/>
        </p:nvSpPr>
        <p:spPr>
          <a:xfrm>
            <a:off x="2036442" y="1989877"/>
            <a:ext cx="3657600" cy="3657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State Action Plans Address State Specific Goals and Challenges</a:t>
            </a:r>
          </a:p>
        </p:txBody>
      </p:sp>
      <p:sp>
        <p:nvSpPr>
          <p:cNvPr id="9" name="Oval 8"/>
          <p:cNvSpPr/>
          <p:nvPr/>
        </p:nvSpPr>
        <p:spPr>
          <a:xfrm>
            <a:off x="6550936" y="1989877"/>
            <a:ext cx="3657600" cy="36576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Capstone Product Provides a Tool for the System</a:t>
            </a:r>
          </a:p>
        </p:txBody>
      </p:sp>
    </p:spTree>
    <p:extLst>
      <p:ext uri="{BB962C8B-B14F-4D97-AF65-F5344CB8AC3E}">
        <p14:creationId xmlns:p14="http://schemas.microsoft.com/office/powerpoint/2010/main" val="3118925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12</a:t>
            </a:fld>
            <a:endParaRPr lang="en-US"/>
          </a:p>
        </p:txBody>
      </p:sp>
      <p:sp>
        <p:nvSpPr>
          <p:cNvPr id="3" name="Title 2"/>
          <p:cNvSpPr>
            <a:spLocks noGrp="1"/>
          </p:cNvSpPr>
          <p:nvPr>
            <p:ph type="title"/>
          </p:nvPr>
        </p:nvSpPr>
        <p:spPr/>
        <p:txBody>
          <a:bodyPr/>
          <a:lstStyle/>
          <a:p>
            <a:r>
              <a:rPr lang="en-US" dirty="0"/>
              <a:t>Features</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72163683"/>
              </p:ext>
            </p:extLst>
          </p:nvPr>
        </p:nvGraphicFramePr>
        <p:xfrm>
          <a:off x="472966" y="1115568"/>
          <a:ext cx="10882422" cy="5074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1337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13</a:t>
            </a:fld>
            <a:endParaRPr lang="en-US"/>
          </a:p>
        </p:txBody>
      </p:sp>
      <p:sp>
        <p:nvSpPr>
          <p:cNvPr id="3" name="Title 2"/>
          <p:cNvSpPr>
            <a:spLocks noGrp="1"/>
          </p:cNvSpPr>
          <p:nvPr>
            <p:ph type="title"/>
          </p:nvPr>
        </p:nvSpPr>
        <p:spPr/>
        <p:txBody>
          <a:bodyPr/>
          <a:lstStyle/>
          <a:p>
            <a:r>
              <a:rPr lang="en-US" dirty="0"/>
              <a:t>Location – Narrative Guide, Tool, Capstone, State Action Plans</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440121778"/>
              </p:ext>
            </p:extLst>
          </p:nvPr>
        </p:nvGraphicFramePr>
        <p:xfrm>
          <a:off x="775487" y="984739"/>
          <a:ext cx="10935652" cy="5447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3219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15F674-67DA-4DD3-9830-A75CD46DDEA2}"/>
              </a:ext>
            </a:extLst>
          </p:cNvPr>
          <p:cNvSpPr>
            <a:spLocks noGrp="1"/>
          </p:cNvSpPr>
          <p:nvPr>
            <p:ph type="sldNum" sz="quarter" idx="12"/>
          </p:nvPr>
        </p:nvSpPr>
        <p:spPr/>
        <p:txBody>
          <a:bodyPr/>
          <a:lstStyle/>
          <a:p>
            <a:fld id="{158B7785-F6D6-45F8-833E-07BD84680091}" type="slidenum">
              <a:rPr lang="en-US" smtClean="0"/>
              <a:pPr/>
              <a:t>14</a:t>
            </a:fld>
            <a:endParaRPr lang="en-US"/>
          </a:p>
        </p:txBody>
      </p:sp>
      <p:sp>
        <p:nvSpPr>
          <p:cNvPr id="2" name="Title 1"/>
          <p:cNvSpPr>
            <a:spLocks noGrp="1"/>
          </p:cNvSpPr>
          <p:nvPr>
            <p:ph type="title"/>
          </p:nvPr>
        </p:nvSpPr>
        <p:spPr/>
        <p:txBody>
          <a:bodyPr/>
          <a:lstStyle/>
          <a:p>
            <a:r>
              <a:rPr lang="en-US" dirty="0"/>
              <a:t>Walkthrough – Credential Attainment Decision Tree Tool</a:t>
            </a:r>
          </a:p>
        </p:txBody>
      </p:sp>
      <p:pic>
        <p:nvPicPr>
          <p:cNvPr id="6" name="Picture 5"/>
          <p:cNvPicPr/>
          <p:nvPr/>
        </p:nvPicPr>
        <p:blipFill rotWithShape="1">
          <a:blip r:embed="rId3"/>
          <a:srcRect t="12156" r="1816" b="6932"/>
          <a:stretch/>
        </p:blipFill>
        <p:spPr bwMode="auto">
          <a:xfrm>
            <a:off x="1558491" y="917478"/>
            <a:ext cx="9311640" cy="4863729"/>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2520490" y="5771575"/>
            <a:ext cx="7652085" cy="584775"/>
          </a:xfrm>
          <a:prstGeom prst="rect">
            <a:avLst/>
          </a:prstGeom>
        </p:spPr>
        <p:txBody>
          <a:bodyPr wrap="square">
            <a:spAutoFit/>
          </a:bodyPr>
          <a:lstStyle/>
          <a:p>
            <a:pPr algn="ctr"/>
            <a:r>
              <a:rPr lang="en-US" sz="3200" dirty="0">
                <a:solidFill>
                  <a:schemeClr val="accent2"/>
                </a:solidFill>
                <a:latin typeface="Segoe UI" panose="020B0502040204020203" pitchFamily="34" charset="0"/>
                <a:hlinkClick r:id="rId4" tooltip="https://wioacredentialtool.safalapps.com/"/>
              </a:rPr>
              <a:t>https://wioacredentialtool.safalapps.com/</a:t>
            </a:r>
            <a:endParaRPr lang="en-US" sz="3200" b="0" i="0" dirty="0">
              <a:solidFill>
                <a:schemeClr val="accent2"/>
              </a:solidFill>
              <a:effectLst/>
              <a:latin typeface="Segoe UI" panose="020B0502040204020203" pitchFamily="34" charset="0"/>
            </a:endParaRPr>
          </a:p>
        </p:txBody>
      </p:sp>
    </p:spTree>
    <p:extLst>
      <p:ext uri="{BB962C8B-B14F-4D97-AF65-F5344CB8AC3E}">
        <p14:creationId xmlns:p14="http://schemas.microsoft.com/office/powerpoint/2010/main" val="4073743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15</a:t>
            </a:fld>
            <a:endParaRPr lang="en-US" dirty="0"/>
          </a:p>
        </p:txBody>
      </p:sp>
      <p:sp>
        <p:nvSpPr>
          <p:cNvPr id="3" name="Title 2"/>
          <p:cNvSpPr>
            <a:spLocks noGrp="1"/>
          </p:cNvSpPr>
          <p:nvPr>
            <p:ph type="title"/>
          </p:nvPr>
        </p:nvSpPr>
        <p:spPr>
          <a:xfrm>
            <a:off x="1569028" y="2121462"/>
            <a:ext cx="7047434" cy="2357891"/>
          </a:xfrm>
        </p:spPr>
        <p:txBody>
          <a:bodyPr>
            <a:normAutofit fontScale="90000"/>
          </a:bodyPr>
          <a:lstStyle/>
          <a:p>
            <a:r>
              <a:rPr lang="en-US" dirty="0"/>
              <a:t>Credential</a:t>
            </a:r>
            <a:br>
              <a:rPr lang="en-US" dirty="0"/>
            </a:br>
            <a:r>
              <a:rPr lang="en-US" dirty="0"/>
              <a:t>Attainment</a:t>
            </a:r>
            <a:br>
              <a:rPr lang="en-US" dirty="0"/>
            </a:br>
            <a:r>
              <a:rPr lang="en-US" dirty="0"/>
              <a:t>Cohort – A Practical Application</a:t>
            </a:r>
          </a:p>
        </p:txBody>
      </p:sp>
    </p:spTree>
    <p:extLst>
      <p:ext uri="{BB962C8B-B14F-4D97-AF65-F5344CB8AC3E}">
        <p14:creationId xmlns:p14="http://schemas.microsoft.com/office/powerpoint/2010/main" val="2799253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9421" y="2115314"/>
            <a:ext cx="6400800" cy="3516535"/>
          </a:xfrm>
          <a:prstGeom prst="rect">
            <a:avLst/>
          </a:prstGeom>
        </p:spPr>
      </p:pic>
      <p:sp>
        <p:nvSpPr>
          <p:cNvPr id="2" name="Slide Number Placeholder 1"/>
          <p:cNvSpPr>
            <a:spLocks noGrp="1"/>
          </p:cNvSpPr>
          <p:nvPr>
            <p:ph type="sldNum" sz="quarter" idx="12"/>
          </p:nvPr>
        </p:nvSpPr>
        <p:spPr/>
        <p:txBody>
          <a:bodyPr/>
          <a:lstStyle/>
          <a:p>
            <a:fld id="{158B7785-F6D6-45F8-833E-07BD84680091}" type="slidenum">
              <a:rPr lang="en-US" smtClean="0"/>
              <a:pPr/>
              <a:t>16</a:t>
            </a:fld>
            <a:endParaRPr lang="en-US" dirty="0"/>
          </a:p>
        </p:txBody>
      </p:sp>
      <p:sp>
        <p:nvSpPr>
          <p:cNvPr id="5" name="Title 4"/>
          <p:cNvSpPr>
            <a:spLocks noGrp="1"/>
          </p:cNvSpPr>
          <p:nvPr>
            <p:ph type="title"/>
          </p:nvPr>
        </p:nvSpPr>
        <p:spPr>
          <a:xfrm>
            <a:off x="800101" y="1405870"/>
            <a:ext cx="6089798" cy="2517948"/>
          </a:xfrm>
        </p:spPr>
        <p:txBody>
          <a:bodyPr>
            <a:normAutofit/>
          </a:bodyPr>
          <a:lstStyle/>
          <a:p>
            <a:r>
              <a:rPr lang="en-US" dirty="0"/>
              <a:t>The Alabama Committee</a:t>
            </a:r>
            <a:br>
              <a:rPr lang="en-US" dirty="0"/>
            </a:br>
            <a:r>
              <a:rPr lang="en-US" dirty="0"/>
              <a:t>on Credentialing and Career Pathways </a:t>
            </a:r>
            <a:br>
              <a:rPr lang="en-US" dirty="0"/>
            </a:br>
            <a:endParaRPr lang="en-US" dirty="0"/>
          </a:p>
        </p:txBody>
      </p:sp>
      <p:pic>
        <p:nvPicPr>
          <p:cNvPr id="8" name="Picture 7" descr="A picture containing drawing&#10;&#10;Description automatically generated">
            <a:extLst>
              <a:ext uri="{FF2B5EF4-FFF2-40B4-BE49-F238E27FC236}">
                <a16:creationId xmlns:a16="http://schemas.microsoft.com/office/drawing/2014/main" id="{30BCA73B-3579-124F-9A8E-83DDD09CC93B}"/>
              </a:ext>
            </a:extLst>
          </p:cNvPr>
          <p:cNvPicPr>
            <a:picLocks noChangeAspect="1"/>
          </p:cNvPicPr>
          <p:nvPr/>
        </p:nvPicPr>
        <p:blipFill>
          <a:blip r:embed="rId4"/>
          <a:stretch>
            <a:fillRect/>
          </a:stretch>
        </p:blipFill>
        <p:spPr>
          <a:xfrm>
            <a:off x="800100" y="294793"/>
            <a:ext cx="2926080" cy="855880"/>
          </a:xfrm>
          <a:prstGeom prst="rect">
            <a:avLst/>
          </a:prstGeom>
        </p:spPr>
      </p:pic>
    </p:spTree>
    <p:extLst>
      <p:ext uri="{BB962C8B-B14F-4D97-AF65-F5344CB8AC3E}">
        <p14:creationId xmlns:p14="http://schemas.microsoft.com/office/powerpoint/2010/main" val="254248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293348-5366-49C6-A27E-26BC3B403A50}"/>
              </a:ext>
            </a:extLst>
          </p:cNvPr>
          <p:cNvPicPr>
            <a:picLocks noChangeAspect="1"/>
          </p:cNvPicPr>
          <p:nvPr/>
        </p:nvPicPr>
        <p:blipFill rotWithShape="1">
          <a:blip r:embed="rId3">
            <a:alphaModFix amt="35000"/>
          </a:blip>
          <a:srcRect t="8536"/>
          <a:stretch/>
        </p:blipFill>
        <p:spPr>
          <a:xfrm>
            <a:off x="0" y="1"/>
            <a:ext cx="12191980" cy="6857999"/>
          </a:xfrm>
          <a:prstGeom prst="rect">
            <a:avLst/>
          </a:prstGeom>
        </p:spPr>
      </p:pic>
      <p:sp>
        <p:nvSpPr>
          <p:cNvPr id="2" name="Title 1">
            <a:extLst>
              <a:ext uri="{FF2B5EF4-FFF2-40B4-BE49-F238E27FC236}">
                <a16:creationId xmlns:a16="http://schemas.microsoft.com/office/drawing/2014/main" id="{BD150BF0-98C6-C243-B087-4A3EB80C4CE8}"/>
              </a:ext>
            </a:extLst>
          </p:cNvPr>
          <p:cNvSpPr>
            <a:spLocks noGrp="1"/>
          </p:cNvSpPr>
          <p:nvPr>
            <p:ph type="title"/>
          </p:nvPr>
        </p:nvSpPr>
        <p:spPr>
          <a:xfrm>
            <a:off x="0" y="92878"/>
            <a:ext cx="4146394" cy="4726276"/>
          </a:xfrm>
        </p:spPr>
        <p:txBody>
          <a:bodyPr vert="horz" lIns="91440" tIns="45720" rIns="91440" bIns="45720" rtlCol="0" anchor="ctr">
            <a:normAutofit/>
          </a:bodyPr>
          <a:lstStyle/>
          <a:p>
            <a:pPr algn="r"/>
            <a:r>
              <a:rPr lang="en-US" sz="3700" b="1" dirty="0"/>
              <a:t>Mission One: Developing the Lists of In-Demand Occupations</a:t>
            </a:r>
            <a:br>
              <a:rPr lang="en-US" sz="3700" dirty="0"/>
            </a:br>
            <a:endParaRPr lang="en-US" sz="3700" dirty="0"/>
          </a:p>
        </p:txBody>
      </p:sp>
      <p:sp>
        <p:nvSpPr>
          <p:cNvPr id="3" name="Slide Number Placeholder 2">
            <a:extLst>
              <a:ext uri="{FF2B5EF4-FFF2-40B4-BE49-F238E27FC236}">
                <a16:creationId xmlns:a16="http://schemas.microsoft.com/office/drawing/2014/main" id="{E84576EA-4842-4304-BA08-6526B626E38B}"/>
              </a:ext>
            </a:extLst>
          </p:cNvPr>
          <p:cNvSpPr>
            <a:spLocks noGrp="1"/>
          </p:cNvSpPr>
          <p:nvPr>
            <p:ph type="sldNum" sz="quarter" idx="12"/>
          </p:nvPr>
        </p:nvSpPr>
        <p:spPr/>
        <p:txBody>
          <a:bodyPr/>
          <a:lstStyle/>
          <a:p>
            <a:fld id="{455D39F6-F9AA-424F-8318-1F5693A50C78}" type="slidenum">
              <a:rPr lang="en-US" smtClean="0"/>
              <a:t>17</a:t>
            </a:fld>
            <a:endParaRPr lang="en-US"/>
          </a:p>
        </p:txBody>
      </p:sp>
      <p:sp>
        <p:nvSpPr>
          <p:cNvPr id="4" name="Rectangle 3">
            <a:extLst>
              <a:ext uri="{FF2B5EF4-FFF2-40B4-BE49-F238E27FC236}">
                <a16:creationId xmlns:a16="http://schemas.microsoft.com/office/drawing/2014/main" id="{2D56AD1C-93CB-8D4B-AC0F-EB114CBAA195}"/>
              </a:ext>
            </a:extLst>
          </p:cNvPr>
          <p:cNvSpPr/>
          <p:nvPr/>
        </p:nvSpPr>
        <p:spPr>
          <a:xfrm>
            <a:off x="5211511" y="918384"/>
            <a:ext cx="5915372" cy="4726276"/>
          </a:xfrm>
          <a:prstGeom prst="rect">
            <a:avLst/>
          </a:prstGeom>
        </p:spPr>
        <p:txBody>
          <a:bodyPr vert="horz" lIns="91440" tIns="45720" rIns="91440" bIns="45720" rtlCol="0" anchor="ctr">
            <a:noAutofit/>
          </a:bodyPr>
          <a:lstStyle/>
          <a:p>
            <a:pPr marL="342900" marR="0" lvl="0" indent="-228600">
              <a:lnSpc>
                <a:spcPct val="90000"/>
              </a:lnSpc>
              <a:spcBef>
                <a:spcPts val="0"/>
              </a:spcBef>
              <a:spcAft>
                <a:spcPts val="600"/>
              </a:spcAft>
              <a:buFont typeface="Arial" panose="020B0604020202020204" pitchFamily="34" charset="0"/>
              <a:buChar char="•"/>
            </a:pPr>
            <a:r>
              <a:rPr lang="en-US" sz="3200" dirty="0"/>
              <a:t>The 2020 lists of in-demand occupations were approved at the December 18, 2019 ACCCP kickoff.</a:t>
            </a:r>
          </a:p>
        </p:txBody>
      </p:sp>
    </p:spTree>
    <p:extLst>
      <p:ext uri="{BB962C8B-B14F-4D97-AF65-F5344CB8AC3E}">
        <p14:creationId xmlns:p14="http://schemas.microsoft.com/office/powerpoint/2010/main" val="2855509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5BD96-9998-1943-A870-EA8AA5D24164}"/>
              </a:ext>
            </a:extLst>
          </p:cNvPr>
          <p:cNvSpPr>
            <a:spLocks noGrp="1"/>
          </p:cNvSpPr>
          <p:nvPr>
            <p:ph type="title"/>
          </p:nvPr>
        </p:nvSpPr>
        <p:spPr>
          <a:xfrm>
            <a:off x="0" y="1"/>
            <a:ext cx="12192000" cy="1300765"/>
          </a:xfrm>
        </p:spPr>
        <p:txBody>
          <a:bodyPr>
            <a:normAutofit/>
          </a:bodyPr>
          <a:lstStyle/>
          <a:p>
            <a:pPr algn="ctr"/>
            <a:r>
              <a:rPr lang="en-US" sz="3800" dirty="0"/>
              <a:t>   </a:t>
            </a:r>
            <a:r>
              <a:rPr lang="en-US" sz="3800" b="1" dirty="0"/>
              <a:t>Five-Star Rubric for Identifying In-Demand Occupations</a:t>
            </a:r>
          </a:p>
        </p:txBody>
      </p:sp>
      <p:pic>
        <p:nvPicPr>
          <p:cNvPr id="4" name="Content Placeholder 8">
            <a:extLst>
              <a:ext uri="{FF2B5EF4-FFF2-40B4-BE49-F238E27FC236}">
                <a16:creationId xmlns:a16="http://schemas.microsoft.com/office/drawing/2014/main" id="{43692101-E8CE-E849-A8A2-219ACF7499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5022" y="914399"/>
            <a:ext cx="9421955" cy="5440101"/>
          </a:xfrm>
        </p:spPr>
      </p:pic>
    </p:spTree>
    <p:extLst>
      <p:ext uri="{BB962C8B-B14F-4D97-AF65-F5344CB8AC3E}">
        <p14:creationId xmlns:p14="http://schemas.microsoft.com/office/powerpoint/2010/main" val="3144937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A90F-CECB-1A42-B54E-1783376574B8}"/>
              </a:ext>
            </a:extLst>
          </p:cNvPr>
          <p:cNvSpPr>
            <a:spLocks noGrp="1"/>
          </p:cNvSpPr>
          <p:nvPr>
            <p:ph type="title"/>
          </p:nvPr>
        </p:nvSpPr>
        <p:spPr>
          <a:xfrm>
            <a:off x="1" y="1"/>
            <a:ext cx="6934200" cy="1690688"/>
          </a:xfrm>
          <a:solidFill>
            <a:schemeClr val="accent5">
              <a:lumMod val="60000"/>
              <a:lumOff val="40000"/>
            </a:schemeClr>
          </a:solidFill>
        </p:spPr>
        <p:txBody>
          <a:bodyPr>
            <a:normAutofit fontScale="90000"/>
          </a:bodyPr>
          <a:lstStyle/>
          <a:p>
            <a:r>
              <a:rPr lang="en-US" b="1" dirty="0"/>
              <a:t>Mission Two: Survey of Employer Competencies, Competency Models, and Career Pathways</a:t>
            </a:r>
            <a:endParaRPr lang="en-US" dirty="0"/>
          </a:p>
        </p:txBody>
      </p:sp>
      <p:sp>
        <p:nvSpPr>
          <p:cNvPr id="3" name="Content Placeholder 2">
            <a:extLst>
              <a:ext uri="{FF2B5EF4-FFF2-40B4-BE49-F238E27FC236}">
                <a16:creationId xmlns:a16="http://schemas.microsoft.com/office/drawing/2014/main" id="{055A37CA-FE57-7548-BA87-F863EDE5DA5F}"/>
              </a:ext>
            </a:extLst>
          </p:cNvPr>
          <p:cNvSpPr>
            <a:spLocks noGrp="1"/>
          </p:cNvSpPr>
          <p:nvPr>
            <p:ph idx="1"/>
          </p:nvPr>
        </p:nvSpPr>
        <p:spPr>
          <a:xfrm>
            <a:off x="-1" y="1690690"/>
            <a:ext cx="6934200" cy="5167310"/>
          </a:xfrm>
          <a:solidFill>
            <a:schemeClr val="accent5">
              <a:lumMod val="60000"/>
              <a:lumOff val="40000"/>
            </a:schemeClr>
          </a:solidFill>
        </p:spPr>
        <p:txBody>
          <a:bodyPr>
            <a:normAutofit/>
          </a:bodyPr>
          <a:lstStyle/>
          <a:p>
            <a:pPr marL="114300" indent="0">
              <a:spcBef>
                <a:spcPts val="0"/>
              </a:spcBef>
              <a:spcAft>
                <a:spcPts val="600"/>
              </a:spcAft>
              <a:buNone/>
            </a:pPr>
            <a:endParaRPr lang="en-US" dirty="0"/>
          </a:p>
          <a:p>
            <a:pPr marL="571500" indent="-457200">
              <a:spcBef>
                <a:spcPts val="0"/>
              </a:spcBef>
              <a:spcAft>
                <a:spcPts val="600"/>
              </a:spcAft>
            </a:pPr>
            <a:r>
              <a:rPr lang="en-US" dirty="0"/>
              <a:t>Between May 18 and May 27, 2020, the TACs should meet virtually to discuss the survey and to develop any recommended changes. Survey amendment requests are due on May 27, 2020 at 5pm. </a:t>
            </a:r>
          </a:p>
          <a:p>
            <a:pPr marL="571500" indent="-457200">
              <a:spcBef>
                <a:spcPts val="0"/>
              </a:spcBef>
              <a:spcAft>
                <a:spcPts val="600"/>
              </a:spcAft>
            </a:pPr>
            <a:r>
              <a:rPr lang="en-US" dirty="0"/>
              <a:t>The Survey of Employer Competencies will be conducted statewide between June 15 and June 26, 2020. </a:t>
            </a:r>
          </a:p>
          <a:p>
            <a:pPr marL="571500" indent="-457200">
              <a:spcBef>
                <a:spcPts val="0"/>
              </a:spcBef>
              <a:spcAft>
                <a:spcPts val="600"/>
              </a:spcAft>
            </a:pPr>
            <a:r>
              <a:rPr lang="en-US" dirty="0"/>
              <a:t>The TACs will receive the survey results before June 29, 2020.</a:t>
            </a:r>
          </a:p>
          <a:p>
            <a:endParaRPr lang="en-US" dirty="0"/>
          </a:p>
        </p:txBody>
      </p:sp>
      <p:sp>
        <p:nvSpPr>
          <p:cNvPr id="4" name="Title 1">
            <a:extLst>
              <a:ext uri="{FF2B5EF4-FFF2-40B4-BE49-F238E27FC236}">
                <a16:creationId xmlns:a16="http://schemas.microsoft.com/office/drawing/2014/main" id="{D4EFE19C-504B-0849-93F8-4FECBDD2962D}"/>
              </a:ext>
            </a:extLst>
          </p:cNvPr>
          <p:cNvSpPr txBox="1">
            <a:spLocks/>
          </p:cNvSpPr>
          <p:nvPr/>
        </p:nvSpPr>
        <p:spPr>
          <a:xfrm>
            <a:off x="3325954" y="543745"/>
            <a:ext cx="5257801" cy="39566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74F2F170-46DD-0F40-920B-74C395891E68}"/>
              </a:ext>
            </a:extLst>
          </p:cNvPr>
          <p:cNvSpPr/>
          <p:nvPr/>
        </p:nvSpPr>
        <p:spPr>
          <a:xfrm>
            <a:off x="897769" y="1909192"/>
            <a:ext cx="4586513" cy="3647710"/>
          </a:xfrm>
          <a:prstGeom prst="rect">
            <a:avLst/>
          </a:prstGeom>
        </p:spPr>
        <p:txBody>
          <a:bodyPr vert="horz" lIns="91440" tIns="45720" rIns="91440" bIns="45720" rtlCol="0">
            <a:no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E07B88F8-4113-644B-A404-2064A598D8C0}"/>
              </a:ext>
            </a:extLst>
          </p:cNvPr>
          <p:cNvPicPr>
            <a:picLocks noChangeAspect="1"/>
          </p:cNvPicPr>
          <p:nvPr/>
        </p:nvPicPr>
        <p:blipFill rotWithShape="1">
          <a:blip r:embed="rId3"/>
          <a:srcRect l="503" r="4589" b="-4"/>
          <a:stretch/>
        </p:blipFill>
        <p:spPr>
          <a:xfrm>
            <a:off x="6934200" y="0"/>
            <a:ext cx="5257800" cy="6858000"/>
          </a:xfrm>
          <a:prstGeom prst="rect">
            <a:avLst/>
          </a:prstGeom>
        </p:spPr>
      </p:pic>
    </p:spTree>
    <p:extLst>
      <p:ext uri="{BB962C8B-B14F-4D97-AF65-F5344CB8AC3E}">
        <p14:creationId xmlns:p14="http://schemas.microsoft.com/office/powerpoint/2010/main" val="263182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p:txBody>
          <a:bodyPr/>
          <a:lstStyle/>
          <a:p>
            <a:r>
              <a:rPr lang="en-US" dirty="0"/>
              <a:t>Credential Attainment - Introduction to New Tools</a:t>
            </a:r>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p:txBody>
          <a:bodyPr/>
          <a:lstStyle/>
          <a:p>
            <a:r>
              <a:rPr lang="en-US" dirty="0"/>
              <a:t>June 25, 2020</a:t>
            </a:r>
          </a:p>
        </p:txBody>
      </p:sp>
    </p:spTree>
    <p:custDataLst>
      <p:tags r:id="rId1"/>
    </p:custDataLst>
    <p:extLst>
      <p:ext uri="{BB962C8B-B14F-4D97-AF65-F5344CB8AC3E}">
        <p14:creationId xmlns:p14="http://schemas.microsoft.com/office/powerpoint/2010/main" val="2663552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B2D4-6365-0740-ACE9-CA069B294C03}"/>
              </a:ext>
            </a:extLst>
          </p:cNvPr>
          <p:cNvSpPr>
            <a:spLocks noGrp="1"/>
          </p:cNvSpPr>
          <p:nvPr>
            <p:ph type="title"/>
          </p:nvPr>
        </p:nvSpPr>
        <p:spPr>
          <a:xfrm>
            <a:off x="391378" y="320675"/>
            <a:ext cx="11407487" cy="1325563"/>
          </a:xfrm>
        </p:spPr>
        <p:txBody>
          <a:bodyPr>
            <a:normAutofit/>
          </a:bodyPr>
          <a:lstStyle/>
          <a:p>
            <a:pPr algn="ctr"/>
            <a:r>
              <a:rPr lang="en-US" b="1" dirty="0">
                <a:latin typeface="+mn-lt"/>
              </a:rPr>
              <a:t>Developing the Compendium of Valuable Credentials</a:t>
            </a:r>
          </a:p>
        </p:txBody>
      </p:sp>
      <p:sp>
        <p:nvSpPr>
          <p:cNvPr id="3" name="Slide Number Placeholder 2">
            <a:extLst>
              <a:ext uri="{FF2B5EF4-FFF2-40B4-BE49-F238E27FC236}">
                <a16:creationId xmlns:a16="http://schemas.microsoft.com/office/drawing/2014/main" id="{BC082BA2-EB76-446C-984D-A8AF6DB52B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D39F6-F9AA-424F-8318-1F5693A50C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7" name="Content Placeholder 2">
            <a:extLst>
              <a:ext uri="{FF2B5EF4-FFF2-40B4-BE49-F238E27FC236}">
                <a16:creationId xmlns:a16="http://schemas.microsoft.com/office/drawing/2014/main" id="{57D64684-A994-4B8F-82A9-F3BE204C387C}"/>
              </a:ext>
            </a:extLst>
          </p:cNvPr>
          <p:cNvGraphicFramePr/>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3262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524000" y="832592"/>
            <a:ext cx="8486273" cy="5632376"/>
          </a:xfrm>
          <a:prstGeom prst="rect">
            <a:avLst/>
          </a:prstGeom>
        </p:spPr>
      </p:pic>
      <p:sp>
        <p:nvSpPr>
          <p:cNvPr id="10" name="Title 9"/>
          <p:cNvSpPr>
            <a:spLocks noGrp="1"/>
          </p:cNvSpPr>
          <p:nvPr>
            <p:ph type="title"/>
          </p:nvPr>
        </p:nvSpPr>
        <p:spPr/>
        <p:txBody>
          <a:bodyPr/>
          <a:lstStyle/>
          <a:p>
            <a:r>
              <a:rPr lang="en-US" dirty="0"/>
              <a:t>Credential Checklist</a:t>
            </a:r>
          </a:p>
        </p:txBody>
      </p:sp>
    </p:spTree>
    <p:extLst>
      <p:ext uri="{BB962C8B-B14F-4D97-AF65-F5344CB8AC3E}">
        <p14:creationId xmlns:p14="http://schemas.microsoft.com/office/powerpoint/2010/main" val="2792581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937EF2-9437-4FD0-A16C-A3DFE8ABE1F6}"/>
              </a:ext>
            </a:extLst>
          </p:cNvPr>
          <p:cNvPicPr>
            <a:picLocks noChangeAspect="1"/>
          </p:cNvPicPr>
          <p:nvPr/>
        </p:nvPicPr>
        <p:blipFill rotWithShape="1">
          <a:blip r:embed="rId2"/>
          <a:srcRect r="3974" b="8691"/>
          <a:stretch/>
        </p:blipFill>
        <p:spPr>
          <a:xfrm>
            <a:off x="758407" y="846802"/>
            <a:ext cx="10560247" cy="5380378"/>
          </a:xfrm>
          <a:prstGeom prst="rect">
            <a:avLst/>
          </a:prstGeom>
        </p:spPr>
      </p:pic>
      <p:sp>
        <p:nvSpPr>
          <p:cNvPr id="4" name="TextBox 3">
            <a:extLst>
              <a:ext uri="{FF2B5EF4-FFF2-40B4-BE49-F238E27FC236}">
                <a16:creationId xmlns:a16="http://schemas.microsoft.com/office/drawing/2014/main" id="{E8ABAE18-73ED-49AB-8AB1-E028289C4291}"/>
              </a:ext>
            </a:extLst>
          </p:cNvPr>
          <p:cNvSpPr txBox="1"/>
          <p:nvPr/>
        </p:nvSpPr>
        <p:spPr>
          <a:xfrm>
            <a:off x="1642413" y="4921643"/>
            <a:ext cx="3883068" cy="1200329"/>
          </a:xfrm>
          <a:prstGeom prst="rect">
            <a:avLst/>
          </a:prstGeom>
          <a:solidFill>
            <a:schemeClr val="accent6">
              <a:lumMod val="60000"/>
              <a:lumOff val="40000"/>
            </a:schemeClr>
          </a:solidFill>
          <a:ln w="28575">
            <a:solidFill>
              <a:schemeClr val="accent6">
                <a:lumMod val="75000"/>
              </a:schemeClr>
            </a:solidFill>
          </a:ln>
        </p:spPr>
        <p:txBody>
          <a:bodyPr wrap="square" rtlCol="0">
            <a:spAutoFit/>
          </a:bodyPr>
          <a:lstStyle/>
          <a:p>
            <a:r>
              <a:rPr lang="en-US" sz="2400" dirty="0"/>
              <a:t>Currently, Alabama </a:t>
            </a:r>
            <a:r>
              <a:rPr lang="en-US" sz="2400" b="1" dirty="0"/>
              <a:t>does not have any </a:t>
            </a:r>
            <a:r>
              <a:rPr lang="en-US" sz="2400" dirty="0"/>
              <a:t>credentials in the CredentialFinder.org registry. </a:t>
            </a:r>
          </a:p>
        </p:txBody>
      </p:sp>
      <p:sp>
        <p:nvSpPr>
          <p:cNvPr id="5" name="Oval 4">
            <a:extLst>
              <a:ext uri="{FF2B5EF4-FFF2-40B4-BE49-F238E27FC236}">
                <a16:creationId xmlns:a16="http://schemas.microsoft.com/office/drawing/2014/main" id="{646F8468-9FCD-4F29-96B6-93DBD9D4B46A}"/>
              </a:ext>
            </a:extLst>
          </p:cNvPr>
          <p:cNvSpPr/>
          <p:nvPr/>
        </p:nvSpPr>
        <p:spPr>
          <a:xfrm>
            <a:off x="985577" y="1936357"/>
            <a:ext cx="3645045" cy="145711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9358E-496F-470A-8A1B-9C787DCAF2B7}"/>
              </a:ext>
            </a:extLst>
          </p:cNvPr>
          <p:cNvPicPr>
            <a:picLocks noChangeAspect="1"/>
          </p:cNvPicPr>
          <p:nvPr/>
        </p:nvPicPr>
        <p:blipFill rotWithShape="1">
          <a:blip r:embed="rId3"/>
          <a:srcRect l="60308" t="4064" r="28815" b="83191"/>
          <a:stretch/>
        </p:blipFill>
        <p:spPr>
          <a:xfrm>
            <a:off x="757994" y="144691"/>
            <a:ext cx="3432132" cy="1000906"/>
          </a:xfrm>
          <a:prstGeom prst="rect">
            <a:avLst/>
          </a:prstGeom>
        </p:spPr>
      </p:pic>
      <p:pic>
        <p:nvPicPr>
          <p:cNvPr id="7" name="Picture 6">
            <a:extLst>
              <a:ext uri="{FF2B5EF4-FFF2-40B4-BE49-F238E27FC236}">
                <a16:creationId xmlns:a16="http://schemas.microsoft.com/office/drawing/2014/main" id="{11D9A377-5F85-4842-A0E6-BA455307743A}"/>
              </a:ext>
            </a:extLst>
          </p:cNvPr>
          <p:cNvPicPr>
            <a:picLocks noChangeAspect="1"/>
          </p:cNvPicPr>
          <p:nvPr/>
        </p:nvPicPr>
        <p:blipFill>
          <a:blip r:embed="rId4"/>
          <a:stretch>
            <a:fillRect/>
          </a:stretch>
        </p:blipFill>
        <p:spPr>
          <a:xfrm>
            <a:off x="8904638" y="181680"/>
            <a:ext cx="2414016" cy="926929"/>
          </a:xfrm>
          <a:prstGeom prst="rect">
            <a:avLst/>
          </a:prstGeom>
        </p:spPr>
      </p:pic>
    </p:spTree>
    <p:extLst>
      <p:ext uri="{BB962C8B-B14F-4D97-AF65-F5344CB8AC3E}">
        <p14:creationId xmlns:p14="http://schemas.microsoft.com/office/powerpoint/2010/main" val="3831402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23</a:t>
            </a:fld>
            <a:endParaRPr lang="en-US"/>
          </a:p>
        </p:txBody>
      </p:sp>
      <p:sp>
        <p:nvSpPr>
          <p:cNvPr id="6" name="Title 5"/>
          <p:cNvSpPr>
            <a:spLocks noGrp="1"/>
          </p:cNvSpPr>
          <p:nvPr>
            <p:ph type="title"/>
          </p:nvPr>
        </p:nvSpPr>
        <p:spPr/>
        <p:txBody>
          <a:bodyPr/>
          <a:lstStyle/>
          <a:p>
            <a:r>
              <a:rPr lang="en-US" dirty="0"/>
              <a:t>Knowledge Check</a:t>
            </a:r>
          </a:p>
        </p:txBody>
      </p:sp>
      <p:sp>
        <p:nvSpPr>
          <p:cNvPr id="9" name="Text Placeholder 8"/>
          <p:cNvSpPr>
            <a:spLocks noGrp="1"/>
          </p:cNvSpPr>
          <p:nvPr>
            <p:ph type="body" idx="14"/>
          </p:nvPr>
        </p:nvSpPr>
        <p:spPr/>
        <p:txBody>
          <a:bodyPr/>
          <a:lstStyle/>
          <a:p>
            <a:r>
              <a:rPr lang="en-US" dirty="0"/>
              <a:t>The Credential Attainment Decision Tree Tool will definitively  tell you whether or not a credential counts towards the credential attainment indicator?</a:t>
            </a:r>
          </a:p>
        </p:txBody>
      </p:sp>
      <p:sp>
        <p:nvSpPr>
          <p:cNvPr id="8" name="Text Placeholder 7"/>
          <p:cNvSpPr>
            <a:spLocks noGrp="1"/>
          </p:cNvSpPr>
          <p:nvPr>
            <p:ph type="body" sz="quarter" idx="13"/>
          </p:nvPr>
        </p:nvSpPr>
        <p:spPr/>
        <p:txBody>
          <a:bodyPr/>
          <a:lstStyle/>
          <a:p>
            <a:r>
              <a:rPr lang="en-US" dirty="0"/>
              <a:t>Enter your answer in the chat room.</a:t>
            </a:r>
          </a:p>
        </p:txBody>
      </p:sp>
      <p:sp>
        <p:nvSpPr>
          <p:cNvPr id="7" name="Content Placeholder 6"/>
          <p:cNvSpPr>
            <a:spLocks noGrp="1"/>
          </p:cNvSpPr>
          <p:nvPr>
            <p:ph idx="1"/>
          </p:nvPr>
        </p:nvSpPr>
        <p:spPr/>
        <p:txBody>
          <a:bodyPr/>
          <a:lstStyle/>
          <a:p>
            <a:r>
              <a:rPr lang="en-US" dirty="0"/>
              <a:t>True</a:t>
            </a:r>
          </a:p>
          <a:p>
            <a:r>
              <a:rPr lang="en-US" dirty="0"/>
              <a:t>False</a:t>
            </a:r>
          </a:p>
          <a:p>
            <a:endParaRPr lang="en-US" dirty="0"/>
          </a:p>
        </p:txBody>
      </p:sp>
    </p:spTree>
    <p:extLst>
      <p:ext uri="{BB962C8B-B14F-4D97-AF65-F5344CB8AC3E}">
        <p14:creationId xmlns:p14="http://schemas.microsoft.com/office/powerpoint/2010/main" val="1608433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B812ED-6657-4FC2-9630-367100B8229B}"/>
              </a:ext>
            </a:extLst>
          </p:cNvPr>
          <p:cNvSpPr>
            <a:spLocks noGrp="1"/>
          </p:cNvSpPr>
          <p:nvPr>
            <p:ph type="sldNum" sz="quarter" idx="12"/>
          </p:nvPr>
        </p:nvSpPr>
        <p:spPr/>
        <p:txBody>
          <a:bodyPr/>
          <a:lstStyle/>
          <a:p>
            <a:fld id="{158B7785-F6D6-45F8-833E-07BD84680091}" type="slidenum">
              <a:rPr lang="en-US" smtClean="0"/>
              <a:pPr/>
              <a:t>24</a:t>
            </a:fld>
            <a:endParaRPr lang="en-US"/>
          </a:p>
        </p:txBody>
      </p:sp>
      <p:sp>
        <p:nvSpPr>
          <p:cNvPr id="15" name="Title 14"/>
          <p:cNvSpPr>
            <a:spLocks noGrp="1"/>
          </p:cNvSpPr>
          <p:nvPr>
            <p:ph type="title"/>
          </p:nvPr>
        </p:nvSpPr>
        <p:spPr/>
        <p:txBody>
          <a:bodyPr/>
          <a:lstStyle/>
          <a:p>
            <a:r>
              <a:rPr lang="en-US" dirty="0"/>
              <a:t>Recap</a:t>
            </a:r>
          </a:p>
        </p:txBody>
      </p:sp>
      <p:pic>
        <p:nvPicPr>
          <p:cNvPr id="19" name="Picture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52191" y="1160463"/>
            <a:ext cx="5029200" cy="5029200"/>
          </a:xfrm>
          <a:prstGeom prst="rect">
            <a:avLst/>
          </a:prstGeom>
        </p:spPr>
      </p:pic>
      <p:pic>
        <p:nvPicPr>
          <p:cNvPr id="21" name="Content Placeholder 20"/>
          <p:cNvPicPr>
            <a:picLocks noGrp="1" noChangeAspect="1"/>
          </p:cNvPicPr>
          <p:nvPr>
            <p:ph sz="half" idx="1"/>
          </p:nvPr>
        </p:nvPicPr>
        <p:blipFill>
          <a:blip r:embed="rId4" cstate="hqprint">
            <a:extLst>
              <a:ext uri="{28A0092B-C50C-407E-A947-70E740481C1C}">
                <a14:useLocalDpi xmlns:a14="http://schemas.microsoft.com/office/drawing/2010/main" val="0"/>
              </a:ext>
            </a:extLst>
          </a:blip>
          <a:srcRect/>
          <a:stretch>
            <a:fillRect/>
          </a:stretch>
        </p:blipFill>
        <p:spPr>
          <a:xfrm>
            <a:off x="920750" y="1160463"/>
            <a:ext cx="5016500" cy="5016500"/>
          </a:xfrm>
        </p:spPr>
      </p:pic>
    </p:spTree>
    <p:extLst>
      <p:ext uri="{BB962C8B-B14F-4D97-AF65-F5344CB8AC3E}">
        <p14:creationId xmlns:p14="http://schemas.microsoft.com/office/powerpoint/2010/main" val="3627929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25</a:t>
            </a:fld>
            <a:endParaRPr lang="en-US"/>
          </a:p>
        </p:txBody>
      </p:sp>
      <p:sp>
        <p:nvSpPr>
          <p:cNvPr id="3" name="Title 2"/>
          <p:cNvSpPr>
            <a:spLocks noGrp="1"/>
          </p:cNvSpPr>
          <p:nvPr>
            <p:ph type="title"/>
          </p:nvPr>
        </p:nvSpPr>
        <p:spPr/>
        <p:txBody>
          <a:bodyPr/>
          <a:lstStyle/>
          <a:p>
            <a:r>
              <a:rPr lang="en-US" dirty="0"/>
              <a:t>Credential Attainment Toolkit</a:t>
            </a:r>
          </a:p>
        </p:txBody>
      </p:sp>
      <p:graphicFrame>
        <p:nvGraphicFramePr>
          <p:cNvPr id="4" name="Diagram 3"/>
          <p:cNvGraphicFramePr/>
          <p:nvPr>
            <p:extLst>
              <p:ext uri="{D42A27DB-BD31-4B8C-83A1-F6EECF244321}">
                <p14:modId xmlns:p14="http://schemas.microsoft.com/office/powerpoint/2010/main" val="390126818"/>
              </p:ext>
            </p:extLst>
          </p:nvPr>
        </p:nvGraphicFramePr>
        <p:xfrm>
          <a:off x="2031999" y="719666"/>
          <a:ext cx="8415699" cy="5798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3479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26</a:t>
            </a:fld>
            <a:endParaRPr lang="en-US"/>
          </a:p>
        </p:txBody>
      </p:sp>
      <p:sp>
        <p:nvSpPr>
          <p:cNvPr id="4" name="Title 3"/>
          <p:cNvSpPr>
            <a:spLocks noGrp="1"/>
          </p:cNvSpPr>
          <p:nvPr>
            <p:ph type="title"/>
          </p:nvPr>
        </p:nvSpPr>
        <p:spPr/>
        <p:txBody>
          <a:bodyPr/>
          <a:lstStyle/>
          <a:p>
            <a:r>
              <a:rPr lang="en-US" dirty="0"/>
              <a:t>Conclusion</a:t>
            </a:r>
          </a:p>
        </p:txBody>
      </p:sp>
      <p:sp>
        <p:nvSpPr>
          <p:cNvPr id="6" name="Content Placeholder 5"/>
          <p:cNvSpPr>
            <a:spLocks noGrp="1"/>
          </p:cNvSpPr>
          <p:nvPr>
            <p:ph sz="half" idx="2"/>
          </p:nvPr>
        </p:nvSpPr>
        <p:spPr>
          <a:xfrm>
            <a:off x="6172200" y="1016295"/>
            <a:ext cx="5181600" cy="5015820"/>
          </a:xfrm>
        </p:spPr>
        <p:txBody>
          <a:bodyPr/>
          <a:lstStyle/>
          <a:p>
            <a:r>
              <a:rPr lang="en-US" dirty="0"/>
              <a:t>Begin with Guidance (TEGL 10-16, change 1, TEGL 14-18, TEN 25-19) </a:t>
            </a:r>
          </a:p>
          <a:p>
            <a:r>
              <a:rPr lang="en-US" dirty="0"/>
              <a:t>No Master Credential List!</a:t>
            </a:r>
          </a:p>
          <a:p>
            <a:r>
              <a:rPr lang="en-US" dirty="0"/>
              <a:t>Use Your Entire Tool Kit</a:t>
            </a:r>
          </a:p>
          <a:p>
            <a:r>
              <a:rPr lang="en-US"/>
              <a:t>No One </a:t>
            </a:r>
            <a:r>
              <a:rPr lang="en-US" dirty="0"/>
              <a:t>tool is </a:t>
            </a:r>
            <a:r>
              <a:rPr lang="en-US"/>
              <a:t>the End-all</a:t>
            </a:r>
            <a:endParaRPr lang="en-US" dirty="0"/>
          </a:p>
          <a:p>
            <a:r>
              <a:rPr lang="en-US" dirty="0"/>
              <a:t>State-Specific</a:t>
            </a:r>
          </a:p>
          <a:p>
            <a:r>
              <a:rPr lang="en-US" dirty="0"/>
              <a:t>Consider a State Action Plan</a:t>
            </a:r>
          </a:p>
          <a:p>
            <a:r>
              <a:rPr lang="en-US" dirty="0"/>
              <a:t>Be Consistent Within Your State</a:t>
            </a:r>
          </a:p>
          <a:p>
            <a:r>
              <a:rPr lang="en-US" dirty="0"/>
              <a:t>Work-Readiness and Work Safety certificates - Do NOT Count</a:t>
            </a:r>
          </a:p>
          <a:p>
            <a:endParaRPr lang="en-US" dirty="0"/>
          </a:p>
          <a:p>
            <a:endParaRPr lang="en-US" dirty="0"/>
          </a:p>
        </p:txBody>
      </p:sp>
      <p:pic>
        <p:nvPicPr>
          <p:cNvPr id="8" name="Content Placeholder 7"/>
          <p:cNvPicPr>
            <a:picLocks noGrp="1" noChangeAspect="1"/>
          </p:cNvPicPr>
          <p:nvPr>
            <p:ph sz="half" idx="1"/>
          </p:nvPr>
        </p:nvPicPr>
        <p:blipFill>
          <a:blip r:embed="rId3" cstate="hqprint">
            <a:extLst>
              <a:ext uri="{28A0092B-C50C-407E-A947-70E740481C1C}">
                <a14:useLocalDpi xmlns:a14="http://schemas.microsoft.com/office/drawing/2010/main" val="0"/>
              </a:ext>
            </a:extLst>
          </a:blip>
          <a:srcRect/>
          <a:stretch>
            <a:fillRect/>
          </a:stretch>
        </p:blipFill>
        <p:spPr>
          <a:xfrm>
            <a:off x="838200" y="1755271"/>
            <a:ext cx="5181600" cy="3826883"/>
          </a:xfrm>
        </p:spPr>
      </p:pic>
    </p:spTree>
    <p:extLst>
      <p:ext uri="{BB962C8B-B14F-4D97-AF65-F5344CB8AC3E}">
        <p14:creationId xmlns:p14="http://schemas.microsoft.com/office/powerpoint/2010/main" val="2398043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27</a:t>
            </a:fld>
            <a:endParaRPr lang="en-US"/>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
        <p:nvSpPr>
          <p:cNvPr id="3" name="Text Placeholder 2">
            <a:extLst>
              <a:ext uri="{FF2B5EF4-FFF2-40B4-BE49-F238E27FC236}">
                <a16:creationId xmlns:a16="http://schemas.microsoft.com/office/drawing/2014/main" id="{A186E04C-09C1-4820-ABBD-537C6D8FF612}"/>
              </a:ext>
            </a:extLst>
          </p:cNvPr>
          <p:cNvSpPr>
            <a:spLocks noGrp="1"/>
          </p:cNvSpPr>
          <p:nvPr>
            <p:ph type="body" sz="quarter" idx="13"/>
          </p:nvPr>
        </p:nvSpPr>
        <p:spPr>
          <a:xfrm>
            <a:off x="805866" y="4267200"/>
            <a:ext cx="5872725" cy="1999951"/>
          </a:xfrm>
        </p:spPr>
        <p:txBody>
          <a:bodyPr/>
          <a:lstStyle/>
          <a:p>
            <a:r>
              <a:rPr lang="en-US" dirty="0"/>
              <a:t>Please type your questions in the chat room. </a:t>
            </a:r>
          </a:p>
        </p:txBody>
      </p:sp>
    </p:spTree>
    <p:custDataLst>
      <p:tags r:id="rId1"/>
    </p:custDataLst>
    <p:extLst>
      <p:ext uri="{BB962C8B-B14F-4D97-AF65-F5344CB8AC3E}">
        <p14:creationId xmlns:p14="http://schemas.microsoft.com/office/powerpoint/2010/main" val="983620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nvPr>
        </p:nvSpPr>
        <p:spPr/>
        <p:txBody>
          <a:bodyPr/>
          <a:lstStyle/>
          <a:p>
            <a:fld id="{158B7785-F6D6-45F8-833E-07BD84680091}" type="slidenum">
              <a:rPr lang="en-US" smtClean="0"/>
              <a:pPr/>
              <a:t>28</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nvPr>
        </p:nvSpPr>
        <p:spPr>
          <a:xfrm>
            <a:off x="838200" y="1161144"/>
            <a:ext cx="10546478" cy="5015820"/>
          </a:xfrm>
        </p:spPr>
        <p:txBody>
          <a:bodyPr/>
          <a:lstStyle/>
          <a:p>
            <a:r>
              <a:rPr lang="en-US" dirty="0"/>
              <a:t>Credential Attainment Resource Page </a:t>
            </a:r>
          </a:p>
          <a:p>
            <a:pPr lvl="1"/>
            <a:r>
              <a:rPr lang="en-US" dirty="0"/>
              <a:t>Serves as a landing page for technical assistance related directly to credentials and credential attainment indicator.</a:t>
            </a:r>
          </a:p>
          <a:p>
            <a:pPr lvl="2"/>
            <a:r>
              <a:rPr lang="en-US" dirty="0"/>
              <a:t>https://performancereporting.workforcegps.org/resources/2017/12/18/18/43/Credential-Attainment-Resource-PageName of Reference Item</a:t>
            </a:r>
          </a:p>
          <a:p>
            <a:r>
              <a:rPr lang="en-US" dirty="0"/>
              <a:t>State Cohort on Credential Attainment</a:t>
            </a:r>
          </a:p>
          <a:p>
            <a:pPr lvl="1"/>
            <a:r>
              <a:rPr lang="en-US" dirty="0"/>
              <a:t>Serves as a landing page for the State Cohort on Credential Attainment, which is a collaboration between ETA, OCTAE, and RSA, comprised of nine state teams of cross-agency participants who joined forces in the development of solutions to specific issues related to the WIOA credential attainment indicator.</a:t>
            </a:r>
          </a:p>
          <a:p>
            <a:pPr lvl="2"/>
            <a:r>
              <a:rPr lang="en-US" dirty="0">
                <a:hlinkClick r:id="rId4"/>
              </a:rPr>
              <a:t>https://performancereporting.workforcegps.org/resources/2020/06/25/13/53/Performance-Reporting-Cohorts</a:t>
            </a:r>
            <a:r>
              <a:rPr lang="en-US" dirty="0"/>
              <a:t>www.resource-link-here.com</a:t>
            </a:r>
          </a:p>
        </p:txBody>
      </p:sp>
    </p:spTree>
    <p:custDataLst>
      <p:tags r:id="rId1"/>
    </p:custDataLst>
    <p:extLst>
      <p:ext uri="{BB962C8B-B14F-4D97-AF65-F5344CB8AC3E}">
        <p14:creationId xmlns:p14="http://schemas.microsoft.com/office/powerpoint/2010/main" val="3640504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89B93-B9B9-4D91-AFEB-DF6FAA5D557F}"/>
              </a:ext>
            </a:extLst>
          </p:cNvPr>
          <p:cNvSpPr>
            <a:spLocks noGrp="1"/>
          </p:cNvSpPr>
          <p:nvPr>
            <p:ph type="sldNum" sz="quarter" idx="12"/>
          </p:nvPr>
        </p:nvSpPr>
        <p:spPr/>
        <p:txBody>
          <a:bodyPr/>
          <a:lstStyle/>
          <a:p>
            <a:fld id="{158B7785-F6D6-45F8-833E-07BD84680091}" type="slidenum">
              <a:rPr lang="en-US" smtClean="0"/>
              <a:pPr/>
              <a:t>29</a:t>
            </a:fld>
            <a:endParaRPr lang="en-US"/>
          </a:p>
        </p:txBody>
      </p:sp>
      <p:sp>
        <p:nvSpPr>
          <p:cNvPr id="5" name="Title 4">
            <a:extLst>
              <a:ext uri="{FF2B5EF4-FFF2-40B4-BE49-F238E27FC236}">
                <a16:creationId xmlns:a16="http://schemas.microsoft.com/office/drawing/2014/main" id="{20EE82FF-9A84-43EB-86F4-852011A1A6BE}"/>
              </a:ext>
            </a:extLst>
          </p:cNvPr>
          <p:cNvSpPr>
            <a:spLocks noGrp="1"/>
          </p:cNvSpPr>
          <p:nvPr>
            <p:ph type="title"/>
          </p:nvPr>
        </p:nvSpPr>
        <p:spPr/>
        <p:txBody>
          <a:bodyPr/>
          <a:lstStyle/>
          <a:p>
            <a:r>
              <a:rPr lang="en-US" dirty="0"/>
              <a:t>New/Coming Attractions:  </a:t>
            </a:r>
          </a:p>
        </p:txBody>
      </p:sp>
      <p:sp>
        <p:nvSpPr>
          <p:cNvPr id="6" name="Content Placeholder 5">
            <a:extLst>
              <a:ext uri="{FF2B5EF4-FFF2-40B4-BE49-F238E27FC236}">
                <a16:creationId xmlns:a16="http://schemas.microsoft.com/office/drawing/2014/main" id="{66A7687B-37A7-4648-AEC7-722F9CB8BA11}"/>
              </a:ext>
            </a:extLst>
          </p:cNvPr>
          <p:cNvSpPr>
            <a:spLocks noGrp="1"/>
          </p:cNvSpPr>
          <p:nvPr>
            <p:ph idx="1"/>
          </p:nvPr>
        </p:nvSpPr>
        <p:spPr/>
        <p:txBody>
          <a:bodyPr anchor="t">
            <a:normAutofit lnSpcReduction="10000"/>
          </a:bodyPr>
          <a:lstStyle/>
          <a:p>
            <a:r>
              <a:rPr lang="en-US" dirty="0"/>
              <a:t>e-Learning Module:  WIOA Performance Accountability Cycle</a:t>
            </a:r>
          </a:p>
          <a:p>
            <a:pPr lvl="1"/>
            <a:r>
              <a:rPr lang="en-US" dirty="0"/>
              <a:t>This e-Learning module walks through the basic elements of the negotiations process and is intended for state and local workforce boards, administrators, and policy and operations staff.</a:t>
            </a:r>
          </a:p>
          <a:p>
            <a:pPr lvl="1"/>
            <a:r>
              <a:rPr lang="en-US" dirty="0">
                <a:hlinkClick r:id="rId3"/>
              </a:rPr>
              <a:t>https://performancereporting.workforcegps.org/resources/2020/06/16/13/50/WIOA-Performance-Accountability-Cycle-e-Learning-Module</a:t>
            </a:r>
            <a:r>
              <a:rPr lang="en-US" dirty="0"/>
              <a:t> </a:t>
            </a:r>
          </a:p>
          <a:p>
            <a:pPr lvl="2"/>
            <a:r>
              <a:rPr lang="en-US" dirty="0"/>
              <a:t>Released June 16, 2020</a:t>
            </a:r>
          </a:p>
          <a:p>
            <a:pPr lvl="2"/>
            <a:endParaRPr lang="en-US" dirty="0"/>
          </a:p>
          <a:p>
            <a:r>
              <a:rPr lang="en-US" dirty="0"/>
              <a:t>Release of PIRL Reporting Online Resource 3.0</a:t>
            </a:r>
          </a:p>
          <a:p>
            <a:pPr lvl="1"/>
            <a:r>
              <a:rPr lang="en-US" dirty="0"/>
              <a:t>ETA designed the </a:t>
            </a:r>
            <a:r>
              <a:rPr lang="en-US" dirty="0">
                <a:hlinkClick r:id="rId4"/>
              </a:rPr>
              <a:t>PIRL Reporting Online Resource</a:t>
            </a:r>
            <a:r>
              <a:rPr lang="en-US" dirty="0"/>
              <a:t> to support grantees in successfully understanding, preparing, and submitting the DOL-only PIRL.  This latest release includes the following new topics: common PIRL data elements; program-specific PIRL data elements; uploading performance reports through the Workforce Integrated Performance System (WIPS); WIPS edit checks; and a full set of resource links.  This new release also includes a video walking through the process of uploading performance reports with WIPS! </a:t>
            </a:r>
          </a:p>
          <a:p>
            <a:pPr lvl="2"/>
            <a:r>
              <a:rPr lang="en-US" dirty="0"/>
              <a:t>Released June 12, 2020</a:t>
            </a:r>
          </a:p>
          <a:p>
            <a:endParaRPr lang="en-US" dirty="0"/>
          </a:p>
        </p:txBody>
      </p:sp>
    </p:spTree>
    <p:extLst>
      <p:ext uri="{BB962C8B-B14F-4D97-AF65-F5344CB8AC3E}">
        <p14:creationId xmlns:p14="http://schemas.microsoft.com/office/powerpoint/2010/main" val="1919517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fld id="{158B7785-F6D6-45F8-833E-07BD84680091}" type="slidenum">
              <a:rPr lang="en-US" smtClean="0"/>
              <a:pPr/>
              <a:t>3</a:t>
            </a:fld>
            <a:endParaRPr lang="en-US"/>
          </a:p>
        </p:txBody>
      </p:sp>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Moderator</a:t>
            </a:r>
          </a:p>
        </p:txBody>
      </p:sp>
      <p:pic>
        <p:nvPicPr>
          <p:cNvPr id="2" name="Picture Placeholder 1"/>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4635" b="14635"/>
          <a:stretch>
            <a:fillRect/>
          </a:stretch>
        </p:blipFill>
        <p:spPr>
          <a:xfrm>
            <a:off x="1351890" y="2347333"/>
            <a:ext cx="2651760" cy="2651760"/>
          </a:xfrm>
        </p:spPr>
      </p:pic>
      <p:sp>
        <p:nvSpPr>
          <p:cNvPr id="9" name="Content Placeholder 8">
            <a:extLst>
              <a:ext uri="{FF2B5EF4-FFF2-40B4-BE49-F238E27FC236}">
                <a16:creationId xmlns:a16="http://schemas.microsoft.com/office/drawing/2014/main" id="{D9A418EB-75AD-44C6-8706-B14F9390C784}"/>
              </a:ext>
            </a:extLst>
          </p:cNvPr>
          <p:cNvSpPr>
            <a:spLocks noGrp="1"/>
          </p:cNvSpPr>
          <p:nvPr>
            <p:ph idx="1"/>
          </p:nvPr>
        </p:nvSpPr>
        <p:spPr/>
        <p:txBody>
          <a:bodyPr/>
          <a:lstStyle/>
          <a:p>
            <a:r>
              <a:rPr lang="en-US" dirty="0"/>
              <a:t>Shelia F. Lewis</a:t>
            </a:r>
          </a:p>
          <a:p>
            <a:pPr lvl="1"/>
            <a:r>
              <a:rPr lang="en-US" dirty="0"/>
              <a:t>Workforce Analyst</a:t>
            </a:r>
          </a:p>
          <a:p>
            <a:pPr lvl="2"/>
            <a:r>
              <a:rPr lang="en-US" dirty="0"/>
              <a:t>U.S. Department of Labor, Employment and Training Administration</a:t>
            </a:r>
          </a:p>
        </p:txBody>
      </p:sp>
    </p:spTree>
    <p:custDataLst>
      <p:tags r:id="rId1"/>
    </p:custDataLst>
    <p:extLst>
      <p:ext uri="{BB962C8B-B14F-4D97-AF65-F5344CB8AC3E}">
        <p14:creationId xmlns:p14="http://schemas.microsoft.com/office/powerpoint/2010/main" val="404930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89B93-B9B9-4D91-AFEB-DF6FAA5D557F}"/>
              </a:ext>
            </a:extLst>
          </p:cNvPr>
          <p:cNvSpPr>
            <a:spLocks noGrp="1"/>
          </p:cNvSpPr>
          <p:nvPr>
            <p:ph type="sldNum" sz="quarter" idx="12"/>
          </p:nvPr>
        </p:nvSpPr>
        <p:spPr/>
        <p:txBody>
          <a:bodyPr/>
          <a:lstStyle/>
          <a:p>
            <a:fld id="{158B7785-F6D6-45F8-833E-07BD84680091}" type="slidenum">
              <a:rPr lang="en-US" smtClean="0"/>
              <a:pPr/>
              <a:t>30</a:t>
            </a:fld>
            <a:endParaRPr lang="en-US"/>
          </a:p>
        </p:txBody>
      </p:sp>
      <p:sp>
        <p:nvSpPr>
          <p:cNvPr id="5" name="Title 4">
            <a:extLst>
              <a:ext uri="{FF2B5EF4-FFF2-40B4-BE49-F238E27FC236}">
                <a16:creationId xmlns:a16="http://schemas.microsoft.com/office/drawing/2014/main" id="{20EE82FF-9A84-43EB-86F4-852011A1A6BE}"/>
              </a:ext>
            </a:extLst>
          </p:cNvPr>
          <p:cNvSpPr>
            <a:spLocks noGrp="1"/>
          </p:cNvSpPr>
          <p:nvPr>
            <p:ph type="title"/>
          </p:nvPr>
        </p:nvSpPr>
        <p:spPr/>
        <p:txBody>
          <a:bodyPr/>
          <a:lstStyle/>
          <a:p>
            <a:r>
              <a:rPr lang="en-US" dirty="0"/>
              <a:t>New/Coming Attractions:  </a:t>
            </a:r>
          </a:p>
        </p:txBody>
      </p:sp>
      <p:sp>
        <p:nvSpPr>
          <p:cNvPr id="6" name="Content Placeholder 5">
            <a:extLst>
              <a:ext uri="{FF2B5EF4-FFF2-40B4-BE49-F238E27FC236}">
                <a16:creationId xmlns:a16="http://schemas.microsoft.com/office/drawing/2014/main" id="{66A7687B-37A7-4648-AEC7-722F9CB8BA11}"/>
              </a:ext>
            </a:extLst>
          </p:cNvPr>
          <p:cNvSpPr>
            <a:spLocks noGrp="1"/>
          </p:cNvSpPr>
          <p:nvPr>
            <p:ph idx="1"/>
          </p:nvPr>
        </p:nvSpPr>
        <p:spPr/>
        <p:txBody>
          <a:bodyPr anchor="t">
            <a:normAutofit lnSpcReduction="10000"/>
          </a:bodyPr>
          <a:lstStyle/>
          <a:p>
            <a:r>
              <a:rPr lang="en-US" dirty="0"/>
              <a:t>Webinar:  TEN 25-19 Understanding Post Secondary Credentials in the Public Workforce System </a:t>
            </a:r>
            <a:r>
              <a:rPr lang="en-US" i="1" dirty="0"/>
              <a:t>(published June 8, 2020)</a:t>
            </a:r>
          </a:p>
          <a:p>
            <a:pPr lvl="1"/>
            <a:r>
              <a:rPr lang="en-US" sz="2000" i="1" dirty="0">
                <a:solidFill>
                  <a:schemeClr val="accent3">
                    <a:lumMod val="75000"/>
                    <a:lumOff val="25000"/>
                  </a:schemeClr>
                </a:solidFill>
                <a:latin typeface="+mj-lt"/>
              </a:rPr>
              <a:t>This event will highlight the information published in the </a:t>
            </a:r>
            <a:r>
              <a:rPr lang="en-US" dirty="0"/>
              <a:t>newly released TEN on credential attainment </a:t>
            </a:r>
            <a:r>
              <a:rPr lang="en-US" sz="2000" i="1" dirty="0">
                <a:solidFill>
                  <a:schemeClr val="accent3">
                    <a:lumMod val="75000"/>
                    <a:lumOff val="25000"/>
                  </a:schemeClr>
                </a:solidFill>
                <a:latin typeface="+mj-lt"/>
              </a:rPr>
              <a:t>intended to assist the public workforce system in better understanding the key elements of credentials and identifying credentials that help individuals acquire and leverage the skills needed for quality in-demand jobs that meet the needs of the business community.</a:t>
            </a:r>
          </a:p>
          <a:p>
            <a:pPr lvl="1"/>
            <a:r>
              <a:rPr lang="en-US" dirty="0">
                <a:hlinkClick r:id="rId3"/>
              </a:rPr>
              <a:t>https://wdr.doleta.gov/directives/corr_doc.cfm?DOCN=5953</a:t>
            </a:r>
            <a:endParaRPr lang="en-US" sz="2000" i="1" dirty="0">
              <a:solidFill>
                <a:schemeClr val="accent3">
                  <a:lumMod val="75000"/>
                  <a:lumOff val="25000"/>
                </a:schemeClr>
              </a:solidFill>
              <a:latin typeface="+mj-lt"/>
            </a:endParaRPr>
          </a:p>
          <a:p>
            <a:pPr lvl="2"/>
            <a:r>
              <a:rPr lang="en-US" dirty="0"/>
              <a:t>Event Date – TBD</a:t>
            </a:r>
          </a:p>
          <a:p>
            <a:endParaRPr lang="en-US" dirty="0"/>
          </a:p>
          <a:p>
            <a:r>
              <a:rPr lang="en-US" dirty="0"/>
              <a:t>TEGL 23-19:  Guidance for Validating Required Performance Data Submitted by Grant Recipients of DOL Workforce Programs </a:t>
            </a:r>
            <a:r>
              <a:rPr lang="en-US" i="1" dirty="0"/>
              <a:t>(published June 18, 2020)</a:t>
            </a:r>
          </a:p>
          <a:p>
            <a:pPr lvl="1"/>
            <a:r>
              <a:rPr lang="en-US" dirty="0"/>
              <a:t>This guidance provides guidelines to DOL grant recipients to use in developing procedures for ensuring the data submitted for performance reporting are valid and reliable. </a:t>
            </a:r>
          </a:p>
          <a:p>
            <a:pPr lvl="1"/>
            <a:r>
              <a:rPr lang="en-US" dirty="0">
                <a:hlinkClick r:id="rId4"/>
              </a:rPr>
              <a:t>https://wdr.doleta.gov/directives/corr_doc.cfm?docn=9155</a:t>
            </a:r>
            <a:endParaRPr lang="en-US" dirty="0"/>
          </a:p>
          <a:p>
            <a:pPr lvl="2"/>
            <a:r>
              <a:rPr lang="en-US" dirty="0"/>
              <a:t> Event Date – July 29, 2020, 1:00 – 2:00 PM ET</a:t>
            </a:r>
          </a:p>
          <a:p>
            <a:endParaRPr lang="en-US" dirty="0"/>
          </a:p>
        </p:txBody>
      </p:sp>
    </p:spTree>
    <p:extLst>
      <p:ext uri="{BB962C8B-B14F-4D97-AF65-F5344CB8AC3E}">
        <p14:creationId xmlns:p14="http://schemas.microsoft.com/office/powerpoint/2010/main" val="3912597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nvPr>
        </p:nvSpPr>
        <p:spPr/>
        <p:txBody>
          <a:bodyPr/>
          <a:lstStyle/>
          <a:p>
            <a:fld id="{158B7785-F6D6-45F8-833E-07BD84680091}" type="slidenum">
              <a:rPr lang="en-US" smtClean="0"/>
              <a:pPr/>
              <a:t>31</a:t>
            </a:fld>
            <a:endParaRPr lang="en-US"/>
          </a:p>
        </p:txBody>
      </p:sp>
      <p:sp>
        <p:nvSpPr>
          <p:cNvPr id="3" name="Title 2">
            <a:extLst>
              <a:ext uri="{FF2B5EF4-FFF2-40B4-BE49-F238E27FC236}">
                <a16:creationId xmlns:a16="http://schemas.microsoft.com/office/drawing/2014/main" id="{2736EE3D-A03A-4136-8E8D-E53087731073}"/>
              </a:ext>
            </a:extLst>
          </p:cNvPr>
          <p:cNvSpPr>
            <a:spLocks noGrp="1"/>
          </p:cNvSpPr>
          <p:nvPr>
            <p:ph type="title"/>
          </p:nvPr>
        </p:nvSpPr>
        <p:spPr/>
        <p:txBody>
          <a:bodyPr/>
          <a:lstStyle/>
          <a:p>
            <a:r>
              <a:rPr lang="en-US" dirty="0"/>
              <a:t>Contact Us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nvPr>
        </p:nvSpPr>
        <p:spPr/>
        <p:txBody>
          <a:bodyPr>
            <a:normAutofit/>
          </a:bodyPr>
          <a:lstStyle/>
          <a:p>
            <a:pPr lvl="3"/>
            <a:r>
              <a:rPr lang="en-US" sz="3200" dirty="0"/>
              <a:t>Email – </a:t>
            </a:r>
            <a:r>
              <a:rPr lang="en-US" sz="3200" dirty="0" err="1"/>
              <a:t>ETAPerforms@DOL.Gov</a:t>
            </a:r>
            <a:endParaRPr lang="en-US" sz="3200" dirty="0"/>
          </a:p>
        </p:txBody>
      </p:sp>
    </p:spTree>
    <p:custDataLst>
      <p:tags r:id="rId1"/>
    </p:custDataLst>
    <p:extLst>
      <p:ext uri="{BB962C8B-B14F-4D97-AF65-F5344CB8AC3E}">
        <p14:creationId xmlns:p14="http://schemas.microsoft.com/office/powerpoint/2010/main" val="1097583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dirty="0"/>
              <a:t>Need help?  Email: </a:t>
            </a:r>
            <a:r>
              <a:rPr lang="en-US" dirty="0">
                <a:hlinkClick r:id="rId4"/>
              </a:rPr>
              <a:t>Support@workforceGPS.org</a:t>
            </a:r>
            <a:endParaRPr lang="en-US" dirty="0"/>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4238" y="2075192"/>
            <a:ext cx="6511895" cy="3017520"/>
          </a:xfrm>
          <a:prstGeom prst="rect">
            <a:avLst/>
          </a:prstGeom>
        </p:spPr>
      </p:pic>
    </p:spTree>
    <p:custDataLst>
      <p:tags r:id="rId1"/>
    </p:custDataLst>
    <p:extLst>
      <p:ext uri="{BB962C8B-B14F-4D97-AF65-F5344CB8AC3E}">
        <p14:creationId xmlns:p14="http://schemas.microsoft.com/office/powerpoint/2010/main" val="844989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ED113DD-CA7F-4B1A-9EFF-561149CE7516}"/>
              </a:ext>
            </a:extLst>
          </p:cNvPr>
          <p:cNvSpPr>
            <a:spLocks noGrp="1"/>
          </p:cNvSpPr>
          <p:nvPr>
            <p:ph type="sldNum" sz="quarter" idx="12"/>
          </p:nvPr>
        </p:nvSpPr>
        <p:spPr/>
        <p:txBody>
          <a:bodyPr/>
          <a:lstStyle/>
          <a:p>
            <a:fld id="{158B7785-F6D6-45F8-833E-07BD84680091}" type="slidenum">
              <a:rPr lang="en-US" smtClean="0"/>
              <a:pPr/>
              <a:t>4</a:t>
            </a:fld>
            <a:endParaRPr lang="en-US"/>
          </a:p>
        </p:txBody>
      </p:sp>
      <p:sp>
        <p:nvSpPr>
          <p:cNvPr id="2" name="Title 1">
            <a:extLst>
              <a:ext uri="{FF2B5EF4-FFF2-40B4-BE49-F238E27FC236}">
                <a16:creationId xmlns:a16="http://schemas.microsoft.com/office/drawing/2014/main" id="{5E9387FA-E20A-45B4-92AD-1D44FFC8C58B}"/>
              </a:ext>
            </a:extLst>
          </p:cNvPr>
          <p:cNvSpPr>
            <a:spLocks noGrp="1"/>
          </p:cNvSpPr>
          <p:nvPr>
            <p:ph type="title"/>
          </p:nvPr>
        </p:nvSpPr>
        <p:spPr/>
        <p:txBody>
          <a:bodyPr/>
          <a:lstStyle/>
          <a:p>
            <a:r>
              <a:rPr lang="en-US" dirty="0"/>
              <a:t>Today’s Speakers</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14" b="114"/>
          <a:stretch>
            <a:fillRect/>
          </a:stretch>
        </p:blipFill>
        <p:spPr/>
      </p:pic>
      <p:sp>
        <p:nvSpPr>
          <p:cNvPr id="4" name="Content Placeholder 3">
            <a:extLst>
              <a:ext uri="{FF2B5EF4-FFF2-40B4-BE49-F238E27FC236}">
                <a16:creationId xmlns:a16="http://schemas.microsoft.com/office/drawing/2014/main" id="{298036D9-27CC-4B0A-8B6E-D5790E6B7F12}"/>
              </a:ext>
            </a:extLst>
          </p:cNvPr>
          <p:cNvSpPr>
            <a:spLocks noGrp="1"/>
          </p:cNvSpPr>
          <p:nvPr>
            <p:ph sz="half" idx="2"/>
          </p:nvPr>
        </p:nvSpPr>
        <p:spPr/>
        <p:txBody>
          <a:bodyPr/>
          <a:lstStyle/>
          <a:p>
            <a:r>
              <a:rPr lang="en-US" dirty="0"/>
              <a:t>Christina Eckenroth</a:t>
            </a:r>
          </a:p>
          <a:p>
            <a:pPr lvl="1"/>
            <a:r>
              <a:rPr lang="en-US" dirty="0"/>
              <a:t>Workforce Analyst</a:t>
            </a:r>
          </a:p>
          <a:p>
            <a:pPr lvl="2"/>
            <a:r>
              <a:rPr lang="en-US" dirty="0"/>
              <a:t>U. S. Department of Labor, Employment and Training Administration</a:t>
            </a:r>
          </a:p>
        </p:txBody>
      </p:sp>
      <p:sp>
        <p:nvSpPr>
          <p:cNvPr id="3" name="Content Placeholder 2">
            <a:extLst>
              <a:ext uri="{FF2B5EF4-FFF2-40B4-BE49-F238E27FC236}">
                <a16:creationId xmlns:a16="http://schemas.microsoft.com/office/drawing/2014/main" id="{97050536-9415-4670-BC57-2C187410CDB3}"/>
              </a:ext>
            </a:extLst>
          </p:cNvPr>
          <p:cNvSpPr>
            <a:spLocks noGrp="1"/>
          </p:cNvSpPr>
          <p:nvPr>
            <p:ph sz="half" idx="1"/>
          </p:nvPr>
        </p:nvSpPr>
        <p:spPr/>
        <p:txBody>
          <a:bodyPr/>
          <a:lstStyle/>
          <a:p>
            <a:r>
              <a:rPr lang="en-US" dirty="0"/>
              <a:t>Kellen Grode</a:t>
            </a:r>
          </a:p>
          <a:p>
            <a:pPr lvl="1"/>
            <a:r>
              <a:rPr lang="en-US" dirty="0"/>
              <a:t>Workforce Analyst</a:t>
            </a:r>
          </a:p>
          <a:p>
            <a:pPr lvl="2"/>
            <a:r>
              <a:rPr lang="en-US" dirty="0"/>
              <a:t>U. S. Department of Labor, Employment and Training Administration</a:t>
            </a:r>
          </a:p>
        </p:txBody>
      </p:sp>
      <p:pic>
        <p:nvPicPr>
          <p:cNvPr id="12" name="Picture Placeholder 11"/>
          <p:cNvPicPr>
            <a:picLocks noGrp="1" noChangeAspect="1"/>
          </p:cNvPicPr>
          <p:nvPr>
            <p:ph type="pic" sz="quarter" idx="14"/>
          </p:nvPr>
        </p:nvPicPr>
        <p:blipFill>
          <a:blip r:embed="rId5" cstate="hqprint">
            <a:extLst>
              <a:ext uri="{28A0092B-C50C-407E-A947-70E740481C1C}">
                <a14:useLocalDpi xmlns:a14="http://schemas.microsoft.com/office/drawing/2010/main" val="0"/>
              </a:ext>
            </a:extLst>
          </a:blip>
          <a:srcRect l="16738" r="16738"/>
          <a:stretch>
            <a:fillRect/>
          </a:stretch>
        </p:blipFill>
        <p:spPr/>
      </p:pic>
    </p:spTree>
    <p:custDataLst>
      <p:tags r:id="rId1"/>
    </p:custDataLst>
    <p:extLst>
      <p:ext uri="{BB962C8B-B14F-4D97-AF65-F5344CB8AC3E}">
        <p14:creationId xmlns:p14="http://schemas.microsoft.com/office/powerpoint/2010/main" val="3188522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80BA221-3FF2-4CDA-BE6F-6F5CDFE4871F}"/>
              </a:ext>
            </a:extLst>
          </p:cNvPr>
          <p:cNvSpPr>
            <a:spLocks noGrp="1"/>
          </p:cNvSpPr>
          <p:nvPr>
            <p:ph type="sldNum" sz="quarter" idx="12"/>
          </p:nvPr>
        </p:nvSpPr>
        <p:spPr/>
        <p:txBody>
          <a:bodyPr/>
          <a:lstStyle/>
          <a:p>
            <a:fld id="{158B7785-F6D6-45F8-833E-07BD84680091}" type="slidenum">
              <a:rPr lang="en-US" smtClean="0"/>
              <a:pPr/>
              <a:t>5</a:t>
            </a:fld>
            <a:endParaRPr lang="en-US"/>
          </a:p>
        </p:txBody>
      </p:sp>
      <p:sp>
        <p:nvSpPr>
          <p:cNvPr id="2" name="Title 1">
            <a:extLst>
              <a:ext uri="{FF2B5EF4-FFF2-40B4-BE49-F238E27FC236}">
                <a16:creationId xmlns:a16="http://schemas.microsoft.com/office/drawing/2014/main" id="{BEEED5D4-778F-418B-8852-DBFAE2D24571}"/>
              </a:ext>
            </a:extLst>
          </p:cNvPr>
          <p:cNvSpPr>
            <a:spLocks noGrp="1"/>
          </p:cNvSpPr>
          <p:nvPr>
            <p:ph type="title"/>
          </p:nvPr>
        </p:nvSpPr>
        <p:spPr/>
        <p:txBody>
          <a:bodyPr/>
          <a:lstStyle/>
          <a:p>
            <a:r>
              <a:rPr lang="en-US" dirty="0"/>
              <a:t>Today’s Speakers</a:t>
            </a:r>
          </a:p>
        </p:txBody>
      </p:sp>
      <p:pic>
        <p:nvPicPr>
          <p:cNvPr id="10" name="Picture Placeholder 9"/>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a:stretch>
            <a:fillRect/>
          </a:stretch>
        </p:blipFill>
        <p:spPr/>
      </p:pic>
      <p:sp>
        <p:nvSpPr>
          <p:cNvPr id="7" name="Content Placeholder 6">
            <a:extLst>
              <a:ext uri="{FF2B5EF4-FFF2-40B4-BE49-F238E27FC236}">
                <a16:creationId xmlns:a16="http://schemas.microsoft.com/office/drawing/2014/main" id="{90495AA4-C5F4-4FBE-BCE8-903A6E054E5D}"/>
              </a:ext>
            </a:extLst>
          </p:cNvPr>
          <p:cNvSpPr>
            <a:spLocks noGrp="1"/>
          </p:cNvSpPr>
          <p:nvPr>
            <p:ph sz="half" idx="15"/>
          </p:nvPr>
        </p:nvSpPr>
        <p:spPr/>
        <p:txBody>
          <a:bodyPr/>
          <a:lstStyle/>
          <a:p>
            <a:r>
              <a:rPr lang="en-US" dirty="0"/>
              <a:t>Gregory Scheib</a:t>
            </a:r>
          </a:p>
          <a:p>
            <a:pPr lvl="1"/>
            <a:r>
              <a:rPr lang="en-US" dirty="0"/>
              <a:t>Workforce Analyst</a:t>
            </a:r>
          </a:p>
          <a:p>
            <a:pPr lvl="2"/>
            <a:r>
              <a:rPr lang="en-US" dirty="0"/>
              <a:t>U.S. Department of Labor, Employment and Training Administration</a:t>
            </a:r>
          </a:p>
        </p:txBody>
      </p:sp>
      <p:sp>
        <p:nvSpPr>
          <p:cNvPr id="3" name="Content Placeholder 2">
            <a:extLst>
              <a:ext uri="{FF2B5EF4-FFF2-40B4-BE49-F238E27FC236}">
                <a16:creationId xmlns:a16="http://schemas.microsoft.com/office/drawing/2014/main" id="{E2BED0D9-11B9-41BB-B610-727CD264CD48}"/>
              </a:ext>
            </a:extLst>
          </p:cNvPr>
          <p:cNvSpPr>
            <a:spLocks noGrp="1"/>
          </p:cNvSpPr>
          <p:nvPr>
            <p:ph sz="half" idx="1"/>
          </p:nvPr>
        </p:nvSpPr>
        <p:spPr/>
        <p:txBody>
          <a:bodyPr/>
          <a:lstStyle/>
          <a:p>
            <a:r>
              <a:rPr lang="en-US" dirty="0"/>
              <a:t>Pam Frugoli</a:t>
            </a:r>
          </a:p>
          <a:p>
            <a:pPr lvl="1"/>
            <a:r>
              <a:rPr lang="en-US" dirty="0"/>
              <a:t>Senior Workforce Analyst</a:t>
            </a:r>
          </a:p>
          <a:p>
            <a:pPr lvl="2"/>
            <a:r>
              <a:rPr lang="en-US" dirty="0"/>
              <a:t>U.S. Department of Labor, Employment and Training Administration</a:t>
            </a:r>
          </a:p>
        </p:txBody>
      </p:sp>
      <p:pic>
        <p:nvPicPr>
          <p:cNvPr id="11" name="Picture Placeholder 10"/>
          <p:cNvPicPr>
            <a:picLocks noGrp="1" noChangeAspect="1"/>
          </p:cNvPicPr>
          <p:nvPr>
            <p:ph type="pic" sz="quarter" idx="16"/>
          </p:nvPr>
        </p:nvPicPr>
        <p:blipFill>
          <a:blip r:embed="rId5" cstate="hqprint">
            <a:extLst>
              <a:ext uri="{28A0092B-C50C-407E-A947-70E740481C1C}">
                <a14:useLocalDpi xmlns:a14="http://schemas.microsoft.com/office/drawing/2010/main" val="0"/>
              </a:ext>
            </a:extLst>
          </a:blip>
          <a:srcRect t="9351" b="9351"/>
          <a:stretch>
            <a:fillRect/>
          </a:stretch>
        </p:blipFill>
        <p:spPr/>
      </p:pic>
      <p:sp>
        <p:nvSpPr>
          <p:cNvPr id="4" name="Content Placeholder 3">
            <a:extLst>
              <a:ext uri="{FF2B5EF4-FFF2-40B4-BE49-F238E27FC236}">
                <a16:creationId xmlns:a16="http://schemas.microsoft.com/office/drawing/2014/main" id="{A5DC4EBE-0A00-492E-9CD3-CBE1F6F1C0AF}"/>
              </a:ext>
            </a:extLst>
          </p:cNvPr>
          <p:cNvSpPr>
            <a:spLocks noGrp="1"/>
          </p:cNvSpPr>
          <p:nvPr>
            <p:ph sz="half" idx="2"/>
          </p:nvPr>
        </p:nvSpPr>
        <p:spPr/>
        <p:txBody>
          <a:bodyPr/>
          <a:lstStyle/>
          <a:p>
            <a:r>
              <a:rPr lang="en-US" dirty="0"/>
              <a:t>Nick Moore</a:t>
            </a:r>
          </a:p>
          <a:p>
            <a:pPr lvl="1"/>
            <a:r>
              <a:rPr lang="en-US" dirty="0"/>
              <a:t>Coordinator</a:t>
            </a:r>
          </a:p>
          <a:p>
            <a:pPr lvl="2"/>
            <a:r>
              <a:rPr lang="en-US" dirty="0"/>
              <a:t>Alabama’s Office of Education and Workforce Transformation</a:t>
            </a:r>
          </a:p>
        </p:txBody>
      </p:sp>
      <p:pic>
        <p:nvPicPr>
          <p:cNvPr id="8" name="Picture Placeholder 7"/>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l="1216" r="1216"/>
          <a:stretch>
            <a:fillRect/>
          </a:stretch>
        </p:blipFill>
        <p:spPr/>
      </p:pic>
    </p:spTree>
    <p:custDataLst>
      <p:tags r:id="rId1"/>
    </p:custDataLst>
    <p:extLst>
      <p:ext uri="{BB962C8B-B14F-4D97-AF65-F5344CB8AC3E}">
        <p14:creationId xmlns:p14="http://schemas.microsoft.com/office/powerpoint/2010/main" val="112446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nvPr>
        </p:nvSpPr>
        <p:spPr/>
        <p:txBody>
          <a:bodyPr/>
          <a:lstStyle/>
          <a:p>
            <a:fld id="{158B7785-F6D6-45F8-833E-07BD84680091}" type="slidenum">
              <a:rPr lang="en-US" smtClean="0"/>
              <a:pPr/>
              <a:t>6</a:t>
            </a:fld>
            <a:endParaRPr lang="en-US"/>
          </a:p>
        </p:txBody>
      </p:sp>
      <p:sp>
        <p:nvSpPr>
          <p:cNvPr id="7" name="Title 6">
            <a:extLst>
              <a:ext uri="{FF2B5EF4-FFF2-40B4-BE49-F238E27FC236}">
                <a16:creationId xmlns:a16="http://schemas.microsoft.com/office/drawing/2014/main" id="{F9714ADB-9C83-40AA-9DB6-1C88CFE957C9}"/>
              </a:ext>
            </a:extLst>
          </p:cNvPr>
          <p:cNvSpPr>
            <a:spLocks noGrp="1"/>
          </p:cNvSpPr>
          <p:nvPr>
            <p:ph type="title"/>
          </p:nvPr>
        </p:nvSpPr>
        <p:spPr/>
        <p:txBody>
          <a:bodyPr/>
          <a:lstStyle/>
          <a:p>
            <a:r>
              <a:rPr lang="en-US" dirty="0"/>
              <a:t>Today’s Objectives</a:t>
            </a:r>
          </a:p>
        </p:txBody>
      </p:sp>
      <p:sp>
        <p:nvSpPr>
          <p:cNvPr id="6" name="Content Placeholder 5">
            <a:extLst>
              <a:ext uri="{FF2B5EF4-FFF2-40B4-BE49-F238E27FC236}">
                <a16:creationId xmlns:a16="http://schemas.microsoft.com/office/drawing/2014/main" id="{3C28BE99-4887-4C69-AC8A-44480A1AFA7E}"/>
              </a:ext>
            </a:extLst>
          </p:cNvPr>
          <p:cNvSpPr>
            <a:spLocks noGrp="1"/>
          </p:cNvSpPr>
          <p:nvPr>
            <p:ph idx="1"/>
          </p:nvPr>
        </p:nvSpPr>
        <p:spPr>
          <a:xfrm>
            <a:off x="805866" y="1316833"/>
            <a:ext cx="5301971" cy="5039517"/>
          </a:xfrm>
        </p:spPr>
        <p:txBody>
          <a:bodyPr/>
          <a:lstStyle/>
          <a:p>
            <a:r>
              <a:rPr lang="en-US" dirty="0"/>
              <a:t>Background – State Cohort on Credential Attainment </a:t>
            </a:r>
          </a:p>
          <a:p>
            <a:r>
              <a:rPr lang="en-US" dirty="0"/>
              <a:t>Demonstration – Credential Attainment Decision Tree Tool;</a:t>
            </a:r>
          </a:p>
          <a:p>
            <a:r>
              <a:rPr lang="en-US" dirty="0"/>
              <a:t>How and When Grantees Might Use This Tool; </a:t>
            </a:r>
          </a:p>
          <a:p>
            <a:r>
              <a:rPr lang="en-US" dirty="0"/>
              <a:t>Practical Application – Credential Attainment Cohort Capstone and State Plans; and</a:t>
            </a:r>
          </a:p>
          <a:p>
            <a:r>
              <a:rPr lang="en-US" dirty="0"/>
              <a:t>Key Takeaways </a:t>
            </a:r>
          </a:p>
          <a:p>
            <a:endParaRPr lang="en-US" dirty="0"/>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52160" y="1435157"/>
            <a:ext cx="6035040" cy="4023360"/>
          </a:xfrm>
          <a:prstGeom prst="rect">
            <a:avLst/>
          </a:prstGeom>
        </p:spPr>
      </p:pic>
    </p:spTree>
    <p:extLst>
      <p:ext uri="{BB962C8B-B14F-4D97-AF65-F5344CB8AC3E}">
        <p14:creationId xmlns:p14="http://schemas.microsoft.com/office/powerpoint/2010/main" val="409103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7</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a:xfrm>
            <a:off x="789710" y="1727988"/>
            <a:ext cx="6553200" cy="2357891"/>
          </a:xfrm>
        </p:spPr>
        <p:txBody>
          <a:bodyPr/>
          <a:lstStyle/>
          <a:p>
            <a:r>
              <a:rPr lang="en-US" dirty="0"/>
              <a:t>Credential Attainment Decision Tree Tool</a:t>
            </a:r>
          </a:p>
        </p:txBody>
      </p:sp>
    </p:spTree>
    <p:extLst>
      <p:ext uri="{BB962C8B-B14F-4D97-AF65-F5344CB8AC3E}">
        <p14:creationId xmlns:p14="http://schemas.microsoft.com/office/powerpoint/2010/main" val="3158919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2616479" y="2382659"/>
            <a:ext cx="6813355" cy="2377440"/>
          </a:xfrm>
        </p:spPr>
      </p:pic>
      <p:sp>
        <p:nvSpPr>
          <p:cNvPr id="2" name="Slide Number Placeholder 1"/>
          <p:cNvSpPr>
            <a:spLocks noGrp="1"/>
          </p:cNvSpPr>
          <p:nvPr>
            <p:ph type="sldNum" sz="quarter" idx="12"/>
          </p:nvPr>
        </p:nvSpPr>
        <p:spPr/>
        <p:txBody>
          <a:bodyPr/>
          <a:lstStyle/>
          <a:p>
            <a:fld id="{158B7785-F6D6-45F8-833E-07BD84680091}" type="slidenum">
              <a:rPr lang="en-US" smtClean="0"/>
              <a:t>8</a:t>
            </a:fld>
            <a:endParaRPr lang="en-US"/>
          </a:p>
        </p:txBody>
      </p:sp>
      <p:sp>
        <p:nvSpPr>
          <p:cNvPr id="3" name="Title 2"/>
          <p:cNvSpPr>
            <a:spLocks noGrp="1"/>
          </p:cNvSpPr>
          <p:nvPr>
            <p:ph type="title"/>
          </p:nvPr>
        </p:nvSpPr>
        <p:spPr/>
        <p:txBody>
          <a:bodyPr/>
          <a:lstStyle/>
          <a:p>
            <a:r>
              <a:rPr lang="en-US" dirty="0"/>
              <a:t>Background</a:t>
            </a:r>
          </a:p>
        </p:txBody>
      </p:sp>
      <p:sp>
        <p:nvSpPr>
          <p:cNvPr id="4" name="Text Placeholder 3"/>
          <p:cNvSpPr>
            <a:spLocks noGrp="1"/>
          </p:cNvSpPr>
          <p:nvPr>
            <p:ph type="body" idx="1"/>
          </p:nvPr>
        </p:nvSpPr>
        <p:spPr/>
        <p:txBody>
          <a:bodyPr>
            <a:normAutofit fontScale="55000" lnSpcReduction="20000"/>
          </a:bodyPr>
          <a:lstStyle/>
          <a:p>
            <a:endParaRPr lang="en-US" dirty="0"/>
          </a:p>
          <a:p>
            <a:r>
              <a:rPr lang="en-US" sz="5100" dirty="0"/>
              <a:t>Credential Attainment Cohort</a:t>
            </a:r>
          </a:p>
          <a:p>
            <a:endParaRPr lang="en-US" dirty="0"/>
          </a:p>
        </p:txBody>
      </p:sp>
      <p:pic>
        <p:nvPicPr>
          <p:cNvPr id="7" name="Picture 4" descr="C:\Users\John.LeMaster\AppData\Local\Microsoft\Windows\Temporary Internet Files\Content.IE5\JSWGO49T\dept_of_ed_smal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63" y="2929344"/>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John.LeMaster\AppData\Local\Microsoft\Windows\Temporary Internet Files\Content.IE5\JSWGO49T\Seal_of_the_United_States_Department_of_Labor.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1230" y="2929344"/>
            <a:ext cx="1645920" cy="164592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2096349" y="3752304"/>
            <a:ext cx="79903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154436" y="3752304"/>
            <a:ext cx="795528"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409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nvPr>
        </p:nvSpPr>
        <p:spPr/>
        <p:txBody>
          <a:bodyPr/>
          <a:lstStyle/>
          <a:p>
            <a:fld id="{158B7785-F6D6-45F8-833E-07BD84680091}" type="slidenum">
              <a:rPr lang="en-US" smtClean="0"/>
              <a:pPr/>
              <a:t>9</a:t>
            </a:fld>
            <a:endParaRPr lang="en-US"/>
          </a:p>
        </p:txBody>
      </p:sp>
      <p:sp>
        <p:nvSpPr>
          <p:cNvPr id="3" name="Title 2">
            <a:extLst>
              <a:ext uri="{FF2B5EF4-FFF2-40B4-BE49-F238E27FC236}">
                <a16:creationId xmlns:a16="http://schemas.microsoft.com/office/drawing/2014/main" id="{57BD6836-E073-4AED-A963-B55A7CAB8C69}"/>
              </a:ext>
            </a:extLst>
          </p:cNvPr>
          <p:cNvSpPr>
            <a:spLocks noGrp="1"/>
          </p:cNvSpPr>
          <p:nvPr>
            <p:ph type="title"/>
          </p:nvPr>
        </p:nvSpPr>
        <p:spPr/>
        <p:txBody>
          <a:bodyPr/>
          <a:lstStyle/>
          <a:p>
            <a:r>
              <a:rPr lang="en-US" dirty="0"/>
              <a:t>Background</a:t>
            </a:r>
          </a:p>
        </p:txBody>
      </p:sp>
      <p:sp>
        <p:nvSpPr>
          <p:cNvPr id="4" name="Text Placeholder 3">
            <a:extLst>
              <a:ext uri="{FF2B5EF4-FFF2-40B4-BE49-F238E27FC236}">
                <a16:creationId xmlns:a16="http://schemas.microsoft.com/office/drawing/2014/main" id="{7685B04E-D334-4757-A429-1A0B989B688B}"/>
              </a:ext>
            </a:extLst>
          </p:cNvPr>
          <p:cNvSpPr>
            <a:spLocks noGrp="1"/>
          </p:cNvSpPr>
          <p:nvPr>
            <p:ph type="body" idx="1"/>
          </p:nvPr>
        </p:nvSpPr>
        <p:spPr/>
        <p:txBody>
          <a:bodyPr/>
          <a:lstStyle/>
          <a:p>
            <a:r>
              <a:rPr lang="en-US" dirty="0"/>
              <a:t>Credential Attainment Cohort</a:t>
            </a:r>
          </a:p>
        </p:txBody>
      </p:sp>
      <p:sp>
        <p:nvSpPr>
          <p:cNvPr id="8" name="TextBox 7"/>
          <p:cNvSpPr txBox="1"/>
          <p:nvPr/>
        </p:nvSpPr>
        <p:spPr>
          <a:xfrm>
            <a:off x="4598676" y="2509007"/>
            <a:ext cx="4352474" cy="707886"/>
          </a:xfrm>
          <a:prstGeom prst="rect">
            <a:avLst/>
          </a:prstGeom>
          <a:noFill/>
        </p:spPr>
        <p:txBody>
          <a:bodyPr wrap="square" rtlCol="0">
            <a:spAutoFit/>
          </a:bodyPr>
          <a:lstStyle/>
          <a:p>
            <a:r>
              <a:rPr lang="en-US" sz="4000" b="1" dirty="0">
                <a:solidFill>
                  <a:schemeClr val="bg1"/>
                </a:solidFill>
              </a:rPr>
              <a:t>Purpose</a:t>
            </a:r>
          </a:p>
        </p:txBody>
      </p:sp>
      <p:sp>
        <p:nvSpPr>
          <p:cNvPr id="9" name="TextBox 8"/>
          <p:cNvSpPr txBox="1"/>
          <p:nvPr/>
        </p:nvSpPr>
        <p:spPr>
          <a:xfrm>
            <a:off x="4598675" y="3572559"/>
            <a:ext cx="4352474" cy="707886"/>
          </a:xfrm>
          <a:prstGeom prst="rect">
            <a:avLst/>
          </a:prstGeom>
          <a:noFill/>
        </p:spPr>
        <p:txBody>
          <a:bodyPr wrap="square" rtlCol="0">
            <a:spAutoFit/>
          </a:bodyPr>
          <a:lstStyle/>
          <a:p>
            <a:r>
              <a:rPr lang="en-US" sz="4000" b="1" dirty="0">
                <a:solidFill>
                  <a:schemeClr val="bg1"/>
                </a:solidFill>
              </a:rPr>
              <a:t>Features</a:t>
            </a:r>
          </a:p>
        </p:txBody>
      </p:sp>
      <p:sp>
        <p:nvSpPr>
          <p:cNvPr id="10" name="TextBox 9"/>
          <p:cNvSpPr txBox="1"/>
          <p:nvPr/>
        </p:nvSpPr>
        <p:spPr>
          <a:xfrm>
            <a:off x="4598674" y="4567422"/>
            <a:ext cx="4352474" cy="707886"/>
          </a:xfrm>
          <a:prstGeom prst="rect">
            <a:avLst/>
          </a:prstGeom>
          <a:noFill/>
        </p:spPr>
        <p:txBody>
          <a:bodyPr wrap="square" rtlCol="0">
            <a:spAutoFit/>
          </a:bodyPr>
          <a:lstStyle/>
          <a:p>
            <a:r>
              <a:rPr lang="en-US" sz="4000" b="1" dirty="0">
                <a:solidFill>
                  <a:schemeClr val="bg1"/>
                </a:solidFill>
              </a:rPr>
              <a:t>Location</a:t>
            </a:r>
          </a:p>
        </p:txBody>
      </p:sp>
      <p:sp>
        <p:nvSpPr>
          <p:cNvPr id="14" name="TextBox 13"/>
          <p:cNvSpPr txBox="1"/>
          <p:nvPr/>
        </p:nvSpPr>
        <p:spPr>
          <a:xfrm>
            <a:off x="4630573" y="2519640"/>
            <a:ext cx="4352474" cy="707886"/>
          </a:xfrm>
          <a:prstGeom prst="rect">
            <a:avLst/>
          </a:prstGeom>
          <a:noFill/>
        </p:spPr>
        <p:txBody>
          <a:bodyPr wrap="square" rtlCol="0">
            <a:spAutoFit/>
          </a:bodyPr>
          <a:lstStyle/>
          <a:p>
            <a:r>
              <a:rPr lang="en-US" sz="4000" b="1" dirty="0">
                <a:solidFill>
                  <a:schemeClr val="bg1"/>
                </a:solidFill>
              </a:rPr>
              <a:t>Purpose</a:t>
            </a:r>
          </a:p>
        </p:txBody>
      </p:sp>
      <p:sp>
        <p:nvSpPr>
          <p:cNvPr id="15" name="TextBox 14"/>
          <p:cNvSpPr txBox="1"/>
          <p:nvPr/>
        </p:nvSpPr>
        <p:spPr>
          <a:xfrm>
            <a:off x="4630572" y="3583192"/>
            <a:ext cx="4352474" cy="707886"/>
          </a:xfrm>
          <a:prstGeom prst="rect">
            <a:avLst/>
          </a:prstGeom>
          <a:noFill/>
        </p:spPr>
        <p:txBody>
          <a:bodyPr wrap="square" rtlCol="0">
            <a:spAutoFit/>
          </a:bodyPr>
          <a:lstStyle/>
          <a:p>
            <a:r>
              <a:rPr lang="en-US" sz="4000" b="1" dirty="0">
                <a:solidFill>
                  <a:schemeClr val="bg1"/>
                </a:solidFill>
              </a:rPr>
              <a:t>Features</a:t>
            </a:r>
          </a:p>
        </p:txBody>
      </p:sp>
      <p:sp>
        <p:nvSpPr>
          <p:cNvPr id="16" name="TextBox 15"/>
          <p:cNvSpPr txBox="1"/>
          <p:nvPr/>
        </p:nvSpPr>
        <p:spPr>
          <a:xfrm>
            <a:off x="4630571" y="4567422"/>
            <a:ext cx="4352474" cy="707886"/>
          </a:xfrm>
          <a:prstGeom prst="rect">
            <a:avLst/>
          </a:prstGeom>
          <a:noFill/>
        </p:spPr>
        <p:txBody>
          <a:bodyPr wrap="square" rtlCol="0">
            <a:spAutoFit/>
          </a:bodyPr>
          <a:lstStyle/>
          <a:p>
            <a:r>
              <a:rPr lang="en-US" sz="4000" b="1" dirty="0">
                <a:solidFill>
                  <a:schemeClr val="bg1"/>
                </a:solidFill>
              </a:rPr>
              <a:t>Location</a:t>
            </a:r>
          </a:p>
        </p:txBody>
      </p:sp>
      <p:pic>
        <p:nvPicPr>
          <p:cNvPr id="13" name="Content Placeholder 12"/>
          <p:cNvPicPr>
            <a:picLocks noGrp="1" noChangeAspect="1"/>
          </p:cNvPicPr>
          <p:nvPr>
            <p:ph sz="half" idx="2"/>
          </p:nvPr>
        </p:nvPicPr>
        <p:blipFill>
          <a:blip r:embed="rId4" cstate="hqprint">
            <a:extLst>
              <a:ext uri="{28A0092B-C50C-407E-A947-70E740481C1C}">
                <a14:useLocalDpi xmlns:a14="http://schemas.microsoft.com/office/drawing/2010/main" val="0"/>
              </a:ext>
            </a:extLst>
          </a:blip>
          <a:srcRect/>
          <a:stretch>
            <a:fillRect/>
          </a:stretch>
        </p:blipFill>
        <p:spPr>
          <a:xfrm>
            <a:off x="1499191" y="1989878"/>
            <a:ext cx="8948508" cy="3689161"/>
          </a:xfrm>
        </p:spPr>
      </p:pic>
      <p:sp>
        <p:nvSpPr>
          <p:cNvPr id="17" name="TextBox 16"/>
          <p:cNvSpPr txBox="1"/>
          <p:nvPr/>
        </p:nvSpPr>
        <p:spPr>
          <a:xfrm>
            <a:off x="4525753" y="2700713"/>
            <a:ext cx="3641559" cy="584775"/>
          </a:xfrm>
          <a:prstGeom prst="rect">
            <a:avLst/>
          </a:prstGeom>
          <a:noFill/>
        </p:spPr>
        <p:txBody>
          <a:bodyPr wrap="square" rtlCol="0">
            <a:spAutoFit/>
          </a:bodyPr>
          <a:lstStyle/>
          <a:p>
            <a:r>
              <a:rPr lang="en-US" sz="3200" b="1" dirty="0">
                <a:solidFill>
                  <a:schemeClr val="bg1"/>
                </a:solidFill>
              </a:rPr>
              <a:t>Purpose</a:t>
            </a:r>
          </a:p>
        </p:txBody>
      </p:sp>
      <p:sp>
        <p:nvSpPr>
          <p:cNvPr id="18" name="TextBox 17"/>
          <p:cNvSpPr txBox="1"/>
          <p:nvPr/>
        </p:nvSpPr>
        <p:spPr>
          <a:xfrm>
            <a:off x="4525753" y="3557035"/>
            <a:ext cx="3641559" cy="584775"/>
          </a:xfrm>
          <a:prstGeom prst="rect">
            <a:avLst/>
          </a:prstGeom>
          <a:noFill/>
        </p:spPr>
        <p:txBody>
          <a:bodyPr wrap="square" rtlCol="0">
            <a:spAutoFit/>
          </a:bodyPr>
          <a:lstStyle/>
          <a:p>
            <a:r>
              <a:rPr lang="en-US" sz="3200" b="1" dirty="0">
                <a:solidFill>
                  <a:schemeClr val="bg1"/>
                </a:solidFill>
              </a:rPr>
              <a:t>Features</a:t>
            </a:r>
          </a:p>
        </p:txBody>
      </p:sp>
      <p:sp>
        <p:nvSpPr>
          <p:cNvPr id="19" name="TextBox 18"/>
          <p:cNvSpPr txBox="1"/>
          <p:nvPr/>
        </p:nvSpPr>
        <p:spPr>
          <a:xfrm>
            <a:off x="4525752" y="4511889"/>
            <a:ext cx="3641559" cy="584775"/>
          </a:xfrm>
          <a:prstGeom prst="rect">
            <a:avLst/>
          </a:prstGeom>
          <a:noFill/>
        </p:spPr>
        <p:txBody>
          <a:bodyPr wrap="square" rtlCol="0">
            <a:spAutoFit/>
          </a:bodyPr>
          <a:lstStyle/>
          <a:p>
            <a:r>
              <a:rPr lang="en-US" sz="3200" b="1" dirty="0">
                <a:solidFill>
                  <a:schemeClr val="bg1"/>
                </a:solidFill>
              </a:rPr>
              <a:t>Location</a:t>
            </a:r>
          </a:p>
        </p:txBody>
      </p:sp>
    </p:spTree>
    <p:custDataLst>
      <p:tags r:id="rId1"/>
    </p:custDataLst>
    <p:extLst>
      <p:ext uri="{BB962C8B-B14F-4D97-AF65-F5344CB8AC3E}">
        <p14:creationId xmlns:p14="http://schemas.microsoft.com/office/powerpoint/2010/main" val="3088661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Poll&amp;quot;&quot;/&gt;&lt;property id=&quot;20307&quot; value=&quot;278&quot;/&gt;&lt;/object&gt;&lt;object type=&quot;3&quot; unique_id=&quot;10004&quot;&gt;&lt;property id=&quot;20148&quot; value=&quot;5&quot;/&gt;&lt;property id=&quot;20300&quot; value=&quot;Slide 2 - &amp;quot;Credential Attainment - Introduction to New Tools&amp;quot;&quot;/&gt;&lt;property id=&quot;20307&quot; value=&quot;256&quot;/&gt;&lt;/object&gt;&lt;object type=&quot;3&quot; unique_id=&quot;10005&quot;&gt;&lt;property id=&quot;20148&quot; value=&quot;5&quot;/&gt;&lt;property id=&quot;20300&quot; value=&quot;Slide 3 - &amp;quot;Today’s Moderator&amp;quot;&quot;/&gt;&lt;property id=&quot;20307&quot; value=&quot;296&quot;/&gt;&lt;/object&gt;&lt;object type=&quot;3&quot; unique_id=&quot;10006&quot;&gt;&lt;property id=&quot;20148&quot; value=&quot;5&quot;/&gt;&lt;property id=&quot;20300&quot; value=&quot;Slide 4 - &amp;quot;Today’s Speakers&amp;quot;&quot;/&gt;&lt;property id=&quot;20307&quot; value=&quot;265&quot;/&gt;&lt;/object&gt;&lt;object type=&quot;3&quot; unique_id=&quot;10007&quot;&gt;&lt;property id=&quot;20148&quot; value=&quot;5&quot;/&gt;&lt;property id=&quot;20300&quot; value=&quot;Slide 5 - &amp;quot;Today’s Speakers&amp;quot;&quot;/&gt;&lt;property id=&quot;20307&quot; value=&quot;266&quot;/&gt;&lt;/object&gt;&lt;object type=&quot;3&quot; unique_id=&quot;10008&quot;&gt;&lt;property id=&quot;20148&quot; value=&quot;5&quot;/&gt;&lt;property id=&quot;20300&quot; value=&quot;Slide 6 - &amp;quot;Today’s Objectives&amp;quot;&quot;/&gt;&lt;property id=&quot;20307&quot; value=&quot;295&quot;/&gt;&lt;/object&gt;&lt;object type=&quot;3&quot; unique_id=&quot;10009&quot;&gt;&lt;property id=&quot;20148&quot; value=&quot;5&quot;/&gt;&lt;property id=&quot;20300&quot; value=&quot;Slide 7 - &amp;quot;Credential Attainment Decision Tree Tool&amp;quot;&quot;/&gt;&lt;property id=&quot;20307&quot; value=&quot;282&quot;/&gt;&lt;/object&gt;&lt;object type=&quot;3&quot; unique_id=&quot;10010&quot;&gt;&lt;property id=&quot;20148&quot; value=&quot;5&quot;/&gt;&lt;property id=&quot;20300&quot; value=&quot;Slide 8 - &amp;quot;Background&amp;quot;&quot;/&gt;&lt;property id=&quot;20307&quot; value=&quot;336&quot;/&gt;&lt;/object&gt;&lt;object type=&quot;3&quot; unique_id=&quot;10011&quot;&gt;&lt;property id=&quot;20148&quot; value=&quot;5&quot;/&gt;&lt;property id=&quot;20300&quot; value=&quot;Slide 9 - &amp;quot;Background&amp;quot;&quot;/&gt;&lt;property id=&quot;20307&quot; value=&quot;313&quot;/&gt;&lt;/object&gt;&lt;object type=&quot;3&quot; unique_id=&quot;10012&quot;&gt;&lt;property id=&quot;20148&quot; value=&quot;5&quot;/&gt;&lt;property id=&quot;20300&quot; value=&quot;Slide 10 - &amp;quot;Credential Attainment Cohort States &amp;quot;&quot;/&gt;&lt;property id=&quot;20307&quot; value=&quot;312&quot;/&gt;&lt;/object&gt;&lt;object type=&quot;3&quot; unique_id=&quot;10013&quot;&gt;&lt;property id=&quot;20148&quot; value=&quot;5&quot;/&gt;&lt;property id=&quot;20300&quot; value=&quot;Slide 11 - &amp;quot;Purpose:  State Specific &amp;amp; System-wide&amp;quot;&quot;/&gt;&lt;property id=&quot;20307&quot; value=&quot;316&quot;/&gt;&lt;/object&gt;&lt;object type=&quot;3&quot; unique_id=&quot;10014&quot;&gt;&lt;property id=&quot;20148&quot; value=&quot;5&quot;/&gt;&lt;property id=&quot;20300&quot; value=&quot;Slide 12 - &amp;quot;Features&amp;quot;&quot;/&gt;&lt;property id=&quot;20307&quot; value=&quot;317&quot;/&gt;&lt;/object&gt;&lt;object type=&quot;3&quot; unique_id=&quot;10015&quot;&gt;&lt;property id=&quot;20148&quot; value=&quot;5&quot;/&gt;&lt;property id=&quot;20300&quot; value=&quot;Slide 13 - &amp;quot;Location – Narrative Guide, Tool, Capstone, State Action Plans&amp;quot;&quot;/&gt;&lt;property id=&quot;20307&quot; value=&quot;318&quot;/&gt;&lt;/object&gt;&lt;object type=&quot;3&quot; unique_id=&quot;10016&quot;&gt;&lt;property id=&quot;20148&quot; value=&quot;5&quot;/&gt;&lt;property id=&quot;20300&quot; value=&quot;Slide 14 - &amp;quot;Walkthrough – Credential Attainment Decision Tree Tool&amp;quot;&quot;/&gt;&lt;property id=&quot;20307&quot; value=&quot;289&quot;/&gt;&lt;/object&gt;&lt;object type=&quot;3&quot; unique_id=&quot;10017&quot;&gt;&lt;property id=&quot;20148&quot; value=&quot;5&quot;/&gt;&lt;property id=&quot;20300&quot; value=&quot;Slide 15 - &amp;quot;Credential Attainment Cohort – A Practical Application&amp;quot;&quot;/&gt;&lt;property id=&quot;20307&quot; value=&quot;309&quot;/&gt;&lt;/object&gt;&lt;object type=&quot;3&quot; unique_id=&quot;10018&quot;&gt;&lt;property id=&quot;20148&quot; value=&quot;5&quot;/&gt;&lt;property id=&quot;20300&quot; value=&quot;Slide 16 - &amp;quot;The Alabama Committee on Credentialing and Career Pathways  &amp;quot;&quot;/&gt;&lt;property id=&quot;20307&quot; value=&quot;332&quot;/&gt;&lt;/object&gt;&lt;object type=&quot;3&quot; unique_id=&quot;10019&quot;&gt;&lt;property id=&quot;20148&quot; value=&quot;5&quot;/&gt;&lt;property id=&quot;20300&quot; value=&quot;Slide 17 - &amp;quot;Mission One: Developing the Lists of In-Demand Occupations &amp;quot;&quot;/&gt;&lt;property id=&quot;20307&quot; value=&quot;327&quot;/&gt;&lt;/object&gt;&lt;object type=&quot;3&quot; unique_id=&quot;10020&quot;&gt;&lt;property id=&quot;20148&quot; value=&quot;5&quot;/&gt;&lt;property id=&quot;20300&quot; value=&quot;Slide 18 - &amp;quot;   Five-Star Rubric for Identifying In-Demand Occupations&amp;quot;&quot;/&gt;&lt;property id=&quot;20307&quot; value=&quot;328&quot;/&gt;&lt;/object&gt;&lt;object type=&quot;3&quot; unique_id=&quot;10021&quot;&gt;&lt;property id=&quot;20148&quot; value=&quot;5&quot;/&gt;&lt;property id=&quot;20300&quot; value=&quot;Slide 19 - &amp;quot;Mission Two: Survey of Employer Competencies, Competency Models, and Career Pathways&amp;quot;&quot;/&gt;&lt;property id=&quot;20307&quot; value=&quot;329&quot;/&gt;&lt;/object&gt;&lt;object type=&quot;3&quot; unique_id=&quot;10022&quot;&gt;&lt;property id=&quot;20148&quot; value=&quot;5&quot;/&gt;&lt;property id=&quot;20300&quot; value=&quot;Slide 20 - &amp;quot;Developing the Compendium of Valuable Credentials&amp;quot;&quot;/&gt;&lt;property id=&quot;20307&quot; value=&quot;330&quot;/&gt;&lt;/object&gt;&lt;object type=&quot;3&quot; unique_id=&quot;10023&quot;&gt;&lt;property id=&quot;20148&quot; value=&quot;5&quot;/&gt;&lt;property id=&quot;20300&quot; value=&quot;Slide 21 - &amp;quot;Credential Checklist&amp;quot;&quot;/&gt;&lt;property id=&quot;20307&quot; value=&quot;321&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23 - &amp;quot;Knowledge Check&amp;quot;&quot;/&gt;&lt;property id=&quot;20307&quot; value=&quot;337&quot;/&gt;&lt;/object&gt;&lt;object type=&quot;3&quot; unique_id=&quot;10026&quot;&gt;&lt;property id=&quot;20148&quot; value=&quot;5&quot;/&gt;&lt;property id=&quot;20300&quot; value=&quot;Slide 24 - &amp;quot;Recap&amp;quot;&quot;/&gt;&lt;property id=&quot;20307&quot; value=&quot;284&quot;/&gt;&lt;/object&gt;&lt;object type=&quot;3&quot; unique_id=&quot;10027&quot;&gt;&lt;property id=&quot;20148&quot; value=&quot;5&quot;/&gt;&lt;property id=&quot;20300&quot; value=&quot;Slide 25 - &amp;quot;Credential Attainment Toolkit&amp;quot;&quot;/&gt;&lt;property id=&quot;20307&quot; value=&quot;338&quot;/&gt;&lt;/object&gt;&lt;object type=&quot;3&quot; unique_id=&quot;10028&quot;&gt;&lt;property id=&quot;20148&quot; value=&quot;5&quot;/&gt;&lt;property id=&quot;20300&quot; value=&quot;Slide 26 - &amp;quot;Conclusion&amp;quot;&quot;/&gt;&lt;property id=&quot;20307&quot; value=&quot;335&quot;/&gt;&lt;/object&gt;&lt;object type=&quot;3&quot; unique_id=&quot;10029&quot;&gt;&lt;property id=&quot;20148&quot; value=&quot;5&quot;/&gt;&lt;property id=&quot;20300&quot; value=&quot;Slide 27 - &amp;quot;Any Questions?&amp;quot;&quot;/&gt;&lt;property id=&quot;20307&quot; value=&quot;281&quot;/&gt;&lt;/object&gt;&lt;object type=&quot;3&quot; unique_id=&quot;10030&quot;&gt;&lt;property id=&quot;20148&quot; value=&quot;5&quot;/&gt;&lt;property id=&quot;20300&quot; value=&quot;Slide 28 - &amp;quot;Resources:&amp;quot;&quot;/&gt;&lt;property id=&quot;20307&quot; value=&quot;333&quot;/&gt;&lt;/object&gt;&lt;object type=&quot;3&quot; unique_id=&quot;10031&quot;&gt;&lt;property id=&quot;20148&quot; value=&quot;5&quot;/&gt;&lt;property id=&quot;20300&quot; value=&quot;Slide 29 - &amp;quot;New/Coming Attractions:  &amp;quot;&quot;/&gt;&lt;property id=&quot;20307&quot; value=&quot;294&quot;/&gt;&lt;/object&gt;&lt;object type=&quot;3&quot; unique_id=&quot;10032&quot;&gt;&lt;property id=&quot;20148&quot; value=&quot;5&quot;/&gt;&lt;property id=&quot;20300&quot; value=&quot;Slide 30 - &amp;quot;New/Coming Attractions:  &amp;quot;&quot;/&gt;&lt;property id=&quot;20307&quot; value=&quot;331&quot;/&gt;&lt;/object&gt;&lt;object type=&quot;3&quot; unique_id=&quot;10033&quot;&gt;&lt;property id=&quot;20148&quot; value=&quot;5&quot;/&gt;&lt;property id=&quot;20300&quot; value=&quot;Slide 31 - &amp;quot;Contact Us&amp;quot;&quot;/&gt;&lt;property id=&quot;20307&quot; value=&quot;275&quot;/&gt;&lt;/object&gt;&lt;object type=&quot;3&quot; unique_id=&quot;10034&quot;&gt;&lt;property id=&quot;20148&quot; value=&quot;5&quot;/&gt;&lt;property id=&quot;20300&quot; value=&quot;Slide 32&quot;/&gt;&lt;property id=&quot;20307&quot; value=&quot;297&quot;/&gt;&lt;/object&gt;&lt;/object&gt;&lt;object type=&quot;8&quot; unique_id=&quot;10068&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4.xml><?xml version="1.0" encoding="utf-8"?>
<ct:contentTypeSchema xmlns:ct="http://schemas.microsoft.com/office/2006/metadata/contentType" xmlns:ma="http://schemas.microsoft.com/office/2006/metadata/properties/metaAttributes" ct:_="" ma:_="" ma:contentTypeName="Document" ma:contentTypeID="0x0101007669111648CCE841868FE85E89B9B60A" ma:contentTypeVersion="9" ma:contentTypeDescription="Create a new document." ma:contentTypeScope="" ma:versionID="12ebf718c81ef8c9fb0e56d150ade9d9">
  <xsd:schema xmlns:xsd="http://www.w3.org/2001/XMLSchema" xmlns:xs="http://www.w3.org/2001/XMLSchema" xmlns:p="http://schemas.microsoft.com/office/2006/metadata/properties" xmlns:ns3="2a1ba486-ff2f-4459-80ac-1ab5aa17f82f" xmlns:ns4="2b487234-2a61-45b0-86e3-998bf12a0e9d" targetNamespace="http://schemas.microsoft.com/office/2006/metadata/properties" ma:root="true" ma:fieldsID="48469e40d74b204ccc04e09ec8e1bdb5" ns3:_="" ns4:_="">
    <xsd:import namespace="2a1ba486-ff2f-4459-80ac-1ab5aa17f82f"/>
    <xsd:import namespace="2b487234-2a61-45b0-86e3-998bf12a0e9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ba486-ff2f-4459-80ac-1ab5aa17f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487234-2a61-45b0-86e3-998bf12a0e9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C6A4A1-2BDB-4EFC-A3A5-C8AB3D693ED3}">
  <ds:schemaRefs>
    <ds:schemaRef ds:uri="http://schemas.microsoft.com/office/infopath/2007/PartnerControls"/>
    <ds:schemaRef ds:uri="http://schemas.openxmlformats.org/package/2006/metadata/core-properties"/>
    <ds:schemaRef ds:uri="http://www.w3.org/XML/1998/namespace"/>
    <ds:schemaRef ds:uri="2b487234-2a61-45b0-86e3-998bf12a0e9d"/>
    <ds:schemaRef ds:uri="http://schemas.microsoft.com/office/2006/documentManagement/types"/>
    <ds:schemaRef ds:uri="http://purl.org/dc/terms/"/>
    <ds:schemaRef ds:uri="2a1ba486-ff2f-4459-80ac-1ab5aa17f82f"/>
    <ds:schemaRef ds:uri="http://purl.org/dc/elements/1.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AEB1480-7238-4B5E-856F-88C92AD9EEE1}">
  <ds:schemaRefs>
    <ds:schemaRef ds:uri="http://schemas.microsoft.com/sharepoint/v3/contenttype/forms"/>
  </ds:schemaRefs>
</ds:datastoreItem>
</file>

<file path=customXml/itemProps3.xml><?xml version="1.0" encoding="utf-8"?>
<ds:datastoreItem xmlns:ds="http://schemas.openxmlformats.org/officeDocument/2006/customXml" ds:itemID="{A870AE42-B7EF-4425-8E23-8E4BA26DAB5C}">
  <ds:schemaRefs>
    <ds:schemaRef ds:uri="http://www.net-centric.com/PAWPP"/>
    <ds:schemaRef ds:uri=""/>
  </ds:schemaRefs>
</ds:datastoreItem>
</file>

<file path=customXml/itemProps4.xml><?xml version="1.0" encoding="utf-8"?>
<ds:datastoreItem xmlns:ds="http://schemas.openxmlformats.org/officeDocument/2006/customXml" ds:itemID="{907D8539-A41C-45C0-B3DF-1C8F5938C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1ba486-ff2f-4459-80ac-1ab5aa17f82f"/>
    <ds:schemaRef ds:uri="2b487234-2a61-45b0-86e3-998bf12a0e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7787</TotalTime>
  <Words>1362</Words>
  <Application>Microsoft Office PowerPoint</Application>
  <PresentationFormat>Widescreen</PresentationFormat>
  <Paragraphs>228</Paragraphs>
  <Slides>32</Slides>
  <Notes>28</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32</vt:i4>
      </vt:variant>
    </vt:vector>
  </HeadingPairs>
  <TitlesOfParts>
    <vt:vector size="48" baseType="lpstr">
      <vt:lpstr>Arial</vt:lpstr>
      <vt:lpstr>Calibri</vt:lpstr>
      <vt:lpstr>Calibri Light</vt:lpstr>
      <vt:lpstr>Helvetica</vt:lpstr>
      <vt:lpstr>Segoe UI</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1_Office Theme</vt:lpstr>
      <vt:lpstr>Poll</vt:lpstr>
      <vt:lpstr>Credential Attainment - Introduction to New Tools</vt:lpstr>
      <vt:lpstr>Today’s Moderator</vt:lpstr>
      <vt:lpstr>Today’s Speakers</vt:lpstr>
      <vt:lpstr>Today’s Speakers</vt:lpstr>
      <vt:lpstr>Today’s Objectives</vt:lpstr>
      <vt:lpstr>Credential Attainment Decision Tree Tool</vt:lpstr>
      <vt:lpstr>Background</vt:lpstr>
      <vt:lpstr>Background</vt:lpstr>
      <vt:lpstr>Credential Attainment Cohort States </vt:lpstr>
      <vt:lpstr>Purpose:  State Specific &amp; System-wide</vt:lpstr>
      <vt:lpstr>Features</vt:lpstr>
      <vt:lpstr>Location – Narrative Guide, Tool, Capstone, State Action Plans</vt:lpstr>
      <vt:lpstr>Walkthrough – Credential Attainment Decision Tree Tool</vt:lpstr>
      <vt:lpstr>Credential Attainment Cohort – A Practical Application</vt:lpstr>
      <vt:lpstr>The Alabama Committee on Credentialing and Career Pathways  </vt:lpstr>
      <vt:lpstr>Mission One: Developing the Lists of In-Demand Occupations </vt:lpstr>
      <vt:lpstr>   Five-Star Rubric for Identifying In-Demand Occupations</vt:lpstr>
      <vt:lpstr>Mission Two: Survey of Employer Competencies, Competency Models, and Career Pathways</vt:lpstr>
      <vt:lpstr>Developing the Compendium of Valuable Credentials</vt:lpstr>
      <vt:lpstr>Credential Checklist</vt:lpstr>
      <vt:lpstr>PowerPoint Presentation</vt:lpstr>
      <vt:lpstr>Knowledge Check</vt:lpstr>
      <vt:lpstr>Recap</vt:lpstr>
      <vt:lpstr>Credential Attainment Toolkit</vt:lpstr>
      <vt:lpstr>Conclusion</vt:lpstr>
      <vt:lpstr>Any Questions?</vt:lpstr>
      <vt:lpstr>Resources:</vt:lpstr>
      <vt:lpstr>New/Coming Attractions:  </vt:lpstr>
      <vt:lpstr>New/Coming Attractions:  </vt:lpstr>
      <vt:lpstr>Contact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Grace McCall</cp:lastModifiedBy>
  <cp:revision>353</cp:revision>
  <dcterms:created xsi:type="dcterms:W3CDTF">2019-06-21T16:58:05Z</dcterms:created>
  <dcterms:modified xsi:type="dcterms:W3CDTF">2020-06-25T16:41:24Z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E3E3652B-E154-4632-AF29-AF74A27B8CCB</vt:lpwstr>
  </property>
  <property fmtid="{D5CDD505-2E9C-101B-9397-08002B2CF9AE}" pid="3" name="ArticulatePath">
    <vt:lpwstr>https://appriver3651000470-my.sharepoint.com/personal/mlamb_mahernet_com/Documents/Marg-WFGPS/Content Thumbnail Images/WFGPS_PPT_Template_20191205</vt:lpwstr>
  </property>
  <property fmtid="{D5CDD505-2E9C-101B-9397-08002B2CF9AE}" pid="4" name="ContentTypeId">
    <vt:lpwstr>0x0101007669111648CCE841868FE85E89B9B60A</vt:lpwstr>
  </property>
</Properties>
</file>