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74130" autoAdjust="0"/>
  </p:normalViewPr>
  <p:slideViewPr>
    <p:cSldViewPr snapToGrid="0">
      <p:cViewPr varScale="1">
        <p:scale>
          <a:sx n="87" d="100"/>
          <a:sy n="87" d="100"/>
        </p:scale>
        <p:origin x="1699"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7/21/2020</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7/21/2020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20/05/26/16/42/Introduction-Credential-Attainment-Decision-Tree-Tool-and-Credential-Attainment-Cohort-Capstone"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Credential Attainment:  Introduction to New Tools</a:t>
            </a:r>
            <a:br>
              <a:rPr lang="en-US" sz="1600" dirty="0"/>
            </a:br>
            <a:r>
              <a:rPr lang="en-US" sz="1100" dirty="0"/>
              <a:t>Date:  </a:t>
            </a:r>
            <a:r>
              <a:rPr lang="en-US" sz="1100" b="0" dirty="0"/>
              <a:t>06/25/2020</a:t>
            </a:r>
            <a:br>
              <a:rPr lang="en-US" sz="1600" b="0" dirty="0"/>
            </a:br>
            <a:r>
              <a:rPr lang="en-US" sz="1100" dirty="0"/>
              <a:t>Moderator(s):  </a:t>
            </a:r>
            <a:r>
              <a:rPr lang="en-US" sz="1100" b="0" dirty="0"/>
              <a:t>Shelia F. Lewis</a:t>
            </a:r>
            <a:br>
              <a:rPr lang="en-US" sz="1100" b="0" dirty="0"/>
            </a:br>
            <a:r>
              <a:rPr lang="en-US" sz="1100" dirty="0"/>
              <a:t>Speaker(s):  </a:t>
            </a:r>
            <a:r>
              <a:rPr lang="en-US" sz="1100" b="0" dirty="0"/>
              <a:t>Christina Eckenroth, Kellen Grode, Gregory Scheib, Pam Frugoli, </a:t>
            </a:r>
            <a:r>
              <a:rPr lang="en-US" sz="1100" b="0" i="1" dirty="0">
                <a:solidFill>
                  <a:srgbClr val="FF0000"/>
                </a:solidFill>
              </a:rPr>
              <a:t>Nick Moore</a:t>
            </a:r>
            <a:br>
              <a:rPr lang="en-US" sz="1100" b="0" i="1" dirty="0">
                <a:solidFill>
                  <a:srgbClr val="FF0000"/>
                </a:solidFill>
              </a:rPr>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fontScale="92500" lnSpcReduction="20000"/>
          </a:bodyPr>
          <a:lstStyle/>
          <a:p>
            <a:pPr marL="0" indent="0">
              <a:buNone/>
            </a:pPr>
            <a:r>
              <a:rPr lang="en-US" sz="1200" dirty="0">
                <a:solidFill>
                  <a:schemeClr val="tx1"/>
                </a:solidFill>
              </a:rPr>
              <a:t>This event represents the culmination of work performed by the State Cohort on Credential Attainment and the work of Federal staff towards the development of two new tools designed to aid grantees in determining whether or not credentials and certifications count towards the indicator.  Federal staff introduced and demonstrated the interactive Credential Attainment Decision Tree Tool (Tool).  They also demonstrated how grantees might use the tool.</a:t>
            </a:r>
          </a:p>
          <a:p>
            <a:pPr marL="0" indent="0">
              <a:buNone/>
            </a:pPr>
            <a:r>
              <a:rPr lang="en-US" sz="1200" dirty="0">
                <a:solidFill>
                  <a:schemeClr val="tx1"/>
                </a:solidFill>
              </a:rPr>
              <a:t>The State Cohort on Credential Attainment consist of nine state teams from partner agencies, including Adult, Dislocated Worker, Youth, Wagner-Peyser, Vocational Rehabilitation, and Adult Education.  The nine cohort state teams were from Alabama, Massachusetts, Michigan, Minnesota, Missouri, Ohio, Pennsylvania, Utah, and Vermont.  Nick Moore, a state cohort participant from Alabama’s Governor’s Office of Education and Workforce, represented the cohort team by presenting his state’s work on credentials.  During his presentation, Mr. Moore, provided 1) a summary of his state’s work on credentials, 2) an overview of the state credential attainment plan drafted in the cohort, and 3) their experience and feedback on the Credential Attainment Decision Tree Tool.  He also connected with the Tool and the cohort capstone product, which are designed to be used as companion resources in the identification of credentials that count toward the indicator.  The inclusion of these two new tools and Alabama’s work, provides a suite of credential attainment resources, found on WFGPS, for grantees.</a:t>
            </a:r>
          </a:p>
          <a:p>
            <a:pPr marL="0" indent="0">
              <a:buNone/>
            </a:pPr>
            <a:r>
              <a:rPr lang="en-US" sz="1200" dirty="0">
                <a:solidFill>
                  <a:schemeClr val="tx1"/>
                </a:solidFill>
              </a:rPr>
              <a:t>The event concluded with key takeaways found in various state cohort action plans</a:t>
            </a:r>
          </a:p>
          <a:p>
            <a:pPr marL="0" indent="0">
              <a:buNone/>
            </a:pPr>
            <a:r>
              <a:rPr lang="en-US" sz="1200" dirty="0">
                <a:solidFill>
                  <a:schemeClr val="tx1"/>
                </a:solidFill>
              </a:rPr>
              <a:t> </a:t>
            </a: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726138994"/>
              </p:ext>
            </p:extLst>
          </p:nvPr>
        </p:nvGraphicFramePr>
        <p:xfrm>
          <a:off x="5506262" y="657880"/>
          <a:ext cx="3402846" cy="564767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542270">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Poll</a:t>
                      </a:r>
                      <a:r>
                        <a:rPr lang="en-US" sz="1000" b="0" baseline="0" dirty="0"/>
                        <a:t> Question Results</a:t>
                      </a:r>
                      <a:endParaRPr lang="en-US" sz="1000" b="0" dirty="0"/>
                    </a:p>
                  </a:txBody>
                  <a:tcPr/>
                </a:tc>
                <a:tc>
                  <a:txBody>
                    <a:bodyPr/>
                    <a:lstStyle/>
                    <a:p>
                      <a:pPr marL="0" indent="0" algn="ctr"/>
                      <a:r>
                        <a:rPr lang="en-US" sz="900" dirty="0"/>
                        <a:t>1:50</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0" dirty="0"/>
                        <a:t>Objectives</a:t>
                      </a:r>
                    </a:p>
                  </a:txBody>
                  <a:tcPr/>
                </a:tc>
                <a:tc>
                  <a:txBody>
                    <a:bodyPr/>
                    <a:lstStyle/>
                    <a:p>
                      <a:pPr algn="ctr"/>
                      <a:r>
                        <a:rPr lang="en-US" sz="900" dirty="0"/>
                        <a:t>3:26</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a:t>Credential Attainment Cohort - Background</a:t>
                      </a:r>
                    </a:p>
                  </a:txBody>
                  <a:tcPr/>
                </a:tc>
                <a:tc>
                  <a:txBody>
                    <a:bodyPr/>
                    <a:lstStyle/>
                    <a:p>
                      <a:pPr algn="ctr"/>
                      <a:r>
                        <a:rPr lang="en-US" sz="900" dirty="0"/>
                        <a:t>4:55</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a:t>Credential Attainment Cohort - States</a:t>
                      </a:r>
                    </a:p>
                  </a:txBody>
                  <a:tcPr/>
                </a:tc>
                <a:tc>
                  <a:txBody>
                    <a:bodyPr/>
                    <a:lstStyle/>
                    <a:p>
                      <a:pPr algn="ctr"/>
                      <a:r>
                        <a:rPr lang="en-US" sz="900" dirty="0"/>
                        <a:t>6:00</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Credential Attainment</a:t>
                      </a:r>
                      <a:r>
                        <a:rPr lang="en-US" sz="1000" b="0" baseline="0" dirty="0"/>
                        <a:t> Cohort - Purpose</a:t>
                      </a:r>
                      <a:endParaRPr lang="en-US" sz="1000" b="0" dirty="0"/>
                    </a:p>
                  </a:txBody>
                  <a:tcPr/>
                </a:tc>
                <a:tc>
                  <a:txBody>
                    <a:bodyPr/>
                    <a:lstStyle/>
                    <a:p>
                      <a:pPr algn="ctr"/>
                      <a:r>
                        <a:rPr lang="en-US" sz="900" dirty="0"/>
                        <a:t>6:37</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Credential Attainment Cohort - Features</a:t>
                      </a:r>
                    </a:p>
                  </a:txBody>
                  <a:tcPr/>
                </a:tc>
                <a:tc>
                  <a:txBody>
                    <a:bodyPr/>
                    <a:lstStyle/>
                    <a:p>
                      <a:pPr algn="ctr"/>
                      <a:r>
                        <a:rPr lang="en-US" sz="900" dirty="0"/>
                        <a:t>7:00</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Location of Resources</a:t>
                      </a:r>
                    </a:p>
                  </a:txBody>
                  <a:tcPr/>
                </a:tc>
                <a:tc>
                  <a:txBody>
                    <a:bodyPr/>
                    <a:lstStyle/>
                    <a:p>
                      <a:pPr algn="ctr"/>
                      <a:r>
                        <a:rPr lang="en-US" sz="900" dirty="0"/>
                        <a:t>9:00</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900" b="0" dirty="0"/>
                        <a:t>Walkthrough/Demonstration</a:t>
                      </a:r>
                      <a:r>
                        <a:rPr lang="en-US" sz="900" b="0" baseline="0" dirty="0"/>
                        <a:t> – Interactive Tool</a:t>
                      </a:r>
                      <a:endParaRPr lang="en-US" sz="900" b="0" dirty="0"/>
                    </a:p>
                  </a:txBody>
                  <a:tcPr/>
                </a:tc>
                <a:tc>
                  <a:txBody>
                    <a:bodyPr/>
                    <a:lstStyle/>
                    <a:p>
                      <a:pPr algn="ctr"/>
                      <a:r>
                        <a:rPr lang="en-US" sz="900" dirty="0"/>
                        <a:t>12:00</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t>Practical Application - Alabama</a:t>
                      </a:r>
                    </a:p>
                  </a:txBody>
                  <a:tcPr/>
                </a:tc>
                <a:tc>
                  <a:txBody>
                    <a:bodyPr/>
                    <a:lstStyle/>
                    <a:p>
                      <a:pPr algn="ctr"/>
                      <a:r>
                        <a:rPr lang="en-US" sz="900" dirty="0"/>
                        <a:t>30:04</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a:t>Credential Attainment Toolkit</a:t>
                      </a:r>
                    </a:p>
                  </a:txBody>
                  <a:tcPr/>
                </a:tc>
                <a:tc>
                  <a:txBody>
                    <a:bodyPr/>
                    <a:lstStyle/>
                    <a:p>
                      <a:pPr algn="ctr"/>
                      <a:r>
                        <a:rPr lang="en-US" sz="900" dirty="0"/>
                        <a:t>50:04</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Conclusion – Quick Tips</a:t>
                      </a:r>
                    </a:p>
                  </a:txBody>
                  <a:tcPr/>
                </a:tc>
                <a:tc>
                  <a:txBody>
                    <a:bodyPr/>
                    <a:lstStyle/>
                    <a:p>
                      <a:pPr algn="ctr"/>
                      <a:r>
                        <a:rPr lang="en-US" sz="900" dirty="0"/>
                        <a:t>50:26</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Questions/Responses</a:t>
                      </a:r>
                    </a:p>
                  </a:txBody>
                  <a:tcPr/>
                </a:tc>
                <a:tc>
                  <a:txBody>
                    <a:bodyPr/>
                    <a:lstStyle/>
                    <a:p>
                      <a:pPr algn="ctr"/>
                      <a:r>
                        <a:rPr lang="en-US" sz="900"/>
                        <a:t>52:20</a:t>
                      </a: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Credential Attainment:  Introduction to New Tools Date:  06/25/2020 Moderator(s):  Shelia F. Lewi&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7179</TotalTime>
  <Words>386</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Credential Attainment:  Introduction to New Tools Date:  06/25/2020 Moderator(s):  Shelia F. Lewis Speaker(s):  Christina Eckenroth, Kellen Grode, Gregory Scheib, Pam Frugoli, Nick Moore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103</cp:revision>
  <dcterms:created xsi:type="dcterms:W3CDTF">2017-09-27T21:43:17Z</dcterms:created>
  <dcterms:modified xsi:type="dcterms:W3CDTF">2020-07-21T18:40:49Z</dcterms:modified>
</cp:coreProperties>
</file>