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xlsx" ContentType="application/vnd.openxmlformats-officedocument.spreadsheetml.sheet"/>
  <Default Extension="wdp" ContentType="image/vnd.ms-photo"/>
  <Default Extension="png" ContentType="image/png"/>
  <Default Extension="svg" ContentType="image/svg"/>
  <Default Extension="emf" ContentType="image/x-emf"/>
  <Override PartName="/customXml/item1.xml" ContentType="application/xml"/>
  <Override PartName="/customXml/itemProps1.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olors1.xml" ContentType="application/vnd.ms-office.chartcolorstyle+xml"/>
  <Override PartName="/ppt/charts/colors2.xml" ContentType="application/vnd.ms-office.chartcolorstyle+xml"/>
  <Override PartName="/ppt/charts/style1.xml" ContentType="application/vnd.ms-office.chartstyle+xml"/>
  <Override PartName="/ppt/charts/style2.xml" ContentType="application/vnd.ms-office.chartstyle+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colors7.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drawing7.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layout7.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diagrams/quickStyle7.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NET 19.7-->
<p:presentation xmlns:r="http://schemas.openxmlformats.org/officeDocument/2006/relationships" xmlns:a="http://schemas.openxmlformats.org/drawingml/2006/main" xmlns:p="http://schemas.openxmlformats.org/presentationml/2006/main" saveSubsetFonts="1">
  <p:sldMasterIdLst>
    <p:sldMasterId id="2147483648" r:id="rId2"/>
    <p:sldMasterId id="2147483670" r:id="rId3"/>
    <p:sldMasterId id="2147483658" r:id="rId4"/>
    <p:sldMasterId id="2147483684" r:id="rId5"/>
    <p:sldMasterId id="2147483716" r:id="rId6"/>
    <p:sldMasterId id="2147483728" r:id="rId7"/>
    <p:sldMasterId id="2147483734" r:id="rId8"/>
    <p:sldMasterId id="2147483746" r:id="rId9"/>
  </p:sldMasterIdLst>
  <p:notesMasterIdLst>
    <p:notesMasterId r:id="rId10"/>
  </p:notesMasterIdLst>
  <p:handoutMasterIdLst>
    <p:handoutMasterId r:id="rId11"/>
  </p:handoutMasterIdLst>
  <p:sldIdLst>
    <p:sldId id="277" r:id="rId12"/>
    <p:sldId id="256" r:id="rId13"/>
    <p:sldId id="296" r:id="rId14"/>
    <p:sldId id="409" r:id="rId15"/>
    <p:sldId id="414" r:id="rId16"/>
    <p:sldId id="470" r:id="rId17"/>
    <p:sldId id="295" r:id="rId18"/>
    <p:sldId id="282" r:id="rId19"/>
    <p:sldId id="358" r:id="rId20"/>
    <p:sldId id="410" r:id="rId21"/>
    <p:sldId id="411" r:id="rId22"/>
    <p:sldId id="499" r:id="rId23"/>
    <p:sldId id="471" r:id="rId24"/>
    <p:sldId id="472" r:id="rId25"/>
    <p:sldId id="501" r:id="rId26"/>
    <p:sldId id="502" r:id="rId27"/>
    <p:sldId id="503" r:id="rId28"/>
    <p:sldId id="504" r:id="rId29"/>
    <p:sldId id="505" r:id="rId30"/>
    <p:sldId id="506" r:id="rId31"/>
    <p:sldId id="507" r:id="rId32"/>
    <p:sldId id="508" r:id="rId33"/>
    <p:sldId id="509" r:id="rId34"/>
    <p:sldId id="510" r:id="rId35"/>
    <p:sldId id="511" r:id="rId36"/>
    <p:sldId id="473" r:id="rId37"/>
    <p:sldId id="314" r:id="rId38"/>
    <p:sldId id="456" r:id="rId39"/>
    <p:sldId id="457" r:id="rId40"/>
    <p:sldId id="458" r:id="rId41"/>
    <p:sldId id="459" r:id="rId42"/>
    <p:sldId id="460" r:id="rId43"/>
    <p:sldId id="461" r:id="rId44"/>
    <p:sldId id="462" r:id="rId45"/>
    <p:sldId id="463" r:id="rId46"/>
    <p:sldId id="464" r:id="rId47"/>
    <p:sldId id="465" r:id="rId48"/>
    <p:sldId id="466" r:id="rId49"/>
    <p:sldId id="467" r:id="rId50"/>
    <p:sldId id="476" r:id="rId51"/>
    <p:sldId id="412" r:id="rId52"/>
    <p:sldId id="486" r:id="rId53"/>
    <p:sldId id="487" r:id="rId54"/>
    <p:sldId id="488" r:id="rId55"/>
    <p:sldId id="489" r:id="rId56"/>
    <p:sldId id="490" r:id="rId57"/>
    <p:sldId id="491" r:id="rId58"/>
    <p:sldId id="492" r:id="rId59"/>
    <p:sldId id="493" r:id="rId60"/>
    <p:sldId id="494" r:id="rId61"/>
    <p:sldId id="495" r:id="rId62"/>
    <p:sldId id="496" r:id="rId63"/>
    <p:sldId id="497" r:id="rId64"/>
    <p:sldId id="498" r:id="rId65"/>
    <p:sldId id="474" r:id="rId66"/>
    <p:sldId id="413" r:id="rId67"/>
    <p:sldId id="477" r:id="rId68"/>
    <p:sldId id="478" r:id="rId69"/>
    <p:sldId id="479" r:id="rId70"/>
    <p:sldId id="480" r:id="rId71"/>
    <p:sldId id="481" r:id="rId72"/>
    <p:sldId id="482" r:id="rId73"/>
    <p:sldId id="483" r:id="rId74"/>
    <p:sldId id="484" r:id="rId75"/>
    <p:sldId id="485" r:id="rId76"/>
    <p:sldId id="468" r:id="rId77"/>
    <p:sldId id="366" r:id="rId78"/>
    <p:sldId id="469" r:id="rId79"/>
    <p:sldId id="407" r:id="rId80"/>
    <p:sldId id="371" r:id="rId81"/>
    <p:sldId id="274" r:id="rId82"/>
    <p:sldId id="425" r:id="rId83"/>
    <p:sldId id="281" r:id="rId84"/>
    <p:sldId id="275" r:id="rId85"/>
    <p:sldId id="297" r:id="rId86"/>
  </p:sldIdLst>
  <p:sldSz cx="12192000" cy="6858000"/>
  <p:notesSz cx="6950075" cy="9236075"/>
  <p:custDataLst>
    <p:tags r:id="rId8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4F4"/>
    <a:srgbClr val="8C8C8C"/>
    <a:srgbClr val="2C52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28" autoAdjust="0"/>
    <p:restoredTop sz="94660"/>
  </p:normalViewPr>
  <p:slideViewPr>
    <p:cSldViewPr snapToGrid="0">
      <p:cViewPr varScale="1">
        <p:scale>
          <a:sx n="65" d="100"/>
          <a:sy n="65" d="100"/>
        </p:scale>
        <p:origin x="648" y="40"/>
      </p:cViewPr>
      <p:guideLst/>
    </p:cSldViewPr>
  </p:slideViewPr>
  <p:notesTextViewPr>
    <p:cViewPr>
      <p:scale>
        <a:sx n="1" d="1"/>
        <a:sy n="1" d="1"/>
      </p:scale>
      <p:origin x="0" y="0"/>
    </p:cViewPr>
  </p:notesTextViewPr>
  <p:notesViewPr>
    <p:cSldViewPr snapToGrid="0" showGuides="1">
      <p:cViewPr varScale="1">
        <p:scale>
          <a:sx n="84" d="100"/>
          <a:sy n="84" d="100"/>
        </p:scale>
        <p:origin x="3828" y="90"/>
      </p:cViewPr>
      <p:guideLst>
        <p:guide orient="horz" pos="2909"/>
        <p:guide pos="2189"/>
      </p:guideLst>
    </p:cSldViewPr>
  </p:notesViewPr>
  <p:gridSpacing cx="76200" cy="76200"/>
</p:viewPr>
</file>

<file path=ppt/_rels/presentation.xml.rels>&#65279;<?xml version="1.0" encoding="utf-8" standalone="yes"?><Relationships xmlns="http://schemas.openxmlformats.org/package/2006/relationships"><Relationship Id="rId1" Type="http://schemas.openxmlformats.org/officeDocument/2006/relationships/customXml" Target="../customXml/item1.xml" /><Relationship Id="rId10" Type="http://schemas.openxmlformats.org/officeDocument/2006/relationships/notesMaster" Target="notesMasters/notesMaster1.xml" /><Relationship Id="rId11" Type="http://schemas.openxmlformats.org/officeDocument/2006/relationships/handoutMaster" Target="handoutMasters/handoutMaster1.xml" /><Relationship Id="rId12" Type="http://schemas.openxmlformats.org/officeDocument/2006/relationships/slide" Target="slides/slide1.xml" /><Relationship Id="rId13" Type="http://schemas.openxmlformats.org/officeDocument/2006/relationships/slide" Target="slides/slide2.xml" /><Relationship Id="rId14" Type="http://schemas.openxmlformats.org/officeDocument/2006/relationships/slide" Target="slides/slide3.xml" /><Relationship Id="rId15" Type="http://schemas.openxmlformats.org/officeDocument/2006/relationships/slide" Target="slides/slide4.xml" /><Relationship Id="rId16" Type="http://schemas.openxmlformats.org/officeDocument/2006/relationships/slide" Target="slides/slide5.xml" /><Relationship Id="rId17" Type="http://schemas.openxmlformats.org/officeDocument/2006/relationships/slide" Target="slides/slide6.xml" /><Relationship Id="rId18" Type="http://schemas.openxmlformats.org/officeDocument/2006/relationships/slide" Target="slides/slide7.xml" /><Relationship Id="rId19" Type="http://schemas.openxmlformats.org/officeDocument/2006/relationships/slide" Target="slides/slide8.xml" /><Relationship Id="rId2" Type="http://schemas.openxmlformats.org/officeDocument/2006/relationships/slideMaster" Target="slideMasters/slideMaster1.xml" /><Relationship Id="rId20" Type="http://schemas.openxmlformats.org/officeDocument/2006/relationships/slide" Target="slides/slide9.xml" /><Relationship Id="rId21" Type="http://schemas.openxmlformats.org/officeDocument/2006/relationships/slide" Target="slides/slide10.xml" /><Relationship Id="rId22" Type="http://schemas.openxmlformats.org/officeDocument/2006/relationships/slide" Target="slides/slide11.xml" /><Relationship Id="rId23" Type="http://schemas.openxmlformats.org/officeDocument/2006/relationships/slide" Target="slides/slide12.xml" /><Relationship Id="rId24" Type="http://schemas.openxmlformats.org/officeDocument/2006/relationships/slide" Target="slides/slide13.xml" /><Relationship Id="rId25" Type="http://schemas.openxmlformats.org/officeDocument/2006/relationships/slide" Target="slides/slide14.xml" /><Relationship Id="rId26" Type="http://schemas.openxmlformats.org/officeDocument/2006/relationships/slide" Target="slides/slide15.xml" /><Relationship Id="rId27" Type="http://schemas.openxmlformats.org/officeDocument/2006/relationships/slide" Target="slides/slide16.xml" /><Relationship Id="rId28" Type="http://schemas.openxmlformats.org/officeDocument/2006/relationships/slide" Target="slides/slide17.xml" /><Relationship Id="rId29" Type="http://schemas.openxmlformats.org/officeDocument/2006/relationships/slide" Target="slides/slide18.xml" /><Relationship Id="rId3" Type="http://schemas.openxmlformats.org/officeDocument/2006/relationships/slideMaster" Target="slideMasters/slideMaster2.xml" /><Relationship Id="rId30" Type="http://schemas.openxmlformats.org/officeDocument/2006/relationships/slide" Target="slides/slide19.xml" /><Relationship Id="rId31" Type="http://schemas.openxmlformats.org/officeDocument/2006/relationships/slide" Target="slides/slide20.xml" /><Relationship Id="rId32" Type="http://schemas.openxmlformats.org/officeDocument/2006/relationships/slide" Target="slides/slide21.xml" /><Relationship Id="rId33" Type="http://schemas.openxmlformats.org/officeDocument/2006/relationships/slide" Target="slides/slide22.xml" /><Relationship Id="rId34" Type="http://schemas.openxmlformats.org/officeDocument/2006/relationships/slide" Target="slides/slide23.xml" /><Relationship Id="rId35" Type="http://schemas.openxmlformats.org/officeDocument/2006/relationships/slide" Target="slides/slide24.xml" /><Relationship Id="rId36" Type="http://schemas.openxmlformats.org/officeDocument/2006/relationships/slide" Target="slides/slide25.xml" /><Relationship Id="rId37" Type="http://schemas.openxmlformats.org/officeDocument/2006/relationships/slide" Target="slides/slide26.xml" /><Relationship Id="rId38" Type="http://schemas.openxmlformats.org/officeDocument/2006/relationships/slide" Target="slides/slide27.xml" /><Relationship Id="rId39" Type="http://schemas.openxmlformats.org/officeDocument/2006/relationships/slide" Target="slides/slide28.xml" /><Relationship Id="rId4" Type="http://schemas.openxmlformats.org/officeDocument/2006/relationships/slideMaster" Target="slideMasters/slideMaster3.xml" /><Relationship Id="rId40" Type="http://schemas.openxmlformats.org/officeDocument/2006/relationships/slide" Target="slides/slide29.xml" /><Relationship Id="rId41" Type="http://schemas.openxmlformats.org/officeDocument/2006/relationships/slide" Target="slides/slide30.xml" /><Relationship Id="rId42" Type="http://schemas.openxmlformats.org/officeDocument/2006/relationships/slide" Target="slides/slide31.xml" /><Relationship Id="rId43" Type="http://schemas.openxmlformats.org/officeDocument/2006/relationships/slide" Target="slides/slide32.xml" /><Relationship Id="rId44" Type="http://schemas.openxmlformats.org/officeDocument/2006/relationships/slide" Target="slides/slide33.xml" /><Relationship Id="rId45" Type="http://schemas.openxmlformats.org/officeDocument/2006/relationships/slide" Target="slides/slide34.xml" /><Relationship Id="rId46" Type="http://schemas.openxmlformats.org/officeDocument/2006/relationships/slide" Target="slides/slide35.xml" /><Relationship Id="rId47" Type="http://schemas.openxmlformats.org/officeDocument/2006/relationships/slide" Target="slides/slide36.xml" /><Relationship Id="rId48" Type="http://schemas.openxmlformats.org/officeDocument/2006/relationships/slide" Target="slides/slide37.xml" /><Relationship Id="rId49" Type="http://schemas.openxmlformats.org/officeDocument/2006/relationships/slide" Target="slides/slide38.xml" /><Relationship Id="rId5" Type="http://schemas.openxmlformats.org/officeDocument/2006/relationships/slideMaster" Target="slideMasters/slideMaster4.xml" /><Relationship Id="rId50" Type="http://schemas.openxmlformats.org/officeDocument/2006/relationships/slide" Target="slides/slide39.xml" /><Relationship Id="rId51" Type="http://schemas.openxmlformats.org/officeDocument/2006/relationships/slide" Target="slides/slide40.xml" /><Relationship Id="rId52" Type="http://schemas.openxmlformats.org/officeDocument/2006/relationships/slide" Target="slides/slide41.xml" /><Relationship Id="rId53" Type="http://schemas.openxmlformats.org/officeDocument/2006/relationships/slide" Target="slides/slide42.xml" /><Relationship Id="rId54" Type="http://schemas.openxmlformats.org/officeDocument/2006/relationships/slide" Target="slides/slide43.xml" /><Relationship Id="rId55" Type="http://schemas.openxmlformats.org/officeDocument/2006/relationships/slide" Target="slides/slide44.xml" /><Relationship Id="rId56" Type="http://schemas.openxmlformats.org/officeDocument/2006/relationships/slide" Target="slides/slide45.xml" /><Relationship Id="rId57" Type="http://schemas.openxmlformats.org/officeDocument/2006/relationships/slide" Target="slides/slide46.xml" /><Relationship Id="rId58" Type="http://schemas.openxmlformats.org/officeDocument/2006/relationships/slide" Target="slides/slide47.xml" /><Relationship Id="rId59" Type="http://schemas.openxmlformats.org/officeDocument/2006/relationships/slide" Target="slides/slide48.xml" /><Relationship Id="rId6" Type="http://schemas.openxmlformats.org/officeDocument/2006/relationships/slideMaster" Target="slideMasters/slideMaster5.xml" /><Relationship Id="rId60" Type="http://schemas.openxmlformats.org/officeDocument/2006/relationships/slide" Target="slides/slide49.xml" /><Relationship Id="rId61" Type="http://schemas.openxmlformats.org/officeDocument/2006/relationships/slide" Target="slides/slide50.xml" /><Relationship Id="rId62" Type="http://schemas.openxmlformats.org/officeDocument/2006/relationships/slide" Target="slides/slide51.xml" /><Relationship Id="rId63" Type="http://schemas.openxmlformats.org/officeDocument/2006/relationships/slide" Target="slides/slide52.xml" /><Relationship Id="rId64" Type="http://schemas.openxmlformats.org/officeDocument/2006/relationships/slide" Target="slides/slide53.xml" /><Relationship Id="rId65" Type="http://schemas.openxmlformats.org/officeDocument/2006/relationships/slide" Target="slides/slide54.xml" /><Relationship Id="rId66" Type="http://schemas.openxmlformats.org/officeDocument/2006/relationships/slide" Target="slides/slide55.xml" /><Relationship Id="rId67" Type="http://schemas.openxmlformats.org/officeDocument/2006/relationships/slide" Target="slides/slide56.xml" /><Relationship Id="rId68" Type="http://schemas.openxmlformats.org/officeDocument/2006/relationships/slide" Target="slides/slide57.xml" /><Relationship Id="rId69" Type="http://schemas.openxmlformats.org/officeDocument/2006/relationships/slide" Target="slides/slide58.xml" /><Relationship Id="rId7" Type="http://schemas.openxmlformats.org/officeDocument/2006/relationships/slideMaster" Target="slideMasters/slideMaster6.xml" /><Relationship Id="rId70" Type="http://schemas.openxmlformats.org/officeDocument/2006/relationships/slide" Target="slides/slide59.xml" /><Relationship Id="rId71" Type="http://schemas.openxmlformats.org/officeDocument/2006/relationships/slide" Target="slides/slide60.xml" /><Relationship Id="rId72" Type="http://schemas.openxmlformats.org/officeDocument/2006/relationships/slide" Target="slides/slide61.xml" /><Relationship Id="rId73" Type="http://schemas.openxmlformats.org/officeDocument/2006/relationships/slide" Target="slides/slide62.xml" /><Relationship Id="rId74" Type="http://schemas.openxmlformats.org/officeDocument/2006/relationships/slide" Target="slides/slide63.xml" /><Relationship Id="rId75" Type="http://schemas.openxmlformats.org/officeDocument/2006/relationships/slide" Target="slides/slide64.xml" /><Relationship Id="rId76" Type="http://schemas.openxmlformats.org/officeDocument/2006/relationships/slide" Target="slides/slide65.xml" /><Relationship Id="rId77" Type="http://schemas.openxmlformats.org/officeDocument/2006/relationships/slide" Target="slides/slide66.xml" /><Relationship Id="rId78" Type="http://schemas.openxmlformats.org/officeDocument/2006/relationships/slide" Target="slides/slide67.xml" /><Relationship Id="rId79" Type="http://schemas.openxmlformats.org/officeDocument/2006/relationships/slide" Target="slides/slide68.xml" /><Relationship Id="rId8" Type="http://schemas.openxmlformats.org/officeDocument/2006/relationships/slideMaster" Target="slideMasters/slideMaster7.xml" /><Relationship Id="rId80" Type="http://schemas.openxmlformats.org/officeDocument/2006/relationships/slide" Target="slides/slide69.xml" /><Relationship Id="rId81" Type="http://schemas.openxmlformats.org/officeDocument/2006/relationships/slide" Target="slides/slide70.xml" /><Relationship Id="rId82" Type="http://schemas.openxmlformats.org/officeDocument/2006/relationships/slide" Target="slides/slide71.xml" /><Relationship Id="rId83" Type="http://schemas.openxmlformats.org/officeDocument/2006/relationships/slide" Target="slides/slide72.xml" /><Relationship Id="rId84" Type="http://schemas.openxmlformats.org/officeDocument/2006/relationships/slide" Target="slides/slide73.xml" /><Relationship Id="rId85" Type="http://schemas.openxmlformats.org/officeDocument/2006/relationships/slide" Target="slides/slide74.xml" /><Relationship Id="rId86" Type="http://schemas.openxmlformats.org/officeDocument/2006/relationships/slide" Target="slides/slide75.xml" /><Relationship Id="rId87" Type="http://schemas.openxmlformats.org/officeDocument/2006/relationships/tags" Target="tags/tag828.xml" /><Relationship Id="rId88" Type="http://schemas.openxmlformats.org/officeDocument/2006/relationships/presProps" Target="presProps.xml" /><Relationship Id="rId89" Type="http://schemas.openxmlformats.org/officeDocument/2006/relationships/viewProps" Target="viewProps.xml" /><Relationship Id="rId9" Type="http://schemas.openxmlformats.org/officeDocument/2006/relationships/slideMaster" Target="slideMasters/slideMaster8.xml" /><Relationship Id="rId90" Type="http://schemas.openxmlformats.org/officeDocument/2006/relationships/theme" Target="theme/theme1.xml" /><Relationship Id="rId91" Type="http://schemas.openxmlformats.org/officeDocument/2006/relationships/tableStyles" Target="tableStyles.xml" /></Relationships>
</file>

<file path=ppt/charts/_rels/chart1.xml.rels>&#65279;<?xml version="1.0" encoding="utf-8" standalone="yes"?><Relationships xmlns="http://schemas.openxmlformats.org/package/2006/relationships"><Relationship Id="rId1" Type="http://schemas.openxmlformats.org/officeDocument/2006/relationships/package" Target="../embeddings/Microsoft_Excel_Worksheet1.xlsx" /><Relationship Id="rId2" Type="http://schemas.openxmlformats.org/officeDocument/2006/relationships/themeOverride" Target="../theme/themeOverride1.xml" /><Relationship Id="rId3" Type="http://schemas.microsoft.com/office/2011/relationships/chartColorStyle" Target="colors1.xml" /><Relationship Id="rId4" Type="http://schemas.microsoft.com/office/2011/relationships/chartStyle" Target="style1.xml" /></Relationships>
</file>

<file path=ppt/charts/_rels/chart2.xml.rels>&#65279;<?xml version="1.0" encoding="utf-8" standalone="yes"?><Relationships xmlns="http://schemas.openxmlformats.org/package/2006/relationships"><Relationship Id="rId1" Type="http://schemas.openxmlformats.org/officeDocument/2006/relationships/package" Target="../embeddings/Microsoft_Excel_Worksheet2.xlsx" /><Relationship Id="rId2" Type="http://schemas.microsoft.com/office/2011/relationships/chartColorStyle" Target="colors2.xml" /><Relationship Id="rId3" Type="http://schemas.microsoft.com/office/2011/relationships/chartStyle" Target="style2.xml" /></Relationships>
</file>

<file path=ppt/charts/chart1.xml><?xml version="1.0" encoding="utf-8"?>
<c:chartSpace xmlns:a="http://schemas.openxmlformats.org/drawingml/2006/main" xmlns:r="http://schemas.openxmlformats.org/officeDocument/2006/relationships" xmlns:c="http://schemas.openxmlformats.org/drawingml/20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barChart>
        <c:barDir val="col"/>
        <c:grouping val="percentStacked"/>
        <c:varyColors val="0"/>
        <c:ser>
          <c:idx val="0"/>
          <c:order val="0"/>
          <c:tx>
            <c:strRef>
              <c:f>Sheet1!$B$1</c:f>
              <c:strCache>
                <c:ptCount val="1"/>
                <c:pt idx="0">
                  <c:v>Negative impact</c:v>
                </c:pt>
              </c:strCache>
            </c:strRef>
          </c:tx>
          <c:spPr>
            <a:solidFill>
              <a:srgbClr val="FF8989"/>
            </a:solidFill>
            <a:ln>
              <a:noFill/>
            </a:ln>
            <a:effectLst/>
          </c:spPr>
          <c:invertIfNegative val="0"/>
          <c:dLbls>
            <c:dLbl>
              <c:idx val="0"/>
              <c:dLblPos val="ctr"/>
              <c:showLegendKey val="0"/>
              <c:showVal val="1"/>
              <c:showCatName val="0"/>
              <c:showSerName val="0"/>
              <c:showPercent val="0"/>
              <c:showBubbleSize val="0"/>
              <c:extLst/>
            </c:dLbl>
            <c:spPr>
              <a:noFill/>
              <a:ln>
                <a:noFill/>
              </a:ln>
              <a:effectLst/>
            </c:spPr>
            <c:txPr>
              <a:bodyPr rot="0" spcFirstLastPara="1" vertOverflow="ellipsis" vert="horz" wrap="square" lIns="38100" tIns="19050" rIns="38100" bIns="19050" anchor="ctr" anchorCtr="1">
                <a:spAutoFit/>
              </a:bodyPr>
              <a:p>
                <a:pPr>
                  <a:defRPr sz="1800" b="0" i="0" u="none" strike="noStrike" kern="1200" baseline="0" smtId="4294967295">
                    <a:solidFill>
                      <a:schemeClr val="tx1">
                        <a:lumMod val="75000"/>
                        <a:lumOff val="25000"/>
                      </a:schemeClr>
                    </a:solidFill>
                    <a:latin typeface="+mn-lt"/>
                    <a:ea typeface="+mn-ea"/>
                    <a:cs typeface="+mn-cs"/>
                  </a:defRPr>
                </a:pPr>
                <a:endParaRPr sz="1800" b="0" i="0" u="none" strike="noStrike" kern="1200" baseline="0" smtId="4294967295">
                  <a:solidFill>
                    <a:schemeClr val="tx1">
                      <a:lumMod val="75000"/>
                      <a:lumOff val="25000"/>
                    </a:schemeClr>
                  </a:solidFill>
                  <a:latin typeface="+mn-lt"/>
                  <a:ea typeface="+mn-ea"/>
                  <a:cs typeface="+mn-cs"/>
                </a:endParaRPr>
              </a:p>
            </c:txPr>
            <c:dLblPos val="ctr"/>
            <c:showLegendKey val="0"/>
            <c:showVal val="1"/>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c:spPr>
                </c15:leaderLines>
              </c:ext>
            </c:extLst>
          </c:dLbls>
          <c:cat>
            <c:strRef>
              <c:f>Sheet1!$A$2</c:f>
              <c:strCache>
                <c:ptCount val="1"/>
                <c:pt idx="0">
                  <c:v>Category 1</c:v>
                </c:pt>
              </c:strCache>
            </c:strRef>
          </c:cat>
          <c:val>
            <c:numRef>
              <c:f>Sheet1!$B$2</c:f>
              <c:numCache>
                <c:formatCode>0%</c:formatCode>
                <c:ptCount val="1"/>
                <c:pt idx="0">
                  <c:v>0.26</c:v>
                </c:pt>
              </c:numCache>
            </c:numRef>
          </c:val>
          <c:extLst>
            <c:ext xmlns:c16="http://schemas.microsoft.com/office/drawing/2014/chart" uri="{C3380CC4-5D6E-409C-BE32-E72D297353CC}">
              <c16:uniqueId val="{00000000-F9EF-496B-B675-B9AE57D2B16D}"/>
            </c:ext>
          </c:extLst>
        </c:ser>
        <c:ser>
          <c:idx val="1"/>
          <c:order val="1"/>
          <c:tx>
            <c:strRef>
              <c:f>Sheet1!$C$1</c:f>
              <c:strCache>
                <c:ptCount val="1"/>
                <c:pt idx="0">
                  <c:v>Mixed impact</c:v>
                </c:pt>
              </c:strCache>
            </c:strRef>
          </c:tx>
          <c:spPr>
            <a:solidFill>
              <a:srgbClr val="FFC000"/>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p>
                  <a:pPr>
                    <a:defRPr sz="1800" b="0" i="0" u="none" strike="noStrike" kern="1200" baseline="0" smtId="4294967295">
                      <a:solidFill>
                        <a:schemeClr val="tx1">
                          <a:lumMod val="75000"/>
                          <a:lumOff val="25000"/>
                        </a:schemeClr>
                      </a:solidFill>
                      <a:latin typeface="+mn-lt"/>
                      <a:ea typeface="+mn-ea"/>
                      <a:cs typeface="+mn-cs"/>
                    </a:defRPr>
                  </a:pPr>
                  <a:endParaRPr sz="1800" b="0" i="0" u="none" strike="noStrike" kern="1200" baseline="0" smtId="4294967295">
                    <a:solidFill>
                      <a:schemeClr val="tx1">
                        <a:lumMod val="75000"/>
                        <a:lumOff val="25000"/>
                      </a:schemeClr>
                    </a:solidFill>
                    <a:latin typeface="+mn-lt"/>
                    <a:ea typeface="+mn-ea"/>
                    <a:cs typeface="+mn-cs"/>
                  </a:endParaRP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9EF-496B-B675-B9AE57D2B16D}"/>
                </c:ext>
              </c:extLst>
            </c:dLbl>
            <c:spPr>
              <a:noFill/>
              <a:ln>
                <a:noFill/>
              </a:ln>
              <a:effectLst/>
            </c:spPr>
            <c:txPr>
              <a:bodyPr rot="0" spcFirstLastPara="1" vertOverflow="ellipsis" vert="horz" wrap="square" lIns="38100" tIns="19050" rIns="38100" bIns="19050" anchor="ctr" anchorCtr="1">
                <a:spAutoFit/>
              </a:bodyPr>
              <a:p>
                <a:pPr>
                  <a:defRPr sz="1197" b="0" i="0" u="none" strike="noStrike" kern="1200" baseline="0" smtId="4294967295">
                    <a:solidFill>
                      <a:schemeClr val="tx1">
                        <a:lumMod val="75000"/>
                        <a:lumOff val="25000"/>
                      </a:schemeClr>
                    </a:solidFill>
                    <a:latin typeface="+mn-lt"/>
                    <a:ea typeface="+mn-ea"/>
                    <a:cs typeface="+mn-cs"/>
                  </a:defRPr>
                </a:pPr>
                <a:endParaRPr sz="1197" b="0" i="0" u="none" strike="noStrike" kern="1200" baseline="0" smtId="4294967295">
                  <a:solidFill>
                    <a:schemeClr val="tx1">
                      <a:lumMod val="75000"/>
                      <a:lumOff val="25000"/>
                    </a:schemeClr>
                  </a:solidFill>
                  <a:latin typeface="+mn-lt"/>
                  <a:ea typeface="+mn-ea"/>
                  <a:cs typeface="+mn-cs"/>
                </a:endParaRPr>
              </a:p>
            </c:txPr>
            <c:dLblPos val="ctr"/>
            <c:showLegendKey val="0"/>
            <c:showVal val="1"/>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c:spPr>
                </c15:leaderLines>
              </c:ext>
            </c:extLst>
          </c:dLbls>
          <c:cat>
            <c:strRef>
              <c:f>Sheet1!$A$2</c:f>
              <c:strCache>
                <c:ptCount val="1"/>
                <c:pt idx="0">
                  <c:v>Category 1</c:v>
                </c:pt>
              </c:strCache>
            </c:strRef>
          </c:cat>
          <c:val>
            <c:numRef>
              <c:f>Sheet1!$C$2</c:f>
              <c:numCache>
                <c:formatCode>0%</c:formatCode>
                <c:ptCount val="1"/>
                <c:pt idx="0">
                  <c:v>0.3</c:v>
                </c:pt>
              </c:numCache>
            </c:numRef>
          </c:val>
          <c:extLst>
            <c:ext xmlns:c16="http://schemas.microsoft.com/office/drawing/2014/chart" uri="{C3380CC4-5D6E-409C-BE32-E72D297353CC}">
              <c16:uniqueId val="{00000001-F9EF-496B-B675-B9AE57D2B16D}"/>
            </c:ext>
          </c:extLst>
        </c:ser>
        <c:ser>
          <c:idx val="2"/>
          <c:order val="2"/>
          <c:tx>
            <c:strRef>
              <c:f>Sheet1!$D$1</c:f>
              <c:strCache>
                <c:ptCount val="1"/>
                <c:pt idx="0">
                  <c:v>No impact</c:v>
                </c:pt>
              </c:strCache>
            </c:strRef>
          </c:tx>
          <c:spPr>
            <a:solidFill>
              <a:schemeClr val="bg1">
                <a:lumMod val="75000"/>
              </a:schemeClr>
            </a:solidFill>
            <a:ln>
              <a:noFill/>
            </a:ln>
            <a:effectLst/>
          </c:spPr>
          <c:invertIfNegative val="0"/>
          <c:dLbls>
            <c:dLbl>
              <c:idx val="0"/>
              <c:dLblPos val="ctr"/>
              <c:showLegendKey val="0"/>
              <c:showVal val="1"/>
              <c:showCatName val="0"/>
              <c:showSerName val="0"/>
              <c:showPercent val="0"/>
              <c:showBubbleSize val="0"/>
              <c:extLst/>
            </c:dLbl>
            <c:spPr>
              <a:noFill/>
              <a:ln>
                <a:noFill/>
              </a:ln>
              <a:effectLst/>
            </c:spPr>
            <c:txPr>
              <a:bodyPr rot="0" spcFirstLastPara="1" vertOverflow="ellipsis" vert="horz" wrap="square" lIns="38100" tIns="19050" rIns="38100" bIns="19050" anchor="ctr" anchorCtr="1">
                <a:spAutoFit/>
              </a:bodyPr>
              <a:p>
                <a:pPr>
                  <a:defRPr sz="1800" b="0" i="0" u="none" strike="noStrike" kern="1200" baseline="0" smtId="4294967295">
                    <a:solidFill>
                      <a:schemeClr val="tx1">
                        <a:lumMod val="75000"/>
                        <a:lumOff val="25000"/>
                      </a:schemeClr>
                    </a:solidFill>
                    <a:latin typeface="+mn-lt"/>
                    <a:ea typeface="+mn-ea"/>
                    <a:cs typeface="+mn-cs"/>
                  </a:defRPr>
                </a:pPr>
                <a:endParaRPr sz="1800" b="0" i="0" u="none" strike="noStrike" kern="1200" baseline="0" smtId="4294967295">
                  <a:solidFill>
                    <a:schemeClr val="tx1">
                      <a:lumMod val="75000"/>
                      <a:lumOff val="25000"/>
                    </a:schemeClr>
                  </a:solidFill>
                  <a:latin typeface="+mn-lt"/>
                  <a:ea typeface="+mn-ea"/>
                  <a:cs typeface="+mn-cs"/>
                </a:endParaRPr>
              </a:p>
            </c:txPr>
            <c:dLblPos val="ctr"/>
            <c:showLegendKey val="0"/>
            <c:showVal val="1"/>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c:spPr>
                </c15:leaderLines>
              </c:ext>
            </c:extLst>
          </c:dLbls>
          <c:cat>
            <c:strRef>
              <c:f>Sheet1!$A$2</c:f>
              <c:strCache>
                <c:ptCount val="1"/>
                <c:pt idx="0">
                  <c:v>Category 1</c:v>
                </c:pt>
              </c:strCache>
            </c:strRef>
          </c:cat>
          <c:val>
            <c:numRef>
              <c:f>Sheet1!$D$2</c:f>
              <c:numCache>
                <c:formatCode>0%</c:formatCode>
                <c:ptCount val="1"/>
                <c:pt idx="0">
                  <c:v>0.12</c:v>
                </c:pt>
              </c:numCache>
            </c:numRef>
          </c:val>
          <c:extLst>
            <c:ext xmlns:c16="http://schemas.microsoft.com/office/drawing/2014/chart" uri="{C3380CC4-5D6E-409C-BE32-E72D297353CC}">
              <c16:uniqueId val="{00000002-F9EF-496B-B675-B9AE57D2B16D}"/>
            </c:ext>
          </c:extLst>
        </c:ser>
        <c:ser>
          <c:idx val="3"/>
          <c:order val="3"/>
          <c:tx>
            <c:strRef>
              <c:f>Sheet1!$E$1</c:f>
              <c:strCache>
                <c:ptCount val="1"/>
                <c:pt idx="0">
                  <c:v>Positive impact</c:v>
                </c:pt>
              </c:strCache>
            </c:strRef>
          </c:tx>
          <c:spPr>
            <a:solidFill>
              <a:schemeClr val="accent4"/>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p>
                  <a:pPr>
                    <a:defRPr sz="1800" b="0" i="0" u="none" strike="noStrike" kern="1200" baseline="0" smtId="4294967295">
                      <a:solidFill>
                        <a:schemeClr val="tx1">
                          <a:lumMod val="75000"/>
                          <a:lumOff val="25000"/>
                        </a:schemeClr>
                      </a:solidFill>
                      <a:latin typeface="+mn-lt"/>
                      <a:ea typeface="+mn-ea"/>
                      <a:cs typeface="+mn-cs"/>
                    </a:defRPr>
                  </a:pPr>
                  <a:endParaRPr sz="1800" b="0" i="0" u="none" strike="noStrike" kern="1200" baseline="0" smtId="4294967295">
                    <a:solidFill>
                      <a:schemeClr val="tx1">
                        <a:lumMod val="75000"/>
                        <a:lumOff val="25000"/>
                      </a:schemeClr>
                    </a:solidFill>
                    <a:latin typeface="+mn-lt"/>
                    <a:ea typeface="+mn-ea"/>
                    <a:cs typeface="+mn-cs"/>
                  </a:endParaRP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9EF-496B-B675-B9AE57D2B16D}"/>
                </c:ext>
              </c:extLst>
            </c:dLbl>
            <c:spPr>
              <a:noFill/>
              <a:ln>
                <a:noFill/>
              </a:ln>
              <a:effectLst/>
            </c:spPr>
            <c:txPr>
              <a:bodyPr rot="0" spcFirstLastPara="1" vertOverflow="ellipsis" vert="horz" wrap="square" lIns="38100" tIns="19050" rIns="38100" bIns="19050" anchor="ctr" anchorCtr="1">
                <a:spAutoFit/>
              </a:bodyPr>
              <a:p>
                <a:pPr>
                  <a:defRPr sz="1800" b="1" i="0" u="none" strike="noStrike" kern="1200" baseline="0" smtId="4294967295">
                    <a:solidFill>
                      <a:schemeClr val="tx1">
                        <a:lumMod val="75000"/>
                        <a:lumOff val="25000"/>
                      </a:schemeClr>
                    </a:solidFill>
                    <a:latin typeface="+mn-lt"/>
                    <a:ea typeface="+mn-ea"/>
                    <a:cs typeface="+mn-cs"/>
                  </a:defRPr>
                </a:pPr>
                <a:endParaRPr sz="1800" b="1" i="0" u="none" strike="noStrike" kern="1200" baseline="0" smtId="4294967295">
                  <a:solidFill>
                    <a:schemeClr val="tx1">
                      <a:lumMod val="75000"/>
                      <a:lumOff val="25000"/>
                    </a:schemeClr>
                  </a:solidFill>
                  <a:latin typeface="+mn-lt"/>
                  <a:ea typeface="+mn-ea"/>
                  <a:cs typeface="+mn-cs"/>
                </a:endParaRPr>
              </a:p>
            </c:txPr>
            <c:dLblPos val="ctr"/>
            <c:showLegendKey val="0"/>
            <c:showVal val="1"/>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c:spPr>
                </c15:leaderLines>
              </c:ext>
            </c:extLst>
          </c:dLbls>
          <c:cat>
            <c:strRef>
              <c:f>Sheet1!$A$2</c:f>
              <c:strCache>
                <c:ptCount val="1"/>
                <c:pt idx="0">
                  <c:v>Category 1</c:v>
                </c:pt>
              </c:strCache>
            </c:strRef>
          </c:cat>
          <c:val>
            <c:numRef>
              <c:f>Sheet1!$E$2</c:f>
              <c:numCache>
                <c:formatCode>0%</c:formatCode>
                <c:ptCount val="1"/>
                <c:pt idx="0">
                  <c:v>0.31</c:v>
                </c:pt>
              </c:numCache>
            </c:numRef>
          </c:val>
          <c:extLst>
            <c:ext xmlns:c16="http://schemas.microsoft.com/office/drawing/2014/chart" uri="{C3380CC4-5D6E-409C-BE32-E72D297353CC}">
              <c16:uniqueId val="{00000003-F9EF-496B-B675-B9AE57D2B16D}"/>
            </c:ext>
          </c:extLst>
        </c:ser>
        <c:dLbls>
          <c:showLegendKey val="0"/>
          <c:showVal val="0"/>
          <c:showCatName val="0"/>
          <c:showSerName val="0"/>
          <c:showPercent val="0"/>
          <c:showBubbleSize val="0"/>
          <c:showLeaderLines val="0"/>
        </c:dLbls>
        <c:gapWidth/>
        <c:overlap val="100"/>
        <c:axId val="595794672"/>
        <c:axId val="595795848"/>
      </c:barChart>
      <c:catAx>
        <c:axId val="595794672"/>
        <c:scaling>
          <c:orientation/>
        </c:scaling>
        <c:delete val="1"/>
        <c:axPos val="b"/>
        <c:numFmt formatCode="General" sourceLinked="1"/>
        <c:majorTickMark val="none"/>
        <c:minorTickMark val="none"/>
        <c:crossAx val="595795848"/>
        <c:auto val="0"/>
        <c:lblAlgn val="ctr"/>
        <c:lblOffset/>
        <c:noMultiLvlLbl val="0"/>
      </c:catAx>
      <c:valAx>
        <c:axId val="595795848"/>
        <c:scaling>
          <c:orientation/>
        </c:scaling>
        <c:delete val="1"/>
        <c:axPos val="l"/>
        <c:numFmt formatCode="0%" sourceLinked="1"/>
        <c:majorTickMark val="none"/>
        <c:minorTickMark val="none"/>
        <c:crossAx val="595794672"/>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p>
      <a:pPr>
        <a:defRPr/>
      </a:pPr>
      <a:endParaRPr lang="en-US"/>
    </a:p>
  </c:txPr>
  <c:externalData r:id="rId1">
    <c:autoUpdate val="0"/>
  </c:externalData>
</c:chartSpace>
</file>

<file path=ppt/charts/chart2.xml><?xml version="1.0" encoding="utf-8"?>
<c:chartSpace xmlns:a="http://schemas.openxmlformats.org/drawingml/2006/main" xmlns:r="http://schemas.openxmlformats.org/officeDocument/2006/relationships" xmlns:c="http://schemas.openxmlformats.org/drawingml/20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780612111091614"/>
          <c:y val="0.011414659209549427"/>
          <c:w val="0.42932260036468506"/>
          <c:h val="0.93722796440124512"/>
        </c:manualLayout>
      </c:layout>
      <c:barChart>
        <c:barDir val="bar"/>
        <c:grouping val="clustered"/>
        <c:varyColors val="0"/>
        <c:ser>
          <c:idx val="0"/>
          <c:order val="0"/>
          <c:tx>
            <c:strRef>
              <c:f>Sheet1!$B$1</c:f>
              <c:strCache>
                <c:ptCount val="1"/>
                <c:pt idx="0">
                  <c:v>Mentors</c:v>
                </c:pt>
              </c:strCache>
            </c:strRef>
          </c:tx>
          <c:spPr>
            <a:solidFill>
              <a:schemeClr val="accent4"/>
            </a:solidFill>
            <a:ln>
              <a:noFill/>
            </a:ln>
            <a:effectLst/>
          </c:spPr>
          <c:invertIfNegative val="0"/>
          <c:dLbls>
            <c:dLbl>
              <c:idx val="0"/>
              <c:showLegendKey val="0"/>
              <c:showVal val="1"/>
              <c:showCatName val="0"/>
              <c:showSerName val="0"/>
              <c:showPercent val="0"/>
              <c:showBubbleSize val="0"/>
              <c:extLst/>
            </c:dLbl>
            <c:dLbl>
              <c:idx val="1"/>
              <c:showLegendKey val="0"/>
              <c:showVal val="1"/>
              <c:showCatName val="0"/>
              <c:showSerName val="0"/>
              <c:showPercent val="0"/>
              <c:showBubbleSize val="0"/>
              <c:extLst/>
            </c:dLbl>
            <c:dLbl>
              <c:idx val="2"/>
              <c:showLegendKey val="0"/>
              <c:showVal val="1"/>
              <c:showCatName val="0"/>
              <c:showSerName val="0"/>
              <c:showPercent val="0"/>
              <c:showBubbleSize val="0"/>
              <c:extLst/>
            </c:dLbl>
            <c:dLbl>
              <c:idx val="3"/>
              <c:showLegendKey val="0"/>
              <c:showVal val="1"/>
              <c:showCatName val="0"/>
              <c:showSerName val="0"/>
              <c:showPercent val="0"/>
              <c:showBubbleSize val="0"/>
              <c:extLst/>
            </c:dLbl>
            <c:dLbl>
              <c:idx val="4"/>
              <c:showLegendKey val="0"/>
              <c:showVal val="1"/>
              <c:showCatName val="0"/>
              <c:showSerName val="0"/>
              <c:showPercent val="0"/>
              <c:showBubbleSize val="0"/>
              <c:extLst/>
            </c:dLbl>
            <c:dLbl>
              <c:idx val="5"/>
              <c:showLegendKey val="0"/>
              <c:showVal val="1"/>
              <c:showCatName val="0"/>
              <c:showSerName val="0"/>
              <c:showPercent val="0"/>
              <c:showBubbleSize val="0"/>
              <c:extLst/>
            </c:dLbl>
            <c:spPr>
              <a:noFill/>
              <a:ln>
                <a:noFill/>
              </a:ln>
              <a:effectLst/>
            </c:spPr>
            <c:txPr>
              <a:bodyPr rot="0" spcFirstLastPara="1" vertOverflow="ellipsis" vert="horz" wrap="square" lIns="38100" tIns="19050" rIns="38100" bIns="19050" anchor="ctr" anchorCtr="1">
                <a:spAutoFit/>
              </a:bodyPr>
              <a:p>
                <a:pPr>
                  <a:defRPr sz="1400" b="0" i="0" u="none" strike="noStrike" kern="1200" baseline="0" smtId="4294967295">
                    <a:solidFill>
                      <a:schemeClr val="tx1">
                        <a:lumMod val="75000"/>
                        <a:lumOff val="25000"/>
                      </a:schemeClr>
                    </a:solidFill>
                    <a:latin typeface="+mn-lt"/>
                    <a:ea typeface="+mn-ea"/>
                    <a:cs typeface="+mn-cs"/>
                  </a:defRPr>
                </a:pPr>
                <a:endParaRPr sz="1400" b="0" i="0" u="none" strike="noStrike" kern="1200" baseline="0" smtId="4294967295">
                  <a:solidFill>
                    <a:schemeClr val="tx1">
                      <a:lumMod val="75000"/>
                      <a:lumOff val="25000"/>
                    </a:schemeClr>
                  </a:solidFill>
                  <a:latin typeface="+mn-lt"/>
                  <a:ea typeface="+mn-ea"/>
                  <a:cs typeface="+mn-cs"/>
                </a:endParaRPr>
              </a:p>
            </c:txPr>
            <c:showLegendKey val="0"/>
            <c:showVal val="1"/>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c:spPr>
                </c15:leaderLines>
              </c:ext>
            </c:extLst>
          </c:dLbls>
          <c:cat>
            <c:strRef>
              <c:f>Sheet1!$A$2:$A$7</c:f>
              <c:strCache>
                <c:ptCount val="6"/>
                <c:pt idx="0">
                  <c:v>Video conferencing (Zoom, Facetime)</c:v>
                </c:pt>
                <c:pt idx="1">
                  <c:v>Telephone/audio calls</c:v>
                </c:pt>
                <c:pt idx="2">
                  <c:v>In person social distancing (staying more than 6 feet away but still in person)</c:v>
                </c:pt>
                <c:pt idx="3">
                  <c:v>I am not in contact at all</c:v>
                </c:pt>
                <c:pt idx="4">
                  <c:v>In person with no social distancing</c:v>
                </c:pt>
                <c:pt idx="5">
                  <c:v>Other</c:v>
                </c:pt>
              </c:strCache>
            </c:strRef>
          </c:cat>
          <c:val>
            <c:numRef>
              <c:f>Sheet1!$B$2:$B$7</c:f>
              <c:numCache>
                <c:formatCode>0%</c:formatCode>
                <c:ptCount val="6"/>
                <c:pt idx="0">
                  <c:v>0.507676744614451</c:v>
                </c:pt>
                <c:pt idx="1">
                  <c:v>0.428126525321512</c:v>
                </c:pt>
                <c:pt idx="2">
                  <c:v>0.318653569094827</c:v>
                </c:pt>
                <c:pt idx="3">
                  <c:v>0.197657257835198</c:v>
                </c:pt>
                <c:pt idx="4">
                  <c:v>0.101806079011063</c:v>
                </c:pt>
                <c:pt idx="5">
                  <c:v>0.00999329150222947</c:v>
                </c:pt>
              </c:numCache>
            </c:numRef>
          </c:val>
          <c:extLst>
            <c:ext xmlns:c16="http://schemas.microsoft.com/office/drawing/2014/chart" uri="{C3380CC4-5D6E-409C-BE32-E72D297353CC}">
              <c16:uniqueId val="{00000000-8287-46F9-AE59-EF334CDD5701}"/>
            </c:ext>
          </c:extLst>
        </c:ser>
        <c:dLbls>
          <c:showLegendKey val="0"/>
          <c:showVal val="0"/>
          <c:showCatName val="0"/>
          <c:showSerName val="0"/>
          <c:showPercent val="0"/>
          <c:showBubbleSize val="0"/>
          <c:showLeaderLines val="0"/>
        </c:dLbls>
        <c:gapWidth/>
        <c:overlap/>
        <c:axId val="595794280"/>
        <c:axId val="595797024"/>
      </c:barChart>
      <c:catAx>
        <c:axId val="595794280"/>
        <c:scaling>
          <c:orientation val="maxMin"/>
        </c:scaling>
        <c:delete val="0"/>
        <c:axPos val="l"/>
        <c:numFmt formatCode="General" sourceLinked="1"/>
        <c:majorTickMark val="none"/>
        <c:minorTickMark val="none"/>
        <c:spPr>
          <a:noFill/>
          <a:ln w="9525" cap="flat" cmpd="sng" algn="ctr">
            <a:solidFill>
              <a:schemeClr val="tx1">
                <a:lumMod val="15000"/>
                <a:lumOff val="85000"/>
              </a:schemeClr>
            </a:solidFill>
            <a:round/>
          </a:ln>
          <a:effectLst/>
        </c:spPr>
        <c:txPr>
          <a:bodyPr rot="-60000000" spcFirstLastPara="1" vertOverflow="ellipsis" vert="horz" wrap="square" anchor="ctr" anchorCtr="1"/>
          <a:p>
            <a:pPr>
              <a:defRPr sz="1400" b="0" i="0" u="none" strike="noStrike" kern="1200" baseline="0" smtId="4294967295">
                <a:solidFill>
                  <a:schemeClr val="tx1"/>
                </a:solidFill>
                <a:latin typeface="+mn-lt"/>
                <a:ea typeface="+mn-ea"/>
                <a:cs typeface="+mn-cs"/>
              </a:defRPr>
            </a:pPr>
            <a:endParaRPr sz="1400" b="0" i="0" u="none" strike="noStrike" kern="1200" baseline="0" smtId="4294967295">
              <a:solidFill>
                <a:schemeClr val="tx1"/>
              </a:solidFill>
              <a:latin typeface="+mn-lt"/>
              <a:ea typeface="+mn-ea"/>
              <a:cs typeface="+mn-cs"/>
            </a:endParaRPr>
          </a:p>
        </c:txPr>
        <c:crossAx val="595797024"/>
        <c:crosses val="autoZero"/>
        <c:auto val="0"/>
        <c:lblAlgn val="ctr"/>
        <c:lblOffset/>
        <c:noMultiLvlLbl val="0"/>
      </c:catAx>
      <c:valAx>
        <c:axId val="595797024"/>
        <c:scaling>
          <c:orientation/>
        </c:scaling>
        <c:delete val="1"/>
        <c:axPos val="t"/>
        <c:numFmt formatCode="0%" sourceLinked="1"/>
        <c:majorTickMark val="none"/>
        <c:minorTickMark val="none"/>
        <c:crossAx val="595794280"/>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p>
      <a:pPr>
        <a:defRPr/>
      </a:pPr>
      <a:endParaRPr lang="en-US"/>
    </a:p>
  </c:txPr>
  <c:externalData r:id="rId1">
    <c:autoUpdate val="0"/>
  </c:externalData>
</c:chartSpace>
</file>

<file path=ppt/charts/colors1.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a="http://schemas.openxmlformats.org/drawingml/2006/main" xmlns:r="http://schemas.openxmlformats.org/officeDocument/2006/relationships" xmlns:cs="http://schemas.microsoft.com/office/drawing/2012/chartStyle"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a:effectLst/>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a:effectLst/>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a:effectLst/>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a:effectLst/>
    </cs:spPr>
  </cs:dataPointLine>
  <cs:dataPointMarker>
    <cs:lnRef idx="0">
      <cs:styleClr val="auto"/>
    </cs:lnRef>
    <cs:fillRef idx="1">
      <cs:styleClr val="auto"/>
    </cs:fillRef>
    <cs:effectRef idx="0"/>
    <cs:fontRef idx="minor">
      <a:schemeClr val="tx1"/>
    </cs:fontRef>
    <cs:spPr>
      <a:ln w="9525">
        <a:solidFill>
          <a:schemeClr val="phClr"/>
        </a:solidFill>
      </a:ln>
      <a:effectLst/>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a:effectLst/>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a:effectLst/>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a:effectLst/>
    </cs:spPr>
  </cs:downBar>
  <cs:dropLine>
    <cs:lnRef idx="0"/>
    <cs:fillRef idx="0"/>
    <cs:effectRef idx="0"/>
    <cs:fontRef idx="minor">
      <a:schemeClr val="tx1"/>
    </cs:fontRef>
    <cs:spPr>
      <a:ln w="9525" cap="flat" cmpd="sng" algn="ctr">
        <a:solidFill>
          <a:schemeClr val="tx1">
            <a:lumMod val="35000"/>
            <a:lumOff val="65000"/>
          </a:schemeClr>
        </a:solidFill>
        <a:round/>
      </a:ln>
      <a:effectLst/>
    </cs:spPr>
  </cs:dropLine>
  <cs:errorBar>
    <cs:lnRef idx="0"/>
    <cs:fillRef idx="0"/>
    <cs:effectRef idx="0"/>
    <cs:fontRef idx="minor">
      <a:schemeClr val="tx1"/>
    </cs:fontRef>
    <cs:spPr>
      <a:ln w="9525" cap="flat" cmpd="sng" algn="ctr">
        <a:solidFill>
          <a:schemeClr val="tx1">
            <a:lumMod val="65000"/>
            <a:lumOff val="35000"/>
          </a:schemeClr>
        </a:solidFill>
        <a:round/>
      </a:ln>
      <a:effectLst/>
    </cs:spPr>
  </cs:errorBar>
  <cs:floor>
    <cs:lnRef idx="0"/>
    <cs:fillRef idx="0"/>
    <cs:effectRef idx="0"/>
    <cs:fontRef idx="minor">
      <a:schemeClr val="tx1"/>
    </cs:fontRef>
    <cs:spPr>
      <a:noFill/>
      <a:ln>
        <a:noFill/>
      </a:ln>
      <a:effectLst/>
    </cs:spPr>
  </cs:floor>
  <cs:gridlineMajor>
    <cs:lnRef idx="0"/>
    <cs:fillRef idx="0"/>
    <cs:effectRef idx="0"/>
    <cs:fontRef idx="minor">
      <a:schemeClr val="tx1"/>
    </cs:fontRef>
    <cs:spPr>
      <a:ln w="9525" cap="flat" cmpd="sng" algn="ctr">
        <a:solidFill>
          <a:schemeClr val="tx1">
            <a:lumMod val="15000"/>
            <a:lumOff val="85000"/>
          </a:schemeClr>
        </a:solidFill>
        <a:round/>
      </a:ln>
      <a:effectLst/>
    </cs:spPr>
  </cs:gridlineMajor>
  <cs:gridlineMinor>
    <cs:lnRef idx="0"/>
    <cs:fillRef idx="0"/>
    <cs:effectRef idx="0"/>
    <cs:fontRef idx="minor">
      <a:schemeClr val="tx1"/>
    </cs:fontRef>
    <cs:spPr>
      <a:ln w="9525" cap="flat" cmpd="sng" algn="ctr">
        <a:solidFill>
          <a:schemeClr val="tx1">
            <a:lumMod val="5000"/>
            <a:lumOff val="95000"/>
          </a:schemeClr>
        </a:solidFill>
        <a:round/>
      </a:ln>
      <a:effectLst/>
    </cs:spPr>
  </cs:gridlineMinor>
  <cs:hiLoLine>
    <cs:lnRef idx="0"/>
    <cs:fillRef idx="0"/>
    <cs:effectRef idx="0"/>
    <cs:fontRef idx="minor">
      <a:schemeClr val="tx1"/>
    </cs:fontRef>
    <cs:spPr>
      <a:ln w="9525" cap="flat" cmpd="sng" algn="ctr">
        <a:solidFill>
          <a:schemeClr val="tx1">
            <a:lumMod val="50000"/>
            <a:lumOff val="50000"/>
          </a:schemeClr>
        </a:solidFill>
        <a:round/>
      </a:ln>
      <a:effectLst/>
    </cs:spPr>
  </cs:hiLoLine>
  <cs:leaderLine>
    <cs:lnRef idx="0"/>
    <cs:fillRef idx="0"/>
    <cs:effectRef idx="0"/>
    <cs:fontRef idx="minor">
      <a:schemeClr val="tx1"/>
    </cs:fontRef>
    <cs:spPr>
      <a:ln w="9525" cap="flat" cmpd="sng" algn="ctr">
        <a:solidFill>
          <a:schemeClr val="tx1">
            <a:lumMod val="35000"/>
            <a:lumOff val="65000"/>
          </a:schemeClr>
        </a:solidFill>
        <a:round/>
      </a:ln>
      <a:effectLst/>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a:effectLst/>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a:effectLst/>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a:effectLst/>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a:effectLst/>
    </cs:spPr>
  </cs:wall>
</cs:chartStyle>
</file>

<file path=ppt/charts/style2.xml><?xml version="1.0" encoding="utf-8"?>
<cs:chartStyle xmlns:a="http://schemas.openxmlformats.org/drawingml/2006/main" xmlns:r="http://schemas.openxmlformats.org/officeDocument/2006/relationships" xmlns:cs="http://schemas.microsoft.com/office/drawing/2012/chartStyle"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a:effectLst/>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a:effectLst/>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a:effectLst/>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a:effectLst/>
    </cs:spPr>
  </cs:dataPoint>
  <cs:dataPoint3D>
    <cs:lnRef idx="0"/>
    <cs:fillRef idx="1">
      <cs:styleClr val="auto"/>
    </cs:fillRef>
    <cs:effectRef idx="0"/>
    <cs:fontRef idx="minor">
      <a:schemeClr val="tx1"/>
    </cs:fontRef>
    <cs:spPr>
      <a:solidFill>
        <a:schemeClr val="phClr"/>
      </a:solidFill>
      <a:effectLst/>
    </cs:spPr>
  </cs:dataPoint3D>
  <cs:dataPointLine>
    <cs:lnRef idx="0">
      <cs:styleClr val="auto"/>
    </cs:lnRef>
    <cs:fillRef idx="1"/>
    <cs:effectRef idx="0"/>
    <cs:fontRef idx="minor">
      <a:schemeClr val="tx1"/>
    </cs:fontRef>
    <cs:spPr>
      <a:ln w="28575" cap="rnd">
        <a:solidFill>
          <a:schemeClr val="phClr"/>
        </a:solidFill>
        <a:round/>
      </a:ln>
      <a:effectLst/>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a:effectLst/>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a:effectLst/>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a:effectLst/>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a:effectLst/>
    </cs:spPr>
  </cs:downBar>
  <cs:dropLine>
    <cs:lnRef idx="0"/>
    <cs:fillRef idx="0"/>
    <cs:effectRef idx="0"/>
    <cs:fontRef idx="minor">
      <a:schemeClr val="tx1"/>
    </cs:fontRef>
    <cs:spPr>
      <a:ln w="9525" cap="flat" cmpd="sng" algn="ctr">
        <a:solidFill>
          <a:schemeClr val="tx1">
            <a:lumMod val="35000"/>
            <a:lumOff val="65000"/>
          </a:schemeClr>
        </a:solidFill>
        <a:round/>
      </a:ln>
      <a:effectLst/>
    </cs:spPr>
  </cs:dropLine>
  <cs:errorBar>
    <cs:lnRef idx="0"/>
    <cs:fillRef idx="0"/>
    <cs:effectRef idx="0"/>
    <cs:fontRef idx="minor">
      <a:schemeClr val="tx1"/>
    </cs:fontRef>
    <cs:spPr>
      <a:ln w="9525" cap="flat" cmpd="sng" algn="ctr">
        <a:solidFill>
          <a:schemeClr val="tx1">
            <a:lumMod val="65000"/>
            <a:lumOff val="35000"/>
          </a:schemeClr>
        </a:solidFill>
        <a:round/>
      </a:ln>
      <a:effectLst/>
    </cs:spPr>
  </cs:errorBar>
  <cs:floor>
    <cs:lnRef idx="0"/>
    <cs:fillRef idx="0"/>
    <cs:effectRef idx="0"/>
    <cs:fontRef idx="minor">
      <a:schemeClr val="tx1"/>
    </cs:fontRef>
    <cs:spPr>
      <a:noFill/>
      <a:ln>
        <a:noFill/>
      </a:ln>
      <a:effectLst/>
    </cs:spPr>
  </cs:floor>
  <cs:gridlineMajor>
    <cs:lnRef idx="0"/>
    <cs:fillRef idx="0"/>
    <cs:effectRef idx="0"/>
    <cs:fontRef idx="minor">
      <a:schemeClr val="tx1"/>
    </cs:fontRef>
    <cs:spPr>
      <a:ln w="9525" cap="flat" cmpd="sng" algn="ctr">
        <a:solidFill>
          <a:schemeClr val="tx1">
            <a:lumMod val="15000"/>
            <a:lumOff val="85000"/>
          </a:schemeClr>
        </a:solidFill>
        <a:round/>
      </a:ln>
      <a:effectLst/>
    </cs:spPr>
  </cs:gridlineMajor>
  <cs:gridlineMinor>
    <cs:lnRef idx="0"/>
    <cs:fillRef idx="0"/>
    <cs:effectRef idx="0"/>
    <cs:fontRef idx="minor">
      <a:schemeClr val="tx1"/>
    </cs:fontRef>
    <cs:spPr>
      <a:ln w="9525" cap="flat" cmpd="sng" algn="ctr">
        <a:solidFill>
          <a:schemeClr val="tx1">
            <a:lumMod val="5000"/>
            <a:lumOff val="95000"/>
          </a:schemeClr>
        </a:solidFill>
        <a:round/>
      </a:ln>
      <a:effectLst/>
    </cs:spPr>
  </cs:gridlineMinor>
  <cs:hiLoLine>
    <cs:lnRef idx="0"/>
    <cs:fillRef idx="0"/>
    <cs:effectRef idx="0"/>
    <cs:fontRef idx="minor">
      <a:schemeClr val="tx1"/>
    </cs:fontRef>
    <cs:spPr>
      <a:ln w="9525" cap="flat" cmpd="sng" algn="ctr">
        <a:solidFill>
          <a:schemeClr val="tx1">
            <a:lumMod val="75000"/>
            <a:lumOff val="25000"/>
          </a:schemeClr>
        </a:solidFill>
        <a:round/>
      </a:ln>
      <a:effectLst/>
    </cs:spPr>
  </cs:hiLoLine>
  <cs:leaderLine>
    <cs:lnRef idx="0"/>
    <cs:fillRef idx="0"/>
    <cs:effectRef idx="0"/>
    <cs:fontRef idx="minor">
      <a:schemeClr val="tx1"/>
    </cs:fontRef>
    <cs:spPr>
      <a:ln w="9525" cap="flat" cmpd="sng" algn="ctr">
        <a:solidFill>
          <a:schemeClr val="tx1">
            <a:lumMod val="35000"/>
            <a:lumOff val="65000"/>
          </a:schemeClr>
        </a:solidFill>
        <a:round/>
      </a:ln>
      <a:effectLst/>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a:effectLst/>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a:effectLst/>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a:effectLst/>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a:effectLst/>
    </cs:spPr>
  </cs:wall>
</cs:chartStyle>
</file>

<file path=ppt/diagrams/colors1.xml><?xml version="1.0" encoding="utf-8"?>
<dgm:colorsDef xmlns:a="http://schemas.openxmlformats.org/drawingml/2006/main" xmlns:dgm="http://schemas.openxmlformats.org/drawingml/2006/diagram"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a="http://schemas.openxmlformats.org/drawingml/2006/main" xmlns:dgm="http://schemas.openxmlformats.org/drawingml/2006/diagram"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a="http://schemas.openxmlformats.org/drawingml/2006/main" xmlns:dgm="http://schemas.openxmlformats.org/drawingml/2006/diagram"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a="http://schemas.openxmlformats.org/drawingml/2006/main" xmlns:dgm="http://schemas.openxmlformats.org/drawingml/2006/diagram"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a="http://schemas.openxmlformats.org/drawingml/2006/main" xmlns:dgm="http://schemas.openxmlformats.org/drawingml/2006/diagram"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a="http://schemas.openxmlformats.org/drawingml/2006/main" xmlns:dgm="http://schemas.openxmlformats.org/drawingml/2006/diagram"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a="http://schemas.openxmlformats.org/drawingml/2006/main" xmlns:dgm="http://schemas.openxmlformats.org/drawingml/2006/diagram"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a="http://schemas.openxmlformats.org/drawingml/2006/main" xmlns:r="http://schemas.openxmlformats.org/officeDocument/2006/relationships" xmlns:dgm="http://schemas.openxmlformats.org/drawingml/2006/diagram">
  <dgm:ptLst>
    <dgm:pt modelId="{441B0F12-23A4-4968-AD27-B933B092479E}"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FE80B6AF-281C-4103-8BE0-FBF0F3C0058B}" type="parTrans" cxnId="{D19D4F87-351B-459F-9B02-B5F6534C94EE}">
      <dgm:prSet/>
      <dgm:spPr/>
      <dgm:t>
        <a:bodyPr/>
        <a:lstStyle/>
        <a:p>
          <a:endParaRPr lang="en-US"/>
        </a:p>
      </dgm:t>
    </dgm:pt>
    <dgm:pt modelId="{A9043AF9-4B46-4F15-B395-C79F1468BCC1}">
      <dgm:prSet/>
      <dgm:spPr/>
      <dgm:t>
        <a:bodyPr/>
        <a:lstStyle/>
        <a:p>
          <a:r>
            <a:rPr lang="en-US">
              <a:latin typeface="+mn-lt"/>
              <a:cs typeface="Arial" panose="020b0604020202020204" pitchFamily="34" charset="0"/>
            </a:rPr>
            <a:t>6 Industry Career Paths</a:t>
          </a:r>
        </a:p>
      </dgm:t>
    </dgm:pt>
    <dgm:pt modelId="{209A1215-BA59-4E3E-92B3-327C1196CE45}" type="sibTrans" cxnId="{D19D4F87-351B-459F-9B02-B5F6534C94EE}">
      <dgm:prSet/>
      <dgm:spPr/>
      <dgm:t>
        <a:bodyPr/>
        <a:lstStyle/>
        <a:p>
          <a:endParaRPr lang="en-US"/>
        </a:p>
      </dgm:t>
    </dgm:pt>
    <dgm:pt modelId="{A6C5220B-C666-4F4F-A4C4-5BD9349335C4}" type="parTrans" cxnId="{9B89DB2E-CC8A-40FA-A9B8-5A11A4798EA6}">
      <dgm:prSet/>
      <dgm:spPr/>
      <dgm:t>
        <a:bodyPr/>
        <a:lstStyle/>
        <a:p>
          <a:endParaRPr lang="en-US"/>
        </a:p>
      </dgm:t>
    </dgm:pt>
    <dgm:pt modelId="{41E9FBF7-819E-4CFA-8B1A-0A2678266703}">
      <dgm:prSet/>
      <dgm:spPr/>
      <dgm:t>
        <a:bodyPr/>
        <a:lstStyle/>
        <a:p>
          <a:r>
            <a:rPr lang="en-US">
              <a:latin typeface="+mn-lt"/>
              <a:cs typeface="Arial" panose="020b0604020202020204" pitchFamily="34" charset="0"/>
            </a:rPr>
            <a:t>Weekly Schedule</a:t>
          </a:r>
        </a:p>
      </dgm:t>
    </dgm:pt>
    <dgm:pt modelId="{1CCEC45C-8206-4CF5-BEE7-A33AE189B438}" type="sibTrans" cxnId="{9B89DB2E-CC8A-40FA-A9B8-5A11A4798EA6}">
      <dgm:prSet/>
      <dgm:spPr/>
      <dgm:t>
        <a:bodyPr/>
        <a:lstStyle/>
        <a:p>
          <a:endParaRPr lang="en-US"/>
        </a:p>
      </dgm:t>
    </dgm:pt>
    <dgm:pt modelId="{01FBEF99-F225-47C8-8AC1-698EE2F21742}" type="parTrans" cxnId="{75D06B0B-254E-4D27-89EA-1B32680047BD}">
      <dgm:prSet/>
      <dgm:spPr/>
      <dgm:t>
        <a:bodyPr/>
        <a:lstStyle/>
        <a:p>
          <a:endParaRPr lang="en-US"/>
        </a:p>
      </dgm:t>
    </dgm:pt>
    <dgm:pt modelId="{BA98E1C8-DEF4-4E4B-AD4D-1C2AC9FF0F1F}">
      <dgm:prSet/>
      <dgm:spPr/>
      <dgm:t>
        <a:bodyPr/>
        <a:lstStyle/>
        <a:p>
          <a:r>
            <a:rPr lang="en-US">
              <a:latin typeface="+mn-lt"/>
              <a:cs typeface="Arial" panose="020b0604020202020204" pitchFamily="34" charset="0"/>
            </a:rPr>
            <a:t>Employer Engagement</a:t>
          </a:r>
        </a:p>
      </dgm:t>
    </dgm:pt>
    <dgm:pt modelId="{BF8DDA34-D095-469D-AC6D-AAF21CC1C6BD}" type="sibTrans" cxnId="{75D06B0B-254E-4D27-89EA-1B32680047BD}">
      <dgm:prSet/>
      <dgm:spPr/>
      <dgm:t>
        <a:bodyPr/>
        <a:lstStyle/>
        <a:p>
          <a:endParaRPr lang="en-US"/>
        </a:p>
      </dgm:t>
    </dgm:pt>
    <dgm:pt modelId="{70BBD5DE-EC26-494D-B468-2AA6E04C9ACE}" type="parTrans" cxnId="{00A8F289-FF38-426E-829A-9CB8FE42F37A}">
      <dgm:prSet/>
      <dgm:spPr/>
      <dgm:t>
        <a:bodyPr/>
        <a:lstStyle/>
        <a:p>
          <a:endParaRPr lang="en-US"/>
        </a:p>
      </dgm:t>
    </dgm:pt>
    <dgm:pt modelId="{DC8639B2-5B66-4157-959D-07A6481E2EB8}">
      <dgm:prSet/>
      <dgm:spPr/>
      <dgm:t>
        <a:bodyPr/>
        <a:lstStyle/>
        <a:p>
          <a:r>
            <a:rPr lang="en-US">
              <a:latin typeface="+mn-lt"/>
              <a:cs typeface="Arial" panose="020b0604020202020204" pitchFamily="34" charset="0"/>
            </a:rPr>
            <a:t>Job Readiness Training</a:t>
          </a:r>
        </a:p>
      </dgm:t>
    </dgm:pt>
    <dgm:pt modelId="{DD92F82E-55C7-4A86-9BB3-F65CAE4D946F}" type="sibTrans" cxnId="{00A8F289-FF38-426E-829A-9CB8FE42F37A}">
      <dgm:prSet/>
      <dgm:spPr/>
      <dgm:t>
        <a:bodyPr/>
        <a:lstStyle/>
        <a:p>
          <a:endParaRPr lang="en-US"/>
        </a:p>
      </dgm:t>
    </dgm:pt>
    <dgm:pt modelId="{06AF1981-1E07-4752-BF97-9F0F711A573D}" type="parTrans" cxnId="{7FC57580-7A6F-46DD-A00D-BF5AAE9E61C6}">
      <dgm:prSet/>
      <dgm:spPr/>
      <dgm:t>
        <a:bodyPr/>
        <a:lstStyle/>
        <a:p>
          <a:endParaRPr lang="en-US"/>
        </a:p>
      </dgm:t>
    </dgm:pt>
    <dgm:pt modelId="{86BD92B7-C32A-456D-B0A2-DCE68AE998AE}">
      <dgm:prSet/>
      <dgm:spPr/>
      <dgm:t>
        <a:bodyPr/>
        <a:lstStyle/>
        <a:p>
          <a:r>
            <a:rPr lang="en-US">
              <a:latin typeface="+mn-lt"/>
              <a:cs typeface="Arial" panose="020b0604020202020204" pitchFamily="34" charset="0"/>
            </a:rPr>
            <a:t>Student Engagement</a:t>
          </a:r>
        </a:p>
      </dgm:t>
    </dgm:pt>
    <dgm:pt modelId="{D3594ACB-D284-4DEE-B93C-16752FDF4BD0}" type="sibTrans" cxnId="{7FC57580-7A6F-46DD-A00D-BF5AAE9E61C6}">
      <dgm:prSet/>
      <dgm:spPr/>
      <dgm:t>
        <a:bodyPr/>
        <a:lstStyle/>
        <a:p>
          <a:endParaRPr lang="en-US"/>
        </a:p>
      </dgm:t>
    </dgm:pt>
    <dgm:pt modelId="{4C140125-1ABB-40CC-BBBD-8AC523E37937}" type="pres">
      <dgm:prSet presAssocID="{441B0F12-23A4-4968-AD27-B933B092479E}" presName="diagram">
        <dgm:presLayoutVars>
          <dgm:dir/>
          <dgm:resizeHandles val="exact"/>
        </dgm:presLayoutVars>
      </dgm:prSet>
      <dgm:spPr/>
      <dgm:t>
        <a:bodyPr/>
        <a:lstStyle/>
        <a:p>
          <a:endParaRPr lang="en-US"/>
        </a:p>
      </dgm:t>
    </dgm:pt>
    <dgm:pt modelId="{8D64B7A4-8A8E-4C08-8D31-A4D9621BC075}" type="pres">
      <dgm:prSet presAssocID="{A9043AF9-4B46-4F15-B395-C79F1468BCC1}" presName="node" presStyleLbl="node1" presStyleCnt="5">
        <dgm:presLayoutVars>
          <dgm:bulletEnabled val="1"/>
        </dgm:presLayoutVars>
      </dgm:prSet>
      <dgm:spPr/>
      <dgm:t>
        <a:bodyPr/>
        <a:lstStyle/>
        <a:p>
          <a:endParaRPr lang="en-US"/>
        </a:p>
      </dgm:t>
    </dgm:pt>
    <dgm:pt modelId="{6BAD3C11-7C89-4B3B-B343-B7E609F25C62}" type="pres">
      <dgm:prSet presAssocID="{209A1215-BA59-4E3E-92B3-327C1196CE45}" presName="sibTrans"/>
      <dgm:spPr/>
      <dgm:t>
        <a:bodyPr/>
        <a:lstStyle/>
        <a:p/>
      </dgm:t>
    </dgm:pt>
    <dgm:pt modelId="{D9C7DA07-2A93-40C4-9E7F-93B1E4366E80}" type="pres">
      <dgm:prSet presAssocID="{41E9FBF7-819E-4CFA-8B1A-0A2678266703}" presName="node" presStyleLbl="node1" presStyleIdx="1" presStyleCnt="5">
        <dgm:presLayoutVars>
          <dgm:bulletEnabled val="1"/>
        </dgm:presLayoutVars>
      </dgm:prSet>
      <dgm:spPr/>
      <dgm:t>
        <a:bodyPr/>
        <a:lstStyle/>
        <a:p>
          <a:endParaRPr lang="en-US"/>
        </a:p>
      </dgm:t>
    </dgm:pt>
    <dgm:pt modelId="{30E476A1-B60E-4778-BB63-27AF47F01E60}" type="pres">
      <dgm:prSet presAssocID="{1CCEC45C-8206-4CF5-BEE7-A33AE189B438}" presName="sibTrans"/>
      <dgm:spPr/>
      <dgm:t>
        <a:bodyPr/>
        <a:lstStyle/>
        <a:p/>
      </dgm:t>
    </dgm:pt>
    <dgm:pt modelId="{BF916EBD-3024-44FE-A4E8-C8CCAA0D9924}" type="pres">
      <dgm:prSet presAssocID="{BA98E1C8-DEF4-4E4B-AD4D-1C2AC9FF0F1F}" presName="node" presStyleLbl="node1" presStyleIdx="2" presStyleCnt="5">
        <dgm:presLayoutVars>
          <dgm:bulletEnabled val="1"/>
        </dgm:presLayoutVars>
      </dgm:prSet>
      <dgm:spPr/>
      <dgm:t>
        <a:bodyPr/>
        <a:lstStyle/>
        <a:p>
          <a:endParaRPr lang="en-US"/>
        </a:p>
      </dgm:t>
    </dgm:pt>
    <dgm:pt modelId="{2EADCED2-D0E8-4D08-BD52-667930F419AB}" type="pres">
      <dgm:prSet presAssocID="{BF8DDA34-D095-469D-AC6D-AAF21CC1C6BD}" presName="sibTrans"/>
      <dgm:spPr/>
      <dgm:t>
        <a:bodyPr/>
        <a:lstStyle/>
        <a:p/>
      </dgm:t>
    </dgm:pt>
    <dgm:pt modelId="{B78BFA43-BDF3-41C8-8AAF-806769EBEB8C}" type="pres">
      <dgm:prSet presAssocID="{DC8639B2-5B66-4157-959D-07A6481E2EB8}" presName="node" presStyleLbl="node1" presStyleIdx="3" presStyleCnt="5">
        <dgm:presLayoutVars>
          <dgm:bulletEnabled val="1"/>
        </dgm:presLayoutVars>
      </dgm:prSet>
      <dgm:spPr/>
      <dgm:t>
        <a:bodyPr/>
        <a:lstStyle/>
        <a:p>
          <a:endParaRPr lang="en-US"/>
        </a:p>
      </dgm:t>
    </dgm:pt>
    <dgm:pt modelId="{48973C43-AEDC-4B7F-A648-BAFCC9B40926}" type="pres">
      <dgm:prSet presAssocID="{DD92F82E-55C7-4A86-9BB3-F65CAE4D946F}" presName="sibTrans"/>
      <dgm:spPr/>
      <dgm:t>
        <a:bodyPr/>
        <a:lstStyle/>
        <a:p/>
      </dgm:t>
    </dgm:pt>
    <dgm:pt modelId="{50F80E08-D092-483A-A730-0A5CE0328CBF}" type="pres">
      <dgm:prSet presAssocID="{86BD92B7-C32A-456D-B0A2-DCE68AE998AE}" presName="node" presStyleLbl="node1" presStyleIdx="4" presStyleCnt="5">
        <dgm:presLayoutVars>
          <dgm:bulletEnabled val="1"/>
        </dgm:presLayoutVars>
      </dgm:prSet>
      <dgm:spPr/>
      <dgm:t>
        <a:bodyPr/>
        <a:lstStyle/>
        <a:p>
          <a:endParaRPr lang="en-US"/>
        </a:p>
      </dgm:t>
    </dgm:pt>
  </dgm:ptLst>
  <dgm:cxnLst>
    <dgm:cxn modelId="{D19D4F87-351B-459F-9B02-B5F6534C94EE}" srcId="{441B0F12-23A4-4968-AD27-B933B092479E}" destId="{A9043AF9-4B46-4F15-B395-C79F1468BCC1}" srcOrd="0" destOrd="0" parTransId="{FE80B6AF-281C-4103-8BE0-FBF0F3C0058B}" sibTransId="{209A1215-BA59-4E3E-92B3-327C1196CE45}"/>
    <dgm:cxn modelId="{9B89DB2E-CC8A-40FA-A9B8-5A11A4798EA6}" srcId="{441B0F12-23A4-4968-AD27-B933B092479E}" destId="{41E9FBF7-819E-4CFA-8B1A-0A2678266703}" srcOrd="1" destOrd="0" parTransId="{A6C5220B-C666-4F4F-A4C4-5BD9349335C4}" sibTransId="{1CCEC45C-8206-4CF5-BEE7-A33AE189B438}"/>
    <dgm:cxn modelId="{75D06B0B-254E-4D27-89EA-1B32680047BD}" srcId="{441B0F12-23A4-4968-AD27-B933B092479E}" destId="{BA98E1C8-DEF4-4E4B-AD4D-1C2AC9FF0F1F}" srcOrd="2" destOrd="0" parTransId="{01FBEF99-F225-47C8-8AC1-698EE2F21742}" sibTransId="{BF8DDA34-D095-469D-AC6D-AAF21CC1C6BD}"/>
    <dgm:cxn modelId="{00A8F289-FF38-426E-829A-9CB8FE42F37A}" srcId="{441B0F12-23A4-4968-AD27-B933B092479E}" destId="{DC8639B2-5B66-4157-959D-07A6481E2EB8}" srcOrd="3" destOrd="0" parTransId="{70BBD5DE-EC26-494D-B468-2AA6E04C9ACE}" sibTransId="{DD92F82E-55C7-4A86-9BB3-F65CAE4D946F}"/>
    <dgm:cxn modelId="{7FC57580-7A6F-46DD-A00D-BF5AAE9E61C6}" srcId="{441B0F12-23A4-4968-AD27-B933B092479E}" destId="{86BD92B7-C32A-456D-B0A2-DCE68AE998AE}" srcOrd="4" destOrd="0" parTransId="{06AF1981-1E07-4752-BF97-9F0F711A573D}" sibTransId="{D3594ACB-D284-4DEE-B93C-16752FDF4BD0}"/>
    <dgm:cxn modelId="{19C941F5-ADF5-4EFE-9AD4-035EC494A246}" type="presOf" srcId="{441B0F12-23A4-4968-AD27-B933B092479E}" destId="{4C140125-1ABB-40CC-BBBD-8AC523E37937}" srcOrd="0" destOrd="0" presId="urn:microsoft.com/office/officeart/2005/8/layout/default"/>
    <dgm:cxn modelId="{2FF524E2-6F87-4319-B9D2-9333905A264D}" type="presParOf" srcId="{4C140125-1ABB-40CC-BBBD-8AC523E37937}" destId="{8D64B7A4-8A8E-4C08-8D31-A4D9621BC075}" srcOrd="0" destOrd="0" presId="urn:microsoft.com/office/officeart/2005/8/layout/default"/>
    <dgm:cxn modelId="{8758206A-A437-4064-AEC0-65CF504B0C49}" type="presOf" srcId="{A9043AF9-4B46-4F15-B395-C79F1468BCC1}" destId="{8D64B7A4-8A8E-4C08-8D31-A4D9621BC075}" srcOrd="0" destOrd="0" presId="urn:microsoft.com/office/officeart/2005/8/layout/default"/>
    <dgm:cxn modelId="{B046B0F2-49B1-424A-B8CF-272EB6BBC6A6}" type="presParOf" srcId="{4C140125-1ABB-40CC-BBBD-8AC523E37937}" destId="{6BAD3C11-7C89-4B3B-B343-B7E609F25C62}" srcOrd="1" destOrd="0" presId="urn:microsoft.com/office/officeart/2005/8/layout/default"/>
    <dgm:cxn modelId="{891414E7-8BAD-48E5-9E7B-0FDEB9895A77}" type="presParOf" srcId="{4C140125-1ABB-40CC-BBBD-8AC523E37937}" destId="{D9C7DA07-2A93-40C4-9E7F-93B1E4366E80}" srcOrd="2" destOrd="0" presId="urn:microsoft.com/office/officeart/2005/8/layout/default"/>
    <dgm:cxn modelId="{C1CF34B8-C84A-4F41-94CE-847C74024041}" type="presOf" srcId="{41E9FBF7-819E-4CFA-8B1A-0A2678266703}" destId="{D9C7DA07-2A93-40C4-9E7F-93B1E4366E80}" srcOrd="0" destOrd="0" presId="urn:microsoft.com/office/officeart/2005/8/layout/default"/>
    <dgm:cxn modelId="{86656429-02BC-4E88-9CB9-8CF27B261B1D}" type="presParOf" srcId="{4C140125-1ABB-40CC-BBBD-8AC523E37937}" destId="{30E476A1-B60E-4778-BB63-27AF47F01E60}" srcOrd="3" destOrd="0" presId="urn:microsoft.com/office/officeart/2005/8/layout/default"/>
    <dgm:cxn modelId="{ABBE333D-CA52-434A-8251-98E9E9CE7153}" type="presParOf" srcId="{4C140125-1ABB-40CC-BBBD-8AC523E37937}" destId="{BF916EBD-3024-44FE-A4E8-C8CCAA0D9924}" srcOrd="4" destOrd="0" presId="urn:microsoft.com/office/officeart/2005/8/layout/default"/>
    <dgm:cxn modelId="{FB19FA92-161A-4463-8EFE-D1566ECFA67D}" type="presOf" srcId="{BA98E1C8-DEF4-4E4B-AD4D-1C2AC9FF0F1F}" destId="{BF916EBD-3024-44FE-A4E8-C8CCAA0D9924}" srcOrd="0" destOrd="0" presId="urn:microsoft.com/office/officeart/2005/8/layout/default"/>
    <dgm:cxn modelId="{BAE72D6E-A045-4A8F-9ED6-8C38EB24F327}" type="presParOf" srcId="{4C140125-1ABB-40CC-BBBD-8AC523E37937}" destId="{2EADCED2-D0E8-4D08-BD52-667930F419AB}" srcOrd="5" destOrd="0" presId="urn:microsoft.com/office/officeart/2005/8/layout/default"/>
    <dgm:cxn modelId="{D5A15835-A783-46EC-91B5-E3AFD88F3322}" type="presParOf" srcId="{4C140125-1ABB-40CC-BBBD-8AC523E37937}" destId="{B78BFA43-BDF3-41C8-8AAF-806769EBEB8C}" srcOrd="6" destOrd="0" presId="urn:microsoft.com/office/officeart/2005/8/layout/default"/>
    <dgm:cxn modelId="{B731A2C1-5F80-465E-A521-5A4439A0F176}" type="presOf" srcId="{DC8639B2-5B66-4157-959D-07A6481E2EB8}" destId="{B78BFA43-BDF3-41C8-8AAF-806769EBEB8C}" srcOrd="0" destOrd="0" presId="urn:microsoft.com/office/officeart/2005/8/layout/default"/>
    <dgm:cxn modelId="{C916B4D9-904D-4894-9224-4A058ED5160B}" type="presParOf" srcId="{4C140125-1ABB-40CC-BBBD-8AC523E37937}" destId="{48973C43-AEDC-4B7F-A648-BAFCC9B40926}" srcOrd="7" destOrd="0" presId="urn:microsoft.com/office/officeart/2005/8/layout/default"/>
    <dgm:cxn modelId="{26FFE0CD-B393-46B1-885B-C4A2EDF42099}" type="presParOf" srcId="{4C140125-1ABB-40CC-BBBD-8AC523E37937}" destId="{50F80E08-D092-483A-A730-0A5CE0328CBF}" srcOrd="8" destOrd="0" presId="urn:microsoft.com/office/officeart/2005/8/layout/default"/>
    <dgm:cxn modelId="{EC146B99-2737-4293-B4A8-0D58563DC208}" type="presOf" srcId="{86BD92B7-C32A-456D-B0A2-DCE68AE998AE}" destId="{50F80E08-D092-483A-A730-0A5CE0328CBF}"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main"/>
    </a:ext>
  </dgm:extLst>
</dgm:dataModel>
</file>

<file path=ppt/diagrams/data2.xml><?xml version="1.0" encoding="utf-8"?>
<dgm:dataModel xmlns:a="http://schemas.openxmlformats.org/drawingml/2006/main" xmlns:r="http://schemas.openxmlformats.org/officeDocument/2006/relationships" xmlns:dgm="http://schemas.openxmlformats.org/drawingml/2006/diagram">
  <dgm:ptLst>
    <dgm:pt modelId="{FE656D42-FB92-45F9-9C1D-A9D133883C49}"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4C1C0B4B-AB5F-450A-90C2-31CC838ACFA1}" type="parTrans" cxnId="{254F61F0-4F63-4983-82CF-38E733558411}">
      <dgm:prSet/>
      <dgm:spPr/>
      <dgm:t>
        <a:bodyPr/>
        <a:lstStyle/>
        <a:p>
          <a:endParaRPr lang="en-US"/>
        </a:p>
      </dgm:t>
    </dgm:pt>
    <dgm:pt modelId="{03131F06-F3CB-457C-A355-EDDDDFCD442B}">
      <dgm:prSet/>
      <dgm:spPr/>
      <dgm:t>
        <a:bodyPr/>
        <a:lstStyle/>
        <a:p>
          <a:r>
            <a:rPr lang="en-US"/>
            <a:t>Business and Finance</a:t>
          </a:r>
        </a:p>
      </dgm:t>
    </dgm:pt>
    <dgm:pt modelId="{B57A25BA-4F6C-4A8A-A7FA-9EF66D14C5FA}" type="sibTrans" cxnId="{254F61F0-4F63-4983-82CF-38E733558411}">
      <dgm:prSet/>
      <dgm:spPr/>
      <dgm:t>
        <a:bodyPr/>
        <a:lstStyle/>
        <a:p>
          <a:endParaRPr lang="en-US"/>
        </a:p>
      </dgm:t>
    </dgm:pt>
    <dgm:pt modelId="{1EE33A26-E4BD-47E2-974D-A6767CAF9C3D}" type="parTrans" cxnId="{8D7FEED2-6D5F-440A-84A4-61A6B549560F}">
      <dgm:prSet/>
      <dgm:spPr/>
      <dgm:t>
        <a:bodyPr/>
        <a:lstStyle/>
        <a:p>
          <a:endParaRPr lang="en-US"/>
        </a:p>
      </dgm:t>
    </dgm:pt>
    <dgm:pt modelId="{39E030DD-2E8D-4A24-90CE-1B5DA77361E7}">
      <dgm:prSet/>
      <dgm:spPr/>
      <dgm:t>
        <a:bodyPr/>
        <a:lstStyle/>
        <a:p>
          <a:r>
            <a:rPr lang="en-US"/>
            <a:t>Culinary Arts</a:t>
          </a:r>
        </a:p>
      </dgm:t>
    </dgm:pt>
    <dgm:pt modelId="{7BAD028E-4CC9-4DF1-AA9E-F3937B00082D}" type="sibTrans" cxnId="{8D7FEED2-6D5F-440A-84A4-61A6B549560F}">
      <dgm:prSet/>
      <dgm:spPr/>
      <dgm:t>
        <a:bodyPr/>
        <a:lstStyle/>
        <a:p>
          <a:endParaRPr lang="en-US"/>
        </a:p>
      </dgm:t>
    </dgm:pt>
    <dgm:pt modelId="{43D06FA7-41EE-4F5F-ACD2-53C31E7338CF}" type="parTrans" cxnId="{FC311645-5E46-4D4F-862C-747623F2B75C}">
      <dgm:prSet/>
      <dgm:spPr/>
      <dgm:t>
        <a:bodyPr/>
        <a:lstStyle/>
        <a:p>
          <a:endParaRPr lang="en-US"/>
        </a:p>
      </dgm:t>
    </dgm:pt>
    <dgm:pt modelId="{817432FE-DA17-40F8-B58D-410DB6DED6D0}">
      <dgm:prSet/>
      <dgm:spPr/>
      <dgm:t>
        <a:bodyPr/>
        <a:lstStyle/>
        <a:p>
          <a:r>
            <a:rPr lang="en-US"/>
            <a:t>Cosmetology</a:t>
          </a:r>
        </a:p>
      </dgm:t>
    </dgm:pt>
    <dgm:pt modelId="{D21C3855-D872-4F08-885F-89FA060AF53F}" type="sibTrans" cxnId="{FC311645-5E46-4D4F-862C-747623F2B75C}">
      <dgm:prSet/>
      <dgm:spPr/>
      <dgm:t>
        <a:bodyPr/>
        <a:lstStyle/>
        <a:p>
          <a:endParaRPr lang="en-US"/>
        </a:p>
      </dgm:t>
    </dgm:pt>
    <dgm:pt modelId="{B218C292-7B03-4B5D-AFA2-B53B664353C4}" type="parTrans" cxnId="{43D9661E-3FED-44ED-AEE6-ECB20ABAF98D}">
      <dgm:prSet/>
      <dgm:spPr/>
      <dgm:t>
        <a:bodyPr/>
        <a:lstStyle/>
        <a:p>
          <a:endParaRPr lang="en-US"/>
        </a:p>
      </dgm:t>
    </dgm:pt>
    <dgm:pt modelId="{DF652F8B-545B-4444-8B86-FEAF6B9DC43B}">
      <dgm:prSet/>
      <dgm:spPr/>
      <dgm:t>
        <a:bodyPr/>
        <a:lstStyle/>
        <a:p>
          <a:r>
            <a:rPr lang="en-US"/>
            <a:t>Information Technology</a:t>
          </a:r>
        </a:p>
      </dgm:t>
    </dgm:pt>
    <dgm:pt modelId="{C6FCD2FE-F0DA-4FA8-AEC5-8FF6D0A7C868}" type="sibTrans" cxnId="{43D9661E-3FED-44ED-AEE6-ECB20ABAF98D}">
      <dgm:prSet/>
      <dgm:spPr/>
      <dgm:t>
        <a:bodyPr/>
        <a:lstStyle/>
        <a:p>
          <a:endParaRPr lang="en-US"/>
        </a:p>
      </dgm:t>
    </dgm:pt>
    <dgm:pt modelId="{5E21D419-21F3-4392-9D9A-EB1F4B5ABBD6}" type="parTrans" cxnId="{638731C5-5BC5-433A-944A-57676AC9EDB9}">
      <dgm:prSet/>
      <dgm:spPr/>
      <dgm:t>
        <a:bodyPr/>
        <a:lstStyle/>
        <a:p>
          <a:endParaRPr lang="en-US"/>
        </a:p>
      </dgm:t>
    </dgm:pt>
    <dgm:pt modelId="{0720F006-70BC-4CD9-B962-BCD352F27ABB}">
      <dgm:prSet/>
      <dgm:spPr/>
      <dgm:t>
        <a:bodyPr/>
        <a:lstStyle/>
        <a:p>
          <a:r>
            <a:rPr lang="en-US"/>
            <a:t>Healthcare</a:t>
          </a:r>
        </a:p>
      </dgm:t>
    </dgm:pt>
    <dgm:pt modelId="{2D63FD24-D8E1-4654-A22D-29A9F448D955}" type="sibTrans" cxnId="{638731C5-5BC5-433A-944A-57676AC9EDB9}">
      <dgm:prSet/>
      <dgm:spPr/>
      <dgm:t>
        <a:bodyPr/>
        <a:lstStyle/>
        <a:p>
          <a:endParaRPr lang="en-US"/>
        </a:p>
      </dgm:t>
    </dgm:pt>
    <dgm:pt modelId="{CE1CDCBB-08CD-40B0-9769-529F52C6273F}" type="parTrans" cxnId="{E54333DC-14BC-4E22-AE81-ED7FA41FB040}">
      <dgm:prSet/>
      <dgm:spPr/>
      <dgm:t>
        <a:bodyPr/>
        <a:lstStyle/>
        <a:p>
          <a:endParaRPr lang="en-US"/>
        </a:p>
      </dgm:t>
    </dgm:pt>
    <dgm:pt modelId="{949B2672-A8DC-430D-BADC-3C9D5EC7EA8D}">
      <dgm:prSet/>
      <dgm:spPr/>
      <dgm:t>
        <a:bodyPr/>
        <a:lstStyle/>
        <a:p>
          <a:r>
            <a:rPr lang="en-US"/>
            <a:t>Construction</a:t>
          </a:r>
        </a:p>
      </dgm:t>
    </dgm:pt>
    <dgm:pt modelId="{D715D742-ACD5-4101-B52A-973C25739D39}" type="sibTrans" cxnId="{E54333DC-14BC-4E22-AE81-ED7FA41FB040}">
      <dgm:prSet/>
      <dgm:spPr/>
      <dgm:t>
        <a:bodyPr/>
        <a:lstStyle/>
        <a:p>
          <a:endParaRPr lang="en-US"/>
        </a:p>
      </dgm:t>
    </dgm:pt>
    <dgm:pt modelId="{830363C7-3F01-43C2-8235-1CDF91A5E027}" type="pres">
      <dgm:prSet presAssocID="{FE656D42-FB92-45F9-9C1D-A9D133883C49}" presName="linear">
        <dgm:presLayoutVars>
          <dgm:animLvl val="lvl"/>
          <dgm:resizeHandles val="exact"/>
        </dgm:presLayoutVars>
      </dgm:prSet>
      <dgm:spPr/>
      <dgm:t>
        <a:bodyPr/>
        <a:lstStyle/>
        <a:p>
          <a:endParaRPr lang="en-US"/>
        </a:p>
      </dgm:t>
    </dgm:pt>
    <dgm:pt modelId="{C993E1F7-05EA-4CDF-8001-386C5ECFF280}" type="pres">
      <dgm:prSet presAssocID="{03131F06-F3CB-457C-A355-EDDDDFCD442B}" presName="parentText" presStyleLbl="node1" presStyleCnt="6">
        <dgm:presLayoutVars>
          <dgm:chMax val="0"/>
          <dgm:bulletEnabled val="1"/>
        </dgm:presLayoutVars>
      </dgm:prSet>
      <dgm:spPr/>
      <dgm:t>
        <a:bodyPr/>
        <a:lstStyle/>
        <a:p>
          <a:endParaRPr lang="en-US"/>
        </a:p>
      </dgm:t>
    </dgm:pt>
    <dgm:pt modelId="{35552F99-0F50-4B03-8351-C38FFCAB744F}" type="pres">
      <dgm:prSet presAssocID="{B57A25BA-4F6C-4A8A-A7FA-9EF66D14C5FA}" presName="spacer"/>
      <dgm:spPr/>
      <dgm:t>
        <a:bodyPr/>
        <a:lstStyle/>
        <a:p/>
      </dgm:t>
    </dgm:pt>
    <dgm:pt modelId="{37224AFC-1A32-4C03-8B6D-0757BF721E26}" type="pres">
      <dgm:prSet presAssocID="{39E030DD-2E8D-4A24-90CE-1B5DA77361E7}" presName="parentText" presStyleLbl="node1" presStyleIdx="1" presStyleCnt="6">
        <dgm:presLayoutVars>
          <dgm:chMax val="0"/>
          <dgm:bulletEnabled val="1"/>
        </dgm:presLayoutVars>
      </dgm:prSet>
      <dgm:spPr/>
      <dgm:t>
        <a:bodyPr/>
        <a:lstStyle/>
        <a:p>
          <a:endParaRPr lang="en-US"/>
        </a:p>
      </dgm:t>
    </dgm:pt>
    <dgm:pt modelId="{27B554BF-57C9-462D-AAF3-7B587B08A22D}" type="pres">
      <dgm:prSet presAssocID="{7BAD028E-4CC9-4DF1-AA9E-F3937B00082D}" presName="spacer"/>
      <dgm:spPr/>
      <dgm:t>
        <a:bodyPr/>
        <a:lstStyle/>
        <a:p/>
      </dgm:t>
    </dgm:pt>
    <dgm:pt modelId="{3160B4E7-0EC9-4F43-BB4C-F1FFFE010C3E}" type="pres">
      <dgm:prSet presAssocID="{817432FE-DA17-40F8-B58D-410DB6DED6D0}" presName="parentText" presStyleLbl="node1" presStyleIdx="2" presStyleCnt="6">
        <dgm:presLayoutVars>
          <dgm:chMax val="0"/>
          <dgm:bulletEnabled val="1"/>
        </dgm:presLayoutVars>
      </dgm:prSet>
      <dgm:spPr/>
      <dgm:t>
        <a:bodyPr/>
        <a:lstStyle/>
        <a:p>
          <a:endParaRPr lang="en-US"/>
        </a:p>
      </dgm:t>
    </dgm:pt>
    <dgm:pt modelId="{406623FF-15DA-41BE-AD36-658A6F922BC6}" type="pres">
      <dgm:prSet presAssocID="{D21C3855-D872-4F08-885F-89FA060AF53F}" presName="spacer"/>
      <dgm:spPr/>
      <dgm:t>
        <a:bodyPr/>
        <a:lstStyle/>
        <a:p/>
      </dgm:t>
    </dgm:pt>
    <dgm:pt modelId="{F9CDE8CC-B65E-4234-95C0-A750F4843180}" type="pres">
      <dgm:prSet presAssocID="{DF652F8B-545B-4444-8B86-FEAF6B9DC43B}" presName="parentText" presStyleLbl="node1" presStyleIdx="3" presStyleCnt="6">
        <dgm:presLayoutVars>
          <dgm:chMax val="0"/>
          <dgm:bulletEnabled val="1"/>
        </dgm:presLayoutVars>
      </dgm:prSet>
      <dgm:spPr/>
      <dgm:t>
        <a:bodyPr/>
        <a:lstStyle/>
        <a:p>
          <a:endParaRPr lang="en-US"/>
        </a:p>
      </dgm:t>
    </dgm:pt>
    <dgm:pt modelId="{91B81F28-6FA4-479C-B25F-7278B1FB9573}" type="pres">
      <dgm:prSet presAssocID="{C6FCD2FE-F0DA-4FA8-AEC5-8FF6D0A7C868}" presName="spacer"/>
      <dgm:spPr/>
      <dgm:t>
        <a:bodyPr/>
        <a:lstStyle/>
        <a:p/>
      </dgm:t>
    </dgm:pt>
    <dgm:pt modelId="{B4CA18BB-F848-4E55-8A28-5B54F4FC8A5C}" type="pres">
      <dgm:prSet presAssocID="{0720F006-70BC-4CD9-B962-BCD352F27ABB}" presName="parentText" presStyleLbl="node1" presStyleIdx="4" presStyleCnt="6">
        <dgm:presLayoutVars>
          <dgm:chMax val="0"/>
          <dgm:bulletEnabled val="1"/>
        </dgm:presLayoutVars>
      </dgm:prSet>
      <dgm:spPr/>
      <dgm:t>
        <a:bodyPr/>
        <a:lstStyle/>
        <a:p>
          <a:endParaRPr lang="en-US"/>
        </a:p>
      </dgm:t>
    </dgm:pt>
    <dgm:pt modelId="{1C386762-D2CB-4DDD-8E11-D33FC993E82B}" type="pres">
      <dgm:prSet presAssocID="{2D63FD24-D8E1-4654-A22D-29A9F448D955}" presName="spacer"/>
      <dgm:spPr/>
      <dgm:t>
        <a:bodyPr/>
        <a:lstStyle/>
        <a:p/>
      </dgm:t>
    </dgm:pt>
    <dgm:pt modelId="{15C26428-DDFE-4767-BC6C-66A009679619}" type="pres">
      <dgm:prSet presAssocID="{949B2672-A8DC-430D-BADC-3C9D5EC7EA8D}" presName="parentText" presStyleLbl="node1" presStyleIdx="5" presStyleCnt="6">
        <dgm:presLayoutVars>
          <dgm:chMax val="0"/>
          <dgm:bulletEnabled val="1"/>
        </dgm:presLayoutVars>
      </dgm:prSet>
      <dgm:spPr/>
      <dgm:t>
        <a:bodyPr/>
        <a:lstStyle/>
        <a:p>
          <a:endParaRPr lang="en-US"/>
        </a:p>
      </dgm:t>
    </dgm:pt>
  </dgm:ptLst>
  <dgm:cxnLst>
    <dgm:cxn modelId="{254F61F0-4F63-4983-82CF-38E733558411}" srcId="{FE656D42-FB92-45F9-9C1D-A9D133883C49}" destId="{03131F06-F3CB-457C-A355-EDDDDFCD442B}" srcOrd="0" destOrd="0" parTransId="{4C1C0B4B-AB5F-450A-90C2-31CC838ACFA1}" sibTransId="{B57A25BA-4F6C-4A8A-A7FA-9EF66D14C5FA}"/>
    <dgm:cxn modelId="{8D7FEED2-6D5F-440A-84A4-61A6B549560F}" srcId="{FE656D42-FB92-45F9-9C1D-A9D133883C49}" destId="{39E030DD-2E8D-4A24-90CE-1B5DA77361E7}" srcOrd="1" destOrd="0" parTransId="{1EE33A26-E4BD-47E2-974D-A6767CAF9C3D}" sibTransId="{7BAD028E-4CC9-4DF1-AA9E-F3937B00082D}"/>
    <dgm:cxn modelId="{FC311645-5E46-4D4F-862C-747623F2B75C}" srcId="{FE656D42-FB92-45F9-9C1D-A9D133883C49}" destId="{817432FE-DA17-40F8-B58D-410DB6DED6D0}" srcOrd="2" destOrd="0" parTransId="{43D06FA7-41EE-4F5F-ACD2-53C31E7338CF}" sibTransId="{D21C3855-D872-4F08-885F-89FA060AF53F}"/>
    <dgm:cxn modelId="{43D9661E-3FED-44ED-AEE6-ECB20ABAF98D}" srcId="{FE656D42-FB92-45F9-9C1D-A9D133883C49}" destId="{DF652F8B-545B-4444-8B86-FEAF6B9DC43B}" srcOrd="3" destOrd="0" parTransId="{B218C292-7B03-4B5D-AFA2-B53B664353C4}" sibTransId="{C6FCD2FE-F0DA-4FA8-AEC5-8FF6D0A7C868}"/>
    <dgm:cxn modelId="{638731C5-5BC5-433A-944A-57676AC9EDB9}" srcId="{FE656D42-FB92-45F9-9C1D-A9D133883C49}" destId="{0720F006-70BC-4CD9-B962-BCD352F27ABB}" srcOrd="4" destOrd="0" parTransId="{5E21D419-21F3-4392-9D9A-EB1F4B5ABBD6}" sibTransId="{2D63FD24-D8E1-4654-A22D-29A9F448D955}"/>
    <dgm:cxn modelId="{E54333DC-14BC-4E22-AE81-ED7FA41FB040}" srcId="{FE656D42-FB92-45F9-9C1D-A9D133883C49}" destId="{949B2672-A8DC-430D-BADC-3C9D5EC7EA8D}" srcOrd="5" destOrd="0" parTransId="{CE1CDCBB-08CD-40B0-9769-529F52C6273F}" sibTransId="{D715D742-ACD5-4101-B52A-973C25739D39}"/>
    <dgm:cxn modelId="{CB7809AC-C016-42A8-8AB0-E2259812C827}" type="presOf" srcId="{FE656D42-FB92-45F9-9C1D-A9D133883C49}" destId="{830363C7-3F01-43C2-8235-1CDF91A5E027}" srcOrd="0" destOrd="0" presId="urn:microsoft.com/office/officeart/2005/8/layout/vList2"/>
    <dgm:cxn modelId="{054AA381-DE4C-4B31-BDAF-E2524764549F}" type="presParOf" srcId="{830363C7-3F01-43C2-8235-1CDF91A5E027}" destId="{C993E1F7-05EA-4CDF-8001-386C5ECFF280}" srcOrd="0" destOrd="0" presId="urn:microsoft.com/office/officeart/2005/8/layout/vList2"/>
    <dgm:cxn modelId="{903F668B-781D-4AD3-B05C-F1CB7823FCBF}" type="presOf" srcId="{03131F06-F3CB-457C-A355-EDDDDFCD442B}" destId="{C993E1F7-05EA-4CDF-8001-386C5ECFF280}" srcOrd="0" destOrd="0" presId="urn:microsoft.com/office/officeart/2005/8/layout/vList2"/>
    <dgm:cxn modelId="{29DA30B0-2D43-45B7-9C87-144904CBD93F}" type="presParOf" srcId="{830363C7-3F01-43C2-8235-1CDF91A5E027}" destId="{35552F99-0F50-4B03-8351-C38FFCAB744F}" srcOrd="1" destOrd="0" presId="urn:microsoft.com/office/officeart/2005/8/layout/vList2"/>
    <dgm:cxn modelId="{BB8D1D30-B46C-4DC6-8F29-BB9BF406C252}" type="presParOf" srcId="{830363C7-3F01-43C2-8235-1CDF91A5E027}" destId="{37224AFC-1A32-4C03-8B6D-0757BF721E26}" srcOrd="2" destOrd="0" presId="urn:microsoft.com/office/officeart/2005/8/layout/vList2"/>
    <dgm:cxn modelId="{8F12E8B0-7D9F-4CEB-B472-B8F60ABD8C63}" type="presOf" srcId="{39E030DD-2E8D-4A24-90CE-1B5DA77361E7}" destId="{37224AFC-1A32-4C03-8B6D-0757BF721E26}" srcOrd="0" destOrd="0" presId="urn:microsoft.com/office/officeart/2005/8/layout/vList2"/>
    <dgm:cxn modelId="{778FC75C-81E8-439B-BE56-ABAE74AB4DD1}" type="presParOf" srcId="{830363C7-3F01-43C2-8235-1CDF91A5E027}" destId="{27B554BF-57C9-462D-AAF3-7B587B08A22D}" srcOrd="3" destOrd="0" presId="urn:microsoft.com/office/officeart/2005/8/layout/vList2"/>
    <dgm:cxn modelId="{8D9A118B-BC7C-4724-B82C-9474158BF602}" type="presParOf" srcId="{830363C7-3F01-43C2-8235-1CDF91A5E027}" destId="{3160B4E7-0EC9-4F43-BB4C-F1FFFE010C3E}" srcOrd="4" destOrd="0" presId="urn:microsoft.com/office/officeart/2005/8/layout/vList2"/>
    <dgm:cxn modelId="{558FE262-CA93-485D-8556-0301CB805357}" type="presOf" srcId="{817432FE-DA17-40F8-B58D-410DB6DED6D0}" destId="{3160B4E7-0EC9-4F43-BB4C-F1FFFE010C3E}" srcOrd="0" destOrd="0" presId="urn:microsoft.com/office/officeart/2005/8/layout/vList2"/>
    <dgm:cxn modelId="{189614C1-F104-42E0-B4ED-84FCE5374174}" type="presParOf" srcId="{830363C7-3F01-43C2-8235-1CDF91A5E027}" destId="{406623FF-15DA-41BE-AD36-658A6F922BC6}" srcOrd="5" destOrd="0" presId="urn:microsoft.com/office/officeart/2005/8/layout/vList2"/>
    <dgm:cxn modelId="{627C8FB5-1308-4ED4-A5C4-0C95728433CD}" type="presParOf" srcId="{830363C7-3F01-43C2-8235-1CDF91A5E027}" destId="{F9CDE8CC-B65E-4234-95C0-A750F4843180}" srcOrd="6" destOrd="0" presId="urn:microsoft.com/office/officeart/2005/8/layout/vList2"/>
    <dgm:cxn modelId="{E16693AE-49B5-430C-999D-33BFCA6F7068}" type="presOf" srcId="{DF652F8B-545B-4444-8B86-FEAF6B9DC43B}" destId="{F9CDE8CC-B65E-4234-95C0-A750F4843180}" srcOrd="0" destOrd="0" presId="urn:microsoft.com/office/officeart/2005/8/layout/vList2"/>
    <dgm:cxn modelId="{1BF9BFF2-2E42-4CB9-9184-D6DEAA5D4703}" type="presParOf" srcId="{830363C7-3F01-43C2-8235-1CDF91A5E027}" destId="{91B81F28-6FA4-479C-B25F-7278B1FB9573}" srcOrd="7" destOrd="0" presId="urn:microsoft.com/office/officeart/2005/8/layout/vList2"/>
    <dgm:cxn modelId="{D9E5E51B-D3F0-4014-90FB-7B241411874E}" type="presParOf" srcId="{830363C7-3F01-43C2-8235-1CDF91A5E027}" destId="{B4CA18BB-F848-4E55-8A28-5B54F4FC8A5C}" srcOrd="8" destOrd="0" presId="urn:microsoft.com/office/officeart/2005/8/layout/vList2"/>
    <dgm:cxn modelId="{4F901263-CBBF-49E5-87E7-6D111F0438AF}" type="presOf" srcId="{0720F006-70BC-4CD9-B962-BCD352F27ABB}" destId="{B4CA18BB-F848-4E55-8A28-5B54F4FC8A5C}" srcOrd="0" destOrd="0" presId="urn:microsoft.com/office/officeart/2005/8/layout/vList2"/>
    <dgm:cxn modelId="{073A2CA7-C319-4717-9DB5-742C2D93CE25}" type="presParOf" srcId="{830363C7-3F01-43C2-8235-1CDF91A5E027}" destId="{1C386762-D2CB-4DDD-8E11-D33FC993E82B}" srcOrd="9" destOrd="0" presId="urn:microsoft.com/office/officeart/2005/8/layout/vList2"/>
    <dgm:cxn modelId="{AFB033E4-A5C1-4524-AFC8-13ACE9E5476A}" type="presParOf" srcId="{830363C7-3F01-43C2-8235-1CDF91A5E027}" destId="{15C26428-DDFE-4767-BC6C-66A009679619}" srcOrd="10" destOrd="0" presId="urn:microsoft.com/office/officeart/2005/8/layout/vList2"/>
    <dgm:cxn modelId="{A5C63AA9-E8A0-49D2-A00C-951E0BFCEC8E}" type="presOf" srcId="{949B2672-A8DC-430D-BADC-3C9D5EC7EA8D}" destId="{15C26428-DDFE-4767-BC6C-66A009679619}"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main"/>
    </a:ext>
  </dgm:extLst>
</dgm:dataModel>
</file>

<file path=ppt/diagrams/data3.xml><?xml version="1.0" encoding="utf-8"?>
<dgm:dataModel xmlns:a="http://schemas.openxmlformats.org/drawingml/2006/main" xmlns:r="http://schemas.openxmlformats.org/officeDocument/2006/relationships" xmlns:dgm="http://schemas.openxmlformats.org/drawingml/2006/diagram">
  <dgm:ptLst>
    <dgm:pt modelId="{CCB61AE0-9180-4FD8-96BF-1820DB63D80D}"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601E5BC9-CD43-40D2-8967-AB08722E852C}" type="parTrans" cxnId="{BFD79772-9737-42A2-A46D-4711A5E471EC}">
      <dgm:prSet/>
      <dgm:spPr/>
      <dgm:t>
        <a:bodyPr/>
        <a:lstStyle/>
        <a:p>
          <a:endParaRPr lang="en-US"/>
        </a:p>
      </dgm:t>
    </dgm:pt>
    <dgm:pt modelId="{007BB1A4-8509-48A8-B097-362F41FF0EDF}">
      <dgm:prSet custT="1"/>
      <dgm:spPr/>
      <dgm:t>
        <a:bodyPr/>
        <a:lstStyle/>
        <a:p>
          <a:pPr algn="ctr"/>
          <a:r>
            <a:rPr lang="en-US" sz="3200"/>
            <a:t>1-Week Cohorts</a:t>
          </a:r>
        </a:p>
      </dgm:t>
    </dgm:pt>
    <dgm:pt modelId="{4F377E60-6A25-45CD-851B-731B33C8834B}" type="sibTrans" cxnId="{BFD79772-9737-42A2-A46D-4711A5E471EC}">
      <dgm:prSet/>
      <dgm:spPr/>
      <dgm:t>
        <a:bodyPr/>
        <a:lstStyle/>
        <a:p>
          <a:endParaRPr lang="en-US"/>
        </a:p>
      </dgm:t>
    </dgm:pt>
    <dgm:pt modelId="{93B32690-E3DE-4977-82A2-5993CB1249A8}" type="parTrans" cxnId="{72BBF938-5C83-420B-BF09-4C8A5349DAC0}">
      <dgm:prSet/>
      <dgm:spPr/>
      <dgm:t>
        <a:bodyPr/>
        <a:lstStyle/>
        <a:p>
          <a:endParaRPr lang="en-US"/>
        </a:p>
      </dgm:t>
    </dgm:pt>
    <dgm:pt modelId="{B9D1A36F-B901-4777-A172-D9D4188AD755}">
      <dgm:prSet custT="1"/>
      <dgm:spPr/>
      <dgm:t>
        <a:bodyPr/>
        <a:lstStyle/>
        <a:p>
          <a:pPr algn="ctr"/>
          <a:r>
            <a:rPr lang="en-US" sz="3200"/>
            <a:t>3 Hours per Day (10:00 AM – 1:00 PM)</a:t>
          </a:r>
        </a:p>
      </dgm:t>
    </dgm:pt>
    <dgm:pt modelId="{71166108-6F13-48DD-8355-450A0A4B336B}" type="sibTrans" cxnId="{72BBF938-5C83-420B-BF09-4C8A5349DAC0}">
      <dgm:prSet/>
      <dgm:spPr/>
      <dgm:t>
        <a:bodyPr/>
        <a:lstStyle/>
        <a:p>
          <a:endParaRPr lang="en-US"/>
        </a:p>
      </dgm:t>
    </dgm:pt>
    <dgm:pt modelId="{091A3E85-DDAE-4F8C-8178-EE263F8925D5}" type="parTrans" cxnId="{96FAC467-6C38-4B51-9EF2-22EF7D9EE09E}">
      <dgm:prSet/>
      <dgm:spPr/>
      <dgm:t>
        <a:bodyPr/>
        <a:lstStyle/>
        <a:p>
          <a:endParaRPr lang="en-US"/>
        </a:p>
      </dgm:t>
    </dgm:pt>
    <dgm:pt modelId="{9B2AF634-805D-4277-9592-657090739131}">
      <dgm:prSet custT="1"/>
      <dgm:spPr/>
      <dgm:t>
        <a:bodyPr/>
        <a:lstStyle/>
        <a:p>
          <a:pPr algn="ctr"/>
          <a:r>
            <a:rPr lang="en-US" sz="3200"/>
            <a:t>15 hours per Week</a:t>
          </a:r>
        </a:p>
      </dgm:t>
    </dgm:pt>
    <dgm:pt modelId="{17182EC1-111D-4D7B-82A5-2618ABBE1CD7}" type="sibTrans" cxnId="{96FAC467-6C38-4B51-9EF2-22EF7D9EE09E}">
      <dgm:prSet/>
      <dgm:spPr/>
      <dgm:t>
        <a:bodyPr/>
        <a:lstStyle/>
        <a:p>
          <a:endParaRPr lang="en-US"/>
        </a:p>
      </dgm:t>
    </dgm:pt>
    <dgm:pt modelId="{FFB1D344-98C1-4D13-B1E0-5C46B7AC00D9}" type="parTrans" cxnId="{0FDCFF60-863B-4386-9CC4-AE8665DF665F}">
      <dgm:prSet/>
      <dgm:spPr/>
      <dgm:t>
        <a:bodyPr/>
        <a:lstStyle/>
        <a:p>
          <a:endParaRPr lang="en-US"/>
        </a:p>
      </dgm:t>
    </dgm:pt>
    <dgm:pt modelId="{B6951980-D0AB-48F3-9479-DC0DA0D79822}">
      <dgm:prSet custT="1"/>
      <dgm:spPr/>
      <dgm:t>
        <a:bodyPr/>
        <a:lstStyle/>
        <a:p>
          <a:pPr algn="ctr"/>
          <a:r>
            <a:rPr lang="en-US" sz="3200"/>
            <a:t>Final 2 Weeks</a:t>
          </a:r>
        </a:p>
        <a:p>
          <a:pPr algn="ctr"/>
          <a:r>
            <a:rPr lang="en-US" sz="3200"/>
            <a:t>Hosted 2 Cohorts per Day </a:t>
          </a:r>
        </a:p>
      </dgm:t>
    </dgm:pt>
    <dgm:pt modelId="{C7FE17D6-ECA2-4183-9D76-137241821DA0}" type="sibTrans" cxnId="{0FDCFF60-863B-4386-9CC4-AE8665DF665F}">
      <dgm:prSet/>
      <dgm:spPr/>
      <dgm:t>
        <a:bodyPr/>
        <a:lstStyle/>
        <a:p>
          <a:endParaRPr lang="en-US"/>
        </a:p>
      </dgm:t>
    </dgm:pt>
    <dgm:pt modelId="{180565DA-4088-4445-AC2A-C35B8D5D56B1}" type="pres">
      <dgm:prSet presAssocID="{CCB61AE0-9180-4FD8-96BF-1820DB63D80D}" presName="linear">
        <dgm:presLayoutVars>
          <dgm:animLvl val="lvl"/>
          <dgm:resizeHandles val="exact"/>
        </dgm:presLayoutVars>
      </dgm:prSet>
      <dgm:spPr/>
      <dgm:t>
        <a:bodyPr/>
        <a:lstStyle/>
        <a:p>
          <a:endParaRPr lang="en-US"/>
        </a:p>
      </dgm:t>
    </dgm:pt>
    <dgm:pt modelId="{943C5E31-F13B-47FB-8AD8-49EEF86EAD8D}" type="pres">
      <dgm:prSet presAssocID="{007BB1A4-8509-48A8-B097-362F41FF0EDF}" presName="parentText" presStyleLbl="node1" presStyleCnt="4" custLinFactNeighborY="-11453">
        <dgm:presLayoutVars>
          <dgm:chMax val="0"/>
          <dgm:bulletEnabled val="1"/>
        </dgm:presLayoutVars>
      </dgm:prSet>
      <dgm:spPr/>
      <dgm:t>
        <a:bodyPr/>
        <a:lstStyle/>
        <a:p>
          <a:endParaRPr lang="en-US"/>
        </a:p>
      </dgm:t>
    </dgm:pt>
    <dgm:pt modelId="{1652011B-E583-4421-92F4-A3693B69C5D6}" type="pres">
      <dgm:prSet presAssocID="{4F377E60-6A25-45CD-851B-731B33C8834B}" presName="spacer"/>
      <dgm:spPr/>
      <dgm:t>
        <a:bodyPr/>
        <a:lstStyle/>
        <a:p/>
      </dgm:t>
    </dgm:pt>
    <dgm:pt modelId="{2E344481-F9C9-45D4-90EA-97F739C6ED43}" type="pres">
      <dgm:prSet presAssocID="{B9D1A36F-B901-4777-A172-D9D4188AD755}" presName="parentText" presStyleLbl="node1" presStyleIdx="1" presStyleCnt="4">
        <dgm:presLayoutVars>
          <dgm:chMax val="0"/>
          <dgm:bulletEnabled val="1"/>
        </dgm:presLayoutVars>
      </dgm:prSet>
      <dgm:spPr/>
      <dgm:t>
        <a:bodyPr/>
        <a:lstStyle/>
        <a:p>
          <a:endParaRPr lang="en-US"/>
        </a:p>
      </dgm:t>
    </dgm:pt>
    <dgm:pt modelId="{744B2016-4250-438E-AC65-F0C77D24FDD3}" type="pres">
      <dgm:prSet presAssocID="{71166108-6F13-48DD-8355-450A0A4B336B}" presName="spacer"/>
      <dgm:spPr/>
      <dgm:t>
        <a:bodyPr/>
        <a:lstStyle/>
        <a:p/>
      </dgm:t>
    </dgm:pt>
    <dgm:pt modelId="{605EA9CF-23CB-4DA9-9B48-EDD3F6797CD4}" type="pres">
      <dgm:prSet presAssocID="{9B2AF634-805D-4277-9592-657090739131}" presName="parentText" presStyleLbl="node1" presStyleIdx="2" presStyleCnt="4">
        <dgm:presLayoutVars>
          <dgm:chMax val="0"/>
          <dgm:bulletEnabled val="1"/>
        </dgm:presLayoutVars>
      </dgm:prSet>
      <dgm:spPr/>
      <dgm:t>
        <a:bodyPr/>
        <a:lstStyle/>
        <a:p>
          <a:endParaRPr lang="en-US"/>
        </a:p>
      </dgm:t>
    </dgm:pt>
    <dgm:pt modelId="{B17D6598-A805-4485-9656-091F8B504B6F}" type="pres">
      <dgm:prSet presAssocID="{17182EC1-111D-4D7B-82A5-2618ABBE1CD7}" presName="spacer"/>
      <dgm:spPr/>
      <dgm:t>
        <a:bodyPr/>
        <a:lstStyle/>
        <a:p/>
      </dgm:t>
    </dgm:pt>
    <dgm:pt modelId="{10261C51-7A53-4D74-91A5-A4934D379E6C}" type="pres">
      <dgm:prSet presAssocID="{B6951980-D0AB-48F3-9479-DC0DA0D79822}" presName="parentText" presStyleLbl="node1" presStyleIdx="3" presStyleCnt="4" custScaleX="99823" custLinFactY="-3346" custLinFactNeighborX="-133" custLinFactNeighborY="-100000">
        <dgm:presLayoutVars>
          <dgm:chMax val="0"/>
          <dgm:bulletEnabled val="1"/>
        </dgm:presLayoutVars>
      </dgm:prSet>
      <dgm:spPr/>
      <dgm:t>
        <a:bodyPr/>
        <a:lstStyle/>
        <a:p>
          <a:endParaRPr lang="en-US"/>
        </a:p>
      </dgm:t>
    </dgm:pt>
  </dgm:ptLst>
  <dgm:cxnLst>
    <dgm:cxn modelId="{BFD79772-9737-42A2-A46D-4711A5E471EC}" srcId="{CCB61AE0-9180-4FD8-96BF-1820DB63D80D}" destId="{007BB1A4-8509-48A8-B097-362F41FF0EDF}" srcOrd="0" destOrd="0" parTransId="{601E5BC9-CD43-40D2-8967-AB08722E852C}" sibTransId="{4F377E60-6A25-45CD-851B-731B33C8834B}"/>
    <dgm:cxn modelId="{72BBF938-5C83-420B-BF09-4C8A5349DAC0}" srcId="{CCB61AE0-9180-4FD8-96BF-1820DB63D80D}" destId="{B9D1A36F-B901-4777-A172-D9D4188AD755}" srcOrd="1" destOrd="0" parTransId="{93B32690-E3DE-4977-82A2-5993CB1249A8}" sibTransId="{71166108-6F13-48DD-8355-450A0A4B336B}"/>
    <dgm:cxn modelId="{96FAC467-6C38-4B51-9EF2-22EF7D9EE09E}" srcId="{CCB61AE0-9180-4FD8-96BF-1820DB63D80D}" destId="{9B2AF634-805D-4277-9592-657090739131}" srcOrd="2" destOrd="0" parTransId="{091A3E85-DDAE-4F8C-8178-EE263F8925D5}" sibTransId="{17182EC1-111D-4D7B-82A5-2618ABBE1CD7}"/>
    <dgm:cxn modelId="{0FDCFF60-863B-4386-9CC4-AE8665DF665F}" srcId="{CCB61AE0-9180-4FD8-96BF-1820DB63D80D}" destId="{B6951980-D0AB-48F3-9479-DC0DA0D79822}" srcOrd="3" destOrd="0" parTransId="{FFB1D344-98C1-4D13-B1E0-5C46B7AC00D9}" sibTransId="{C7FE17D6-ECA2-4183-9D76-137241821DA0}"/>
    <dgm:cxn modelId="{3AB9259D-201D-4214-A6CA-1765F9F4BC7C}" type="presOf" srcId="{CCB61AE0-9180-4FD8-96BF-1820DB63D80D}" destId="{180565DA-4088-4445-AC2A-C35B8D5D56B1}" srcOrd="0" destOrd="0" presId="urn:microsoft.com/office/officeart/2005/8/layout/vList2"/>
    <dgm:cxn modelId="{650EC8FF-F577-42F3-A235-9F6A27309D67}" type="presParOf" srcId="{180565DA-4088-4445-AC2A-C35B8D5D56B1}" destId="{943C5E31-F13B-47FB-8AD8-49EEF86EAD8D}" srcOrd="0" destOrd="0" presId="urn:microsoft.com/office/officeart/2005/8/layout/vList2"/>
    <dgm:cxn modelId="{316C7BBB-5477-4B24-B437-1A5B89215416}" type="presOf" srcId="{007BB1A4-8509-48A8-B097-362F41FF0EDF}" destId="{943C5E31-F13B-47FB-8AD8-49EEF86EAD8D}" srcOrd="0" destOrd="0" presId="urn:microsoft.com/office/officeart/2005/8/layout/vList2"/>
    <dgm:cxn modelId="{267AB859-6EEF-4B29-A2B7-5B718D4918C7}" type="presParOf" srcId="{180565DA-4088-4445-AC2A-C35B8D5D56B1}" destId="{1652011B-E583-4421-92F4-A3693B69C5D6}" srcOrd="1" destOrd="0" presId="urn:microsoft.com/office/officeart/2005/8/layout/vList2"/>
    <dgm:cxn modelId="{C898605C-3D6D-49A4-8853-67BD3B78085E}" type="presParOf" srcId="{180565DA-4088-4445-AC2A-C35B8D5D56B1}" destId="{2E344481-F9C9-45D4-90EA-97F739C6ED43}" srcOrd="2" destOrd="0" presId="urn:microsoft.com/office/officeart/2005/8/layout/vList2"/>
    <dgm:cxn modelId="{AA160A96-1A1E-4AA1-B112-933CB7851E11}" type="presOf" srcId="{B9D1A36F-B901-4777-A172-D9D4188AD755}" destId="{2E344481-F9C9-45D4-90EA-97F739C6ED43}" srcOrd="0" destOrd="0" presId="urn:microsoft.com/office/officeart/2005/8/layout/vList2"/>
    <dgm:cxn modelId="{E537B09F-EF0A-4F05-BF39-71AB87A61DBD}" type="presParOf" srcId="{180565DA-4088-4445-AC2A-C35B8D5D56B1}" destId="{744B2016-4250-438E-AC65-F0C77D24FDD3}" srcOrd="3" destOrd="0" presId="urn:microsoft.com/office/officeart/2005/8/layout/vList2"/>
    <dgm:cxn modelId="{1C814943-65AD-4682-99FC-1629F88146ED}" type="presParOf" srcId="{180565DA-4088-4445-AC2A-C35B8D5D56B1}" destId="{605EA9CF-23CB-4DA9-9B48-EDD3F6797CD4}" srcOrd="4" destOrd="0" presId="urn:microsoft.com/office/officeart/2005/8/layout/vList2"/>
    <dgm:cxn modelId="{A7F4FD51-FDCE-446C-B9D4-20894DC81845}" type="presOf" srcId="{9B2AF634-805D-4277-9592-657090739131}" destId="{605EA9CF-23CB-4DA9-9B48-EDD3F6797CD4}" srcOrd="0" destOrd="0" presId="urn:microsoft.com/office/officeart/2005/8/layout/vList2"/>
    <dgm:cxn modelId="{D3D8861F-BF78-4702-9718-3A693EEAA775}" type="presParOf" srcId="{180565DA-4088-4445-AC2A-C35B8D5D56B1}" destId="{B17D6598-A805-4485-9656-091F8B504B6F}" srcOrd="5" destOrd="0" presId="urn:microsoft.com/office/officeart/2005/8/layout/vList2"/>
    <dgm:cxn modelId="{40497926-B4F9-4877-889A-15340CEC2D42}" type="presParOf" srcId="{180565DA-4088-4445-AC2A-C35B8D5D56B1}" destId="{10261C51-7A53-4D74-91A5-A4934D379E6C}" srcOrd="6" destOrd="0" presId="urn:microsoft.com/office/officeart/2005/8/layout/vList2"/>
    <dgm:cxn modelId="{FD360F67-5397-453D-86B8-46BE4D98C541}" type="presOf" srcId="{B6951980-D0AB-48F3-9479-DC0DA0D79822}" destId="{10261C51-7A53-4D74-91A5-A4934D379E6C}"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main"/>
    </a:ext>
  </dgm:extLst>
</dgm:dataModel>
</file>

<file path=ppt/diagrams/data4.xml><?xml version="1.0" encoding="utf-8"?>
<dgm:dataModel xmlns:a="http://schemas.openxmlformats.org/drawingml/2006/main" xmlns:r="http://schemas.openxmlformats.org/officeDocument/2006/relationships" xmlns:dgm="http://schemas.openxmlformats.org/drawingml/2006/diagram">
  <dgm:ptLst>
    <dgm:pt modelId="{496327EF-C571-4D5A-9433-783B5D511BF2}"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2B721E89-0D6A-4E49-9656-2998613C7B4C}" type="parTrans" cxnId="{450D288C-A0FD-404B-9882-07639CFC8F2D}">
      <dgm:prSet/>
      <dgm:spPr/>
      <dgm:t>
        <a:bodyPr/>
        <a:lstStyle/>
        <a:p>
          <a:endParaRPr lang="en-US"/>
        </a:p>
      </dgm:t>
    </dgm:pt>
    <dgm:pt modelId="{56D230F4-4508-4D43-B550-BDF7A1D1BB35}">
      <dgm:prSet custT="1"/>
      <dgm:spPr/>
      <dgm:t>
        <a:bodyPr/>
        <a:lstStyle/>
        <a:p>
          <a:pPr algn="l">
            <a:lnSpc>
              <a:spcPct val="90000"/>
            </a:lnSpc>
            <a:spcAft>
              <a:spcPct val="35000"/>
            </a:spcAft>
          </a:pPr>
          <a:r>
            <a:rPr lang="en-US" sz="2800">
              <a:solidFill>
                <a:schemeClr val="bg1"/>
              </a:solidFill>
            </a:rPr>
            <a:t>Contact Employer Partners/ </a:t>
          </a:r>
        </a:p>
        <a:p>
          <a:pPr algn="l">
            <a:lnSpc>
              <a:spcPct val="100000"/>
            </a:lnSpc>
            <a:spcAft>
              <a:spcPct val="0"/>
            </a:spcAft>
          </a:pPr>
          <a:r>
            <a:rPr lang="en-US" sz="2800">
              <a:solidFill>
                <a:schemeClr val="bg1"/>
              </a:solidFill>
            </a:rPr>
            <a:t>Industry Professionals</a:t>
          </a:r>
        </a:p>
      </dgm:t>
    </dgm:pt>
    <dgm:pt modelId="{42D258CF-B40C-4ABE-AAC0-F6CD56EFDE0C}" type="sibTrans" cxnId="{450D288C-A0FD-404B-9882-07639CFC8F2D}">
      <dgm:prSet/>
      <dgm:spPr/>
      <dgm:t>
        <a:bodyPr/>
        <a:lstStyle/>
        <a:p>
          <a:endParaRPr lang="en-US"/>
        </a:p>
      </dgm:t>
    </dgm:pt>
    <dgm:pt modelId="{386AC2AB-DBCC-4CD0-9114-4744AB963794}" type="parTrans" cxnId="{E1A02FEC-D2FD-4689-A2BC-D4F9D5BCE0A3}">
      <dgm:prSet/>
      <dgm:spPr/>
      <dgm:t>
        <a:bodyPr/>
        <a:lstStyle/>
        <a:p>
          <a:endParaRPr lang="en-US"/>
        </a:p>
      </dgm:t>
    </dgm:pt>
    <dgm:pt modelId="{630835D9-00BE-4A4A-ADF6-3C90F17285C0}">
      <dgm:prSet custT="1"/>
      <dgm:spPr/>
      <dgm:t>
        <a:bodyPr/>
        <a:lstStyle/>
        <a:p>
          <a:pPr algn="l">
            <a:lnSpc>
              <a:spcPct val="90000"/>
            </a:lnSpc>
            <a:spcAft>
              <a:spcPct val="35000"/>
            </a:spcAft>
          </a:pPr>
          <a:r>
            <a:rPr lang="en-US" sz="2800">
              <a:solidFill>
                <a:schemeClr val="bg1"/>
              </a:solidFill>
            </a:rPr>
            <a:t>Commitment of 3 hours</a:t>
          </a:r>
        </a:p>
      </dgm:t>
    </dgm:pt>
    <dgm:pt modelId="{6F4C8576-C130-4EB6-A30D-A1E981EE65CC}" type="sibTrans" cxnId="{E1A02FEC-D2FD-4689-A2BC-D4F9D5BCE0A3}">
      <dgm:prSet/>
      <dgm:spPr/>
      <dgm:t>
        <a:bodyPr/>
        <a:lstStyle/>
        <a:p>
          <a:endParaRPr lang="en-US"/>
        </a:p>
      </dgm:t>
    </dgm:pt>
    <dgm:pt modelId="{59CAC8BA-8F4B-456F-9C65-19C361832283}" type="parTrans" cxnId="{5C738F96-F2D1-472E-A3AA-DF39EBD48A50}">
      <dgm:prSet/>
      <dgm:spPr/>
      <dgm:t>
        <a:bodyPr/>
        <a:lstStyle/>
        <a:p>
          <a:endParaRPr lang="en-US"/>
        </a:p>
      </dgm:t>
    </dgm:pt>
    <dgm:pt modelId="{1DCB6CC9-53E2-4B4E-882B-9331BBEBAE3B}">
      <dgm:prSet custT="1"/>
      <dgm:spPr/>
      <dgm:t>
        <a:bodyPr/>
        <a:lstStyle/>
        <a:p>
          <a:pPr algn="l"/>
          <a:r>
            <a:rPr lang="en-US" sz="2800">
              <a:solidFill>
                <a:schemeClr val="bg1"/>
              </a:solidFill>
            </a:rPr>
            <a:t>Provide a Template for Virtual Work Based Learning Projects</a:t>
          </a:r>
        </a:p>
      </dgm:t>
    </dgm:pt>
    <dgm:pt modelId="{39A53E26-6714-487D-A706-9D8D1B2B571D}" type="sibTrans" cxnId="{5C738F96-F2D1-472E-A3AA-DF39EBD48A50}">
      <dgm:prSet/>
      <dgm:spPr/>
      <dgm:t>
        <a:bodyPr/>
        <a:lstStyle/>
        <a:p>
          <a:endParaRPr lang="en-US"/>
        </a:p>
      </dgm:t>
    </dgm:pt>
    <dgm:pt modelId="{00B0EC1B-7535-42C8-A02D-082C04184534}" type="parTrans" cxnId="{BD1D23F9-790D-4A73-95A9-310DE74D3993}">
      <dgm:prSet/>
      <dgm:spPr/>
      <dgm:t>
        <a:bodyPr/>
        <a:lstStyle/>
        <a:p>
          <a:endParaRPr lang="en-US"/>
        </a:p>
      </dgm:t>
    </dgm:pt>
    <dgm:pt modelId="{B83F680E-1288-45FC-AB01-01D04027DD1E}">
      <dgm:prSet custT="1"/>
      <dgm:spPr/>
      <dgm:t>
        <a:bodyPr/>
        <a:lstStyle/>
        <a:p>
          <a:pPr algn="l"/>
          <a:r>
            <a:rPr lang="en-US" sz="2800">
              <a:solidFill>
                <a:schemeClr val="bg1"/>
              </a:solidFill>
            </a:rPr>
            <a:t>Employer Develop/Present Virtual Projects during mini-workshops</a:t>
          </a:r>
        </a:p>
      </dgm:t>
    </dgm:pt>
    <dgm:pt modelId="{99708A75-0433-4DDD-A5BC-F548FB27926A}" type="sibTrans" cxnId="{BD1D23F9-790D-4A73-95A9-310DE74D3993}">
      <dgm:prSet/>
      <dgm:spPr/>
      <dgm:t>
        <a:bodyPr/>
        <a:lstStyle/>
        <a:p>
          <a:endParaRPr lang="en-US"/>
        </a:p>
      </dgm:t>
    </dgm:pt>
    <dgm:pt modelId="{B73DAD66-C323-4908-9EFF-9FED19E1005D}" type="parTrans" cxnId="{FD98270D-C5B5-43E7-87A9-B97860EB9AD7}">
      <dgm:prSet/>
      <dgm:spPr/>
      <dgm:t>
        <a:bodyPr/>
        <a:lstStyle/>
        <a:p>
          <a:endParaRPr lang="en-US"/>
        </a:p>
      </dgm:t>
    </dgm:pt>
    <dgm:pt modelId="{38B43AF2-AC2D-4F9E-B902-521E64FA3B9A}">
      <dgm:prSet custT="1"/>
      <dgm:spPr/>
      <dgm:t>
        <a:bodyPr/>
        <a:lstStyle/>
        <a:p>
          <a:pPr algn="l"/>
          <a:r>
            <a:rPr lang="en-US" sz="2800">
              <a:solidFill>
                <a:schemeClr val="bg1"/>
              </a:solidFill>
            </a:rPr>
            <a:t>Participate in Guest Speaker Day</a:t>
          </a:r>
        </a:p>
      </dgm:t>
    </dgm:pt>
    <dgm:pt modelId="{8BEF0593-408E-4E42-A188-23AC9FB887D2}" type="sibTrans" cxnId="{FD98270D-C5B5-43E7-87A9-B97860EB9AD7}">
      <dgm:prSet/>
      <dgm:spPr/>
      <dgm:t>
        <a:bodyPr/>
        <a:lstStyle/>
        <a:p>
          <a:endParaRPr lang="en-US"/>
        </a:p>
      </dgm:t>
    </dgm:pt>
    <dgm:pt modelId="{B557FE6E-C429-4162-A6D2-C0D5D5DA3EA3}" type="parTrans" cxnId="{A3DF853F-8088-4AF9-BC97-28F12D50D1DD}">
      <dgm:prSet/>
      <dgm:spPr/>
      <dgm:t>
        <a:bodyPr/>
        <a:lstStyle/>
        <a:p>
          <a:endParaRPr lang="en-US"/>
        </a:p>
      </dgm:t>
    </dgm:pt>
    <dgm:pt modelId="{7B89E978-6182-4D00-A6C9-746041C7171B}">
      <dgm:prSet custT="1"/>
      <dgm:spPr/>
      <dgm:t>
        <a:bodyPr/>
        <a:lstStyle/>
        <a:p>
          <a:pPr algn="l">
            <a:lnSpc>
              <a:spcPct val="100000"/>
            </a:lnSpc>
            <a:spcAft>
              <a:spcPct val="0"/>
            </a:spcAft>
          </a:pPr>
          <a:r>
            <a:rPr lang="en-US" sz="2800">
              <a:solidFill>
                <a:schemeClr val="bg1"/>
              </a:solidFill>
            </a:rPr>
            <a:t>Share “Pearls of Wisdom” during </a:t>
          </a:r>
        </a:p>
        <a:p>
          <a:pPr algn="l">
            <a:lnSpc>
              <a:spcPct val="100000"/>
            </a:lnSpc>
            <a:spcAft>
              <a:spcPct val="0"/>
            </a:spcAft>
          </a:pPr>
          <a:r>
            <a:rPr lang="en-US" sz="2800">
              <a:solidFill>
                <a:schemeClr val="bg1"/>
              </a:solidFill>
            </a:rPr>
            <a:t>Mentoring Session</a:t>
          </a:r>
        </a:p>
      </dgm:t>
    </dgm:pt>
    <dgm:pt modelId="{0C51B58D-6F14-4A38-923F-336C14013CE0}" type="sibTrans" cxnId="{A3DF853F-8088-4AF9-BC97-28F12D50D1DD}">
      <dgm:prSet/>
      <dgm:spPr/>
      <dgm:t>
        <a:bodyPr/>
        <a:lstStyle/>
        <a:p>
          <a:endParaRPr lang="en-US"/>
        </a:p>
      </dgm:t>
    </dgm:pt>
    <dgm:pt modelId="{C63EC3A6-BF5D-4C0A-BF31-F7C4F53A788A}" type="pres">
      <dgm:prSet presAssocID="{496327EF-C571-4D5A-9433-783B5D511BF2}" presName="linear">
        <dgm:presLayoutVars>
          <dgm:animLvl val="lvl"/>
          <dgm:resizeHandles val="exact"/>
        </dgm:presLayoutVars>
      </dgm:prSet>
      <dgm:spPr/>
      <dgm:t>
        <a:bodyPr/>
        <a:lstStyle/>
        <a:p>
          <a:endParaRPr lang="en-US"/>
        </a:p>
      </dgm:t>
    </dgm:pt>
    <dgm:pt modelId="{54F9CF89-9556-4E43-AFAE-064ABA5FC717}" type="pres">
      <dgm:prSet presAssocID="{56D230F4-4508-4D43-B550-BDF7A1D1BB35}" presName="parentText" presStyleLbl="node1" presStyleCnt="6" custScaleY="147857" custLinFactY="6536" custLinFactNeighborX="9218" custLinFactNeighborY="100000">
        <dgm:presLayoutVars>
          <dgm:chMax val="0"/>
          <dgm:bulletEnabled val="1"/>
        </dgm:presLayoutVars>
      </dgm:prSet>
      <dgm:spPr/>
      <dgm:t>
        <a:bodyPr/>
        <a:lstStyle/>
        <a:p>
          <a:endParaRPr lang="en-US"/>
        </a:p>
      </dgm:t>
    </dgm:pt>
    <dgm:pt modelId="{DDFF0A90-1591-4572-A5DD-C9564E12C344}" type="pres">
      <dgm:prSet presAssocID="{42D258CF-B40C-4ABE-AAC0-F6CD56EFDE0C}" presName="spacer"/>
      <dgm:spPr/>
      <dgm:t>
        <a:bodyPr/>
        <a:lstStyle/>
        <a:p/>
      </dgm:t>
    </dgm:pt>
    <dgm:pt modelId="{D4A3EE3F-D001-41DE-A2EE-2151425496C9}" type="pres">
      <dgm:prSet presAssocID="{630835D9-00BE-4A4A-ADF6-3C90F17285C0}" presName="parentText" presStyleLbl="node1" presStyleIdx="1" presStyleCnt="6">
        <dgm:presLayoutVars>
          <dgm:chMax val="0"/>
          <dgm:bulletEnabled val="1"/>
        </dgm:presLayoutVars>
      </dgm:prSet>
      <dgm:spPr/>
      <dgm:t>
        <a:bodyPr/>
        <a:lstStyle/>
        <a:p>
          <a:endParaRPr lang="en-US"/>
        </a:p>
      </dgm:t>
    </dgm:pt>
    <dgm:pt modelId="{EF25E885-9909-448C-82AC-1C655CC79536}" type="pres">
      <dgm:prSet presAssocID="{6F4C8576-C130-4EB6-A30D-A1E981EE65CC}" presName="spacer"/>
      <dgm:spPr/>
      <dgm:t>
        <a:bodyPr/>
        <a:lstStyle/>
        <a:p/>
      </dgm:t>
    </dgm:pt>
    <dgm:pt modelId="{A1C50F4C-E9BD-4FBC-86BF-5F3384847D8E}" type="pres">
      <dgm:prSet presAssocID="{1DCB6CC9-53E2-4B4E-882B-9331BBEBAE3B}" presName="parentText" presStyleLbl="node1" presStyleIdx="2" presStyleCnt="6">
        <dgm:presLayoutVars>
          <dgm:chMax val="0"/>
          <dgm:bulletEnabled val="1"/>
        </dgm:presLayoutVars>
      </dgm:prSet>
      <dgm:spPr/>
      <dgm:t>
        <a:bodyPr/>
        <a:lstStyle/>
        <a:p>
          <a:endParaRPr lang="en-US"/>
        </a:p>
      </dgm:t>
    </dgm:pt>
    <dgm:pt modelId="{D859317F-B654-41AD-8C46-0FA513027BEA}" type="pres">
      <dgm:prSet presAssocID="{39A53E26-6714-487D-A706-9D8D1B2B571D}" presName="spacer"/>
      <dgm:spPr/>
      <dgm:t>
        <a:bodyPr/>
        <a:lstStyle/>
        <a:p/>
      </dgm:t>
    </dgm:pt>
    <dgm:pt modelId="{8B9D7D34-BF91-489D-A72F-2D6DD938DB8E}" type="pres">
      <dgm:prSet presAssocID="{B83F680E-1288-45FC-AB01-01D04027DD1E}" presName="parentText" presStyleLbl="node1" presStyleIdx="3" presStyleCnt="6">
        <dgm:presLayoutVars>
          <dgm:chMax val="0"/>
          <dgm:bulletEnabled val="1"/>
        </dgm:presLayoutVars>
      </dgm:prSet>
      <dgm:spPr/>
      <dgm:t>
        <a:bodyPr/>
        <a:lstStyle/>
        <a:p>
          <a:endParaRPr lang="en-US"/>
        </a:p>
      </dgm:t>
    </dgm:pt>
    <dgm:pt modelId="{B9634800-F809-41F2-ACBF-DAEEFB77501E}" type="pres">
      <dgm:prSet presAssocID="{99708A75-0433-4DDD-A5BC-F548FB27926A}" presName="spacer"/>
      <dgm:spPr/>
      <dgm:t>
        <a:bodyPr/>
        <a:lstStyle/>
        <a:p/>
      </dgm:t>
    </dgm:pt>
    <dgm:pt modelId="{BA8F81AF-D7EE-45CE-96A5-5AD6B0FF9333}" type="pres">
      <dgm:prSet presAssocID="{38B43AF2-AC2D-4F9E-B902-521E64FA3B9A}" presName="parentText" presStyleLbl="node1" presStyleIdx="4" presStyleCnt="6">
        <dgm:presLayoutVars>
          <dgm:chMax val="0"/>
          <dgm:bulletEnabled val="1"/>
        </dgm:presLayoutVars>
      </dgm:prSet>
      <dgm:spPr/>
      <dgm:t>
        <a:bodyPr/>
        <a:lstStyle/>
        <a:p>
          <a:endParaRPr lang="en-US"/>
        </a:p>
      </dgm:t>
    </dgm:pt>
    <dgm:pt modelId="{9B7FF7CE-1649-4E8D-A797-16FF33325862}" type="pres">
      <dgm:prSet presAssocID="{8BEF0593-408E-4E42-A188-23AC9FB887D2}" presName="spacer"/>
      <dgm:spPr/>
      <dgm:t>
        <a:bodyPr/>
        <a:lstStyle/>
        <a:p/>
      </dgm:t>
    </dgm:pt>
    <dgm:pt modelId="{34501493-0629-4D55-9D9C-B52C9B49082E}" type="pres">
      <dgm:prSet presAssocID="{7B89E978-6182-4D00-A6C9-746041C7171B}" presName="parentText" presStyleLbl="node1" presStyleIdx="5" presStyleCnt="6" custLinFactNeighborY="-31250">
        <dgm:presLayoutVars>
          <dgm:chMax val="0"/>
          <dgm:bulletEnabled val="1"/>
        </dgm:presLayoutVars>
      </dgm:prSet>
      <dgm:spPr/>
      <dgm:t>
        <a:bodyPr/>
        <a:lstStyle/>
        <a:p>
          <a:endParaRPr lang="en-US"/>
        </a:p>
      </dgm:t>
    </dgm:pt>
  </dgm:ptLst>
  <dgm:cxnLst>
    <dgm:cxn modelId="{450D288C-A0FD-404B-9882-07639CFC8F2D}" srcId="{496327EF-C571-4D5A-9433-783B5D511BF2}" destId="{56D230F4-4508-4D43-B550-BDF7A1D1BB35}" srcOrd="0" destOrd="0" parTransId="{2B721E89-0D6A-4E49-9656-2998613C7B4C}" sibTransId="{42D258CF-B40C-4ABE-AAC0-F6CD56EFDE0C}"/>
    <dgm:cxn modelId="{E1A02FEC-D2FD-4689-A2BC-D4F9D5BCE0A3}" srcId="{496327EF-C571-4D5A-9433-783B5D511BF2}" destId="{630835D9-00BE-4A4A-ADF6-3C90F17285C0}" srcOrd="1" destOrd="0" parTransId="{386AC2AB-DBCC-4CD0-9114-4744AB963794}" sibTransId="{6F4C8576-C130-4EB6-A30D-A1E981EE65CC}"/>
    <dgm:cxn modelId="{5C738F96-F2D1-472E-A3AA-DF39EBD48A50}" srcId="{496327EF-C571-4D5A-9433-783B5D511BF2}" destId="{1DCB6CC9-53E2-4B4E-882B-9331BBEBAE3B}" srcOrd="2" destOrd="0" parTransId="{59CAC8BA-8F4B-456F-9C65-19C361832283}" sibTransId="{39A53E26-6714-487D-A706-9D8D1B2B571D}"/>
    <dgm:cxn modelId="{BD1D23F9-790D-4A73-95A9-310DE74D3993}" srcId="{496327EF-C571-4D5A-9433-783B5D511BF2}" destId="{B83F680E-1288-45FC-AB01-01D04027DD1E}" srcOrd="3" destOrd="0" parTransId="{00B0EC1B-7535-42C8-A02D-082C04184534}" sibTransId="{99708A75-0433-4DDD-A5BC-F548FB27926A}"/>
    <dgm:cxn modelId="{FD98270D-C5B5-43E7-87A9-B97860EB9AD7}" srcId="{496327EF-C571-4D5A-9433-783B5D511BF2}" destId="{38B43AF2-AC2D-4F9E-B902-521E64FA3B9A}" srcOrd="4" destOrd="0" parTransId="{B73DAD66-C323-4908-9EFF-9FED19E1005D}" sibTransId="{8BEF0593-408E-4E42-A188-23AC9FB887D2}"/>
    <dgm:cxn modelId="{A3DF853F-8088-4AF9-BC97-28F12D50D1DD}" srcId="{496327EF-C571-4D5A-9433-783B5D511BF2}" destId="{7B89E978-6182-4D00-A6C9-746041C7171B}" srcOrd="5" destOrd="0" parTransId="{B557FE6E-C429-4162-A6D2-C0D5D5DA3EA3}" sibTransId="{0C51B58D-6F14-4A38-923F-336C14013CE0}"/>
    <dgm:cxn modelId="{C3AAB0C2-1D49-4D95-9B82-E4A01A6881A5}" type="presOf" srcId="{496327EF-C571-4D5A-9433-783B5D511BF2}" destId="{C63EC3A6-BF5D-4C0A-BF31-F7C4F53A788A}" srcOrd="0" destOrd="0" presId="urn:microsoft.com/office/officeart/2005/8/layout/vList2"/>
    <dgm:cxn modelId="{EC11695C-0DC6-4463-958D-4ACC2F295B83}" type="presParOf" srcId="{C63EC3A6-BF5D-4C0A-BF31-F7C4F53A788A}" destId="{54F9CF89-9556-4E43-AFAE-064ABA5FC717}" srcOrd="0" destOrd="0" presId="urn:microsoft.com/office/officeart/2005/8/layout/vList2"/>
    <dgm:cxn modelId="{969F7D2E-3884-43EF-A2D8-5D7674725B95}" type="presOf" srcId="{56D230F4-4508-4D43-B550-BDF7A1D1BB35}" destId="{54F9CF89-9556-4E43-AFAE-064ABA5FC717}" srcOrd="0" destOrd="0" presId="urn:microsoft.com/office/officeart/2005/8/layout/vList2"/>
    <dgm:cxn modelId="{36437DF1-B1E1-4AA5-B567-B95C5B77DA81}" type="presParOf" srcId="{C63EC3A6-BF5D-4C0A-BF31-F7C4F53A788A}" destId="{DDFF0A90-1591-4572-A5DD-C9564E12C344}" srcOrd="1" destOrd="0" presId="urn:microsoft.com/office/officeart/2005/8/layout/vList2"/>
    <dgm:cxn modelId="{688E5F0B-8267-4477-94A8-5C61D5AA13AF}" type="presParOf" srcId="{C63EC3A6-BF5D-4C0A-BF31-F7C4F53A788A}" destId="{D4A3EE3F-D001-41DE-A2EE-2151425496C9}" srcOrd="2" destOrd="0" presId="urn:microsoft.com/office/officeart/2005/8/layout/vList2"/>
    <dgm:cxn modelId="{00A4C086-B4F4-4DFA-BC40-5C1AE2722051}" type="presOf" srcId="{630835D9-00BE-4A4A-ADF6-3C90F17285C0}" destId="{D4A3EE3F-D001-41DE-A2EE-2151425496C9}" srcOrd="0" destOrd="0" presId="urn:microsoft.com/office/officeart/2005/8/layout/vList2"/>
    <dgm:cxn modelId="{7E472FF6-C2E4-4FCA-B6FA-6D75B68FD2F4}" type="presParOf" srcId="{C63EC3A6-BF5D-4C0A-BF31-F7C4F53A788A}" destId="{EF25E885-9909-448C-82AC-1C655CC79536}" srcOrd="3" destOrd="0" presId="urn:microsoft.com/office/officeart/2005/8/layout/vList2"/>
    <dgm:cxn modelId="{60081DD8-9607-4099-AE54-4A769D420F9E}" type="presParOf" srcId="{C63EC3A6-BF5D-4C0A-BF31-F7C4F53A788A}" destId="{A1C50F4C-E9BD-4FBC-86BF-5F3384847D8E}" srcOrd="4" destOrd="0" presId="urn:microsoft.com/office/officeart/2005/8/layout/vList2"/>
    <dgm:cxn modelId="{7F567F98-4307-466C-AF32-C7CC0AC16A43}" type="presOf" srcId="{1DCB6CC9-53E2-4B4E-882B-9331BBEBAE3B}" destId="{A1C50F4C-E9BD-4FBC-86BF-5F3384847D8E}" srcOrd="0" destOrd="0" presId="urn:microsoft.com/office/officeart/2005/8/layout/vList2"/>
    <dgm:cxn modelId="{3C00EEFC-C13C-4A1F-8F06-1BA704697B70}" type="presParOf" srcId="{C63EC3A6-BF5D-4C0A-BF31-F7C4F53A788A}" destId="{D859317F-B654-41AD-8C46-0FA513027BEA}" srcOrd="5" destOrd="0" presId="urn:microsoft.com/office/officeart/2005/8/layout/vList2"/>
    <dgm:cxn modelId="{8C80E7CC-AE2D-4177-B380-B1C6F29E4D4A}" type="presParOf" srcId="{C63EC3A6-BF5D-4C0A-BF31-F7C4F53A788A}" destId="{8B9D7D34-BF91-489D-A72F-2D6DD938DB8E}" srcOrd="6" destOrd="0" presId="urn:microsoft.com/office/officeart/2005/8/layout/vList2"/>
    <dgm:cxn modelId="{43595662-9520-4097-B3A0-2AE803E0BCCD}" type="presOf" srcId="{B83F680E-1288-45FC-AB01-01D04027DD1E}" destId="{8B9D7D34-BF91-489D-A72F-2D6DD938DB8E}" srcOrd="0" destOrd="0" presId="urn:microsoft.com/office/officeart/2005/8/layout/vList2"/>
    <dgm:cxn modelId="{9EBD7C5E-9380-49E7-94C3-D2C3D6B1FFA8}" type="presParOf" srcId="{C63EC3A6-BF5D-4C0A-BF31-F7C4F53A788A}" destId="{B9634800-F809-41F2-ACBF-DAEEFB77501E}" srcOrd="7" destOrd="0" presId="urn:microsoft.com/office/officeart/2005/8/layout/vList2"/>
    <dgm:cxn modelId="{D9D8C606-8EA3-4493-8D53-F57F93AB5A65}" type="presParOf" srcId="{C63EC3A6-BF5D-4C0A-BF31-F7C4F53A788A}" destId="{BA8F81AF-D7EE-45CE-96A5-5AD6B0FF9333}" srcOrd="8" destOrd="0" presId="urn:microsoft.com/office/officeart/2005/8/layout/vList2"/>
    <dgm:cxn modelId="{3B6DF75C-F5E0-40CA-873D-1EA4553CF886}" type="presOf" srcId="{38B43AF2-AC2D-4F9E-B902-521E64FA3B9A}" destId="{BA8F81AF-D7EE-45CE-96A5-5AD6B0FF9333}" srcOrd="0" destOrd="0" presId="urn:microsoft.com/office/officeart/2005/8/layout/vList2"/>
    <dgm:cxn modelId="{DA26DBC9-B6BF-408C-ACB8-7A9F895CEE38}" type="presParOf" srcId="{C63EC3A6-BF5D-4C0A-BF31-F7C4F53A788A}" destId="{9B7FF7CE-1649-4E8D-A797-16FF33325862}" srcOrd="9" destOrd="0" presId="urn:microsoft.com/office/officeart/2005/8/layout/vList2"/>
    <dgm:cxn modelId="{50220D0F-195F-4576-99AB-B0B58AFEC5DE}" type="presParOf" srcId="{C63EC3A6-BF5D-4C0A-BF31-F7C4F53A788A}" destId="{34501493-0629-4D55-9D9C-B52C9B49082E}" srcOrd="10" destOrd="0" presId="urn:microsoft.com/office/officeart/2005/8/layout/vList2"/>
    <dgm:cxn modelId="{8BF1924C-F600-4A83-8EF1-21474F2B80FC}" type="presOf" srcId="{7B89E978-6182-4D00-A6C9-746041C7171B}" destId="{34501493-0629-4D55-9D9C-B52C9B49082E}" srcOrd="0" destOrd="0" presId="urn:microsoft.com/office/officeart/2005/8/layout/vList2"/>
  </dgm:cxnLst>
  <dgm:bg/>
  <dgm:whole/>
  <dgm:extLst>
    <a:ext uri="http://schemas.microsoft.com/office/drawing/2008/diagram">
      <dsp:dataModelExt xmlns:dsp="http://schemas.microsoft.com/office/drawing/2008/diagram" relId="rId4" minVer="http://schemas.openxmlformats.org/drawingml/2006/main"/>
    </a:ext>
  </dgm:extLst>
</dgm:dataModel>
</file>

<file path=ppt/diagrams/data5.xml><?xml version="1.0" encoding="utf-8"?>
<dgm:dataModel xmlns:a="http://schemas.openxmlformats.org/drawingml/2006/main" xmlns:r="http://schemas.openxmlformats.org/officeDocument/2006/relationships" xmlns:dgm="http://schemas.openxmlformats.org/drawingml/2006/diagram">
  <dgm:ptLst>
    <dgm:pt modelId="{9BA64B6E-6279-48B4-B9F3-03FB5ECE7E8B}" type="doc">
      <dgm:prSet loTypeId="urn:microsoft.com/office/officeart/2005/8/layout/default" loCatId="list" qsTypeId="urn:microsoft.com/office/officeart/2005/8/quickstyle/simple4" qsCatId="simple" csTypeId="urn:microsoft.com/office/officeart/2005/8/colors/colorful2" csCatId="colorful"/>
      <dgm:spPr/>
      <dgm:t>
        <a:bodyPr/>
        <a:lstStyle/>
        <a:p>
          <a:endParaRPr lang="en-US"/>
        </a:p>
      </dgm:t>
    </dgm:pt>
    <dgm:pt modelId="{0F9EB4AA-CEF3-473A-8095-A011099B3164}" type="parTrans" cxnId="{B2B91AD4-A30B-487F-9532-811AEC5E02E9}">
      <dgm:prSet/>
      <dgm:spPr/>
      <dgm:t>
        <a:bodyPr/>
        <a:lstStyle/>
        <a:p>
          <a:endParaRPr lang="en-US"/>
        </a:p>
      </dgm:t>
    </dgm:pt>
    <dgm:pt modelId="{488F9768-5996-4DBA-856B-642AFDF5F4B2}">
      <dgm:prSet custT="1"/>
      <dgm:spPr/>
      <dgm:t>
        <a:bodyPr/>
        <a:lstStyle/>
        <a:p>
          <a:r>
            <a:rPr lang="en-US" sz="3600"/>
            <a:t>Technical Skills</a:t>
          </a:r>
        </a:p>
      </dgm:t>
    </dgm:pt>
    <dgm:pt modelId="{14BF24A1-C471-414A-8629-E10E011F46D4}" type="sibTrans" cxnId="{B2B91AD4-A30B-487F-9532-811AEC5E02E9}">
      <dgm:prSet/>
      <dgm:spPr/>
      <dgm:t>
        <a:bodyPr/>
        <a:lstStyle/>
        <a:p>
          <a:endParaRPr lang="en-US"/>
        </a:p>
      </dgm:t>
    </dgm:pt>
    <dgm:pt modelId="{6CBD4F28-30E3-4DAF-B6C2-52778ACA7EDA}" type="parTrans" cxnId="{A0101917-69C4-4425-83C5-CCA80FC48A37}">
      <dgm:prSet/>
      <dgm:spPr/>
      <dgm:t>
        <a:bodyPr/>
        <a:lstStyle/>
        <a:p>
          <a:endParaRPr lang="en-US"/>
        </a:p>
      </dgm:t>
    </dgm:pt>
    <dgm:pt modelId="{4BF8732C-3885-4ABA-9CD5-3CF31F1B6A7B}">
      <dgm:prSet custT="1"/>
      <dgm:spPr/>
      <dgm:t>
        <a:bodyPr/>
        <a:lstStyle/>
        <a:p>
          <a:r>
            <a:rPr lang="en-US" sz="3600"/>
            <a:t>Soft Skills</a:t>
          </a:r>
        </a:p>
      </dgm:t>
    </dgm:pt>
    <dgm:pt modelId="{474C11E8-D8BE-4112-B39C-4C18CC9A04E5}" type="sibTrans" cxnId="{A0101917-69C4-4425-83C5-CCA80FC48A37}">
      <dgm:prSet/>
      <dgm:spPr/>
      <dgm:t>
        <a:bodyPr/>
        <a:lstStyle/>
        <a:p>
          <a:endParaRPr lang="en-US"/>
        </a:p>
      </dgm:t>
    </dgm:pt>
    <dgm:pt modelId="{5820057A-1220-4508-BB52-8BA82D6A35A1}" type="pres">
      <dgm:prSet presAssocID="{9BA64B6E-6279-48B4-B9F3-03FB5ECE7E8B}" presName="diagram">
        <dgm:presLayoutVars>
          <dgm:dir/>
          <dgm:resizeHandles val="exact"/>
        </dgm:presLayoutVars>
      </dgm:prSet>
      <dgm:spPr/>
      <dgm:t>
        <a:bodyPr/>
        <a:lstStyle/>
        <a:p>
          <a:endParaRPr lang="en-US"/>
        </a:p>
      </dgm:t>
    </dgm:pt>
    <dgm:pt modelId="{A8B104C5-76DD-4F2F-887A-0A1A3C4727C5}" type="pres">
      <dgm:prSet presAssocID="{488F9768-5996-4DBA-856B-642AFDF5F4B2}" presName="node" presStyleLbl="node1" presStyleCnt="2">
        <dgm:presLayoutVars>
          <dgm:bulletEnabled val="1"/>
        </dgm:presLayoutVars>
      </dgm:prSet>
      <dgm:spPr/>
      <dgm:t>
        <a:bodyPr/>
        <a:lstStyle/>
        <a:p>
          <a:endParaRPr lang="en-US"/>
        </a:p>
      </dgm:t>
    </dgm:pt>
    <dgm:pt modelId="{15918A6D-3A3E-48F8-9BA7-396E9F446E4B}" type="pres">
      <dgm:prSet presAssocID="{14BF24A1-C471-414A-8629-E10E011F46D4}" presName="sibTrans"/>
      <dgm:spPr/>
      <dgm:t>
        <a:bodyPr/>
        <a:lstStyle/>
        <a:p/>
      </dgm:t>
    </dgm:pt>
    <dgm:pt modelId="{BD6860D6-7FCF-49B4-A984-F07E61756788}" type="pres">
      <dgm:prSet presAssocID="{4BF8732C-3885-4ABA-9CD5-3CF31F1B6A7B}" presName="node" presStyleLbl="node1" presStyleIdx="1" presStyleCnt="2">
        <dgm:presLayoutVars>
          <dgm:bulletEnabled val="1"/>
        </dgm:presLayoutVars>
      </dgm:prSet>
      <dgm:spPr/>
      <dgm:t>
        <a:bodyPr/>
        <a:lstStyle/>
        <a:p>
          <a:endParaRPr lang="en-US"/>
        </a:p>
      </dgm:t>
    </dgm:pt>
  </dgm:ptLst>
  <dgm:cxnLst>
    <dgm:cxn modelId="{B2B91AD4-A30B-487F-9532-811AEC5E02E9}" srcId="{9BA64B6E-6279-48B4-B9F3-03FB5ECE7E8B}" destId="{488F9768-5996-4DBA-856B-642AFDF5F4B2}" srcOrd="0" destOrd="0" parTransId="{0F9EB4AA-CEF3-473A-8095-A011099B3164}" sibTransId="{14BF24A1-C471-414A-8629-E10E011F46D4}"/>
    <dgm:cxn modelId="{A0101917-69C4-4425-83C5-CCA80FC48A37}" srcId="{9BA64B6E-6279-48B4-B9F3-03FB5ECE7E8B}" destId="{4BF8732C-3885-4ABA-9CD5-3CF31F1B6A7B}" srcOrd="1" destOrd="0" parTransId="{6CBD4F28-30E3-4DAF-B6C2-52778ACA7EDA}" sibTransId="{474C11E8-D8BE-4112-B39C-4C18CC9A04E5}"/>
    <dgm:cxn modelId="{C2266C3B-112B-4F1B-BE5C-4B1418185E40}" type="presOf" srcId="{9BA64B6E-6279-48B4-B9F3-03FB5ECE7E8B}" destId="{5820057A-1220-4508-BB52-8BA82D6A35A1}" srcOrd="0" destOrd="0" presId="urn:microsoft.com/office/officeart/2005/8/layout/default"/>
    <dgm:cxn modelId="{262BB557-4A5C-475E-B21D-607D2F71774C}" type="presParOf" srcId="{5820057A-1220-4508-BB52-8BA82D6A35A1}" destId="{A8B104C5-76DD-4F2F-887A-0A1A3C4727C5}" srcOrd="0" destOrd="0" presId="urn:microsoft.com/office/officeart/2005/8/layout/default"/>
    <dgm:cxn modelId="{0E33CB24-2303-431B-8467-959D0274616A}" type="presOf" srcId="{488F9768-5996-4DBA-856B-642AFDF5F4B2}" destId="{A8B104C5-76DD-4F2F-887A-0A1A3C4727C5}" srcOrd="0" destOrd="0" presId="urn:microsoft.com/office/officeart/2005/8/layout/default"/>
    <dgm:cxn modelId="{82CCC3A5-3AF3-4A1D-9EB0-4BA5D83382E8}" type="presParOf" srcId="{5820057A-1220-4508-BB52-8BA82D6A35A1}" destId="{15918A6D-3A3E-48F8-9BA7-396E9F446E4B}" srcOrd="1" destOrd="0" presId="urn:microsoft.com/office/officeart/2005/8/layout/default"/>
    <dgm:cxn modelId="{DF4F68EC-140E-4123-AD02-1E6E4D3040CF}" type="presParOf" srcId="{5820057A-1220-4508-BB52-8BA82D6A35A1}" destId="{BD6860D6-7FCF-49B4-A984-F07E61756788}" srcOrd="2" destOrd="0" presId="urn:microsoft.com/office/officeart/2005/8/layout/default"/>
    <dgm:cxn modelId="{0319A867-5CB6-4D36-95A3-B887D27639DF}" type="presOf" srcId="{4BF8732C-3885-4ABA-9CD5-3CF31F1B6A7B}" destId="{BD6860D6-7FCF-49B4-A984-F07E61756788}" srcOrd="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main"/>
    </a:ext>
  </dgm:extLst>
</dgm:dataModel>
</file>

<file path=ppt/diagrams/data6.xml><?xml version="1.0" encoding="utf-8"?>
<dgm:dataModel xmlns:a="http://schemas.openxmlformats.org/drawingml/2006/main" xmlns:r="http://schemas.openxmlformats.org/officeDocument/2006/relationships" xmlns:dgm="http://schemas.openxmlformats.org/drawingml/2006/diagram">
  <dgm:ptLst>
    <dgm:pt modelId="{ED24BC27-2901-4EFF-9772-7C95FACDAD6A}"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29DF4488-E3AB-4989-AF47-6B1638AEC542}" type="parTrans" cxnId="{52511D31-44DF-46A1-8D7E-BDED6C2DB6E5}">
      <dgm:prSet/>
      <dgm:spPr/>
      <dgm:t>
        <a:bodyPr/>
        <a:lstStyle/>
        <a:p>
          <a:endParaRPr lang="en-US"/>
        </a:p>
      </dgm:t>
    </dgm:pt>
    <dgm:pt modelId="{A8EF7A15-B7B9-4F57-BE7F-976702A1B8EE}">
      <dgm:prSet custT="1"/>
      <dgm:spPr/>
      <dgm:t>
        <a:bodyPr/>
        <a:lstStyle/>
        <a:p>
          <a:r>
            <a:rPr lang="en-US" sz="2800"/>
            <a:t>Recruitment through Prince George’s County Public Schools</a:t>
          </a:r>
        </a:p>
      </dgm:t>
    </dgm:pt>
    <dgm:pt modelId="{A65FA8BE-0E9D-4A6C-8246-45FC0A36CA4F}" type="sibTrans" cxnId="{52511D31-44DF-46A1-8D7E-BDED6C2DB6E5}">
      <dgm:prSet/>
      <dgm:spPr/>
      <dgm:t>
        <a:bodyPr/>
        <a:lstStyle/>
        <a:p>
          <a:endParaRPr lang="en-US"/>
        </a:p>
      </dgm:t>
    </dgm:pt>
    <dgm:pt modelId="{25D20E63-160D-484F-8914-0B52877DA08D}" type="parTrans" cxnId="{1B05216C-FADC-4976-80FF-A36F51FA0E67}">
      <dgm:prSet/>
      <dgm:spPr/>
      <dgm:t>
        <a:bodyPr/>
        <a:lstStyle/>
        <a:p>
          <a:endParaRPr lang="en-US"/>
        </a:p>
      </dgm:t>
    </dgm:pt>
    <dgm:pt modelId="{222BD1DF-81AA-403A-8F5B-F62F74D5579F}">
      <dgm:prSet custT="1"/>
      <dgm:spPr/>
      <dgm:t>
        <a:bodyPr/>
        <a:lstStyle/>
        <a:p>
          <a:r>
            <a:rPr lang="en-US" sz="2800"/>
            <a:t>Online Etiquette</a:t>
          </a:r>
        </a:p>
      </dgm:t>
    </dgm:pt>
    <dgm:pt modelId="{4D848B56-3E54-4E41-882E-63886A28EA27}" type="sibTrans" cxnId="{1B05216C-FADC-4976-80FF-A36F51FA0E67}">
      <dgm:prSet/>
      <dgm:spPr/>
      <dgm:t>
        <a:bodyPr/>
        <a:lstStyle/>
        <a:p>
          <a:endParaRPr lang="en-US"/>
        </a:p>
      </dgm:t>
    </dgm:pt>
    <dgm:pt modelId="{396608D2-34D7-44C6-ADC4-E81EE0F47C63}" type="parTrans" cxnId="{2EF4D93C-518D-43AD-9C83-608B33871B22}">
      <dgm:prSet/>
      <dgm:spPr/>
      <dgm:t>
        <a:bodyPr/>
        <a:lstStyle/>
        <a:p>
          <a:endParaRPr lang="en-US"/>
        </a:p>
      </dgm:t>
    </dgm:pt>
    <dgm:pt modelId="{D66EA333-898A-4F0E-88E8-9D788D463018}">
      <dgm:prSet custT="1"/>
      <dgm:spPr/>
      <dgm:t>
        <a:bodyPr/>
        <a:lstStyle/>
        <a:p>
          <a:r>
            <a:rPr lang="en-US" sz="2800"/>
            <a:t>Question and Answer Segments on Relevant Topics</a:t>
          </a:r>
        </a:p>
      </dgm:t>
    </dgm:pt>
    <dgm:pt modelId="{DCAECFE7-D17F-4BDB-A0D2-A4F61E63C62A}" type="sibTrans" cxnId="{2EF4D93C-518D-43AD-9C83-608B33871B22}">
      <dgm:prSet/>
      <dgm:spPr/>
      <dgm:t>
        <a:bodyPr/>
        <a:lstStyle/>
        <a:p>
          <a:endParaRPr lang="en-US"/>
        </a:p>
      </dgm:t>
    </dgm:pt>
    <dgm:pt modelId="{CFCACBF0-45C1-43BE-B712-77040990C00B}" type="parTrans" cxnId="{DAD275E3-ECE2-41A2-B780-58685331649A}">
      <dgm:prSet/>
      <dgm:spPr/>
      <dgm:t>
        <a:bodyPr/>
        <a:lstStyle/>
        <a:p>
          <a:endParaRPr lang="en-US"/>
        </a:p>
      </dgm:t>
    </dgm:pt>
    <dgm:pt modelId="{18C81FAE-B2BC-4300-9B21-1CC3B7AE6446}">
      <dgm:prSet custT="1"/>
      <dgm:spPr/>
      <dgm:t>
        <a:bodyPr/>
        <a:lstStyle/>
        <a:p>
          <a:r>
            <a:rPr lang="en-US" sz="2800"/>
            <a:t>Pre &amp; Post Assessments</a:t>
          </a:r>
        </a:p>
      </dgm:t>
    </dgm:pt>
    <dgm:pt modelId="{B571A559-1551-46FE-B556-0493076B8FA7}" type="sibTrans" cxnId="{DAD275E3-ECE2-41A2-B780-58685331649A}">
      <dgm:prSet/>
      <dgm:spPr/>
      <dgm:t>
        <a:bodyPr/>
        <a:lstStyle/>
        <a:p>
          <a:endParaRPr lang="en-US"/>
        </a:p>
      </dgm:t>
    </dgm:pt>
    <dgm:pt modelId="{A9F0A3B8-B72C-4E20-AAAF-DCF1042BE6AC}" type="parTrans" cxnId="{72FC18A3-1216-4EE9-B6DC-56CC87050AAF}">
      <dgm:prSet/>
      <dgm:spPr/>
      <dgm:t>
        <a:bodyPr/>
        <a:lstStyle/>
        <a:p>
          <a:endParaRPr lang="en-US"/>
        </a:p>
      </dgm:t>
    </dgm:pt>
    <dgm:pt modelId="{03B25939-CEC2-4A22-8DB3-5DC01485B019}">
      <dgm:prSet custT="1"/>
      <dgm:spPr/>
      <dgm:t>
        <a:bodyPr/>
        <a:lstStyle/>
        <a:p>
          <a:r>
            <a:rPr lang="en-US" sz="2800"/>
            <a:t>Completion of Work-Based Learning Project</a:t>
          </a:r>
        </a:p>
      </dgm:t>
    </dgm:pt>
    <dgm:pt modelId="{2B1342E7-4C34-4315-B69E-D6E1FE26610F}" type="sibTrans" cxnId="{72FC18A3-1216-4EE9-B6DC-56CC87050AAF}">
      <dgm:prSet/>
      <dgm:spPr/>
      <dgm:t>
        <a:bodyPr/>
        <a:lstStyle/>
        <a:p>
          <a:endParaRPr lang="en-US"/>
        </a:p>
      </dgm:t>
    </dgm:pt>
    <dgm:pt modelId="{2061A766-A042-4390-A1CA-816486AEC362}" type="parTrans" cxnId="{A8BE967E-37CC-4F89-BBC0-4D045A2C6FFA}">
      <dgm:prSet/>
      <dgm:spPr/>
      <dgm:t>
        <a:bodyPr/>
        <a:lstStyle/>
        <a:p>
          <a:endParaRPr lang="en-US"/>
        </a:p>
      </dgm:t>
    </dgm:pt>
    <dgm:pt modelId="{35EC0E6B-9864-4E1B-BBDD-52B581F9EEA6}">
      <dgm:prSet custT="1"/>
      <dgm:spPr/>
      <dgm:t>
        <a:bodyPr/>
        <a:lstStyle/>
        <a:p>
          <a:r>
            <a:rPr lang="en-US" sz="2800"/>
            <a:t>Earned $150 stipend</a:t>
          </a:r>
        </a:p>
      </dgm:t>
    </dgm:pt>
    <dgm:pt modelId="{FD84C340-287C-4DEE-B604-B8810252AB12}" type="sibTrans" cxnId="{A8BE967E-37CC-4F89-BBC0-4D045A2C6FFA}">
      <dgm:prSet/>
      <dgm:spPr/>
      <dgm:t>
        <a:bodyPr/>
        <a:lstStyle/>
        <a:p>
          <a:endParaRPr lang="en-US"/>
        </a:p>
      </dgm:t>
    </dgm:pt>
    <dgm:pt modelId="{9CFC977B-F8A1-48BC-83DF-676CC91C9B2A}" type="pres">
      <dgm:prSet presAssocID="{ED24BC27-2901-4EFF-9772-7C95FACDAD6A}" presName="linear">
        <dgm:presLayoutVars>
          <dgm:animLvl val="lvl"/>
          <dgm:resizeHandles val="exact"/>
        </dgm:presLayoutVars>
      </dgm:prSet>
      <dgm:spPr/>
      <dgm:t>
        <a:bodyPr/>
        <a:lstStyle/>
        <a:p>
          <a:endParaRPr lang="en-US"/>
        </a:p>
      </dgm:t>
    </dgm:pt>
    <dgm:pt modelId="{A53E23C8-EFC4-4BFD-9906-036C008B130E}" type="pres">
      <dgm:prSet presAssocID="{A8EF7A15-B7B9-4F57-BE7F-976702A1B8EE}" presName="parentText" presStyleLbl="node1" presStyleCnt="6">
        <dgm:presLayoutVars>
          <dgm:chMax val="0"/>
          <dgm:bulletEnabled val="1"/>
        </dgm:presLayoutVars>
      </dgm:prSet>
      <dgm:spPr/>
      <dgm:t>
        <a:bodyPr/>
        <a:lstStyle/>
        <a:p>
          <a:endParaRPr lang="en-US"/>
        </a:p>
      </dgm:t>
    </dgm:pt>
    <dgm:pt modelId="{25CB41FC-C969-4181-92A2-3A4F40C2FB74}" type="pres">
      <dgm:prSet presAssocID="{A65FA8BE-0E9D-4A6C-8246-45FC0A36CA4F}" presName="spacer"/>
      <dgm:spPr/>
      <dgm:t>
        <a:bodyPr/>
        <a:lstStyle/>
        <a:p/>
      </dgm:t>
    </dgm:pt>
    <dgm:pt modelId="{166654ED-B41F-4A42-9408-624B10B62158}" type="pres">
      <dgm:prSet presAssocID="{222BD1DF-81AA-403A-8F5B-F62F74D5579F}" presName="parentText" presStyleLbl="node1" presStyleIdx="1" presStyleCnt="6">
        <dgm:presLayoutVars>
          <dgm:chMax val="0"/>
          <dgm:bulletEnabled val="1"/>
        </dgm:presLayoutVars>
      </dgm:prSet>
      <dgm:spPr/>
      <dgm:t>
        <a:bodyPr/>
        <a:lstStyle/>
        <a:p>
          <a:endParaRPr lang="en-US"/>
        </a:p>
      </dgm:t>
    </dgm:pt>
    <dgm:pt modelId="{6C5E6686-C86F-486D-BF6C-72ED749DACA3}" type="pres">
      <dgm:prSet presAssocID="{4D848B56-3E54-4E41-882E-63886A28EA27}" presName="spacer"/>
      <dgm:spPr/>
      <dgm:t>
        <a:bodyPr/>
        <a:lstStyle/>
        <a:p/>
      </dgm:t>
    </dgm:pt>
    <dgm:pt modelId="{F6AE92CB-5531-435C-999D-1D47DDBAFAE5}" type="pres">
      <dgm:prSet presAssocID="{D66EA333-898A-4F0E-88E8-9D788D463018}" presName="parentText" presStyleLbl="node1" presStyleIdx="2" presStyleCnt="6">
        <dgm:presLayoutVars>
          <dgm:chMax val="0"/>
          <dgm:bulletEnabled val="1"/>
        </dgm:presLayoutVars>
      </dgm:prSet>
      <dgm:spPr/>
      <dgm:t>
        <a:bodyPr/>
        <a:lstStyle/>
        <a:p>
          <a:endParaRPr lang="en-US"/>
        </a:p>
      </dgm:t>
    </dgm:pt>
    <dgm:pt modelId="{EA867FC0-F227-49E7-9D52-055126DF1569}" type="pres">
      <dgm:prSet presAssocID="{DCAECFE7-D17F-4BDB-A0D2-A4F61E63C62A}" presName="spacer"/>
      <dgm:spPr/>
      <dgm:t>
        <a:bodyPr/>
        <a:lstStyle/>
        <a:p/>
      </dgm:t>
    </dgm:pt>
    <dgm:pt modelId="{D8A5D1AD-2C39-486A-AB8F-0933F1A114E9}" type="pres">
      <dgm:prSet presAssocID="{18C81FAE-B2BC-4300-9B21-1CC3B7AE6446}" presName="parentText" presStyleLbl="node1" presStyleIdx="3" presStyleCnt="6">
        <dgm:presLayoutVars>
          <dgm:chMax val="0"/>
          <dgm:bulletEnabled val="1"/>
        </dgm:presLayoutVars>
      </dgm:prSet>
      <dgm:spPr/>
      <dgm:t>
        <a:bodyPr/>
        <a:lstStyle/>
        <a:p>
          <a:endParaRPr lang="en-US"/>
        </a:p>
      </dgm:t>
    </dgm:pt>
    <dgm:pt modelId="{9454138D-1F48-443F-9602-04AFBE9420D0}" type="pres">
      <dgm:prSet presAssocID="{B571A559-1551-46FE-B556-0493076B8FA7}" presName="spacer"/>
      <dgm:spPr/>
      <dgm:t>
        <a:bodyPr/>
        <a:lstStyle/>
        <a:p/>
      </dgm:t>
    </dgm:pt>
    <dgm:pt modelId="{F5838165-C141-4E6A-B3ED-B1AB3BD92DFF}" type="pres">
      <dgm:prSet presAssocID="{03B25939-CEC2-4A22-8DB3-5DC01485B019}" presName="parentText" presStyleLbl="node1" presStyleIdx="4" presStyleCnt="6">
        <dgm:presLayoutVars>
          <dgm:chMax val="0"/>
          <dgm:bulletEnabled val="1"/>
        </dgm:presLayoutVars>
      </dgm:prSet>
      <dgm:spPr/>
      <dgm:t>
        <a:bodyPr/>
        <a:lstStyle/>
        <a:p>
          <a:endParaRPr lang="en-US"/>
        </a:p>
      </dgm:t>
    </dgm:pt>
    <dgm:pt modelId="{82B70756-E5F3-469A-A59E-6486DF697F19}" type="pres">
      <dgm:prSet presAssocID="{2B1342E7-4C34-4315-B69E-D6E1FE26610F}" presName="spacer"/>
      <dgm:spPr/>
      <dgm:t>
        <a:bodyPr/>
        <a:lstStyle/>
        <a:p/>
      </dgm:t>
    </dgm:pt>
    <dgm:pt modelId="{DB28090D-E5D1-429C-998F-803D0400E87B}" type="pres">
      <dgm:prSet presAssocID="{35EC0E6B-9864-4E1B-BBDD-52B581F9EEA6}" presName="parentText" presStyleLbl="node1" presStyleIdx="5" presStyleCnt="6">
        <dgm:presLayoutVars>
          <dgm:chMax val="0"/>
          <dgm:bulletEnabled val="1"/>
        </dgm:presLayoutVars>
      </dgm:prSet>
      <dgm:spPr/>
      <dgm:t>
        <a:bodyPr/>
        <a:lstStyle/>
        <a:p>
          <a:endParaRPr lang="en-US"/>
        </a:p>
      </dgm:t>
    </dgm:pt>
  </dgm:ptLst>
  <dgm:cxnLst>
    <dgm:cxn modelId="{52511D31-44DF-46A1-8D7E-BDED6C2DB6E5}" srcId="{ED24BC27-2901-4EFF-9772-7C95FACDAD6A}" destId="{A8EF7A15-B7B9-4F57-BE7F-976702A1B8EE}" srcOrd="0" destOrd="0" parTransId="{29DF4488-E3AB-4989-AF47-6B1638AEC542}" sibTransId="{A65FA8BE-0E9D-4A6C-8246-45FC0A36CA4F}"/>
    <dgm:cxn modelId="{1B05216C-FADC-4976-80FF-A36F51FA0E67}" srcId="{ED24BC27-2901-4EFF-9772-7C95FACDAD6A}" destId="{222BD1DF-81AA-403A-8F5B-F62F74D5579F}" srcOrd="1" destOrd="0" parTransId="{25D20E63-160D-484F-8914-0B52877DA08D}" sibTransId="{4D848B56-3E54-4E41-882E-63886A28EA27}"/>
    <dgm:cxn modelId="{2EF4D93C-518D-43AD-9C83-608B33871B22}" srcId="{ED24BC27-2901-4EFF-9772-7C95FACDAD6A}" destId="{D66EA333-898A-4F0E-88E8-9D788D463018}" srcOrd="2" destOrd="0" parTransId="{396608D2-34D7-44C6-ADC4-E81EE0F47C63}" sibTransId="{DCAECFE7-D17F-4BDB-A0D2-A4F61E63C62A}"/>
    <dgm:cxn modelId="{DAD275E3-ECE2-41A2-B780-58685331649A}" srcId="{ED24BC27-2901-4EFF-9772-7C95FACDAD6A}" destId="{18C81FAE-B2BC-4300-9B21-1CC3B7AE6446}" srcOrd="3" destOrd="0" parTransId="{CFCACBF0-45C1-43BE-B712-77040990C00B}" sibTransId="{B571A559-1551-46FE-B556-0493076B8FA7}"/>
    <dgm:cxn modelId="{72FC18A3-1216-4EE9-B6DC-56CC87050AAF}" srcId="{ED24BC27-2901-4EFF-9772-7C95FACDAD6A}" destId="{03B25939-CEC2-4A22-8DB3-5DC01485B019}" srcOrd="4" destOrd="0" parTransId="{A9F0A3B8-B72C-4E20-AAAF-DCF1042BE6AC}" sibTransId="{2B1342E7-4C34-4315-B69E-D6E1FE26610F}"/>
    <dgm:cxn modelId="{A8BE967E-37CC-4F89-BBC0-4D045A2C6FFA}" srcId="{ED24BC27-2901-4EFF-9772-7C95FACDAD6A}" destId="{35EC0E6B-9864-4E1B-BBDD-52B581F9EEA6}" srcOrd="5" destOrd="0" parTransId="{2061A766-A042-4390-A1CA-816486AEC362}" sibTransId="{FD84C340-287C-4DEE-B604-B8810252AB12}"/>
    <dgm:cxn modelId="{E70E5FC1-5B7C-4090-8519-C4FEDEB6A15F}" type="presOf" srcId="{ED24BC27-2901-4EFF-9772-7C95FACDAD6A}" destId="{9CFC977B-F8A1-48BC-83DF-676CC91C9B2A}" srcOrd="0" destOrd="0" presId="urn:microsoft.com/office/officeart/2005/8/layout/vList2"/>
    <dgm:cxn modelId="{3B66A1D6-1463-4549-96D9-EC5892B3D039}" type="presParOf" srcId="{9CFC977B-F8A1-48BC-83DF-676CC91C9B2A}" destId="{A53E23C8-EFC4-4BFD-9906-036C008B130E}" srcOrd="0" destOrd="0" presId="urn:microsoft.com/office/officeart/2005/8/layout/vList2"/>
    <dgm:cxn modelId="{D30A9E4A-75F8-4F1C-8F56-FDD71239E4C8}" type="presOf" srcId="{A8EF7A15-B7B9-4F57-BE7F-976702A1B8EE}" destId="{A53E23C8-EFC4-4BFD-9906-036C008B130E}" srcOrd="0" destOrd="0" presId="urn:microsoft.com/office/officeart/2005/8/layout/vList2"/>
    <dgm:cxn modelId="{5BD283B0-5F3C-4CF7-B268-D8C6BC32CFC7}" type="presParOf" srcId="{9CFC977B-F8A1-48BC-83DF-676CC91C9B2A}" destId="{25CB41FC-C969-4181-92A2-3A4F40C2FB74}" srcOrd="1" destOrd="0" presId="urn:microsoft.com/office/officeart/2005/8/layout/vList2"/>
    <dgm:cxn modelId="{3351FBC1-88A7-4D31-B5D1-4161474D1530}" type="presParOf" srcId="{9CFC977B-F8A1-48BC-83DF-676CC91C9B2A}" destId="{166654ED-B41F-4A42-9408-624B10B62158}" srcOrd="2" destOrd="0" presId="urn:microsoft.com/office/officeart/2005/8/layout/vList2"/>
    <dgm:cxn modelId="{FCAAC7E9-E062-4B4E-B223-65C57ED00430}" type="presOf" srcId="{222BD1DF-81AA-403A-8F5B-F62F74D5579F}" destId="{166654ED-B41F-4A42-9408-624B10B62158}" srcOrd="0" destOrd="0" presId="urn:microsoft.com/office/officeart/2005/8/layout/vList2"/>
    <dgm:cxn modelId="{5000AB78-E198-46EB-A2B9-484D810AD10E}" type="presParOf" srcId="{9CFC977B-F8A1-48BC-83DF-676CC91C9B2A}" destId="{6C5E6686-C86F-486D-BF6C-72ED749DACA3}" srcOrd="3" destOrd="0" presId="urn:microsoft.com/office/officeart/2005/8/layout/vList2"/>
    <dgm:cxn modelId="{7F692436-D344-4F26-B8F6-E37B9A95E657}" type="presParOf" srcId="{9CFC977B-F8A1-48BC-83DF-676CC91C9B2A}" destId="{F6AE92CB-5531-435C-999D-1D47DDBAFAE5}" srcOrd="4" destOrd="0" presId="urn:microsoft.com/office/officeart/2005/8/layout/vList2"/>
    <dgm:cxn modelId="{6E97ACBF-6EC0-41EC-B896-77E0C032DB31}" type="presOf" srcId="{D66EA333-898A-4F0E-88E8-9D788D463018}" destId="{F6AE92CB-5531-435C-999D-1D47DDBAFAE5}" srcOrd="0" destOrd="0" presId="urn:microsoft.com/office/officeart/2005/8/layout/vList2"/>
    <dgm:cxn modelId="{A76363D3-AA3D-4B04-8C0D-F7F5A45BE486}" type="presParOf" srcId="{9CFC977B-F8A1-48BC-83DF-676CC91C9B2A}" destId="{EA867FC0-F227-49E7-9D52-055126DF1569}" srcOrd="5" destOrd="0" presId="urn:microsoft.com/office/officeart/2005/8/layout/vList2"/>
    <dgm:cxn modelId="{0DEFB7F3-B42C-4387-8087-57C472E02D31}" type="presParOf" srcId="{9CFC977B-F8A1-48BC-83DF-676CC91C9B2A}" destId="{D8A5D1AD-2C39-486A-AB8F-0933F1A114E9}" srcOrd="6" destOrd="0" presId="urn:microsoft.com/office/officeart/2005/8/layout/vList2"/>
    <dgm:cxn modelId="{951E27AB-A766-4DFC-BBB0-D4F3CB0191BF}" type="presOf" srcId="{18C81FAE-B2BC-4300-9B21-1CC3B7AE6446}" destId="{D8A5D1AD-2C39-486A-AB8F-0933F1A114E9}" srcOrd="0" destOrd="0" presId="urn:microsoft.com/office/officeart/2005/8/layout/vList2"/>
    <dgm:cxn modelId="{10B4A4DB-DECB-4D34-845C-FE1887F2E641}" type="presParOf" srcId="{9CFC977B-F8A1-48BC-83DF-676CC91C9B2A}" destId="{9454138D-1F48-443F-9602-04AFBE9420D0}" srcOrd="7" destOrd="0" presId="urn:microsoft.com/office/officeart/2005/8/layout/vList2"/>
    <dgm:cxn modelId="{4FEABC8D-EEEC-46FE-9DBA-0E25DD8319A1}" type="presParOf" srcId="{9CFC977B-F8A1-48BC-83DF-676CC91C9B2A}" destId="{F5838165-C141-4E6A-B3ED-B1AB3BD92DFF}" srcOrd="8" destOrd="0" presId="urn:microsoft.com/office/officeart/2005/8/layout/vList2"/>
    <dgm:cxn modelId="{2CAE12C9-31A4-470E-9F38-47591E0B32AA}" type="presOf" srcId="{03B25939-CEC2-4A22-8DB3-5DC01485B019}" destId="{F5838165-C141-4E6A-B3ED-B1AB3BD92DFF}" srcOrd="0" destOrd="0" presId="urn:microsoft.com/office/officeart/2005/8/layout/vList2"/>
    <dgm:cxn modelId="{5FE2D089-88E7-48F0-B6F2-1F481E6DBB2F}" type="presParOf" srcId="{9CFC977B-F8A1-48BC-83DF-676CC91C9B2A}" destId="{82B70756-E5F3-469A-A59E-6486DF697F19}" srcOrd="9" destOrd="0" presId="urn:microsoft.com/office/officeart/2005/8/layout/vList2"/>
    <dgm:cxn modelId="{BA32AF7F-5490-4DCE-B4B5-18B33FD3D3A2}" type="presParOf" srcId="{9CFC977B-F8A1-48BC-83DF-676CC91C9B2A}" destId="{DB28090D-E5D1-429C-998F-803D0400E87B}" srcOrd="10" destOrd="0" presId="urn:microsoft.com/office/officeart/2005/8/layout/vList2"/>
    <dgm:cxn modelId="{DC534C3E-3D98-4E52-8977-0CB46A17E672}" type="presOf" srcId="{35EC0E6B-9864-4E1B-BBDD-52B581F9EEA6}" destId="{DB28090D-E5D1-429C-998F-803D0400E87B}"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main"/>
    </a:ext>
  </dgm:extLst>
</dgm:dataModel>
</file>

<file path=ppt/diagrams/data7.xml><?xml version="1.0" encoding="utf-8"?>
<dgm:dataModel xmlns:a="http://schemas.openxmlformats.org/drawingml/2006/main" xmlns:r="http://schemas.openxmlformats.org/officeDocument/2006/relationships" xmlns:dgm="http://schemas.openxmlformats.org/drawingml/2006/diagram">
  <dgm:ptLst>
    <dgm:pt modelId="{8D81E6F6-38D0-4496-A700-21325839231E}"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BB94D9C3-198B-4C39-A59E-16FF6E4253F6}" type="parTrans" cxnId="{EC6847CC-1544-446D-BE24-5D579372D0B7}">
      <dgm:prSet/>
      <dgm:spPr/>
      <dgm:t>
        <a:bodyPr/>
        <a:lstStyle/>
        <a:p>
          <a:endParaRPr lang="en-US"/>
        </a:p>
      </dgm:t>
    </dgm:pt>
    <dgm:pt modelId="{CB2E429F-41F1-4927-B928-302B3E0BB43E}">
      <dgm:prSet custT="1"/>
      <dgm:spPr/>
      <dgm:t>
        <a:bodyPr/>
        <a:lstStyle/>
        <a:p>
          <a:pPr algn="ctr"/>
          <a:r>
            <a:rPr lang="en-US" sz="2800" b="1">
              <a:solidFill>
                <a:schemeClr val="bg1"/>
              </a:solidFill>
            </a:rPr>
            <a:t>Contact Information:</a:t>
          </a:r>
          <a:endParaRPr lang="en-US" sz="2800">
            <a:solidFill>
              <a:schemeClr val="bg1"/>
            </a:solidFill>
          </a:endParaRPr>
        </a:p>
      </dgm:t>
    </dgm:pt>
    <dgm:pt modelId="{09BFB35A-ECD4-4930-A3D7-58DBC5FD027A}" type="sibTrans" cxnId="{EC6847CC-1544-446D-BE24-5D579372D0B7}">
      <dgm:prSet/>
      <dgm:spPr/>
      <dgm:t>
        <a:bodyPr/>
        <a:lstStyle/>
        <a:p>
          <a:endParaRPr lang="en-US"/>
        </a:p>
      </dgm:t>
    </dgm:pt>
    <dgm:pt modelId="{AA36049E-31FC-4E5B-AB94-E3A0FE2E426F}" type="parTrans" cxnId="{4F2F8B43-8F5F-4B30-AD3F-C6EE8BF8B05F}">
      <dgm:prSet/>
      <dgm:spPr/>
      <dgm:t>
        <a:bodyPr/>
        <a:lstStyle/>
        <a:p>
          <a:endParaRPr lang="en-US"/>
        </a:p>
      </dgm:t>
    </dgm:pt>
    <dgm:pt modelId="{39356955-1E7C-4980-80EA-4F02D9E4FD43}">
      <dgm:prSet custT="1"/>
      <dgm:spPr/>
      <dgm:t>
        <a:bodyPr/>
        <a:lstStyle/>
        <a:p>
          <a:r>
            <a:rPr lang="en-US" sz="2800">
              <a:solidFill>
                <a:schemeClr val="bg1"/>
              </a:solidFill>
            </a:rPr>
            <a:t>Brian Walker, YCC Program Manager,</a:t>
          </a:r>
        </a:p>
        <a:p>
          <a:r>
            <a:rPr lang="en-US" sz="2800">
              <a:solidFill>
                <a:schemeClr val="bg1"/>
              </a:solidFill>
            </a:rPr>
            <a:t>BTWalker@co.pg.md.us</a:t>
          </a:r>
        </a:p>
      </dgm:t>
    </dgm:pt>
    <dgm:pt modelId="{8247B0A7-7502-42F0-9E10-94AD217CD6B4}" type="sibTrans" cxnId="{4F2F8B43-8F5F-4B30-AD3F-C6EE8BF8B05F}">
      <dgm:prSet/>
      <dgm:spPr/>
      <dgm:t>
        <a:bodyPr/>
        <a:lstStyle/>
        <a:p>
          <a:endParaRPr lang="en-US"/>
        </a:p>
      </dgm:t>
    </dgm:pt>
    <dgm:pt modelId="{179FD35D-6951-4F82-8238-7823409F9F6B}" type="parTrans" cxnId="{895992D2-9650-4891-9D86-D34427100E89}">
      <dgm:prSet/>
      <dgm:spPr/>
      <dgm:t>
        <a:bodyPr/>
        <a:lstStyle/>
        <a:p>
          <a:endParaRPr lang="en-US"/>
        </a:p>
      </dgm:t>
    </dgm:pt>
    <dgm:pt modelId="{24878B05-B0C7-4CCA-9DA3-A05FDE3FB4F6}">
      <dgm:prSet custT="1"/>
      <dgm:spPr/>
      <dgm:t>
        <a:bodyPr/>
        <a:lstStyle/>
        <a:p>
          <a:r>
            <a:rPr lang="en-US" sz="2800">
              <a:solidFill>
                <a:schemeClr val="bg1"/>
              </a:solidFill>
            </a:rPr>
            <a:t>Monica Chavis, YCC Career Consultant, </a:t>
          </a:r>
        </a:p>
        <a:p>
          <a:r>
            <a:rPr lang="en-US" sz="2800">
              <a:solidFill>
                <a:schemeClr val="bg1"/>
              </a:solidFill>
            </a:rPr>
            <a:t>Mchavis@co.pg.md.us</a:t>
          </a:r>
        </a:p>
      </dgm:t>
    </dgm:pt>
    <dgm:pt modelId="{8A0745E7-8664-4F11-BBE8-2B527AADDC49}" type="sibTrans" cxnId="{895992D2-9650-4891-9D86-D34427100E89}">
      <dgm:prSet/>
      <dgm:spPr/>
      <dgm:t>
        <a:bodyPr/>
        <a:lstStyle/>
        <a:p>
          <a:endParaRPr lang="en-US"/>
        </a:p>
      </dgm:t>
    </dgm:pt>
    <dgm:pt modelId="{13480317-414F-4272-B944-76462127648C}" type="parTrans" cxnId="{9143A8DC-9603-41F8-A5F2-331368689E18}">
      <dgm:prSet/>
      <dgm:spPr/>
      <dgm:t>
        <a:bodyPr/>
        <a:lstStyle/>
        <a:p>
          <a:endParaRPr lang="en-US"/>
        </a:p>
      </dgm:t>
    </dgm:pt>
    <dgm:pt modelId="{47D730AF-B2D1-46A4-B898-F5A417357F08}">
      <dgm:prSet custT="1"/>
      <dgm:spPr/>
      <dgm:t>
        <a:bodyPr/>
        <a:lstStyle/>
        <a:p>
          <a:r>
            <a:rPr lang="en-US" sz="2800">
              <a:solidFill>
                <a:schemeClr val="bg1"/>
              </a:solidFill>
            </a:rPr>
            <a:t>Denise Higgs, YCC Business Consultant, DMHiggs@co.pg.md.us</a:t>
          </a:r>
        </a:p>
      </dgm:t>
    </dgm:pt>
    <dgm:pt modelId="{19B5675D-887F-4717-A701-FBF0633A45C6}" type="sibTrans" cxnId="{9143A8DC-9603-41F8-A5F2-331368689E18}">
      <dgm:prSet/>
      <dgm:spPr/>
      <dgm:t>
        <a:bodyPr/>
        <a:lstStyle/>
        <a:p>
          <a:endParaRPr lang="en-US"/>
        </a:p>
      </dgm:t>
    </dgm:pt>
    <dgm:pt modelId="{E97E38F2-41A8-400B-860B-6F8D1C0731D8}" type="pres">
      <dgm:prSet presAssocID="{8D81E6F6-38D0-4496-A700-21325839231E}" presName="linear">
        <dgm:presLayoutVars>
          <dgm:animLvl val="lvl"/>
          <dgm:resizeHandles val="exact"/>
        </dgm:presLayoutVars>
      </dgm:prSet>
      <dgm:spPr/>
      <dgm:t>
        <a:bodyPr/>
        <a:lstStyle/>
        <a:p>
          <a:endParaRPr lang="en-US"/>
        </a:p>
      </dgm:t>
    </dgm:pt>
    <dgm:pt modelId="{75A2FC2A-2B76-4D0A-9105-B932239F3189}" type="pres">
      <dgm:prSet presAssocID="{CB2E429F-41F1-4927-B928-302B3E0BB43E}" presName="parentText" presStyleLbl="node1" presStyleCnt="4" custLinFactNeighborX="601" custLinFactNeighborY="88395">
        <dgm:presLayoutVars>
          <dgm:chMax val="0"/>
          <dgm:bulletEnabled val="1"/>
        </dgm:presLayoutVars>
      </dgm:prSet>
      <dgm:spPr/>
      <dgm:t>
        <a:bodyPr/>
        <a:lstStyle/>
        <a:p>
          <a:endParaRPr lang="en-US"/>
        </a:p>
      </dgm:t>
    </dgm:pt>
    <dgm:pt modelId="{0068765F-4B50-4BAF-969F-AD9B9C71DBA7}" type="pres">
      <dgm:prSet presAssocID="{09BFB35A-ECD4-4930-A3D7-58DBC5FD027A}" presName="spacer"/>
      <dgm:spPr/>
      <dgm:t>
        <a:bodyPr/>
        <a:lstStyle/>
        <a:p/>
      </dgm:t>
    </dgm:pt>
    <dgm:pt modelId="{A06CB1AD-FB25-409B-B488-35A1FE88C093}" type="pres">
      <dgm:prSet presAssocID="{39356955-1E7C-4980-80EA-4F02D9E4FD43}" presName="parentText" presStyleLbl="node1" presStyleIdx="1" presStyleCnt="4" custLinFactNeighborX="607" custLinFactNeighborY="-601">
        <dgm:presLayoutVars>
          <dgm:chMax val="0"/>
          <dgm:bulletEnabled val="1"/>
        </dgm:presLayoutVars>
      </dgm:prSet>
      <dgm:spPr/>
      <dgm:t>
        <a:bodyPr/>
        <a:lstStyle/>
        <a:p>
          <a:endParaRPr lang="en-US"/>
        </a:p>
      </dgm:t>
    </dgm:pt>
    <dgm:pt modelId="{4553FD14-4ECE-46A4-8330-8FAD0CE867DB}" type="pres">
      <dgm:prSet presAssocID="{8247B0A7-7502-42F0-9E10-94AD217CD6B4}" presName="spacer"/>
      <dgm:spPr/>
      <dgm:t>
        <a:bodyPr/>
        <a:lstStyle/>
        <a:p/>
      </dgm:t>
    </dgm:pt>
    <dgm:pt modelId="{0FBF2481-B95A-4EC8-8103-DB7C8EACA819}" type="pres">
      <dgm:prSet presAssocID="{24878B05-B0C7-4CCA-9DA3-A05FDE3FB4F6}" presName="parentText" presStyleLbl="node1" presStyleIdx="2" presStyleCnt="4" custLinFactY="-41" custLinFactNeighborX="-671" custLinFactNeighborY="-100000">
        <dgm:presLayoutVars>
          <dgm:chMax val="0"/>
          <dgm:bulletEnabled val="1"/>
        </dgm:presLayoutVars>
      </dgm:prSet>
      <dgm:spPr/>
      <dgm:t>
        <a:bodyPr/>
        <a:lstStyle/>
        <a:p>
          <a:endParaRPr lang="en-US"/>
        </a:p>
      </dgm:t>
    </dgm:pt>
    <dgm:pt modelId="{3DCFB71B-E2B8-4487-B621-E3D3E3566D95}" type="pres">
      <dgm:prSet presAssocID="{8A0745E7-8664-4F11-BBE8-2B527AADDC49}" presName="spacer"/>
      <dgm:spPr/>
      <dgm:t>
        <a:bodyPr/>
        <a:lstStyle/>
        <a:p/>
      </dgm:t>
    </dgm:pt>
    <dgm:pt modelId="{22E551F1-01A7-4B77-83C1-C63C5AA99271}" type="pres">
      <dgm:prSet presAssocID="{47D730AF-B2D1-46A4-B898-F5A417357F08}" presName="parentText" presStyleLbl="node1" presStyleIdx="3" presStyleCnt="4" custLinFactY="-10843" custLinFactNeighborX="607" custLinFactNeighborY="-100000">
        <dgm:presLayoutVars>
          <dgm:chMax val="0"/>
          <dgm:bulletEnabled val="1"/>
        </dgm:presLayoutVars>
      </dgm:prSet>
      <dgm:spPr/>
      <dgm:t>
        <a:bodyPr/>
        <a:lstStyle/>
        <a:p>
          <a:endParaRPr lang="en-US"/>
        </a:p>
      </dgm:t>
    </dgm:pt>
  </dgm:ptLst>
  <dgm:cxnLst>
    <dgm:cxn modelId="{EC6847CC-1544-446D-BE24-5D579372D0B7}" srcId="{8D81E6F6-38D0-4496-A700-21325839231E}" destId="{CB2E429F-41F1-4927-B928-302B3E0BB43E}" srcOrd="0" destOrd="0" parTransId="{BB94D9C3-198B-4C39-A59E-16FF6E4253F6}" sibTransId="{09BFB35A-ECD4-4930-A3D7-58DBC5FD027A}"/>
    <dgm:cxn modelId="{4F2F8B43-8F5F-4B30-AD3F-C6EE8BF8B05F}" srcId="{8D81E6F6-38D0-4496-A700-21325839231E}" destId="{39356955-1E7C-4980-80EA-4F02D9E4FD43}" srcOrd="1" destOrd="0" parTransId="{AA36049E-31FC-4E5B-AB94-E3A0FE2E426F}" sibTransId="{8247B0A7-7502-42F0-9E10-94AD217CD6B4}"/>
    <dgm:cxn modelId="{895992D2-9650-4891-9D86-D34427100E89}" srcId="{8D81E6F6-38D0-4496-A700-21325839231E}" destId="{24878B05-B0C7-4CCA-9DA3-A05FDE3FB4F6}" srcOrd="2" destOrd="0" parTransId="{179FD35D-6951-4F82-8238-7823409F9F6B}" sibTransId="{8A0745E7-8664-4F11-BBE8-2B527AADDC49}"/>
    <dgm:cxn modelId="{9143A8DC-9603-41F8-A5F2-331368689E18}" srcId="{8D81E6F6-38D0-4496-A700-21325839231E}" destId="{47D730AF-B2D1-46A4-B898-F5A417357F08}" srcOrd="3" destOrd="0" parTransId="{13480317-414F-4272-B944-76462127648C}" sibTransId="{19B5675D-887F-4717-A701-FBF0633A45C6}"/>
    <dgm:cxn modelId="{0E8CDC4E-CA01-4E25-9421-9FEA3D5A28D7}" type="presOf" srcId="{8D81E6F6-38D0-4496-A700-21325839231E}" destId="{E97E38F2-41A8-400B-860B-6F8D1C0731D8}" srcOrd="0" destOrd="0" presId="urn:microsoft.com/office/officeart/2005/8/layout/vList2"/>
    <dgm:cxn modelId="{7E41B3DE-59E1-43E2-945E-A85BF0705A00}" type="presParOf" srcId="{E97E38F2-41A8-400B-860B-6F8D1C0731D8}" destId="{75A2FC2A-2B76-4D0A-9105-B932239F3189}" srcOrd="0" destOrd="0" presId="urn:microsoft.com/office/officeart/2005/8/layout/vList2"/>
    <dgm:cxn modelId="{0AB303FF-663E-4B1F-AE50-9C7AE1F68EFD}" type="presOf" srcId="{CB2E429F-41F1-4927-B928-302B3E0BB43E}" destId="{75A2FC2A-2B76-4D0A-9105-B932239F3189}" srcOrd="0" destOrd="0" presId="urn:microsoft.com/office/officeart/2005/8/layout/vList2"/>
    <dgm:cxn modelId="{A7D46BE0-4300-4D6F-BF87-8E887526D58A}" type="presParOf" srcId="{E97E38F2-41A8-400B-860B-6F8D1C0731D8}" destId="{0068765F-4B50-4BAF-969F-AD9B9C71DBA7}" srcOrd="1" destOrd="0" presId="urn:microsoft.com/office/officeart/2005/8/layout/vList2"/>
    <dgm:cxn modelId="{68243A31-BE54-45B2-9F4E-4A938243B07B}" type="presParOf" srcId="{E97E38F2-41A8-400B-860B-6F8D1C0731D8}" destId="{A06CB1AD-FB25-409B-B488-35A1FE88C093}" srcOrd="2" destOrd="0" presId="urn:microsoft.com/office/officeart/2005/8/layout/vList2"/>
    <dgm:cxn modelId="{21002C79-EB8D-4E4A-AE18-61202877B743}" type="presOf" srcId="{39356955-1E7C-4980-80EA-4F02D9E4FD43}" destId="{A06CB1AD-FB25-409B-B488-35A1FE88C093}" srcOrd="0" destOrd="0" presId="urn:microsoft.com/office/officeart/2005/8/layout/vList2"/>
    <dgm:cxn modelId="{D55396B9-6D7A-43CC-8D09-4F6C910E0EDE}" type="presParOf" srcId="{E97E38F2-41A8-400B-860B-6F8D1C0731D8}" destId="{4553FD14-4ECE-46A4-8330-8FAD0CE867DB}" srcOrd="3" destOrd="0" presId="urn:microsoft.com/office/officeart/2005/8/layout/vList2"/>
    <dgm:cxn modelId="{BC969D67-AF46-472F-8536-8DE1B5E6297B}" type="presParOf" srcId="{E97E38F2-41A8-400B-860B-6F8D1C0731D8}" destId="{0FBF2481-B95A-4EC8-8103-DB7C8EACA819}" srcOrd="4" destOrd="0" presId="urn:microsoft.com/office/officeart/2005/8/layout/vList2"/>
    <dgm:cxn modelId="{3B86EA57-505B-4F19-943C-0185AD4765C3}" type="presOf" srcId="{24878B05-B0C7-4CCA-9DA3-A05FDE3FB4F6}" destId="{0FBF2481-B95A-4EC8-8103-DB7C8EACA819}" srcOrd="0" destOrd="0" presId="urn:microsoft.com/office/officeart/2005/8/layout/vList2"/>
    <dgm:cxn modelId="{E257ACDE-9052-4793-BD65-1BABFACAEC7B}" type="presParOf" srcId="{E97E38F2-41A8-400B-860B-6F8D1C0731D8}" destId="{3DCFB71B-E2B8-4487-B621-E3D3E3566D95}" srcOrd="5" destOrd="0" presId="urn:microsoft.com/office/officeart/2005/8/layout/vList2"/>
    <dgm:cxn modelId="{C85C3842-D5E8-47A2-B472-EE48E76EB8D5}" type="presParOf" srcId="{E97E38F2-41A8-400B-860B-6F8D1C0731D8}" destId="{22E551F1-01A7-4B77-83C1-C63C5AA99271}" srcOrd="6" destOrd="0" presId="urn:microsoft.com/office/officeart/2005/8/layout/vList2"/>
    <dgm:cxn modelId="{0B7955E1-1FCF-4EAD-A72C-3C82BC9FB518}" type="presOf" srcId="{47D730AF-B2D1-46A4-B898-F5A417357F08}" destId="{22E551F1-01A7-4B77-83C1-C63C5AA99271}" srcOrd="0" destOrd="0" presId="urn:microsoft.com/office/officeart/2005/8/layout/vList2"/>
  </dgm:cxnLst>
  <dgm:bg/>
  <dgm:whole/>
  <dgm:extLst>
    <a:ext uri="http://schemas.microsoft.com/office/drawing/2008/diagram">
      <dsp:dataModelExt xmlns:dsp="http://schemas.microsoft.com/office/drawing/2008/diagram" relId="rId4" minVer="http://schemas.openxmlformats.org/drawingml/2006/main"/>
    </a:ext>
  </dgm:extLst>
</dgm:dataModel>
</file>

<file path=ppt/diagrams/drawing1.xml><?xml version="1.0" encoding="utf-8"?>
<dsp:drawing xmlns:a="http://schemas.openxmlformats.org/drawingml/2006/main" xmlns:r="http://schemas.openxmlformats.org/officeDocument/2006/relationships" xmlns:dsp="http://schemas.microsoft.com/office/drawing/2008/diagram">
  <dsp:spTree>
    <dsp:nvGrpSpPr>
      <dsp:cNvPr id="33" name=""/>
      <dsp:cNvGrpSpPr/>
    </dsp:nvGrpSpPr>
    <dsp:grpSpPr/>
    <dsp:sp modelId="{8D64B7A4-8A8E-4C08-8D31-A4D9621BC075}">
      <dsp:nvSpPr>
        <dsp:cNvPr id="34" name=""/>
        <dsp:cNvSpPr/>
      </dsp:nvSpPr>
      <dsp:spPr>
        <a:xfrm>
          <a:off x="225102" y="2172"/>
          <a:ext cx="2860678" cy="1716406"/>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a:latin typeface="+mn-lt"/>
              <a:cs typeface="Arial" panose="020b0604020202020204" pitchFamily="34" charset="0"/>
            </a:rPr>
            <a:t>6 Industry Career Paths</a:t>
          </a:r>
        </a:p>
      </dsp:txBody>
      <dsp:txXfrm>
        <a:off x="225102" y="2172"/>
        <a:ext cx="2860678" cy="1716406"/>
      </dsp:txXfrm>
    </dsp:sp>
    <dsp:sp modelId="{D9C7DA07-2A93-40C4-9E7F-93B1E4366E80}">
      <dsp:nvSpPr>
        <dsp:cNvPr id="35" name=""/>
        <dsp:cNvSpPr/>
      </dsp:nvSpPr>
      <dsp:spPr>
        <a:xfrm>
          <a:off x="3371848" y="2172"/>
          <a:ext cx="2860678" cy="1716406"/>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a:latin typeface="+mn-lt"/>
              <a:cs typeface="Arial" panose="020b0604020202020204" pitchFamily="34" charset="0"/>
            </a:rPr>
            <a:t>Weekly Schedule</a:t>
          </a:r>
        </a:p>
      </dsp:txBody>
      <dsp:txXfrm>
        <a:off x="3371848" y="2172"/>
        <a:ext cx="2860678" cy="1716406"/>
      </dsp:txXfrm>
    </dsp:sp>
    <dsp:sp modelId="{BF916EBD-3024-44FE-A4E8-C8CCAA0D9924}">
      <dsp:nvSpPr>
        <dsp:cNvPr id="36" name=""/>
        <dsp:cNvSpPr/>
      </dsp:nvSpPr>
      <dsp:spPr>
        <a:xfrm>
          <a:off x="6518594" y="2172"/>
          <a:ext cx="2860678" cy="1716406"/>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a:latin typeface="+mn-lt"/>
              <a:cs typeface="Arial" panose="020b0604020202020204" pitchFamily="34" charset="0"/>
            </a:rPr>
            <a:t>Employer Engagement</a:t>
          </a:r>
        </a:p>
      </dsp:txBody>
      <dsp:txXfrm>
        <a:off x="6518594" y="2172"/>
        <a:ext cx="2860678" cy="1716406"/>
      </dsp:txXfrm>
    </dsp:sp>
    <dsp:sp modelId="{B78BFA43-BDF3-41C8-8AAF-806769EBEB8C}">
      <dsp:nvSpPr>
        <dsp:cNvPr id="37" name=""/>
        <dsp:cNvSpPr/>
      </dsp:nvSpPr>
      <dsp:spPr>
        <a:xfrm>
          <a:off x="1798475" y="2004647"/>
          <a:ext cx="2860678" cy="1716406"/>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a:latin typeface="+mn-lt"/>
              <a:cs typeface="Arial" panose="020b0604020202020204" pitchFamily="34" charset="0"/>
            </a:rPr>
            <a:t>Job Readiness Training</a:t>
          </a:r>
        </a:p>
      </dsp:txBody>
      <dsp:txXfrm>
        <a:off x="1798475" y="2004647"/>
        <a:ext cx="2860678" cy="1716406"/>
      </dsp:txXfrm>
    </dsp:sp>
    <dsp:sp modelId="{50F80E08-D092-483A-A730-0A5CE0328CBF}">
      <dsp:nvSpPr>
        <dsp:cNvPr id="38" name=""/>
        <dsp:cNvSpPr/>
      </dsp:nvSpPr>
      <dsp:spPr>
        <a:xfrm>
          <a:off x="4945221" y="2004647"/>
          <a:ext cx="2860678" cy="171640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a:latin typeface="+mn-lt"/>
              <a:cs typeface="Arial" panose="020b0604020202020204" pitchFamily="34" charset="0"/>
            </a:rPr>
            <a:t>Student Engagement</a:t>
          </a:r>
        </a:p>
      </dsp:txBody>
      <dsp:txXfrm>
        <a:off x="4945221" y="2004647"/>
        <a:ext cx="2860678" cy="1716406"/>
      </dsp:txXfrm>
    </dsp:sp>
  </dsp:spTree>
</dsp:drawing>
</file>

<file path=ppt/diagrams/drawing2.xml><?xml version="1.0" encoding="utf-8"?>
<dsp:drawing xmlns:a="http://schemas.openxmlformats.org/drawingml/2006/main" xmlns:r="http://schemas.openxmlformats.org/officeDocument/2006/relationships" xmlns:dsp="http://schemas.microsoft.com/office/drawing/2008/diagram">
  <dsp:spTree>
    <dsp:nvGrpSpPr>
      <dsp:cNvPr id="20" name=""/>
      <dsp:cNvGrpSpPr/>
    </dsp:nvGrpSpPr>
    <dsp:grpSpPr/>
    <dsp:sp modelId="{C993E1F7-05EA-4CDF-8001-386C5ECFF280}">
      <dsp:nvSpPr>
        <dsp:cNvPr id="21" name=""/>
        <dsp:cNvSpPr/>
      </dsp:nvSpPr>
      <dsp:spPr>
        <a:xfrm>
          <a:off x="0" y="73944"/>
          <a:ext cx="5913437" cy="678600"/>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kern="1200"/>
            <a:t>Business and Finance</a:t>
          </a:r>
        </a:p>
      </dsp:txBody>
      <dsp:txXfrm>
        <a:off x="33126" y="107071"/>
        <a:ext cx="5847184" cy="612347"/>
      </dsp:txXfrm>
    </dsp:sp>
    <dsp:sp modelId="{37224AFC-1A32-4C03-8B6D-0757BF721E26}">
      <dsp:nvSpPr>
        <dsp:cNvPr id="22" name=""/>
        <dsp:cNvSpPr/>
      </dsp:nvSpPr>
      <dsp:spPr>
        <a:xfrm>
          <a:off x="0" y="836064"/>
          <a:ext cx="5913437" cy="678600"/>
        </a:xfrm>
        <a:prstGeom prst="roundRect">
          <a:avLst/>
        </a:prstGeom>
        <a:gradFill rotWithShape="0">
          <a:gsLst>
            <a:gs pos="0">
              <a:schemeClr val="accent2">
                <a:hueOff val="-678595"/>
                <a:satOff val="2237"/>
                <a:lumOff val="2392"/>
                <a:alphaOff val="0"/>
                <a:tint val="98000"/>
                <a:satMod val="110000"/>
                <a:lumMod val="104000"/>
              </a:schemeClr>
            </a:gs>
            <a:gs pos="69000">
              <a:schemeClr val="accent2">
                <a:hueOff val="-678595"/>
                <a:satOff val="2237"/>
                <a:lumOff val="2392"/>
                <a:alphaOff val="0"/>
                <a:shade val="88000"/>
                <a:satMod val="130000"/>
                <a:lumMod val="92000"/>
              </a:schemeClr>
            </a:gs>
            <a:gs pos="100000">
              <a:schemeClr val="accent2">
                <a:hueOff val="-678595"/>
                <a:satOff val="2237"/>
                <a:lumOff val="2392"/>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kern="1200"/>
            <a:t>Culinary Arts</a:t>
          </a:r>
        </a:p>
      </dsp:txBody>
      <dsp:txXfrm>
        <a:off x="33126" y="869191"/>
        <a:ext cx="5847184" cy="612347"/>
      </dsp:txXfrm>
    </dsp:sp>
    <dsp:sp modelId="{3160B4E7-0EC9-4F43-BB4C-F1FFFE010C3E}">
      <dsp:nvSpPr>
        <dsp:cNvPr id="23" name=""/>
        <dsp:cNvSpPr/>
      </dsp:nvSpPr>
      <dsp:spPr>
        <a:xfrm>
          <a:off x="0" y="1598184"/>
          <a:ext cx="5913437" cy="678600"/>
        </a:xfrm>
        <a:prstGeom prst="roundRect">
          <a:avLst/>
        </a:prstGeom>
        <a:gradFill rotWithShape="0">
          <a:gsLst>
            <a:gs pos="0">
              <a:schemeClr val="accent2">
                <a:hueOff val="-1357190"/>
                <a:satOff val="4474"/>
                <a:lumOff val="4784"/>
                <a:alphaOff val="0"/>
                <a:tint val="98000"/>
                <a:satMod val="110000"/>
                <a:lumMod val="104000"/>
              </a:schemeClr>
            </a:gs>
            <a:gs pos="69000">
              <a:schemeClr val="accent2">
                <a:hueOff val="-1357190"/>
                <a:satOff val="4474"/>
                <a:lumOff val="4784"/>
                <a:alphaOff val="0"/>
                <a:shade val="88000"/>
                <a:satMod val="130000"/>
                <a:lumMod val="92000"/>
              </a:schemeClr>
            </a:gs>
            <a:gs pos="100000">
              <a:schemeClr val="accent2">
                <a:hueOff val="-1357190"/>
                <a:satOff val="4474"/>
                <a:lumOff val="4784"/>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kern="1200"/>
            <a:t>Cosmetology</a:t>
          </a:r>
        </a:p>
      </dsp:txBody>
      <dsp:txXfrm>
        <a:off x="33126" y="1631311"/>
        <a:ext cx="5847184" cy="612347"/>
      </dsp:txXfrm>
    </dsp:sp>
    <dsp:sp modelId="{F9CDE8CC-B65E-4234-95C0-A750F4843180}">
      <dsp:nvSpPr>
        <dsp:cNvPr id="24" name=""/>
        <dsp:cNvSpPr/>
      </dsp:nvSpPr>
      <dsp:spPr>
        <a:xfrm>
          <a:off x="0" y="2360304"/>
          <a:ext cx="5913437" cy="678600"/>
        </a:xfrm>
        <a:prstGeom prst="roundRect">
          <a:avLst/>
        </a:prstGeom>
        <a:gradFill rotWithShape="0">
          <a:gsLst>
            <a:gs pos="0">
              <a:schemeClr val="accent2">
                <a:hueOff val="-2035785"/>
                <a:satOff val="6711"/>
                <a:lumOff val="7177"/>
                <a:alphaOff val="0"/>
                <a:tint val="98000"/>
                <a:satMod val="110000"/>
                <a:lumMod val="104000"/>
              </a:schemeClr>
            </a:gs>
            <a:gs pos="69000">
              <a:schemeClr val="accent2">
                <a:hueOff val="-2035785"/>
                <a:satOff val="6711"/>
                <a:lumOff val="7177"/>
                <a:alphaOff val="0"/>
                <a:shade val="88000"/>
                <a:satMod val="130000"/>
                <a:lumMod val="92000"/>
              </a:schemeClr>
            </a:gs>
            <a:gs pos="100000">
              <a:schemeClr val="accent2">
                <a:hueOff val="-2035785"/>
                <a:satOff val="6711"/>
                <a:lumOff val="7177"/>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kern="1200"/>
            <a:t>Information Technology</a:t>
          </a:r>
        </a:p>
      </dsp:txBody>
      <dsp:txXfrm>
        <a:off x="33126" y="2393431"/>
        <a:ext cx="5847184" cy="612347"/>
      </dsp:txXfrm>
    </dsp:sp>
    <dsp:sp modelId="{B4CA18BB-F848-4E55-8A28-5B54F4FC8A5C}">
      <dsp:nvSpPr>
        <dsp:cNvPr id="25" name=""/>
        <dsp:cNvSpPr/>
      </dsp:nvSpPr>
      <dsp:spPr>
        <a:xfrm>
          <a:off x="0" y="3122424"/>
          <a:ext cx="5913437" cy="678600"/>
        </a:xfrm>
        <a:prstGeom prst="roundRect">
          <a:avLst/>
        </a:prstGeom>
        <a:gradFill rotWithShape="0">
          <a:gsLst>
            <a:gs pos="0">
              <a:schemeClr val="accent2">
                <a:hueOff val="-2714380"/>
                <a:satOff val="8948"/>
                <a:lumOff val="9569"/>
                <a:alphaOff val="0"/>
                <a:tint val="98000"/>
                <a:satMod val="110000"/>
                <a:lumMod val="104000"/>
              </a:schemeClr>
            </a:gs>
            <a:gs pos="69000">
              <a:schemeClr val="accent2">
                <a:hueOff val="-2714380"/>
                <a:satOff val="8948"/>
                <a:lumOff val="9569"/>
                <a:alphaOff val="0"/>
                <a:shade val="88000"/>
                <a:satMod val="130000"/>
                <a:lumMod val="92000"/>
              </a:schemeClr>
            </a:gs>
            <a:gs pos="100000">
              <a:schemeClr val="accent2">
                <a:hueOff val="-2714380"/>
                <a:satOff val="8948"/>
                <a:lumOff val="9569"/>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kern="1200"/>
            <a:t>Healthcare</a:t>
          </a:r>
        </a:p>
      </dsp:txBody>
      <dsp:txXfrm>
        <a:off x="33126" y="3155550"/>
        <a:ext cx="5847184" cy="612347"/>
      </dsp:txXfrm>
    </dsp:sp>
    <dsp:sp modelId="{15C26428-DDFE-4767-BC6C-66A009679619}">
      <dsp:nvSpPr>
        <dsp:cNvPr id="26" name=""/>
        <dsp:cNvSpPr/>
      </dsp:nvSpPr>
      <dsp:spPr>
        <a:xfrm>
          <a:off x="0" y="3884544"/>
          <a:ext cx="5913437" cy="678600"/>
        </a:xfrm>
        <a:prstGeom prst="roundRect">
          <a:avLst/>
        </a:prstGeom>
        <a:gradFill rotWithShape="0">
          <a:gsLst>
            <a:gs pos="0">
              <a:schemeClr val="accent2">
                <a:hueOff val="-3392975"/>
                <a:satOff val="11185"/>
                <a:lumOff val="11961"/>
                <a:alphaOff val="0"/>
                <a:tint val="98000"/>
                <a:satMod val="110000"/>
                <a:lumMod val="104000"/>
              </a:schemeClr>
            </a:gs>
            <a:gs pos="69000">
              <a:schemeClr val="accent2">
                <a:hueOff val="-3392975"/>
                <a:satOff val="11185"/>
                <a:lumOff val="11961"/>
                <a:alphaOff val="0"/>
                <a:shade val="88000"/>
                <a:satMod val="130000"/>
                <a:lumMod val="92000"/>
              </a:schemeClr>
            </a:gs>
            <a:gs pos="100000">
              <a:schemeClr val="accent2">
                <a:hueOff val="-3392975"/>
                <a:satOff val="11185"/>
                <a:lumOff val="11961"/>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kern="1200"/>
            <a:t>Construction</a:t>
          </a:r>
        </a:p>
      </dsp:txBody>
      <dsp:txXfrm>
        <a:off x="33126" y="3917671"/>
        <a:ext cx="5847184" cy="612347"/>
      </dsp:txXfrm>
    </dsp:sp>
  </dsp:spTree>
</dsp:drawing>
</file>

<file path=ppt/diagrams/drawing3.xml><?xml version="1.0" encoding="utf-8"?>
<dsp:drawing xmlns:a="http://schemas.openxmlformats.org/drawingml/2006/main" xmlns:r="http://schemas.openxmlformats.org/officeDocument/2006/relationships" xmlns:dsp="http://schemas.microsoft.com/office/drawing/2008/diagram">
  <dsp:spTree>
    <dsp:nvGrpSpPr>
      <dsp:cNvPr id="20" name=""/>
      <dsp:cNvGrpSpPr/>
    </dsp:nvGrpSpPr>
    <dsp:grpSpPr/>
    <dsp:sp modelId="{943C5E31-F13B-47FB-8AD8-49EEF86EAD8D}">
      <dsp:nvSpPr>
        <dsp:cNvPr id="21" name=""/>
        <dsp:cNvSpPr/>
      </dsp:nvSpPr>
      <dsp:spPr>
        <a:xfrm>
          <a:off x="0" y="486"/>
          <a:ext cx="7216121" cy="1357382"/>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a:t>1-Week Cohorts</a:t>
          </a:r>
        </a:p>
      </dsp:txBody>
      <dsp:txXfrm>
        <a:off x="66262" y="66748"/>
        <a:ext cx="7083597" cy="1224858"/>
      </dsp:txXfrm>
    </dsp:sp>
    <dsp:sp modelId="{2E344481-F9C9-45D4-90EA-97F739C6ED43}">
      <dsp:nvSpPr>
        <dsp:cNvPr id="22" name=""/>
        <dsp:cNvSpPr/>
      </dsp:nvSpPr>
      <dsp:spPr>
        <a:xfrm>
          <a:off x="0" y="1373385"/>
          <a:ext cx="7216121" cy="1357382"/>
        </a:xfrm>
        <a:prstGeom prst="roundRect">
          <a:avLst/>
        </a:prstGeom>
        <a:gradFill rotWithShape="0">
          <a:gsLst>
            <a:gs pos="0">
              <a:schemeClr val="accent2">
                <a:hueOff val="-1130992"/>
                <a:satOff val="3728"/>
                <a:lumOff val="3987"/>
                <a:alphaOff val="0"/>
                <a:tint val="98000"/>
                <a:satMod val="110000"/>
                <a:lumMod val="104000"/>
              </a:schemeClr>
            </a:gs>
            <a:gs pos="69000">
              <a:schemeClr val="accent2">
                <a:hueOff val="-1130992"/>
                <a:satOff val="3728"/>
                <a:lumOff val="3987"/>
                <a:alphaOff val="0"/>
                <a:shade val="88000"/>
                <a:satMod val="130000"/>
                <a:lumMod val="92000"/>
              </a:schemeClr>
            </a:gs>
            <a:gs pos="100000">
              <a:schemeClr val="accent2">
                <a:hueOff val="-1130992"/>
                <a:satOff val="3728"/>
                <a:lumOff val="3987"/>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a:t>3 Hours per Day (10:00 AM – 1:00 PM)</a:t>
          </a:r>
        </a:p>
      </dsp:txBody>
      <dsp:txXfrm>
        <a:off x="66262" y="1439647"/>
        <a:ext cx="7083597" cy="1224858"/>
      </dsp:txXfrm>
    </dsp:sp>
    <dsp:sp modelId="{605EA9CF-23CB-4DA9-9B48-EDD3F6797CD4}">
      <dsp:nvSpPr>
        <dsp:cNvPr id="23" name=""/>
        <dsp:cNvSpPr/>
      </dsp:nvSpPr>
      <dsp:spPr>
        <a:xfrm>
          <a:off x="0" y="2744690"/>
          <a:ext cx="7216121" cy="1357382"/>
        </a:xfrm>
        <a:prstGeom prst="roundRect">
          <a:avLst/>
        </a:prstGeom>
        <a:gradFill rotWithShape="0">
          <a:gsLst>
            <a:gs pos="0">
              <a:schemeClr val="accent2">
                <a:hueOff val="-2261984"/>
                <a:satOff val="7457"/>
                <a:lumOff val="7974"/>
                <a:alphaOff val="0"/>
                <a:tint val="98000"/>
                <a:satMod val="110000"/>
                <a:lumMod val="104000"/>
              </a:schemeClr>
            </a:gs>
            <a:gs pos="69000">
              <a:schemeClr val="accent2">
                <a:hueOff val="-2261984"/>
                <a:satOff val="7457"/>
                <a:lumOff val="7974"/>
                <a:alphaOff val="0"/>
                <a:shade val="88000"/>
                <a:satMod val="130000"/>
                <a:lumMod val="92000"/>
              </a:schemeClr>
            </a:gs>
            <a:gs pos="100000">
              <a:schemeClr val="accent2">
                <a:hueOff val="-2261984"/>
                <a:satOff val="7457"/>
                <a:lumOff val="7974"/>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a:t>15 hours per Week</a:t>
          </a:r>
        </a:p>
      </dsp:txBody>
      <dsp:txXfrm>
        <a:off x="66262" y="2810952"/>
        <a:ext cx="7083597" cy="1224858"/>
      </dsp:txXfrm>
    </dsp:sp>
    <dsp:sp modelId="{10261C51-7A53-4D74-91A5-A4934D379E6C}">
      <dsp:nvSpPr>
        <dsp:cNvPr id="24" name=""/>
        <dsp:cNvSpPr/>
      </dsp:nvSpPr>
      <dsp:spPr>
        <a:xfrm>
          <a:off x="3180" y="4056655"/>
          <a:ext cx="7190598" cy="1357382"/>
        </a:xfrm>
        <a:prstGeom prst="roundRect">
          <a:avLst/>
        </a:prstGeom>
        <a:gradFill rotWithShape="0">
          <a:gsLst>
            <a:gs pos="0">
              <a:schemeClr val="accent2">
                <a:hueOff val="-3392975"/>
                <a:satOff val="11185"/>
                <a:lumOff val="11961"/>
                <a:alphaOff val="0"/>
                <a:tint val="98000"/>
                <a:satMod val="110000"/>
                <a:lumMod val="104000"/>
              </a:schemeClr>
            </a:gs>
            <a:gs pos="69000">
              <a:schemeClr val="accent2">
                <a:hueOff val="-3392975"/>
                <a:satOff val="11185"/>
                <a:lumOff val="11961"/>
                <a:alphaOff val="0"/>
                <a:shade val="88000"/>
                <a:satMod val="130000"/>
                <a:lumMod val="92000"/>
              </a:schemeClr>
            </a:gs>
            <a:gs pos="100000">
              <a:schemeClr val="accent2">
                <a:hueOff val="-3392975"/>
                <a:satOff val="11185"/>
                <a:lumOff val="11961"/>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a:t>Final 2 Weeks</a:t>
          </a:r>
        </a:p>
        <a:p>
          <a:pPr lvl="0" algn="ctr" defTabSz="1422400">
            <a:lnSpc>
              <a:spcPct val="90000"/>
            </a:lnSpc>
            <a:spcBef>
              <a:spcPct val="0"/>
            </a:spcBef>
            <a:spcAft>
              <a:spcPct val="35000"/>
            </a:spcAft>
          </a:pPr>
          <a:r>
            <a:rPr lang="en-US" sz="3200" kern="1200"/>
            <a:t>Hosted 2 Cohorts per Day </a:t>
          </a:r>
        </a:p>
      </dsp:txBody>
      <dsp:txXfrm>
        <a:off x="69442" y="4122917"/>
        <a:ext cx="7058075" cy="1224858"/>
      </dsp:txXfrm>
    </dsp:sp>
  </dsp:spTree>
</dsp:drawing>
</file>

<file path=ppt/diagrams/drawing4.xml><?xml version="1.0" encoding="utf-8"?>
<dsp:drawing xmlns:a="http://schemas.openxmlformats.org/drawingml/2006/main" xmlns:r="http://schemas.openxmlformats.org/officeDocument/2006/relationships" xmlns:dsp="http://schemas.microsoft.com/office/drawing/2008/diagram">
  <dsp:spTree>
    <dsp:nvGrpSpPr>
      <dsp:cNvPr id="6" name=""/>
      <dsp:cNvGrpSpPr/>
    </dsp:nvGrpSpPr>
    <dsp:grpSpPr/>
    <dsp:sp modelId="{54F9CF89-9556-4E43-AFAE-064ABA5FC717}">
      <dsp:nvSpPr>
        <dsp:cNvPr id="7" name=""/>
        <dsp:cNvSpPr/>
      </dsp:nvSpPr>
      <dsp:spPr>
        <a:xfrm>
          <a:off x="0" y="62054"/>
          <a:ext cx="6119447" cy="1124283"/>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a:solidFill>
                <a:schemeClr val="bg1"/>
              </a:solidFill>
            </a:rPr>
            <a:t>Contact Employer Partners/ </a:t>
          </a:r>
        </a:p>
        <a:p>
          <a:pPr lvl="0" algn="l" defTabSz="1244600">
            <a:lnSpc>
              <a:spcPct val="100000"/>
            </a:lnSpc>
            <a:spcBef>
              <a:spcPct val="0"/>
            </a:spcBef>
            <a:spcAft>
              <a:spcPct val="0"/>
            </a:spcAft>
          </a:pPr>
          <a:r>
            <a:rPr lang="en-US" sz="2800" kern="1200">
              <a:solidFill>
                <a:schemeClr val="bg1"/>
              </a:solidFill>
            </a:rPr>
            <a:t>Industry Professionals</a:t>
          </a:r>
        </a:p>
      </dsp:txBody>
      <dsp:txXfrm>
        <a:off x="54883" y="116937"/>
        <a:ext cx="6009681" cy="1014517"/>
      </dsp:txXfrm>
    </dsp:sp>
    <dsp:sp modelId="{D4A3EE3F-D001-41DE-A2EE-2151425496C9}">
      <dsp:nvSpPr>
        <dsp:cNvPr id="8" name=""/>
        <dsp:cNvSpPr/>
      </dsp:nvSpPr>
      <dsp:spPr>
        <a:xfrm>
          <a:off x="0" y="1136639"/>
          <a:ext cx="6119447" cy="760385"/>
        </a:xfrm>
        <a:prstGeom prst="roundRect">
          <a:avLst/>
        </a:prstGeom>
        <a:gradFill rotWithShape="0">
          <a:gsLst>
            <a:gs pos="0">
              <a:schemeClr val="accent2">
                <a:hueOff val="-678595"/>
                <a:satOff val="2237"/>
                <a:lumOff val="2392"/>
                <a:alphaOff val="0"/>
                <a:tint val="98000"/>
                <a:satMod val="110000"/>
                <a:lumMod val="104000"/>
              </a:schemeClr>
            </a:gs>
            <a:gs pos="69000">
              <a:schemeClr val="accent2">
                <a:hueOff val="-678595"/>
                <a:satOff val="2237"/>
                <a:lumOff val="2392"/>
                <a:alphaOff val="0"/>
                <a:shade val="88000"/>
                <a:satMod val="130000"/>
                <a:lumMod val="92000"/>
              </a:schemeClr>
            </a:gs>
            <a:gs pos="100000">
              <a:schemeClr val="accent2">
                <a:hueOff val="-678595"/>
                <a:satOff val="2237"/>
                <a:lumOff val="2392"/>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a:solidFill>
                <a:schemeClr val="bg1"/>
              </a:solidFill>
            </a:rPr>
            <a:t>Commitment of 3 hours</a:t>
          </a:r>
        </a:p>
      </dsp:txBody>
      <dsp:txXfrm>
        <a:off x="37119" y="1173758"/>
        <a:ext cx="6045209" cy="686147"/>
      </dsp:txXfrm>
    </dsp:sp>
    <dsp:sp modelId="{A1C50F4C-E9BD-4FBC-86BF-5F3384847D8E}">
      <dsp:nvSpPr>
        <dsp:cNvPr id="9" name=""/>
        <dsp:cNvSpPr/>
      </dsp:nvSpPr>
      <dsp:spPr>
        <a:xfrm>
          <a:off x="0" y="1905532"/>
          <a:ext cx="6119447" cy="760385"/>
        </a:xfrm>
        <a:prstGeom prst="roundRect">
          <a:avLst/>
        </a:prstGeom>
        <a:gradFill rotWithShape="0">
          <a:gsLst>
            <a:gs pos="0">
              <a:schemeClr val="accent2">
                <a:hueOff val="-1357190"/>
                <a:satOff val="4474"/>
                <a:lumOff val="4784"/>
                <a:alphaOff val="0"/>
                <a:tint val="98000"/>
                <a:satMod val="110000"/>
                <a:lumMod val="104000"/>
              </a:schemeClr>
            </a:gs>
            <a:gs pos="69000">
              <a:schemeClr val="accent2">
                <a:hueOff val="-1357190"/>
                <a:satOff val="4474"/>
                <a:lumOff val="4784"/>
                <a:alphaOff val="0"/>
                <a:shade val="88000"/>
                <a:satMod val="130000"/>
                <a:lumMod val="92000"/>
              </a:schemeClr>
            </a:gs>
            <a:gs pos="100000">
              <a:schemeClr val="accent2">
                <a:hueOff val="-1357190"/>
                <a:satOff val="4474"/>
                <a:lumOff val="4784"/>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a:solidFill>
                <a:schemeClr val="bg1"/>
              </a:solidFill>
            </a:rPr>
            <a:t>Provide a Template for Virtual Work Based Learning Projects</a:t>
          </a:r>
        </a:p>
      </dsp:txBody>
      <dsp:txXfrm>
        <a:off x="37119" y="1942651"/>
        <a:ext cx="6045209" cy="686147"/>
      </dsp:txXfrm>
    </dsp:sp>
    <dsp:sp modelId="{8B9D7D34-BF91-489D-A72F-2D6DD938DB8E}">
      <dsp:nvSpPr>
        <dsp:cNvPr id="10" name=""/>
        <dsp:cNvSpPr/>
      </dsp:nvSpPr>
      <dsp:spPr>
        <a:xfrm>
          <a:off x="0" y="2674426"/>
          <a:ext cx="6119447" cy="760385"/>
        </a:xfrm>
        <a:prstGeom prst="roundRect">
          <a:avLst/>
        </a:prstGeom>
        <a:gradFill rotWithShape="0">
          <a:gsLst>
            <a:gs pos="0">
              <a:schemeClr val="accent2">
                <a:hueOff val="-2035785"/>
                <a:satOff val="6711"/>
                <a:lumOff val="7177"/>
                <a:alphaOff val="0"/>
                <a:tint val="98000"/>
                <a:satMod val="110000"/>
                <a:lumMod val="104000"/>
              </a:schemeClr>
            </a:gs>
            <a:gs pos="69000">
              <a:schemeClr val="accent2">
                <a:hueOff val="-2035785"/>
                <a:satOff val="6711"/>
                <a:lumOff val="7177"/>
                <a:alphaOff val="0"/>
                <a:shade val="88000"/>
                <a:satMod val="130000"/>
                <a:lumMod val="92000"/>
              </a:schemeClr>
            </a:gs>
            <a:gs pos="100000">
              <a:schemeClr val="accent2">
                <a:hueOff val="-2035785"/>
                <a:satOff val="6711"/>
                <a:lumOff val="7177"/>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a:solidFill>
                <a:schemeClr val="bg1"/>
              </a:solidFill>
            </a:rPr>
            <a:t>Employer Develop/Present Virtual Projects during mini-workshops</a:t>
          </a:r>
        </a:p>
      </dsp:txBody>
      <dsp:txXfrm>
        <a:off x="37119" y="2711545"/>
        <a:ext cx="6045209" cy="686147"/>
      </dsp:txXfrm>
    </dsp:sp>
    <dsp:sp modelId="{BA8F81AF-D7EE-45CE-96A5-5AD6B0FF9333}">
      <dsp:nvSpPr>
        <dsp:cNvPr id="11" name=""/>
        <dsp:cNvSpPr/>
      </dsp:nvSpPr>
      <dsp:spPr>
        <a:xfrm>
          <a:off x="0" y="3443319"/>
          <a:ext cx="6119447" cy="760385"/>
        </a:xfrm>
        <a:prstGeom prst="roundRect">
          <a:avLst/>
        </a:prstGeom>
        <a:gradFill rotWithShape="0">
          <a:gsLst>
            <a:gs pos="0">
              <a:schemeClr val="accent2">
                <a:hueOff val="-2714380"/>
                <a:satOff val="8948"/>
                <a:lumOff val="9569"/>
                <a:alphaOff val="0"/>
                <a:tint val="98000"/>
                <a:satMod val="110000"/>
                <a:lumMod val="104000"/>
              </a:schemeClr>
            </a:gs>
            <a:gs pos="69000">
              <a:schemeClr val="accent2">
                <a:hueOff val="-2714380"/>
                <a:satOff val="8948"/>
                <a:lumOff val="9569"/>
                <a:alphaOff val="0"/>
                <a:shade val="88000"/>
                <a:satMod val="130000"/>
                <a:lumMod val="92000"/>
              </a:schemeClr>
            </a:gs>
            <a:gs pos="100000">
              <a:schemeClr val="accent2">
                <a:hueOff val="-2714380"/>
                <a:satOff val="8948"/>
                <a:lumOff val="9569"/>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a:solidFill>
                <a:schemeClr val="bg1"/>
              </a:solidFill>
            </a:rPr>
            <a:t>Participate in Guest Speaker Day</a:t>
          </a:r>
        </a:p>
      </dsp:txBody>
      <dsp:txXfrm>
        <a:off x="37119" y="3480438"/>
        <a:ext cx="6045209" cy="686147"/>
      </dsp:txXfrm>
    </dsp:sp>
    <dsp:sp modelId="{34501493-0629-4D55-9D9C-B52C9B49082E}">
      <dsp:nvSpPr>
        <dsp:cNvPr id="12" name=""/>
        <dsp:cNvSpPr/>
      </dsp:nvSpPr>
      <dsp:spPr>
        <a:xfrm>
          <a:off x="0" y="4209554"/>
          <a:ext cx="6119447" cy="760385"/>
        </a:xfrm>
        <a:prstGeom prst="roundRect">
          <a:avLst/>
        </a:prstGeom>
        <a:gradFill rotWithShape="0">
          <a:gsLst>
            <a:gs pos="0">
              <a:schemeClr val="accent2">
                <a:hueOff val="-3392975"/>
                <a:satOff val="11185"/>
                <a:lumOff val="11961"/>
                <a:alphaOff val="0"/>
                <a:tint val="98000"/>
                <a:satMod val="110000"/>
                <a:lumMod val="104000"/>
              </a:schemeClr>
            </a:gs>
            <a:gs pos="69000">
              <a:schemeClr val="accent2">
                <a:hueOff val="-3392975"/>
                <a:satOff val="11185"/>
                <a:lumOff val="11961"/>
                <a:alphaOff val="0"/>
                <a:shade val="88000"/>
                <a:satMod val="130000"/>
                <a:lumMod val="92000"/>
              </a:schemeClr>
            </a:gs>
            <a:gs pos="100000">
              <a:schemeClr val="accent2">
                <a:hueOff val="-3392975"/>
                <a:satOff val="11185"/>
                <a:lumOff val="11961"/>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100000"/>
            </a:lnSpc>
            <a:spcBef>
              <a:spcPct val="0"/>
            </a:spcBef>
            <a:spcAft>
              <a:spcPct val="0"/>
            </a:spcAft>
          </a:pPr>
          <a:r>
            <a:rPr lang="en-US" sz="2800" kern="1200">
              <a:solidFill>
                <a:schemeClr val="bg1"/>
              </a:solidFill>
            </a:rPr>
            <a:t>Share “Pearls of Wisdom” during </a:t>
          </a:r>
        </a:p>
        <a:p>
          <a:pPr lvl="0" algn="l" defTabSz="1244600">
            <a:lnSpc>
              <a:spcPct val="100000"/>
            </a:lnSpc>
            <a:spcBef>
              <a:spcPct val="0"/>
            </a:spcBef>
            <a:spcAft>
              <a:spcPct val="0"/>
            </a:spcAft>
          </a:pPr>
          <a:r>
            <a:rPr lang="en-US" sz="2800" kern="1200">
              <a:solidFill>
                <a:schemeClr val="bg1"/>
              </a:solidFill>
            </a:rPr>
            <a:t>Mentoring Session</a:t>
          </a:r>
        </a:p>
      </dsp:txBody>
      <dsp:txXfrm>
        <a:off x="37119" y="4246673"/>
        <a:ext cx="6045209" cy="686147"/>
      </dsp:txXfrm>
    </dsp:sp>
  </dsp:spTree>
</dsp:drawing>
</file>

<file path=ppt/diagrams/drawing5.xml><?xml version="1.0" encoding="utf-8"?>
<dsp:drawing xmlns:a="http://schemas.openxmlformats.org/drawingml/2006/main" xmlns:r="http://schemas.openxmlformats.org/officeDocument/2006/relationships" xmlns:dsp="http://schemas.microsoft.com/office/drawing/2008/diagram">
  <dsp:spTree>
    <dsp:nvGrpSpPr>
      <dsp:cNvPr id="46" name=""/>
      <dsp:cNvGrpSpPr/>
    </dsp:nvGrpSpPr>
    <dsp:grpSpPr/>
    <dsp:sp modelId="{A8B104C5-76DD-4F2F-887A-0A1A3C4727C5}">
      <dsp:nvSpPr>
        <dsp:cNvPr id="47" name=""/>
        <dsp:cNvSpPr/>
      </dsp:nvSpPr>
      <dsp:spPr>
        <a:xfrm>
          <a:off x="1175180" y="2544"/>
          <a:ext cx="3563076" cy="2137846"/>
        </a:xfrm>
        <a:prstGeom prst="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a:t>Technical Skills</a:t>
          </a:r>
        </a:p>
      </dsp:txBody>
      <dsp:txXfrm>
        <a:off x="1175180" y="2544"/>
        <a:ext cx="3563076" cy="2137846"/>
      </dsp:txXfrm>
    </dsp:sp>
    <dsp:sp modelId="{BD6860D6-7FCF-49B4-A984-F07E61756788}">
      <dsp:nvSpPr>
        <dsp:cNvPr id="48" name=""/>
        <dsp:cNvSpPr/>
      </dsp:nvSpPr>
      <dsp:spPr>
        <a:xfrm>
          <a:off x="1175180" y="2496697"/>
          <a:ext cx="3563076" cy="2137846"/>
        </a:xfrm>
        <a:prstGeom prst="rect">
          <a:avLst/>
        </a:prstGeom>
        <a:gradFill rotWithShape="0">
          <a:gsLst>
            <a:gs pos="0">
              <a:schemeClr val="accent2">
                <a:hueOff val="-3392975"/>
                <a:satOff val="11185"/>
                <a:lumOff val="11961"/>
                <a:alphaOff val="0"/>
                <a:tint val="98000"/>
                <a:satMod val="110000"/>
                <a:lumMod val="104000"/>
              </a:schemeClr>
            </a:gs>
            <a:gs pos="69000">
              <a:schemeClr val="accent2">
                <a:hueOff val="-3392975"/>
                <a:satOff val="11185"/>
                <a:lumOff val="11961"/>
                <a:alphaOff val="0"/>
                <a:shade val="88000"/>
                <a:satMod val="130000"/>
                <a:lumMod val="92000"/>
              </a:schemeClr>
            </a:gs>
            <a:gs pos="100000">
              <a:schemeClr val="accent2">
                <a:hueOff val="-3392975"/>
                <a:satOff val="11185"/>
                <a:lumOff val="11961"/>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a:t>Soft Skills</a:t>
          </a:r>
        </a:p>
      </dsp:txBody>
      <dsp:txXfrm>
        <a:off x="1175180" y="2496697"/>
        <a:ext cx="3563076" cy="2137846"/>
      </dsp:txXfrm>
    </dsp:sp>
  </dsp:spTree>
</dsp:drawing>
</file>

<file path=ppt/diagrams/drawing6.xml><?xml version="1.0" encoding="utf-8"?>
<dsp:drawing xmlns:a="http://schemas.openxmlformats.org/drawingml/2006/main" xmlns:r="http://schemas.openxmlformats.org/officeDocument/2006/relationships" xmlns:dsp="http://schemas.microsoft.com/office/drawing/2008/diagram">
  <dsp:spTree>
    <dsp:nvGrpSpPr>
      <dsp:cNvPr id="37" name=""/>
      <dsp:cNvGrpSpPr/>
    </dsp:nvGrpSpPr>
    <dsp:grpSpPr/>
    <dsp:sp modelId="{A53E23C8-EFC4-4BFD-9906-036C008B130E}">
      <dsp:nvSpPr>
        <dsp:cNvPr id="38" name=""/>
        <dsp:cNvSpPr/>
      </dsp:nvSpPr>
      <dsp:spPr>
        <a:xfrm>
          <a:off x="0" y="2878"/>
          <a:ext cx="6331678" cy="827272"/>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a:t>Recruitment through Prince George’s County Public Schools</a:t>
          </a:r>
        </a:p>
      </dsp:txBody>
      <dsp:txXfrm>
        <a:off x="40384" y="43262"/>
        <a:ext cx="6250910" cy="746504"/>
      </dsp:txXfrm>
    </dsp:sp>
    <dsp:sp modelId="{166654ED-B41F-4A42-9408-624B10B62158}">
      <dsp:nvSpPr>
        <dsp:cNvPr id="39" name=""/>
        <dsp:cNvSpPr/>
      </dsp:nvSpPr>
      <dsp:spPr>
        <a:xfrm>
          <a:off x="0" y="841218"/>
          <a:ext cx="6331678" cy="827272"/>
        </a:xfrm>
        <a:prstGeom prst="roundRect">
          <a:avLst/>
        </a:prstGeom>
        <a:gradFill rotWithShape="0">
          <a:gsLst>
            <a:gs pos="0">
              <a:schemeClr val="accent2">
                <a:hueOff val="-678595"/>
                <a:satOff val="2237"/>
                <a:lumOff val="2392"/>
                <a:alphaOff val="0"/>
                <a:tint val="98000"/>
                <a:satMod val="110000"/>
                <a:lumMod val="104000"/>
              </a:schemeClr>
            </a:gs>
            <a:gs pos="69000">
              <a:schemeClr val="accent2">
                <a:hueOff val="-678595"/>
                <a:satOff val="2237"/>
                <a:lumOff val="2392"/>
                <a:alphaOff val="0"/>
                <a:shade val="88000"/>
                <a:satMod val="130000"/>
                <a:lumMod val="92000"/>
              </a:schemeClr>
            </a:gs>
            <a:gs pos="100000">
              <a:schemeClr val="accent2">
                <a:hueOff val="-678595"/>
                <a:satOff val="2237"/>
                <a:lumOff val="2392"/>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a:t>Online Etiquette</a:t>
          </a:r>
        </a:p>
      </dsp:txBody>
      <dsp:txXfrm>
        <a:off x="40384" y="881602"/>
        <a:ext cx="6250910" cy="746504"/>
      </dsp:txXfrm>
    </dsp:sp>
    <dsp:sp modelId="{F6AE92CB-5531-435C-999D-1D47DDBAFAE5}">
      <dsp:nvSpPr>
        <dsp:cNvPr id="40" name=""/>
        <dsp:cNvSpPr/>
      </dsp:nvSpPr>
      <dsp:spPr>
        <a:xfrm>
          <a:off x="0" y="1679557"/>
          <a:ext cx="6331678" cy="827272"/>
        </a:xfrm>
        <a:prstGeom prst="roundRect">
          <a:avLst/>
        </a:prstGeom>
        <a:gradFill rotWithShape="0">
          <a:gsLst>
            <a:gs pos="0">
              <a:schemeClr val="accent2">
                <a:hueOff val="-1357190"/>
                <a:satOff val="4474"/>
                <a:lumOff val="4784"/>
                <a:alphaOff val="0"/>
                <a:tint val="98000"/>
                <a:satMod val="110000"/>
                <a:lumMod val="104000"/>
              </a:schemeClr>
            </a:gs>
            <a:gs pos="69000">
              <a:schemeClr val="accent2">
                <a:hueOff val="-1357190"/>
                <a:satOff val="4474"/>
                <a:lumOff val="4784"/>
                <a:alphaOff val="0"/>
                <a:shade val="88000"/>
                <a:satMod val="130000"/>
                <a:lumMod val="92000"/>
              </a:schemeClr>
            </a:gs>
            <a:gs pos="100000">
              <a:schemeClr val="accent2">
                <a:hueOff val="-1357190"/>
                <a:satOff val="4474"/>
                <a:lumOff val="4784"/>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a:t>Question and Answer Segments on Relevant Topics</a:t>
          </a:r>
        </a:p>
      </dsp:txBody>
      <dsp:txXfrm>
        <a:off x="40384" y="1719941"/>
        <a:ext cx="6250910" cy="746504"/>
      </dsp:txXfrm>
    </dsp:sp>
    <dsp:sp modelId="{D8A5D1AD-2C39-486A-AB8F-0933F1A114E9}">
      <dsp:nvSpPr>
        <dsp:cNvPr id="41" name=""/>
        <dsp:cNvSpPr/>
      </dsp:nvSpPr>
      <dsp:spPr>
        <a:xfrm>
          <a:off x="0" y="2517897"/>
          <a:ext cx="6331678" cy="827272"/>
        </a:xfrm>
        <a:prstGeom prst="roundRect">
          <a:avLst/>
        </a:prstGeom>
        <a:gradFill rotWithShape="0">
          <a:gsLst>
            <a:gs pos="0">
              <a:schemeClr val="accent2">
                <a:hueOff val="-2035785"/>
                <a:satOff val="6711"/>
                <a:lumOff val="7177"/>
                <a:alphaOff val="0"/>
                <a:tint val="98000"/>
                <a:satMod val="110000"/>
                <a:lumMod val="104000"/>
              </a:schemeClr>
            </a:gs>
            <a:gs pos="69000">
              <a:schemeClr val="accent2">
                <a:hueOff val="-2035785"/>
                <a:satOff val="6711"/>
                <a:lumOff val="7177"/>
                <a:alphaOff val="0"/>
                <a:shade val="88000"/>
                <a:satMod val="130000"/>
                <a:lumMod val="92000"/>
              </a:schemeClr>
            </a:gs>
            <a:gs pos="100000">
              <a:schemeClr val="accent2">
                <a:hueOff val="-2035785"/>
                <a:satOff val="6711"/>
                <a:lumOff val="7177"/>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a:t>Pre &amp; Post Assessments</a:t>
          </a:r>
        </a:p>
      </dsp:txBody>
      <dsp:txXfrm>
        <a:off x="40384" y="2558281"/>
        <a:ext cx="6250910" cy="746504"/>
      </dsp:txXfrm>
    </dsp:sp>
    <dsp:sp modelId="{F5838165-C141-4E6A-B3ED-B1AB3BD92DFF}">
      <dsp:nvSpPr>
        <dsp:cNvPr id="42" name=""/>
        <dsp:cNvSpPr/>
      </dsp:nvSpPr>
      <dsp:spPr>
        <a:xfrm>
          <a:off x="0" y="3356236"/>
          <a:ext cx="6331678" cy="827272"/>
        </a:xfrm>
        <a:prstGeom prst="roundRect">
          <a:avLst/>
        </a:prstGeom>
        <a:gradFill rotWithShape="0">
          <a:gsLst>
            <a:gs pos="0">
              <a:schemeClr val="accent2">
                <a:hueOff val="-2714380"/>
                <a:satOff val="8948"/>
                <a:lumOff val="9569"/>
                <a:alphaOff val="0"/>
                <a:tint val="98000"/>
                <a:satMod val="110000"/>
                <a:lumMod val="104000"/>
              </a:schemeClr>
            </a:gs>
            <a:gs pos="69000">
              <a:schemeClr val="accent2">
                <a:hueOff val="-2714380"/>
                <a:satOff val="8948"/>
                <a:lumOff val="9569"/>
                <a:alphaOff val="0"/>
                <a:shade val="88000"/>
                <a:satMod val="130000"/>
                <a:lumMod val="92000"/>
              </a:schemeClr>
            </a:gs>
            <a:gs pos="100000">
              <a:schemeClr val="accent2">
                <a:hueOff val="-2714380"/>
                <a:satOff val="8948"/>
                <a:lumOff val="9569"/>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a:t>Completion of Work-Based Learning Project</a:t>
          </a:r>
        </a:p>
      </dsp:txBody>
      <dsp:txXfrm>
        <a:off x="40384" y="3396620"/>
        <a:ext cx="6250910" cy="746504"/>
      </dsp:txXfrm>
    </dsp:sp>
    <dsp:sp modelId="{DB28090D-E5D1-429C-998F-803D0400E87B}">
      <dsp:nvSpPr>
        <dsp:cNvPr id="43" name=""/>
        <dsp:cNvSpPr/>
      </dsp:nvSpPr>
      <dsp:spPr>
        <a:xfrm>
          <a:off x="0" y="4194576"/>
          <a:ext cx="6331678" cy="827272"/>
        </a:xfrm>
        <a:prstGeom prst="roundRect">
          <a:avLst/>
        </a:prstGeom>
        <a:gradFill rotWithShape="0">
          <a:gsLst>
            <a:gs pos="0">
              <a:schemeClr val="accent2">
                <a:hueOff val="-3392975"/>
                <a:satOff val="11185"/>
                <a:lumOff val="11961"/>
                <a:alphaOff val="0"/>
                <a:tint val="98000"/>
                <a:satMod val="110000"/>
                <a:lumMod val="104000"/>
              </a:schemeClr>
            </a:gs>
            <a:gs pos="69000">
              <a:schemeClr val="accent2">
                <a:hueOff val="-3392975"/>
                <a:satOff val="11185"/>
                <a:lumOff val="11961"/>
                <a:alphaOff val="0"/>
                <a:shade val="88000"/>
                <a:satMod val="130000"/>
                <a:lumMod val="92000"/>
              </a:schemeClr>
            </a:gs>
            <a:gs pos="100000">
              <a:schemeClr val="accent2">
                <a:hueOff val="-3392975"/>
                <a:satOff val="11185"/>
                <a:lumOff val="11961"/>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a:t>Earned $150 stipend</a:t>
          </a:r>
        </a:p>
      </dsp:txBody>
      <dsp:txXfrm>
        <a:off x="40384" y="4234960"/>
        <a:ext cx="6250910" cy="746504"/>
      </dsp:txXfrm>
    </dsp:sp>
  </dsp:spTree>
</dsp:drawing>
</file>

<file path=ppt/diagrams/drawing7.xml><?xml version="1.0" encoding="utf-8"?>
<dsp:drawing xmlns:a="http://schemas.openxmlformats.org/drawingml/2006/main" xmlns:r="http://schemas.openxmlformats.org/officeDocument/2006/relationships" xmlns:dsp="http://schemas.microsoft.com/office/drawing/2008/diagram">
  <dsp:spTree>
    <dsp:nvGrpSpPr>
      <dsp:cNvPr id="15" name=""/>
      <dsp:cNvGrpSpPr/>
    </dsp:nvGrpSpPr>
    <dsp:grpSpPr/>
    <dsp:sp modelId="{75A2FC2A-2B76-4D0A-9105-B932239F3189}">
      <dsp:nvSpPr>
        <dsp:cNvPr id="16" name=""/>
        <dsp:cNvSpPr/>
      </dsp:nvSpPr>
      <dsp:spPr>
        <a:xfrm>
          <a:off x="0" y="12632"/>
          <a:ext cx="6755093" cy="1101331"/>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a:solidFill>
                <a:schemeClr val="bg1"/>
              </a:solidFill>
            </a:rPr>
            <a:t>Contact Information:</a:t>
          </a:r>
          <a:endParaRPr lang="en-US" sz="2800" kern="1200">
            <a:solidFill>
              <a:schemeClr val="bg1"/>
            </a:solidFill>
          </a:endParaRPr>
        </a:p>
      </dsp:txBody>
      <dsp:txXfrm>
        <a:off x="53763" y="66395"/>
        <a:ext cx="6647568" cy="993806"/>
      </dsp:txXfrm>
    </dsp:sp>
    <dsp:sp modelId="{A06CB1AD-FB25-409B-B488-35A1FE88C093}">
      <dsp:nvSpPr>
        <dsp:cNvPr id="17" name=""/>
        <dsp:cNvSpPr/>
      </dsp:nvSpPr>
      <dsp:spPr>
        <a:xfrm>
          <a:off x="0" y="1115384"/>
          <a:ext cx="6755093" cy="1101331"/>
        </a:xfrm>
        <a:prstGeom prst="roundRect">
          <a:avLst/>
        </a:prstGeom>
        <a:gradFill rotWithShape="0">
          <a:gsLst>
            <a:gs pos="0">
              <a:schemeClr val="accent2">
                <a:hueOff val="-1130992"/>
                <a:satOff val="3728"/>
                <a:lumOff val="3987"/>
                <a:alphaOff val="0"/>
                <a:tint val="98000"/>
                <a:satMod val="110000"/>
                <a:lumMod val="104000"/>
              </a:schemeClr>
            </a:gs>
            <a:gs pos="69000">
              <a:schemeClr val="accent2">
                <a:hueOff val="-1130992"/>
                <a:satOff val="3728"/>
                <a:lumOff val="3987"/>
                <a:alphaOff val="0"/>
                <a:shade val="88000"/>
                <a:satMod val="130000"/>
                <a:lumMod val="92000"/>
              </a:schemeClr>
            </a:gs>
            <a:gs pos="100000">
              <a:schemeClr val="accent2">
                <a:hueOff val="-1130992"/>
                <a:satOff val="3728"/>
                <a:lumOff val="3987"/>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a:solidFill>
                <a:schemeClr val="bg1"/>
              </a:solidFill>
            </a:rPr>
            <a:t>Brian Walker, YCC Program Manager,</a:t>
          </a:r>
        </a:p>
        <a:p>
          <a:pPr lvl="0" algn="l" defTabSz="1244600">
            <a:lnSpc>
              <a:spcPct val="90000"/>
            </a:lnSpc>
            <a:spcBef>
              <a:spcPct val="0"/>
            </a:spcBef>
            <a:spcAft>
              <a:spcPct val="35000"/>
            </a:spcAft>
          </a:pPr>
          <a:r>
            <a:rPr lang="en-US" sz="2800" kern="1200">
              <a:solidFill>
                <a:schemeClr val="bg1"/>
              </a:solidFill>
            </a:rPr>
            <a:t>BTWalker@co.pg.md.us</a:t>
          </a:r>
        </a:p>
      </dsp:txBody>
      <dsp:txXfrm>
        <a:off x="53763" y="1169147"/>
        <a:ext cx="6647568" cy="993806"/>
      </dsp:txXfrm>
    </dsp:sp>
    <dsp:sp modelId="{0FBF2481-B95A-4EC8-8103-DB7C8EACA819}">
      <dsp:nvSpPr>
        <dsp:cNvPr id="18" name=""/>
        <dsp:cNvSpPr/>
      </dsp:nvSpPr>
      <dsp:spPr>
        <a:xfrm>
          <a:off x="0" y="2216341"/>
          <a:ext cx="6755093" cy="1101331"/>
        </a:xfrm>
        <a:prstGeom prst="roundRect">
          <a:avLst/>
        </a:prstGeom>
        <a:gradFill rotWithShape="0">
          <a:gsLst>
            <a:gs pos="0">
              <a:schemeClr val="accent2">
                <a:hueOff val="-2261984"/>
                <a:satOff val="7457"/>
                <a:lumOff val="7974"/>
                <a:alphaOff val="0"/>
                <a:tint val="98000"/>
                <a:satMod val="110000"/>
                <a:lumMod val="104000"/>
              </a:schemeClr>
            </a:gs>
            <a:gs pos="69000">
              <a:schemeClr val="accent2">
                <a:hueOff val="-2261984"/>
                <a:satOff val="7457"/>
                <a:lumOff val="7974"/>
                <a:alphaOff val="0"/>
                <a:shade val="88000"/>
                <a:satMod val="130000"/>
                <a:lumMod val="92000"/>
              </a:schemeClr>
            </a:gs>
            <a:gs pos="100000">
              <a:schemeClr val="accent2">
                <a:hueOff val="-2261984"/>
                <a:satOff val="7457"/>
                <a:lumOff val="7974"/>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a:solidFill>
                <a:schemeClr val="bg1"/>
              </a:solidFill>
            </a:rPr>
            <a:t>Monica Chavis, YCC Career Consultant, </a:t>
          </a:r>
        </a:p>
        <a:p>
          <a:pPr lvl="0" algn="l" defTabSz="1244600">
            <a:lnSpc>
              <a:spcPct val="90000"/>
            </a:lnSpc>
            <a:spcBef>
              <a:spcPct val="0"/>
            </a:spcBef>
            <a:spcAft>
              <a:spcPct val="35000"/>
            </a:spcAft>
          </a:pPr>
          <a:r>
            <a:rPr lang="en-US" sz="2800" kern="1200">
              <a:solidFill>
                <a:schemeClr val="bg1"/>
              </a:solidFill>
            </a:rPr>
            <a:t>Mchavis@co.pg.md.us</a:t>
          </a:r>
        </a:p>
      </dsp:txBody>
      <dsp:txXfrm>
        <a:off x="53763" y="2270104"/>
        <a:ext cx="6647568" cy="993806"/>
      </dsp:txXfrm>
    </dsp:sp>
    <dsp:sp modelId="{22E551F1-01A7-4B77-83C1-C63C5AA99271}">
      <dsp:nvSpPr>
        <dsp:cNvPr id="19" name=""/>
        <dsp:cNvSpPr/>
      </dsp:nvSpPr>
      <dsp:spPr>
        <a:xfrm>
          <a:off x="0" y="3211615"/>
          <a:ext cx="6755093" cy="1101331"/>
        </a:xfrm>
        <a:prstGeom prst="roundRect">
          <a:avLst/>
        </a:prstGeom>
        <a:gradFill rotWithShape="0">
          <a:gsLst>
            <a:gs pos="0">
              <a:schemeClr val="accent2">
                <a:hueOff val="-3392975"/>
                <a:satOff val="11185"/>
                <a:lumOff val="11961"/>
                <a:alphaOff val="0"/>
                <a:tint val="98000"/>
                <a:satMod val="110000"/>
                <a:lumMod val="104000"/>
              </a:schemeClr>
            </a:gs>
            <a:gs pos="69000">
              <a:schemeClr val="accent2">
                <a:hueOff val="-3392975"/>
                <a:satOff val="11185"/>
                <a:lumOff val="11961"/>
                <a:alphaOff val="0"/>
                <a:shade val="88000"/>
                <a:satMod val="130000"/>
                <a:lumMod val="92000"/>
              </a:schemeClr>
            </a:gs>
            <a:gs pos="100000">
              <a:schemeClr val="accent2">
                <a:hueOff val="-3392975"/>
                <a:satOff val="11185"/>
                <a:lumOff val="11961"/>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a:solidFill>
                <a:schemeClr val="bg1"/>
              </a:solidFill>
            </a:rPr>
            <a:t>Denise Higgs, YCC Business Consultant, DMHiggs@co.pg.md.us</a:t>
          </a:r>
        </a:p>
      </dsp:txBody>
      <dsp:txXfrm>
        <a:off x="53763" y="3265377"/>
        <a:ext cx="6647568" cy="993806"/>
      </dsp:txXfrm>
    </dsp:sp>
  </dsp:spTree>
</dsp:drawing>
</file>

<file path=ppt/diagrams/layout1.xml><?xml version="1.0" encoding="utf-8"?>
<dgm:layoutDef xmlns:a="http://schemas.openxmlformats.org/drawingml/2006/main" xmlns:r="http://schemas.openxmlformats.org/officeDocument/2006/relationships" xmlns:dgm="http://schemas.openxmlformats.org/drawingml/2006/diagram"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dgm:ruleLst>
      </dgm:layoutNode>
      <dgm:forEach name="Name4" axis="followSib" ptType="sibTrans" cnt="1">
        <dgm:layoutNode name="sibTrans">
          <dgm:alg type="sp"/>
          <dgm:shape r:blip="">
            <dgm:adjLst/>
          </dgm:shape>
          <dgm:presOf/>
          <dgm:constrLst/>
          <dgm:ruleLst/>
        </dgm:layoutNode>
      </dgm:forEach>
    </dgm:forEach>
  </dgm:layoutNode>
</dgm:layoutDef>
</file>

<file path=ppt/diagrams/layout2.xml><?xml version="1.0" encoding="utf-8"?>
<dgm:layoutDef xmlns:a="http://schemas.openxmlformats.org/drawingml/2006/main" xmlns:r="http://schemas.openxmlformats.org/officeDocument/2006/relationships" xmlns:dgm="http://schemas.openxmlformats.org/drawingml/2006/diagram"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dgm:ruleLst>
    <dgm:forEach name="Name0" axis="ch" ptType="node">
      <dgm:layoutNode name="parentText" styleLbl="node1">
        <dgm:varLst>
          <dgm:chMax val="0"/>
          <dgm:bulletEnabled val="1"/>
        </dgm:varLst>
        <dgm:alg type="tx">
          <dgm:param type="parTxLTRAlign" val="l"/>
          <dgm:param type="parTxRTLAlign" val="r"/>
        </dgm:alg>
        <dgm:shape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dgm:ruleLst>
      </dgm:layoutNode>
      <dgm:choose name="Name1">
        <dgm:if name="Name2" axis="ch" ptType="node" func="cnt" op="gte" val="1">
          <dgm:layoutNode name="childText" styleLbl="revTx">
            <dgm:varLst>
              <dgm:bulletEnabled val="1"/>
            </dgm:varLst>
            <dgm:alg type="tx">
              <dgm:param type="stBulletLvl" val="1"/>
              <dgm:param type="lnSpAfChP" val="20"/>
            </dgm:alg>
            <dgm:shape type="rect" r:blip="">
              <dgm:adjLst/>
            </dgm:shape>
            <dgm:presOf axis="des" ptType="node"/>
            <dgm:constrLst>
              <dgm:constr type="tMarg" refType="primFontSz" fact="0.1"/>
              <dgm:constr type="bMarg" refType="primFontSz" fact="0.1"/>
              <dgm:constr type="lMarg" refType="w" fact="0.09"/>
            </dgm:constrLst>
            <dgm:ruleLst>
              <dgm:rule type="h" val="INF"/>
            </dgm:ruleLst>
          </dgm:layoutNode>
        </dgm:if>
        <dgm:else name="Name3">
          <dgm:choose name="Name4">
            <dgm:if name="Name5" axis="par ch" ptType="doc node" func="cnt" op="gte" val="2">
              <dgm:forEach name="Name6" axis="followSib" ptType="sibTrans" cnt="1">
                <dgm:layoutNode name="spacer">
                  <dgm:alg type="sp"/>
                  <dgm:shape r:blip="">
                    <dgm:adjLst/>
                  </dgm:shape>
                  <dgm:presOf/>
                  <dgm:constrLst/>
                  <dgm:ruleLst/>
                </dgm:layoutNode>
              </dgm:forEach>
            </dgm:if>
            <dgm:else name="Name7"/>
          </dgm:choose>
        </dgm:else>
      </dgm:choose>
    </dgm:forEach>
  </dgm:layoutNode>
</dgm:layoutDef>
</file>

<file path=ppt/diagrams/layout3.xml><?xml version="1.0" encoding="utf-8"?>
<dgm:layoutDef xmlns:a="http://schemas.openxmlformats.org/drawingml/2006/main" xmlns:r="http://schemas.openxmlformats.org/officeDocument/2006/relationships" xmlns:dgm="http://schemas.openxmlformats.org/drawingml/2006/diagram"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dgm:ruleLst>
    <dgm:forEach name="Name0" axis="ch" ptType="node">
      <dgm:layoutNode name="parentText" styleLbl="node1">
        <dgm:varLst>
          <dgm:chMax val="0"/>
          <dgm:bulletEnabled val="1"/>
        </dgm:varLst>
        <dgm:alg type="tx">
          <dgm:param type="parTxLTRAlign" val="l"/>
          <dgm:param type="parTxRTLAlign" val="r"/>
        </dgm:alg>
        <dgm:shape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dgm:ruleLst>
      </dgm:layoutNode>
      <dgm:choose name="Name1">
        <dgm:if name="Name2" axis="ch" ptType="node" func="cnt" op="gte" val="1">
          <dgm:layoutNode name="childText" styleLbl="revTx">
            <dgm:varLst>
              <dgm:bulletEnabled val="1"/>
            </dgm:varLst>
            <dgm:alg type="tx">
              <dgm:param type="stBulletLvl" val="1"/>
              <dgm:param type="lnSpAfChP" val="20"/>
            </dgm:alg>
            <dgm:shape type="rect" r:blip="">
              <dgm:adjLst/>
            </dgm:shape>
            <dgm:presOf axis="des" ptType="node"/>
            <dgm:constrLst>
              <dgm:constr type="tMarg" refType="primFontSz" fact="0.1"/>
              <dgm:constr type="bMarg" refType="primFontSz" fact="0.1"/>
              <dgm:constr type="lMarg" refType="w" fact="0.09"/>
            </dgm:constrLst>
            <dgm:ruleLst>
              <dgm:rule type="h" val="INF"/>
            </dgm:ruleLst>
          </dgm:layoutNode>
        </dgm:if>
        <dgm:else name="Name3">
          <dgm:choose name="Name4">
            <dgm:if name="Name5" axis="par ch" ptType="doc node" func="cnt" op="gte" val="2">
              <dgm:forEach name="Name6" axis="followSib" ptType="sibTrans" cnt="1">
                <dgm:layoutNode name="spacer">
                  <dgm:alg type="sp"/>
                  <dgm:shape r:blip="">
                    <dgm:adjLst/>
                  </dgm:shape>
                  <dgm:presOf/>
                  <dgm:constrLst/>
                  <dgm:ruleLst/>
                </dgm:layoutNode>
              </dgm:forEach>
            </dgm:if>
            <dgm:else name="Name7"/>
          </dgm:choose>
        </dgm:else>
      </dgm:choose>
    </dgm:forEach>
  </dgm:layoutNode>
</dgm:layoutDef>
</file>

<file path=ppt/diagrams/layout4.xml><?xml version="1.0" encoding="utf-8"?>
<dgm:layoutDef xmlns:a="http://schemas.openxmlformats.org/drawingml/2006/main" xmlns:r="http://schemas.openxmlformats.org/officeDocument/2006/relationships" xmlns:dgm="http://schemas.openxmlformats.org/drawingml/2006/diagram"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dgm:ruleLst>
    <dgm:forEach name="Name0" axis="ch" ptType="node">
      <dgm:layoutNode name="parentText" styleLbl="node1">
        <dgm:varLst>
          <dgm:chMax val="0"/>
          <dgm:bulletEnabled val="1"/>
        </dgm:varLst>
        <dgm:alg type="tx">
          <dgm:param type="parTxLTRAlign" val="l"/>
          <dgm:param type="parTxRTLAlign" val="r"/>
        </dgm:alg>
        <dgm:shape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dgm:ruleLst>
      </dgm:layoutNode>
      <dgm:choose name="Name1">
        <dgm:if name="Name2" axis="ch" ptType="node" func="cnt" op="gte" val="1">
          <dgm:layoutNode name="childText" styleLbl="revTx">
            <dgm:varLst>
              <dgm:bulletEnabled val="1"/>
            </dgm:varLst>
            <dgm:alg type="tx">
              <dgm:param type="stBulletLvl" val="1"/>
              <dgm:param type="lnSpAfChP" val="20"/>
            </dgm:alg>
            <dgm:shape type="rect" r:blip="">
              <dgm:adjLst/>
            </dgm:shape>
            <dgm:presOf axis="des" ptType="node"/>
            <dgm:constrLst>
              <dgm:constr type="tMarg" refType="primFontSz" fact="0.1"/>
              <dgm:constr type="bMarg" refType="primFontSz" fact="0.1"/>
              <dgm:constr type="lMarg" refType="w" fact="0.09"/>
            </dgm:constrLst>
            <dgm:ruleLst>
              <dgm:rule type="h" val="INF"/>
            </dgm:ruleLst>
          </dgm:layoutNode>
        </dgm:if>
        <dgm:else name="Name3">
          <dgm:choose name="Name4">
            <dgm:if name="Name5" axis="par ch" ptType="doc node" func="cnt" op="gte" val="2">
              <dgm:forEach name="Name6" axis="followSib" ptType="sibTrans" cnt="1">
                <dgm:layoutNode name="spacer">
                  <dgm:alg type="sp"/>
                  <dgm:shape r:blip="">
                    <dgm:adjLst/>
                  </dgm:shape>
                  <dgm:presOf/>
                  <dgm:constrLst/>
                  <dgm:ruleLst/>
                </dgm:layoutNode>
              </dgm:forEach>
            </dgm:if>
            <dgm:else name="Name7"/>
          </dgm:choose>
        </dgm:else>
      </dgm:choose>
    </dgm:forEach>
  </dgm:layoutNode>
</dgm:layoutDef>
</file>

<file path=ppt/diagrams/layout5.xml><?xml version="1.0" encoding="utf-8"?>
<dgm:layoutDef xmlns:a="http://schemas.openxmlformats.org/drawingml/2006/main" xmlns:r="http://schemas.openxmlformats.org/officeDocument/2006/relationships" xmlns:dgm="http://schemas.openxmlformats.org/drawingml/2006/diagram"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dgm:ruleLst>
      </dgm:layoutNode>
      <dgm:forEach name="Name4" axis="followSib" ptType="sibTrans" cnt="1">
        <dgm:layoutNode name="sibTrans">
          <dgm:alg type="sp"/>
          <dgm:shape r:blip="">
            <dgm:adjLst/>
          </dgm:shape>
          <dgm:presOf/>
          <dgm:constrLst/>
          <dgm:ruleLst/>
        </dgm:layoutNode>
      </dgm:forEach>
    </dgm:forEach>
  </dgm:layoutNode>
</dgm:layoutDef>
</file>

<file path=ppt/diagrams/layout6.xml><?xml version="1.0" encoding="utf-8"?>
<dgm:layoutDef xmlns:a="http://schemas.openxmlformats.org/drawingml/2006/main" xmlns:r="http://schemas.openxmlformats.org/officeDocument/2006/relationships" xmlns:dgm="http://schemas.openxmlformats.org/drawingml/2006/diagram"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dgm:ruleLst>
    <dgm:forEach name="Name0" axis="ch" ptType="node">
      <dgm:layoutNode name="parentText" styleLbl="node1">
        <dgm:varLst>
          <dgm:chMax val="0"/>
          <dgm:bulletEnabled val="1"/>
        </dgm:varLst>
        <dgm:alg type="tx">
          <dgm:param type="parTxLTRAlign" val="l"/>
          <dgm:param type="parTxRTLAlign" val="r"/>
        </dgm:alg>
        <dgm:shape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dgm:ruleLst>
      </dgm:layoutNode>
      <dgm:choose name="Name1">
        <dgm:if name="Name2" axis="ch" ptType="node" func="cnt" op="gte" val="1">
          <dgm:layoutNode name="childText" styleLbl="revTx">
            <dgm:varLst>
              <dgm:bulletEnabled val="1"/>
            </dgm:varLst>
            <dgm:alg type="tx">
              <dgm:param type="stBulletLvl" val="1"/>
              <dgm:param type="lnSpAfChP" val="20"/>
            </dgm:alg>
            <dgm:shape type="rect" r:blip="">
              <dgm:adjLst/>
            </dgm:shape>
            <dgm:presOf axis="des" ptType="node"/>
            <dgm:constrLst>
              <dgm:constr type="tMarg" refType="primFontSz" fact="0.1"/>
              <dgm:constr type="bMarg" refType="primFontSz" fact="0.1"/>
              <dgm:constr type="lMarg" refType="w" fact="0.09"/>
            </dgm:constrLst>
            <dgm:ruleLst>
              <dgm:rule type="h" val="INF"/>
            </dgm:ruleLst>
          </dgm:layoutNode>
        </dgm:if>
        <dgm:else name="Name3">
          <dgm:choose name="Name4">
            <dgm:if name="Name5" axis="par ch" ptType="doc node" func="cnt" op="gte" val="2">
              <dgm:forEach name="Name6" axis="followSib" ptType="sibTrans" cnt="1">
                <dgm:layoutNode name="spacer">
                  <dgm:alg type="sp"/>
                  <dgm:shape r:blip="">
                    <dgm:adjLst/>
                  </dgm:shape>
                  <dgm:presOf/>
                  <dgm:constrLst/>
                  <dgm:ruleLst/>
                </dgm:layoutNode>
              </dgm:forEach>
            </dgm:if>
            <dgm:else name="Name7"/>
          </dgm:choose>
        </dgm:else>
      </dgm:choose>
    </dgm:forEach>
  </dgm:layoutNode>
</dgm:layoutDef>
</file>

<file path=ppt/diagrams/layout7.xml><?xml version="1.0" encoding="utf-8"?>
<dgm:layoutDef xmlns:a="http://schemas.openxmlformats.org/drawingml/2006/main" xmlns:r="http://schemas.openxmlformats.org/officeDocument/2006/relationships" xmlns:dgm="http://schemas.openxmlformats.org/drawingml/2006/diagram"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dgm:ruleLst>
    <dgm:forEach name="Name0" axis="ch" ptType="node">
      <dgm:layoutNode name="parentText" styleLbl="node1">
        <dgm:varLst>
          <dgm:chMax val="0"/>
          <dgm:bulletEnabled val="1"/>
        </dgm:varLst>
        <dgm:alg type="tx">
          <dgm:param type="parTxLTRAlign" val="l"/>
          <dgm:param type="parTxRTLAlign" val="r"/>
        </dgm:alg>
        <dgm:shape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dgm:ruleLst>
      </dgm:layoutNode>
      <dgm:choose name="Name1">
        <dgm:if name="Name2" axis="ch" ptType="node" func="cnt" op="gte" val="1">
          <dgm:layoutNode name="childText" styleLbl="revTx">
            <dgm:varLst>
              <dgm:bulletEnabled val="1"/>
            </dgm:varLst>
            <dgm:alg type="tx">
              <dgm:param type="stBulletLvl" val="1"/>
              <dgm:param type="lnSpAfChP" val="20"/>
            </dgm:alg>
            <dgm:shape type="rect" r:blip="">
              <dgm:adjLst/>
            </dgm:shape>
            <dgm:presOf axis="des" ptType="node"/>
            <dgm:constrLst>
              <dgm:constr type="tMarg" refType="primFontSz" fact="0.1"/>
              <dgm:constr type="bMarg" refType="primFontSz" fact="0.1"/>
              <dgm:constr type="lMarg" refType="w" fact="0.09"/>
            </dgm:constrLst>
            <dgm:ruleLst>
              <dgm:rule type="h" val="INF"/>
            </dgm:ruleLst>
          </dgm:layoutNode>
        </dgm:if>
        <dgm:else name="Name3">
          <dgm:choose name="Name4">
            <dgm:if name="Name5" axis="par ch" ptType="doc node" func="cnt" op="gte" val="2">
              <dgm:forEach name="Name6" axis="followSib" ptType="sibTrans" cnt="1">
                <dgm:layoutNode name="spacer">
                  <dgm:alg type="sp"/>
                  <dgm:shape r:blip="">
                    <dgm:adjLst/>
                  </dgm:shape>
                  <dgm:presOf/>
                  <dgm:constrLst/>
                  <dgm:ruleLst/>
                </dgm:layoutNode>
              </dgm:forEach>
            </dgm:if>
            <dgm:else name="Name7"/>
          </dgm:choose>
        </dgm:else>
      </dgm:choose>
    </dgm:forEach>
  </dgm:layoutNode>
</dgm:layoutDef>
</file>

<file path=ppt/diagrams/quickStyle1.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a="http://schemas.openxmlformats.org/drawingml/2006/main" xmlns:dgm="http://schemas.openxmlformats.org/drawingml/2006/diagram"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a="http://schemas.openxmlformats.org/drawingml/2006/main" xmlns:dgm="http://schemas.openxmlformats.org/drawingml/2006/diagram"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a="http://schemas.openxmlformats.org/drawingml/2006/main" xmlns:dgm="http://schemas.openxmlformats.org/drawingml/2006/diagram"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a="http://schemas.openxmlformats.org/drawingml/2006/main" xmlns:dgm="http://schemas.openxmlformats.org/drawingml/2006/diagram"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a="http://schemas.openxmlformats.org/drawingml/2006/main" xmlns:dgm="http://schemas.openxmlformats.org/drawingml/2006/diagram"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a="http://schemas.openxmlformats.org/drawingml/2006/main" xmlns:dgm="http://schemas.openxmlformats.org/drawingml/2006/diagram"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&#65279;<?xml version="1.0" encoding="utf-8" standalone="yes"?><Relationships xmlns="http://schemas.openxmlformats.org/package/2006/relationships"><Relationship Id="rId1" Type="http://schemas.openxmlformats.org/officeDocument/2006/relationships/theme" Target="../theme/theme10.xml" /></Relationships>
</file>

<file path=ppt/handoutMasters/handoutMaster1.xml><?xml version="1.0" encoding="utf-8"?>
<p:handout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bg>
      <p:bgRef idx="1001">
        <a:schemeClr val="bg1"/>
      </p:bgRef>
    </p:bg>
    <p:spTree>
      <p:nvGrpSpPr>
        <p:cNvPr id="1" name=""/>
        <p:cNvGrpSpPr/>
        <p:nvPr/>
      </p:nvGrpSpPr>
      <p:grpSpPr>
        <a:xfrm>
          <a:off x="0" y="0"/>
          <a: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DE075E82-40B0-4150-B6CA-7153B3D2D8F0}" type="datetimeFigureOut">
              <a:rPr lang="en-US" smtClean="0"/>
              <a:t>7/9/2020</a:t>
            </a:fld>
            <a:endParaRPr lang="en-US"/>
          </a:p>
        </p:txBody>
      </p:sp>
      <p:sp>
        <p:nvSpPr>
          <p:cNvPr id="4" name="Footer Placeholder 3"/>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0438EA07-3167-46A8-80D2-37452810CFC5}" type="slidenum">
              <a:rPr lang="en-US" smtClean="0"/>
              <a:t>‹#›</a:t>
            </a:fld>
            <a:endParaRPr lang="en-US"/>
          </a:p>
        </p:txBody>
      </p:sp>
    </p:spTree>
    <p:extLst>
      <p:ext uri="{BB962C8B-B14F-4D97-AF65-F5344CB8AC3E}">
        <p14:creationId xmlns:p14="http://schemas.microsoft.com/office/powerpoint/2010/main" val="2180521855"/>
      </p:ext>
    </p:extLst>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9.xml" /></Relationships>
</file>

<file path=ppt/notesMasters/notesMaster1.xml><?xml version="1.0" encoding="utf-8"?>
<p:notes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bg>
      <p:bgRef idx="1001">
        <a:schemeClr val="bg1"/>
      </p:bgRef>
    </p:bg>
    <p:spTree>
      <p:nvGrpSpPr>
        <p:cNvPr id="1" name=""/>
        <p:cNvGrpSpPr/>
        <p:nvPr/>
      </p:nvGrpSpPr>
      <p:grpSpPr>
        <a:xfrm>
          <a:off x="0" y="0"/>
          <a: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E9B57773-3BAA-418C-9BDB-0F9C1E1BF433}" type="datetimeFigureOut">
              <a:rPr lang="en-US" smtClean="0"/>
              <a:t>7/9/2020</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9B342BB8-3F7E-4150-BE07-912221E53E6C}" type="slidenum">
              <a:rPr lang="en-US" smtClean="0"/>
              <a:t>‹#›</a:t>
            </a:fld>
            <a:endParaRPr lang="en-US"/>
          </a:p>
        </p:txBody>
      </p:sp>
    </p:spTree>
    <p:extLst>
      <p:ext uri="{BB962C8B-B14F-4D97-AF65-F5344CB8AC3E}">
        <p14:creationId xmlns:p14="http://schemas.microsoft.com/office/powerpoint/2010/main" val="2760164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26.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50.xml" /><Relationship Id="rId2" Type="http://schemas.openxmlformats.org/officeDocument/2006/relationships/notesMaster" Target="../notesMasters/notesMaster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51.xml" /><Relationship Id="rId2" Type="http://schemas.openxmlformats.org/officeDocument/2006/relationships/notesMaster" Target="../notesMasters/notesMaster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52.xml" /><Relationship Id="rId2" Type="http://schemas.openxmlformats.org/officeDocument/2006/relationships/notesMaster" Target="../notesMasters/notesMaster1.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53.xml" /><Relationship Id="rId2" Type="http://schemas.openxmlformats.org/officeDocument/2006/relationships/notesMaster" Target="../notesMasters/notesMaster1.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54.xml" /><Relationship Id="rId2" Type="http://schemas.openxmlformats.org/officeDocument/2006/relationships/notesMaster" Target="../notesMasters/notesMaster1.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55.xml" /><Relationship Id="rId2" Type="http://schemas.openxmlformats.org/officeDocument/2006/relationships/notesMaster" Target="../notesMasters/notesMaster1.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73.xml" /><Relationship Id="rId2" Type="http://schemas.openxmlformats.org/officeDocument/2006/relationships/notesMaster" Target="../notesMasters/notesMaster1.xml" /></Relationships>
</file>

<file path=ppt/notesSlides/_rels/notesSlide17.xml.rels>&#65279;<?xml version="1.0" encoding="utf-8" standalone="yes"?><Relationships xmlns="http://schemas.openxmlformats.org/package/2006/relationships"><Relationship Id="rId1" Type="http://schemas.openxmlformats.org/officeDocument/2006/relationships/slide" Target="../slides/slide74.xml" /><Relationship Id="rId2" Type="http://schemas.openxmlformats.org/officeDocument/2006/relationships/notesMaster" Target="../notesMasters/notesMaster1.xml" /></Relationships>
</file>

<file path=ppt/notesSlides/_rels/notesSlide18.xml.rels>&#65279;<?xml version="1.0" encoding="utf-8" standalone="yes"?><Relationships xmlns="http://schemas.openxmlformats.org/package/2006/relationships"><Relationship Id="rId1" Type="http://schemas.openxmlformats.org/officeDocument/2006/relationships/slide" Target="../slides/slide75.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42.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43.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4.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45.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46.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47.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48.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4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342BB8-3F7E-4150-BE07-912221E53E6C}" type="slidenum">
              <a:rPr lang="en-US" smtClean="0"/>
              <a:t>26</a:t>
            </a:fld>
            <a:endParaRPr lang="en-US"/>
          </a:p>
        </p:txBody>
      </p:sp>
    </p:spTree>
    <p:extLst>
      <p:ext uri="{BB962C8B-B14F-4D97-AF65-F5344CB8AC3E}">
        <p14:creationId xmlns:p14="http://schemas.microsoft.com/office/powerpoint/2010/main" val="2095555202"/>
      </p:ext>
    </p:extLst>
  </p:cSld>
  <p:clrMapOvr>
    <a:masterClrMapping/>
  </p:clrMapOvr>
</p:notes>
</file>

<file path=ppt/notesSlides/notesSlide1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4916">
              <a:defRPr/>
            </a:pPr>
            <a:fld id="{9B342BB8-3F7E-4150-BE07-912221E53E6C}" type="slidenum">
              <a:rPr lang="en-US">
                <a:solidFill>
                  <a:prstClr val="black"/>
                </a:solidFill>
                <a:latin typeface="Calibri" panose="020f0502020204030204"/>
              </a:rPr>
              <a:pPr defTabSz="924916">
                <a:defRPr/>
              </a:pPr>
              <a:t>50</a:t>
            </a:fld>
            <a:endParaRPr lang="en-US">
              <a:solidFill>
                <a:prstClr val="black"/>
              </a:solidFill>
              <a:latin typeface="Calibri"/>
            </a:endParaRPr>
          </a:p>
        </p:txBody>
      </p:sp>
    </p:spTree>
    <p:extLst>
      <p:ext uri="{BB962C8B-B14F-4D97-AF65-F5344CB8AC3E}">
        <p14:creationId xmlns:p14="http://schemas.microsoft.com/office/powerpoint/2010/main" val="844237435"/>
      </p:ext>
    </p:extLst>
  </p:cSld>
  <p:clrMapOvr>
    <a:masterClrMapping/>
  </p:clrMapOvr>
</p:notes>
</file>

<file path=ppt/notesSlides/notesSlide1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4916">
              <a:defRPr/>
            </a:pPr>
            <a:fld id="{9B342BB8-3F7E-4150-BE07-912221E53E6C}" type="slidenum">
              <a:rPr lang="en-US">
                <a:solidFill>
                  <a:prstClr val="black"/>
                </a:solidFill>
                <a:latin typeface="Calibri" panose="020f0502020204030204"/>
              </a:rPr>
              <a:pPr defTabSz="924916">
                <a:defRPr/>
              </a:pPr>
              <a:t>51</a:t>
            </a:fld>
            <a:endParaRPr lang="en-US">
              <a:solidFill>
                <a:prstClr val="black"/>
              </a:solidFill>
              <a:latin typeface="Calibri"/>
            </a:endParaRPr>
          </a:p>
        </p:txBody>
      </p:sp>
    </p:spTree>
    <p:extLst>
      <p:ext uri="{BB962C8B-B14F-4D97-AF65-F5344CB8AC3E}">
        <p14:creationId xmlns:p14="http://schemas.microsoft.com/office/powerpoint/2010/main" val="1807062486"/>
      </p:ext>
    </p:extLst>
  </p:cSld>
  <p:clrMapOvr>
    <a:masterClrMapping/>
  </p:clrMapOvr>
</p:notes>
</file>

<file path=ppt/notesSlides/notesSlide1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4916">
              <a:defRPr/>
            </a:pPr>
            <a:fld id="{9B342BB8-3F7E-4150-BE07-912221E53E6C}" type="slidenum">
              <a:rPr lang="en-US">
                <a:solidFill>
                  <a:prstClr val="black"/>
                </a:solidFill>
                <a:latin typeface="Calibri" panose="020f0502020204030204"/>
              </a:rPr>
              <a:pPr defTabSz="924916">
                <a:defRPr/>
              </a:pPr>
              <a:t>52</a:t>
            </a:fld>
            <a:endParaRPr lang="en-US">
              <a:solidFill>
                <a:prstClr val="black"/>
              </a:solidFill>
              <a:latin typeface="Calibri"/>
            </a:endParaRPr>
          </a:p>
        </p:txBody>
      </p:sp>
    </p:spTree>
    <p:extLst>
      <p:ext uri="{BB962C8B-B14F-4D97-AF65-F5344CB8AC3E}">
        <p14:creationId xmlns:p14="http://schemas.microsoft.com/office/powerpoint/2010/main" val="1930674419"/>
      </p:ext>
    </p:extLst>
  </p:cSld>
  <p:clrMapOvr>
    <a:masterClrMapping/>
  </p:clrMapOvr>
</p:notes>
</file>

<file path=ppt/notesSlides/notesSlide1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4916">
              <a:defRPr/>
            </a:pPr>
            <a:fld id="{9B342BB8-3F7E-4150-BE07-912221E53E6C}" type="slidenum">
              <a:rPr lang="en-US">
                <a:solidFill>
                  <a:prstClr val="black"/>
                </a:solidFill>
                <a:latin typeface="Calibri" panose="020f0502020204030204"/>
              </a:rPr>
              <a:pPr defTabSz="924916">
                <a:defRPr/>
              </a:pPr>
              <a:t>53</a:t>
            </a:fld>
            <a:endParaRPr lang="en-US">
              <a:solidFill>
                <a:prstClr val="black"/>
              </a:solidFill>
              <a:latin typeface="Calibri"/>
            </a:endParaRPr>
          </a:p>
        </p:txBody>
      </p:sp>
    </p:spTree>
    <p:extLst>
      <p:ext uri="{BB962C8B-B14F-4D97-AF65-F5344CB8AC3E}">
        <p14:creationId xmlns:p14="http://schemas.microsoft.com/office/powerpoint/2010/main" val="1357961642"/>
      </p:ext>
    </p:extLst>
  </p:cSld>
  <p:clrMapOvr>
    <a:masterClrMapping/>
  </p:clrMapOvr>
</p:notes>
</file>

<file path=ppt/notesSlides/notesSlide1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4916">
              <a:defRPr/>
            </a:pPr>
            <a:fld id="{9B342BB8-3F7E-4150-BE07-912221E53E6C}" type="slidenum">
              <a:rPr lang="en-US">
                <a:solidFill>
                  <a:prstClr val="black"/>
                </a:solidFill>
                <a:latin typeface="Calibri" panose="020f0502020204030204"/>
              </a:rPr>
              <a:pPr defTabSz="924916">
                <a:defRPr/>
              </a:pPr>
              <a:t>54</a:t>
            </a:fld>
            <a:endParaRPr lang="en-US">
              <a:solidFill>
                <a:prstClr val="black"/>
              </a:solidFill>
              <a:latin typeface="Calibri"/>
            </a:endParaRPr>
          </a:p>
        </p:txBody>
      </p:sp>
    </p:spTree>
    <p:extLst>
      <p:ext uri="{BB962C8B-B14F-4D97-AF65-F5344CB8AC3E}">
        <p14:creationId xmlns:p14="http://schemas.microsoft.com/office/powerpoint/2010/main" val="1847361302"/>
      </p:ext>
    </p:extLst>
  </p:cSld>
  <p:clrMapOvr>
    <a:masterClrMapping/>
  </p:clrMapOvr>
</p:notes>
</file>

<file path=ppt/notesSlides/notesSlide1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342BB8-3F7E-4150-BE07-912221E53E6C}" type="slidenum">
              <a:rPr lang="en-US" smtClean="0"/>
              <a:t>55</a:t>
            </a:fld>
            <a:endParaRPr lang="en-US"/>
          </a:p>
        </p:txBody>
      </p:sp>
    </p:spTree>
    <p:extLst>
      <p:ext uri="{BB962C8B-B14F-4D97-AF65-F5344CB8AC3E}">
        <p14:creationId xmlns:p14="http://schemas.microsoft.com/office/powerpoint/2010/main" val="1046803691"/>
      </p:ext>
    </p:extLst>
  </p:cSld>
  <p:clrMapOvr>
    <a:masterClrMapping/>
  </p:clrMapOvr>
</p:notes>
</file>

<file path=ppt/notesSlides/notesSlide1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342BB8-3F7E-4150-BE07-912221E53E6C}" type="slidenum">
              <a:rPr lang="en-US" smtClean="0"/>
              <a:t>73</a:t>
            </a:fld>
            <a:endParaRPr lang="en-US"/>
          </a:p>
        </p:txBody>
      </p:sp>
    </p:spTree>
    <p:extLst>
      <p:ext uri="{BB962C8B-B14F-4D97-AF65-F5344CB8AC3E}">
        <p14:creationId xmlns:p14="http://schemas.microsoft.com/office/powerpoint/2010/main" val="368721853"/>
      </p:ext>
    </p:extLst>
  </p:cSld>
  <p:clrMapOvr>
    <a:masterClrMapping/>
  </p:clrMapOvr>
</p:notes>
</file>

<file path=ppt/notesSlides/notesSlide1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342BB8-3F7E-4150-BE07-912221E53E6C}" type="slidenum">
              <a:rPr lang="en-US" smtClean="0"/>
              <a:t>74</a:t>
            </a:fld>
            <a:endParaRPr lang="en-US"/>
          </a:p>
        </p:txBody>
      </p:sp>
    </p:spTree>
    <p:extLst>
      <p:ext uri="{BB962C8B-B14F-4D97-AF65-F5344CB8AC3E}">
        <p14:creationId xmlns:p14="http://schemas.microsoft.com/office/powerpoint/2010/main" val="3773325897"/>
      </p:ext>
    </p:extLst>
  </p:cSld>
  <p:clrMapOvr>
    <a:masterClrMapping/>
  </p:clrMapOvr>
</p:notes>
</file>

<file path=ppt/notesSlides/notesSlide1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342BB8-3F7E-4150-BE07-912221E53E6C}" type="slidenum">
              <a:rPr lang="en-US" smtClean="0"/>
              <a:t>75</a:t>
            </a:fld>
            <a:endParaRPr lang="en-US"/>
          </a:p>
        </p:txBody>
      </p:sp>
    </p:spTree>
    <p:extLst>
      <p:ext uri="{BB962C8B-B14F-4D97-AF65-F5344CB8AC3E}">
        <p14:creationId xmlns:p14="http://schemas.microsoft.com/office/powerpoint/2010/main" val="3408180432"/>
      </p:ext>
    </p:extLst>
  </p:cSld>
  <p:clrMapOvr>
    <a:masterClrMapping/>
  </p:clrMapOvr>
</p:notes>
</file>

<file path=ppt/notesSlides/notesSlide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4916">
              <a:defRPr/>
            </a:pPr>
            <a:fld id="{9B342BB8-3F7E-4150-BE07-912221E53E6C}" type="slidenum">
              <a:rPr lang="en-US">
                <a:solidFill>
                  <a:prstClr val="black"/>
                </a:solidFill>
                <a:latin typeface="Calibri" panose="020f0502020204030204"/>
              </a:rPr>
              <a:pPr defTabSz="924916">
                <a:defRPr/>
              </a:pPr>
              <a:t>42</a:t>
            </a:fld>
            <a:endParaRPr lang="en-US">
              <a:solidFill>
                <a:prstClr val="black"/>
              </a:solidFill>
              <a:latin typeface="Calibri"/>
            </a:endParaRPr>
          </a:p>
        </p:txBody>
      </p:sp>
    </p:spTree>
    <p:extLst>
      <p:ext uri="{BB962C8B-B14F-4D97-AF65-F5344CB8AC3E}">
        <p14:creationId xmlns:p14="http://schemas.microsoft.com/office/powerpoint/2010/main" val="2910015045"/>
      </p:ext>
    </p:extLst>
  </p:cSld>
  <p:clrMapOvr>
    <a:masterClrMapping/>
  </p:clrMapOvr>
</p:notes>
</file>

<file path=ppt/notesSlides/notesSlide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4916">
              <a:defRPr/>
            </a:pPr>
            <a:fld id="{9B342BB8-3F7E-4150-BE07-912221E53E6C}" type="slidenum">
              <a:rPr lang="en-US">
                <a:solidFill>
                  <a:prstClr val="black"/>
                </a:solidFill>
                <a:latin typeface="Calibri" panose="020f0502020204030204"/>
              </a:rPr>
              <a:pPr defTabSz="924916">
                <a:defRPr/>
              </a:pPr>
              <a:t>43</a:t>
            </a:fld>
            <a:endParaRPr lang="en-US">
              <a:solidFill>
                <a:prstClr val="black"/>
              </a:solidFill>
              <a:latin typeface="Calibri"/>
            </a:endParaRPr>
          </a:p>
        </p:txBody>
      </p:sp>
    </p:spTree>
    <p:extLst>
      <p:ext uri="{BB962C8B-B14F-4D97-AF65-F5344CB8AC3E}">
        <p14:creationId xmlns:p14="http://schemas.microsoft.com/office/powerpoint/2010/main" val="4015148997"/>
      </p:ext>
    </p:extLst>
  </p:cSld>
  <p:clrMapOvr>
    <a:masterClrMapping/>
  </p:clrMapOvr>
</p:notes>
</file>

<file path=ppt/notesSlides/notesSlide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4916">
              <a:defRPr/>
            </a:pPr>
            <a:fld id="{9B342BB8-3F7E-4150-BE07-912221E53E6C}" type="slidenum">
              <a:rPr lang="en-US">
                <a:solidFill>
                  <a:prstClr val="black"/>
                </a:solidFill>
                <a:latin typeface="Calibri" panose="020f0502020204030204"/>
              </a:rPr>
              <a:pPr defTabSz="924916">
                <a:defRPr/>
              </a:pPr>
              <a:t>44</a:t>
            </a:fld>
            <a:endParaRPr lang="en-US">
              <a:solidFill>
                <a:prstClr val="black"/>
              </a:solidFill>
              <a:latin typeface="Calibri"/>
            </a:endParaRPr>
          </a:p>
        </p:txBody>
      </p:sp>
    </p:spTree>
    <p:extLst>
      <p:ext uri="{BB962C8B-B14F-4D97-AF65-F5344CB8AC3E}">
        <p14:creationId xmlns:p14="http://schemas.microsoft.com/office/powerpoint/2010/main" val="2395371423"/>
      </p:ext>
    </p:extLst>
  </p:cSld>
  <p:clrMapOvr>
    <a:masterClrMapping/>
  </p:clrMapOvr>
</p:notes>
</file>

<file path=ppt/notesSlides/notesSlide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4916">
              <a:defRPr/>
            </a:pPr>
            <a:fld id="{9B342BB8-3F7E-4150-BE07-912221E53E6C}" type="slidenum">
              <a:rPr lang="en-US">
                <a:solidFill>
                  <a:prstClr val="black"/>
                </a:solidFill>
                <a:latin typeface="Calibri" panose="020f0502020204030204"/>
              </a:rPr>
              <a:pPr defTabSz="924916">
                <a:defRPr/>
              </a:pPr>
              <a:t>45</a:t>
            </a:fld>
            <a:endParaRPr lang="en-US">
              <a:solidFill>
                <a:prstClr val="black"/>
              </a:solidFill>
              <a:latin typeface="Calibri"/>
            </a:endParaRPr>
          </a:p>
        </p:txBody>
      </p:sp>
    </p:spTree>
    <p:extLst>
      <p:ext uri="{BB962C8B-B14F-4D97-AF65-F5344CB8AC3E}">
        <p14:creationId xmlns:p14="http://schemas.microsoft.com/office/powerpoint/2010/main" val="1070656268"/>
      </p:ext>
    </p:extLst>
  </p:cSld>
  <p:clrMapOvr>
    <a:masterClrMapping/>
  </p:clrMapOvr>
</p:notes>
</file>

<file path=ppt/notesSlides/notesSlide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4916">
              <a:defRPr/>
            </a:pPr>
            <a:fld id="{9B342BB8-3F7E-4150-BE07-912221E53E6C}" type="slidenum">
              <a:rPr lang="en-US">
                <a:solidFill>
                  <a:prstClr val="black"/>
                </a:solidFill>
                <a:latin typeface="Calibri" panose="020f0502020204030204"/>
              </a:rPr>
              <a:pPr defTabSz="924916">
                <a:defRPr/>
              </a:pPr>
              <a:t>46</a:t>
            </a:fld>
            <a:endParaRPr lang="en-US">
              <a:solidFill>
                <a:prstClr val="black"/>
              </a:solidFill>
              <a:latin typeface="Calibri"/>
            </a:endParaRPr>
          </a:p>
        </p:txBody>
      </p:sp>
    </p:spTree>
    <p:extLst>
      <p:ext uri="{BB962C8B-B14F-4D97-AF65-F5344CB8AC3E}">
        <p14:creationId xmlns:p14="http://schemas.microsoft.com/office/powerpoint/2010/main" val="368088634"/>
      </p:ext>
    </p:extLst>
  </p:cSld>
  <p:clrMapOvr>
    <a:masterClrMapping/>
  </p:clrMapOvr>
</p:notes>
</file>

<file path=ppt/notesSlides/notesSlide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4916">
              <a:defRPr/>
            </a:pPr>
            <a:fld id="{9B342BB8-3F7E-4150-BE07-912221E53E6C}" type="slidenum">
              <a:rPr lang="en-US">
                <a:solidFill>
                  <a:prstClr val="black"/>
                </a:solidFill>
                <a:latin typeface="Calibri" panose="020f0502020204030204"/>
              </a:rPr>
              <a:pPr defTabSz="924916">
                <a:defRPr/>
              </a:pPr>
              <a:t>47</a:t>
            </a:fld>
            <a:endParaRPr lang="en-US">
              <a:solidFill>
                <a:prstClr val="black"/>
              </a:solidFill>
              <a:latin typeface="Calibri"/>
            </a:endParaRPr>
          </a:p>
        </p:txBody>
      </p:sp>
    </p:spTree>
    <p:extLst>
      <p:ext uri="{BB962C8B-B14F-4D97-AF65-F5344CB8AC3E}">
        <p14:creationId xmlns:p14="http://schemas.microsoft.com/office/powerpoint/2010/main" val="4094357994"/>
      </p:ext>
    </p:extLst>
  </p:cSld>
  <p:clrMapOvr>
    <a:masterClrMapping/>
  </p:clrMapOvr>
</p:notes>
</file>

<file path=ppt/notesSlides/notesSlide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4916">
              <a:defRPr/>
            </a:pPr>
            <a:fld id="{9B342BB8-3F7E-4150-BE07-912221E53E6C}" type="slidenum">
              <a:rPr lang="en-US">
                <a:solidFill>
                  <a:prstClr val="black"/>
                </a:solidFill>
                <a:latin typeface="Calibri" panose="020f0502020204030204"/>
              </a:rPr>
              <a:pPr defTabSz="924916">
                <a:defRPr/>
              </a:pPr>
              <a:t>48</a:t>
            </a:fld>
            <a:endParaRPr lang="en-US">
              <a:solidFill>
                <a:prstClr val="black"/>
              </a:solidFill>
              <a:latin typeface="Calibri"/>
            </a:endParaRPr>
          </a:p>
        </p:txBody>
      </p:sp>
    </p:spTree>
    <p:extLst>
      <p:ext uri="{BB962C8B-B14F-4D97-AF65-F5344CB8AC3E}">
        <p14:creationId xmlns:p14="http://schemas.microsoft.com/office/powerpoint/2010/main" val="74731740"/>
      </p:ext>
    </p:extLst>
  </p:cSld>
  <p:clrMapOvr>
    <a:masterClrMapping/>
  </p:clrMapOvr>
</p:notes>
</file>

<file path=ppt/notesSlides/notesSlide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4916">
              <a:defRPr/>
            </a:pPr>
            <a:fld id="{9B342BB8-3F7E-4150-BE07-912221E53E6C}" type="slidenum">
              <a:rPr lang="en-US">
                <a:solidFill>
                  <a:prstClr val="black"/>
                </a:solidFill>
                <a:latin typeface="Calibri" panose="020f0502020204030204"/>
              </a:rPr>
              <a:pPr defTabSz="924916">
                <a:defRPr/>
              </a:pPr>
              <a:t>49</a:t>
            </a:fld>
            <a:endParaRPr lang="en-US">
              <a:solidFill>
                <a:prstClr val="black"/>
              </a:solidFill>
              <a:latin typeface="Calibri"/>
            </a:endParaRPr>
          </a:p>
        </p:txBody>
      </p:sp>
    </p:spTree>
    <p:extLst>
      <p:ext uri="{BB962C8B-B14F-4D97-AF65-F5344CB8AC3E}">
        <p14:creationId xmlns:p14="http://schemas.microsoft.com/office/powerpoint/2010/main" val="1262433720"/>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image" Target="../media/image1.png" /><Relationship Id="rId10" Type="http://schemas.openxmlformats.org/officeDocument/2006/relationships/image" Target="../media/image5.emf" /><Relationship Id="rId11" Type="http://schemas.openxmlformats.org/officeDocument/2006/relationships/tags" Target="../tags/tag6.xml" /><Relationship Id="rId12" Type="http://schemas.openxmlformats.org/officeDocument/2006/relationships/tags" Target="../tags/tag7.xml" /><Relationship Id="rId13" Type="http://schemas.openxmlformats.org/officeDocument/2006/relationships/slideMaster" Target="../slideMasters/slideMaster1.xml" /><Relationship Id="rId2" Type="http://schemas.openxmlformats.org/officeDocument/2006/relationships/image" Target="../media/image2.svg" /><Relationship Id="rId3" Type="http://schemas.openxmlformats.org/officeDocument/2006/relationships/tags" Target="../tags/tag1.xml" /><Relationship Id="rId4" Type="http://schemas.openxmlformats.org/officeDocument/2006/relationships/tags" Target="../tags/tag2.xml" /><Relationship Id="rId5" Type="http://schemas.openxmlformats.org/officeDocument/2006/relationships/tags" Target="../tags/tag3.xml" /><Relationship Id="rId6" Type="http://schemas.openxmlformats.org/officeDocument/2006/relationships/tags" Target="../tags/tag4.xml" /><Relationship Id="rId7" Type="http://schemas.openxmlformats.org/officeDocument/2006/relationships/tags" Target="../tags/tag5.xml" /><Relationship Id="rId8" Type="http://schemas.openxmlformats.org/officeDocument/2006/relationships/image" Target="../media/image3.png" /><Relationship Id="rId9" Type="http://schemas.openxmlformats.org/officeDocument/2006/relationships/image" Target="../media/image4.png" /></Relationships>
</file>

<file path=ppt/slideLayouts/_rels/slideLayout10.xml.rels>&#65279;<?xml version="1.0" encoding="utf-8" standalone="yes"?><Relationships xmlns="http://schemas.openxmlformats.org/package/2006/relationships"><Relationship Id="rId1" Type="http://schemas.openxmlformats.org/officeDocument/2006/relationships/image" Target="../media/image5.emf" /><Relationship Id="rId2" Type="http://schemas.openxmlformats.org/officeDocument/2006/relationships/image" Target="../media/image7.png" /><Relationship Id="rId3" Type="http://schemas.openxmlformats.org/officeDocument/2006/relationships/slideMaster" Target="../slideMasters/slideMaster1.xml" /><Relationship Id="rId4" Type="http://schemas.microsoft.com/office/2007/relationships/hdphoto" Target="../media/hdphoto1.wdp" /></Relationships>
</file>

<file path=ppt/slideLayouts/_rels/slideLayout11.xml.rels>&#65279;<?xml version="1.0" encoding="utf-8" standalone="yes"?><Relationships xmlns="http://schemas.openxmlformats.org/package/2006/relationships"><Relationship Id="rId1" Type="http://schemas.openxmlformats.org/officeDocument/2006/relationships/image" Target="../media/image8.png" /><Relationship Id="rId10" Type="http://schemas.openxmlformats.org/officeDocument/2006/relationships/slideMaster" Target="../slideMasters/slideMaster1.xml" /><Relationship Id="rId2" Type="http://schemas.openxmlformats.org/officeDocument/2006/relationships/image" Target="../media/image9.svg" /><Relationship Id="rId3" Type="http://schemas.openxmlformats.org/officeDocument/2006/relationships/tags" Target="../tags/tag21.xml" /><Relationship Id="rId4" Type="http://schemas.openxmlformats.org/officeDocument/2006/relationships/tags" Target="../tags/tag22.xml" /><Relationship Id="rId5" Type="http://schemas.openxmlformats.org/officeDocument/2006/relationships/tags" Target="../tags/tag23.xml" /><Relationship Id="rId6" Type="http://schemas.openxmlformats.org/officeDocument/2006/relationships/tags" Target="../tags/tag24.xml" /><Relationship Id="rId7" Type="http://schemas.openxmlformats.org/officeDocument/2006/relationships/tags" Target="../tags/tag25.xml" /><Relationship Id="rId8" Type="http://schemas.openxmlformats.org/officeDocument/2006/relationships/tags" Target="../tags/tag26.xml" /><Relationship Id="rId9" Type="http://schemas.openxmlformats.org/officeDocument/2006/relationships/tags" Target="../tags/tag27.xml" /></Relationships>
</file>

<file path=ppt/slideLayouts/_rels/slideLayout12.xml.rels>&#65279;<?xml version="1.0" encoding="utf-8" standalone="yes"?><Relationships xmlns="http://schemas.openxmlformats.org/package/2006/relationships"><Relationship Id="rId1" Type="http://schemas.openxmlformats.org/officeDocument/2006/relationships/image" Target="../media/image10.png" /><Relationship Id="rId2" Type="http://schemas.openxmlformats.org/officeDocument/2006/relationships/image" Target="../media/image11.svg" /><Relationship Id="rId3" Type="http://schemas.openxmlformats.org/officeDocument/2006/relationships/tags" Target="../tags/tag42.xml" /><Relationship Id="rId4" Type="http://schemas.openxmlformats.org/officeDocument/2006/relationships/tags" Target="../tags/tag43.xml" /><Relationship Id="rId5" Type="http://schemas.openxmlformats.org/officeDocument/2006/relationships/tags" Target="../tags/tag44.xml" /><Relationship Id="rId6" Type="http://schemas.openxmlformats.org/officeDocument/2006/relationships/tags" Target="../tags/tag45.xml" /><Relationship Id="rId7" Type="http://schemas.openxmlformats.org/officeDocument/2006/relationships/tags" Target="../tags/tag46.xml" /><Relationship Id="rId8" Type="http://schemas.openxmlformats.org/officeDocument/2006/relationships/slideMaster" Target="../slideMasters/slideMaster2.xml" /></Relationships>
</file>

<file path=ppt/slideLayouts/_rels/slideLayout13.xml.rels>&#65279;<?xml version="1.0" encoding="utf-8" standalone="yes"?><Relationships xmlns="http://schemas.openxmlformats.org/package/2006/relationships"><Relationship Id="rId1" Type="http://schemas.openxmlformats.org/officeDocument/2006/relationships/image" Target="../media/image12.png" /><Relationship Id="rId2" Type="http://schemas.openxmlformats.org/officeDocument/2006/relationships/image" Target="../media/image13.svg" /><Relationship Id="rId3" Type="http://schemas.openxmlformats.org/officeDocument/2006/relationships/slideMaster" Target="../slideMasters/slideMaster2.xml" /></Relationships>
</file>

<file path=ppt/slideLayouts/_rels/slideLayout14.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5.xml.rels>&#65279;<?xml version="1.0" encoding="utf-8" standalone="yes"?><Relationships xmlns="http://schemas.openxmlformats.org/package/2006/relationships"><Relationship Id="rId1" Type="http://schemas.openxmlformats.org/officeDocument/2006/relationships/image" Target="../media/image14.png" /><Relationship Id="rId2" Type="http://schemas.openxmlformats.org/officeDocument/2006/relationships/image" Target="../media/image15.svg" /><Relationship Id="rId3" Type="http://schemas.openxmlformats.org/officeDocument/2006/relationships/image" Target="../media/image16.png" /><Relationship Id="rId4" Type="http://schemas.openxmlformats.org/officeDocument/2006/relationships/image" Target="../media/image17.svg" /><Relationship Id="rId5" Type="http://schemas.openxmlformats.org/officeDocument/2006/relationships/image" Target="../media/image5.emf" /><Relationship Id="rId6" Type="http://schemas.openxmlformats.org/officeDocument/2006/relationships/image" Target="../media/image7.png" /><Relationship Id="rId7" Type="http://schemas.openxmlformats.org/officeDocument/2006/relationships/slideMaster" Target="../slideMasters/slideMaster2.xml" /><Relationship Id="rId8" Type="http://schemas.microsoft.com/office/2007/relationships/hdphoto" Target="../media/hdphoto1.wdp" /></Relationships>
</file>

<file path=ppt/slideLayouts/_rels/slideLayout16.xml.rels>&#65279;<?xml version="1.0" encoding="utf-8" standalone="yes"?><Relationships xmlns="http://schemas.openxmlformats.org/package/2006/relationships"><Relationship Id="rId1" Type="http://schemas.openxmlformats.org/officeDocument/2006/relationships/image" Target="../media/image18.png" /><Relationship Id="rId2" Type="http://schemas.openxmlformats.org/officeDocument/2006/relationships/image" Target="../media/image19.svg" /><Relationship Id="rId3" Type="http://schemas.openxmlformats.org/officeDocument/2006/relationships/tags" Target="../tags/tag47.xml" /><Relationship Id="rId4" Type="http://schemas.openxmlformats.org/officeDocument/2006/relationships/tags" Target="../tags/tag48.xml" /><Relationship Id="rId5" Type="http://schemas.openxmlformats.org/officeDocument/2006/relationships/tags" Target="../tags/tag49.xml" /><Relationship Id="rId6" Type="http://schemas.openxmlformats.org/officeDocument/2006/relationships/tags" Target="../tags/tag50.xml" /><Relationship Id="rId7" Type="http://schemas.openxmlformats.org/officeDocument/2006/relationships/tags" Target="../tags/tag51.xml" /><Relationship Id="rId8" Type="http://schemas.openxmlformats.org/officeDocument/2006/relationships/tags" Target="../tags/tag52.xml" /><Relationship Id="rId9" Type="http://schemas.openxmlformats.org/officeDocument/2006/relationships/slideMaster" Target="../slideMasters/slideMaster2.xml" /></Relationships>
</file>

<file path=ppt/slideLayouts/_rels/slideLayout17.xml.rels>&#65279;<?xml version="1.0" encoding="utf-8" standalone="yes"?><Relationships xmlns="http://schemas.openxmlformats.org/package/2006/relationships"><Relationship Id="rId1" Type="http://schemas.openxmlformats.org/officeDocument/2006/relationships/image" Target="../media/image1.png" /><Relationship Id="rId10" Type="http://schemas.openxmlformats.org/officeDocument/2006/relationships/slideMaster" Target="../slideMasters/slideMaster2.xml" /><Relationship Id="rId2" Type="http://schemas.openxmlformats.org/officeDocument/2006/relationships/image" Target="../media/image20.svg" /><Relationship Id="rId3" Type="http://schemas.openxmlformats.org/officeDocument/2006/relationships/tags" Target="../tags/tag53.xml" /><Relationship Id="rId4" Type="http://schemas.openxmlformats.org/officeDocument/2006/relationships/tags" Target="../tags/tag54.xml" /><Relationship Id="rId5" Type="http://schemas.openxmlformats.org/officeDocument/2006/relationships/tags" Target="../tags/tag55.xml" /><Relationship Id="rId6" Type="http://schemas.openxmlformats.org/officeDocument/2006/relationships/tags" Target="../tags/tag56.xml" /><Relationship Id="rId7" Type="http://schemas.openxmlformats.org/officeDocument/2006/relationships/tags" Target="../tags/tag57.xml" /><Relationship Id="rId8" Type="http://schemas.openxmlformats.org/officeDocument/2006/relationships/image" Target="../media/image5.emf" /><Relationship Id="rId9" Type="http://schemas.openxmlformats.org/officeDocument/2006/relationships/tags" Target="../tags/tag58.xml" /></Relationships>
</file>

<file path=ppt/slideLayouts/_rels/slideLayout18.xml.rels>&#65279;<?xml version="1.0" encoding="utf-8" standalone="yes"?><Relationships xmlns="http://schemas.openxmlformats.org/package/2006/relationships"><Relationship Id="rId1" Type="http://schemas.openxmlformats.org/officeDocument/2006/relationships/image" Target="../media/image21.png" /><Relationship Id="rId2" Type="http://schemas.openxmlformats.org/officeDocument/2006/relationships/image" Target="../media/image22.svg" /><Relationship Id="rId3" Type="http://schemas.openxmlformats.org/officeDocument/2006/relationships/tags" Target="../tags/tag73.xml" /><Relationship Id="rId4" Type="http://schemas.openxmlformats.org/officeDocument/2006/relationships/tags" Target="../tags/tag74.xml" /><Relationship Id="rId5" Type="http://schemas.openxmlformats.org/officeDocument/2006/relationships/tags" Target="../tags/tag75.xml" /><Relationship Id="rId6" Type="http://schemas.openxmlformats.org/officeDocument/2006/relationships/tags" Target="../tags/tag76.xml" /><Relationship Id="rId7" Type="http://schemas.openxmlformats.org/officeDocument/2006/relationships/tags" Target="../tags/tag77.xml" /><Relationship Id="rId8" Type="http://schemas.openxmlformats.org/officeDocument/2006/relationships/tags" Target="../tags/tag78.xml" /><Relationship Id="rId9" Type="http://schemas.openxmlformats.org/officeDocument/2006/relationships/slideMaster" Target="../slideMasters/slideMaster3.xml" /></Relationships>
</file>

<file path=ppt/slideLayouts/_rels/slideLayout19.xml.rels>&#65279;<?xml version="1.0" encoding="utf-8" standalone="yes"?><Relationships xmlns="http://schemas.openxmlformats.org/package/2006/relationships"><Relationship Id="rId1" Type="http://schemas.openxmlformats.org/officeDocument/2006/relationships/image" Target="../media/image21.png" /><Relationship Id="rId10" Type="http://schemas.openxmlformats.org/officeDocument/2006/relationships/tags" Target="../tags/tag86.xml" /><Relationship Id="rId11" Type="http://schemas.openxmlformats.org/officeDocument/2006/relationships/slideMaster" Target="../slideMasters/slideMaster3.xml" /><Relationship Id="rId2" Type="http://schemas.openxmlformats.org/officeDocument/2006/relationships/image" Target="../media/image23.svg" /><Relationship Id="rId3" Type="http://schemas.openxmlformats.org/officeDocument/2006/relationships/tags" Target="../tags/tag79.xml" /><Relationship Id="rId4" Type="http://schemas.openxmlformats.org/officeDocument/2006/relationships/tags" Target="../tags/tag80.xml" /><Relationship Id="rId5" Type="http://schemas.openxmlformats.org/officeDocument/2006/relationships/tags" Target="../tags/tag81.xml" /><Relationship Id="rId6" Type="http://schemas.openxmlformats.org/officeDocument/2006/relationships/tags" Target="../tags/tag82.xml" /><Relationship Id="rId7" Type="http://schemas.openxmlformats.org/officeDocument/2006/relationships/tags" Target="../tags/tag83.xml" /><Relationship Id="rId8" Type="http://schemas.openxmlformats.org/officeDocument/2006/relationships/tags" Target="../tags/tag84.xml" /><Relationship Id="rId9" Type="http://schemas.openxmlformats.org/officeDocument/2006/relationships/tags" Target="../tags/tag85.xml" /></Relationships>
</file>

<file path=ppt/slideLayouts/_rels/slideLayout2.xml.rels>&#65279;<?xml version="1.0" encoding="utf-8" standalone="yes"?><Relationships xmlns="http://schemas.openxmlformats.org/package/2006/relationships"><Relationship Id="rId1" Type="http://schemas.openxmlformats.org/officeDocument/2006/relationships/tags" Target="../tags/tag8.xml" /><Relationship Id="rId2" Type="http://schemas.openxmlformats.org/officeDocument/2006/relationships/tags" Target="../tags/tag9.xml" /><Relationship Id="rId3" Type="http://schemas.openxmlformats.org/officeDocument/2006/relationships/tags" Target="../tags/tag10.xml" /><Relationship Id="rId4" Type="http://schemas.openxmlformats.org/officeDocument/2006/relationships/tags" Target="../tags/tag11.xml" /><Relationship Id="rId5" Type="http://schemas.openxmlformats.org/officeDocument/2006/relationships/slideMaster" Target="../slideMasters/slideMaster1.xml" /></Relationships>
</file>

<file path=ppt/slideLayouts/_rels/slideLayout20.xml.rels>&#65279;<?xml version="1.0" encoding="utf-8" standalone="yes"?><Relationships xmlns="http://schemas.openxmlformats.org/package/2006/relationships"><Relationship Id="rId1" Type="http://schemas.openxmlformats.org/officeDocument/2006/relationships/image" Target="../media/image21.png" /><Relationship Id="rId10" Type="http://schemas.openxmlformats.org/officeDocument/2006/relationships/tags" Target="../tags/tag94.xml" /><Relationship Id="rId11" Type="http://schemas.openxmlformats.org/officeDocument/2006/relationships/tags" Target="../tags/tag95.xml" /><Relationship Id="rId12" Type="http://schemas.openxmlformats.org/officeDocument/2006/relationships/tags" Target="../tags/tag96.xml" /><Relationship Id="rId13" Type="http://schemas.openxmlformats.org/officeDocument/2006/relationships/slideMaster" Target="../slideMasters/slideMaster3.xml" /><Relationship Id="rId2" Type="http://schemas.openxmlformats.org/officeDocument/2006/relationships/image" Target="../media/image24.svg" /><Relationship Id="rId3" Type="http://schemas.openxmlformats.org/officeDocument/2006/relationships/tags" Target="../tags/tag87.xml" /><Relationship Id="rId4" Type="http://schemas.openxmlformats.org/officeDocument/2006/relationships/tags" Target="../tags/tag88.xml" /><Relationship Id="rId5" Type="http://schemas.openxmlformats.org/officeDocument/2006/relationships/tags" Target="../tags/tag89.xml" /><Relationship Id="rId6" Type="http://schemas.openxmlformats.org/officeDocument/2006/relationships/tags" Target="../tags/tag90.xml" /><Relationship Id="rId7" Type="http://schemas.openxmlformats.org/officeDocument/2006/relationships/tags" Target="../tags/tag91.xml" /><Relationship Id="rId8" Type="http://schemas.openxmlformats.org/officeDocument/2006/relationships/tags" Target="../tags/tag92.xml" /><Relationship Id="rId9" Type="http://schemas.openxmlformats.org/officeDocument/2006/relationships/tags" Target="../tags/tag93.xml" /></Relationships>
</file>

<file path=ppt/slideLayouts/_rels/slideLayout21.xml.rels>&#65279;<?xml version="1.0" encoding="utf-8" standalone="yes"?><Relationships xmlns="http://schemas.openxmlformats.org/package/2006/relationships"><Relationship Id="rId1" Type="http://schemas.openxmlformats.org/officeDocument/2006/relationships/image" Target="../media/image25.png" /><Relationship Id="rId10" Type="http://schemas.openxmlformats.org/officeDocument/2006/relationships/tags" Target="../tags/tag104.xml" /><Relationship Id="rId11" Type="http://schemas.openxmlformats.org/officeDocument/2006/relationships/tags" Target="../tags/tag105.xml" /><Relationship Id="rId12" Type="http://schemas.openxmlformats.org/officeDocument/2006/relationships/slideMaster" Target="../slideMasters/slideMaster3.xml" /><Relationship Id="rId2" Type="http://schemas.openxmlformats.org/officeDocument/2006/relationships/image" Target="../media/image26.svg" /><Relationship Id="rId3" Type="http://schemas.openxmlformats.org/officeDocument/2006/relationships/tags" Target="../tags/tag97.xml" /><Relationship Id="rId4" Type="http://schemas.openxmlformats.org/officeDocument/2006/relationships/tags" Target="../tags/tag98.xml" /><Relationship Id="rId5" Type="http://schemas.openxmlformats.org/officeDocument/2006/relationships/tags" Target="../tags/tag99.xml" /><Relationship Id="rId6" Type="http://schemas.openxmlformats.org/officeDocument/2006/relationships/tags" Target="../tags/tag100.xml" /><Relationship Id="rId7" Type="http://schemas.openxmlformats.org/officeDocument/2006/relationships/tags" Target="../tags/tag101.xml" /><Relationship Id="rId8" Type="http://schemas.openxmlformats.org/officeDocument/2006/relationships/tags" Target="../tags/tag102.xml" /><Relationship Id="rId9" Type="http://schemas.openxmlformats.org/officeDocument/2006/relationships/tags" Target="../tags/tag103.xml" /></Relationships>
</file>

<file path=ppt/slideLayouts/_rels/slideLayout22.xml.rels>&#65279;<?xml version="1.0" encoding="utf-8" standalone="yes"?><Relationships xmlns="http://schemas.openxmlformats.org/package/2006/relationships"><Relationship Id="rId1" Type="http://schemas.openxmlformats.org/officeDocument/2006/relationships/image" Target="../media/image27.png" /><Relationship Id="rId2" Type="http://schemas.openxmlformats.org/officeDocument/2006/relationships/image" Target="../media/image28.svg" /><Relationship Id="rId3" Type="http://schemas.openxmlformats.org/officeDocument/2006/relationships/slideMaster" Target="../slideMasters/slideMaster4.xml" /></Relationships>
</file>

<file path=ppt/slideLayouts/_rels/slideLayout23.xml.rels>&#65279;<?xml version="1.0" encoding="utf-8" standalone="yes"?><Relationships xmlns="http://schemas.openxmlformats.org/package/2006/relationships"><Relationship Id="rId1" Type="http://schemas.openxmlformats.org/officeDocument/2006/relationships/image" Target="../media/image29.png" /><Relationship Id="rId2" Type="http://schemas.openxmlformats.org/officeDocument/2006/relationships/image" Target="../media/image30.svg" /><Relationship Id="rId3" Type="http://schemas.openxmlformats.org/officeDocument/2006/relationships/slideMaster" Target="../slideMasters/slideMaster4.xml" /></Relationships>
</file>

<file path=ppt/slideLayouts/_rels/slideLayout24.xml.rels>&#65279;<?xml version="1.0" encoding="utf-8" standalone="yes"?><Relationships xmlns="http://schemas.openxmlformats.org/package/2006/relationships"><Relationship Id="rId1" Type="http://schemas.openxmlformats.org/officeDocument/2006/relationships/image" Target="../media/image8.png" /><Relationship Id="rId10" Type="http://schemas.openxmlformats.org/officeDocument/2006/relationships/slideMaster" Target="../slideMasters/slideMaster4.xml" /><Relationship Id="rId2" Type="http://schemas.openxmlformats.org/officeDocument/2006/relationships/image" Target="../media/image31.svg" /><Relationship Id="rId3" Type="http://schemas.openxmlformats.org/officeDocument/2006/relationships/tags" Target="../tags/tag120.xml" /><Relationship Id="rId4" Type="http://schemas.openxmlformats.org/officeDocument/2006/relationships/tags" Target="../tags/tag121.xml" /><Relationship Id="rId5" Type="http://schemas.openxmlformats.org/officeDocument/2006/relationships/tags" Target="../tags/tag122.xml" /><Relationship Id="rId6" Type="http://schemas.openxmlformats.org/officeDocument/2006/relationships/tags" Target="../tags/tag123.xml" /><Relationship Id="rId7" Type="http://schemas.openxmlformats.org/officeDocument/2006/relationships/tags" Target="../tags/tag124.xml" /><Relationship Id="rId8" Type="http://schemas.openxmlformats.org/officeDocument/2006/relationships/tags" Target="../tags/tag125.xml" /><Relationship Id="rId9" Type="http://schemas.openxmlformats.org/officeDocument/2006/relationships/tags" Target="../tags/tag126.xml" /></Relationships>
</file>

<file path=ppt/slideLayouts/_rels/slideLayout25.xml.rels>&#65279;<?xml version="1.0" encoding="utf-8" standalone="yes"?><Relationships xmlns="http://schemas.openxmlformats.org/package/2006/relationships"><Relationship Id="rId1" Type="http://schemas.openxmlformats.org/officeDocument/2006/relationships/image" Target="../media/image32.png" /><Relationship Id="rId10" Type="http://schemas.openxmlformats.org/officeDocument/2006/relationships/tags" Target="../tags/tag133.xml" /><Relationship Id="rId11" Type="http://schemas.openxmlformats.org/officeDocument/2006/relationships/slideMaster" Target="../slideMasters/slideMaster4.xml" /><Relationship Id="rId2" Type="http://schemas.openxmlformats.org/officeDocument/2006/relationships/tags" Target="../tags/tag127.xml" /><Relationship Id="rId3" Type="http://schemas.openxmlformats.org/officeDocument/2006/relationships/image" Target="../media/image33.png" /><Relationship Id="rId4" Type="http://schemas.openxmlformats.org/officeDocument/2006/relationships/image" Target="../media/image34.svg" /><Relationship Id="rId5" Type="http://schemas.openxmlformats.org/officeDocument/2006/relationships/tags" Target="../tags/tag128.xml" /><Relationship Id="rId6" Type="http://schemas.openxmlformats.org/officeDocument/2006/relationships/tags" Target="../tags/tag129.xml" /><Relationship Id="rId7" Type="http://schemas.openxmlformats.org/officeDocument/2006/relationships/tags" Target="../tags/tag130.xml" /><Relationship Id="rId8" Type="http://schemas.openxmlformats.org/officeDocument/2006/relationships/tags" Target="../tags/tag131.xml" /><Relationship Id="rId9" Type="http://schemas.openxmlformats.org/officeDocument/2006/relationships/tags" Target="../tags/tag132.xml" /></Relationships>
</file>

<file path=ppt/slideLayouts/_rels/slideLayout26.xml.rels>&#65279;<?xml version="1.0" encoding="utf-8" standalone="yes"?><Relationships xmlns="http://schemas.openxmlformats.org/package/2006/relationships"><Relationship Id="rId1" Type="http://schemas.openxmlformats.org/officeDocument/2006/relationships/image" Target="../media/image35.png" /><Relationship Id="rId10" Type="http://schemas.openxmlformats.org/officeDocument/2006/relationships/slideMaster" Target="../slideMasters/slideMaster4.xml" /><Relationship Id="rId2" Type="http://schemas.openxmlformats.org/officeDocument/2006/relationships/tags" Target="../tags/tag134.xml" /><Relationship Id="rId3" Type="http://schemas.openxmlformats.org/officeDocument/2006/relationships/image" Target="../media/image36.png" /><Relationship Id="rId4" Type="http://schemas.openxmlformats.org/officeDocument/2006/relationships/image" Target="../media/image37.svg" /><Relationship Id="rId5" Type="http://schemas.openxmlformats.org/officeDocument/2006/relationships/tags" Target="../tags/tag135.xml" /><Relationship Id="rId6" Type="http://schemas.openxmlformats.org/officeDocument/2006/relationships/tags" Target="../tags/tag136.xml" /><Relationship Id="rId7" Type="http://schemas.openxmlformats.org/officeDocument/2006/relationships/tags" Target="../tags/tag137.xml" /><Relationship Id="rId8" Type="http://schemas.openxmlformats.org/officeDocument/2006/relationships/tags" Target="../tags/tag138.xml" /><Relationship Id="rId9" Type="http://schemas.openxmlformats.org/officeDocument/2006/relationships/tags" Target="../tags/tag139.xml" /></Relationships>
</file>

<file path=ppt/slideLayouts/_rels/slideLayout27.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28.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29.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3.xml.rels>&#65279;<?xml version="1.0" encoding="utf-8" standalone="yes"?><Relationships xmlns="http://schemas.openxmlformats.org/package/2006/relationships"><Relationship Id="rId1" Type="http://schemas.openxmlformats.org/officeDocument/2006/relationships/tags" Target="../tags/tag12.xml" /><Relationship Id="rId10" Type="http://schemas.openxmlformats.org/officeDocument/2006/relationships/tags" Target="../tags/tag18.xml" /><Relationship Id="rId11" Type="http://schemas.openxmlformats.org/officeDocument/2006/relationships/tags" Target="../tags/tag19.xml" /><Relationship Id="rId12" Type="http://schemas.openxmlformats.org/officeDocument/2006/relationships/tags" Target="../tags/tag20.xml" /><Relationship Id="rId13" Type="http://schemas.openxmlformats.org/officeDocument/2006/relationships/slideMaster" Target="../slideMasters/slideMaster1.xml" /><Relationship Id="rId2" Type="http://schemas.openxmlformats.org/officeDocument/2006/relationships/image" Target="../media/image1.png" /><Relationship Id="rId3" Type="http://schemas.openxmlformats.org/officeDocument/2006/relationships/image" Target="../media/image6.svg" /><Relationship Id="rId4" Type="http://schemas.openxmlformats.org/officeDocument/2006/relationships/tags" Target="../tags/tag13.xml" /><Relationship Id="rId5" Type="http://schemas.openxmlformats.org/officeDocument/2006/relationships/tags" Target="../tags/tag14.xml" /><Relationship Id="rId6" Type="http://schemas.openxmlformats.org/officeDocument/2006/relationships/tags" Target="../tags/tag15.xml" /><Relationship Id="rId7" Type="http://schemas.openxmlformats.org/officeDocument/2006/relationships/image" Target="../media/image5.emf" /><Relationship Id="rId8" Type="http://schemas.openxmlformats.org/officeDocument/2006/relationships/tags" Target="../tags/tag16.xml" /><Relationship Id="rId9" Type="http://schemas.openxmlformats.org/officeDocument/2006/relationships/tags" Target="../tags/tag17.xml" /></Relationships>
</file>

<file path=ppt/slideLayouts/_rels/slideLayout30.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31.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32.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33.xml.rels>&#65279;<?xml version="1.0" encoding="utf-8" standalone="yes"?><Relationships xmlns="http://schemas.openxmlformats.org/package/2006/relationships"><Relationship Id="rId1" Type="http://schemas.openxmlformats.org/officeDocument/2006/relationships/tags" Target="../tags/tag154.xml" /><Relationship Id="rId2" Type="http://schemas.openxmlformats.org/officeDocument/2006/relationships/tags" Target="../tags/tag155.xml" /><Relationship Id="rId3" Type="http://schemas.openxmlformats.org/officeDocument/2006/relationships/tags" Target="../tags/tag156.xml" /><Relationship Id="rId4" Type="http://schemas.openxmlformats.org/officeDocument/2006/relationships/slideMaster" Target="../slideMasters/slideMaster5.xml" /></Relationships>
</file>

<file path=ppt/slideLayouts/_rels/slideLayout34.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35.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36.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37.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38.xml.rels>&#65279;<?xml version="1.0" encoding="utf-8" standalone="yes"?><Relationships xmlns="http://schemas.openxmlformats.org/package/2006/relationships"><Relationship Id="rId1" Type="http://schemas.openxmlformats.org/officeDocument/2006/relationships/image" Target="../media/image35.png" /><Relationship Id="rId10" Type="http://schemas.openxmlformats.org/officeDocument/2006/relationships/slideMaster" Target="../slideMasters/slideMaster5.xml" /><Relationship Id="rId2" Type="http://schemas.openxmlformats.org/officeDocument/2006/relationships/tags" Target="../tags/tag157.xml" /><Relationship Id="rId3" Type="http://schemas.openxmlformats.org/officeDocument/2006/relationships/image" Target="../media/image36.png" /><Relationship Id="rId4" Type="http://schemas.openxmlformats.org/officeDocument/2006/relationships/image" Target="../media/image38.svg" /><Relationship Id="rId5" Type="http://schemas.openxmlformats.org/officeDocument/2006/relationships/tags" Target="../tags/tag158.xml" /><Relationship Id="rId6" Type="http://schemas.openxmlformats.org/officeDocument/2006/relationships/tags" Target="../tags/tag159.xml" /><Relationship Id="rId7" Type="http://schemas.openxmlformats.org/officeDocument/2006/relationships/tags" Target="../tags/tag160.xml" /><Relationship Id="rId8" Type="http://schemas.openxmlformats.org/officeDocument/2006/relationships/tags" Target="../tags/tag161.xml" /><Relationship Id="rId9" Type="http://schemas.openxmlformats.org/officeDocument/2006/relationships/tags" Target="../tags/tag162.xml" /></Relationships>
</file>

<file path=ppt/slideLayouts/_rels/slideLayout39.xml.rels>&#65279;<?xml version="1.0" encoding="utf-8" standalone="yes"?><Relationships xmlns="http://schemas.openxmlformats.org/package/2006/relationships"><Relationship Id="rId1" Type="http://schemas.openxmlformats.org/officeDocument/2006/relationships/slideMaster" Target="../slideMasters/slideMaster6.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0.xml.rels>&#65279;<?xml version="1.0" encoding="utf-8" standalone="yes"?><Relationships xmlns="http://schemas.openxmlformats.org/package/2006/relationships"><Relationship Id="rId1" Type="http://schemas.openxmlformats.org/officeDocument/2006/relationships/tags" Target="../tags/tag168.xml" /><Relationship Id="rId2" Type="http://schemas.openxmlformats.org/officeDocument/2006/relationships/tags" Target="../tags/tag169.xml" /><Relationship Id="rId3" Type="http://schemas.openxmlformats.org/officeDocument/2006/relationships/tags" Target="../tags/tag170.xml" /><Relationship Id="rId4" Type="http://schemas.openxmlformats.org/officeDocument/2006/relationships/tags" Target="../tags/tag171.xml" /><Relationship Id="rId5" Type="http://schemas.openxmlformats.org/officeDocument/2006/relationships/tags" Target="../tags/tag172.xml" /><Relationship Id="rId6" Type="http://schemas.openxmlformats.org/officeDocument/2006/relationships/slideMaster" Target="../slideMasters/slideMaster6.xml" /></Relationships>
</file>

<file path=ppt/slideLayouts/_rels/slideLayout41.xml.rels>&#65279;<?xml version="1.0" encoding="utf-8" standalone="yes"?><Relationships xmlns="http://schemas.openxmlformats.org/package/2006/relationships"><Relationship Id="rId1" Type="http://schemas.openxmlformats.org/officeDocument/2006/relationships/tags" Target="../tags/tag173.xml" /><Relationship Id="rId2" Type="http://schemas.openxmlformats.org/officeDocument/2006/relationships/image" Target="../media/image39.png" /><Relationship Id="rId3" Type="http://schemas.openxmlformats.org/officeDocument/2006/relationships/tags" Target="../tags/tag174.xml" /><Relationship Id="rId4" Type="http://schemas.openxmlformats.org/officeDocument/2006/relationships/tags" Target="../tags/tag175.xml" /><Relationship Id="rId5" Type="http://schemas.openxmlformats.org/officeDocument/2006/relationships/tags" Target="../tags/tag176.xml" /><Relationship Id="rId6" Type="http://schemas.openxmlformats.org/officeDocument/2006/relationships/tags" Target="../tags/tag177.xml" /><Relationship Id="rId7" Type="http://schemas.openxmlformats.org/officeDocument/2006/relationships/tags" Target="../tags/tag178.xml" /><Relationship Id="rId8" Type="http://schemas.openxmlformats.org/officeDocument/2006/relationships/tags" Target="../tags/tag179.xml" /><Relationship Id="rId9" Type="http://schemas.openxmlformats.org/officeDocument/2006/relationships/slideMaster" Target="../slideMasters/slideMaster6.xml" /></Relationships>
</file>

<file path=ppt/slideLayouts/_rels/slideLayout42.xml.rels>&#65279;<?xml version="1.0" encoding="utf-8" standalone="yes"?><Relationships xmlns="http://schemas.openxmlformats.org/package/2006/relationships"><Relationship Id="rId1" Type="http://schemas.openxmlformats.org/officeDocument/2006/relationships/tags" Target="../tags/tag180.xml" /><Relationship Id="rId2" Type="http://schemas.openxmlformats.org/officeDocument/2006/relationships/tags" Target="../tags/tag181.xml" /><Relationship Id="rId3" Type="http://schemas.openxmlformats.org/officeDocument/2006/relationships/tags" Target="../tags/tag182.xml" /><Relationship Id="rId4" Type="http://schemas.openxmlformats.org/officeDocument/2006/relationships/tags" Target="../tags/tag183.xml" /><Relationship Id="rId5" Type="http://schemas.openxmlformats.org/officeDocument/2006/relationships/slideMaster" Target="../slideMasters/slideMaster6.xml" /></Relationships>
</file>

<file path=ppt/slideLayouts/_rels/slideLayout43.xml.rels>&#65279;<?xml version="1.0" encoding="utf-8" standalone="yes"?><Relationships xmlns="http://schemas.openxmlformats.org/package/2006/relationships"><Relationship Id="rId1" Type="http://schemas.openxmlformats.org/officeDocument/2006/relationships/slideMaster" Target="../slideMasters/slideMaster6.xml" /></Relationships>
</file>

<file path=ppt/slideLayouts/_rels/slideLayout44.xml.rels>&#65279;<?xml version="1.0" encoding="utf-8" standalone="yes"?><Relationships xmlns="http://schemas.openxmlformats.org/package/2006/relationships"><Relationship Id="rId1" Type="http://schemas.openxmlformats.org/officeDocument/2006/relationships/image" Target="../media/image35.png" /><Relationship Id="rId10" Type="http://schemas.openxmlformats.org/officeDocument/2006/relationships/slideMaster" Target="../slideMasters/slideMaster6.xml" /><Relationship Id="rId2" Type="http://schemas.openxmlformats.org/officeDocument/2006/relationships/tags" Target="../tags/tag184.xml" /><Relationship Id="rId3" Type="http://schemas.openxmlformats.org/officeDocument/2006/relationships/image" Target="../media/image36.png" /><Relationship Id="rId4" Type="http://schemas.openxmlformats.org/officeDocument/2006/relationships/image" Target="../media/image40.svg" /><Relationship Id="rId5" Type="http://schemas.openxmlformats.org/officeDocument/2006/relationships/tags" Target="../tags/tag185.xml" /><Relationship Id="rId6" Type="http://schemas.openxmlformats.org/officeDocument/2006/relationships/tags" Target="../tags/tag186.xml" /><Relationship Id="rId7" Type="http://schemas.openxmlformats.org/officeDocument/2006/relationships/tags" Target="../tags/tag187.xml" /><Relationship Id="rId8" Type="http://schemas.openxmlformats.org/officeDocument/2006/relationships/tags" Target="../tags/tag188.xml" /><Relationship Id="rId9" Type="http://schemas.openxmlformats.org/officeDocument/2006/relationships/tags" Target="../tags/tag189.xml" /></Relationships>
</file>

<file path=ppt/slideLayouts/_rels/slideLayout45.xml.rels>&#65279;<?xml version="1.0" encoding="utf-8" standalone="yes"?><Relationships xmlns="http://schemas.openxmlformats.org/package/2006/relationships"><Relationship Id="rId1" Type="http://schemas.openxmlformats.org/officeDocument/2006/relationships/tags" Target="../tags/tag195.xml" /><Relationship Id="rId2" Type="http://schemas.openxmlformats.org/officeDocument/2006/relationships/tags" Target="../tags/tag196.xml" /><Relationship Id="rId3" Type="http://schemas.openxmlformats.org/officeDocument/2006/relationships/tags" Target="../tags/tag197.xml" /><Relationship Id="rId4" Type="http://schemas.openxmlformats.org/officeDocument/2006/relationships/tags" Target="../tags/tag198.xml" /><Relationship Id="rId5" Type="http://schemas.openxmlformats.org/officeDocument/2006/relationships/tags" Target="../tags/tag199.xml" /><Relationship Id="rId6" Type="http://schemas.openxmlformats.org/officeDocument/2006/relationships/slideMaster" Target="../slideMasters/slideMaster7.xml" /></Relationships>
</file>

<file path=ppt/slideLayouts/_rels/slideLayout46.xml.rels>&#65279;<?xml version="1.0" encoding="utf-8" standalone="yes"?><Relationships xmlns="http://schemas.openxmlformats.org/package/2006/relationships"><Relationship Id="rId1" Type="http://schemas.openxmlformats.org/officeDocument/2006/relationships/tags" Target="../tags/tag200.xml" /><Relationship Id="rId2" Type="http://schemas.openxmlformats.org/officeDocument/2006/relationships/tags" Target="../tags/tag201.xml" /><Relationship Id="rId3" Type="http://schemas.openxmlformats.org/officeDocument/2006/relationships/tags" Target="../tags/tag202.xml" /><Relationship Id="rId4" Type="http://schemas.openxmlformats.org/officeDocument/2006/relationships/tags" Target="../tags/tag203.xml" /><Relationship Id="rId5" Type="http://schemas.openxmlformats.org/officeDocument/2006/relationships/tags" Target="../tags/tag204.xml" /><Relationship Id="rId6" Type="http://schemas.openxmlformats.org/officeDocument/2006/relationships/slideMaster" Target="../slideMasters/slideMaster7.xml" /></Relationships>
</file>

<file path=ppt/slideLayouts/_rels/slideLayout47.xml.rels>&#65279;<?xml version="1.0" encoding="utf-8" standalone="yes"?><Relationships xmlns="http://schemas.openxmlformats.org/package/2006/relationships"><Relationship Id="rId1" Type="http://schemas.openxmlformats.org/officeDocument/2006/relationships/slideMaster" Target="../slideMasters/slideMaster7.xml" /></Relationships>
</file>

<file path=ppt/slideLayouts/_rels/slideLayout48.xml.rels>&#65279;<?xml version="1.0" encoding="utf-8" standalone="yes"?><Relationships xmlns="http://schemas.openxmlformats.org/package/2006/relationships"><Relationship Id="rId1" Type="http://schemas.openxmlformats.org/officeDocument/2006/relationships/slideMaster" Target="../slideMasters/slideMaster7.xml" /></Relationships>
</file>

<file path=ppt/slideLayouts/_rels/slideLayout49.xml.rels>&#65279;<?xml version="1.0" encoding="utf-8" standalone="yes"?><Relationships xmlns="http://schemas.openxmlformats.org/package/2006/relationships"><Relationship Id="rId1" Type="http://schemas.openxmlformats.org/officeDocument/2006/relationships/slideMaster" Target="../slideMasters/slideMaster7.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0.xml.rels>&#65279;<?xml version="1.0" encoding="utf-8" standalone="yes"?><Relationships xmlns="http://schemas.openxmlformats.org/package/2006/relationships"><Relationship Id="rId1" Type="http://schemas.openxmlformats.org/officeDocument/2006/relationships/slideMaster" Target="../slideMasters/slideMaster7.xml" /></Relationships>
</file>

<file path=ppt/slideLayouts/_rels/slideLayout51.xml.rels>&#65279;<?xml version="1.0" encoding="utf-8" standalone="yes"?><Relationships xmlns="http://schemas.openxmlformats.org/package/2006/relationships"><Relationship Id="rId1" Type="http://schemas.openxmlformats.org/officeDocument/2006/relationships/slideMaster" Target="../slideMasters/slideMaster7.xml" /></Relationships>
</file>

<file path=ppt/slideLayouts/_rels/slideLayout52.xml.rels>&#65279;<?xml version="1.0" encoding="utf-8" standalone="yes"?><Relationships xmlns="http://schemas.openxmlformats.org/package/2006/relationships"><Relationship Id="rId1" Type="http://schemas.openxmlformats.org/officeDocument/2006/relationships/slideMaster" Target="../slideMasters/slideMaster7.xml" /></Relationships>
</file>

<file path=ppt/slideLayouts/_rels/slideLayout53.xml.rels>&#65279;<?xml version="1.0" encoding="utf-8" standalone="yes"?><Relationships xmlns="http://schemas.openxmlformats.org/package/2006/relationships"><Relationship Id="rId1" Type="http://schemas.openxmlformats.org/officeDocument/2006/relationships/slideMaster" Target="../slideMasters/slideMaster7.xml" /></Relationships>
</file>

<file path=ppt/slideLayouts/_rels/slideLayout54.xml.rels>&#65279;<?xml version="1.0" encoding="utf-8" standalone="yes"?><Relationships xmlns="http://schemas.openxmlformats.org/package/2006/relationships"><Relationship Id="rId1" Type="http://schemas.openxmlformats.org/officeDocument/2006/relationships/slideMaster" Target="../slideMasters/slideMaster7.xml" /></Relationships>
</file>

<file path=ppt/slideLayouts/_rels/slideLayout55.xml.rels>&#65279;<?xml version="1.0" encoding="utf-8" standalone="yes"?><Relationships xmlns="http://schemas.openxmlformats.org/package/2006/relationships"><Relationship Id="rId1" Type="http://schemas.openxmlformats.org/officeDocument/2006/relationships/slideMaster" Target="../slideMasters/slideMaster7.xml" /></Relationships>
</file>

<file path=ppt/slideLayouts/_rels/slideLayout56.xml.rels>&#65279;<?xml version="1.0" encoding="utf-8" standalone="yes"?><Relationships xmlns="http://schemas.openxmlformats.org/package/2006/relationships"><Relationship Id="rId1" Type="http://schemas.openxmlformats.org/officeDocument/2006/relationships/tags" Target="../tags/tag212.xml" /><Relationship Id="rId2" Type="http://schemas.openxmlformats.org/officeDocument/2006/relationships/tags" Target="../tags/tag213.xml" /><Relationship Id="rId3" Type="http://schemas.openxmlformats.org/officeDocument/2006/relationships/tags" Target="../tags/tag214.xml" /><Relationship Id="rId4" Type="http://schemas.openxmlformats.org/officeDocument/2006/relationships/tags" Target="../tags/tag215.xml" /><Relationship Id="rId5" Type="http://schemas.openxmlformats.org/officeDocument/2006/relationships/image" Target="../media/image42.png" /><Relationship Id="rId6" Type="http://schemas.openxmlformats.org/officeDocument/2006/relationships/tags" Target="../tags/tag216.xml" /><Relationship Id="rId7" Type="http://schemas.openxmlformats.org/officeDocument/2006/relationships/slideMaster" Target="../slideMasters/slideMaster8.xml" /></Relationships>
</file>

<file path=ppt/slideLayouts/_rels/slideLayout57.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58.xml.rels>&#65279;<?xml version="1.0" encoding="utf-8" standalone="yes"?><Relationships xmlns="http://schemas.openxmlformats.org/package/2006/relationships"><Relationship Id="rId1" Type="http://schemas.openxmlformats.org/officeDocument/2006/relationships/image" Target="../media/image42.png" /><Relationship Id="rId2" Type="http://schemas.openxmlformats.org/officeDocument/2006/relationships/slideMaster" Target="../slideMasters/slideMaster8.xml" /></Relationships>
</file>

<file path=ppt/slideLayouts/_rels/slideLayout59.xml.rels>&#65279;<?xml version="1.0" encoding="utf-8" standalone="yes"?><Relationships xmlns="http://schemas.openxmlformats.org/package/2006/relationships"><Relationship Id="rId1" Type="http://schemas.openxmlformats.org/officeDocument/2006/relationships/tags" Target="../tags/tag217.xml" /><Relationship Id="rId2" Type="http://schemas.openxmlformats.org/officeDocument/2006/relationships/tags" Target="../tags/tag218.xml" /><Relationship Id="rId3" Type="http://schemas.openxmlformats.org/officeDocument/2006/relationships/image" Target="../media/image42.png" /><Relationship Id="rId4" Type="http://schemas.openxmlformats.org/officeDocument/2006/relationships/tags" Target="../tags/tag219.xml" /><Relationship Id="rId5" Type="http://schemas.openxmlformats.org/officeDocument/2006/relationships/slideMaster" Target="../slideMasters/slideMaster8.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0.xml.rels>&#65279;<?xml version="1.0" encoding="utf-8" standalone="yes"?><Relationships xmlns="http://schemas.openxmlformats.org/package/2006/relationships"><Relationship Id="rId1" Type="http://schemas.openxmlformats.org/officeDocument/2006/relationships/tags" Target="../tags/tag220.xml" /><Relationship Id="rId2" Type="http://schemas.openxmlformats.org/officeDocument/2006/relationships/tags" Target="../tags/tag221.xml" /><Relationship Id="rId3" Type="http://schemas.openxmlformats.org/officeDocument/2006/relationships/image" Target="../media/image42.png" /><Relationship Id="rId4" Type="http://schemas.openxmlformats.org/officeDocument/2006/relationships/tags" Target="../tags/tag222.xml" /><Relationship Id="rId5" Type="http://schemas.openxmlformats.org/officeDocument/2006/relationships/slideMaster" Target="../slideMasters/slideMaster8.xml" /></Relationships>
</file>

<file path=ppt/slideLayouts/_rels/slideLayout61.xml.rels>&#65279;<?xml version="1.0" encoding="utf-8" standalone="yes"?><Relationships xmlns="http://schemas.openxmlformats.org/package/2006/relationships"><Relationship Id="rId1" Type="http://schemas.openxmlformats.org/officeDocument/2006/relationships/image" Target="../media/image42.png" /><Relationship Id="rId2" Type="http://schemas.openxmlformats.org/officeDocument/2006/relationships/slideMaster" Target="../slideMasters/slideMaster8.xml" /></Relationships>
</file>

<file path=ppt/slideLayouts/_rels/slideLayout62.xml.rels>&#65279;<?xml version="1.0" encoding="utf-8" standalone="yes"?><Relationships xmlns="http://schemas.openxmlformats.org/package/2006/relationships"><Relationship Id="rId1" Type="http://schemas.openxmlformats.org/officeDocument/2006/relationships/tags" Target="../tags/tag223.xml" /><Relationship Id="rId2" Type="http://schemas.openxmlformats.org/officeDocument/2006/relationships/tags" Target="../tags/tag224.xml" /><Relationship Id="rId3" Type="http://schemas.openxmlformats.org/officeDocument/2006/relationships/tags" Target="../tags/tag225.xml" /><Relationship Id="rId4" Type="http://schemas.openxmlformats.org/officeDocument/2006/relationships/tags" Target="../tags/tag226.xml" /><Relationship Id="rId5" Type="http://schemas.openxmlformats.org/officeDocument/2006/relationships/tags" Target="../tags/tag227.xml" /><Relationship Id="rId6" Type="http://schemas.openxmlformats.org/officeDocument/2006/relationships/slideMaster" Target="../slideMasters/slideMaster8.xml" /></Relationships>
</file>

<file path=ppt/slideLayouts/_rels/slideLayout63.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64.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65.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66.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67.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68.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69.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0.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8.xml.rels>&#65279;<?xml version="1.0" encoding="utf-8" standalone="yes"?><Relationships xmlns="http://schemas.openxmlformats.org/package/2006/relationships"><Relationship Id="rId1" Type="http://schemas.openxmlformats.org/officeDocument/2006/relationships/image" Target="../media/image7.png" /><Relationship Id="rId2" Type="http://schemas.openxmlformats.org/officeDocument/2006/relationships/image" Target="../media/image5.emf" /><Relationship Id="rId3" Type="http://schemas.microsoft.com/office/2007/relationships/hdphoto" Target="../media/hdphoto1.wdp" /><Relationship Id="rId4"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image" Target="../media/image5.emf" /><Relationship Id="rId2" Type="http://schemas.openxmlformats.org/officeDocument/2006/relationships/image" Target="../media/image7.png" /><Relationship Id="rId3" Type="http://schemas.openxmlformats.org/officeDocument/2006/relationships/slideMaster" Target="../slideMasters/slideMaster1.xml" /><Relationship Id="rId4" Type="http://schemas.microsoft.com/office/2007/relationships/hdphoto" Target="../media/hdphoto1.wdp" /></Relationships>
</file>

<file path=ppt/slideLayouts/slideLayout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type="title" preserve="1">
  <p:cSld name="Title Slide">
    <p:bg>
      <p:bgPr>
        <a:solidFill>
          <a:srgbClr val="F3F4F4"/>
        </a:solidFill>
        <a:effectLst/>
      </p:bgPr>
    </p:bg>
    <p:spTree>
      <p:nvGrpSpPr>
        <p:cNvPr id="1" name=""/>
        <p:cNvGrpSpPr/>
        <p:nvPr/>
      </p:nvGrpSpPr>
      <p:grpSpPr>
        <a:xfrm>
          <a:off x="0" y="0"/>
          <a:ext cx="0" cy="0"/>
        </a:xfrm>
      </p:grpSpPr>
      <p:pic>
        <p:nvPicPr>
          <p:cNvPr id="22" name="Left Side Embellishment">
            <a:extLst>
              <a:ext uri="{FF2B5EF4-FFF2-40B4-BE49-F238E27FC236}">
                <a16:creationId xmlns:a16="http://schemas.microsoft.com/office/drawing/2014/main" id="{53B45ABE-9C34-43C8-AC5A-5BAE3A5ECB0E}"/>
              </a:ext>
              <a:ext uri="{C183D7F6-B498-43B3-948B-1728B52AA6E4}">
                <adec:decorative xmlns:adec="http://schemas.microsoft.com/office/drawing/2017/decorative" xmlns="" val="1"/>
              </a:ext>
            </a:extLst>
          </p:cNvPr>
          <p:cNvPicPr>
            <a:picLocks noChangeAspect="1"/>
          </p:cNvPicPr>
          <p:nvPr userDrawn="1">
            <p:custDataLst>
              <p:tags r:id="rId3"/>
            </p:custDataLst>
          </p:nvPr>
        </p:nvPicPr>
        <p:blipFill>
          <a:blip r:embed="rId1">
            <a:extLst>
              <a:ext uri="{96DAC541-7B7A-43D3-8B79-37D633B846F1}">
                <asvg:svgBlip xmlns:asvg="http://schemas.microsoft.com/office/drawing/2016/SVG/main" xmlns="" r:embed="rId2"/>
              </a:ext>
            </a:extLst>
          </a:blip>
          <a:stretch>
            <a:fillRect/>
          </a:stretch>
        </p:blipFill>
        <p:spPr>
          <a:xfrm>
            <a:off x="0" y="0"/>
            <a:ext cx="6210300" cy="6858000"/>
          </a:xfrm>
          <a:prstGeom prst="rect">
            <a:avLst/>
          </a:prstGeom>
        </p:spPr>
      </p:pic>
      <p:sp>
        <p:nvSpPr>
          <p:cNvPr id="2" name="Presentation Title">
            <a:extLst>
              <a:ext uri="{FF2B5EF4-FFF2-40B4-BE49-F238E27FC236}">
                <a16:creationId xmlns:a16="http://schemas.microsoft.com/office/drawing/2014/main" id="{DAE136CE-2099-43E6-A78F-37528C2B1CF3}"/>
              </a:ext>
            </a:extLst>
          </p:cNvPr>
          <p:cNvSpPr>
            <a:spLocks noGrp="1"/>
          </p:cNvSpPr>
          <p:nvPr>
            <p:ph type="ctrTitle" hasCustomPrompt="1"/>
            <p:custDataLst>
              <p:tags r:id="rId4"/>
            </p:custDataLst>
          </p:nvPr>
        </p:nvSpPr>
        <p:spPr>
          <a:xfrm>
            <a:off x="5494430" y="2313782"/>
            <a:ext cx="6217920" cy="2230436"/>
          </a:xfrm>
        </p:spPr>
        <p:txBody>
          <a:bodyPr lIns="91440" anchor="ctr">
            <a:normAutofit/>
          </a:bodyPr>
          <a:lstStyle>
            <a:lvl1pPr algn="l">
              <a:defRPr sz="4800" b="1">
                <a:solidFill>
                  <a:schemeClr val="accent2"/>
                </a:solidFill>
                <a:latin typeface="+mn-lt"/>
              </a:defRPr>
            </a:lvl1pPr>
          </a:lstStyle>
          <a:p>
            <a:r>
              <a:rPr lang="en-US"/>
              <a:t>Click to add Title</a:t>
            </a:r>
          </a:p>
        </p:txBody>
      </p:sp>
      <p:sp>
        <p:nvSpPr>
          <p:cNvPr id="3" name="Presentation Subtitle">
            <a:extLst>
              <a:ext uri="{FF2B5EF4-FFF2-40B4-BE49-F238E27FC236}">
                <a16:creationId xmlns:a16="http://schemas.microsoft.com/office/drawing/2014/main" id="{C25573A4-A9C4-47F0-9576-FF873A4291CD}"/>
              </a:ext>
            </a:extLst>
          </p:cNvPr>
          <p:cNvSpPr>
            <a:spLocks noGrp="1"/>
          </p:cNvSpPr>
          <p:nvPr>
            <p:ph type="subTitle" idx="1" hasCustomPrompt="1"/>
            <p:custDataLst>
              <p:tags r:id="rId5"/>
            </p:custDataLst>
          </p:nvPr>
        </p:nvSpPr>
        <p:spPr>
          <a:xfrm>
            <a:off x="5494430" y="4673599"/>
            <a:ext cx="6217920" cy="1135061"/>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4" name="Event Date">
            <a:extLst>
              <a:ext uri="{FF2B5EF4-FFF2-40B4-BE49-F238E27FC236}">
                <a16:creationId xmlns:a16="http://schemas.microsoft.com/office/drawing/2014/main" id="{A87BC8D1-B522-491F-805B-FA6690AC2AF6}"/>
              </a:ext>
            </a:extLst>
          </p:cNvPr>
          <p:cNvSpPr>
            <a:spLocks noGrp="1"/>
          </p:cNvSpPr>
          <p:nvPr>
            <p:ph type="dt" sz="half" idx="10"/>
            <p:custDataLst>
              <p:tags r:id="rId6"/>
            </p:custDataLst>
          </p:nvPr>
        </p:nvSpPr>
        <p:spPr>
          <a:xfrm>
            <a:off x="1908175" y="5833156"/>
            <a:ext cx="2743200" cy="365125"/>
          </a:xfrm>
          <a:prstGeom prst="rect">
            <a:avLst/>
          </a:prstGeom>
        </p:spPr>
        <p:txBody>
          <a:bodyPr/>
          <a:lstStyle>
            <a:lvl1pPr algn="ctr">
              <a:defRPr sz="2000">
                <a:solidFill>
                  <a:schemeClr val="bg1"/>
                </a:solidFill>
              </a:defRPr>
            </a:lvl1pPr>
          </a:lstStyle>
          <a:p>
            <a:r>
              <a:rPr lang="en-US"/>
              <a:t>Month XX, 20XX</a:t>
            </a:r>
          </a:p>
        </p:txBody>
      </p:sp>
      <p:grpSp>
        <p:nvGrpSpPr>
          <p:cNvPr id="28" name="DOL-ETA Branding">
            <a:extLst>
              <a:ext uri="{FF2B5EF4-FFF2-40B4-BE49-F238E27FC236}">
                <a16:creationId xmlns:a16="http://schemas.microsoft.com/office/drawing/2014/main" id="{725FB689-92DD-491D-8462-FE0AA953385E}"/>
              </a:ext>
            </a:extLst>
          </p:cNvPr>
          <p:cNvGrpSpPr/>
          <p:nvPr userDrawn="1">
            <p:custDataLst>
              <p:tags r:id="rId7"/>
            </p:custDataLst>
          </p:nvPr>
        </p:nvGrpSpPr>
        <p:grpSpPr>
          <a:xfrm>
            <a:off x="1360737" y="123825"/>
            <a:ext cx="3899036" cy="755650"/>
            <a:chOff x="1595394" y="293690"/>
            <a:chExt cx="3899036" cy="755650"/>
          </a:xfrm>
        </p:grpSpPr>
        <p:pic>
          <p:nvPicPr>
            <p:cNvPr id="25" name="DOL Seal" descr="Official seal of the United States Department of Labor">
              <a:extLst>
                <a:ext uri="{FF2B5EF4-FFF2-40B4-BE49-F238E27FC236}">
                  <a16:creationId xmlns:a16="http://schemas.microsoft.com/office/drawing/2014/main" id="{64621789-AD2B-43C2-B634-7CA4258C100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95394" y="293690"/>
              <a:ext cx="755650" cy="755650"/>
            </a:xfrm>
            <a:prstGeom prst="rect">
              <a:avLst/>
            </a:prstGeom>
          </p:spPr>
        </p:pic>
        <p:pic>
          <p:nvPicPr>
            <p:cNvPr id="27" name="ETA Tagline" descr="Employment and Training Administration, United States Department of Labor">
              <a:extLst>
                <a:ext uri="{FF2B5EF4-FFF2-40B4-BE49-F238E27FC236}">
                  <a16:creationId xmlns:a16="http://schemas.microsoft.com/office/drawing/2014/main" id="{7EAC06E8-608B-4773-B811-5F4269011230}"/>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463077" y="488047"/>
              <a:ext cx="3031353" cy="366936"/>
            </a:xfrm>
            <a:prstGeom prst="rect">
              <a:avLst/>
            </a:prstGeom>
          </p:spPr>
        </p:pic>
      </p:grpSp>
      <p:pic>
        <p:nvPicPr>
          <p:cNvPr id="10" name="WFGPS Logo" descr="Logo for WorkforceGPS: Navigate to Success">
            <a:extLst>
              <a:ext uri="{FF2B5EF4-FFF2-40B4-BE49-F238E27FC236}">
                <a16:creationId xmlns:a16="http://schemas.microsoft.com/office/drawing/2014/main" id="{A0EDBCB9-034B-4117-97B6-419BF0069DC5}"/>
              </a:ext>
            </a:extLst>
          </p:cNvPr>
          <p:cNvPicPr>
            <a:picLocks noChangeAspect="1"/>
          </p:cNvPicPr>
          <p:nvPr userDrawn="1">
            <p:custDataLst>
              <p:tags r:id="rId11"/>
            </p:custDataLst>
          </p:nvPr>
        </p:nvPicPr>
        <p:blipFill>
          <a:blip r:embed="rId10"/>
          <a:stretch>
            <a:fillRect/>
          </a:stretch>
        </p:blipFill>
        <p:spPr>
          <a:xfrm>
            <a:off x="7729099" y="630377"/>
            <a:ext cx="3102164" cy="1053028"/>
          </a:xfrm>
          <a:prstGeom prst="rect">
            <a:avLst/>
          </a:prstGeom>
        </p:spPr>
      </p:pic>
      <p:sp>
        <p:nvSpPr>
          <p:cNvPr id="24" name="Date Shadow">
            <a:extLst>
              <a:ext uri="{FF2B5EF4-FFF2-40B4-BE49-F238E27FC236}">
                <a16:creationId xmlns:a16="http://schemas.microsoft.com/office/drawing/2014/main" id="{C56EDC1C-5B01-4E65-95EB-E2F2CD4F99AC}"/>
              </a:ext>
              <a:ext uri="{C183D7F6-B498-43B3-948B-1728B52AA6E4}">
                <adec:decorative xmlns:adec="http://schemas.microsoft.com/office/drawing/2017/decorative" xmlns="" val="1"/>
              </a:ext>
            </a:extLst>
          </p:cNvPr>
          <p:cNvSpPr/>
          <p:nvPr userDrawn="1">
            <p:custDataLst>
              <p:tags r:id="rId12"/>
            </p:custDataLst>
          </p:nvPr>
        </p:nvSpPr>
        <p:spPr>
          <a:xfrm>
            <a:off x="878681" y="5675086"/>
            <a:ext cx="4802188" cy="681264"/>
          </a:xfrm>
          <a:prstGeom prst="trapezoid">
            <a:avLst>
              <a:gd name="adj" fmla="val 99801"/>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4304138"/>
      </p:ext>
    </p:extLst>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type="picTx" preserve="1">
  <p:cSld name="Picture with Caption">
    <p:spTree>
      <p:nvGrpSpPr>
        <p:cNvPr id="1" name=""/>
        <p:cNvGrpSpPr/>
        <p:nvPr/>
      </p:nvGrpSpPr>
      <p:grpSpPr>
        <a:xfrm>
          <a:off x="0" y="0"/>
          <a:ext cx="0" cy="0"/>
        </a:xfrm>
      </p:grpSpPr>
      <p:grpSp>
        <p:nvGrpSpPr>
          <p:cNvPr id="8" name="Bottom Corner Embellishment">
            <a:extLst>
              <a:ext uri="{FF2B5EF4-FFF2-40B4-BE49-F238E27FC236}">
                <a16:creationId xmlns:a16="http://schemas.microsoft.com/office/drawing/2014/main" id="{68C2AF08-471A-4949-A6A1-F45470086C28}"/>
              </a:ext>
              <a:ext uri="{C183D7F6-B498-43B3-948B-1728B52AA6E4}">
                <adec:decorative xmlns:adec="http://schemas.microsoft.com/office/drawing/2017/decorative" xmlns="" val="1"/>
              </a:ext>
            </a:extLst>
          </p:cNvPr>
          <p:cNvGrpSpPr/>
          <p:nvPr userDrawn="1"/>
        </p:nvGrpSpPr>
        <p:grpSpPr>
          <a:xfrm>
            <a:off x="11405293" y="5979373"/>
            <a:ext cx="1274472" cy="851703"/>
            <a:chOff x="11405293" y="5979373"/>
            <a:chExt cx="1274472" cy="851703"/>
          </a:xfrm>
        </p:grpSpPr>
        <p:sp>
          <p:nvSpPr>
            <p:cNvPr id="9" name="Freeform: Shape 8">
              <a:extLst>
                <a:ext uri="{FF2B5EF4-FFF2-40B4-BE49-F238E27FC236}">
                  <a16:creationId xmlns:a16="http://schemas.microsoft.com/office/drawing/2014/main" id="{62651369-C661-484B-9FE2-66661E4F996A}"/>
                </a:ext>
              </a:extLst>
            </p:cNvPr>
            <p:cNvSpPr/>
            <p:nvPr userDrawn="1"/>
          </p:nvSpPr>
          <p:spPr>
            <a:xfrm rot="13500000">
              <a:off x="11616677" y="5767989"/>
              <a:ext cx="851703" cy="1274472"/>
            </a:xfrm>
            <a:custGeom>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51440254-C3B0-4830-96AF-06C8926280B4}"/>
                </a:ext>
              </a:extLst>
            </p:cNvPr>
            <p:cNvSpPr/>
            <p:nvPr userDrawn="1"/>
          </p:nvSpPr>
          <p:spPr>
            <a:xfrm rot="13500000">
              <a:off x="11639672" y="5804455"/>
              <a:ext cx="824763" cy="1220593"/>
            </a:xfrm>
            <a:custGeom>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Top Corner Embellishment">
            <a:extLst>
              <a:ext uri="{FF2B5EF4-FFF2-40B4-BE49-F238E27FC236}">
                <a16:creationId xmlns:a16="http://schemas.microsoft.com/office/drawing/2014/main" id="{F394876E-3573-4EC0-BB7C-70E02E14CF96}"/>
              </a:ext>
              <a:ext uri="{C183D7F6-B498-43B3-948B-1728B52AA6E4}">
                <adec:decorative xmlns:adec="http://schemas.microsoft.com/office/drawing/2017/decorative" xmlns="" val="1"/>
              </a:ext>
            </a:extLst>
          </p:cNvPr>
          <p:cNvGrpSpPr/>
          <p:nvPr userDrawn="1"/>
        </p:nvGrpSpPr>
        <p:grpSpPr>
          <a:xfrm>
            <a:off x="-473958" y="98902"/>
            <a:ext cx="1110742" cy="882858"/>
            <a:chOff x="-349094" y="75201"/>
            <a:chExt cx="816665" cy="649115"/>
          </a:xfrm>
        </p:grpSpPr>
        <p:sp>
          <p:nvSpPr>
            <p:cNvPr id="14" name="Freeform: Shape 13">
              <a:extLst>
                <a:ext uri="{FF2B5EF4-FFF2-40B4-BE49-F238E27FC236}">
                  <a16:creationId xmlns:a16="http://schemas.microsoft.com/office/drawing/2014/main" id="{6C822380-D571-4572-8696-087937615352}"/>
                </a:ext>
              </a:extLst>
            </p:cNvPr>
            <p:cNvSpPr/>
            <p:nvPr userDrawn="1"/>
          </p:nvSpPr>
          <p:spPr>
            <a:xfrm rot="2700000">
              <a:off x="-265319" y="-8574"/>
              <a:ext cx="649115" cy="816665"/>
            </a:xfrm>
            <a:custGeom>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cxnLst>
                <a:cxn ang="0">
                  <a:pos x="connsiteX0" y="connsiteY0"/>
                </a:cxn>
                <a:cxn ang="0">
                  <a:pos x="connsiteX1" y="connsiteY1"/>
                </a:cxn>
                <a:cxn ang="0">
                  <a:pos x="connsiteX2" y="connsiteY2"/>
                </a:cxn>
                <a:cxn ang="0">
                  <a:pos x="connsiteX3" y="connsiteY3"/>
                </a:cxn>
              </a:cxnLst>
              <a:rect l="l" t="t" r="r" b="b"/>
              <a:pathLst>
                <a:path w="649115" h="816664">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9BFD818E-234C-4B59-96E4-F4CDAA9252E6}"/>
                </a:ext>
              </a:extLst>
            </p:cNvPr>
            <p:cNvSpPr/>
            <p:nvPr userDrawn="1"/>
          </p:nvSpPr>
          <p:spPr>
            <a:xfrm rot="2700000">
              <a:off x="-261373" y="8838"/>
              <a:ext cx="622175" cy="762786"/>
            </a:xfrm>
            <a:custGeom>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E0E2A638-2009-43D7-805B-FB7628B42C76}"/>
                </a:ext>
              </a:extLst>
            </p:cNvPr>
            <p:cNvSpPr/>
            <p:nvPr userDrawn="1"/>
          </p:nvSpPr>
          <p:spPr>
            <a:xfrm rot="2700000">
              <a:off x="-250498" y="56849"/>
              <a:ext cx="547907" cy="614248"/>
            </a:xfrm>
            <a:custGeom>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 name="WFGPS Logo">
            <a:extLst>
              <a:ext uri="{FF2B5EF4-FFF2-40B4-BE49-F238E27FC236}">
                <a16:creationId xmlns:a16="http://schemas.microsoft.com/office/drawing/2014/main" id="{F5E408F6-FF03-48E6-9C0B-999897EAEBA1}"/>
              </a:ext>
              <a:ext uri="{C183D7F6-B498-43B3-948B-1728B52AA6E4}">
                <adec:decorative xmlns:adec="http://schemas.microsoft.com/office/drawing/2017/decorative" xmlns="" val="1"/>
              </a:ext>
            </a:extLst>
          </p:cNvPr>
          <p:cNvPicPr>
            <a:picLocks noChangeAspect="1"/>
          </p:cNvPicPr>
          <p:nvPr userDrawn="1"/>
        </p:nvPicPr>
        <p:blipFill>
          <a:blip r:embed="rId1"/>
          <a:stretch>
            <a:fillRect/>
          </a:stretch>
        </p:blipFill>
        <p:spPr>
          <a:xfrm>
            <a:off x="9622551" y="6284572"/>
            <a:ext cx="1389041" cy="471509"/>
          </a:xfrm>
          <a:prstGeom prst="rect">
            <a:avLst/>
          </a:prstGeom>
        </p:spPr>
      </p:pic>
      <p:pic>
        <p:nvPicPr>
          <p:cNvPr id="12" name="ETA Tagline">
            <a:extLst>
              <a:ext uri="{FF2B5EF4-FFF2-40B4-BE49-F238E27FC236}">
                <a16:creationId xmlns:a16="http://schemas.microsoft.com/office/drawing/2014/main" id="{77D38047-2F79-488F-8A42-8961AF100928}"/>
              </a:ext>
              <a:ext uri="{C183D7F6-B498-43B3-948B-1728B52AA6E4}">
                <adec:decorative xmlns:adec="http://schemas.microsoft.com/office/drawing/2017/decorative" xmlns="" val="1"/>
              </a:ext>
            </a:extLst>
          </p:cNvPr>
          <p:cNvPicPr>
            <a:picLocks noChangeAspect="1"/>
          </p:cNvPicPr>
          <p:nvPr userDrawn="1"/>
        </p:nvPicPr>
        <p:blipFill>
          <a:blip r:embed="rId2">
            <a:alphaModFix amt="70000"/>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7" name="Slide Number">
            <a:extLst>
              <a:ext uri="{FF2B5EF4-FFF2-40B4-BE49-F238E27FC236}">
                <a16:creationId xmlns:a16="http://schemas.microsoft.com/office/drawing/2014/main" id="{B055653F-EAF2-4CBA-949A-2120180C1413}"/>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3CBBA5EA-DF9F-4637-9E25-488F955B71EE}"/>
              </a:ext>
            </a:extLst>
          </p:cNvPr>
          <p:cNvSpPr>
            <a:spLocks noGrp="1"/>
          </p:cNvSpPr>
          <p:nvPr>
            <p:ph type="title"/>
          </p:nvPr>
        </p:nvSpPr>
        <p:spPr>
          <a:xfrm>
            <a:off x="839788" y="457200"/>
            <a:ext cx="3932237" cy="2377440"/>
          </a:xfrm>
        </p:spPr>
        <p:txBody>
          <a:bodyPr anchor="b">
            <a:normAutofit/>
          </a:bodyPr>
          <a:lstStyle>
            <a:lvl1pPr>
              <a:defRPr sz="3600"/>
            </a:lvl1pPr>
          </a:lstStyle>
          <a:p>
            <a:r>
              <a:rPr lang="en-US"/>
              <a:t>Click to edit Master title style</a:t>
            </a:r>
          </a:p>
        </p:txBody>
      </p:sp>
      <p:sp>
        <p:nvSpPr>
          <p:cNvPr id="4" name="Subtitle Caption">
            <a:extLst>
              <a:ext uri="{FF2B5EF4-FFF2-40B4-BE49-F238E27FC236}">
                <a16:creationId xmlns:a16="http://schemas.microsoft.com/office/drawing/2014/main" id="{ACE185BF-D479-4469-B290-584318A7463F}"/>
              </a:ext>
            </a:extLst>
          </p:cNvPr>
          <p:cNvSpPr>
            <a:spLocks noGrp="1"/>
          </p:cNvSpPr>
          <p:nvPr>
            <p:ph type="body" sz="half" idx="2" hasCustomPrompt="1"/>
          </p:nvPr>
        </p:nvSpPr>
        <p:spPr>
          <a:xfrm>
            <a:off x="839788" y="3300730"/>
            <a:ext cx="3932237" cy="2560320"/>
          </a:xfrm>
          <a:solidFill>
            <a:srgbClr val="F3F4F4"/>
          </a:solidFill>
          <a:ln>
            <a:solidFill>
              <a:schemeClr val="accent4"/>
            </a:solidFill>
          </a:ln>
        </p:spPr>
        <p:txBody>
          <a:bodyPr lIns="182880" tIns="182880" rIns="182880" bIns="182880" anchor="ctr">
            <a:noAutofit/>
          </a:bodyPr>
          <a:lstStyle>
            <a:lvl1pPr marL="0" indent="0" algn="ctr">
              <a:buNone/>
              <a:defRPr sz="2000" i="1">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 / subtitle</a:t>
            </a:r>
          </a:p>
        </p:txBody>
      </p:sp>
      <p:sp>
        <p:nvSpPr>
          <p:cNvPr id="3" name="Picture Placeholder">
            <a:extLst>
              <a:ext uri="{FF2B5EF4-FFF2-40B4-BE49-F238E27FC236}">
                <a16:creationId xmlns:a16="http://schemas.microsoft.com/office/drawing/2014/main" id="{DABA74C2-14DB-422A-8954-B53A9CACED51}"/>
              </a:ext>
            </a:extLst>
          </p:cNvPr>
          <p:cNvSpPr>
            <a:spLocks noGrp="1"/>
          </p:cNvSpPr>
          <p:nvPr>
            <p:ph type="pic" idx="1" hasCustomPrompt="1"/>
          </p:nvPr>
        </p:nvSpPr>
        <p:spPr>
          <a:xfrm>
            <a:off x="5183188" y="457201"/>
            <a:ext cx="6172200" cy="5403850"/>
          </a:xfrm>
        </p:spPr>
        <p:txBody>
          <a:bodyPr anchor="ctr">
            <a:normAutofit/>
          </a:bodyPr>
          <a:lstStyle>
            <a:lvl1pPr marL="0" marR="0" indent="0" algn="ctr" defTabSz="914400" rtl="0" eaLnBrk="1" fontAlgn="auto" latinLnBrk="0" hangingPunct="1">
              <a:lnSpc>
                <a:spcPct val="95000"/>
              </a:lnSpc>
              <a:spcBef>
                <a:spcPts val="1800"/>
              </a:spcBef>
              <a:spcAft>
                <a:spcPct val="0"/>
              </a:spcAft>
              <a:buClr>
                <a:schemeClr val="accent2"/>
              </a:buClr>
              <a:buSzTx/>
              <a:buFont typeface="Wingdings 3" panose="05040102010807070707" pitchFamily="18" charset="2"/>
              <a:buNone/>
              <a:defRPr sz="2000" i="1">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5000"/>
              </a:lnSpc>
              <a:spcBef>
                <a:spcPts val="1800"/>
              </a:spcBef>
              <a:spcAft>
                <a:spcPct val="0"/>
              </a:spcAft>
              <a:buClr>
                <a:schemeClr val="accent2"/>
              </a:buClr>
              <a:buSzTx/>
              <a:buFont typeface="Wingdings 3" panose="05040102010807070707" pitchFamily="18" charset="2"/>
              <a:buNone/>
              <a:defRPr/>
            </a:pPr>
            <a:r>
              <a:rPr lang="en-US"/>
              <a:t>Click icon to add picture, or drag and drop from your files.</a:t>
            </a:r>
          </a:p>
        </p:txBody>
      </p:sp>
      <p:sp>
        <p:nvSpPr>
          <p:cNvPr id="6" name="Footer Placeholder">
            <a:extLst>
              <a:ext uri="{FF2B5EF4-FFF2-40B4-BE49-F238E27FC236}">
                <a16:creationId xmlns:a16="http://schemas.microsoft.com/office/drawing/2014/main" id="{9B6039DB-1CBA-4C01-87BE-4FAC63D5E19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11116838"/>
      </p:ext>
    </p:extLst>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userDrawn="1">
  <p:cSld name="Poll">
    <p:spTree>
      <p:nvGrpSpPr>
        <p:cNvPr id="1" name=""/>
        <p:cNvGrpSpPr/>
        <p:nvPr/>
      </p:nvGrpSpPr>
      <p:grpSpPr>
        <a:xfrm>
          <a:off x="0" y="0"/>
          <a:ext cx="0" cy="0"/>
        </a:xfrm>
      </p:grpSpPr>
      <p:pic>
        <p:nvPicPr>
          <p:cNvPr id="7" name="Graph Icon">
            <a:extLst>
              <a:ext uri="{FF2B5EF4-FFF2-40B4-BE49-F238E27FC236}">
                <a16:creationId xmlns:a16="http://schemas.microsoft.com/office/drawing/2014/main" id="{CE7F2329-9AB5-4502-9A32-DC50A392F5E7}"/>
              </a:ext>
              <a:ext uri="{C183D7F6-B498-43B3-948B-1728B52AA6E4}">
                <adec:decorative xmlns:adec="http://schemas.microsoft.com/office/drawing/2017/decorative" xmlns="" val="1"/>
              </a:ext>
            </a:extLst>
          </p:cNvPr>
          <p:cNvPicPr>
            <a:picLocks noChangeAspect="1"/>
          </p:cNvPicPr>
          <p:nvPr userDrawn="1">
            <p:custDataLst>
              <p:tags r:id="rId3"/>
            </p:custDataLst>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p:blipFill>
        <p:spPr>
          <a:xfrm>
            <a:off x="0" y="2252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custDataLst>
              <p:tags r:id="rId4"/>
            </p:custDataLst>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custDataLst>
              <p:tags r:id="rId5"/>
            </p:custDataLst>
          </p:nvPr>
        </p:nvSpPr>
        <p:spPr/>
        <p:txBody>
          <a:bodyPr>
            <a:normAutofit/>
          </a:bodyPr>
          <a:lstStyle>
            <a:lvl1pPr>
              <a:defRPr sz="3600"/>
            </a:lvl1pPr>
          </a:lstStyle>
          <a:p>
            <a:r>
              <a:rPr lang="en-US"/>
              <a:t>Enter title of polling slide here.</a:t>
            </a:r>
          </a:p>
        </p:txBody>
      </p:sp>
      <p:sp>
        <p:nvSpPr>
          <p:cNvPr id="9" name="Polling Question">
            <a:extLst>
              <a:ext uri="{FF2B5EF4-FFF2-40B4-BE49-F238E27FC236}">
                <a16:creationId xmlns:a16="http://schemas.microsoft.com/office/drawing/2014/main" id="{EE27A0AE-E444-4E1B-9D4A-CC7653C4A515}"/>
              </a:ext>
            </a:extLst>
          </p:cNvPr>
          <p:cNvSpPr>
            <a:spLocks noGrp="1"/>
          </p:cNvSpPr>
          <p:nvPr>
            <p:ph type="body" idx="14" hasCustomPrompt="1"/>
            <p:custDataLst>
              <p:tags r:id="rId6"/>
            </p:custDataLst>
          </p:nvPr>
        </p:nvSpPr>
        <p:spPr>
          <a:xfrm>
            <a:off x="805866" y="1137446"/>
            <a:ext cx="4624388" cy="3571134"/>
          </a:xfrm>
          <a:solidFill>
            <a:srgbClr val="F3F4F4"/>
          </a:solidFill>
          <a:ln>
            <a:solidFill>
              <a:schemeClr val="accent4"/>
            </a:solidFill>
          </a:ln>
        </p:spPr>
        <p:txBody>
          <a:bodyPr lIns="182880" rIns="182880" anchor="ctr">
            <a:normAutofit/>
          </a:bodyPr>
          <a:lstStyle>
            <a:lvl1pPr marL="0" indent="0" algn="l">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polling question here.</a:t>
            </a:r>
          </a:p>
        </p:txBody>
      </p:sp>
      <p:sp>
        <p:nvSpPr>
          <p:cNvPr id="8" name="Answering Instructions">
            <a:extLst>
              <a:ext uri="{FF2B5EF4-FFF2-40B4-BE49-F238E27FC236}">
                <a16:creationId xmlns:a16="http://schemas.microsoft.com/office/drawing/2014/main" id="{74A65F1B-1D9D-4F97-87C1-93DB7F65BBBB}"/>
              </a:ext>
            </a:extLst>
          </p:cNvPr>
          <p:cNvSpPr>
            <a:spLocks noGrp="1"/>
          </p:cNvSpPr>
          <p:nvPr>
            <p:ph type="body" sz="quarter" idx="13" hasCustomPrompt="1"/>
            <p:custDataLst>
              <p:tags r:id="rId7"/>
            </p:custDataLst>
          </p:nvPr>
        </p:nvSpPr>
        <p:spPr>
          <a:xfrm>
            <a:off x="805866" y="5021263"/>
            <a:ext cx="4624388" cy="1155700"/>
          </a:xfrm>
        </p:spPr>
        <p:txBody>
          <a:bodyPr anchor="ctr">
            <a:normAutofit/>
          </a:bodyPr>
          <a:lstStyle>
            <a:lvl1pPr marL="0" indent="0" algn="ctr">
              <a:spcBef>
                <a:spcPct val="0"/>
              </a:spcBef>
              <a:spcAft>
                <a:spcPts val="200"/>
              </a:spcAft>
              <a:buNone/>
              <a:defRPr sz="2000" i="1"/>
            </a:lvl1pPr>
            <a:lvl2pPr marL="0" indent="0" algn="ctr">
              <a:spcBef>
                <a:spcPct val="0"/>
              </a:spcBef>
              <a:buNone/>
              <a:defRPr sz="1800" i="1">
                <a:solidFill>
                  <a:schemeClr val="accent4">
                    <a:lumMod val="50000"/>
                  </a:schemeClr>
                </a:solidFill>
                <a:latin typeface="+mj-lt"/>
              </a:defRPr>
            </a:lvl2pPr>
            <a:lvl3pPr marL="914400" indent="0">
              <a:buNone/>
              <a:defRPr/>
            </a:lvl3pPr>
          </a:lstStyle>
          <a:p>
            <a:pPr lvl="0"/>
            <a:r>
              <a:rPr lang="en-US"/>
              <a:t>Enter answering instructions</a:t>
            </a:r>
          </a:p>
          <a:p>
            <a:pPr lvl="1"/>
            <a:r>
              <a:rPr lang="en-US"/>
              <a:t>Additional answer instructions</a:t>
            </a:r>
          </a:p>
        </p:txBody>
      </p:sp>
      <p:sp>
        <p:nvSpPr>
          <p:cNvPr id="3" name="Poll Answers">
            <a:extLst>
              <a:ext uri="{FF2B5EF4-FFF2-40B4-BE49-F238E27FC236}">
                <a16:creationId xmlns:a16="http://schemas.microsoft.com/office/drawing/2014/main" id="{17AAC5FF-8264-4C60-8AAC-1B83EE24201B}"/>
              </a:ext>
            </a:extLst>
          </p:cNvPr>
          <p:cNvSpPr>
            <a:spLocks noGrp="1"/>
          </p:cNvSpPr>
          <p:nvPr>
            <p:ph idx="1" hasCustomPrompt="1"/>
            <p:custDataLst>
              <p:tags r:id="rId8"/>
            </p:custDataLst>
          </p:nvPr>
        </p:nvSpPr>
        <p:spPr>
          <a:xfrm>
            <a:off x="5786005" y="1137447"/>
            <a:ext cx="5925134" cy="4089874"/>
          </a:xfrm>
        </p:spPr>
        <p:txBody>
          <a:bodyPr anchor="ctr"/>
          <a:lstStyle>
            <a:lvl1pPr marL="457200" indent="-457200">
              <a:spcBef>
                <a:spcPts val="3000"/>
              </a:spcBef>
              <a:buClr>
                <a:schemeClr val="accent5"/>
              </a:buClr>
              <a:buSzPct val="120000"/>
              <a:buFont typeface="+mj-lt"/>
              <a:buAutoNum type="arabicPeriod"/>
              <a:defRPr sz="2400" b="1"/>
            </a:lvl1pPr>
            <a:lvl2pPr marL="914400" indent="-457200">
              <a:spcBef>
                <a:spcPts val="200"/>
              </a:spcBef>
              <a:buFont typeface="+mj-lt"/>
              <a:buAutoNum type="alphaLcParenR"/>
              <a:defRPr sz="2000" i="0">
                <a:solidFill>
                  <a:schemeClr val="accent3">
                    <a:lumMod val="75000"/>
                    <a:lumOff val="25000"/>
                  </a:schemeClr>
                </a:solidFill>
                <a:latin typeface="+mj-lt"/>
              </a:defRPr>
            </a:lvl2pPr>
            <a:lvl3pPr marL="731520" indent="-274320">
              <a:buClr>
                <a:schemeClr val="accent6"/>
              </a:buClr>
              <a:buSzPct val="90000"/>
              <a:buFont typeface="Wingdings" panose="05000000000000000000" pitchFamily="2" charset="2"/>
              <a:buChar char="("/>
              <a:defRPr sz="2000" b="0">
                <a:solidFill>
                  <a:schemeClr val="accent1"/>
                </a:solidFill>
              </a:defRPr>
            </a:lvl3pPr>
            <a:lvl4pPr marL="457200" indent="0">
              <a:buNone/>
              <a:defRPr sz="1800" b="1">
                <a:solidFill>
                  <a:schemeClr val="accent5"/>
                </a:solidFill>
              </a:defRPr>
            </a:lvl4pPr>
            <a:lvl5pPr marL="2194560">
              <a:defRPr/>
            </a:lvl5pPr>
          </a:lstStyle>
          <a:p>
            <a:pPr lvl="0"/>
            <a:r>
              <a:rPr lang="en-US"/>
              <a:t>Type your possible choices/answers here.</a:t>
            </a:r>
          </a:p>
          <a:p>
            <a:pPr lvl="1"/>
            <a:r>
              <a:rPr lang="en-US"/>
              <a:t>Second Level, if applicable.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custDataLst>
              <p:tags r:id="rId9"/>
            </p:custDataLst>
          </p:nvPr>
        </p:nvSpPr>
        <p:spPr/>
        <p:txBody>
          <a:bodyPr/>
          <a:lstStyle/>
          <a:p>
            <a:endParaRPr lang="en-US"/>
          </a:p>
        </p:txBody>
      </p:sp>
    </p:spTree>
    <p:extLst>
      <p:ext uri="{BB962C8B-B14F-4D97-AF65-F5344CB8AC3E}">
        <p14:creationId xmlns:p14="http://schemas.microsoft.com/office/powerpoint/2010/main" val="2248901416"/>
      </p:ext>
    </p:extLst>
  </p:cSld>
  <p:clrMapOvr>
    <a:masterClrMapping/>
  </p:clrMapOvr>
  <p:transition/>
  <p:timing/>
  <p:hf hdr="0" ftr="0" dt="0"/>
</p:sldLayout>
</file>

<file path=ppt/slideLayouts/slideLayout12.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Objectives">
    <p:spTree>
      <p:nvGrpSpPr>
        <p:cNvPr id="1" name=""/>
        <p:cNvGrpSpPr/>
        <p:nvPr/>
      </p:nvGrpSpPr>
      <p:grpSpPr>
        <a:xfrm>
          <a:off x="0" y="0"/>
          <a:ext cx="0" cy="0"/>
        </a:xfrm>
      </p:grpSpPr>
      <p:pic>
        <p:nvPicPr>
          <p:cNvPr id="7" name="Target Icon">
            <a:extLst>
              <a:ext uri="{FF2B5EF4-FFF2-40B4-BE49-F238E27FC236}">
                <a16:creationId xmlns:a16="http://schemas.microsoft.com/office/drawing/2014/main" id="{CE7F2329-9AB5-4502-9A32-DC50A392F5E7}"/>
              </a:ext>
              <a:ext uri="{C183D7F6-B498-43B3-948B-1728B52AA6E4}">
                <adec:decorative xmlns:adec="http://schemas.microsoft.com/office/drawing/2017/decorative" xmlns="" val="1"/>
              </a:ext>
            </a:extLst>
          </p:cNvPr>
          <p:cNvPicPr>
            <a:picLocks noChangeAspect="1"/>
          </p:cNvPicPr>
          <p:nvPr userDrawn="1">
            <p:custDataLst>
              <p:tags r:id="rId3"/>
            </p:custDataLst>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p:blipFill>
        <p:spPr>
          <a:xfrm>
            <a:off x="0" y="2379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custDataLst>
              <p:tags r:id="rId4"/>
            </p:custDataLst>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custDataLst>
              <p:tags r:id="rId5"/>
            </p:custDataLst>
          </p:nvPr>
        </p:nvSpPr>
        <p:spPr/>
        <p:txBody>
          <a:bodyPr>
            <a:normAutofit/>
          </a:bodyPr>
          <a:lstStyle>
            <a:lvl1pPr>
              <a:defRPr sz="3600"/>
            </a:lvl1pPr>
          </a:lstStyle>
          <a:p>
            <a:r>
              <a:rPr lang="en-US"/>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custDataLst>
              <p:tags r:id="rId6"/>
            </p:custDataLst>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custDataLst>
              <p:tags r:id="rId7"/>
            </p:custDataLst>
          </p:nvPr>
        </p:nvSpPr>
        <p:spPr/>
        <p:txBody>
          <a:bodyPr/>
          <a:lstStyle/>
          <a:p>
            <a:endParaRPr lang="en-US"/>
          </a:p>
        </p:txBody>
      </p:sp>
    </p:spTree>
    <p:extLst>
      <p:ext uri="{BB962C8B-B14F-4D97-AF65-F5344CB8AC3E}">
        <p14:creationId xmlns:p14="http://schemas.microsoft.com/office/powerpoint/2010/main" val="568051916"/>
      </p:ext>
    </p:extLst>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Legal Language">
    <p:spTree>
      <p:nvGrpSpPr>
        <p:cNvPr id="1" name=""/>
        <p:cNvGrpSpPr/>
        <p:nvPr/>
      </p:nvGrpSpPr>
      <p:grpSpPr>
        <a:xfrm>
          <a:off x="0" y="0"/>
          <a:ext cx="0" cy="0"/>
        </a:xfrm>
      </p:grpSpPr>
      <p:pic>
        <p:nvPicPr>
          <p:cNvPr id="7" name="Gavel Icon">
            <a:extLst>
              <a:ext uri="{FF2B5EF4-FFF2-40B4-BE49-F238E27FC236}">
                <a16:creationId xmlns:a16="http://schemas.microsoft.com/office/drawing/2014/main" id="{CE7F2329-9AB5-4502-9A32-DC50A392F5E7}"/>
              </a:ext>
              <a:ext uri="{C183D7F6-B498-43B3-948B-1728B52AA6E4}">
                <adec:decorative xmlns:adec="http://schemas.microsoft.com/office/drawing/2017/decorative" xmlns="" val="1"/>
              </a:ext>
            </a:extLst>
          </p:cNvPr>
          <p:cNvPicPr>
            <a:picLocks noChangeAspect="1"/>
          </p:cNvPicPr>
          <p:nvPr userDrawn="1"/>
        </p:nvPicPr>
        <p:blipFill>
          <a:blip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p:blipFill>
        <p:spPr>
          <a:xfrm>
            <a:off x="0" y="2379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a:xfrm>
            <a:off x="805866" y="46208"/>
            <a:ext cx="11081334" cy="786384"/>
          </a:xfrm>
        </p:spPr>
        <p:txBody>
          <a:bodyPr/>
          <a:lstStyle>
            <a:lvl1pPr>
              <a:defRPr/>
            </a:lvl1pPr>
          </a:lstStyle>
          <a:p>
            <a:r>
              <a:rPr lang="en-US"/>
              <a:t>Section name / Title / Reference Info</a:t>
            </a:r>
          </a:p>
        </p:txBody>
      </p:sp>
      <p:sp>
        <p:nvSpPr>
          <p:cNvPr id="11" name="Subtitle Placeholder">
            <a:extLst>
              <a:ext uri="{FF2B5EF4-FFF2-40B4-BE49-F238E27FC236}">
                <a16:creationId xmlns:a16="http://schemas.microsoft.com/office/drawing/2014/main" id="{A61A414C-2D35-452C-843D-37948489DBBF}"/>
              </a:ext>
            </a:extLst>
          </p:cNvPr>
          <p:cNvSpPr>
            <a:spLocks noGrp="1"/>
          </p:cNvSpPr>
          <p:nvPr>
            <p:ph type="body" sz="quarter" idx="14" hasCustomPrompt="1"/>
          </p:nvPr>
        </p:nvSpPr>
        <p:spPr>
          <a:xfrm>
            <a:off x="805866" y="983171"/>
            <a:ext cx="11080750" cy="533657"/>
          </a:xfrm>
        </p:spPr>
        <p:txBody>
          <a:bodyPr anchor="ctr">
            <a:noAutofit/>
          </a:bodyPr>
          <a:lstStyle>
            <a:lvl1pPr marL="0" indent="0">
              <a:buNone/>
              <a:defRPr sz="2000" i="1">
                <a:solidFill>
                  <a:schemeClr val="accent3">
                    <a:lumMod val="75000"/>
                    <a:lumOff val="25000"/>
                  </a:schemeClr>
                </a:solidFill>
                <a:latin typeface="+mn-lt"/>
                <a:cs typeface="Times New Roman" panose="02020603050405020304" pitchFamily="18" charset="0"/>
              </a:defRPr>
            </a:lvl1pPr>
          </a:lstStyle>
          <a:p>
            <a:pPr lvl="0"/>
            <a:r>
              <a:rPr lang="en-US"/>
              <a:t>Additional info if applicable, otherwise, delete this block.</a:t>
            </a:r>
          </a:p>
        </p:txBody>
      </p:sp>
      <p:sp>
        <p:nvSpPr>
          <p:cNvPr id="8" name="Legal Language">
            <a:extLst>
              <a:ext uri="{FF2B5EF4-FFF2-40B4-BE49-F238E27FC236}">
                <a16:creationId xmlns:a16="http://schemas.microsoft.com/office/drawing/2014/main" id="{8AE1AC09-B139-44BF-A4A9-AF0951E5026E}"/>
              </a:ext>
            </a:extLst>
          </p:cNvPr>
          <p:cNvSpPr>
            <a:spLocks noGrp="1"/>
          </p:cNvSpPr>
          <p:nvPr>
            <p:ph type="body" sz="quarter" idx="13" hasCustomPrompt="1"/>
          </p:nvPr>
        </p:nvSpPr>
        <p:spPr>
          <a:xfrm>
            <a:off x="805866" y="1667407"/>
            <a:ext cx="11080750" cy="3291869"/>
          </a:xfrm>
        </p:spPr>
        <p:txBody>
          <a:bodyPr anchor="ctr"/>
          <a:lstStyle>
            <a:lvl1pPr marL="0" indent="0">
              <a:lnSpc>
                <a:spcPct val="100000"/>
              </a:lnSpc>
              <a:spcBef>
                <a:spcPts val="600"/>
              </a:spcBef>
              <a:spcAft>
                <a:spcPts val="600"/>
              </a:spcAft>
              <a:buNone/>
              <a:defRPr>
                <a:latin typeface="Times New Roman" panose="02020603050405020304" pitchFamily="18" charset="0"/>
                <a:cs typeface="Times New Roman" panose="02020603050405020304" pitchFamily="18" charset="0"/>
              </a:defRPr>
            </a:lvl1pPr>
          </a:lstStyle>
          <a:p>
            <a:pPr lvl="0"/>
            <a:r>
              <a:rPr lang="en-US"/>
              <a:t>This slide format is to draw attention to precise legal language.  Place legal language here.</a:t>
            </a:r>
          </a:p>
        </p:txBody>
      </p:sp>
      <p:sp>
        <p:nvSpPr>
          <p:cNvPr id="12" name="Bottom Callout">
            <a:extLst>
              <a:ext uri="{FF2B5EF4-FFF2-40B4-BE49-F238E27FC236}">
                <a16:creationId xmlns:a16="http://schemas.microsoft.com/office/drawing/2014/main" id="{754DB676-0691-483D-9B70-22D586974A24}"/>
              </a:ext>
            </a:extLst>
          </p:cNvPr>
          <p:cNvSpPr>
            <a:spLocks noGrp="1"/>
          </p:cNvSpPr>
          <p:nvPr>
            <p:ph type="body" idx="1" hasCustomPrompt="1"/>
          </p:nvPr>
        </p:nvSpPr>
        <p:spPr>
          <a:xfrm>
            <a:off x="805866" y="5106992"/>
            <a:ext cx="8983593" cy="1046382"/>
          </a:xfrm>
          <a:solidFill>
            <a:srgbClr val="F3F4F4"/>
          </a:solidFill>
          <a:ln>
            <a:solidFill>
              <a:schemeClr val="accent4"/>
            </a:solidFill>
          </a:ln>
        </p:spPr>
        <p:txBody>
          <a:bodyPr lIns="182880" rIns="182880" anchor="ctr">
            <a:normAutofit/>
          </a:bodyPr>
          <a:lstStyle>
            <a:lvl1pPr marL="0" indent="0" algn="l">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needed, include a callout note about the language here.  Otherwise, delete this block.</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59188358"/>
      </p:ext>
    </p:extLst>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Series Set">
    <p:spTree>
      <p:nvGrpSpPr>
        <p:cNvPr id="1" name=""/>
        <p:cNvGrpSpPr/>
        <p:nvPr/>
      </p:nvGrpSpPr>
      <p:grpSpPr>
        <a:xfrm>
          <a:off x="0" y="0"/>
          <a: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7" name="Series Number Placeholder">
            <a:extLst>
              <a:ext uri="{FF2B5EF4-FFF2-40B4-BE49-F238E27FC236}">
                <a16:creationId xmlns:a16="http://schemas.microsoft.com/office/drawing/2014/main" id="{16070457-0FCD-4498-B260-1DF64FEA1895}"/>
              </a:ext>
            </a:extLst>
          </p:cNvPr>
          <p:cNvSpPr>
            <a:spLocks noGrp="1"/>
          </p:cNvSpPr>
          <p:nvPr>
            <p:ph type="body" sz="quarter" idx="13" hasCustomPrompt="1"/>
          </p:nvPr>
        </p:nvSpPr>
        <p:spPr>
          <a:xfrm>
            <a:off x="0" y="118459"/>
            <a:ext cx="505609" cy="702758"/>
          </a:xfrm>
        </p:spPr>
        <p:txBody>
          <a:bodyPr anchor="ctr"/>
          <a:lstStyle>
            <a:lvl1pPr marL="0" indent="0" algn="r">
              <a:buNone/>
              <a:defRPr>
                <a:solidFill>
                  <a:schemeClr val="bg1"/>
                </a:solidFill>
              </a:defRPr>
            </a:lvl1pPr>
          </a:lstStyle>
          <a:p>
            <a:pPr lvl="0"/>
            <a:r>
              <a:rPr lang="en-US"/>
              <a:t>#</a:t>
            </a:r>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lstStyle>
            <a:lvl1pPr>
              <a:defRPr/>
            </a:lvl1pPr>
          </a:lstStyle>
          <a:p>
            <a:r>
              <a:rPr lang="en-US"/>
              <a:t>Enter title for series slide, and insert number to the left.</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26791115"/>
      </p:ext>
    </p:extLst>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preserve="1" userDrawn="1">
  <p:cSld name="Quote">
    <p:spTree>
      <p:nvGrpSpPr>
        <p:cNvPr id="1" name=""/>
        <p:cNvGrpSpPr/>
        <p:nvPr/>
      </p:nvGrpSpPr>
      <p:grpSpPr>
        <a:xfrm>
          <a:off x="0" y="0"/>
          <a:ext cx="0" cy="0"/>
        </a:xfrm>
      </p:grpSpPr>
      <p:pic>
        <p:nvPicPr>
          <p:cNvPr id="12" name="Left Quote Mark">
            <a:extLst>
              <a:ext uri="{FF2B5EF4-FFF2-40B4-BE49-F238E27FC236}">
                <a16:creationId xmlns:a16="http://schemas.microsoft.com/office/drawing/2014/main" id="{5D47C9C7-C3BD-40CF-B27A-069A49E88B35}"/>
              </a:ext>
              <a:ext uri="{C183D7F6-B498-43B3-948B-1728B52AA6E4}">
                <adec:decorative xmlns:adec="http://schemas.microsoft.com/office/drawing/2017/decorative" xmlns="" val="1"/>
              </a:ext>
            </a:extLst>
          </p:cNvPr>
          <p:cNvPicPr>
            <a:picLocks noChangeAspect="1"/>
          </p:cNvPicPr>
          <p:nvPr userDrawn="1"/>
        </p:nvPicPr>
        <p:blipFill>
          <a:blip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p:blipFill>
        <p:spPr>
          <a:xfrm>
            <a:off x="164158" y="0"/>
            <a:ext cx="914400" cy="914400"/>
          </a:xfrm>
          <a:prstGeom prst="rect">
            <a:avLst/>
          </a:prstGeom>
        </p:spPr>
      </p:pic>
      <p:pic>
        <p:nvPicPr>
          <p:cNvPr id="14" name="Right Quote Mark">
            <a:extLst>
              <a:ext uri="{FF2B5EF4-FFF2-40B4-BE49-F238E27FC236}">
                <a16:creationId xmlns:a16="http://schemas.microsoft.com/office/drawing/2014/main" id="{B80C15CF-8A47-4F88-918A-4CF8B22EBADD}"/>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113443" y="4044115"/>
            <a:ext cx="914400" cy="914400"/>
          </a:xfrm>
          <a:prstGeom prst="rect">
            <a:avLst/>
          </a:prstGeom>
        </p:spPr>
      </p:pic>
      <p:grpSp>
        <p:nvGrpSpPr>
          <p:cNvPr id="5" name="Bottom Corner Embellishment">
            <a:extLst>
              <a:ext uri="{FF2B5EF4-FFF2-40B4-BE49-F238E27FC236}">
                <a16:creationId xmlns:a16="http://schemas.microsoft.com/office/drawing/2014/main" id="{F32826CD-6407-4BDD-985F-43E59E5627AA}"/>
              </a:ext>
              <a:ext uri="{C183D7F6-B498-43B3-948B-1728B52AA6E4}">
                <adec:decorative xmlns:adec="http://schemas.microsoft.com/office/drawing/2017/decorative" xmlns="" val="1"/>
              </a:ext>
            </a:extLst>
          </p:cNvPr>
          <p:cNvGrpSpPr/>
          <p:nvPr userDrawn="1"/>
        </p:nvGrpSpPr>
        <p:grpSpPr>
          <a:xfrm>
            <a:off x="11405293" y="5979373"/>
            <a:ext cx="1274472" cy="851703"/>
            <a:chOff x="11405293" y="5979373"/>
            <a:chExt cx="1274472" cy="851703"/>
          </a:xfrm>
        </p:grpSpPr>
        <p:sp>
          <p:nvSpPr>
            <p:cNvPr id="6" name="Freeform: Shape 5">
              <a:extLst>
                <a:ext uri="{FF2B5EF4-FFF2-40B4-BE49-F238E27FC236}">
                  <a16:creationId xmlns:a16="http://schemas.microsoft.com/office/drawing/2014/main" id="{149E6F88-C57C-490C-96FC-610856CACBC7}"/>
                </a:ext>
              </a:extLst>
            </p:cNvPr>
            <p:cNvSpPr/>
            <p:nvPr userDrawn="1"/>
          </p:nvSpPr>
          <p:spPr>
            <a:xfrm rot="13500000">
              <a:off x="11616677" y="5767989"/>
              <a:ext cx="851703" cy="1274472"/>
            </a:xfrm>
            <a:custGeom>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E9277C0B-D04A-43FD-A009-7C0C3C15DB3C}"/>
                </a:ext>
              </a:extLst>
            </p:cNvPr>
            <p:cNvSpPr/>
            <p:nvPr userDrawn="1"/>
          </p:nvSpPr>
          <p:spPr>
            <a:xfrm rot="13500000">
              <a:off x="11639672" y="5804455"/>
              <a:ext cx="824763" cy="1220593"/>
            </a:xfrm>
            <a:custGeom>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WFGPS Logo">
            <a:extLst>
              <a:ext uri="{FF2B5EF4-FFF2-40B4-BE49-F238E27FC236}">
                <a16:creationId xmlns:a16="http://schemas.microsoft.com/office/drawing/2014/main" id="{2FC579C9-22DD-4323-A669-4344CCA71A7B}"/>
              </a:ext>
              <a:ext uri="{C183D7F6-B498-43B3-948B-1728B52AA6E4}">
                <adec:decorative xmlns:adec="http://schemas.microsoft.com/office/drawing/2017/decorative" xmlns="" val="1"/>
              </a:ext>
            </a:extLst>
          </p:cNvPr>
          <p:cNvPicPr>
            <a:picLocks noChangeAspect="1"/>
          </p:cNvPicPr>
          <p:nvPr userDrawn="1"/>
        </p:nvPicPr>
        <p:blipFill>
          <a:blip r:embed="rId5"/>
          <a:stretch>
            <a:fillRect/>
          </a:stretch>
        </p:blipFill>
        <p:spPr>
          <a:xfrm>
            <a:off x="9622551" y="6284572"/>
            <a:ext cx="1389041" cy="471509"/>
          </a:xfrm>
          <a:prstGeom prst="rect">
            <a:avLst/>
          </a:prstGeom>
        </p:spPr>
      </p:pic>
      <p:pic>
        <p:nvPicPr>
          <p:cNvPr id="9" name="ETA Tagline">
            <a:extLst>
              <a:ext uri="{FF2B5EF4-FFF2-40B4-BE49-F238E27FC236}">
                <a16:creationId xmlns:a16="http://schemas.microsoft.com/office/drawing/2014/main" id="{F8CB0E61-E338-4A3F-B0C3-6FE8C56718FA}"/>
              </a:ext>
              <a:ext uri="{C183D7F6-B498-43B3-948B-1728B52AA6E4}">
                <adec:decorative xmlns:adec="http://schemas.microsoft.com/office/drawing/2017/decorative" xmlns="" val="1"/>
              </a:ext>
            </a:extLst>
          </p:cNvPr>
          <p:cNvPicPr>
            <a:picLocks noChangeAspect="1"/>
          </p:cNvPicPr>
          <p:nvPr userDrawn="1"/>
        </p:nvPicPr>
        <p:blipFill>
          <a:blip r:embed="rId6">
            <a:alphaModFix amt="70000"/>
            <a:extLst>
              <a:ext uri="{BEBA8EAE-BF5A-486C-A8C5-ECC9F3942E4B}">
                <a14:imgProps xmlns:a14="http://schemas.microsoft.com/office/drawing/2010/main">
                  <a14:imgLayer r:embed="rId8">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4" name="Slide Number">
            <a:extLst>
              <a:ext uri="{FF2B5EF4-FFF2-40B4-BE49-F238E27FC236}">
                <a16:creationId xmlns:a16="http://schemas.microsoft.com/office/drawing/2014/main" id="{4B2BBB3F-DFCB-4306-A3B4-E1931B461831}"/>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Quote">
            <a:extLst>
              <a:ext uri="{FF2B5EF4-FFF2-40B4-BE49-F238E27FC236}">
                <a16:creationId xmlns:a16="http://schemas.microsoft.com/office/drawing/2014/main" id="{F046EAE4-D05C-4D87-919D-EC13480421E8}"/>
              </a:ext>
            </a:extLst>
          </p:cNvPr>
          <p:cNvSpPr>
            <a:spLocks noGrp="1"/>
          </p:cNvSpPr>
          <p:nvPr>
            <p:ph idx="1" hasCustomPrompt="1"/>
          </p:nvPr>
        </p:nvSpPr>
        <p:spPr>
          <a:xfrm>
            <a:off x="1172584" y="235671"/>
            <a:ext cx="9846832" cy="4519209"/>
          </a:xfrm>
          <a:prstGeom prst="rect">
            <a:avLst/>
          </a:prstGeom>
        </p:spPr>
        <p:txBody>
          <a:bodyPr vert="horz" lIns="91440" tIns="45720" rIns="91440" bIns="45720" rtlCol="0" anchor="ctr">
            <a:normAutofit/>
          </a:bodyPr>
          <a:lstStyle>
            <a:lvl1pPr marL="0" indent="0">
              <a:buNone/>
              <a:defRPr sz="3200" i="1">
                <a:solidFill>
                  <a:schemeClr val="accent1"/>
                </a:solidFill>
              </a:defRPr>
            </a:lvl1pPr>
          </a:lstStyle>
          <a:p>
            <a:pPr lvl="0"/>
            <a:r>
              <a:rPr lang="en-US"/>
              <a:t>Type quote here</a:t>
            </a:r>
          </a:p>
        </p:txBody>
      </p:sp>
      <p:sp>
        <p:nvSpPr>
          <p:cNvPr id="11" name="Attribution">
            <a:extLst>
              <a:ext uri="{FF2B5EF4-FFF2-40B4-BE49-F238E27FC236}">
                <a16:creationId xmlns:a16="http://schemas.microsoft.com/office/drawing/2014/main" id="{50375305-F449-4711-B275-BE2947E160BC}"/>
              </a:ext>
            </a:extLst>
          </p:cNvPr>
          <p:cNvSpPr>
            <a:spLocks noGrp="1"/>
          </p:cNvSpPr>
          <p:nvPr>
            <p:ph idx="13" hasCustomPrompt="1"/>
          </p:nvPr>
        </p:nvSpPr>
        <p:spPr>
          <a:xfrm>
            <a:off x="1172584" y="4905487"/>
            <a:ext cx="9846832" cy="1101015"/>
          </a:xfrm>
          <a:prstGeom prst="rect">
            <a:avLst/>
          </a:prstGeom>
          <a:solidFill>
            <a:srgbClr val="F3F4F4"/>
          </a:solidFill>
          <a:ln>
            <a:solidFill>
              <a:schemeClr val="accent4"/>
            </a:solidFill>
          </a:ln>
        </p:spPr>
        <p:txBody>
          <a:bodyPr vert="horz" lIns="91440" tIns="45720" rIns="91440" bIns="45720" rtlCol="0" anchor="ctr">
            <a:normAutofit/>
          </a:bodyPr>
          <a:lstStyle>
            <a:lvl1pPr marL="640080" indent="-640080" algn="r">
              <a:buClr>
                <a:schemeClr val="accent1"/>
              </a:buClr>
              <a:buFont typeface="Webdings" panose="05030102010509060703" pitchFamily="18" charset="2"/>
              <a:buChar char=""/>
              <a:defRPr sz="3200" b="1">
                <a:solidFill>
                  <a:schemeClr val="accent2"/>
                </a:solidFill>
              </a:defRPr>
            </a:lvl1pPr>
            <a:lvl2pPr marL="457200" indent="0" algn="r">
              <a:buNone/>
              <a:defRPr i="1"/>
            </a:lvl2pPr>
            <a:lvl3pPr algn="r">
              <a:defRPr/>
            </a:lvl3pPr>
            <a:lvl4pPr algn="r">
              <a:defRPr/>
            </a:lvl4pPr>
            <a:lvl5pPr algn="r">
              <a:defRPr/>
            </a:lvl5pPr>
          </a:lstStyle>
          <a:p>
            <a:pPr lvl="0"/>
            <a:r>
              <a:rPr lang="en-US"/>
              <a:t>FirstName LastName</a:t>
            </a:r>
            <a:endParaRPr lang="en-US"/>
          </a:p>
          <a:p>
            <a:pPr lvl="1"/>
            <a:r>
              <a:rPr lang="en-US"/>
              <a:t>Additional info if applicable, delete line otherwise</a:t>
            </a:r>
          </a:p>
        </p:txBody>
      </p:sp>
      <p:sp>
        <p:nvSpPr>
          <p:cNvPr id="3" name="Footer Placeholder">
            <a:extLst>
              <a:ext uri="{FF2B5EF4-FFF2-40B4-BE49-F238E27FC236}">
                <a16:creationId xmlns:a16="http://schemas.microsoft.com/office/drawing/2014/main" id="{21E0F167-436E-4AAC-B149-D0B0439F48F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80353764"/>
      </p:ext>
    </p:extLst>
  </p:cSld>
  <p:clrMapOvr>
    <a:masterClrMapping/>
  </p:clrMapOvr>
  <p:transition/>
  <p:timing/>
</p:sldLayout>
</file>

<file path=ppt/slideLayouts/slideLayout16.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twoObj" preserve="1">
  <p:cSld name="Resources">
    <p:spTree>
      <p:nvGrpSpPr>
        <p:cNvPr id="1" name=""/>
        <p:cNvGrpSpPr/>
        <p:nvPr/>
      </p:nvGrpSpPr>
      <p:grpSpPr>
        <a:xfrm>
          <a:off x="0" y="0"/>
          <a:ext cx="0" cy="0"/>
        </a:xfrm>
      </p:grpSpPr>
      <p:pic>
        <p:nvPicPr>
          <p:cNvPr id="8" name="Web Laptop Icon">
            <a:extLst>
              <a:ext uri="{FF2B5EF4-FFF2-40B4-BE49-F238E27FC236}">
                <a16:creationId xmlns:a16="http://schemas.microsoft.com/office/drawing/2014/main" id="{33D34E40-E41B-49F0-BBE4-61974CC8864A}"/>
              </a:ext>
              <a:ext uri="{C183D7F6-B498-43B3-948B-1728B52AA6E4}">
                <adec:decorative xmlns:adec="http://schemas.microsoft.com/office/drawing/2017/decorative" xmlns="" val="1"/>
              </a:ext>
            </a:extLst>
          </p:cNvPr>
          <p:cNvPicPr>
            <a:picLocks noChangeAspect="1"/>
          </p:cNvPicPr>
          <p:nvPr userDrawn="1">
            <p:custDataLst>
              <p:tags r:id="rId3"/>
            </p:custDataLst>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p:blipFill>
        <p:spPr>
          <a:xfrm>
            <a:off x="42696" y="235414"/>
            <a:ext cx="409908" cy="409908"/>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custDataLst>
              <p:tags r:id="rId4"/>
            </p:custDataLst>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custDataLst>
              <p:tags r:id="rId5"/>
            </p:custDataLst>
          </p:nvPr>
        </p:nvSpPr>
        <p:spPr/>
        <p:txBody>
          <a:bodyPr>
            <a:normAutofit/>
          </a:bodyPr>
          <a:lstStyle>
            <a:lvl1pPr>
              <a:defRPr sz="3600"/>
            </a:lvl1pPr>
          </a:lstStyle>
          <a:p>
            <a:r>
              <a:rPr lang="en-US"/>
              <a:t>Enter Title for Resources Slide</a:t>
            </a:r>
          </a:p>
        </p:txBody>
      </p:sp>
      <p:sp>
        <p:nvSpPr>
          <p:cNvPr id="3" name="Content Placeholder Left">
            <a:extLst>
              <a:ext uri="{FF2B5EF4-FFF2-40B4-BE49-F238E27FC236}">
                <a16:creationId xmlns:a16="http://schemas.microsoft.com/office/drawing/2014/main" id="{2BE8F200-D8FA-4BA3-841A-0AA90D44A055}"/>
              </a:ext>
            </a:extLst>
          </p:cNvPr>
          <p:cNvSpPr>
            <a:spLocks noGrp="1"/>
          </p:cNvSpPr>
          <p:nvPr>
            <p:ph sz="half" idx="1" hasCustomPrompt="1"/>
            <p:custDataLst>
              <p:tags r:id="rId6"/>
            </p:custDataLst>
          </p:nvPr>
        </p:nvSpPr>
        <p:spPr>
          <a:xfrm>
            <a:off x="838200" y="1161144"/>
            <a:ext cx="5181600" cy="5015820"/>
          </a:xfrm>
        </p:spPr>
        <p:txBody>
          <a:bodyPr>
            <a:noAutofit/>
          </a:bodyPr>
          <a:lstStyle>
            <a:lvl1pPr>
              <a:defRPr sz="2200"/>
            </a:lvl1pPr>
            <a:lvl2pPr marL="228600" indent="0">
              <a:spcBef>
                <a:spcPts val="400"/>
              </a:spcBef>
              <a:buNone/>
              <a:defRPr sz="1800" i="1">
                <a:solidFill>
                  <a:schemeClr val="accent3">
                    <a:lumMod val="75000"/>
                    <a:lumOff val="25000"/>
                  </a:schemeClr>
                </a:solidFill>
                <a:latin typeface="+mj-lt"/>
              </a:defRPr>
            </a:lvl2pPr>
            <a:lvl3pPr marL="457200" indent="-228600">
              <a:buClr>
                <a:schemeClr val="accent1"/>
              </a:buClr>
              <a:buSzPct val="70000"/>
              <a:buFont typeface="Wingdings 3" panose="05040102010807070707" pitchFamily="18" charset="2"/>
              <a:buChar char=""/>
              <a:defRPr sz="1800" u="sng">
                <a:solidFill>
                  <a:schemeClr val="accent6"/>
                </a:solidFill>
              </a:defRPr>
            </a:lvl3pPr>
          </a:lstStyle>
          <a:p>
            <a:pPr lvl="0"/>
            <a:r>
              <a:rPr lang="en-US"/>
              <a:t>Name of Reference Item</a:t>
            </a:r>
          </a:p>
          <a:p>
            <a:pPr lvl="1"/>
            <a:r>
              <a:rPr lang="en-US"/>
              <a:t>Details about resource here</a:t>
            </a:r>
          </a:p>
          <a:p>
            <a:pPr lvl="2"/>
            <a:r>
              <a:rPr lang="en-US"/>
              <a:t>www.address.com</a:t>
            </a:r>
          </a:p>
          <a:p>
            <a:pPr lvl="3"/>
            <a:r>
              <a:rPr lang="en-US"/>
              <a:t>Fourth level</a:t>
            </a:r>
          </a:p>
          <a:p>
            <a:pPr lvl="4"/>
            <a:r>
              <a:rPr lang="en-US"/>
              <a:t>Fifth level</a:t>
            </a:r>
          </a:p>
        </p:txBody>
      </p:sp>
      <p:sp>
        <p:nvSpPr>
          <p:cNvPr id="4" name="Content Placeholder Right">
            <a:extLst>
              <a:ext uri="{FF2B5EF4-FFF2-40B4-BE49-F238E27FC236}">
                <a16:creationId xmlns:a16="http://schemas.microsoft.com/office/drawing/2014/main" id="{134CD3E4-027C-4B7D-A65C-7DBA57E90025}"/>
              </a:ext>
            </a:extLst>
          </p:cNvPr>
          <p:cNvSpPr>
            <a:spLocks noGrp="1"/>
          </p:cNvSpPr>
          <p:nvPr>
            <p:ph sz="half" idx="2" hasCustomPrompt="1"/>
            <p:custDataLst>
              <p:tags r:id="rId7"/>
            </p:custDataLst>
          </p:nvPr>
        </p:nvSpPr>
        <p:spPr>
          <a:xfrm>
            <a:off x="6172200" y="1161144"/>
            <a:ext cx="5181600" cy="5015820"/>
          </a:xfrm>
        </p:spPr>
        <p:txBody>
          <a:bodyPr>
            <a:noAutofit/>
          </a:bodyPr>
          <a:lstStyle>
            <a:lvl1pPr>
              <a:defRPr sz="2200"/>
            </a:lvl1pPr>
            <a:lvl2pPr marL="228600" indent="0">
              <a:spcBef>
                <a:spcPts val="400"/>
              </a:spcBef>
              <a:buNone/>
              <a:defRPr sz="1800" i="1">
                <a:solidFill>
                  <a:schemeClr val="accent3">
                    <a:lumMod val="75000"/>
                    <a:lumOff val="25000"/>
                  </a:schemeClr>
                </a:solidFill>
                <a:latin typeface="+mj-lt"/>
              </a:defRPr>
            </a:lvl2pPr>
            <a:lvl3pPr marL="457200" indent="-228600">
              <a:buClr>
                <a:schemeClr val="accent1"/>
              </a:buClr>
              <a:buSzPct val="70000"/>
              <a:buFont typeface="Wingdings 3" panose="05040102010807070707" pitchFamily="18" charset="2"/>
              <a:buChar char="Æ"/>
              <a:defRPr sz="1800" u="sng">
                <a:solidFill>
                  <a:schemeClr val="accent6"/>
                </a:solidFill>
              </a:defRPr>
            </a:lvl3pPr>
          </a:lstStyle>
          <a:p>
            <a:pPr lvl="0"/>
            <a:r>
              <a:rPr lang="en-US"/>
              <a:t>Name of Reference Item</a:t>
            </a:r>
          </a:p>
          <a:p>
            <a:pPr lvl="1"/>
            <a:r>
              <a:rPr lang="en-US"/>
              <a:t>Details about resource here</a:t>
            </a:r>
          </a:p>
          <a:p>
            <a:pPr lvl="2"/>
            <a:r>
              <a:rPr lang="en-US"/>
              <a:t>www.address.com</a:t>
            </a:r>
          </a:p>
          <a:p>
            <a:pPr lvl="3"/>
            <a:r>
              <a:rPr lang="en-US"/>
              <a:t>Fourth level</a:t>
            </a:r>
          </a:p>
          <a:p>
            <a:pPr lvl="4"/>
            <a:r>
              <a:rPr lang="en-US"/>
              <a:t>Fifth level</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custDataLst>
              <p:tags r:id="rId8"/>
            </p:custDataLst>
          </p:nvPr>
        </p:nvSpPr>
        <p:spPr/>
        <p:txBody>
          <a:bodyPr/>
          <a:lstStyle/>
          <a:p>
            <a:endParaRPr lang="en-US"/>
          </a:p>
        </p:txBody>
      </p:sp>
    </p:spTree>
    <p:extLst>
      <p:ext uri="{BB962C8B-B14F-4D97-AF65-F5344CB8AC3E}">
        <p14:creationId xmlns:p14="http://schemas.microsoft.com/office/powerpoint/2010/main" val="1392449701"/>
      </p:ext>
    </p:extLst>
  </p:cSld>
  <p:clrMapOvr>
    <a:masterClrMapping/>
  </p:clrMapOvr>
  <p:transition/>
  <p:timing/>
</p:sldLayout>
</file>

<file path=ppt/slideLayouts/slideLayout17.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preserve="1" userDrawn="1">
  <p:cSld name="Thank You">
    <p:bg>
      <p:bgPr>
        <a:solidFill>
          <a:srgbClr val="F3F4F4"/>
        </a:solidFill>
        <a:effectLst/>
      </p:bgPr>
    </p:bg>
    <p:spTree>
      <p:nvGrpSpPr>
        <p:cNvPr id="1" name=""/>
        <p:cNvGrpSpPr/>
        <p:nvPr/>
      </p:nvGrpSpPr>
      <p:grpSpPr>
        <a:xfrm>
          <a:off x="0" y="0"/>
          <a:ext cx="0" cy="0"/>
        </a:xfrm>
      </p:grpSpPr>
      <p:pic>
        <p:nvPicPr>
          <p:cNvPr id="22" name="Right Side Embellishment">
            <a:extLst>
              <a:ext uri="{FF2B5EF4-FFF2-40B4-BE49-F238E27FC236}">
                <a16:creationId xmlns:a16="http://schemas.microsoft.com/office/drawing/2014/main" id="{53B45ABE-9C34-43C8-AC5A-5BAE3A5ECB0E}"/>
              </a:ext>
              <a:ext uri="{C183D7F6-B498-43B3-948B-1728B52AA6E4}">
                <adec:decorative xmlns:adec="http://schemas.microsoft.com/office/drawing/2017/decorative" xmlns="" val="1"/>
              </a:ext>
            </a:extLst>
          </p:cNvPr>
          <p:cNvPicPr>
            <a:picLocks noChangeAspect="1"/>
          </p:cNvPicPr>
          <p:nvPr userDrawn="1">
            <p:custDataLst>
              <p:tags r:id="rId3"/>
            </p:custDataLst>
          </p:nvPr>
        </p:nvPicPr>
        <p:blipFill>
          <a:blip r:embed="rId1">
            <a:extLst>
              <a:ext uri="{96DAC541-7B7A-43D3-8B79-37D633B846F1}">
                <asvg:svgBlip xmlns:asvg="http://schemas.microsoft.com/office/drawing/2016/SVG/main" xmlns="" r:embed="rId2"/>
              </a:ext>
            </a:extLst>
          </a:blip>
          <a:stretch>
            <a:fillRect/>
          </a:stretch>
        </p:blipFill>
        <p:spPr>
          <a:xfrm flipH="1">
            <a:off x="5981700" y="0"/>
            <a:ext cx="6210300" cy="6858000"/>
          </a:xfrm>
          <a:prstGeom prst="rect">
            <a:avLst/>
          </a:prstGeom>
        </p:spPr>
      </p:pic>
      <p:sp>
        <p:nvSpPr>
          <p:cNvPr id="5" name="Logo Background Arrow - white">
            <a:extLst>
              <a:ext uri="{FF2B5EF4-FFF2-40B4-BE49-F238E27FC236}">
                <a16:creationId xmlns:a16="http://schemas.microsoft.com/office/drawing/2014/main" id="{CFC20D92-2B9E-46E9-A543-1D2608C45B6D}"/>
              </a:ext>
              <a:ext uri="{C183D7F6-B498-43B3-948B-1728B52AA6E4}">
                <adec:decorative xmlns:adec="http://schemas.microsoft.com/office/drawing/2017/decorative" xmlns="" val="1"/>
              </a:ext>
            </a:extLst>
          </p:cNvPr>
          <p:cNvSpPr/>
          <p:nvPr userDrawn="1">
            <p:custDataLst>
              <p:tags r:id="rId4"/>
            </p:custDataLst>
          </p:nvPr>
        </p:nvSpPr>
        <p:spPr>
          <a:xfrm>
            <a:off x="0" y="2571750"/>
            <a:ext cx="8362950" cy="1714500"/>
          </a:xfrm>
          <a:prstGeom prst="homePlate">
            <a:avLst/>
          </a:prstGeom>
          <a:solidFill>
            <a:schemeClr val="bg1"/>
          </a:solidFill>
          <a:ln>
            <a:noFill/>
          </a:ln>
          <a:effectLst>
            <a:outerShdw blurRad="25400" dist="254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a:extLst>
              <a:ext uri="{FF2B5EF4-FFF2-40B4-BE49-F238E27FC236}">
                <a16:creationId xmlns:a16="http://schemas.microsoft.com/office/drawing/2014/main" id="{DAE136CE-2099-43E6-A78F-37528C2B1CF3}"/>
              </a:ext>
            </a:extLst>
          </p:cNvPr>
          <p:cNvSpPr>
            <a:spLocks noGrp="1"/>
          </p:cNvSpPr>
          <p:nvPr>
            <p:ph type="ctrTitle" hasCustomPrompt="1"/>
            <p:custDataLst>
              <p:tags r:id="rId5"/>
            </p:custDataLst>
          </p:nvPr>
        </p:nvSpPr>
        <p:spPr>
          <a:xfrm>
            <a:off x="228600" y="685800"/>
            <a:ext cx="6419850" cy="1478758"/>
          </a:xfrm>
        </p:spPr>
        <p:txBody>
          <a:bodyPr lIns="91440" anchor="ctr">
            <a:noAutofit/>
          </a:bodyPr>
          <a:lstStyle>
            <a:lvl1pPr algn="ctr">
              <a:defRPr sz="5400" b="1">
                <a:solidFill>
                  <a:schemeClr val="accent5"/>
                </a:solidFill>
                <a:latin typeface="+mn-lt"/>
              </a:defRPr>
            </a:lvl1pPr>
          </a:lstStyle>
          <a:p>
            <a:r>
              <a:rPr lang="en-US"/>
              <a:t>Add “Thank You” Title</a:t>
            </a:r>
          </a:p>
        </p:txBody>
      </p:sp>
      <p:sp>
        <p:nvSpPr>
          <p:cNvPr id="3" name="Closing Message">
            <a:extLst>
              <a:ext uri="{FF2B5EF4-FFF2-40B4-BE49-F238E27FC236}">
                <a16:creationId xmlns:a16="http://schemas.microsoft.com/office/drawing/2014/main" id="{C25573A4-A9C4-47F0-9576-FF873A4291CD}"/>
              </a:ext>
            </a:extLst>
          </p:cNvPr>
          <p:cNvSpPr>
            <a:spLocks noGrp="1"/>
          </p:cNvSpPr>
          <p:nvPr>
            <p:ph type="subTitle" idx="1" hasCustomPrompt="1"/>
            <p:custDataLst>
              <p:tags r:id="rId6"/>
            </p:custDataLst>
          </p:nvPr>
        </p:nvSpPr>
        <p:spPr>
          <a:xfrm>
            <a:off x="623140" y="4736308"/>
            <a:ext cx="5630770" cy="1135061"/>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closing message if applicable.  Otherwise, delete this block.</a:t>
            </a:r>
          </a:p>
        </p:txBody>
      </p:sp>
      <p:sp>
        <p:nvSpPr>
          <p:cNvPr id="8" name="Web Link Box">
            <a:extLst>
              <a:ext uri="{FF2B5EF4-FFF2-40B4-BE49-F238E27FC236}">
                <a16:creationId xmlns:a16="http://schemas.microsoft.com/office/drawing/2014/main" id="{88993FED-B01D-4F51-A3E8-62F2BB5B13F7}"/>
              </a:ext>
            </a:extLst>
          </p:cNvPr>
          <p:cNvSpPr>
            <a:spLocks noGrp="1"/>
          </p:cNvSpPr>
          <p:nvPr>
            <p:ph type="body" idx="20" hasCustomPrompt="1"/>
            <p:custDataLst>
              <p:tags r:id="rId7"/>
            </p:custDataLst>
          </p:nvPr>
        </p:nvSpPr>
        <p:spPr>
          <a:xfrm>
            <a:off x="623140" y="5967588"/>
            <a:ext cx="5297600" cy="787542"/>
          </a:xfrm>
          <a:noFill/>
          <a:ln w="19050" cmpd="sng">
            <a:noFill/>
            <a:prstDash val="dash"/>
            <a:bevel/>
          </a:ln>
        </p:spPr>
        <p:style>
          <a:lnRef idx="1">
            <a:schemeClr val="accent4"/>
          </a:lnRef>
          <a:fillRef idx="2">
            <a:schemeClr val="accent4"/>
          </a:fillRef>
          <a:effectRef idx="1">
            <a:schemeClr val="accent4"/>
          </a:effectRef>
          <a:fontRef idx="minor">
            <a:schemeClr val="dk1"/>
          </a:fontRef>
        </p:style>
        <p:txBody>
          <a:bodyPr wrap="square" lIns="91440" tIns="0" rIns="91440" bIns="0" anchor="b">
            <a:noAutofit/>
          </a:bodyPr>
          <a:lstStyle>
            <a:lvl1pPr marL="0" indent="0" algn="l">
              <a:buNone/>
              <a:defRPr sz="2000" b="0" i="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Web support link and info here.</a:t>
            </a:r>
          </a:p>
        </p:txBody>
      </p:sp>
      <p:pic>
        <p:nvPicPr>
          <p:cNvPr id="10" name="WFGPS Logo" descr="Logo for WorkforceGPS: Navigate to Success">
            <a:extLst>
              <a:ext uri="{FF2B5EF4-FFF2-40B4-BE49-F238E27FC236}">
                <a16:creationId xmlns:a16="http://schemas.microsoft.com/office/drawing/2014/main" id="{A0EDBCB9-034B-4117-97B6-419BF0069DC5}"/>
              </a:ext>
              <a:ext uri="{C183D7F6-B498-43B3-948B-1728B52AA6E4}">
                <adec:decorative xmlns:adec="http://schemas.microsoft.com/office/drawing/2017/decorative" xmlns="" val="0"/>
              </a:ext>
            </a:extLst>
          </p:cNvPr>
          <p:cNvPicPr>
            <a:picLocks noChangeAspect="1"/>
          </p:cNvPicPr>
          <p:nvPr userDrawn="1">
            <p:custDataLst>
              <p:tags r:id="rId9"/>
            </p:custDataLst>
          </p:nvPr>
        </p:nvPicPr>
        <p:blipFill>
          <a:blip r:embed="rId8"/>
          <a:stretch>
            <a:fillRect/>
          </a:stretch>
        </p:blipFill>
        <p:spPr>
          <a:xfrm>
            <a:off x="1887443" y="2902486"/>
            <a:ext cx="3102164" cy="1053028"/>
          </a:xfrm>
          <a:prstGeom prst="rect">
            <a:avLst/>
          </a:prstGeom>
        </p:spPr>
      </p:pic>
    </p:spTree>
    <p:extLst>
      <p:ext uri="{BB962C8B-B14F-4D97-AF65-F5344CB8AC3E}">
        <p14:creationId xmlns:p14="http://schemas.microsoft.com/office/powerpoint/2010/main" val="4187782700"/>
      </p:ext>
    </p:extLst>
  </p:cSld>
  <p:clrMapOvr>
    <a:masterClrMapping/>
  </p:clrMapOvr>
  <p:transition/>
  <p:timing/>
</p:sldLayout>
</file>

<file path=ppt/slideLayouts/slideLayout18.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Presenter / Moderator">
    <p:spTree>
      <p:nvGrpSpPr>
        <p:cNvPr id="1" name=""/>
        <p:cNvGrpSpPr/>
        <p:nvPr/>
      </p:nvGrpSpPr>
      <p:grpSpPr>
        <a:xfrm>
          <a:off x="0" y="0"/>
          <a:ext cx="0" cy="0"/>
        </a:xfrm>
      </p:grpSpPr>
      <p:pic>
        <p:nvPicPr>
          <p:cNvPr id="8" name="Microphone Icon">
            <a:extLst>
              <a:ext uri="{FF2B5EF4-FFF2-40B4-BE49-F238E27FC236}">
                <a16:creationId xmlns:a16="http://schemas.microsoft.com/office/drawing/2014/main" id="{821C247C-8EBB-4D4A-8797-57C42F0B7172}"/>
              </a:ext>
              <a:ext uri="{C183D7F6-B498-43B3-948B-1728B52AA6E4}">
                <adec:decorative xmlns:adec="http://schemas.microsoft.com/office/drawing/2017/decorative" xmlns="" val="1"/>
              </a:ext>
            </a:extLst>
          </p:cNvPr>
          <p:cNvPicPr>
            <a:picLocks noChangeAspect="1"/>
          </p:cNvPicPr>
          <p:nvPr userDrawn="1">
            <p:custDataLst>
              <p:tags r:id="rId3"/>
            </p:custDataLst>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p:blipFill>
        <p:spPr>
          <a:xfrm>
            <a:off x="0" y="210800"/>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custDataLst>
              <p:tags r:id="rId4"/>
            </p:custDataLst>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custDataLst>
              <p:tags r:id="rId5"/>
            </p:custDataLst>
          </p:nvPr>
        </p:nvSpPr>
        <p:spPr/>
        <p:txBody>
          <a:bodyPr>
            <a:normAutofit/>
          </a:bodyPr>
          <a:lstStyle>
            <a:lvl1pPr>
              <a:defRPr sz="3600"/>
            </a:lvl1pPr>
          </a:lstStyle>
          <a:p>
            <a:r>
              <a:rPr lang="en-US"/>
              <a:t>Enter title for Speaker / Moderator slide</a:t>
            </a:r>
          </a:p>
        </p:txBody>
      </p:sp>
      <p:sp>
        <p:nvSpPr>
          <p:cNvPr id="7" name="Person Photo">
            <a:extLst>
              <a:ext uri="{FF2B5EF4-FFF2-40B4-BE49-F238E27FC236}">
                <a16:creationId xmlns:a16="http://schemas.microsoft.com/office/drawing/2014/main" id="{B7D89C1E-6C46-426B-BD63-ECEF239257D2}"/>
              </a:ext>
              <a:ext uri="{C183D7F6-B498-43B3-948B-1728B52AA6E4}">
                <adec:decorative xmlns:adec="http://schemas.microsoft.com/office/drawing/2017/decorative" xmlns="" val="1"/>
              </a:ext>
            </a:extLst>
          </p:cNvPr>
          <p:cNvSpPr>
            <a:spLocks noGrp="1"/>
          </p:cNvSpPr>
          <p:nvPr>
            <p:ph type="pic" sz="quarter" idx="13" hasCustomPrompt="1"/>
            <p:custDataLst>
              <p:tags r:id="rId6"/>
            </p:custDataLst>
          </p:nvPr>
        </p:nvSpPr>
        <p:spPr>
          <a:xfrm>
            <a:off x="1502361" y="2590404"/>
            <a:ext cx="2133600" cy="2133600"/>
          </a:xfrm>
          <a:prstGeom prst="round2DiagRect">
            <a:avLst/>
          </a:prstGeom>
          <a:solidFill>
            <a:srgbClr val="F3F4F4"/>
          </a:solidFill>
          <a:ln>
            <a:solidFill>
              <a:schemeClr val="accent4"/>
            </a:solidFill>
          </a:ln>
        </p:spPr>
        <p:txBody>
          <a:bodyPr/>
          <a:lstStyle>
            <a:lvl1pPr algn="ctr">
              <a:defRPr sz="2000" b="0" i="1">
                <a:solidFill>
                  <a:schemeClr val="tx2"/>
                </a:solidFill>
              </a:defRPr>
            </a:lvl1pPr>
          </a:lstStyle>
          <a:p>
            <a:r>
              <a:rPr lang="en-US"/>
              <a:t>Click icon to add picture, or drag and drop from your files.</a:t>
            </a:r>
          </a:p>
        </p:txBody>
      </p:sp>
      <p:sp>
        <p:nvSpPr>
          <p:cNvPr id="3" name="Person Info">
            <a:extLst>
              <a:ext uri="{FF2B5EF4-FFF2-40B4-BE49-F238E27FC236}">
                <a16:creationId xmlns:a16="http://schemas.microsoft.com/office/drawing/2014/main" id="{17AAC5FF-8264-4C60-8AAC-1B83EE24201B}"/>
              </a:ext>
            </a:extLst>
          </p:cNvPr>
          <p:cNvSpPr>
            <a:spLocks noGrp="1"/>
          </p:cNvSpPr>
          <p:nvPr>
            <p:ph idx="1" hasCustomPrompt="1"/>
            <p:custDataLst>
              <p:tags r:id="rId7"/>
            </p:custDataLst>
          </p:nvPr>
        </p:nvSpPr>
        <p:spPr>
          <a:xfrm>
            <a:off x="4439822" y="1137446"/>
            <a:ext cx="7244177" cy="5039517"/>
          </a:xfrm>
        </p:spPr>
        <p:txBody>
          <a:bodyPr anchor="ctr">
            <a:noAutofit/>
          </a:bodyPr>
          <a:lstStyle>
            <a:lvl1pPr>
              <a:defRPr/>
            </a:lvl1pPr>
            <a:lvl2pPr>
              <a:defRPr/>
            </a:lvl2pPr>
            <a:lvl3pPr>
              <a:defRPr/>
            </a:lvl3pPr>
          </a:lstStyle>
          <a:p>
            <a:pPr lvl="0"/>
            <a:r>
              <a:rPr lang="en-US"/>
              <a:t>FirstName LastName</a:t>
            </a:r>
          </a:p>
          <a:p>
            <a:pPr lvl="1"/>
            <a:r>
              <a:rPr lang="en-US"/>
              <a:t>Position</a:t>
            </a:r>
          </a:p>
          <a:p>
            <a:pPr lvl="2"/>
            <a:r>
              <a:rPr lang="en-US"/>
              <a:t>Organization</a:t>
            </a:r>
          </a:p>
          <a:p>
            <a:pPr lvl="3"/>
            <a:r>
              <a:rPr lang="en-US"/>
              <a:t>Email</a:t>
            </a:r>
          </a:p>
          <a:p>
            <a:pPr lvl="4"/>
            <a:r>
              <a:rPr lang="en-US"/>
              <a:t>Phone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custDataLst>
              <p:tags r:id="rId8"/>
            </p:custDataLst>
          </p:nvPr>
        </p:nvSpPr>
        <p:spPr/>
        <p:txBody>
          <a:bodyPr/>
          <a:lstStyle/>
          <a:p>
            <a:endParaRPr lang="en-US"/>
          </a:p>
        </p:txBody>
      </p:sp>
    </p:spTree>
    <p:extLst>
      <p:ext uri="{BB962C8B-B14F-4D97-AF65-F5344CB8AC3E}">
        <p14:creationId xmlns:p14="http://schemas.microsoft.com/office/powerpoint/2010/main" val="1191576867"/>
      </p:ext>
    </p:extLst>
  </p:cSld>
  <p:clrMapOvr>
    <a:masterClrMapping/>
  </p:clrMapOvr>
  <p:transition/>
  <p:timing/>
</p:sldLayout>
</file>

<file path=ppt/slideLayouts/slideLayout19.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Presenters / Moderators (2)">
    <p:spTree>
      <p:nvGrpSpPr>
        <p:cNvPr id="1" name=""/>
        <p:cNvGrpSpPr/>
        <p:nvPr/>
      </p:nvGrpSpPr>
      <p:grpSpPr>
        <a:xfrm>
          <a:off x="0" y="0"/>
          <a:ext cx="0" cy="0"/>
        </a:xfrm>
      </p:grpSpPr>
      <p:pic>
        <p:nvPicPr>
          <p:cNvPr id="10" name="Microphone Icon">
            <a:extLst>
              <a:ext uri="{FF2B5EF4-FFF2-40B4-BE49-F238E27FC236}">
                <a16:creationId xmlns:a16="http://schemas.microsoft.com/office/drawing/2014/main" id="{25EC0724-8798-467D-9F8D-322E0B6A7B23}"/>
              </a:ext>
              <a:ext uri="{C183D7F6-B498-43B3-948B-1728B52AA6E4}">
                <adec:decorative xmlns:adec="http://schemas.microsoft.com/office/drawing/2017/decorative" xmlns="" val="1"/>
              </a:ext>
            </a:extLst>
          </p:cNvPr>
          <p:cNvPicPr>
            <a:picLocks noChangeAspect="1"/>
          </p:cNvPicPr>
          <p:nvPr userDrawn="1">
            <p:custDataLst>
              <p:tags r:id="rId3"/>
            </p:custDataLst>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p:blipFill>
        <p:spPr>
          <a:xfrm>
            <a:off x="0" y="210800"/>
            <a:ext cx="457200" cy="457200"/>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custDataLst>
              <p:tags r:id="rId4"/>
            </p:custDataLst>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custDataLst>
              <p:tags r:id="rId5"/>
            </p:custDataLst>
          </p:nvPr>
        </p:nvSpPr>
        <p:spPr/>
        <p:txBody>
          <a:bodyPr>
            <a:normAutofit/>
          </a:bodyPr>
          <a:lstStyle>
            <a:lvl1pPr>
              <a:defRPr sz="3600"/>
            </a:lvl1pPr>
          </a:lstStyle>
          <a:p>
            <a:r>
              <a:rPr lang="en-US"/>
              <a:t>Enter title for Speakers / Moderators slide</a:t>
            </a:r>
          </a:p>
        </p:txBody>
      </p:sp>
      <p:sp>
        <p:nvSpPr>
          <p:cNvPr id="8" name="Person Photo 1">
            <a:extLst>
              <a:ext uri="{FF2B5EF4-FFF2-40B4-BE49-F238E27FC236}">
                <a16:creationId xmlns:a16="http://schemas.microsoft.com/office/drawing/2014/main" id="{2E6B6379-B56C-4E3B-A6C5-2378DDFC5CED}"/>
              </a:ext>
              <a:ext uri="{C183D7F6-B498-43B3-948B-1728B52AA6E4}">
                <adec:decorative xmlns:adec="http://schemas.microsoft.com/office/drawing/2017/decorative" xmlns="" val="1"/>
              </a:ext>
            </a:extLst>
          </p:cNvPr>
          <p:cNvSpPr>
            <a:spLocks noGrp="1"/>
          </p:cNvSpPr>
          <p:nvPr>
            <p:ph type="pic" sz="quarter" idx="13" hasCustomPrompt="1"/>
            <p:custDataLst>
              <p:tags r:id="rId6"/>
            </p:custDataLst>
          </p:nvPr>
        </p:nvSpPr>
        <p:spPr>
          <a:xfrm>
            <a:off x="1553029" y="128874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ct val="0"/>
              </a:spcAft>
              <a:buClr>
                <a:schemeClr val="accent2"/>
              </a:buClr>
              <a:buSzTx/>
              <a:buFontTx/>
              <a:buNone/>
              <a:defRPr sz="2000" b="0" i="1">
                <a:solidFill>
                  <a:schemeClr val="tx2"/>
                </a:solidFill>
              </a:defRPr>
            </a:lvl1pPr>
          </a:lstStyle>
          <a:p>
            <a:pPr marL="0" marR="0" lvl="0" indent="0" algn="ctr" defTabSz="914400" rtl="0" eaLnBrk="1" fontAlgn="auto" latinLnBrk="0" hangingPunct="1">
              <a:lnSpc>
                <a:spcPct val="95000"/>
              </a:lnSpc>
              <a:spcBef>
                <a:spcPts val="3000"/>
              </a:spcBef>
              <a:spcAft>
                <a:spcPct val="0"/>
              </a:spcAft>
              <a:buClr>
                <a:schemeClr val="accent2"/>
              </a:buClr>
              <a:buSzTx/>
              <a:buFontTx/>
              <a:buNone/>
              <a:defRPr/>
            </a:pPr>
            <a:r>
              <a:rPr lang="en-US"/>
              <a:t>Click icon to add picture, or drag and drop from your files.</a:t>
            </a:r>
          </a:p>
        </p:txBody>
      </p:sp>
      <p:sp>
        <p:nvSpPr>
          <p:cNvPr id="4" name="Person Info 1">
            <a:extLst>
              <a:ext uri="{FF2B5EF4-FFF2-40B4-BE49-F238E27FC236}">
                <a16:creationId xmlns:a16="http://schemas.microsoft.com/office/drawing/2014/main" id="{134CD3E4-027C-4B7D-A65C-7DBA57E90025}"/>
              </a:ext>
            </a:extLst>
          </p:cNvPr>
          <p:cNvSpPr>
            <a:spLocks noGrp="1"/>
          </p:cNvSpPr>
          <p:nvPr>
            <p:ph sz="half" idx="2" hasCustomPrompt="1"/>
            <p:custDataLst>
              <p:tags r:id="rId7"/>
            </p:custDataLst>
          </p:nvPr>
        </p:nvSpPr>
        <p:spPr>
          <a:xfrm>
            <a:off x="4439823" y="1254648"/>
            <a:ext cx="5646057" cy="2201789"/>
          </a:xfrm>
        </p:spPr>
        <p:txBody>
          <a:bodyPr>
            <a:noAutofit/>
          </a:bodyPr>
          <a:lstStyle>
            <a:lvl1pPr>
              <a:defRPr/>
            </a:lvl1pPr>
            <a:lvl2pPr>
              <a:defRPr/>
            </a:lvl2pPr>
            <a:lvl3pPr>
              <a:defRPr/>
            </a:lvl3pPr>
            <a:lvl4pPr>
              <a:defRPr/>
            </a:lvl4pPr>
            <a:lvl5pPr>
              <a:defRPr/>
            </a:lvl5pPr>
          </a:lstStyle>
          <a:p>
            <a:pPr lvl="0"/>
            <a:r>
              <a:rPr lang="en-US"/>
              <a:t>FirstName LastName</a:t>
            </a:r>
            <a:endParaRPr lang="en-US"/>
          </a:p>
          <a:p>
            <a:pPr lvl="1"/>
            <a:r>
              <a:rPr lang="en-US"/>
              <a:t>Position</a:t>
            </a:r>
          </a:p>
          <a:p>
            <a:pPr lvl="2"/>
            <a:r>
              <a:rPr lang="en-US"/>
              <a:t>Organization</a:t>
            </a:r>
          </a:p>
          <a:p>
            <a:pPr lvl="3"/>
            <a:r>
              <a:rPr lang="en-US"/>
              <a:t>Email</a:t>
            </a:r>
          </a:p>
          <a:p>
            <a:pPr lvl="4"/>
            <a:r>
              <a:rPr lang="en-US"/>
              <a:t>Phone</a:t>
            </a:r>
          </a:p>
        </p:txBody>
      </p:sp>
      <p:sp>
        <p:nvSpPr>
          <p:cNvPr id="9" name="Person Photo 2">
            <a:extLst>
              <a:ext uri="{FF2B5EF4-FFF2-40B4-BE49-F238E27FC236}">
                <a16:creationId xmlns:a16="http://schemas.microsoft.com/office/drawing/2014/main" id="{844C8C0B-137B-4F7E-A91A-3A9FB71E114D}"/>
              </a:ext>
              <a:ext uri="{C183D7F6-B498-43B3-948B-1728B52AA6E4}">
                <adec:decorative xmlns:adec="http://schemas.microsoft.com/office/drawing/2017/decorative" xmlns="" val="1"/>
              </a:ext>
            </a:extLst>
          </p:cNvPr>
          <p:cNvSpPr>
            <a:spLocks noGrp="1"/>
          </p:cNvSpPr>
          <p:nvPr>
            <p:ph type="pic" sz="quarter" idx="14" hasCustomPrompt="1"/>
            <p:custDataLst>
              <p:tags r:id="rId8"/>
            </p:custDataLst>
          </p:nvPr>
        </p:nvSpPr>
        <p:spPr>
          <a:xfrm>
            <a:off x="1502361" y="3832448"/>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ct val="0"/>
              </a:spcAft>
              <a:buClr>
                <a:schemeClr val="accent2"/>
              </a:buClr>
              <a:buSzTx/>
              <a:buFontTx/>
              <a:buNone/>
              <a:defRPr sz="2000" b="0" i="1">
                <a:solidFill>
                  <a:schemeClr val="tx2"/>
                </a:solidFill>
              </a:defRPr>
            </a:lvl1pPr>
          </a:lstStyle>
          <a:p>
            <a:pPr marL="0" marR="0" lvl="0" indent="0" algn="ctr" defTabSz="914400" rtl="0" eaLnBrk="1" fontAlgn="auto" latinLnBrk="0" hangingPunct="1">
              <a:lnSpc>
                <a:spcPct val="95000"/>
              </a:lnSpc>
              <a:spcBef>
                <a:spcPts val="3000"/>
              </a:spcBef>
              <a:spcAft>
                <a:spcPct val="0"/>
              </a:spcAft>
              <a:buClr>
                <a:schemeClr val="accent2"/>
              </a:buClr>
              <a:buSzTx/>
              <a:buFontTx/>
              <a:buNone/>
              <a:defRPr/>
            </a:pPr>
            <a:r>
              <a:rPr lang="en-US"/>
              <a:t>Click icon to add picture, or drag and drop from your files.</a:t>
            </a:r>
          </a:p>
        </p:txBody>
      </p:sp>
      <p:sp>
        <p:nvSpPr>
          <p:cNvPr id="3" name="Person Info 2">
            <a:extLst>
              <a:ext uri="{FF2B5EF4-FFF2-40B4-BE49-F238E27FC236}">
                <a16:creationId xmlns:a16="http://schemas.microsoft.com/office/drawing/2014/main" id="{2BE8F200-D8FA-4BA3-841A-0AA90D44A055}"/>
              </a:ext>
            </a:extLst>
          </p:cNvPr>
          <p:cNvSpPr>
            <a:spLocks noGrp="1"/>
          </p:cNvSpPr>
          <p:nvPr>
            <p:ph sz="half" idx="1" hasCustomPrompt="1"/>
            <p:custDataLst>
              <p:tags r:id="rId9"/>
            </p:custDataLst>
          </p:nvPr>
        </p:nvSpPr>
        <p:spPr>
          <a:xfrm>
            <a:off x="4439822" y="3798354"/>
            <a:ext cx="5646057" cy="2201789"/>
          </a:xfrm>
        </p:spPr>
        <p:txBody>
          <a:bodyPr>
            <a:noAutofit/>
          </a:bodyPr>
          <a:lstStyle>
            <a:lvl1pPr>
              <a:defRPr/>
            </a:lvl1pPr>
            <a:lvl2pPr>
              <a:defRPr/>
            </a:lvl2pPr>
            <a:lvl3pPr>
              <a:defRPr/>
            </a:lvl3pPr>
            <a:lvl4pPr>
              <a:defRPr/>
            </a:lvl4pPr>
            <a:lvl5pPr>
              <a:defRPr/>
            </a:lvl5pPr>
          </a:lstStyle>
          <a:p>
            <a:pPr lvl="0"/>
            <a:r>
              <a:rPr lang="en-US"/>
              <a:t>FirstName LastName</a:t>
            </a:r>
            <a:endParaRPr lang="en-US"/>
          </a:p>
          <a:p>
            <a:pPr lvl="1"/>
            <a:r>
              <a:rPr lang="en-US"/>
              <a:t>Position</a:t>
            </a:r>
          </a:p>
          <a:p>
            <a:pPr lvl="2"/>
            <a:r>
              <a:rPr lang="en-US"/>
              <a:t>Organization</a:t>
            </a:r>
          </a:p>
          <a:p>
            <a:pPr lvl="3"/>
            <a:r>
              <a:rPr lang="en-US"/>
              <a:t>Email</a:t>
            </a:r>
          </a:p>
          <a:p>
            <a:pPr lvl="4"/>
            <a:r>
              <a:rPr lang="en-US"/>
              <a:t>Phone</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custDataLst>
              <p:tags r:id="rId10"/>
            </p:custDataLst>
          </p:nvPr>
        </p:nvSpPr>
        <p:spPr/>
        <p:txBody>
          <a:bodyPr/>
          <a:lstStyle/>
          <a:p>
            <a:endParaRPr lang="en-US"/>
          </a:p>
        </p:txBody>
      </p:sp>
    </p:spTree>
    <p:extLst>
      <p:ext uri="{BB962C8B-B14F-4D97-AF65-F5344CB8AC3E}">
        <p14:creationId xmlns:p14="http://schemas.microsoft.com/office/powerpoint/2010/main" val="2588625021"/>
      </p:ext>
    </p:extLst>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Title and Content">
    <p:spTree>
      <p:nvGrpSpPr>
        <p:cNvPr id="1" name=""/>
        <p:cNvGrpSpPr/>
        <p:nvPr/>
      </p:nvGrpSpPr>
      <p:grpSpPr>
        <a:xfrm>
          <a:off x="0" y="0"/>
          <a: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custDataLst>
              <p:tags r:id="rId1"/>
            </p:custDataLst>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p:custDataLst>
              <p:tags r:id="rId2"/>
            </p:custDataLst>
          </p:nvPr>
        </p:nvSpPr>
        <p:spPr/>
        <p:txBody>
          <a:bodyPr/>
          <a:lstStyle/>
          <a:p>
            <a:r>
              <a:rPr lang="en-US"/>
              <a:t>Click to edit Master title style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custDataLst>
              <p:tags r:id="rId3"/>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custDataLst>
              <p:tags r:id="rId4"/>
            </p:custDataLst>
          </p:nvPr>
        </p:nvSpPr>
        <p:spPr/>
        <p:txBody>
          <a:bodyPr/>
          <a:lstStyle/>
          <a:p>
            <a:endParaRPr lang="en-US"/>
          </a:p>
        </p:txBody>
      </p:sp>
    </p:spTree>
    <p:extLst>
      <p:ext uri="{BB962C8B-B14F-4D97-AF65-F5344CB8AC3E}">
        <p14:creationId xmlns:p14="http://schemas.microsoft.com/office/powerpoint/2010/main" val="2088770435"/>
      </p:ext>
    </p:extLst>
  </p:cSld>
  <p:clrMapOvr>
    <a:masterClrMapping/>
  </p:clrMapOvr>
  <p:transition/>
  <p:timing/>
</p:sldLayout>
</file>

<file path=ppt/slideLayouts/slideLayout20.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Presenters / Moderators (3)">
    <p:spTree>
      <p:nvGrpSpPr>
        <p:cNvPr id="1" name=""/>
        <p:cNvGrpSpPr/>
        <p:nvPr/>
      </p:nvGrpSpPr>
      <p:grpSpPr>
        <a:xfrm>
          <a:off x="0" y="0"/>
          <a:ext cx="0" cy="0"/>
        </a:xfrm>
      </p:grpSpPr>
      <p:pic>
        <p:nvPicPr>
          <p:cNvPr id="12" name="Microphone Icon">
            <a:extLst>
              <a:ext uri="{FF2B5EF4-FFF2-40B4-BE49-F238E27FC236}">
                <a16:creationId xmlns:a16="http://schemas.microsoft.com/office/drawing/2014/main" id="{D88163A2-AAB5-4363-AED9-D71E2DD96B63}"/>
              </a:ext>
              <a:ext uri="{C183D7F6-B498-43B3-948B-1728B52AA6E4}">
                <adec:decorative xmlns:adec="http://schemas.microsoft.com/office/drawing/2017/decorative" xmlns="" val="1"/>
              </a:ext>
            </a:extLst>
          </p:cNvPr>
          <p:cNvPicPr>
            <a:picLocks noChangeAspect="1"/>
          </p:cNvPicPr>
          <p:nvPr userDrawn="1">
            <p:custDataLst>
              <p:tags r:id="rId3"/>
            </p:custDataLst>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p:blipFill>
        <p:spPr>
          <a:xfrm>
            <a:off x="0" y="210800"/>
            <a:ext cx="457200" cy="457200"/>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custDataLst>
              <p:tags r:id="rId4"/>
            </p:custDataLst>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custDataLst>
              <p:tags r:id="rId5"/>
            </p:custDataLst>
          </p:nvPr>
        </p:nvSpPr>
        <p:spPr/>
        <p:txBody>
          <a:bodyPr>
            <a:normAutofit/>
          </a:bodyPr>
          <a:lstStyle>
            <a:lvl1pPr>
              <a:defRPr sz="3600"/>
            </a:lvl1pPr>
          </a:lstStyle>
          <a:p>
            <a:r>
              <a:rPr lang="en-US"/>
              <a:t>Enter title for Speakers / Moderators slide</a:t>
            </a:r>
          </a:p>
        </p:txBody>
      </p:sp>
      <p:sp>
        <p:nvSpPr>
          <p:cNvPr id="8" name="Person Photo 1">
            <a:extLst>
              <a:ext uri="{FF2B5EF4-FFF2-40B4-BE49-F238E27FC236}">
                <a16:creationId xmlns:a16="http://schemas.microsoft.com/office/drawing/2014/main" id="{2E6B6379-B56C-4E3B-A6C5-2378DDFC5CED}"/>
              </a:ext>
              <a:ext uri="{C183D7F6-B498-43B3-948B-1728B52AA6E4}">
                <adec:decorative xmlns:adec="http://schemas.microsoft.com/office/drawing/2017/decorative" xmlns="" val="1"/>
              </a:ext>
            </a:extLst>
          </p:cNvPr>
          <p:cNvSpPr>
            <a:spLocks noGrp="1"/>
          </p:cNvSpPr>
          <p:nvPr>
            <p:ph type="pic" sz="quarter" idx="13" hasCustomPrompt="1"/>
            <p:custDataLst>
              <p:tags r:id="rId6"/>
            </p:custDataLst>
          </p:nvPr>
        </p:nvSpPr>
        <p:spPr>
          <a:xfrm>
            <a:off x="961748"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ct val="0"/>
              </a:spcAft>
              <a:buClr>
                <a:schemeClr val="accent2"/>
              </a:buClr>
              <a:buSzTx/>
              <a:buFontTx/>
              <a:buNone/>
              <a:defRPr sz="2000" b="0" i="1">
                <a:solidFill>
                  <a:schemeClr val="tx2"/>
                </a:solidFill>
              </a:defRPr>
            </a:lvl1pPr>
          </a:lstStyle>
          <a:p>
            <a:pPr marL="0" marR="0" lvl="0" indent="0" algn="ctr" defTabSz="914400" rtl="0" eaLnBrk="1" fontAlgn="auto" latinLnBrk="0" hangingPunct="1">
              <a:lnSpc>
                <a:spcPct val="95000"/>
              </a:lnSpc>
              <a:spcBef>
                <a:spcPts val="3000"/>
              </a:spcBef>
              <a:spcAft>
                <a:spcPct val="0"/>
              </a:spcAft>
              <a:buClr>
                <a:schemeClr val="accent2"/>
              </a:buClr>
              <a:buSzTx/>
              <a:buFontTx/>
              <a:buNone/>
              <a:defRPr/>
            </a:pPr>
            <a:r>
              <a:rPr lang="en-US"/>
              <a:t>Click icon to add picture, or drag and drop from your files.</a:t>
            </a:r>
          </a:p>
        </p:txBody>
      </p:sp>
      <p:sp>
        <p:nvSpPr>
          <p:cNvPr id="10" name="Person Info 1">
            <a:extLst>
              <a:ext uri="{FF2B5EF4-FFF2-40B4-BE49-F238E27FC236}">
                <a16:creationId xmlns:a16="http://schemas.microsoft.com/office/drawing/2014/main" id="{7AB118E0-BCC7-45C2-8F9E-6934FC665C9E}"/>
              </a:ext>
            </a:extLst>
          </p:cNvPr>
          <p:cNvSpPr>
            <a:spLocks noGrp="1"/>
          </p:cNvSpPr>
          <p:nvPr>
            <p:ph sz="half" idx="15" hasCustomPrompt="1"/>
            <p:custDataLst>
              <p:tags r:id="rId7"/>
            </p:custDataLst>
          </p:nvPr>
        </p:nvSpPr>
        <p:spPr>
          <a:xfrm>
            <a:off x="423268"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a:t>FirstName LastName</a:t>
            </a:r>
            <a:endParaRPr lang="en-US"/>
          </a:p>
          <a:p>
            <a:pPr lvl="1"/>
            <a:r>
              <a:rPr lang="en-US"/>
              <a:t>Position</a:t>
            </a:r>
          </a:p>
          <a:p>
            <a:pPr lvl="2"/>
            <a:r>
              <a:rPr lang="en-US"/>
              <a:t>Organization</a:t>
            </a:r>
          </a:p>
          <a:p>
            <a:pPr lvl="3"/>
            <a:r>
              <a:rPr lang="en-US"/>
              <a:t>Email</a:t>
            </a:r>
          </a:p>
          <a:p>
            <a:pPr lvl="4"/>
            <a:r>
              <a:rPr lang="en-US"/>
              <a:t>Phone</a:t>
            </a:r>
          </a:p>
        </p:txBody>
      </p:sp>
      <p:sp>
        <p:nvSpPr>
          <p:cNvPr id="9" name="Person Photo 2">
            <a:extLst>
              <a:ext uri="{FF2B5EF4-FFF2-40B4-BE49-F238E27FC236}">
                <a16:creationId xmlns:a16="http://schemas.microsoft.com/office/drawing/2014/main" id="{844C8C0B-137B-4F7E-A91A-3A9FB71E114D}"/>
              </a:ext>
              <a:ext uri="{C183D7F6-B498-43B3-948B-1728B52AA6E4}">
                <adec:decorative xmlns:adec="http://schemas.microsoft.com/office/drawing/2017/decorative" xmlns="" val="1"/>
              </a:ext>
            </a:extLst>
          </p:cNvPr>
          <p:cNvSpPr>
            <a:spLocks noGrp="1"/>
          </p:cNvSpPr>
          <p:nvPr>
            <p:ph type="pic" sz="quarter" idx="14" hasCustomPrompt="1"/>
            <p:custDataLst>
              <p:tags r:id="rId8"/>
            </p:custDataLst>
          </p:nvPr>
        </p:nvSpPr>
        <p:spPr>
          <a:xfrm>
            <a:off x="4985834"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ct val="0"/>
              </a:spcAft>
              <a:buClr>
                <a:schemeClr val="accent2"/>
              </a:buClr>
              <a:buSzTx/>
              <a:buFontTx/>
              <a:buNone/>
              <a:defRPr sz="2000" b="0" i="1">
                <a:solidFill>
                  <a:schemeClr val="tx2"/>
                </a:solidFill>
              </a:defRPr>
            </a:lvl1pPr>
          </a:lstStyle>
          <a:p>
            <a:pPr marL="0" marR="0" lvl="0" indent="0" algn="ctr" defTabSz="914400" rtl="0" eaLnBrk="1" fontAlgn="auto" latinLnBrk="0" hangingPunct="1">
              <a:lnSpc>
                <a:spcPct val="95000"/>
              </a:lnSpc>
              <a:spcBef>
                <a:spcPts val="3000"/>
              </a:spcBef>
              <a:spcAft>
                <a:spcPct val="0"/>
              </a:spcAft>
              <a:buClr>
                <a:schemeClr val="accent2"/>
              </a:buClr>
              <a:buSzTx/>
              <a:buFontTx/>
              <a:buNone/>
              <a:defRPr/>
            </a:pPr>
            <a:r>
              <a:rPr lang="en-US"/>
              <a:t>Click icon to add picture, or drag and drop from your files.</a:t>
            </a:r>
          </a:p>
        </p:txBody>
      </p:sp>
      <p:sp>
        <p:nvSpPr>
          <p:cNvPr id="3" name="Person Info 2">
            <a:extLst>
              <a:ext uri="{FF2B5EF4-FFF2-40B4-BE49-F238E27FC236}">
                <a16:creationId xmlns:a16="http://schemas.microsoft.com/office/drawing/2014/main" id="{2BE8F200-D8FA-4BA3-841A-0AA90D44A055}"/>
              </a:ext>
            </a:extLst>
          </p:cNvPr>
          <p:cNvSpPr>
            <a:spLocks noGrp="1"/>
          </p:cNvSpPr>
          <p:nvPr>
            <p:ph sz="half" idx="1" hasCustomPrompt="1"/>
            <p:custDataLst>
              <p:tags r:id="rId9"/>
            </p:custDataLst>
          </p:nvPr>
        </p:nvSpPr>
        <p:spPr>
          <a:xfrm>
            <a:off x="4447354"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a:t>FirstName LastName</a:t>
            </a:r>
            <a:endParaRPr lang="en-US"/>
          </a:p>
          <a:p>
            <a:pPr lvl="1"/>
            <a:r>
              <a:rPr lang="en-US"/>
              <a:t>Position</a:t>
            </a:r>
          </a:p>
          <a:p>
            <a:pPr lvl="2"/>
            <a:r>
              <a:rPr lang="en-US"/>
              <a:t>Organization</a:t>
            </a:r>
          </a:p>
          <a:p>
            <a:pPr lvl="3"/>
            <a:r>
              <a:rPr lang="en-US"/>
              <a:t>Email</a:t>
            </a:r>
          </a:p>
          <a:p>
            <a:pPr lvl="4"/>
            <a:r>
              <a:rPr lang="en-US"/>
              <a:t>Phone</a:t>
            </a:r>
          </a:p>
        </p:txBody>
      </p:sp>
      <p:sp>
        <p:nvSpPr>
          <p:cNvPr id="11" name="Person Photo 3">
            <a:extLst>
              <a:ext uri="{FF2B5EF4-FFF2-40B4-BE49-F238E27FC236}">
                <a16:creationId xmlns:a16="http://schemas.microsoft.com/office/drawing/2014/main" id="{53A828BF-2A5D-41FD-B227-FAAB818AC598}"/>
              </a:ext>
              <a:ext uri="{C183D7F6-B498-43B3-948B-1728B52AA6E4}">
                <adec:decorative xmlns:adec="http://schemas.microsoft.com/office/drawing/2017/decorative" xmlns="" val="1"/>
              </a:ext>
            </a:extLst>
          </p:cNvPr>
          <p:cNvSpPr>
            <a:spLocks noGrp="1"/>
          </p:cNvSpPr>
          <p:nvPr>
            <p:ph type="pic" sz="quarter" idx="16" hasCustomPrompt="1"/>
            <p:custDataLst>
              <p:tags r:id="rId10"/>
            </p:custDataLst>
          </p:nvPr>
        </p:nvSpPr>
        <p:spPr>
          <a:xfrm>
            <a:off x="9009920"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ct val="0"/>
              </a:spcAft>
              <a:buClr>
                <a:schemeClr val="accent2"/>
              </a:buClr>
              <a:buSzTx/>
              <a:buFontTx/>
              <a:buNone/>
              <a:defRPr sz="2000" b="0" i="1">
                <a:solidFill>
                  <a:schemeClr val="tx2"/>
                </a:solidFill>
              </a:defRPr>
            </a:lvl1pPr>
          </a:lstStyle>
          <a:p>
            <a:pPr marL="0" marR="0" lvl="0" indent="0" algn="ctr" defTabSz="914400" rtl="0" eaLnBrk="1" fontAlgn="auto" latinLnBrk="0" hangingPunct="1">
              <a:lnSpc>
                <a:spcPct val="95000"/>
              </a:lnSpc>
              <a:spcBef>
                <a:spcPts val="3000"/>
              </a:spcBef>
              <a:spcAft>
                <a:spcPct val="0"/>
              </a:spcAft>
              <a:buClr>
                <a:schemeClr val="accent2"/>
              </a:buClr>
              <a:buSzTx/>
              <a:buFontTx/>
              <a:buNone/>
              <a:defRPr/>
            </a:pPr>
            <a:r>
              <a:rPr lang="en-US"/>
              <a:t>Click icon to add picture, or drag and drop from your files.</a:t>
            </a:r>
          </a:p>
        </p:txBody>
      </p:sp>
      <p:sp>
        <p:nvSpPr>
          <p:cNvPr id="4" name="Person Info 3">
            <a:extLst>
              <a:ext uri="{FF2B5EF4-FFF2-40B4-BE49-F238E27FC236}">
                <a16:creationId xmlns:a16="http://schemas.microsoft.com/office/drawing/2014/main" id="{134CD3E4-027C-4B7D-A65C-7DBA57E90025}"/>
              </a:ext>
            </a:extLst>
          </p:cNvPr>
          <p:cNvSpPr>
            <a:spLocks noGrp="1"/>
          </p:cNvSpPr>
          <p:nvPr>
            <p:ph sz="half" idx="2" hasCustomPrompt="1"/>
            <p:custDataLst>
              <p:tags r:id="rId11"/>
            </p:custDataLst>
          </p:nvPr>
        </p:nvSpPr>
        <p:spPr>
          <a:xfrm>
            <a:off x="8471440"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a:t>FirstName LastName</a:t>
            </a:r>
            <a:endParaRPr lang="en-US"/>
          </a:p>
          <a:p>
            <a:pPr lvl="1"/>
            <a:r>
              <a:rPr lang="en-US"/>
              <a:t>Position</a:t>
            </a:r>
          </a:p>
          <a:p>
            <a:pPr lvl="2"/>
            <a:r>
              <a:rPr lang="en-US"/>
              <a:t>Organization</a:t>
            </a:r>
          </a:p>
          <a:p>
            <a:pPr lvl="3"/>
            <a:r>
              <a:rPr lang="en-US"/>
              <a:t>Email</a:t>
            </a:r>
          </a:p>
          <a:p>
            <a:pPr lvl="4"/>
            <a:r>
              <a:rPr lang="en-US"/>
              <a:t>Phone</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custDataLst>
              <p:tags r:id="rId12"/>
            </p:custDataLst>
          </p:nvPr>
        </p:nvSpPr>
        <p:spPr/>
        <p:txBody>
          <a:bodyPr/>
          <a:lstStyle/>
          <a:p>
            <a:endParaRPr lang="en-US"/>
          </a:p>
        </p:txBody>
      </p:sp>
    </p:spTree>
    <p:extLst>
      <p:ext uri="{BB962C8B-B14F-4D97-AF65-F5344CB8AC3E}">
        <p14:creationId xmlns:p14="http://schemas.microsoft.com/office/powerpoint/2010/main" val="4132612975"/>
      </p:ext>
    </p:extLst>
  </p:cSld>
  <p:clrMapOvr>
    <a:masterClrMapping/>
  </p:clrMapOvr>
  <p:transition/>
  <p:timing/>
</p:sldLayout>
</file>

<file path=ppt/slideLayouts/slideLayout2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Contact">
    <p:spTree>
      <p:nvGrpSpPr>
        <p:cNvPr id="1" name=""/>
        <p:cNvGrpSpPr/>
        <p:nvPr/>
      </p:nvGrpSpPr>
      <p:grpSpPr>
        <a:xfrm>
          <a:off x="0" y="0"/>
          <a:ext cx="0" cy="0"/>
        </a:xfrm>
      </p:grpSpPr>
      <p:pic>
        <p:nvPicPr>
          <p:cNvPr id="19" name="Envelope Icon">
            <a:extLst>
              <a:ext uri="{FF2B5EF4-FFF2-40B4-BE49-F238E27FC236}">
                <a16:creationId xmlns:a16="http://schemas.microsoft.com/office/drawing/2014/main" id="{2359C801-6FA3-4BD2-A600-321070D79C3D}"/>
              </a:ext>
              <a:ext uri="{C183D7F6-B498-43B3-948B-1728B52AA6E4}">
                <adec:decorative xmlns:adec="http://schemas.microsoft.com/office/drawing/2017/decorative" xmlns="" val="1"/>
              </a:ext>
            </a:extLst>
          </p:cNvPr>
          <p:cNvPicPr>
            <a:picLocks noChangeAspect="1"/>
          </p:cNvPicPr>
          <p:nvPr userDrawn="1">
            <p:custDataLst>
              <p:tags r:id="rId3"/>
            </p:custDataLst>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p:blipFill>
        <p:spPr>
          <a:xfrm>
            <a:off x="44284" y="266368"/>
            <a:ext cx="400382" cy="400382"/>
          </a:xfrm>
          <a:prstGeom prst="rect">
            <a:avLst/>
          </a:prstGeom>
        </p:spPr>
      </p:pic>
      <p:grpSp>
        <p:nvGrpSpPr>
          <p:cNvPr id="18" name="Email Envelope Icon">
            <a:extLst>
              <a:ext uri="{FF2B5EF4-FFF2-40B4-BE49-F238E27FC236}">
                <a16:creationId xmlns:a16="http://schemas.microsoft.com/office/drawing/2014/main" id="{038B947E-84BB-4262-B5FD-668E7C02CD86}"/>
              </a:ext>
              <a:ext uri="{C183D7F6-B498-43B3-948B-1728B52AA6E4}">
                <adec:decorative xmlns:adec="http://schemas.microsoft.com/office/drawing/2017/decorative" xmlns="" val="1"/>
              </a:ext>
            </a:extLst>
          </p:cNvPr>
          <p:cNvGrpSpPr/>
          <p:nvPr userDrawn="1">
            <p:custDataLst>
              <p:tags r:id="rId4"/>
            </p:custDataLst>
          </p:nvPr>
        </p:nvGrpSpPr>
        <p:grpSpPr>
          <a:xfrm>
            <a:off x="9415617" y="2376261"/>
            <a:ext cx="1914072" cy="2105479"/>
            <a:chOff x="9415617" y="2376261"/>
            <a:chExt cx="1914072" cy="2105479"/>
          </a:xfrm>
        </p:grpSpPr>
        <p:grpSp>
          <p:nvGrpSpPr>
            <p:cNvPr id="14" name="Group 13">
              <a:extLst>
                <a:ext uri="{FF2B5EF4-FFF2-40B4-BE49-F238E27FC236}">
                  <a16:creationId xmlns:a16="http://schemas.microsoft.com/office/drawing/2014/main" id="{44C3A8A9-9D35-4CBF-B48D-28E6D69B71E5}"/>
                </a:ext>
                <a:ext uri="{C183D7F6-B498-43B3-948B-1728B52AA6E4}">
                  <adec:decorative xmlns:adec="http://schemas.microsoft.com/office/drawing/2017/decorative" xmlns="" val="1"/>
                </a:ext>
              </a:extLst>
            </p:cNvPr>
            <p:cNvGrpSpPr/>
            <p:nvPr userDrawn="1"/>
          </p:nvGrpSpPr>
          <p:grpSpPr>
            <a:xfrm>
              <a:off x="9415617" y="2376261"/>
              <a:ext cx="1914072" cy="2105479"/>
              <a:chOff x="8746030" y="2376261"/>
              <a:chExt cx="1914072" cy="2105479"/>
            </a:xfrm>
          </p:grpSpPr>
          <p:sp>
            <p:nvSpPr>
              <p:cNvPr id="13" name="Rectangle 12">
                <a:extLst>
                  <a:ext uri="{FF2B5EF4-FFF2-40B4-BE49-F238E27FC236}">
                    <a16:creationId xmlns:a16="http://schemas.microsoft.com/office/drawing/2014/main" id="{3385D42F-F634-48D6-A4CA-C3299E3FC6F3}"/>
                  </a:ext>
                </a:extLst>
              </p:cNvPr>
              <p:cNvSpPr/>
              <p:nvPr userDrawn="1"/>
            </p:nvSpPr>
            <p:spPr>
              <a:xfrm>
                <a:off x="9163050" y="2676525"/>
                <a:ext cx="1123950" cy="1127760"/>
              </a:xfrm>
              <a:prstGeom prst="rect">
                <a:avLst/>
              </a:prstGeom>
              <a:gradFill flip="none" rotWithShape="1">
                <a:gsLst>
                  <a:gs pos="97619">
                    <a:schemeClr val="accent4">
                      <a:lumMod val="90000"/>
                    </a:schemeClr>
                  </a:gs>
                  <a:gs pos="3968">
                    <a:srgbClr val="F3F4F4"/>
                  </a:gs>
                  <a:gs pos="26000">
                    <a:schemeClr val="bg1"/>
                  </a:gs>
                  <a:gs pos="77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5A79651-71F3-44A8-A1A3-0EF6414C910A}"/>
                  </a:ext>
                </a:extLst>
              </p:cNvPr>
              <p:cNvSpPr/>
              <p:nvPr userDrawn="1"/>
            </p:nvSpPr>
            <p:spPr>
              <a:xfrm>
                <a:off x="8801100" y="3276600"/>
                <a:ext cx="1790700" cy="1127760"/>
              </a:xfrm>
              <a:custGeom>
                <a:gdLst>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700" h="1127760">
                    <a:moveTo>
                      <a:pt x="0" y="0"/>
                    </a:moveTo>
                    <a:lnTo>
                      <a:pt x="628650" y="535782"/>
                    </a:lnTo>
                    <a:cubicBezTo>
                      <a:pt x="731837" y="447676"/>
                      <a:pt x="937419" y="361950"/>
                      <a:pt x="1188244" y="528638"/>
                    </a:cubicBezTo>
                    <a:lnTo>
                      <a:pt x="1790700" y="0"/>
                    </a:lnTo>
                    <a:lnTo>
                      <a:pt x="1790700" y="1127760"/>
                    </a:lnTo>
                    <a:lnTo>
                      <a:pt x="0" y="1127760"/>
                    </a:lnTo>
                    <a:lnTo>
                      <a:pt x="0" y="0"/>
                    </a:lnTo>
                    <a:close/>
                  </a:path>
                </a:pathLst>
              </a:custGeom>
              <a:gradFill flip="none" rotWithShape="1">
                <a:gsLst>
                  <a:gs pos="0">
                    <a:schemeClr val="bg1"/>
                  </a:gs>
                  <a:gs pos="83000">
                    <a:srgbClr val="F3F4F4"/>
                  </a:gs>
                  <a:gs pos="100000">
                    <a:schemeClr val="accent4">
                      <a:lumMod val="30000"/>
                      <a:lumOff val="7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978684A7-3494-4151-98DE-DB26EB114126}"/>
                  </a:ext>
                </a:extLst>
              </p:cNvPr>
              <p:cNvSpPr/>
              <p:nvPr/>
            </p:nvSpPr>
            <p:spPr>
              <a:xfrm>
                <a:off x="8746030" y="2376261"/>
                <a:ext cx="1914072" cy="2105479"/>
              </a:xfrm>
              <a:custGeom>
                <a:gdLst>
                  <a:gd name="connsiteX0" fmla="*/ 1770516 w 1914071"/>
                  <a:gd name="connsiteY0" fmla="*/ 1904501 h 2105478"/>
                  <a:gd name="connsiteX1" fmla="*/ 1291998 w 1914071"/>
                  <a:gd name="connsiteY1" fmla="*/ 1449909 h 2105478"/>
                  <a:gd name="connsiteX2" fmla="*/ 1770516 w 1914071"/>
                  <a:gd name="connsiteY2" fmla="*/ 995317 h 2105478"/>
                  <a:gd name="connsiteX3" fmla="*/ 1770516 w 1914071"/>
                  <a:gd name="connsiteY3" fmla="*/ 1904501 h 2105478"/>
                  <a:gd name="connsiteX4" fmla="*/ 220118 w 1914071"/>
                  <a:gd name="connsiteY4" fmla="*/ 1961924 h 2105478"/>
                  <a:gd name="connsiteX5" fmla="*/ 693851 w 1914071"/>
                  <a:gd name="connsiteY5" fmla="*/ 1514509 h 2105478"/>
                  <a:gd name="connsiteX6" fmla="*/ 727347 w 1914071"/>
                  <a:gd name="connsiteY6" fmla="*/ 1483406 h 2105478"/>
                  <a:gd name="connsiteX7" fmla="*/ 1189117 w 1914071"/>
                  <a:gd name="connsiteY7" fmla="*/ 1483406 h 2105478"/>
                  <a:gd name="connsiteX8" fmla="*/ 1222613 w 1914071"/>
                  <a:gd name="connsiteY8" fmla="*/ 1514509 h 2105478"/>
                  <a:gd name="connsiteX9" fmla="*/ 1693954 w 1914071"/>
                  <a:gd name="connsiteY9" fmla="*/ 1961924 h 2105478"/>
                  <a:gd name="connsiteX10" fmla="*/ 220118 w 1914071"/>
                  <a:gd name="connsiteY10" fmla="*/ 1961924 h 2105478"/>
                  <a:gd name="connsiteX11" fmla="*/ 143555 w 1914071"/>
                  <a:gd name="connsiteY11" fmla="*/ 992925 h 2105478"/>
                  <a:gd name="connsiteX12" fmla="*/ 622073 w 1914071"/>
                  <a:gd name="connsiteY12" fmla="*/ 1447517 h 2105478"/>
                  <a:gd name="connsiteX13" fmla="*/ 143555 w 1914071"/>
                  <a:gd name="connsiteY13" fmla="*/ 1902109 h 2105478"/>
                  <a:gd name="connsiteX14" fmla="*/ 143555 w 1914071"/>
                  <a:gd name="connsiteY14" fmla="*/ 992925 h 2105478"/>
                  <a:gd name="connsiteX15" fmla="*/ 478518 w 1914071"/>
                  <a:gd name="connsiteY15" fmla="*/ 382814 h 2105478"/>
                  <a:gd name="connsiteX16" fmla="*/ 1435554 w 1914071"/>
                  <a:gd name="connsiteY16" fmla="*/ 382814 h 2105478"/>
                  <a:gd name="connsiteX17" fmla="*/ 1435554 w 1914071"/>
                  <a:gd name="connsiteY17" fmla="*/ 1179547 h 2105478"/>
                  <a:gd name="connsiteX18" fmla="*/ 1220221 w 1914071"/>
                  <a:gd name="connsiteY18" fmla="*/ 1385309 h 2105478"/>
                  <a:gd name="connsiteX19" fmla="*/ 693851 w 1914071"/>
                  <a:gd name="connsiteY19" fmla="*/ 1385309 h 2105478"/>
                  <a:gd name="connsiteX20" fmla="*/ 478518 w 1914071"/>
                  <a:gd name="connsiteY20" fmla="*/ 1179547 h 2105478"/>
                  <a:gd name="connsiteX21" fmla="*/ 478518 w 1914071"/>
                  <a:gd name="connsiteY21" fmla="*/ 382814 h 2105478"/>
                  <a:gd name="connsiteX22" fmla="*/ 1579109 w 1914071"/>
                  <a:gd name="connsiteY22" fmla="*/ 447414 h 2105478"/>
                  <a:gd name="connsiteX23" fmla="*/ 1579109 w 1914071"/>
                  <a:gd name="connsiteY23" fmla="*/ 239259 h 2105478"/>
                  <a:gd name="connsiteX24" fmla="*/ 1244147 w 1914071"/>
                  <a:gd name="connsiteY24" fmla="*/ 239259 h 2105478"/>
                  <a:gd name="connsiteX25" fmla="*/ 957036 w 1914071"/>
                  <a:gd name="connsiteY25" fmla="*/ 0 h 2105478"/>
                  <a:gd name="connsiteX26" fmla="*/ 669925 w 1914071"/>
                  <a:gd name="connsiteY26" fmla="*/ 239259 h 2105478"/>
                  <a:gd name="connsiteX27" fmla="*/ 334963 w 1914071"/>
                  <a:gd name="connsiteY27" fmla="*/ 239259 h 2105478"/>
                  <a:gd name="connsiteX28" fmla="*/ 334963 w 1914071"/>
                  <a:gd name="connsiteY28" fmla="*/ 449807 h 2105478"/>
                  <a:gd name="connsiteX29" fmla="*/ 0 w 1914071"/>
                  <a:gd name="connsiteY29" fmla="*/ 768021 h 2105478"/>
                  <a:gd name="connsiteX30" fmla="*/ 0 w 1914071"/>
                  <a:gd name="connsiteY30" fmla="*/ 2105479 h 2105478"/>
                  <a:gd name="connsiteX31" fmla="*/ 1914072 w 1914071"/>
                  <a:gd name="connsiteY31" fmla="*/ 2105479 h 2105478"/>
                  <a:gd name="connsiteX32" fmla="*/ 1914072 w 1914071"/>
                  <a:gd name="connsiteY32" fmla="*/ 768021 h 2105478"/>
                  <a:gd name="connsiteX33" fmla="*/ 1579109 w 1914071"/>
                  <a:gd name="connsiteY33" fmla="*/ 447414 h 210547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14071" h="2105478">
                    <a:moveTo>
                      <a:pt x="1770516" y="1904501"/>
                    </a:moveTo>
                    <a:lnTo>
                      <a:pt x="1291998" y="1449909"/>
                    </a:lnTo>
                    <a:lnTo>
                      <a:pt x="1770516" y="995317"/>
                    </a:lnTo>
                    <a:lnTo>
                      <a:pt x="1770516" y="1904501"/>
                    </a:lnTo>
                    <a:close/>
                    <a:moveTo>
                      <a:pt x="220118" y="1961924"/>
                    </a:moveTo>
                    <a:lnTo>
                      <a:pt x="693851" y="1514509"/>
                    </a:lnTo>
                    <a:lnTo>
                      <a:pt x="727347" y="1483406"/>
                    </a:lnTo>
                    <a:cubicBezTo>
                      <a:pt x="856547" y="1361384"/>
                      <a:pt x="1059917" y="1361384"/>
                      <a:pt x="1189117" y="1483406"/>
                    </a:cubicBezTo>
                    <a:lnTo>
                      <a:pt x="1222613" y="1514509"/>
                    </a:lnTo>
                    <a:lnTo>
                      <a:pt x="1693954" y="1961924"/>
                    </a:lnTo>
                    <a:lnTo>
                      <a:pt x="220118" y="1961924"/>
                    </a:lnTo>
                    <a:close/>
                    <a:moveTo>
                      <a:pt x="143555" y="992925"/>
                    </a:moveTo>
                    <a:lnTo>
                      <a:pt x="622073" y="1447517"/>
                    </a:lnTo>
                    <a:lnTo>
                      <a:pt x="143555" y="1902109"/>
                    </a:lnTo>
                    <a:lnTo>
                      <a:pt x="143555" y="992925"/>
                    </a:lnTo>
                    <a:close/>
                    <a:moveTo>
                      <a:pt x="478518" y="382814"/>
                    </a:moveTo>
                    <a:lnTo>
                      <a:pt x="1435554" y="382814"/>
                    </a:lnTo>
                    <a:lnTo>
                      <a:pt x="1435554" y="1179547"/>
                    </a:lnTo>
                    <a:lnTo>
                      <a:pt x="1220221" y="1385309"/>
                    </a:lnTo>
                    <a:cubicBezTo>
                      <a:pt x="1064702" y="1265680"/>
                      <a:pt x="849369" y="1265680"/>
                      <a:pt x="693851" y="1385309"/>
                    </a:cubicBezTo>
                    <a:lnTo>
                      <a:pt x="478518" y="1179547"/>
                    </a:lnTo>
                    <a:lnTo>
                      <a:pt x="478518" y="382814"/>
                    </a:lnTo>
                    <a:close/>
                    <a:moveTo>
                      <a:pt x="1579109" y="447414"/>
                    </a:moveTo>
                    <a:lnTo>
                      <a:pt x="1579109" y="239259"/>
                    </a:lnTo>
                    <a:lnTo>
                      <a:pt x="1244147" y="239259"/>
                    </a:lnTo>
                    <a:lnTo>
                      <a:pt x="957036" y="0"/>
                    </a:lnTo>
                    <a:lnTo>
                      <a:pt x="669925" y="239259"/>
                    </a:lnTo>
                    <a:lnTo>
                      <a:pt x="334963" y="239259"/>
                    </a:lnTo>
                    <a:lnTo>
                      <a:pt x="334963" y="449807"/>
                    </a:lnTo>
                    <a:lnTo>
                      <a:pt x="0" y="768021"/>
                    </a:lnTo>
                    <a:lnTo>
                      <a:pt x="0" y="2105479"/>
                    </a:lnTo>
                    <a:lnTo>
                      <a:pt x="1914072" y="2105479"/>
                    </a:lnTo>
                    <a:lnTo>
                      <a:pt x="1914072" y="768021"/>
                    </a:lnTo>
                    <a:lnTo>
                      <a:pt x="1579109" y="447414"/>
                    </a:lnTo>
                    <a:close/>
                  </a:path>
                </a:pathLst>
              </a:cu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r="100000" b="100000"/>
                </a:path>
                <a:tileRect l="-100000" t="-100000"/>
              </a:gradFill>
              <a:ln w="23912"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D93B3FC-DDB7-49C5-B0E2-30332216E4A6}"/>
                  </a:ext>
                </a:extLst>
              </p:cNvPr>
              <p:cNvSpPr/>
              <p:nvPr/>
            </p:nvSpPr>
            <p:spPr>
              <a:xfrm>
                <a:off x="9394391" y="2897845"/>
                <a:ext cx="622073" cy="622073"/>
              </a:xfrm>
              <a:custGeom>
                <a:gdLst>
                  <a:gd name="connsiteX0" fmla="*/ 308675 w 622073"/>
                  <a:gd name="connsiteY0" fmla="*/ 394777 h 622073"/>
                  <a:gd name="connsiteX1" fmla="*/ 232112 w 622073"/>
                  <a:gd name="connsiteY1" fmla="*/ 318214 h 622073"/>
                  <a:gd name="connsiteX2" fmla="*/ 308675 w 622073"/>
                  <a:gd name="connsiteY2" fmla="*/ 241652 h 622073"/>
                  <a:gd name="connsiteX3" fmla="*/ 385237 w 622073"/>
                  <a:gd name="connsiteY3" fmla="*/ 318214 h 622073"/>
                  <a:gd name="connsiteX4" fmla="*/ 308675 w 622073"/>
                  <a:gd name="connsiteY4" fmla="*/ 394777 h 622073"/>
                  <a:gd name="connsiteX5" fmla="*/ 308675 w 622073"/>
                  <a:gd name="connsiteY5" fmla="*/ 626859 h 622073"/>
                  <a:gd name="connsiteX6" fmla="*/ 464193 w 622073"/>
                  <a:gd name="connsiteY6" fmla="*/ 588577 h 622073"/>
                  <a:gd name="connsiteX7" fmla="*/ 480941 w 622073"/>
                  <a:gd name="connsiteY7" fmla="*/ 533547 h 622073"/>
                  <a:gd name="connsiteX8" fmla="*/ 425912 w 622073"/>
                  <a:gd name="connsiteY8" fmla="*/ 516799 h 622073"/>
                  <a:gd name="connsiteX9" fmla="*/ 308675 w 622073"/>
                  <a:gd name="connsiteY9" fmla="*/ 545510 h 622073"/>
                  <a:gd name="connsiteX10" fmla="*/ 78986 w 622073"/>
                  <a:gd name="connsiteY10" fmla="*/ 313429 h 622073"/>
                  <a:gd name="connsiteX11" fmla="*/ 311067 w 622073"/>
                  <a:gd name="connsiteY11" fmla="*/ 81348 h 622073"/>
                  <a:gd name="connsiteX12" fmla="*/ 543148 w 622073"/>
                  <a:gd name="connsiteY12" fmla="*/ 313429 h 622073"/>
                  <a:gd name="connsiteX13" fmla="*/ 543148 w 622073"/>
                  <a:gd name="connsiteY13" fmla="*/ 389992 h 622073"/>
                  <a:gd name="connsiteX14" fmla="*/ 466585 w 622073"/>
                  <a:gd name="connsiteY14" fmla="*/ 313429 h 622073"/>
                  <a:gd name="connsiteX15" fmla="*/ 339778 w 622073"/>
                  <a:gd name="connsiteY15" fmla="*/ 157911 h 622073"/>
                  <a:gd name="connsiteX16" fmla="*/ 165119 w 622073"/>
                  <a:gd name="connsiteY16" fmla="*/ 253615 h 622073"/>
                  <a:gd name="connsiteX17" fmla="*/ 229719 w 622073"/>
                  <a:gd name="connsiteY17" fmla="*/ 442629 h 622073"/>
                  <a:gd name="connsiteX18" fmla="*/ 428304 w 622073"/>
                  <a:gd name="connsiteY18" fmla="*/ 411525 h 622073"/>
                  <a:gd name="connsiteX19" fmla="*/ 545541 w 622073"/>
                  <a:gd name="connsiteY19" fmla="*/ 464162 h 622073"/>
                  <a:gd name="connsiteX20" fmla="*/ 622104 w 622073"/>
                  <a:gd name="connsiteY20" fmla="*/ 387600 h 622073"/>
                  <a:gd name="connsiteX21" fmla="*/ 622104 w 622073"/>
                  <a:gd name="connsiteY21" fmla="*/ 311037 h 622073"/>
                  <a:gd name="connsiteX22" fmla="*/ 311067 w 622073"/>
                  <a:gd name="connsiteY22" fmla="*/ 0 h 622073"/>
                  <a:gd name="connsiteX23" fmla="*/ 30 w 622073"/>
                  <a:gd name="connsiteY23" fmla="*/ 311037 h 622073"/>
                  <a:gd name="connsiteX24" fmla="*/ 308675 w 622073"/>
                  <a:gd name="connsiteY24" fmla="*/ 626859 h 62207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073" h="622073">
                    <a:moveTo>
                      <a:pt x="308675" y="394777"/>
                    </a:moveTo>
                    <a:cubicBezTo>
                      <a:pt x="265608" y="394777"/>
                      <a:pt x="232112" y="358888"/>
                      <a:pt x="232112" y="318214"/>
                    </a:cubicBezTo>
                    <a:cubicBezTo>
                      <a:pt x="232112" y="275148"/>
                      <a:pt x="268001" y="241652"/>
                      <a:pt x="308675" y="241652"/>
                    </a:cubicBezTo>
                    <a:cubicBezTo>
                      <a:pt x="351741" y="241652"/>
                      <a:pt x="385237" y="275148"/>
                      <a:pt x="385237" y="318214"/>
                    </a:cubicBezTo>
                    <a:cubicBezTo>
                      <a:pt x="385237" y="361281"/>
                      <a:pt x="351741" y="394777"/>
                      <a:pt x="308675" y="394777"/>
                    </a:cubicBezTo>
                    <a:close/>
                    <a:moveTo>
                      <a:pt x="308675" y="626859"/>
                    </a:moveTo>
                    <a:cubicBezTo>
                      <a:pt x="363704" y="626859"/>
                      <a:pt x="416341" y="612503"/>
                      <a:pt x="464193" y="588577"/>
                    </a:cubicBezTo>
                    <a:cubicBezTo>
                      <a:pt x="483334" y="576614"/>
                      <a:pt x="490511" y="552688"/>
                      <a:pt x="480941" y="533547"/>
                    </a:cubicBezTo>
                    <a:cubicBezTo>
                      <a:pt x="468978" y="514407"/>
                      <a:pt x="445052" y="507229"/>
                      <a:pt x="425912" y="516799"/>
                    </a:cubicBezTo>
                    <a:cubicBezTo>
                      <a:pt x="390023" y="535940"/>
                      <a:pt x="349349" y="545510"/>
                      <a:pt x="308675" y="545510"/>
                    </a:cubicBezTo>
                    <a:cubicBezTo>
                      <a:pt x="181867" y="545510"/>
                      <a:pt x="76593" y="440237"/>
                      <a:pt x="78986" y="313429"/>
                    </a:cubicBezTo>
                    <a:cubicBezTo>
                      <a:pt x="78986" y="186622"/>
                      <a:pt x="184260" y="81348"/>
                      <a:pt x="311067" y="81348"/>
                    </a:cubicBezTo>
                    <a:cubicBezTo>
                      <a:pt x="437874" y="81348"/>
                      <a:pt x="543148" y="184229"/>
                      <a:pt x="543148" y="313429"/>
                    </a:cubicBezTo>
                    <a:lnTo>
                      <a:pt x="543148" y="389992"/>
                    </a:lnTo>
                    <a:cubicBezTo>
                      <a:pt x="500082" y="389992"/>
                      <a:pt x="466585" y="356496"/>
                      <a:pt x="466585" y="313429"/>
                    </a:cubicBezTo>
                    <a:cubicBezTo>
                      <a:pt x="466585" y="236866"/>
                      <a:pt x="413949" y="172266"/>
                      <a:pt x="339778" y="157911"/>
                    </a:cubicBezTo>
                    <a:cubicBezTo>
                      <a:pt x="265608" y="143555"/>
                      <a:pt x="191438" y="184229"/>
                      <a:pt x="165119" y="253615"/>
                    </a:cubicBezTo>
                    <a:cubicBezTo>
                      <a:pt x="138801" y="323000"/>
                      <a:pt x="165119" y="404348"/>
                      <a:pt x="229719" y="442629"/>
                    </a:cubicBezTo>
                    <a:cubicBezTo>
                      <a:pt x="294319" y="480911"/>
                      <a:pt x="378060" y="468948"/>
                      <a:pt x="428304" y="411525"/>
                    </a:cubicBezTo>
                    <a:cubicBezTo>
                      <a:pt x="457015" y="445022"/>
                      <a:pt x="500082" y="464162"/>
                      <a:pt x="545541" y="464162"/>
                    </a:cubicBezTo>
                    <a:cubicBezTo>
                      <a:pt x="588608" y="464162"/>
                      <a:pt x="622104" y="430666"/>
                      <a:pt x="622104" y="387600"/>
                    </a:cubicBezTo>
                    <a:lnTo>
                      <a:pt x="622104" y="311037"/>
                    </a:lnTo>
                    <a:cubicBezTo>
                      <a:pt x="622104" y="138770"/>
                      <a:pt x="483334" y="0"/>
                      <a:pt x="311067" y="0"/>
                    </a:cubicBezTo>
                    <a:cubicBezTo>
                      <a:pt x="138801" y="0"/>
                      <a:pt x="30" y="138770"/>
                      <a:pt x="30" y="311037"/>
                    </a:cubicBezTo>
                    <a:cubicBezTo>
                      <a:pt x="-2362" y="485696"/>
                      <a:pt x="136408" y="624466"/>
                      <a:pt x="308675" y="626859"/>
                    </a:cubicBezTo>
                    <a:close/>
                  </a:path>
                </a:pathLst>
              </a:custGeom>
              <a:solidFill>
                <a:schemeClr val="accent5"/>
              </a:solidFill>
              <a:ln w="23912" cap="flat">
                <a:noFill/>
                <a:prstDash val="solid"/>
                <a:miter/>
              </a:ln>
            </p:spPr>
            <p:txBody>
              <a:bodyPr rtlCol="0" anchor="ctr"/>
              <a:lstStyle/>
              <a:p>
                <a:endParaRPr lang="en-US"/>
              </a:p>
            </p:txBody>
          </p:sp>
        </p:grpSp>
        <p:sp>
          <p:nvSpPr>
            <p:cNvPr id="15" name="Isosceles Triangle 14">
              <a:extLst>
                <a:ext uri="{FF2B5EF4-FFF2-40B4-BE49-F238E27FC236}">
                  <a16:creationId xmlns:a16="http://schemas.microsoft.com/office/drawing/2014/main" id="{9BAC5326-69BC-4DCF-B682-4778B80809E4}"/>
                </a:ext>
              </a:extLst>
            </p:cNvPr>
            <p:cNvSpPr/>
            <p:nvPr userDrawn="1">
              <p:custDataLst>
                <p:tags r:id="rId5"/>
              </p:custDataLst>
            </p:nvPr>
          </p:nvSpPr>
          <p:spPr>
            <a:xfrm rot="16200000">
              <a:off x="9339776" y="2983647"/>
              <a:ext cx="547841" cy="28602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2B9EA639-1876-4B22-BA5A-57AB07E3C79D}"/>
                </a:ext>
              </a:extLst>
            </p:cNvPr>
            <p:cNvSpPr/>
            <p:nvPr userDrawn="1">
              <p:custDataLst>
                <p:tags r:id="rId6"/>
              </p:custDataLst>
            </p:nvPr>
          </p:nvSpPr>
          <p:spPr>
            <a:xfrm rot="5400000" flipH="1">
              <a:off x="10853846" y="2983647"/>
              <a:ext cx="547841" cy="28602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E4599619-B65E-4720-902B-79FAB6069DDB}"/>
                </a:ext>
              </a:extLst>
            </p:cNvPr>
            <p:cNvSpPr/>
            <p:nvPr userDrawn="1">
              <p:custDataLst>
                <p:tags r:id="rId7"/>
              </p:custDataLst>
            </p:nvPr>
          </p:nvSpPr>
          <p:spPr>
            <a:xfrm flipH="1">
              <a:off x="10124928" y="2418638"/>
              <a:ext cx="495446" cy="19484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custDataLst>
              <p:tags r:id="rId8"/>
            </p:custDataLst>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custDataLst>
              <p:tags r:id="rId9"/>
            </p:custDataLst>
          </p:nvPr>
        </p:nvSpPr>
        <p:spPr/>
        <p:txBody>
          <a:bodyPr>
            <a:normAutofit/>
          </a:bodyPr>
          <a:lstStyle>
            <a:lvl1pPr>
              <a:defRPr sz="3600"/>
            </a:lvl1pPr>
          </a:lstStyle>
          <a:p>
            <a:r>
              <a:rPr lang="en-US"/>
              <a:t>Enter title for “Contact” slide</a:t>
            </a:r>
          </a:p>
        </p:txBody>
      </p:sp>
      <p:sp>
        <p:nvSpPr>
          <p:cNvPr id="3" name="Contact Content Placeholder">
            <a:extLst>
              <a:ext uri="{FF2B5EF4-FFF2-40B4-BE49-F238E27FC236}">
                <a16:creationId xmlns:a16="http://schemas.microsoft.com/office/drawing/2014/main" id="{17AAC5FF-8264-4C60-8AAC-1B83EE24201B}"/>
              </a:ext>
            </a:extLst>
          </p:cNvPr>
          <p:cNvSpPr>
            <a:spLocks noGrp="1"/>
          </p:cNvSpPr>
          <p:nvPr>
            <p:ph idx="1" hasCustomPrompt="1"/>
            <p:custDataLst>
              <p:tags r:id="rId10"/>
            </p:custDataLst>
          </p:nvPr>
        </p:nvSpPr>
        <p:spPr>
          <a:xfrm>
            <a:off x="817734" y="1137446"/>
            <a:ext cx="7244177" cy="5039517"/>
          </a:xfrm>
        </p:spPr>
        <p:txBody>
          <a:bodyPr anchor="ctr">
            <a:normAutofit/>
          </a:bodyPr>
          <a:lstStyle>
            <a:lvl1pPr>
              <a:spcBef>
                <a:spcPts val="1200"/>
              </a:spcBef>
              <a:defRPr sz="2400"/>
            </a:lvl1pPr>
            <a:lvl2pPr>
              <a:spcBef>
                <a:spcPts val="200"/>
              </a:spcBef>
              <a:defRPr sz="2000"/>
            </a:lvl2pPr>
            <a:lvl3pPr>
              <a:spcBef>
                <a:spcPct val="0"/>
              </a:spcBef>
              <a:defRPr sz="2000"/>
            </a:lvl3pPr>
            <a:lvl4pPr>
              <a:spcBef>
                <a:spcPts val="400"/>
              </a:spcBef>
              <a:defRPr sz="1800"/>
            </a:lvl4pPr>
            <a:lvl5pPr>
              <a:defRPr sz="1800"/>
            </a:lvl5pPr>
          </a:lstStyle>
          <a:p>
            <a:pPr lvl="0"/>
            <a:r>
              <a:rPr lang="en-US"/>
              <a:t>FirstName LastName</a:t>
            </a:r>
            <a:endParaRPr lang="en-US"/>
          </a:p>
          <a:p>
            <a:pPr lvl="1"/>
            <a:r>
              <a:rPr lang="en-US"/>
              <a:t>Position</a:t>
            </a:r>
          </a:p>
          <a:p>
            <a:pPr lvl="2"/>
            <a:r>
              <a:rPr lang="en-US"/>
              <a:t>Organization</a:t>
            </a:r>
          </a:p>
          <a:p>
            <a:pPr lvl="3"/>
            <a:r>
              <a:rPr lang="en-US"/>
              <a:t>Email</a:t>
            </a:r>
          </a:p>
          <a:p>
            <a:pPr lvl="4"/>
            <a:r>
              <a:rPr lang="en-US"/>
              <a:t>Phone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custDataLst>
              <p:tags r:id="rId11"/>
            </p:custDataLst>
          </p:nvPr>
        </p:nvSpPr>
        <p:spPr/>
        <p:txBody>
          <a:bodyPr/>
          <a:lstStyle/>
          <a:p>
            <a:endParaRPr lang="en-US"/>
          </a:p>
        </p:txBody>
      </p:sp>
    </p:spTree>
    <p:extLst>
      <p:ext uri="{BB962C8B-B14F-4D97-AF65-F5344CB8AC3E}">
        <p14:creationId xmlns:p14="http://schemas.microsoft.com/office/powerpoint/2010/main" val="2650565739"/>
      </p:ext>
    </p:extLst>
  </p:cSld>
  <p:clrMapOvr>
    <a:masterClrMapping/>
  </p:clrMapOvr>
  <p:transition/>
  <p:timing/>
</p:sldLayout>
</file>

<file path=ppt/slideLayouts/slideLayout22.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Save the Date">
    <p:spTree>
      <p:nvGrpSpPr>
        <p:cNvPr id="1" name=""/>
        <p:cNvGrpSpPr/>
        <p:nvPr/>
      </p:nvGrpSpPr>
      <p:grpSpPr>
        <a:xfrm>
          <a:off x="0" y="0"/>
          <a:ext cx="0" cy="0"/>
        </a:xfrm>
      </p:grpSpPr>
      <p:pic>
        <p:nvPicPr>
          <p:cNvPr id="7" name="Calendar Icon">
            <a:extLst>
              <a:ext uri="{FF2B5EF4-FFF2-40B4-BE49-F238E27FC236}">
                <a16:creationId xmlns:a16="http://schemas.microsoft.com/office/drawing/2014/main" id="{CE7F2329-9AB5-4502-9A32-DC50A392F5E7}"/>
              </a:ext>
              <a:ext uri="{C183D7F6-B498-43B3-948B-1728B52AA6E4}">
                <adec:decorative xmlns:adec="http://schemas.microsoft.com/office/drawing/2017/decorative" xmlns="" val="1"/>
              </a:ext>
            </a:extLst>
          </p:cNvPr>
          <p:cNvPicPr>
            <a:picLocks noChangeAspect="1"/>
          </p:cNvPicPr>
          <p:nvPr userDrawn="1"/>
        </p:nvPicPr>
        <p:blipFill>
          <a:blip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p:blipFill>
        <p:spPr>
          <a:xfrm>
            <a:off x="0" y="2252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“Save the Date” Slide</a:t>
            </a:r>
          </a:p>
        </p:txBody>
      </p:sp>
      <p:sp>
        <p:nvSpPr>
          <p:cNvPr id="3" name="Event Content Placeholder">
            <a:extLst>
              <a:ext uri="{FF2B5EF4-FFF2-40B4-BE49-F238E27FC236}">
                <a16:creationId xmlns:a16="http://schemas.microsoft.com/office/drawing/2014/main" id="{17AAC5FF-8264-4C60-8AAC-1B83EE24201B}"/>
              </a:ext>
            </a:extLst>
          </p:cNvPr>
          <p:cNvSpPr>
            <a:spLocks noGrp="1"/>
          </p:cNvSpPr>
          <p:nvPr>
            <p:ph idx="1" hasCustomPrompt="1"/>
          </p:nvPr>
        </p:nvSpPr>
        <p:spPr/>
        <p:txBody>
          <a:bodyPr anchor="ctr"/>
          <a:lstStyle>
            <a:lvl1pPr marL="457200" indent="-457200">
              <a:buClr>
                <a:schemeClr val="accent1"/>
              </a:buClr>
              <a:buFont typeface="Wingdings" panose="05000000000000000000" pitchFamily="2" charset="2"/>
              <a:buChar char=""/>
              <a:defRPr sz="2400" b="1"/>
            </a:lvl1pPr>
            <a:lvl2pPr marL="457200" indent="0">
              <a:spcBef>
                <a:spcPts val="200"/>
              </a:spcBef>
              <a:buNone/>
              <a:defRPr sz="2000" i="1">
                <a:solidFill>
                  <a:schemeClr val="accent3">
                    <a:lumMod val="75000"/>
                    <a:lumOff val="25000"/>
                  </a:schemeClr>
                </a:solidFill>
                <a:latin typeface="+mj-lt"/>
              </a:defRPr>
            </a:lvl2pPr>
            <a:lvl3pPr marL="731520" indent="-274320">
              <a:buClr>
                <a:schemeClr val="accent5"/>
              </a:buClr>
              <a:buSzPct val="90000"/>
              <a:buFont typeface="Webdings" panose="05030102010509060703" pitchFamily="18" charset="2"/>
              <a:buChar char=""/>
              <a:defRPr sz="2000" b="1">
                <a:solidFill>
                  <a:schemeClr val="accent2"/>
                </a:solidFill>
              </a:defRPr>
            </a:lvl3pPr>
            <a:lvl4pPr marL="1737360">
              <a:defRPr/>
            </a:lvl4pPr>
            <a:lvl5pPr marL="2194560">
              <a:defRPr/>
            </a:lvl5pPr>
          </a:lstStyle>
          <a:p>
            <a:pPr lvl="0"/>
            <a:r>
              <a:rPr lang="en-US"/>
              <a:t>Event Title Here</a:t>
            </a:r>
          </a:p>
          <a:p>
            <a:pPr lvl="1"/>
            <a:r>
              <a:rPr lang="en-US"/>
              <a:t>Event summary goes here</a:t>
            </a:r>
          </a:p>
          <a:p>
            <a:pPr lvl="2"/>
            <a:r>
              <a:rPr lang="en-US"/>
              <a:t>Event Date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82050144"/>
      </p:ext>
    </p:extLst>
  </p:cSld>
  <p:clrMapOvr>
    <a:masterClrMapping/>
  </p:clrMapOvr>
  <p:transition/>
  <p:timing/>
</p:sldLayout>
</file>

<file path=ppt/slideLayouts/slideLayout23.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Breakout Room List">
    <p:spTree>
      <p:nvGrpSpPr>
        <p:cNvPr id="1" name=""/>
        <p:cNvGrpSpPr/>
        <p:nvPr/>
      </p:nvGrpSpPr>
      <p:grpSpPr>
        <a:xfrm>
          <a:off x="0" y="0"/>
          <a:ext cx="0" cy="0"/>
        </a:xfrm>
      </p:grpSpPr>
      <p:pic>
        <p:nvPicPr>
          <p:cNvPr id="7" name="Breakout Icon">
            <a:extLst>
              <a:ext uri="{FF2B5EF4-FFF2-40B4-BE49-F238E27FC236}">
                <a16:creationId xmlns:a16="http://schemas.microsoft.com/office/drawing/2014/main" id="{CE7F2329-9AB5-4502-9A32-DC50A392F5E7}"/>
              </a:ext>
              <a:ext uri="{C183D7F6-B498-43B3-948B-1728B52AA6E4}">
                <adec:decorative xmlns:adec="http://schemas.microsoft.com/office/drawing/2017/decorative" xmlns="" val="1"/>
              </a:ext>
            </a:extLst>
          </p:cNvPr>
          <p:cNvPicPr>
            <a:picLocks noChangeAspect="1"/>
          </p:cNvPicPr>
          <p:nvPr userDrawn="1"/>
        </p:nvPicPr>
        <p:blipFill>
          <a:blip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p:blipFill>
        <p:spPr>
          <a:xfrm>
            <a:off x="0" y="2252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Breakout Rooms Slide</a:t>
            </a:r>
          </a:p>
        </p:txBody>
      </p:sp>
      <p:sp>
        <p:nvSpPr>
          <p:cNvPr id="3" name="Breakout Room Content Placeholder">
            <a:extLst>
              <a:ext uri="{FF2B5EF4-FFF2-40B4-BE49-F238E27FC236}">
                <a16:creationId xmlns:a16="http://schemas.microsoft.com/office/drawing/2014/main" id="{17AAC5FF-8264-4C60-8AAC-1B83EE24201B}"/>
              </a:ext>
            </a:extLst>
          </p:cNvPr>
          <p:cNvSpPr>
            <a:spLocks noGrp="1"/>
          </p:cNvSpPr>
          <p:nvPr>
            <p:ph idx="1" hasCustomPrompt="1"/>
          </p:nvPr>
        </p:nvSpPr>
        <p:spPr/>
        <p:txBody>
          <a:bodyPr anchor="ctr"/>
          <a:lstStyle>
            <a:lvl1pPr marL="457200" indent="-457200">
              <a:buClr>
                <a:schemeClr val="accent5"/>
              </a:buClr>
              <a:buSzPct val="120000"/>
              <a:buFont typeface="+mj-lt"/>
              <a:buAutoNum type="arabicPeriod"/>
              <a:defRPr sz="2800" b="1"/>
            </a:lvl1pPr>
            <a:lvl2pPr marL="457200" indent="0">
              <a:spcBef>
                <a:spcPts val="200"/>
              </a:spcBef>
              <a:buNone/>
              <a:defRPr sz="2000" i="1">
                <a:solidFill>
                  <a:schemeClr val="accent3">
                    <a:lumMod val="75000"/>
                    <a:lumOff val="25000"/>
                  </a:schemeClr>
                </a:solidFill>
                <a:latin typeface="+mj-lt"/>
              </a:defRPr>
            </a:lvl2pPr>
            <a:lvl3pPr marL="731520" indent="-274320">
              <a:buClr>
                <a:schemeClr val="accent6"/>
              </a:buClr>
              <a:buSzPct val="90000"/>
              <a:buFont typeface="Wingdings" panose="05000000000000000000" pitchFamily="2" charset="2"/>
              <a:buChar char="("/>
              <a:defRPr sz="2000" b="0">
                <a:solidFill>
                  <a:schemeClr val="accent1"/>
                </a:solidFill>
              </a:defRPr>
            </a:lvl3pPr>
            <a:lvl4pPr marL="457200" indent="0">
              <a:buNone/>
              <a:defRPr sz="1800" b="1">
                <a:solidFill>
                  <a:schemeClr val="accent5"/>
                </a:solidFill>
              </a:defRPr>
            </a:lvl4pPr>
            <a:lvl5pPr marL="2194560">
              <a:defRPr/>
            </a:lvl5pPr>
          </a:lstStyle>
          <a:p>
            <a:pPr lvl="0"/>
            <a:r>
              <a:rPr lang="en-US"/>
              <a:t>Breakout Room Title</a:t>
            </a:r>
          </a:p>
          <a:p>
            <a:pPr lvl="1"/>
            <a:r>
              <a:rPr lang="en-US"/>
              <a:t>Breakout Room Summary / Description</a:t>
            </a:r>
          </a:p>
          <a:p>
            <a:pPr lvl="2"/>
            <a:r>
              <a:rPr lang="en-US"/>
              <a:t>Phone Keypad Instructions</a:t>
            </a:r>
          </a:p>
          <a:p>
            <a:pPr lvl="3"/>
            <a:r>
              <a:rPr lang="en-US"/>
              <a:t>ROOM #</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16392206"/>
      </p:ext>
    </p:extLst>
  </p:cSld>
  <p:clrMapOvr>
    <a:masterClrMapping/>
  </p:clrMapOvr>
  <p:transition/>
  <p:timing/>
  <p:hf hdr="0" ftr="0" dt="0"/>
</p:sldLayout>
</file>

<file path=ppt/slideLayouts/slideLayout24.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Poll">
    <p:spTree>
      <p:nvGrpSpPr>
        <p:cNvPr id="1" name=""/>
        <p:cNvGrpSpPr/>
        <p:nvPr/>
      </p:nvGrpSpPr>
      <p:grpSpPr>
        <a:xfrm>
          <a:off x="0" y="0"/>
          <a:ext cx="0" cy="0"/>
        </a:xfrm>
      </p:grpSpPr>
      <p:pic>
        <p:nvPicPr>
          <p:cNvPr id="7" name="Graph Icon">
            <a:extLst>
              <a:ext uri="{FF2B5EF4-FFF2-40B4-BE49-F238E27FC236}">
                <a16:creationId xmlns:a16="http://schemas.microsoft.com/office/drawing/2014/main" id="{CE7F2329-9AB5-4502-9A32-DC50A392F5E7}"/>
              </a:ext>
              <a:ext uri="{C183D7F6-B498-43B3-948B-1728B52AA6E4}">
                <adec:decorative xmlns:adec="http://schemas.microsoft.com/office/drawing/2017/decorative" xmlns="" val="1"/>
              </a:ext>
            </a:extLst>
          </p:cNvPr>
          <p:cNvPicPr>
            <a:picLocks noChangeAspect="1"/>
          </p:cNvPicPr>
          <p:nvPr userDrawn="1">
            <p:custDataLst>
              <p:tags r:id="rId3"/>
            </p:custDataLst>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p:blipFill>
        <p:spPr>
          <a:xfrm>
            <a:off x="0" y="2252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custDataLst>
              <p:tags r:id="rId4"/>
            </p:custDataLst>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custDataLst>
              <p:tags r:id="rId5"/>
            </p:custDataLst>
          </p:nvPr>
        </p:nvSpPr>
        <p:spPr/>
        <p:txBody>
          <a:bodyPr>
            <a:normAutofit/>
          </a:bodyPr>
          <a:lstStyle>
            <a:lvl1pPr>
              <a:defRPr sz="3600"/>
            </a:lvl1pPr>
          </a:lstStyle>
          <a:p>
            <a:r>
              <a:rPr lang="en-US"/>
              <a:t>Enter title of polling slide here.</a:t>
            </a:r>
          </a:p>
        </p:txBody>
      </p:sp>
      <p:sp>
        <p:nvSpPr>
          <p:cNvPr id="9" name="Polling Question">
            <a:extLst>
              <a:ext uri="{FF2B5EF4-FFF2-40B4-BE49-F238E27FC236}">
                <a16:creationId xmlns:a16="http://schemas.microsoft.com/office/drawing/2014/main" id="{EE27A0AE-E444-4E1B-9D4A-CC7653C4A515}"/>
              </a:ext>
            </a:extLst>
          </p:cNvPr>
          <p:cNvSpPr>
            <a:spLocks noGrp="1"/>
          </p:cNvSpPr>
          <p:nvPr>
            <p:ph type="body" idx="14" hasCustomPrompt="1"/>
            <p:custDataLst>
              <p:tags r:id="rId6"/>
            </p:custDataLst>
          </p:nvPr>
        </p:nvSpPr>
        <p:spPr>
          <a:xfrm>
            <a:off x="805866" y="1137446"/>
            <a:ext cx="4624388" cy="3571134"/>
          </a:xfrm>
          <a:solidFill>
            <a:srgbClr val="F3F4F4"/>
          </a:solidFill>
          <a:ln>
            <a:solidFill>
              <a:schemeClr val="accent4"/>
            </a:solidFill>
          </a:ln>
        </p:spPr>
        <p:txBody>
          <a:bodyPr lIns="182880" rIns="182880" anchor="ctr">
            <a:normAutofit/>
          </a:bodyPr>
          <a:lstStyle>
            <a:lvl1pPr marL="0" indent="0" algn="l">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polling question here.</a:t>
            </a:r>
          </a:p>
        </p:txBody>
      </p:sp>
      <p:sp>
        <p:nvSpPr>
          <p:cNvPr id="8" name="Answering Instructions">
            <a:extLst>
              <a:ext uri="{FF2B5EF4-FFF2-40B4-BE49-F238E27FC236}">
                <a16:creationId xmlns:a16="http://schemas.microsoft.com/office/drawing/2014/main" id="{74A65F1B-1D9D-4F97-87C1-93DB7F65BBBB}"/>
              </a:ext>
            </a:extLst>
          </p:cNvPr>
          <p:cNvSpPr>
            <a:spLocks noGrp="1"/>
          </p:cNvSpPr>
          <p:nvPr>
            <p:ph type="body" sz="quarter" idx="13" hasCustomPrompt="1"/>
            <p:custDataLst>
              <p:tags r:id="rId7"/>
            </p:custDataLst>
          </p:nvPr>
        </p:nvSpPr>
        <p:spPr>
          <a:xfrm>
            <a:off x="805866" y="5021263"/>
            <a:ext cx="4624388" cy="1155700"/>
          </a:xfrm>
        </p:spPr>
        <p:txBody>
          <a:bodyPr anchor="ctr">
            <a:normAutofit/>
          </a:bodyPr>
          <a:lstStyle>
            <a:lvl1pPr marL="0" indent="0" algn="ctr">
              <a:spcBef>
                <a:spcPct val="0"/>
              </a:spcBef>
              <a:spcAft>
                <a:spcPts val="200"/>
              </a:spcAft>
              <a:buNone/>
              <a:defRPr sz="2000" i="1"/>
            </a:lvl1pPr>
            <a:lvl2pPr marL="0" indent="0" algn="ctr">
              <a:spcBef>
                <a:spcPct val="0"/>
              </a:spcBef>
              <a:buNone/>
              <a:defRPr sz="1800" i="1">
                <a:solidFill>
                  <a:schemeClr val="accent4">
                    <a:lumMod val="50000"/>
                  </a:schemeClr>
                </a:solidFill>
                <a:latin typeface="+mj-lt"/>
              </a:defRPr>
            </a:lvl2pPr>
            <a:lvl3pPr marL="914400" indent="0">
              <a:buNone/>
              <a:defRPr/>
            </a:lvl3pPr>
          </a:lstStyle>
          <a:p>
            <a:pPr lvl="0"/>
            <a:r>
              <a:rPr lang="en-US"/>
              <a:t>Enter answering instructions</a:t>
            </a:r>
          </a:p>
          <a:p>
            <a:pPr lvl="1"/>
            <a:r>
              <a:rPr lang="en-US"/>
              <a:t>Additional answer instructions</a:t>
            </a:r>
          </a:p>
        </p:txBody>
      </p:sp>
      <p:sp>
        <p:nvSpPr>
          <p:cNvPr id="3" name="Poll Answers">
            <a:extLst>
              <a:ext uri="{FF2B5EF4-FFF2-40B4-BE49-F238E27FC236}">
                <a16:creationId xmlns:a16="http://schemas.microsoft.com/office/drawing/2014/main" id="{17AAC5FF-8264-4C60-8AAC-1B83EE24201B}"/>
              </a:ext>
            </a:extLst>
          </p:cNvPr>
          <p:cNvSpPr>
            <a:spLocks noGrp="1"/>
          </p:cNvSpPr>
          <p:nvPr>
            <p:ph idx="1" hasCustomPrompt="1"/>
            <p:custDataLst>
              <p:tags r:id="rId8"/>
            </p:custDataLst>
          </p:nvPr>
        </p:nvSpPr>
        <p:spPr>
          <a:xfrm>
            <a:off x="5786005" y="1137447"/>
            <a:ext cx="5925134" cy="4089874"/>
          </a:xfrm>
        </p:spPr>
        <p:txBody>
          <a:bodyPr anchor="ctr"/>
          <a:lstStyle>
            <a:lvl1pPr marL="457200" indent="-457200">
              <a:spcBef>
                <a:spcPts val="3000"/>
              </a:spcBef>
              <a:buClr>
                <a:schemeClr val="accent5"/>
              </a:buClr>
              <a:buSzPct val="120000"/>
              <a:buFont typeface="+mj-lt"/>
              <a:buAutoNum type="arabicPeriod"/>
              <a:defRPr sz="2400" b="1"/>
            </a:lvl1pPr>
            <a:lvl2pPr marL="914400" indent="-457200">
              <a:spcBef>
                <a:spcPts val="200"/>
              </a:spcBef>
              <a:buFont typeface="+mj-lt"/>
              <a:buAutoNum type="alphaLcParenR"/>
              <a:defRPr sz="2000" i="0">
                <a:solidFill>
                  <a:schemeClr val="accent3">
                    <a:lumMod val="75000"/>
                    <a:lumOff val="25000"/>
                  </a:schemeClr>
                </a:solidFill>
                <a:latin typeface="+mj-lt"/>
              </a:defRPr>
            </a:lvl2pPr>
            <a:lvl3pPr marL="731520" indent="-274320">
              <a:buClr>
                <a:schemeClr val="accent6"/>
              </a:buClr>
              <a:buSzPct val="90000"/>
              <a:buFont typeface="Wingdings" panose="05000000000000000000" pitchFamily="2" charset="2"/>
              <a:buChar char="("/>
              <a:defRPr sz="2000" b="0">
                <a:solidFill>
                  <a:schemeClr val="accent1"/>
                </a:solidFill>
              </a:defRPr>
            </a:lvl3pPr>
            <a:lvl4pPr marL="457200" indent="0">
              <a:buNone/>
              <a:defRPr sz="1800" b="1">
                <a:solidFill>
                  <a:schemeClr val="accent5"/>
                </a:solidFill>
              </a:defRPr>
            </a:lvl4pPr>
            <a:lvl5pPr marL="2194560">
              <a:defRPr/>
            </a:lvl5pPr>
          </a:lstStyle>
          <a:p>
            <a:pPr lvl="0"/>
            <a:r>
              <a:rPr lang="en-US"/>
              <a:t>Type your possible choices/answers here.</a:t>
            </a:r>
          </a:p>
          <a:p>
            <a:pPr lvl="1"/>
            <a:r>
              <a:rPr lang="en-US"/>
              <a:t>Second Level, if applicable.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custDataLst>
              <p:tags r:id="rId9"/>
            </p:custDataLst>
          </p:nvPr>
        </p:nvSpPr>
        <p:spPr/>
        <p:txBody>
          <a:bodyPr/>
          <a:lstStyle/>
          <a:p>
            <a:endParaRPr lang="en-US"/>
          </a:p>
        </p:txBody>
      </p:sp>
    </p:spTree>
    <p:extLst>
      <p:ext uri="{BB962C8B-B14F-4D97-AF65-F5344CB8AC3E}">
        <p14:creationId xmlns:p14="http://schemas.microsoft.com/office/powerpoint/2010/main" val="1510522475"/>
      </p:ext>
    </p:extLst>
  </p:cSld>
  <p:clrMapOvr>
    <a:masterClrMapping/>
  </p:clrMapOvr>
  <p:transition/>
  <p:timing/>
  <p:hf hdr="0" ftr="0" dt="0"/>
</p:sldLayout>
</file>

<file path=ppt/slideLayouts/slideLayout25.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Where Are You?">
    <p:spTree>
      <p:nvGrpSpPr>
        <p:cNvPr id="1" name=""/>
        <p:cNvGrpSpPr/>
        <p:nvPr/>
      </p:nvGrpSpPr>
      <p:grpSpPr>
        <a:xfrm>
          <a:off x="0" y="0"/>
          <a:ext cx="0" cy="0"/>
        </a:xfrm>
      </p:grpSpPr>
      <p:pic>
        <p:nvPicPr>
          <p:cNvPr id="12" name="North America Globe">
            <a:extLst>
              <a:ext uri="{FF2B5EF4-FFF2-40B4-BE49-F238E27FC236}">
                <a16:creationId xmlns:a16="http://schemas.microsoft.com/office/drawing/2014/main" id="{6195193A-1C47-4C65-86F9-0DD8AB63A663}"/>
              </a:ext>
              <a:ext uri="{C183D7F6-B498-43B3-948B-1728B52AA6E4}">
                <adec:decorative xmlns:adec="http://schemas.microsoft.com/office/drawing/2017/decorative" xmlns="" val="1"/>
              </a:ext>
            </a:extLst>
          </p:cNvPr>
          <p:cNvPicPr>
            <a:picLocks noChangeAspect="1"/>
          </p:cNvPicPr>
          <p:nvPr userDrawn="1">
            <p:custDataLst>
              <p:tags r:id="rId2"/>
            </p:custDataLst>
          </p:nvPr>
        </p:nvPicPr>
        <p:blipFill>
          <a:blip r:embed="rId1">
            <a:extLst>
              <a:ext uri="{28A0092B-C50C-407E-A947-70E740481C1C}">
                <a14:useLocalDpi xmlns:a14="http://schemas.microsoft.com/office/drawing/2010/main" val="0"/>
              </a:ext>
            </a:extLst>
          </a:blip>
          <a:stretch>
            <a:fillRect/>
          </a:stretch>
        </p:blipFill>
        <p:spPr>
          <a:xfrm>
            <a:off x="7151025" y="904966"/>
            <a:ext cx="5040975" cy="5705384"/>
          </a:xfrm>
          <a:prstGeom prst="rect">
            <a:avLst/>
          </a:prstGeom>
        </p:spPr>
      </p:pic>
      <p:pic>
        <p:nvPicPr>
          <p:cNvPr id="7" name="Location Icon">
            <a:extLst>
              <a:ext uri="{FF2B5EF4-FFF2-40B4-BE49-F238E27FC236}">
                <a16:creationId xmlns:a16="http://schemas.microsoft.com/office/drawing/2014/main" id="{CE7F2329-9AB5-4502-9A32-DC50A392F5E7}"/>
              </a:ext>
              <a:ext uri="{C183D7F6-B498-43B3-948B-1728B52AA6E4}">
                <adec:decorative xmlns:adec="http://schemas.microsoft.com/office/drawing/2017/decorative" xmlns="" val="1"/>
              </a:ext>
            </a:extLst>
          </p:cNvPr>
          <p:cNvPicPr>
            <a:picLocks noChangeAspect="1"/>
          </p:cNvPicPr>
          <p:nvPr userDrawn="1">
            <p:custDataLst>
              <p:tags r:id="rId5"/>
            </p:custData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583" y="211763"/>
            <a:ext cx="496892" cy="496892"/>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custDataLst>
              <p:tags r:id="rId6"/>
            </p:custDataLst>
          </p:nvPr>
        </p:nvSpPr>
        <p:spPr/>
        <p:txBody>
          <a:bodyPr/>
          <a:lstStyle/>
          <a:p>
            <a:fld id="{158B7785-F6D6-45F8-833E-07BD84680091}" type="slidenum">
              <a:rPr lang="en-US" smtClean="0"/>
              <a:t>‹#›</a:t>
            </a:fld>
            <a:endParaRPr lang="en-US"/>
          </a:p>
        </p:txBody>
      </p:sp>
      <p:sp>
        <p:nvSpPr>
          <p:cNvPr id="9" name="Title">
            <a:extLst>
              <a:ext uri="{FF2B5EF4-FFF2-40B4-BE49-F238E27FC236}">
                <a16:creationId xmlns:a16="http://schemas.microsoft.com/office/drawing/2014/main" id="{3CDE5F95-66E6-42DA-B541-F7D630C70EAC}"/>
              </a:ext>
            </a:extLst>
          </p:cNvPr>
          <p:cNvSpPr>
            <a:spLocks noGrp="1"/>
          </p:cNvSpPr>
          <p:nvPr>
            <p:ph type="title" hasCustomPrompt="1"/>
            <p:custDataLst>
              <p:tags r:id="rId7"/>
            </p:custDataLst>
          </p:nvPr>
        </p:nvSpPr>
        <p:spPr>
          <a:xfrm>
            <a:off x="805866" y="46208"/>
            <a:ext cx="10338384" cy="786384"/>
          </a:xfrm>
        </p:spPr>
        <p:txBody>
          <a:bodyPr>
            <a:normAutofit/>
          </a:bodyPr>
          <a:lstStyle>
            <a:lvl1pPr>
              <a:defRPr sz="3600"/>
            </a:lvl1pPr>
          </a:lstStyle>
          <a:p>
            <a:r>
              <a:rPr lang="en-US"/>
              <a:t>Enter Title for “Where Are You?” Slide</a:t>
            </a:r>
          </a:p>
        </p:txBody>
      </p:sp>
      <p:sp>
        <p:nvSpPr>
          <p:cNvPr id="10" name="Location Directions">
            <a:extLst>
              <a:ext uri="{FF2B5EF4-FFF2-40B4-BE49-F238E27FC236}">
                <a16:creationId xmlns:a16="http://schemas.microsoft.com/office/drawing/2014/main" id="{E2EFCACF-26B6-4BE9-B76E-41C89E3B187F}"/>
              </a:ext>
            </a:extLst>
          </p:cNvPr>
          <p:cNvSpPr>
            <a:spLocks noGrp="1"/>
          </p:cNvSpPr>
          <p:nvPr>
            <p:ph type="body" sz="quarter" idx="13" hasCustomPrompt="1"/>
            <p:custDataLst>
              <p:tags r:id="rId8"/>
            </p:custDataLst>
          </p:nvPr>
        </p:nvSpPr>
        <p:spPr>
          <a:xfrm>
            <a:off x="805867" y="990600"/>
            <a:ext cx="5290133" cy="1155700"/>
          </a:xfrm>
        </p:spPr>
        <p:txBody>
          <a:bodyPr anchor="ctr">
            <a:normAutofit/>
          </a:bodyPr>
          <a:lstStyle>
            <a:lvl1pPr marL="0" indent="0" algn="ctr">
              <a:spcBef>
                <a:spcPct val="0"/>
              </a:spcBef>
              <a:spcAft>
                <a:spcPts val="200"/>
              </a:spcAft>
              <a:buNone/>
              <a:defRPr sz="2100" i="1"/>
            </a:lvl1pPr>
            <a:lvl2pPr marL="0" indent="0" algn="ctr">
              <a:spcBef>
                <a:spcPct val="0"/>
              </a:spcBef>
              <a:buNone/>
              <a:defRPr sz="2000" i="1">
                <a:solidFill>
                  <a:schemeClr val="accent4">
                    <a:lumMod val="50000"/>
                  </a:schemeClr>
                </a:solidFill>
                <a:latin typeface="+mj-lt"/>
              </a:defRPr>
            </a:lvl2pPr>
            <a:lvl3pPr marL="914400" indent="0">
              <a:buNone/>
              <a:defRPr/>
            </a:lvl3pPr>
          </a:lstStyle>
          <a:p>
            <a:pPr lvl="0"/>
            <a:r>
              <a:rPr lang="en-US"/>
              <a:t>Enter location directions</a:t>
            </a:r>
          </a:p>
          <a:p>
            <a:pPr lvl="1"/>
            <a:r>
              <a:rPr lang="en-US"/>
              <a:t>Additional location directions</a:t>
            </a:r>
          </a:p>
        </p:txBody>
      </p:sp>
      <p:sp>
        <p:nvSpPr>
          <p:cNvPr id="13" name="Additional Info">
            <a:extLst>
              <a:ext uri="{FF2B5EF4-FFF2-40B4-BE49-F238E27FC236}">
                <a16:creationId xmlns:a16="http://schemas.microsoft.com/office/drawing/2014/main" id="{05DF1696-C866-469D-A7C3-3EB190358704}"/>
              </a:ext>
            </a:extLst>
          </p:cNvPr>
          <p:cNvSpPr>
            <a:spLocks noGrp="1"/>
          </p:cNvSpPr>
          <p:nvPr>
            <p:ph type="body" idx="14" hasCustomPrompt="1"/>
            <p:custDataLst>
              <p:tags r:id="rId9"/>
            </p:custDataLst>
          </p:nvPr>
        </p:nvSpPr>
        <p:spPr>
          <a:xfrm>
            <a:off x="805866" y="2465758"/>
            <a:ext cx="5290134" cy="3571134"/>
          </a:xfrm>
          <a:solidFill>
            <a:srgbClr val="F3F4F4"/>
          </a:solidFill>
          <a:ln>
            <a:solidFill>
              <a:schemeClr val="accent4"/>
            </a:solidFill>
          </a:ln>
        </p:spPr>
        <p:txBody>
          <a:bodyPr lIns="182880" rIns="182880" anchor="ctr">
            <a:normAutofit/>
          </a:bodyPr>
          <a:lstStyle>
            <a:lvl1pPr marL="0" indent="0" algn="l">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additional callout is needed for this topic, enter it here.  Otherwise, delete this block.</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custDataLst>
              <p:tags r:id="rId10"/>
            </p:custDataLst>
          </p:nvPr>
        </p:nvSpPr>
        <p:spPr/>
        <p:txBody>
          <a:bodyPr/>
          <a:lstStyle/>
          <a:p>
            <a:endParaRPr lang="en-US"/>
          </a:p>
        </p:txBody>
      </p:sp>
    </p:spTree>
    <p:extLst>
      <p:ext uri="{BB962C8B-B14F-4D97-AF65-F5344CB8AC3E}">
        <p14:creationId xmlns:p14="http://schemas.microsoft.com/office/powerpoint/2010/main" val="911568588"/>
      </p:ext>
    </p:extLst>
  </p:cSld>
  <p:clrMapOvr>
    <a:masterClrMapping/>
  </p:clrMapOvr>
  <p:transition/>
  <p:timing/>
  <p:hf hdr="0" ftr="0" dt="0"/>
</p:sldLayout>
</file>

<file path=ppt/slideLayouts/slideLayout26.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Questions?">
    <p:spTree>
      <p:nvGrpSpPr>
        <p:cNvPr id="1" name=""/>
        <p:cNvGrpSpPr/>
        <p:nvPr/>
      </p:nvGrpSpPr>
      <p:grpSpPr>
        <a:xfrm>
          <a:off x="0" y="0"/>
          <a:ext cx="0" cy="0"/>
        </a:xfrm>
      </p:grpSpPr>
      <p:pic>
        <p:nvPicPr>
          <p:cNvPr id="13" name="Question Tiles Embellishment">
            <a:extLst>
              <a:ext uri="{FF2B5EF4-FFF2-40B4-BE49-F238E27FC236}">
                <a16:creationId xmlns:a16="http://schemas.microsoft.com/office/drawing/2014/main" id="{211C0307-A114-4D72-A598-82FD8945B885}"/>
              </a:ext>
              <a:ext uri="{C183D7F6-B498-43B3-948B-1728B52AA6E4}">
                <adec:decorative xmlns:adec="http://schemas.microsoft.com/office/drawing/2017/decorative" xmlns="" val="1"/>
              </a:ext>
            </a:extLst>
          </p:cNvPr>
          <p:cNvPicPr>
            <a:picLocks noChangeAspect="1"/>
          </p:cNvPicPr>
          <p:nvPr userDrawn="1">
            <p:custDataLst>
              <p:tags r:id="rId2"/>
            </p:custDataLst>
          </p:nvPr>
        </p:nvPicPr>
        <p:blipFill>
          <a:blip r:embed="rId1">
            <a:extLst>
              <a:ext uri="{28A0092B-C50C-407E-A947-70E740481C1C}">
                <a14:useLocalDpi xmlns:a14="http://schemas.microsoft.com/office/drawing/2010/main" val="0"/>
              </a:ext>
            </a:extLst>
          </a:blip>
          <a:stretch>
            <a:fillRect/>
          </a:stretch>
        </p:blipFill>
        <p:spPr>
          <a:xfrm>
            <a:off x="305783" y="879474"/>
            <a:ext cx="11886217" cy="5943108"/>
          </a:xfrm>
          <a:prstGeom prst="rect">
            <a:avLst/>
          </a:prstGeom>
        </p:spPr>
      </p:pic>
      <p:pic>
        <p:nvPicPr>
          <p:cNvPr id="7" name="Questionmark Icon">
            <a:extLst>
              <a:ext uri="{FF2B5EF4-FFF2-40B4-BE49-F238E27FC236}">
                <a16:creationId xmlns:a16="http://schemas.microsoft.com/office/drawing/2014/main" id="{CE7F2329-9AB5-4502-9A32-DC50A392F5E7}"/>
              </a:ext>
              <a:ext uri="{C183D7F6-B498-43B3-948B-1728B52AA6E4}">
                <adec:decorative xmlns:adec="http://schemas.microsoft.com/office/drawing/2017/decorative" xmlns="" val="1"/>
              </a:ext>
            </a:extLst>
          </p:cNvPr>
          <p:cNvPicPr>
            <a:picLocks noChangeAspect="1"/>
          </p:cNvPicPr>
          <p:nvPr userDrawn="1">
            <p:custDataLst>
              <p:tags r:id="rId5"/>
            </p:custData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5869" y="256049"/>
            <a:ext cx="408320" cy="40832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custDataLst>
              <p:tags r:id="rId6"/>
            </p:custDataLst>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custDataLst>
              <p:tags r:id="rId7"/>
            </p:custDataLst>
          </p:nvPr>
        </p:nvSpPr>
        <p:spPr>
          <a:xfrm>
            <a:off x="805867" y="47569"/>
            <a:ext cx="7893633" cy="786384"/>
          </a:xfrm>
        </p:spPr>
        <p:txBody>
          <a:bodyPr>
            <a:normAutofit/>
          </a:bodyPr>
          <a:lstStyle>
            <a:lvl1pPr algn="l">
              <a:defRPr sz="3600"/>
            </a:lvl1pPr>
          </a:lstStyle>
          <a:p>
            <a:r>
              <a:rPr lang="en-US"/>
              <a:t>Enter Title for “Any Questions?” Slide</a:t>
            </a:r>
          </a:p>
        </p:txBody>
      </p:sp>
      <p:sp>
        <p:nvSpPr>
          <p:cNvPr id="10" name="Location Directions">
            <a:extLst>
              <a:ext uri="{FF2B5EF4-FFF2-40B4-BE49-F238E27FC236}">
                <a16:creationId xmlns:a16="http://schemas.microsoft.com/office/drawing/2014/main" id="{E2EFCACF-26B6-4BE9-B76E-41C89E3B187F}"/>
              </a:ext>
            </a:extLst>
          </p:cNvPr>
          <p:cNvSpPr>
            <a:spLocks noGrp="1"/>
          </p:cNvSpPr>
          <p:nvPr>
            <p:ph type="body" sz="quarter" idx="13" hasCustomPrompt="1"/>
            <p:custDataLst>
              <p:tags r:id="rId8"/>
            </p:custDataLst>
          </p:nvPr>
        </p:nvSpPr>
        <p:spPr>
          <a:xfrm>
            <a:off x="805867" y="4267200"/>
            <a:ext cx="4883733" cy="1999951"/>
          </a:xfrm>
        </p:spPr>
        <p:txBody>
          <a:bodyPr anchor="ctr">
            <a:normAutofit/>
          </a:bodyPr>
          <a:lstStyle>
            <a:lvl1pPr marL="0" indent="0" algn="l">
              <a:spcBef>
                <a:spcPct val="0"/>
              </a:spcBef>
              <a:spcAft>
                <a:spcPts val="1200"/>
              </a:spcAft>
              <a:buNone/>
              <a:defRPr sz="2400" i="1"/>
            </a:lvl1pPr>
            <a:lvl2pPr marL="0" indent="0" algn="l">
              <a:spcBef>
                <a:spcPct val="0"/>
              </a:spcBef>
              <a:buNone/>
              <a:defRPr sz="2000" i="1">
                <a:solidFill>
                  <a:schemeClr val="accent4">
                    <a:lumMod val="50000"/>
                  </a:schemeClr>
                </a:solidFill>
                <a:latin typeface="+mj-lt"/>
              </a:defRPr>
            </a:lvl2pPr>
            <a:lvl3pPr marL="914400" indent="0">
              <a:buNone/>
              <a:defRPr/>
            </a:lvl3pPr>
          </a:lstStyle>
          <a:p>
            <a:r>
              <a:rPr lang="en-US"/>
              <a:t>Add guidance for how to answer questions here.</a:t>
            </a:r>
          </a:p>
          <a:p>
            <a:pPr lvl="1"/>
            <a:r>
              <a:rPr lang="en-US"/>
              <a:t>(If more info is needed as a parenthetical, add here.  If not needed, delete this block.)</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custDataLst>
              <p:tags r:id="rId9"/>
            </p:custDataLst>
          </p:nvPr>
        </p:nvSpPr>
        <p:spPr/>
        <p:txBody>
          <a:bodyPr/>
          <a:lstStyle/>
          <a:p>
            <a:endParaRPr lang="en-US"/>
          </a:p>
        </p:txBody>
      </p:sp>
    </p:spTree>
    <p:extLst>
      <p:ext uri="{BB962C8B-B14F-4D97-AF65-F5344CB8AC3E}">
        <p14:creationId xmlns:p14="http://schemas.microsoft.com/office/powerpoint/2010/main" val="694628704"/>
      </p:ext>
    </p:extLst>
  </p:cSld>
  <p:clrMapOvr>
    <a:masterClrMapping/>
  </p:clrMapOvr>
  <p:transition/>
  <p:timing/>
  <p:hf hdr="0" ftr="0" dt="0"/>
</p:sldLayout>
</file>

<file path=ppt/slideLayouts/slideLayout27.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title" preserve="1">
  <p:cSld name="Title Slide">
    <p:spTree>
      <p:nvGrpSpPr>
        <p:cNvPr id="1" name=""/>
        <p:cNvGrpSpPr/>
        <p:nvPr/>
      </p:nvGrpSpPr>
      <p:grpSpPr>
        <a:xfrm>
          <a:off x="0" y="0"/>
          <a: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7/9/2020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02303240"/>
      </p:ext>
    </p:extLst>
  </p:cSld>
  <p:clrMapOvr>
    <a:masterClrMapping/>
  </p:clrMapOvr>
  <p:transition/>
  <p:timing/>
</p:sldLayout>
</file>

<file path=ppt/slideLayouts/slideLayout28.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obj" preserve="1">
  <p:cSld name="Title and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7/9/2020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680411665"/>
      </p:ext>
    </p:extLst>
  </p:cSld>
  <p:clrMapOvr>
    <a:masterClrMapping/>
  </p:clrMapOvr>
  <p:transition/>
  <p:timing/>
</p:sldLayout>
</file>

<file path=ppt/slideLayouts/slideLayout29.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secHead" preserve="1">
  <p:cSld name="Section Header">
    <p:spTree>
      <p:nvGrpSpPr>
        <p:cNvPr id="1" name=""/>
        <p:cNvGrpSpPr/>
        <p:nvPr/>
      </p:nvGrpSpPr>
      <p:grpSpPr>
        <a:xfrm>
          <a:off x="0" y="0"/>
          <a: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7/9/2020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168954590"/>
      </p:ext>
    </p:extLst>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preserve="1" userDrawn="1">
  <p:cSld name="Section Header">
    <p:bg>
      <p:bgPr>
        <a:gradFill flip="none" rotWithShape="1">
          <a:gsLst>
            <a:gs pos="0">
              <a:schemeClr val="accent4">
                <a:lumMod val="5000"/>
                <a:lumOff val="95000"/>
              </a:schemeClr>
            </a:gs>
            <a:gs pos="74000">
              <a:srgbClr val="F3F4F4"/>
            </a:gs>
          </a:gsLst>
          <a:path path="circle">
            <a:fillToRect l="50000" t="50000" r="50000" b="50000"/>
          </a:path>
        </a:gradFill>
        <a:effectLst/>
      </p:bgPr>
    </p:bg>
    <p:spTree>
      <p:nvGrpSpPr>
        <p:cNvPr id="1" name=""/>
        <p:cNvGrpSpPr/>
        <p:nvPr/>
      </p:nvGrpSpPr>
      <p:grpSpPr>
        <a:xfrm>
          <a:off x="0" y="0"/>
          <a:ext cx="0" cy="0"/>
        </a:xfrm>
      </p:grpSpPr>
      <p:grpSp>
        <p:nvGrpSpPr>
          <p:cNvPr id="16" name="Right Side embellishment">
            <a:extLst>
              <a:ext uri="{FF2B5EF4-FFF2-40B4-BE49-F238E27FC236}">
                <a16:creationId xmlns:a16="http://schemas.microsoft.com/office/drawing/2014/main" id="{4D9AA7DD-14DE-453A-A67E-C2DAC9D360F7}"/>
              </a:ext>
              <a:ext uri="{C183D7F6-B498-43B3-948B-1728B52AA6E4}">
                <adec:decorative xmlns:adec="http://schemas.microsoft.com/office/drawing/2017/decorative" xmlns="" val="1"/>
              </a:ext>
            </a:extLst>
          </p:cNvPr>
          <p:cNvGrpSpPr/>
          <p:nvPr userDrawn="1">
            <p:custDataLst>
              <p:tags r:id="rId1"/>
            </p:custDataLst>
          </p:nvPr>
        </p:nvGrpSpPr>
        <p:grpSpPr>
          <a:xfrm>
            <a:off x="5981700" y="0"/>
            <a:ext cx="6698065" cy="6858000"/>
            <a:chOff x="5981700" y="0"/>
            <a:chExt cx="6698065" cy="6858000"/>
          </a:xfrm>
        </p:grpSpPr>
        <p:pic>
          <p:nvPicPr>
            <p:cNvPr id="13" name="Graphic 12">
              <a:extLst>
                <a:ext uri="{FF2B5EF4-FFF2-40B4-BE49-F238E27FC236}">
                  <a16:creationId xmlns:a16="http://schemas.microsoft.com/office/drawing/2014/main" id="{1E010900-2E2A-4E1C-AE1E-D9FC0ED6FBCE}"/>
                </a:ext>
                <a:ext uri="{C183D7F6-B498-43B3-948B-1728B52AA6E4}">
                  <adec:decorative xmlns:adec="http://schemas.microsoft.com/office/drawing/2017/decorative" xmlns="" val="1"/>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flipH="1" flipV="1">
              <a:off x="5981700" y="0"/>
              <a:ext cx="6210300" cy="6858000"/>
            </a:xfrm>
            <a:prstGeom prst="rect">
              <a:avLst/>
            </a:prstGeom>
          </p:spPr>
        </p:pic>
        <p:grpSp>
          <p:nvGrpSpPr>
            <p:cNvPr id="10" name="Group 9">
              <a:extLst>
                <a:ext uri="{FF2B5EF4-FFF2-40B4-BE49-F238E27FC236}">
                  <a16:creationId xmlns:a16="http://schemas.microsoft.com/office/drawing/2014/main" id="{F6564B5D-A8E3-417C-B069-A864DB01FA1F}"/>
                </a:ext>
              </a:extLst>
            </p:cNvPr>
            <p:cNvGrpSpPr/>
            <p:nvPr userDrawn="1"/>
          </p:nvGrpSpPr>
          <p:grpSpPr>
            <a:xfrm>
              <a:off x="11405293" y="5979373"/>
              <a:ext cx="1274472" cy="851703"/>
              <a:chOff x="11405293" y="5979373"/>
              <a:chExt cx="1274472" cy="851703"/>
            </a:xfrm>
          </p:grpSpPr>
          <p:sp>
            <p:nvSpPr>
              <p:cNvPr id="11" name="Freeform: Shape 10">
                <a:extLst>
                  <a:ext uri="{FF2B5EF4-FFF2-40B4-BE49-F238E27FC236}">
                    <a16:creationId xmlns:a16="http://schemas.microsoft.com/office/drawing/2014/main" id="{5898DE2C-B504-404F-ADBB-3D6C7D497DA8}"/>
                  </a:ext>
                </a:extLst>
              </p:cNvPr>
              <p:cNvSpPr/>
              <p:nvPr userDrawn="1"/>
            </p:nvSpPr>
            <p:spPr>
              <a:xfrm rot="13500000">
                <a:off x="11616677" y="5767989"/>
                <a:ext cx="851703" cy="1274472"/>
              </a:xfrm>
              <a:custGeom>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05CA48E-DA4C-4709-AE39-A21D3EBE096B}"/>
                  </a:ext>
                </a:extLst>
              </p:cNvPr>
              <p:cNvSpPr/>
              <p:nvPr userDrawn="1"/>
            </p:nvSpPr>
            <p:spPr>
              <a:xfrm rot="13500000">
                <a:off x="11639672" y="5804455"/>
                <a:ext cx="824763" cy="1220593"/>
              </a:xfrm>
              <a:custGeom>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Freeform: Shape 6">
              <a:extLst>
                <a:ext uri="{FF2B5EF4-FFF2-40B4-BE49-F238E27FC236}">
                  <a16:creationId xmlns:a16="http://schemas.microsoft.com/office/drawing/2014/main" id="{D1D4A77C-E949-4CD8-95DA-E57E0880FF3B}"/>
                </a:ext>
              </a:extLst>
            </p:cNvPr>
            <p:cNvSpPr/>
            <p:nvPr>
              <p:custDataLst>
                <p:tags r:id="rId4"/>
              </p:custDataLst>
            </p:nvPr>
          </p:nvSpPr>
          <p:spPr>
            <a:xfrm flipH="1">
              <a:off x="6216734" y="0"/>
              <a:ext cx="5408000" cy="2698134"/>
            </a:xfrm>
            <a:custGeom>
              <a:gdLst>
                <a:gd name="connsiteX0" fmla="*/ 5865876 w 5854700"/>
                <a:gd name="connsiteY0" fmla="*/ 0 h 2921000"/>
                <a:gd name="connsiteX1" fmla="*/ 0 w 5854700"/>
                <a:gd name="connsiteY1" fmla="*/ 0 h 2921000"/>
                <a:gd name="connsiteX2" fmla="*/ 2932938 w 5854700"/>
                <a:gd name="connsiteY2" fmla="*/ 2932938 h 2921000"/>
              </a:gdLst>
              <a:cxnLst>
                <a:cxn ang="0">
                  <a:pos x="connsiteX0" y="connsiteY0"/>
                </a:cxn>
                <a:cxn ang="0">
                  <a:pos x="connsiteX1" y="connsiteY1"/>
                </a:cxn>
                <a:cxn ang="0">
                  <a:pos x="connsiteX2" y="connsiteY2"/>
                </a:cxn>
              </a:cxnLst>
              <a:rect l="l" t="t" r="r" b="b"/>
              <a:pathLst>
                <a:path w="5854700" h="2921000">
                  <a:moveTo>
                    <a:pt x="5865876" y="0"/>
                  </a:moveTo>
                  <a:lnTo>
                    <a:pt x="0" y="0"/>
                  </a:lnTo>
                  <a:lnTo>
                    <a:pt x="2932938" y="2932938"/>
                  </a:lnTo>
                  <a:close/>
                </a:path>
              </a:pathLst>
            </a:custGeom>
            <a:solidFill>
              <a:schemeClr val="bg1"/>
            </a:solidFill>
            <a:ln w="12700" cap="flat">
              <a:noFill/>
              <a:prstDash val="solid"/>
              <a:miter/>
            </a:ln>
            <a:effectLst>
              <a:outerShdw blurRad="50800" dist="38100" dir="5400000" algn="t" rotWithShape="0">
                <a:prstClr val="black">
                  <a:alpha val="20000"/>
                </a:prstClr>
              </a:outerShdw>
            </a:effectLst>
          </p:spPr>
          <p:txBody>
            <a:bodyPr rtlCol="0" anchor="ctr"/>
            <a:lstStyle/>
            <a:p>
              <a:endParaRPr lang="en-US"/>
            </a:p>
          </p:txBody>
        </p:sp>
        <p:sp>
          <p:nvSpPr>
            <p:cNvPr id="14" name="Freeform: Shape 13">
              <a:extLst>
                <a:ext uri="{FF2B5EF4-FFF2-40B4-BE49-F238E27FC236}">
                  <a16:creationId xmlns:a16="http://schemas.microsoft.com/office/drawing/2014/main" id="{4664FABA-999E-4344-ACD0-3A27759584A7}"/>
                </a:ext>
              </a:extLst>
            </p:cNvPr>
            <p:cNvSpPr/>
            <p:nvPr>
              <p:custDataLst>
                <p:tags r:id="rId5"/>
              </p:custDataLst>
            </p:nvPr>
          </p:nvSpPr>
          <p:spPr>
            <a:xfrm flipH="1">
              <a:off x="6216734" y="4150341"/>
              <a:ext cx="5408000" cy="2698134"/>
            </a:xfrm>
            <a:custGeom>
              <a:gdLst>
                <a:gd name="connsiteX0" fmla="*/ 0 w 5854700"/>
                <a:gd name="connsiteY0" fmla="*/ 2932938 h 2921000"/>
                <a:gd name="connsiteX1" fmla="*/ 5865876 w 5854700"/>
                <a:gd name="connsiteY1" fmla="*/ 2932938 h 2921000"/>
                <a:gd name="connsiteX2" fmla="*/ 2932938 w 5854700"/>
                <a:gd name="connsiteY2" fmla="*/ 0 h 2921000"/>
              </a:gdLst>
              <a:cxnLst>
                <a:cxn ang="0">
                  <a:pos x="connsiteX0" y="connsiteY0"/>
                </a:cxn>
                <a:cxn ang="0">
                  <a:pos x="connsiteX1" y="connsiteY1"/>
                </a:cxn>
                <a:cxn ang="0">
                  <a:pos x="connsiteX2" y="connsiteY2"/>
                </a:cxn>
              </a:cxnLst>
              <a:rect l="l" t="t" r="r" b="b"/>
              <a:pathLst>
                <a:path w="5854700" h="2921000">
                  <a:moveTo>
                    <a:pt x="0" y="2932938"/>
                  </a:moveTo>
                  <a:lnTo>
                    <a:pt x="5865876" y="2932938"/>
                  </a:lnTo>
                  <a:lnTo>
                    <a:pt x="2932938" y="0"/>
                  </a:lnTo>
                  <a:close/>
                </a:path>
              </a:pathLst>
            </a:custGeom>
            <a:solidFill>
              <a:schemeClr val="bg1"/>
            </a:solidFill>
            <a:ln w="12700" cap="flat">
              <a:noFill/>
              <a:prstDash val="solid"/>
              <a:miter/>
            </a:ln>
            <a:effectLst>
              <a:outerShdw blurRad="50800" dist="38100" dir="16200000" rotWithShape="0">
                <a:prstClr val="black">
                  <a:alpha val="20000"/>
                </a:prstClr>
              </a:outerShdw>
            </a:effectLst>
          </p:spPr>
          <p:txBody>
            <a:bodyPr rtlCol="0" anchor="ctr"/>
            <a:lstStyle/>
            <a:p>
              <a:endParaRPr lang="en-US"/>
            </a:p>
          </p:txBody>
        </p:sp>
        <p:sp>
          <p:nvSpPr>
            <p:cNvPr id="15" name="Freeform: Shape 14">
              <a:extLst>
                <a:ext uri="{FF2B5EF4-FFF2-40B4-BE49-F238E27FC236}">
                  <a16:creationId xmlns:a16="http://schemas.microsoft.com/office/drawing/2014/main" id="{D4E59E20-FFBA-4E09-9F1A-EAEFEDF2B97B}"/>
                </a:ext>
              </a:extLst>
            </p:cNvPr>
            <p:cNvSpPr/>
            <p:nvPr>
              <p:custDataLst>
                <p:tags r:id="rId6"/>
              </p:custDataLst>
            </p:nvPr>
          </p:nvSpPr>
          <p:spPr>
            <a:xfrm flipH="1">
              <a:off x="9845796" y="782005"/>
              <a:ext cx="2346204" cy="5290688"/>
            </a:xfrm>
            <a:custGeom>
              <a:gdLst>
                <a:gd name="connsiteX0" fmla="*/ 2316099 w 2540000"/>
                <a:gd name="connsiteY0" fmla="*/ 2315972 h 5727700"/>
                <a:gd name="connsiteX1" fmla="*/ 0 w 2540000"/>
                <a:gd name="connsiteY1" fmla="*/ 0 h 5727700"/>
                <a:gd name="connsiteX2" fmla="*/ 0 w 2540000"/>
                <a:gd name="connsiteY2" fmla="*/ 5732526 h 5727700"/>
                <a:gd name="connsiteX3" fmla="*/ 2316099 w 2540000"/>
                <a:gd name="connsiteY3" fmla="*/ 3416427 h 5727700"/>
                <a:gd name="connsiteX4" fmla="*/ 2316099 w 2540000"/>
                <a:gd name="connsiteY4" fmla="*/ 2315972 h 57277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2540000" h="5727700">
                  <a:moveTo>
                    <a:pt x="2316099" y="2315972"/>
                  </a:moveTo>
                  <a:lnTo>
                    <a:pt x="0" y="0"/>
                  </a:lnTo>
                  <a:lnTo>
                    <a:pt x="0" y="5732526"/>
                  </a:lnTo>
                  <a:lnTo>
                    <a:pt x="2316099" y="3416427"/>
                  </a:lnTo>
                  <a:cubicBezTo>
                    <a:pt x="2619883" y="3112643"/>
                    <a:pt x="2619883" y="2619883"/>
                    <a:pt x="2316099" y="2315972"/>
                  </a:cubicBezTo>
                  <a:close/>
                </a:path>
              </a:pathLst>
            </a:custGeom>
            <a:solidFill>
              <a:schemeClr val="bg1"/>
            </a:solidFill>
            <a:ln w="12700" cap="flat">
              <a:noFill/>
              <a:prstDash val="solid"/>
              <a:miter/>
            </a:ln>
            <a:effectLst>
              <a:outerShdw blurRad="50800" dist="38100" dir="10800000" algn="r" rotWithShape="0">
                <a:prstClr val="black">
                  <a:alpha val="10000"/>
                </a:prstClr>
              </a:outerShdw>
            </a:effectLst>
          </p:spPr>
          <p:txBody>
            <a:bodyPr rtlCol="0" anchor="ctr"/>
            <a:lstStyle/>
            <a:p>
              <a:endParaRPr lang="en-US"/>
            </a:p>
          </p:txBody>
        </p:sp>
      </p:grpSp>
      <p:pic>
        <p:nvPicPr>
          <p:cNvPr id="17" name="WFGPS Logo">
            <a:extLst>
              <a:ext uri="{FF2B5EF4-FFF2-40B4-BE49-F238E27FC236}">
                <a16:creationId xmlns:a16="http://schemas.microsoft.com/office/drawing/2014/main" id="{9D976868-9CAA-41E5-AF3B-88CCB6DC8D81}"/>
              </a:ext>
              <a:ext uri="{C183D7F6-B498-43B3-948B-1728B52AA6E4}">
                <adec:decorative xmlns:adec="http://schemas.microsoft.com/office/drawing/2017/decorative" xmlns="" val="1"/>
              </a:ext>
            </a:extLst>
          </p:cNvPr>
          <p:cNvPicPr>
            <a:picLocks noChangeAspect="1"/>
          </p:cNvPicPr>
          <p:nvPr userDrawn="1">
            <p:custDataLst>
              <p:tags r:id="rId8"/>
            </p:custDataLst>
          </p:nvPr>
        </p:nvPicPr>
        <p:blipFill>
          <a:blip r:embed="rId7"/>
          <a:stretch>
            <a:fillRect/>
          </a:stretch>
        </p:blipFill>
        <p:spPr>
          <a:xfrm>
            <a:off x="8226213" y="6284572"/>
            <a:ext cx="1389041" cy="471509"/>
          </a:xfrm>
          <a:prstGeom prst="rect">
            <a:avLst/>
          </a:prstGeom>
        </p:spPr>
      </p:pic>
      <p:sp>
        <p:nvSpPr>
          <p:cNvPr id="6" name="Slide Number">
            <a:extLst>
              <a:ext uri="{FF2B5EF4-FFF2-40B4-BE49-F238E27FC236}">
                <a16:creationId xmlns:a16="http://schemas.microsoft.com/office/drawing/2014/main" id="{7F202FB4-F169-4452-A4B3-A923F1681FBF}"/>
              </a:ext>
            </a:extLst>
          </p:cNvPr>
          <p:cNvSpPr>
            <a:spLocks noGrp="1"/>
          </p:cNvSpPr>
          <p:nvPr>
            <p:ph type="sldNum" sz="quarter" idx="12"/>
            <p:custDataLst>
              <p:tags r:id="rId9"/>
            </p:custDataLst>
          </p:nvPr>
        </p:nvSpPr>
        <p:spPr/>
        <p:txBody>
          <a:bodyPr/>
          <a:lstStyle>
            <a:lvl1pPr>
              <a:defRPr>
                <a:solidFill>
                  <a:schemeClr val="accent1"/>
                </a:solidFill>
              </a:defRPr>
            </a:lvl1pPr>
          </a:lstStyle>
          <a:p>
            <a:fld id="{158B7785-F6D6-45F8-833E-07BD84680091}" type="slidenum">
              <a:rPr lang="en-US" smtClean="0"/>
              <a:t>‹#›</a:t>
            </a:fld>
            <a:endParaRPr lang="en-US"/>
          </a:p>
        </p:txBody>
      </p:sp>
      <p:sp>
        <p:nvSpPr>
          <p:cNvPr id="2" name="Section Title">
            <a:extLst>
              <a:ext uri="{FF2B5EF4-FFF2-40B4-BE49-F238E27FC236}">
                <a16:creationId xmlns:a16="http://schemas.microsoft.com/office/drawing/2014/main" id="{72E288C2-30BA-4AB0-9C9B-92B7CF759799}"/>
              </a:ext>
            </a:extLst>
          </p:cNvPr>
          <p:cNvSpPr>
            <a:spLocks noGrp="1"/>
          </p:cNvSpPr>
          <p:nvPr>
            <p:ph type="title" hasCustomPrompt="1"/>
            <p:custDataLst>
              <p:tags r:id="rId10"/>
            </p:custDataLst>
          </p:nvPr>
        </p:nvSpPr>
        <p:spPr>
          <a:xfrm>
            <a:off x="800101" y="1405870"/>
            <a:ext cx="6553200" cy="2357891"/>
          </a:xfrm>
        </p:spPr>
        <p:txBody>
          <a:bodyPr lIns="91440" anchor="b">
            <a:normAutofit/>
          </a:bodyPr>
          <a:lstStyle>
            <a:lvl1pPr>
              <a:defRPr sz="4400" b="1">
                <a:solidFill>
                  <a:schemeClr val="accent1"/>
                </a:solidFill>
                <a:latin typeface="+mn-lt"/>
              </a:defRPr>
            </a:lvl1pPr>
          </a:lstStyle>
          <a:p>
            <a:r>
              <a:rPr lang="en-US"/>
              <a:t>Add section title here.</a:t>
            </a:r>
          </a:p>
        </p:txBody>
      </p:sp>
      <p:sp>
        <p:nvSpPr>
          <p:cNvPr id="3" name="Section Subtitle">
            <a:extLst>
              <a:ext uri="{FF2B5EF4-FFF2-40B4-BE49-F238E27FC236}">
                <a16:creationId xmlns:a16="http://schemas.microsoft.com/office/drawing/2014/main" id="{B3C775B5-BBF5-4684-873B-88ACF9DA3EF8}"/>
              </a:ext>
            </a:extLst>
          </p:cNvPr>
          <p:cNvSpPr>
            <a:spLocks noGrp="1"/>
          </p:cNvSpPr>
          <p:nvPr>
            <p:ph type="body" idx="1" hasCustomPrompt="1"/>
            <p:custDataLst>
              <p:tags r:id="rId11"/>
            </p:custDataLst>
          </p:nvPr>
        </p:nvSpPr>
        <p:spPr>
          <a:xfrm>
            <a:off x="800100" y="4269493"/>
            <a:ext cx="6553200" cy="1154793"/>
          </a:xfrm>
        </p:spPr>
        <p:txBody>
          <a:bodyPr>
            <a:normAutofit/>
          </a:bodyPr>
          <a:lstStyle>
            <a:lvl1pPr marL="0" indent="0" algn="l">
              <a:buNone/>
              <a:defRPr sz="28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This is a section subtitle if needed.  Otherwise, delete this block.</a:t>
            </a:r>
          </a:p>
        </p:txBody>
      </p:sp>
      <p:sp>
        <p:nvSpPr>
          <p:cNvPr id="5" name="Footer Placeholder">
            <a:extLst>
              <a:ext uri="{FF2B5EF4-FFF2-40B4-BE49-F238E27FC236}">
                <a16:creationId xmlns:a16="http://schemas.microsoft.com/office/drawing/2014/main" id="{E3DA2094-8407-4565-9749-E84DB7A2871B}"/>
              </a:ext>
            </a:extLst>
          </p:cNvPr>
          <p:cNvSpPr>
            <a:spLocks noGrp="1"/>
          </p:cNvSpPr>
          <p:nvPr>
            <p:ph type="ftr" sz="quarter" idx="11"/>
            <p:custDataLst>
              <p:tags r:id="rId12"/>
            </p:custDataLst>
          </p:nvPr>
        </p:nvSpPr>
        <p:spPr>
          <a:xfrm>
            <a:off x="800100" y="6356350"/>
            <a:ext cx="5162552" cy="365125"/>
          </a:xfrm>
        </p:spPr>
        <p:txBody>
          <a:bodyPr/>
          <a:lstStyle>
            <a:lvl1pPr algn="l">
              <a:defRPr sz="1400">
                <a:solidFill>
                  <a:schemeClr val="accent3">
                    <a:lumMod val="90000"/>
                    <a:lumOff val="10000"/>
                  </a:schemeClr>
                </a:solidFill>
              </a:defRPr>
            </a:lvl1pPr>
          </a:lstStyle>
          <a:p>
            <a:endParaRPr lang="en-US"/>
          </a:p>
        </p:txBody>
      </p:sp>
    </p:spTree>
    <p:extLst>
      <p:ext uri="{BB962C8B-B14F-4D97-AF65-F5344CB8AC3E}">
        <p14:creationId xmlns:p14="http://schemas.microsoft.com/office/powerpoint/2010/main" val="784041411"/>
      </p:ext>
    </p:extLst>
  </p:cSld>
  <p:clrMapOvr>
    <a:masterClrMapping/>
  </p:clrMapOvr>
  <p:transition/>
  <p:timing/>
</p:sldLayout>
</file>

<file path=ppt/slideLayouts/slideLayout30.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7/9/2020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831621221"/>
      </p:ext>
    </p:extLst>
  </p:cSld>
  <p:clrMapOvr>
    <a:masterClrMapping/>
  </p:clrMapOvr>
  <p:transition/>
  <p:timing/>
</p:sldLayout>
</file>

<file path=ppt/slideLayouts/slideLayout3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twoTxTwoObj" preserve="1">
  <p:cSld name="Comparison">
    <p:spTree>
      <p:nvGrpSpPr>
        <p:cNvPr id="1" name=""/>
        <p:cNvGrpSpPr/>
        <p:nvPr/>
      </p:nvGrpSpPr>
      <p:grpSpPr>
        <a:xfrm>
          <a:off x="0" y="0"/>
          <a: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7/9/2020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333792341"/>
      </p:ext>
    </p:extLst>
  </p:cSld>
  <p:clrMapOvr>
    <a:masterClrMapping/>
  </p:clrMapOvr>
  <p:transition/>
  <p:timing/>
</p:sldLayout>
</file>

<file path=ppt/slideLayouts/slideLayout32.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titleOnly" preserve="1">
  <p:cSld name="Title Only">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7/9/2020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896817180"/>
      </p:ext>
    </p:extLst>
  </p:cSld>
  <p:clrMapOvr>
    <a:masterClrMapping/>
  </p:clrMapOvr>
  <p:transition/>
  <p:timing/>
</p:sldLayout>
</file>

<file path=ppt/slideLayouts/slideLayout33.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
        <p:nvSpPr>
          <p:cNvPr id="2" name="Date Placeholder 1"/>
          <p:cNvSpPr>
            <a:spLocks noGrp="1"/>
          </p:cNvSpPr>
          <p:nvPr>
            <p:ph type="dt" sz="half" idx="10"/>
            <p:custDataLst>
              <p:tags r:id="rId1"/>
            </p:custDataLst>
          </p:nvPr>
        </p:nvSpPr>
        <p:spPr/>
        <p:txBody>
          <a:bodyPr/>
          <a:lstStyle/>
          <a:p>
            <a:fld id="{1D8BD707-D9CF-40AE-B4C6-C98DA3205C09}" type="datetimeFigureOut">
              <a:rPr lang="en-US" smtClean="0"/>
              <a:t>7/9/2020</a:t>
            </a:fld>
            <a:endParaRPr lang="en-US"/>
          </a:p>
        </p:txBody>
      </p:sp>
      <p:sp>
        <p:nvSpPr>
          <p:cNvPr id="3" name="Footer Placeholder 2"/>
          <p:cNvSpPr>
            <a:spLocks noGrp="1"/>
          </p:cNvSpPr>
          <p:nvPr>
            <p:ph type="ftr" sz="quarter" idx="11"/>
            <p:custDataLst>
              <p:tags r:id="rId2"/>
            </p:custDataLst>
          </p:nvPr>
        </p:nvSpPr>
        <p:spPr/>
        <p:txBody>
          <a:bodyPr/>
          <a:lstStyle/>
          <a:p>
            <a:endParaRPr lang="en-US"/>
          </a:p>
        </p:txBody>
      </p:sp>
      <p:sp>
        <p:nvSpPr>
          <p:cNvPr id="4" name="Slide Number Placeholder 3"/>
          <p:cNvSpPr>
            <a:spLocks noGrp="1"/>
          </p:cNvSpPr>
          <p:nvPr>
            <p:ph type="sldNum" sz="quarter" idx="12"/>
            <p:custDataLst>
              <p:tags r:id="rId3"/>
            </p:custDataLst>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181716853"/>
      </p:ext>
    </p:extLst>
  </p:cSld>
  <p:clrMapOvr>
    <a:masterClrMapping/>
  </p:clrMapOvr>
  <p:transition/>
  <p:timing/>
</p:sldLayout>
</file>

<file path=ppt/slideLayouts/slideLayout34.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objTx" preserve="1">
  <p:cSld name="Content with Caption">
    <p:spTree>
      <p:nvGrpSpPr>
        <p:cNvPr id="1" name=""/>
        <p:cNvGrpSpPr/>
        <p:nvPr/>
      </p:nvGrpSpPr>
      <p:grpSpPr>
        <a:xfrm>
          <a:off x="0" y="0"/>
          <a: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7/9/2020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820346759"/>
      </p:ext>
    </p:extLst>
  </p:cSld>
  <p:clrMapOvr>
    <a:masterClrMapping/>
  </p:clrMapOvr>
  <p:transition/>
  <p:timing/>
</p:sldLayout>
</file>

<file path=ppt/slideLayouts/slideLayout35.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picTx" preserve="1">
  <p:cSld name="Picture with Caption">
    <p:spTree>
      <p:nvGrpSpPr>
        <p:cNvPr id="1" name=""/>
        <p:cNvGrpSpPr/>
        <p:nvPr/>
      </p:nvGrpSpPr>
      <p:grpSpPr>
        <a:xfrm>
          <a:off x="0" y="0"/>
          <a: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7/9/2020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589543339"/>
      </p:ext>
    </p:extLst>
  </p:cSld>
  <p:clrMapOvr>
    <a:masterClrMapping/>
  </p:clrMapOvr>
  <p:transition/>
  <p:timing/>
</p:sldLayout>
</file>

<file path=ppt/slideLayouts/slideLayout36.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vertTx" preserve="1">
  <p:cSld name="Title and Vertical Tex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7/9/2020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272545269"/>
      </p:ext>
    </p:extLst>
  </p:cSld>
  <p:clrMapOvr>
    <a:masterClrMapping/>
  </p:clrMapOvr>
  <p:transition/>
  <p:timing/>
</p:sldLayout>
</file>

<file path=ppt/slideLayouts/slideLayout37.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vertTitleAndTx" preserve="1">
  <p:cSld name="Vertical Title and Text">
    <p:spTree>
      <p:nvGrpSpPr>
        <p:cNvPr id="1" name=""/>
        <p:cNvGrpSpPr/>
        <p:nvPr/>
      </p:nvGrpSpPr>
      <p:grpSpPr>
        <a:xfrm>
          <a:off x="0" y="0"/>
          <a: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7/9/2020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379753054"/>
      </p:ext>
    </p:extLst>
  </p:cSld>
  <p:clrMapOvr>
    <a:masterClrMapping/>
  </p:clrMapOvr>
  <p:transition/>
  <p:timing/>
</p:sldLayout>
</file>

<file path=ppt/slideLayouts/slideLayout38.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userDrawn="1">
  <p:cSld name="Questions?">
    <p:spTree>
      <p:nvGrpSpPr>
        <p:cNvPr id="1" name=""/>
        <p:cNvGrpSpPr/>
        <p:nvPr/>
      </p:nvGrpSpPr>
      <p:grpSpPr>
        <a:xfrm>
          <a:off x="0" y="0"/>
          <a:ext cx="0" cy="0"/>
        </a:xfrm>
      </p:grpSpPr>
      <p:pic>
        <p:nvPicPr>
          <p:cNvPr id="13" name="Question Tiles Embellishment">
            <a:extLst>
              <a:ext uri="{FF2B5EF4-FFF2-40B4-BE49-F238E27FC236}">
                <a16:creationId xmlns:a16="http://schemas.microsoft.com/office/drawing/2014/main" id="{211C0307-A114-4D72-A598-82FD8945B885}"/>
              </a:ext>
              <a:ext uri="{C183D7F6-B498-43B3-948B-1728B52AA6E4}">
                <adec:decorative xmlns:adec="http://schemas.microsoft.com/office/drawing/2017/decorative" xmlns="" val="1"/>
              </a:ext>
            </a:extLst>
          </p:cNvPr>
          <p:cNvPicPr>
            <a:picLocks noChangeAspect="1"/>
          </p:cNvPicPr>
          <p:nvPr userDrawn="1">
            <p:custDataLst>
              <p:tags r:id="rId2"/>
            </p:custDataLst>
          </p:nvPr>
        </p:nvPicPr>
        <p:blipFill>
          <a:blip r:embed="rId1">
            <a:extLst>
              <a:ext uri="{28A0092B-C50C-407E-A947-70E740481C1C}">
                <a14:useLocalDpi xmlns:a14="http://schemas.microsoft.com/office/drawing/2010/main" val="0"/>
              </a:ext>
            </a:extLst>
          </a:blip>
          <a:stretch>
            <a:fillRect/>
          </a:stretch>
        </p:blipFill>
        <p:spPr>
          <a:xfrm>
            <a:off x="305783" y="879474"/>
            <a:ext cx="11886217" cy="5943108"/>
          </a:xfrm>
          <a:prstGeom prst="rect">
            <a:avLst/>
          </a:prstGeom>
        </p:spPr>
      </p:pic>
      <p:pic>
        <p:nvPicPr>
          <p:cNvPr id="7" name="Questionmark Icon">
            <a:extLst>
              <a:ext uri="{FF2B5EF4-FFF2-40B4-BE49-F238E27FC236}">
                <a16:creationId xmlns:a16="http://schemas.microsoft.com/office/drawing/2014/main" id="{CE7F2329-9AB5-4502-9A32-DC50A392F5E7}"/>
              </a:ext>
              <a:ext uri="{C183D7F6-B498-43B3-948B-1728B52AA6E4}">
                <adec:decorative xmlns:adec="http://schemas.microsoft.com/office/drawing/2017/decorative" xmlns="" val="1"/>
              </a:ext>
            </a:extLst>
          </p:cNvPr>
          <p:cNvPicPr>
            <a:picLocks noChangeAspect="1"/>
          </p:cNvPicPr>
          <p:nvPr userDrawn="1">
            <p:custDataLst>
              <p:tags r:id="rId5"/>
            </p:custData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5869" y="256049"/>
            <a:ext cx="408320" cy="40832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custDataLst>
              <p:tags r:id="rId6"/>
            </p:custDataLst>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custDataLst>
              <p:tags r:id="rId7"/>
            </p:custDataLst>
          </p:nvPr>
        </p:nvSpPr>
        <p:spPr>
          <a:xfrm>
            <a:off x="805867" y="47569"/>
            <a:ext cx="7893633" cy="786384"/>
          </a:xfrm>
        </p:spPr>
        <p:txBody>
          <a:bodyPr>
            <a:normAutofit/>
          </a:bodyPr>
          <a:lstStyle>
            <a:lvl1pPr algn="l">
              <a:defRPr sz="3600"/>
            </a:lvl1pPr>
          </a:lstStyle>
          <a:p>
            <a:r>
              <a:rPr lang="en-US"/>
              <a:t>Enter Title for “Any Questions?” Slide</a:t>
            </a:r>
          </a:p>
        </p:txBody>
      </p:sp>
      <p:sp>
        <p:nvSpPr>
          <p:cNvPr id="10" name="Location Directions">
            <a:extLst>
              <a:ext uri="{FF2B5EF4-FFF2-40B4-BE49-F238E27FC236}">
                <a16:creationId xmlns:a16="http://schemas.microsoft.com/office/drawing/2014/main" id="{E2EFCACF-26B6-4BE9-B76E-41C89E3B187F}"/>
              </a:ext>
            </a:extLst>
          </p:cNvPr>
          <p:cNvSpPr>
            <a:spLocks noGrp="1"/>
          </p:cNvSpPr>
          <p:nvPr>
            <p:ph type="body" sz="quarter" idx="13" hasCustomPrompt="1"/>
            <p:custDataLst>
              <p:tags r:id="rId8"/>
            </p:custDataLst>
          </p:nvPr>
        </p:nvSpPr>
        <p:spPr>
          <a:xfrm>
            <a:off x="805867" y="4267200"/>
            <a:ext cx="4883733" cy="1999951"/>
          </a:xfrm>
        </p:spPr>
        <p:txBody>
          <a:bodyPr anchor="ctr">
            <a:normAutofit/>
          </a:bodyPr>
          <a:lstStyle>
            <a:lvl1pPr marL="0" indent="0" algn="l">
              <a:spcBef>
                <a:spcPct val="0"/>
              </a:spcBef>
              <a:spcAft>
                <a:spcPts val="1200"/>
              </a:spcAft>
              <a:buNone/>
              <a:defRPr sz="2400" i="1"/>
            </a:lvl1pPr>
            <a:lvl2pPr marL="0" indent="0" algn="l">
              <a:spcBef>
                <a:spcPct val="0"/>
              </a:spcBef>
              <a:buNone/>
              <a:defRPr sz="2000" i="1">
                <a:solidFill>
                  <a:schemeClr val="accent4">
                    <a:lumMod val="50000"/>
                  </a:schemeClr>
                </a:solidFill>
                <a:latin typeface="+mj-lt"/>
              </a:defRPr>
            </a:lvl2pPr>
            <a:lvl3pPr marL="914400" indent="0">
              <a:buNone/>
              <a:defRPr/>
            </a:lvl3pPr>
          </a:lstStyle>
          <a:p>
            <a:r>
              <a:rPr lang="en-US"/>
              <a:t>Add guidance for how to answer questions here.</a:t>
            </a:r>
          </a:p>
          <a:p>
            <a:pPr lvl="1"/>
            <a:r>
              <a:rPr lang="en-US"/>
              <a:t>(If more info is needed as a parenthetical, add here.  If not needed, delete this block.)</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custDataLst>
              <p:tags r:id="rId9"/>
            </p:custDataLst>
          </p:nvPr>
        </p:nvSpPr>
        <p:spPr/>
        <p:txBody>
          <a:bodyPr/>
          <a:lstStyle/>
          <a:p>
            <a:endParaRPr lang="en-US"/>
          </a:p>
        </p:txBody>
      </p:sp>
    </p:spTree>
    <p:extLst>
      <p:ext uri="{BB962C8B-B14F-4D97-AF65-F5344CB8AC3E}">
        <p14:creationId xmlns:p14="http://schemas.microsoft.com/office/powerpoint/2010/main" val="1911472687"/>
      </p:ext>
    </p:extLst>
  </p:cSld>
  <p:clrMapOvr>
    <a:masterClrMapping/>
  </p:clrMapOvr>
  <p:transition/>
  <p:timing/>
  <p:hf hdr="0" ftr="0" dt="0"/>
</p:sldLayout>
</file>

<file path=ppt/slideLayouts/slideLayout39.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obj" preserve="1">
  <p:cSld name="Title Slide">
    <p:spTree>
      <p:nvGrpSpPr>
        <p:cNvPr id="1" name=""/>
        <p:cNvGrpSpPr/>
        <p:nvPr/>
      </p:nvGrpSpPr>
      <p:grpSpPr>
        <a:xfrm>
          <a:off x="0" y="0"/>
          <a:ext cx="0" cy="0"/>
        </a:xfrm>
      </p:grpSpPr>
      <p:sp>
        <p:nvSpPr>
          <p:cNvPr id="2" name="Holder 2"/>
          <p:cNvSpPr>
            <a:spLocks noGrp="1"/>
          </p:cNvSpPr>
          <p:nvPr>
            <p:ph type="ctrTitle"/>
          </p:nvPr>
        </p:nvSpPr>
        <p:spPr>
          <a:xfrm>
            <a:off x="1339768" y="673800"/>
            <a:ext cx="9512465" cy="384721"/>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1"/>
            <a:ext cx="8534400" cy="24622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7/9/2020</a:t>
            </a:fld>
            <a:endParaRPr lang="en-US"/>
          </a:p>
        </p:txBody>
      </p:sp>
      <p:sp>
        <p:nvSpPr>
          <p:cNvPr id="6" name="Holder 6"/>
          <p:cNvSpPr>
            <a:spLocks noGrp="1"/>
          </p:cNvSpPr>
          <p:nvPr>
            <p:ph type="sldNum" sz="quarter" idx="7"/>
          </p:nvPr>
        </p:nvSpPr>
        <p:spPr/>
        <p:txBody>
          <a:bodyPr lIns="0" tIns="0" rIns="0" bIns="0"/>
          <a:lstStyle>
            <a:lvl1pPr>
              <a:defRPr sz="1333" b="0" i="0">
                <a:solidFill>
                  <a:srgbClr val="595959"/>
                </a:solidFill>
                <a:latin typeface="Arial"/>
                <a:cs typeface="Arial"/>
              </a:defRPr>
            </a:lvl1pPr>
          </a:lstStyle>
          <a:p>
            <a:pPr marL="50799">
              <a:spcBef>
                <a:spcPts val="7"/>
              </a:spcBef>
            </a:pPr>
            <a:fld id="{81D60167-4931-47E6-BA6A-407CBD079E47}" type="slidenum">
              <a:rPr lang="en-US" smtClean="0"/>
              <a:pPr marL="50799">
                <a:spcBef>
                  <a:spcPts val="7"/>
                </a:spcBef>
              </a:pPr>
              <a:t>‹#›</a:t>
            </a:fld>
            <a:endParaRPr lang="en-US"/>
          </a:p>
        </p:txBody>
      </p:sp>
    </p:spTree>
    <p:extLst>
      <p:ext uri="{BB962C8B-B14F-4D97-AF65-F5344CB8AC3E}">
        <p14:creationId xmlns:p14="http://schemas.microsoft.com/office/powerpoint/2010/main" val="1948636494"/>
      </p:ext>
    </p:extLst>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Title, Subtitle, and Content">
    <p:spTree>
      <p:nvGrpSpPr>
        <p:cNvPr id="1" name=""/>
        <p:cNvGrpSpPr/>
        <p:nvPr/>
      </p:nvGrpSpPr>
      <p:grpSpPr>
        <a:xfrm>
          <a:off x="0" y="0"/>
          <a: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Title">
            <a:extLst>
              <a:ext uri="{FF2B5EF4-FFF2-40B4-BE49-F238E27FC236}">
                <a16:creationId xmlns:a16="http://schemas.microsoft.com/office/drawing/2014/main" id="{9A60AAA4-8433-4C0E-A76C-94627FB47A25}"/>
              </a:ext>
            </a:extLst>
          </p:cNvPr>
          <p:cNvSpPr>
            <a:spLocks noGrp="1"/>
          </p:cNvSpPr>
          <p:nvPr>
            <p:ph type="title"/>
          </p:nvPr>
        </p:nvSpPr>
        <p:spPr>
          <a:xfrm>
            <a:off x="805866" y="46208"/>
            <a:ext cx="11081334" cy="786384"/>
          </a:xfrm>
        </p:spPr>
        <p:txBody>
          <a:bodyPr/>
          <a:lstStyle/>
          <a:p>
            <a:r>
              <a:rPr lang="en-US"/>
              <a:t>Click to edit Master title style</a:t>
            </a:r>
          </a:p>
        </p:txBody>
      </p:sp>
      <p:sp>
        <p:nvSpPr>
          <p:cNvPr id="3" name="Subtitle">
            <a:extLst>
              <a:ext uri="{FF2B5EF4-FFF2-40B4-BE49-F238E27FC236}">
                <a16:creationId xmlns:a16="http://schemas.microsoft.com/office/drawing/2014/main" id="{B32B0E8D-8431-408A-AF8C-044EE0F0A717}"/>
              </a:ext>
            </a:extLst>
          </p:cNvPr>
          <p:cNvSpPr>
            <a:spLocks noGrp="1"/>
          </p:cNvSpPr>
          <p:nvPr>
            <p:ph type="body" idx="1" hasCustomPrompt="1"/>
          </p:nvPr>
        </p:nvSpPr>
        <p:spPr>
          <a:xfrm>
            <a:off x="839788" y="999279"/>
            <a:ext cx="10515600" cy="823912"/>
          </a:xfrm>
          <a:solidFill>
            <a:srgbClr val="F3F4F4"/>
          </a:solidFill>
          <a:ln>
            <a:solidFill>
              <a:schemeClr val="accent4"/>
            </a:solidFill>
          </a:ln>
        </p:spPr>
        <p:txBody>
          <a:bodyPr anchor="ctr">
            <a:normAutofit/>
          </a:bodyPr>
          <a:lstStyle>
            <a:lvl1pPr marL="0" indent="0" algn="l">
              <a:buNone/>
              <a:defRPr sz="28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 </a:t>
            </a:r>
          </a:p>
        </p:txBody>
      </p:sp>
      <p:sp>
        <p:nvSpPr>
          <p:cNvPr id="4" name="Content Placeholder">
            <a:extLst>
              <a:ext uri="{FF2B5EF4-FFF2-40B4-BE49-F238E27FC236}">
                <a16:creationId xmlns:a16="http://schemas.microsoft.com/office/drawing/2014/main" id="{18CFC8C1-67C5-455C-AAC1-338413D4B475}"/>
              </a:ext>
            </a:extLst>
          </p:cNvPr>
          <p:cNvSpPr>
            <a:spLocks noGrp="1"/>
          </p:cNvSpPr>
          <p:nvPr>
            <p:ph sz="half" idx="2"/>
          </p:nvPr>
        </p:nvSpPr>
        <p:spPr>
          <a:xfrm>
            <a:off x="839788" y="1989878"/>
            <a:ext cx="10515600" cy="4199785"/>
          </a:xfrm>
        </p:spPr>
        <p:txBody>
          <a:bodyPr>
            <a:noAutofit/>
          </a:bodyPr>
          <a:lstStyle>
            <a:lvl1pPr>
              <a:defRPr sz="2400"/>
            </a:lvl1pPr>
            <a:lvl2pPr>
              <a:defRPr sz="22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77629998"/>
      </p:ext>
    </p:extLst>
  </p:cSld>
  <p:clrMapOvr>
    <a:masterClrMapping/>
  </p:clrMapOvr>
  <p:transition/>
  <p:timing/>
</p:sldLayout>
</file>

<file path=ppt/slideLayouts/slideLayout40.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obj" preserve="1">
  <p:cSld name="Title and Content">
    <p:spTree>
      <p:nvGrpSpPr>
        <p:cNvPr id="1" name=""/>
        <p:cNvGrpSpPr/>
        <p:nvPr/>
      </p:nvGrpSpPr>
      <p:grpSpPr>
        <a:xfrm>
          <a:off x="0" y="0"/>
          <a:ext cx="0" cy="0"/>
        </a:xfrm>
      </p:grpSpPr>
      <p:sp>
        <p:nvSpPr>
          <p:cNvPr id="2" name="Holder 2"/>
          <p:cNvSpPr>
            <a:spLocks noGrp="1"/>
          </p:cNvSpPr>
          <p:nvPr>
            <p:ph type="title"/>
            <p:custDataLst>
              <p:tags r:id="rId1"/>
            </p:custDataLst>
          </p:nvPr>
        </p:nvSpPr>
        <p:spPr>
          <a:xfrm>
            <a:off x="1510800" y="691832"/>
            <a:ext cx="2573019" cy="512897"/>
          </a:xfrm>
        </p:spPr>
        <p:txBody>
          <a:bodyPr lIns="0" tIns="0" rIns="0" bIns="0"/>
          <a:lstStyle>
            <a:lvl1pPr>
              <a:defRPr sz="3333" b="1" i="0">
                <a:solidFill>
                  <a:schemeClr val="tx1"/>
                </a:solidFill>
                <a:latin typeface="Impact"/>
                <a:cs typeface="Impact"/>
              </a:defRPr>
            </a:lvl1pPr>
          </a:lstStyle>
          <a:p>
            <a:endParaRPr/>
          </a:p>
        </p:txBody>
      </p:sp>
      <p:sp>
        <p:nvSpPr>
          <p:cNvPr id="3" name="Holder 3"/>
          <p:cNvSpPr>
            <a:spLocks noGrp="1"/>
          </p:cNvSpPr>
          <p:nvPr>
            <p:ph type="body" idx="1"/>
            <p:custDataLst>
              <p:tags r:id="rId2"/>
            </p:custDataLst>
          </p:nvPr>
        </p:nvSpPr>
        <p:spPr>
          <a:xfrm>
            <a:off x="676788" y="1579983"/>
            <a:ext cx="10838421" cy="328231"/>
          </a:xfrm>
        </p:spPr>
        <p:txBody>
          <a:bodyPr lIns="0" tIns="0" rIns="0" bIns="0"/>
          <a:lstStyle>
            <a:lvl1pPr>
              <a:defRPr sz="2133" b="0" i="0">
                <a:solidFill>
                  <a:schemeClr val="tx1"/>
                </a:solidFill>
                <a:latin typeface="Arial"/>
                <a:cs typeface="Arial"/>
              </a:defRPr>
            </a:lvl1pPr>
          </a:lstStyle>
          <a:p>
            <a:endParaRPr/>
          </a:p>
        </p:txBody>
      </p:sp>
      <p:sp>
        <p:nvSpPr>
          <p:cNvPr id="4" name="Holder 4"/>
          <p:cNvSpPr>
            <a:spLocks noGrp="1"/>
          </p:cNvSpPr>
          <p:nvPr>
            <p:ph type="ftr" sz="quarter" idx="5"/>
            <p:custDataLst>
              <p:tags r:id="rId3"/>
            </p:custDataLst>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custDataLst>
              <p:tags r:id="rId4"/>
            </p:custDataLst>
          </p:nvPr>
        </p:nvSpPr>
        <p:spPr/>
        <p:txBody>
          <a:bodyPr lIns="0" tIns="0" rIns="0" bIns="0"/>
          <a:lstStyle>
            <a:lvl1pPr algn="l">
              <a:defRPr>
                <a:solidFill>
                  <a:schemeClr val="tx1">
                    <a:tint val="75000"/>
                  </a:schemeClr>
                </a:solidFill>
              </a:defRPr>
            </a:lvl1pPr>
          </a:lstStyle>
          <a:p>
            <a:fld id="{1D8BD707-D9CF-40AE-B4C6-C98DA3205C09}" type="datetimeFigureOut">
              <a:rPr lang="en-US"/>
              <a:t>7/9/2020</a:t>
            </a:fld>
            <a:endParaRPr lang="en-US"/>
          </a:p>
        </p:txBody>
      </p:sp>
      <p:sp>
        <p:nvSpPr>
          <p:cNvPr id="6" name="Holder 6"/>
          <p:cNvSpPr>
            <a:spLocks noGrp="1"/>
          </p:cNvSpPr>
          <p:nvPr>
            <p:ph type="sldNum" sz="quarter" idx="7"/>
            <p:custDataLst>
              <p:tags r:id="rId5"/>
            </p:custDataLst>
          </p:nvPr>
        </p:nvSpPr>
        <p:spPr/>
        <p:txBody>
          <a:bodyPr lIns="0" tIns="0" rIns="0" bIns="0"/>
          <a:lstStyle>
            <a:lvl1pPr>
              <a:defRPr sz="1333" b="0" i="0">
                <a:solidFill>
                  <a:srgbClr val="595959"/>
                </a:solidFill>
                <a:latin typeface="Arial"/>
                <a:cs typeface="Arial"/>
              </a:defRPr>
            </a:lvl1pPr>
          </a:lstStyle>
          <a:p>
            <a:pPr marL="50799">
              <a:spcBef>
                <a:spcPts val="7"/>
              </a:spcBef>
            </a:pPr>
            <a:fld id="{81D60167-4931-47E6-BA6A-407CBD079E47}" type="slidenum">
              <a:rPr lang="en-US" smtClean="0"/>
              <a:pPr marL="50799">
                <a:spcBef>
                  <a:spcPts val="7"/>
                </a:spcBef>
              </a:pPr>
              <a:t>‹#›</a:t>
            </a:fld>
            <a:endParaRPr lang="en-US"/>
          </a:p>
        </p:txBody>
      </p:sp>
    </p:spTree>
    <p:extLst>
      <p:ext uri="{BB962C8B-B14F-4D97-AF65-F5344CB8AC3E}">
        <p14:creationId xmlns:p14="http://schemas.microsoft.com/office/powerpoint/2010/main" val="2461678135"/>
      </p:ext>
    </p:extLst>
  </p:cSld>
  <p:clrMapOvr>
    <a:masterClrMapping/>
  </p:clrMapOvr>
  <p:transition/>
  <p:timing/>
</p:sldLayout>
</file>

<file path=ppt/slideLayouts/slideLayout4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xfrm>
      </p:grpSpPr>
      <p:sp>
        <p:nvSpPr>
          <p:cNvPr id="16" name="bk object 16"/>
          <p:cNvSpPr/>
          <p:nvPr>
            <p:custDataLst>
              <p:tags r:id="rId1"/>
            </p:custDataLst>
          </p:nvPr>
        </p:nvSpPr>
        <p:spPr>
          <a:xfrm>
            <a:off x="0" y="4154895"/>
            <a:ext cx="12176875" cy="2703091"/>
          </a:xfrm>
          <a:prstGeom prst="rect">
            <a:avLst/>
          </a:prstGeom>
          <a:blipFill>
            <a:blip r:embed="rId2"/>
            <a:stretch>
              <a:fillRect/>
            </a:stretch>
          </a:blipFill>
        </p:spPr>
        <p:txBody>
          <a:bodyPr wrap="square" lIns="0" tIns="0" rIns="0" bIns="0" rtlCol="0"/>
          <a:lstStyle/>
          <a:p>
            <a:endParaRPr sz="2400"/>
          </a:p>
        </p:txBody>
      </p:sp>
      <p:sp>
        <p:nvSpPr>
          <p:cNvPr id="2" name="Holder 2"/>
          <p:cNvSpPr>
            <a:spLocks noGrp="1"/>
          </p:cNvSpPr>
          <p:nvPr>
            <p:ph type="title"/>
            <p:custDataLst>
              <p:tags r:id="rId3"/>
            </p:custDataLst>
          </p:nvPr>
        </p:nvSpPr>
        <p:spPr>
          <a:xfrm>
            <a:off x="1510800" y="691832"/>
            <a:ext cx="2573019" cy="512897"/>
          </a:xfrm>
        </p:spPr>
        <p:txBody>
          <a:bodyPr lIns="0" tIns="0" rIns="0" bIns="0"/>
          <a:lstStyle>
            <a:lvl1pPr>
              <a:defRPr sz="3333" b="1" i="0">
                <a:solidFill>
                  <a:schemeClr val="tx1"/>
                </a:solidFill>
                <a:latin typeface="Impact"/>
                <a:cs typeface="Impact"/>
              </a:defRPr>
            </a:lvl1pPr>
          </a:lstStyle>
          <a:p>
            <a:endParaRPr/>
          </a:p>
        </p:txBody>
      </p:sp>
      <p:sp>
        <p:nvSpPr>
          <p:cNvPr id="3" name="Holder 3"/>
          <p:cNvSpPr>
            <a:spLocks noGrp="1"/>
          </p:cNvSpPr>
          <p:nvPr>
            <p:ph sz="half" idx="2"/>
            <p:custDataLst>
              <p:tags r:id="rId4"/>
            </p:custDataLst>
          </p:nvPr>
        </p:nvSpPr>
        <p:spPr>
          <a:xfrm>
            <a:off x="609600" y="1577340"/>
            <a:ext cx="5303520" cy="24622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custDataLst>
              <p:tags r:id="rId5"/>
            </p:custDataLst>
          </p:nvPr>
        </p:nvSpPr>
        <p:spPr>
          <a:xfrm>
            <a:off x="6278880" y="1577340"/>
            <a:ext cx="5303520" cy="24622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custDataLst>
              <p:tags r:id="rId6"/>
            </p:custDataLst>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custDataLst>
              <p:tags r:id="rId7"/>
            </p:custDataLst>
          </p:nvPr>
        </p:nvSpPr>
        <p:spPr/>
        <p:txBody>
          <a:bodyPr lIns="0" tIns="0" rIns="0" bIns="0"/>
          <a:lstStyle>
            <a:lvl1pPr algn="l">
              <a:defRPr>
                <a:solidFill>
                  <a:schemeClr val="tx1">
                    <a:tint val="75000"/>
                  </a:schemeClr>
                </a:solidFill>
              </a:defRPr>
            </a:lvl1pPr>
          </a:lstStyle>
          <a:p>
            <a:fld id="{1D8BD707-D9CF-40AE-B4C6-C98DA3205C09}" type="datetimeFigureOut">
              <a:rPr lang="en-US"/>
              <a:t>7/9/2020</a:t>
            </a:fld>
            <a:endParaRPr lang="en-US"/>
          </a:p>
        </p:txBody>
      </p:sp>
      <p:sp>
        <p:nvSpPr>
          <p:cNvPr id="7" name="Holder 7"/>
          <p:cNvSpPr>
            <a:spLocks noGrp="1"/>
          </p:cNvSpPr>
          <p:nvPr>
            <p:ph type="sldNum" sz="quarter" idx="7"/>
            <p:custDataLst>
              <p:tags r:id="rId8"/>
            </p:custDataLst>
          </p:nvPr>
        </p:nvSpPr>
        <p:spPr/>
        <p:txBody>
          <a:bodyPr lIns="0" tIns="0" rIns="0" bIns="0"/>
          <a:lstStyle>
            <a:lvl1pPr>
              <a:defRPr sz="1333" b="0" i="0">
                <a:solidFill>
                  <a:srgbClr val="595959"/>
                </a:solidFill>
                <a:latin typeface="Arial"/>
                <a:cs typeface="Arial"/>
              </a:defRPr>
            </a:lvl1pPr>
          </a:lstStyle>
          <a:p>
            <a:pPr marL="50799">
              <a:spcBef>
                <a:spcPts val="7"/>
              </a:spcBef>
            </a:pPr>
            <a:fld id="{81D60167-4931-47E6-BA6A-407CBD079E47}" type="slidenum">
              <a:rPr lang="en-US" smtClean="0"/>
              <a:pPr marL="50799">
                <a:spcBef>
                  <a:spcPts val="7"/>
                </a:spcBef>
              </a:pPr>
              <a:t>‹#›</a:t>
            </a:fld>
            <a:endParaRPr lang="en-US"/>
          </a:p>
        </p:txBody>
      </p:sp>
    </p:spTree>
    <p:extLst>
      <p:ext uri="{BB962C8B-B14F-4D97-AF65-F5344CB8AC3E}">
        <p14:creationId xmlns:p14="http://schemas.microsoft.com/office/powerpoint/2010/main" val="356989721"/>
      </p:ext>
    </p:extLst>
  </p:cSld>
  <p:clrMapOvr>
    <a:masterClrMapping/>
  </p:clrMapOvr>
  <p:transition/>
  <p:timing/>
</p:sldLayout>
</file>

<file path=ppt/slideLayouts/slideLayout42.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obj" preserve="1">
  <p:cSld name="Title Only">
    <p:spTree>
      <p:nvGrpSpPr>
        <p:cNvPr id="1" name=""/>
        <p:cNvGrpSpPr/>
        <p:nvPr/>
      </p:nvGrpSpPr>
      <p:grpSpPr>
        <a:xfrm>
          <a:off x="0" y="0"/>
          <a:ext cx="0" cy="0"/>
        </a:xfrm>
      </p:grpSpPr>
      <p:sp>
        <p:nvSpPr>
          <p:cNvPr id="2" name="Holder 2"/>
          <p:cNvSpPr>
            <a:spLocks noGrp="1"/>
          </p:cNvSpPr>
          <p:nvPr>
            <p:ph type="title"/>
            <p:custDataLst>
              <p:tags r:id="rId1"/>
            </p:custDataLst>
          </p:nvPr>
        </p:nvSpPr>
        <p:spPr>
          <a:xfrm>
            <a:off x="1510800" y="691832"/>
            <a:ext cx="2573019" cy="512897"/>
          </a:xfrm>
        </p:spPr>
        <p:txBody>
          <a:bodyPr lIns="0" tIns="0" rIns="0" bIns="0"/>
          <a:lstStyle>
            <a:lvl1pPr>
              <a:defRPr sz="3333" b="1" i="0">
                <a:solidFill>
                  <a:schemeClr val="tx1"/>
                </a:solidFill>
                <a:latin typeface="Impact"/>
                <a:cs typeface="Impact"/>
              </a:defRPr>
            </a:lvl1pPr>
          </a:lstStyle>
          <a:p>
            <a:endParaRPr/>
          </a:p>
        </p:txBody>
      </p:sp>
      <p:sp>
        <p:nvSpPr>
          <p:cNvPr id="3" name="Holder 3"/>
          <p:cNvSpPr>
            <a:spLocks noGrp="1"/>
          </p:cNvSpPr>
          <p:nvPr>
            <p:ph type="ftr" sz="quarter" idx="5"/>
            <p:custDataLst>
              <p:tags r:id="rId2"/>
            </p:custDataLst>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custDataLst>
              <p:tags r:id="rId3"/>
            </p:custDataLst>
          </p:nvPr>
        </p:nvSpPr>
        <p:spPr/>
        <p:txBody>
          <a:bodyPr lIns="0" tIns="0" rIns="0" bIns="0"/>
          <a:lstStyle>
            <a:lvl1pPr algn="l">
              <a:defRPr>
                <a:solidFill>
                  <a:schemeClr val="tx1">
                    <a:tint val="75000"/>
                  </a:schemeClr>
                </a:solidFill>
              </a:defRPr>
            </a:lvl1pPr>
          </a:lstStyle>
          <a:p>
            <a:fld id="{1D8BD707-D9CF-40AE-B4C6-C98DA3205C09}" type="datetimeFigureOut">
              <a:rPr lang="en-US"/>
              <a:t>7/9/2020</a:t>
            </a:fld>
            <a:endParaRPr lang="en-US"/>
          </a:p>
        </p:txBody>
      </p:sp>
      <p:sp>
        <p:nvSpPr>
          <p:cNvPr id="5" name="Holder 5"/>
          <p:cNvSpPr>
            <a:spLocks noGrp="1"/>
          </p:cNvSpPr>
          <p:nvPr>
            <p:ph type="sldNum" sz="quarter" idx="7"/>
            <p:custDataLst>
              <p:tags r:id="rId4"/>
            </p:custDataLst>
          </p:nvPr>
        </p:nvSpPr>
        <p:spPr/>
        <p:txBody>
          <a:bodyPr lIns="0" tIns="0" rIns="0" bIns="0"/>
          <a:lstStyle>
            <a:lvl1pPr>
              <a:defRPr sz="1333" b="0" i="0">
                <a:solidFill>
                  <a:srgbClr val="595959"/>
                </a:solidFill>
                <a:latin typeface="Arial"/>
                <a:cs typeface="Arial"/>
              </a:defRPr>
            </a:lvl1pPr>
          </a:lstStyle>
          <a:p>
            <a:pPr marL="50799">
              <a:spcBef>
                <a:spcPts val="7"/>
              </a:spcBef>
            </a:pPr>
            <a:fld id="{81D60167-4931-47E6-BA6A-407CBD079E47}" type="slidenum">
              <a:rPr lang="en-US" smtClean="0"/>
              <a:pPr marL="50799">
                <a:spcBef>
                  <a:spcPts val="7"/>
                </a:spcBef>
              </a:pPr>
              <a:t>‹#›</a:t>
            </a:fld>
            <a:endParaRPr lang="en-US"/>
          </a:p>
        </p:txBody>
      </p:sp>
    </p:spTree>
    <p:extLst>
      <p:ext uri="{BB962C8B-B14F-4D97-AF65-F5344CB8AC3E}">
        <p14:creationId xmlns:p14="http://schemas.microsoft.com/office/powerpoint/2010/main" val="2343727168"/>
      </p:ext>
    </p:extLst>
  </p:cSld>
  <p:clrMapOvr>
    <a:masterClrMapping/>
  </p:clrMapOvr>
  <p:transition/>
  <p:timing/>
</p:sldLayout>
</file>

<file path=ppt/slideLayouts/slideLayout43.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obj" preserve="1">
  <p:cSld name="Blank">
    <p:spTree>
      <p:nvGrpSpPr>
        <p:cNvPr id="1" name=""/>
        <p:cNvGrpSpPr/>
        <p:nvPr/>
      </p:nvGrpSpPr>
      <p:grpSpPr>
        <a:xfrm>
          <a:off x="0" y="0"/>
          <a: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7/9/2020</a:t>
            </a:fld>
            <a:endParaRPr lang="en-US"/>
          </a:p>
        </p:txBody>
      </p:sp>
      <p:sp>
        <p:nvSpPr>
          <p:cNvPr id="4" name="Holder 4"/>
          <p:cNvSpPr>
            <a:spLocks noGrp="1"/>
          </p:cNvSpPr>
          <p:nvPr>
            <p:ph type="sldNum" sz="quarter" idx="7"/>
          </p:nvPr>
        </p:nvSpPr>
        <p:spPr/>
        <p:txBody>
          <a:bodyPr lIns="0" tIns="0" rIns="0" bIns="0"/>
          <a:lstStyle>
            <a:lvl1pPr>
              <a:defRPr sz="1333" b="0" i="0">
                <a:solidFill>
                  <a:srgbClr val="595959"/>
                </a:solidFill>
                <a:latin typeface="Arial"/>
                <a:cs typeface="Arial"/>
              </a:defRPr>
            </a:lvl1pPr>
          </a:lstStyle>
          <a:p>
            <a:pPr marL="50799">
              <a:spcBef>
                <a:spcPts val="7"/>
              </a:spcBef>
            </a:pPr>
            <a:fld id="{81D60167-4931-47E6-BA6A-407CBD079E47}" type="slidenum">
              <a:rPr lang="en-US" smtClean="0"/>
              <a:pPr marL="50799">
                <a:spcBef>
                  <a:spcPts val="7"/>
                </a:spcBef>
              </a:pPr>
              <a:t>‹#›</a:t>
            </a:fld>
            <a:endParaRPr lang="en-US"/>
          </a:p>
        </p:txBody>
      </p:sp>
    </p:spTree>
    <p:extLst>
      <p:ext uri="{BB962C8B-B14F-4D97-AF65-F5344CB8AC3E}">
        <p14:creationId xmlns:p14="http://schemas.microsoft.com/office/powerpoint/2010/main" val="3241392230"/>
      </p:ext>
    </p:extLst>
  </p:cSld>
  <p:clrMapOvr>
    <a:masterClrMapping/>
  </p:clrMapOvr>
  <p:transition/>
  <p:timing/>
</p:sldLayout>
</file>

<file path=ppt/slideLayouts/slideLayout44.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userDrawn="1">
  <p:cSld name="Questions?">
    <p:spTree>
      <p:nvGrpSpPr>
        <p:cNvPr id="1" name=""/>
        <p:cNvGrpSpPr/>
        <p:nvPr/>
      </p:nvGrpSpPr>
      <p:grpSpPr>
        <a:xfrm>
          <a:off x="0" y="0"/>
          <a:ext cx="0" cy="0"/>
        </a:xfrm>
      </p:grpSpPr>
      <p:pic>
        <p:nvPicPr>
          <p:cNvPr id="13" name="Question Tiles Embellishment">
            <a:extLst>
              <a:ext uri="{FF2B5EF4-FFF2-40B4-BE49-F238E27FC236}">
                <a16:creationId xmlns:a16="http://schemas.microsoft.com/office/drawing/2014/main" id="{211C0307-A114-4D72-A598-82FD8945B885}"/>
              </a:ext>
              <a:ext uri="{C183D7F6-B498-43B3-948B-1728B52AA6E4}">
                <adec:decorative xmlns:adec="http://schemas.microsoft.com/office/drawing/2017/decorative" xmlns="" val="1"/>
              </a:ext>
            </a:extLst>
          </p:cNvPr>
          <p:cNvPicPr>
            <a:picLocks noChangeAspect="1"/>
          </p:cNvPicPr>
          <p:nvPr userDrawn="1">
            <p:custDataLst>
              <p:tags r:id="rId2"/>
            </p:custDataLst>
          </p:nvPr>
        </p:nvPicPr>
        <p:blipFill>
          <a:blip r:embed="rId1">
            <a:extLst>
              <a:ext uri="{28A0092B-C50C-407E-A947-70E740481C1C}">
                <a14:useLocalDpi xmlns:a14="http://schemas.microsoft.com/office/drawing/2010/main" val="0"/>
              </a:ext>
            </a:extLst>
          </a:blip>
          <a:stretch>
            <a:fillRect/>
          </a:stretch>
        </p:blipFill>
        <p:spPr>
          <a:xfrm>
            <a:off x="305783" y="879474"/>
            <a:ext cx="11886217" cy="5943108"/>
          </a:xfrm>
          <a:prstGeom prst="rect">
            <a:avLst/>
          </a:prstGeom>
        </p:spPr>
      </p:pic>
      <p:pic>
        <p:nvPicPr>
          <p:cNvPr id="7" name="Questionmark Icon">
            <a:extLst>
              <a:ext uri="{FF2B5EF4-FFF2-40B4-BE49-F238E27FC236}">
                <a16:creationId xmlns:a16="http://schemas.microsoft.com/office/drawing/2014/main" id="{CE7F2329-9AB5-4502-9A32-DC50A392F5E7}"/>
              </a:ext>
              <a:ext uri="{C183D7F6-B498-43B3-948B-1728B52AA6E4}">
                <adec:decorative xmlns:adec="http://schemas.microsoft.com/office/drawing/2017/decorative" xmlns="" val="1"/>
              </a:ext>
            </a:extLst>
          </p:cNvPr>
          <p:cNvPicPr>
            <a:picLocks noChangeAspect="1"/>
          </p:cNvPicPr>
          <p:nvPr userDrawn="1">
            <p:custDataLst>
              <p:tags r:id="rId5"/>
            </p:custData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5869" y="256049"/>
            <a:ext cx="408320" cy="40832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custDataLst>
              <p:tags r:id="rId6"/>
            </p:custDataLst>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custDataLst>
              <p:tags r:id="rId7"/>
            </p:custDataLst>
          </p:nvPr>
        </p:nvSpPr>
        <p:spPr>
          <a:xfrm>
            <a:off x="805867" y="47569"/>
            <a:ext cx="7893633" cy="786384"/>
          </a:xfrm>
        </p:spPr>
        <p:txBody>
          <a:bodyPr>
            <a:normAutofit/>
          </a:bodyPr>
          <a:lstStyle>
            <a:lvl1pPr algn="l">
              <a:defRPr sz="3600"/>
            </a:lvl1pPr>
          </a:lstStyle>
          <a:p>
            <a:r>
              <a:rPr lang="en-US"/>
              <a:t>Enter Title for “Any Questions?” Slide</a:t>
            </a:r>
          </a:p>
        </p:txBody>
      </p:sp>
      <p:sp>
        <p:nvSpPr>
          <p:cNvPr id="10" name="Location Directions">
            <a:extLst>
              <a:ext uri="{FF2B5EF4-FFF2-40B4-BE49-F238E27FC236}">
                <a16:creationId xmlns:a16="http://schemas.microsoft.com/office/drawing/2014/main" id="{E2EFCACF-26B6-4BE9-B76E-41C89E3B187F}"/>
              </a:ext>
            </a:extLst>
          </p:cNvPr>
          <p:cNvSpPr>
            <a:spLocks noGrp="1"/>
          </p:cNvSpPr>
          <p:nvPr>
            <p:ph type="body" sz="quarter" idx="13" hasCustomPrompt="1"/>
            <p:custDataLst>
              <p:tags r:id="rId8"/>
            </p:custDataLst>
          </p:nvPr>
        </p:nvSpPr>
        <p:spPr>
          <a:xfrm>
            <a:off x="805867" y="4267200"/>
            <a:ext cx="4883733" cy="1999951"/>
          </a:xfrm>
        </p:spPr>
        <p:txBody>
          <a:bodyPr anchor="ctr">
            <a:normAutofit/>
          </a:bodyPr>
          <a:lstStyle>
            <a:lvl1pPr marL="0" indent="0" algn="l">
              <a:spcBef>
                <a:spcPct val="0"/>
              </a:spcBef>
              <a:spcAft>
                <a:spcPts val="1200"/>
              </a:spcAft>
              <a:buNone/>
              <a:defRPr sz="2400" i="1"/>
            </a:lvl1pPr>
            <a:lvl2pPr marL="0" indent="0" algn="l">
              <a:spcBef>
                <a:spcPct val="0"/>
              </a:spcBef>
              <a:buNone/>
              <a:defRPr sz="2000" i="1">
                <a:solidFill>
                  <a:schemeClr val="accent4">
                    <a:lumMod val="50000"/>
                  </a:schemeClr>
                </a:solidFill>
                <a:latin typeface="+mj-lt"/>
              </a:defRPr>
            </a:lvl2pPr>
            <a:lvl3pPr marL="914400" indent="0">
              <a:buNone/>
              <a:defRPr/>
            </a:lvl3pPr>
          </a:lstStyle>
          <a:p>
            <a:r>
              <a:rPr lang="en-US"/>
              <a:t>Add guidance for how to answer questions here.</a:t>
            </a:r>
          </a:p>
          <a:p>
            <a:pPr lvl="1"/>
            <a:r>
              <a:rPr lang="en-US"/>
              <a:t>(If more info is needed as a parenthetical, add here.  If not needed, delete this block.)</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custDataLst>
              <p:tags r:id="rId9"/>
            </p:custDataLst>
          </p:nvPr>
        </p:nvSpPr>
        <p:spPr/>
        <p:txBody>
          <a:bodyPr/>
          <a:lstStyle/>
          <a:p>
            <a:endParaRPr lang="en-US"/>
          </a:p>
        </p:txBody>
      </p:sp>
    </p:spTree>
    <p:extLst>
      <p:ext uri="{BB962C8B-B14F-4D97-AF65-F5344CB8AC3E}">
        <p14:creationId xmlns:p14="http://schemas.microsoft.com/office/powerpoint/2010/main" val="3180753342"/>
      </p:ext>
    </p:extLst>
  </p:cSld>
  <p:clrMapOvr>
    <a:masterClrMapping/>
  </p:clrMapOvr>
  <p:transition/>
  <p:timing/>
  <p:hf hdr="0" ftr="0" dt="0"/>
</p:sldLayout>
</file>

<file path=ppt/slideLayouts/slideLayout45.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title" preserve="1">
  <p:cSld name="Title Slide">
    <p:spTree>
      <p:nvGrpSpPr>
        <p:cNvPr id="1" name=""/>
        <p:cNvGrpSpPr/>
        <p:nvPr/>
      </p:nvGrpSpPr>
      <p:grpSpPr>
        <a:xfrm>
          <a:off x="0" y="0"/>
          <a:ext cx="0" cy="0"/>
        </a:xfrm>
      </p:grpSpPr>
      <p:sp>
        <p:nvSpPr>
          <p:cNvPr id="2" name="Title 1"/>
          <p:cNvSpPr>
            <a:spLocks noGrp="1"/>
          </p:cNvSpPr>
          <p:nvPr>
            <p:ph type="ctrTitle"/>
            <p:custDataLst>
              <p:tags r:id="rId1"/>
            </p:custDataLst>
          </p:nvPr>
        </p:nvSpPr>
        <p:spPr>
          <a:xfrm>
            <a:off x="2417779" y="802298"/>
            <a:ext cx="8637073" cy="2541431"/>
          </a:xfrm>
        </p:spPr>
        <p:txBody>
          <a:bodyPr bIns="0" anchor="b">
            <a:normAutofit/>
          </a:bodyPr>
          <a:lstStyle>
            <a:lvl1pPr algn="l">
              <a:defRPr sz="6600"/>
            </a:lvl1pPr>
          </a:lstStyle>
          <a:p>
            <a:r>
              <a:rPr lang="en-US"/>
              <a:t>Click to edit Master title style</a:t>
            </a:r>
            <a:endParaRPr lang="en-US"/>
          </a:p>
        </p:txBody>
      </p:sp>
      <p:sp>
        <p:nvSpPr>
          <p:cNvPr id="3" name="Subtitle 2"/>
          <p:cNvSpPr>
            <a:spLocks noGrp="1"/>
          </p:cNvSpPr>
          <p:nvPr>
            <p:ph type="subTitle" idx="1"/>
            <p:custDataLst>
              <p:tags r:id="rId2"/>
            </p:custDataLst>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custDataLst>
              <p:tags r:id="rId3"/>
            </p:custDataLst>
          </p:nvPr>
        </p:nvSpPr>
        <p:spPr/>
        <p:txBody>
          <a:bodyPr/>
          <a:lstStyle/>
          <a:p>
            <a:fld id="{8BA25F22-D363-4E83-A65B-3651E9C34F6A}" type="datetimeFigureOut">
              <a:rPr lang="en-US" smtClean="0"/>
              <a:t>7/9/2020</a:t>
            </a:fld>
            <a:endParaRPr lang="en-US"/>
          </a:p>
        </p:txBody>
      </p:sp>
      <p:sp>
        <p:nvSpPr>
          <p:cNvPr id="5" name="Footer Placeholder 4"/>
          <p:cNvSpPr>
            <a:spLocks noGrp="1"/>
          </p:cNvSpPr>
          <p:nvPr>
            <p:ph type="ftr" sz="quarter" idx="11"/>
            <p:custDataLst>
              <p:tags r:id="rId4"/>
            </p:custDataLst>
          </p:nvPr>
        </p:nvSpPr>
        <p:spPr>
          <a:xfrm>
            <a:off x="2416500" y="329307"/>
            <a:ext cx="4973915" cy="309201"/>
          </a:xfrm>
        </p:spPr>
        <p:txBody>
          <a:bodyPr/>
          <a:lstStyle/>
          <a:p>
            <a:endParaRPr lang="en-US"/>
          </a:p>
        </p:txBody>
      </p:sp>
      <p:sp>
        <p:nvSpPr>
          <p:cNvPr id="6" name="Slide Number Placeholder 5"/>
          <p:cNvSpPr>
            <a:spLocks noGrp="1"/>
          </p:cNvSpPr>
          <p:nvPr>
            <p:ph type="sldNum" sz="quarter" idx="12"/>
            <p:custDataLst>
              <p:tags r:id="rId5"/>
            </p:custDataLst>
          </p:nvPr>
        </p:nvSpPr>
        <p:spPr>
          <a:xfrm>
            <a:off x="1437664" y="798973"/>
            <a:ext cx="811019" cy="503578"/>
          </a:xfrm>
        </p:spPr>
        <p:txBody>
          <a:bodyPr/>
          <a:lstStyle/>
          <a:p>
            <a:fld id="{BFF6C66B-3976-4FF1-A610-7F786835A5D7}"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14818562"/>
      </p:ext>
    </p:extLst>
  </p:cSld>
  <p:clrMapOvr>
    <a:masterClrMapping/>
  </p:clrMapOvr>
  <mc:AlternateContent xmlns:mc="http://schemas.openxmlformats.org/markup-compatibility/2006">
    <mc:Choice xmlns:p14="http://schemas.microsoft.com/office/powerpoint/2010/main" Requires="p14">
      <p:transition advClick="0" p14:dur="0"/>
    </mc:Choice>
    <mc:Fallback>
      <p:transition advClick="0"/>
    </mc:Fallback>
  </mc:AlternateContent>
  <p:timing/>
</p:sldLayout>
</file>

<file path=ppt/slideLayouts/slideLayout46.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obj" preserve="1">
  <p:cSld name="Title and Content">
    <p:spTree>
      <p:nvGrpSpPr>
        <p:cNvPr id="1" name=""/>
        <p:cNvGrpSpPr/>
        <p:nvPr/>
      </p:nvGrpSpPr>
      <p:grpSpPr>
        <a:xfrm>
          <a:off x="0" y="0"/>
          <a:ext cx="0" cy="0"/>
        </a:xfrm>
      </p:grpSpPr>
      <p:sp>
        <p:nvSpPr>
          <p:cNvPr id="2" name="Title 1"/>
          <p:cNvSpPr>
            <a:spLocks noGrp="1"/>
          </p:cNvSpPr>
          <p:nvPr>
            <p:ph type="title"/>
            <p:custDataLst>
              <p:tags r:id="rId1"/>
            </p:custDataLst>
          </p:nvPr>
        </p:nvSpPr>
        <p:spPr/>
        <p:txBody>
          <a:bodyPr/>
          <a:lstStyle/>
          <a:p>
            <a:r>
              <a:rPr lang="en-US"/>
              <a:t>Click to edit Master title style</a:t>
            </a:r>
            <a:endParaRPr lang="en-US"/>
          </a:p>
        </p:txBody>
      </p:sp>
      <p:sp>
        <p:nvSpPr>
          <p:cNvPr id="3" name="Content Placeholder 2"/>
          <p:cNvSpPr>
            <a:spLocks noGrp="1"/>
          </p:cNvSpPr>
          <p:nvPr>
            <p:ph idx="1"/>
            <p:custDataLst>
              <p:tags r:id="rId2"/>
            </p:custDataLst>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10"/>
            <p:custDataLst>
              <p:tags r:id="rId3"/>
            </p:custDataLst>
          </p:nvPr>
        </p:nvSpPr>
        <p:spPr/>
        <p:txBody>
          <a:bodyPr/>
          <a:lstStyle/>
          <a:p>
            <a:fld id="{8BA25F22-D363-4E83-A65B-3651E9C34F6A}" type="datetimeFigureOut">
              <a:rPr lang="en-US" smtClean="0"/>
              <a:t>7/9/2020</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BFF6C66B-3976-4FF1-A610-7F786835A5D7}"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1437892"/>
      </p:ext>
    </p:extLst>
  </p:cSld>
  <p:clrMapOvr>
    <a:masterClrMapping/>
  </p:clrMapOvr>
  <mc:AlternateContent xmlns:mc="http://schemas.openxmlformats.org/markup-compatibility/2006">
    <mc:Choice xmlns:p14="http://schemas.microsoft.com/office/powerpoint/2010/main" Requires="p14">
      <p:transition advClick="0" p14:dur="0"/>
    </mc:Choice>
    <mc:Fallback>
      <p:transition advClick="0"/>
    </mc:Fallback>
  </mc:AlternateContent>
  <p:timing/>
</p:sldLayout>
</file>

<file path=ppt/slideLayouts/slideLayout47.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secHead" preserve="1">
  <p:cSld name="Section Header">
    <p:spTree>
      <p:nvGrpSpPr>
        <p:cNvPr id="1" name=""/>
        <p:cNvGrpSpPr/>
        <p:nvPr/>
      </p:nvGrpSpPr>
      <p:grpSpPr>
        <a:xfrm>
          <a:off x="0" y="0"/>
          <a: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A25F22-D363-4E83-A65B-3651E9C34F6A}" type="datetimeFigureOut">
              <a:rPr lang="en-US" smtClean="0"/>
              <a:t>7/9/2020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F6C66B-3976-4FF1-A610-7F786835A5D7}"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74923512"/>
      </p:ext>
    </p:extLst>
  </p:cSld>
  <p:clrMapOvr>
    <a:masterClrMapping/>
  </p:clrMapOvr>
  <mc:AlternateContent xmlns:mc="http://schemas.openxmlformats.org/markup-compatibility/2006">
    <mc:Choice xmlns:p14="http://schemas.microsoft.com/office/powerpoint/2010/main" Requires="p14">
      <p:transition advClick="0" p14:dur="0"/>
    </mc:Choice>
    <mc:Fallback>
      <p:transition advClick="0"/>
    </mc:Fallback>
  </mc:AlternateContent>
  <p:timing/>
</p:sldLayout>
</file>

<file path=ppt/slideLayouts/slideLayout48.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5" name="Date Placeholder 4"/>
          <p:cNvSpPr>
            <a:spLocks noGrp="1"/>
          </p:cNvSpPr>
          <p:nvPr>
            <p:ph type="dt" sz="half" idx="10"/>
          </p:nvPr>
        </p:nvSpPr>
        <p:spPr/>
        <p:txBody>
          <a:bodyPr/>
          <a:lstStyle/>
          <a:p>
            <a:fld id="{8BA25F22-D363-4E83-A65B-3651E9C34F6A}" type="datetimeFigureOut">
              <a:rPr lang="en-US" smtClean="0"/>
              <a:t>7/9/2020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F6C66B-3976-4FF1-A610-7F786835A5D7}"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16894935"/>
      </p:ext>
    </p:extLst>
  </p:cSld>
  <p:clrMapOvr>
    <a:masterClrMapping/>
  </p:clrMapOvr>
  <mc:AlternateContent xmlns:mc="http://schemas.openxmlformats.org/markup-compatibility/2006">
    <mc:Choice xmlns:p14="http://schemas.microsoft.com/office/powerpoint/2010/main" Requires="p14">
      <p:transition advClick="0" p14:dur="0"/>
    </mc:Choice>
    <mc:Fallback>
      <p:transition advClick="0"/>
    </mc:Fallback>
  </mc:AlternateContent>
  <p:timing/>
</p:sldLayout>
</file>

<file path=ppt/slideLayouts/slideLayout49.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twoTxTwoObj" preserve="1">
  <p:cSld name="Comparison">
    <p:spTree>
      <p:nvGrpSpPr>
        <p:cNvPr id="1" name=""/>
        <p:cNvGrpSpPr/>
        <p:nvPr/>
      </p:nvGrpSpPr>
      <p:grpSpPr>
        <a:xfrm>
          <a:off x="0" y="0"/>
          <a: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7" name="Date Placeholder 6"/>
          <p:cNvSpPr>
            <a:spLocks noGrp="1"/>
          </p:cNvSpPr>
          <p:nvPr>
            <p:ph type="dt" sz="half" idx="10"/>
          </p:nvPr>
        </p:nvSpPr>
        <p:spPr/>
        <p:txBody>
          <a:bodyPr/>
          <a:lstStyle/>
          <a:p>
            <a:fld id="{8BA25F22-D363-4E83-A65B-3651E9C34F6A}" type="datetimeFigureOut">
              <a:rPr lang="en-US" smtClean="0"/>
              <a:t>7/9/2020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F6C66B-3976-4FF1-A610-7F786835A5D7}"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14001026"/>
      </p:ext>
    </p:extLst>
  </p:cSld>
  <p:clrMapOvr>
    <a:masterClrMapping/>
  </p:clrMapOvr>
  <mc:AlternateContent xmlns:mc="http://schemas.openxmlformats.org/markup-compatibility/2006">
    <mc:Choice xmlns:p14="http://schemas.microsoft.com/office/powerpoint/2010/main" Requires="p14">
      <p:transition advClick="0" p14:dur="0"/>
    </mc:Choice>
    <mc:Fallback>
      <p:transition advClick="0"/>
    </mc:Fallback>
  </mc:AlternateContent>
  <p:timing/>
</p:sldLayout>
</file>

<file path=ppt/slideLayouts/slideLayout5.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twoObj" preserve="1">
  <p:cSld name="Two Content">
    <p:spTree>
      <p:nvGrpSpPr>
        <p:cNvPr id="1" name=""/>
        <p:cNvGrpSpPr/>
        <p:nvPr/>
      </p:nvGrpSpPr>
      <p:grpSpPr>
        <a:xfrm>
          <a:off x="0" y="0"/>
          <a:ext cx="0" cy="0"/>
        </a:xfrm>
      </p:grpSpPr>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BCC9EA8F-2DFF-4F02-95B9-44E5CC5ED0EF}"/>
              </a:ext>
            </a:extLst>
          </p:cNvPr>
          <p:cNvSpPr>
            <a:spLocks noGrp="1"/>
          </p:cNvSpPr>
          <p:nvPr>
            <p:ph type="title"/>
          </p:nvPr>
        </p:nvSpPr>
        <p:spPr/>
        <p:txBody>
          <a:bodyPr/>
          <a:lstStyle/>
          <a:p>
            <a:r>
              <a:rPr lang="en-US"/>
              <a:t>Click to edit Master title style</a:t>
            </a:r>
          </a:p>
        </p:txBody>
      </p:sp>
      <p:sp>
        <p:nvSpPr>
          <p:cNvPr id="3" name="Content Placeholder Left">
            <a:extLst>
              <a:ext uri="{FF2B5EF4-FFF2-40B4-BE49-F238E27FC236}">
                <a16:creationId xmlns:a16="http://schemas.microsoft.com/office/drawing/2014/main" id="{2BE8F200-D8FA-4BA3-841A-0AA90D44A055}"/>
              </a:ext>
            </a:extLst>
          </p:cNvPr>
          <p:cNvSpPr>
            <a:spLocks noGrp="1"/>
          </p:cNvSpPr>
          <p:nvPr>
            <p:ph sz="half" idx="1"/>
          </p:nvPr>
        </p:nvSpPr>
        <p:spPr>
          <a:xfrm>
            <a:off x="838200" y="1161144"/>
            <a:ext cx="5181600" cy="501582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Right">
            <a:extLst>
              <a:ext uri="{FF2B5EF4-FFF2-40B4-BE49-F238E27FC236}">
                <a16:creationId xmlns:a16="http://schemas.microsoft.com/office/drawing/2014/main" id="{134CD3E4-027C-4B7D-A65C-7DBA57E90025}"/>
              </a:ext>
            </a:extLst>
          </p:cNvPr>
          <p:cNvSpPr>
            <a:spLocks noGrp="1"/>
          </p:cNvSpPr>
          <p:nvPr>
            <p:ph sz="half" idx="2"/>
          </p:nvPr>
        </p:nvSpPr>
        <p:spPr>
          <a:xfrm>
            <a:off x="6172200" y="1161144"/>
            <a:ext cx="5181600" cy="501582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67419002"/>
      </p:ext>
    </p:extLst>
  </p:cSld>
  <p:clrMapOvr>
    <a:masterClrMapping/>
  </p:clrMapOvr>
  <p:transition/>
  <p:timing/>
</p:sldLayout>
</file>

<file path=ppt/slideLayouts/slideLayout50.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titleOnly" preserve="1">
  <p:cSld name="Title Only">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8BA25F22-D363-4E83-A65B-3651E9C34F6A}" type="datetimeFigureOut">
              <a:rPr lang="en-US" smtClean="0"/>
              <a:t>7/9/2020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F6C66B-3976-4FF1-A610-7F786835A5D7}"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27489796"/>
      </p:ext>
    </p:extLst>
  </p:cSld>
  <p:clrMapOvr>
    <a:masterClrMapping/>
  </p:clrMapOvr>
  <mc:AlternateContent xmlns:mc="http://schemas.openxmlformats.org/markup-compatibility/2006">
    <mc:Choice xmlns:p14="http://schemas.microsoft.com/office/powerpoint/2010/main" Requires="p14">
      <p:transition advClick="0" p14:dur="0"/>
    </mc:Choice>
    <mc:Fallback>
      <p:transition advClick="0"/>
    </mc:Fallback>
  </mc:AlternateContent>
  <p:timing/>
</p:sldLayout>
</file>

<file path=ppt/slideLayouts/slideLayout5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
        <p:nvSpPr>
          <p:cNvPr id="2" name="Date Placeholder 1"/>
          <p:cNvSpPr>
            <a:spLocks noGrp="1"/>
          </p:cNvSpPr>
          <p:nvPr>
            <p:ph type="dt" sz="half" idx="10"/>
          </p:nvPr>
        </p:nvSpPr>
        <p:spPr/>
        <p:txBody>
          <a:bodyPr/>
          <a:lstStyle/>
          <a:p>
            <a:fld id="{8BA25F22-D363-4E83-A65B-3651E9C34F6A}" type="datetimeFigureOut">
              <a:rPr lang="en-US" smtClean="0"/>
              <a:t>7/9/2020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F6C66B-3976-4FF1-A610-7F786835A5D7}" type="slidenum">
              <a:rPr lang="en-US" smtClean="0"/>
              <a:t>‹#›</a:t>
            </a:fld>
            <a:endParaRPr lang="en-US"/>
          </a:p>
        </p:txBody>
      </p:sp>
    </p:spTree>
    <p:extLst>
      <p:ext uri="{BB962C8B-B14F-4D97-AF65-F5344CB8AC3E}">
        <p14:creationId xmlns:p14="http://schemas.microsoft.com/office/powerpoint/2010/main" val="3374788412"/>
      </p:ext>
    </p:extLst>
  </p:cSld>
  <p:clrMapOvr>
    <a:masterClrMapping/>
  </p:clrMapOvr>
  <mc:AlternateContent xmlns:mc="http://schemas.openxmlformats.org/markup-compatibility/2006">
    <mc:Choice xmlns:p14="http://schemas.microsoft.com/office/powerpoint/2010/main" Requires="p14">
      <p:transition advClick="0" p14:dur="0"/>
    </mc:Choice>
    <mc:Fallback>
      <p:transition advClick="0"/>
    </mc:Fallback>
  </mc:AlternateContent>
  <p:timing/>
</p:sldLayout>
</file>

<file path=ppt/slideLayouts/slideLayout52.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objTx" preserve="1">
  <p:cSld name="Content with Caption">
    <p:spTree>
      <p:nvGrpSpPr>
        <p:cNvPr id="1" name=""/>
        <p:cNvGrpSpPr/>
        <p:nvPr/>
      </p:nvGrpSpPr>
      <p:grpSpPr>
        <a:xfrm>
          <a:off x="0" y="0"/>
          <a: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BA25F22-D363-4E83-A65B-3651E9C34F6A}" type="datetimeFigureOut">
              <a:rPr lang="en-US" smtClean="0"/>
              <a:t>7/9/2020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F6C66B-3976-4FF1-A610-7F786835A5D7}"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69657113"/>
      </p:ext>
    </p:extLst>
  </p:cSld>
  <p:clrMapOvr>
    <a:masterClrMapping/>
  </p:clrMapOvr>
  <mc:AlternateContent xmlns:mc="http://schemas.openxmlformats.org/markup-compatibility/2006">
    <mc:Choice xmlns:p14="http://schemas.microsoft.com/office/powerpoint/2010/main" Requires="p14">
      <p:transition advClick="0" p14:dur="0"/>
    </mc:Choice>
    <mc:Fallback>
      <p:transition advClick="0"/>
    </mc:Fallback>
  </mc:AlternateContent>
  <p:timing/>
</p:sldLayout>
</file>

<file path=ppt/slideLayouts/slideLayout53.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picTx" preserve="1">
  <p:cSld name="Picture with Caption">
    <p:spTree>
      <p:nvGrpSpPr>
        <p:cNvPr id="1" name=""/>
        <p:cNvGrpSpPr/>
        <p:nvPr/>
      </p:nvGrpSpPr>
      <p:grpSpPr>
        <a:xfrm>
          <a:off x="0" y="0"/>
          <a: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a:lstStyle/>
            <a:p/>
          </p:txBody>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lstStyle/>
            <a:p/>
          </p:txBody>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8BA25F22-D363-4E83-A65B-3651E9C34F6A}" type="datetimeFigureOut">
              <a:rPr lang="en-US" smtClean="0"/>
              <a:t>7/9/2020</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BFF6C66B-3976-4FF1-A610-7F786835A5D7}"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58608742"/>
      </p:ext>
    </p:extLst>
  </p:cSld>
  <p:clrMapOvr>
    <a:masterClrMapping/>
  </p:clrMapOvr>
  <mc:AlternateContent xmlns:mc="http://schemas.openxmlformats.org/markup-compatibility/2006">
    <mc:Choice xmlns:p14="http://schemas.microsoft.com/office/powerpoint/2010/main" Requires="p14">
      <p:transition advClick="0" p14:dur="0"/>
    </mc:Choice>
    <mc:Fallback>
      <p:transition advClick="0"/>
    </mc:Fallback>
  </mc:AlternateContent>
  <p:timing/>
</p:sldLayout>
</file>

<file path=ppt/slideLayouts/slideLayout54.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vertTx" preserve="1">
  <p:cSld name="Title and Vertical Tex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10"/>
          </p:nvPr>
        </p:nvSpPr>
        <p:spPr/>
        <p:txBody>
          <a:bodyPr/>
          <a:lstStyle/>
          <a:p>
            <a:fld id="{8BA25F22-D363-4E83-A65B-3651E9C34F6A}" type="datetimeFigureOut">
              <a:rPr lang="en-US" smtClean="0"/>
              <a:t>7/9/2020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F6C66B-3976-4FF1-A610-7F786835A5D7}"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2039090"/>
      </p:ext>
    </p:extLst>
  </p:cSld>
  <p:clrMapOvr>
    <a:masterClrMapping/>
  </p:clrMapOvr>
  <mc:AlternateContent xmlns:mc="http://schemas.openxmlformats.org/markup-compatibility/2006">
    <mc:Choice xmlns:p14="http://schemas.microsoft.com/office/powerpoint/2010/main" Requires="p14">
      <p:transition advClick="0" p14:dur="0"/>
    </mc:Choice>
    <mc:Fallback>
      <p:transition advClick="0"/>
    </mc:Fallback>
  </mc:AlternateContent>
  <p:timing/>
</p:sldLayout>
</file>

<file path=ppt/slideLayouts/slideLayout55.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vertTitleAndTx" preserve="1">
  <p:cSld name="Vertical Title and Text">
    <p:spTree>
      <p:nvGrpSpPr>
        <p:cNvPr id="1" name=""/>
        <p:cNvGrpSpPr/>
        <p:nvPr/>
      </p:nvGrpSpPr>
      <p:grpSpPr>
        <a:xfrm>
          <a:off x="0" y="0"/>
          <a: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10"/>
          </p:nvPr>
        </p:nvSpPr>
        <p:spPr/>
        <p:txBody>
          <a:bodyPr/>
          <a:lstStyle/>
          <a:p>
            <a:fld id="{8BA25F22-D363-4E83-A65B-3651E9C34F6A}" type="datetimeFigureOut">
              <a:rPr lang="en-US" smtClean="0"/>
              <a:t>7/9/2020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F6C66B-3976-4FF1-A610-7F786835A5D7}" type="slidenum">
              <a:rPr lang="en-US" smtClean="0"/>
              <a:t>‹#›</a:t>
            </a:fld>
            <a:endParaRPr lang="en-US"/>
          </a:p>
        </p:txBody>
      </p:sp>
      <p:cxnSp>
        <p:nvCxnSpPr>
          <p:cNvPr id="15" name="Straight Connector 14"/>
          <p:cNvCxnSpPr/>
          <p:nvPr/>
        </p:nvCxnSpPr>
        <p:spPr>
          <a:xfrm flipH="1">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75711513"/>
      </p:ext>
    </p:extLst>
  </p:cSld>
  <p:clrMapOvr>
    <a:masterClrMapping/>
  </p:clrMapOvr>
  <mc:AlternateContent xmlns:mc="http://schemas.openxmlformats.org/markup-compatibility/2006">
    <mc:Choice xmlns:p14="http://schemas.microsoft.com/office/powerpoint/2010/main" Requires="p14">
      <p:transition advClick="0" p14:dur="0"/>
    </mc:Choice>
    <mc:Fallback>
      <p:transition advClick="0"/>
    </mc:Fallback>
  </mc:AlternateContent>
  <p:timing/>
</p:sldLayout>
</file>

<file path=ppt/slideLayouts/slideLayout56.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preserve="1" userDrawn="1">
  <p:cSld name="Title Slide">
    <p:spTree>
      <p:nvGrpSpPr>
        <p:cNvPr id="1" name=""/>
        <p:cNvGrpSpPr/>
        <p:nvPr/>
      </p:nvGrpSpPr>
      <p:grpSpPr>
        <a:xfrm>
          <a:off x="0" y="0"/>
          <a:ext cx="0" cy="0"/>
        </a:xfrm>
      </p:grpSpPr>
      <p:sp>
        <p:nvSpPr>
          <p:cNvPr id="11" name="Rectangle 10"/>
          <p:cNvSpPr/>
          <p:nvPr userDrawn="1">
            <p:custDataLst>
              <p:tags r:id="rId1"/>
            </p:custDataLst>
          </p:nvPr>
        </p:nvSpPr>
        <p:spPr>
          <a:xfrm>
            <a:off x="0" y="-1"/>
            <a:ext cx="12191999" cy="4383353"/>
          </a:xfrm>
          <a:prstGeom prst="rect">
            <a:avLst/>
          </a:prstGeom>
          <a:solidFill>
            <a:srgbClr val="183D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custDataLst>
              <p:tags r:id="rId2"/>
            </p:custDataLst>
          </p:nvPr>
        </p:nvSpPr>
        <p:spPr>
          <a:xfrm>
            <a:off x="807871" y="731752"/>
            <a:ext cx="10544435" cy="2813672"/>
          </a:xfrm>
        </p:spPr>
        <p:txBody>
          <a:bodyPr anchor="t"/>
          <a:lstStyle>
            <a:lvl1pPr algn="l">
              <a:defRPr sz="6000" b="1">
                <a:solidFill>
                  <a:schemeClr val="bg1"/>
                </a:solidFill>
              </a:defRPr>
            </a:lvl1pPr>
          </a:lstStyle>
          <a:p>
            <a:r>
              <a:rPr lang="en-US"/>
              <a:t>Click to edit Master title style</a:t>
            </a:r>
          </a:p>
        </p:txBody>
      </p:sp>
      <p:sp>
        <p:nvSpPr>
          <p:cNvPr id="3" name="Subtitle 2"/>
          <p:cNvSpPr>
            <a:spLocks noGrp="1"/>
          </p:cNvSpPr>
          <p:nvPr>
            <p:ph type="subTitle" idx="1" hasCustomPrompt="1"/>
            <p:custDataLst>
              <p:tags r:id="rId3"/>
            </p:custDataLst>
          </p:nvPr>
        </p:nvSpPr>
        <p:spPr>
          <a:xfrm>
            <a:off x="6116715" y="5308574"/>
            <a:ext cx="5225986" cy="1207638"/>
          </a:xfrm>
        </p:spPr>
        <p:txBody>
          <a:bodyPr>
            <a:normAutofit/>
          </a:bodyPr>
          <a:lstStyle>
            <a:lvl1pPr marL="0" indent="0" algn="r">
              <a:lnSpc>
                <a:spcPct val="100000"/>
              </a:lnSpc>
              <a:spcBef>
                <a:spcPct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a:t>
            </a:r>
          </a:p>
        </p:txBody>
      </p:sp>
      <p:sp>
        <p:nvSpPr>
          <p:cNvPr id="22" name="Text Placeholder 21"/>
          <p:cNvSpPr>
            <a:spLocks noGrp="1"/>
          </p:cNvSpPr>
          <p:nvPr>
            <p:ph type="body" sz="quarter" idx="10" hasCustomPrompt="1"/>
            <p:custDataLst>
              <p:tags r:id="rId4"/>
            </p:custDataLst>
          </p:nvPr>
        </p:nvSpPr>
        <p:spPr>
          <a:xfrm>
            <a:off x="6109196" y="4776642"/>
            <a:ext cx="5227801" cy="620712"/>
          </a:xfrm>
        </p:spPr>
        <p:txBody>
          <a:bodyPr/>
          <a:lstStyle>
            <a:lvl1pPr marL="0" indent="0" algn="r">
              <a:buNone/>
              <a:defRPr b="0" baseline="0">
                <a:solidFill>
                  <a:schemeClr val="tx1"/>
                </a:solidFill>
              </a:defRPr>
            </a:lvl1pPr>
          </a:lstStyle>
          <a:p>
            <a:pPr lvl="0"/>
            <a:r>
              <a:rPr lang="en-US"/>
              <a:t>Date</a:t>
            </a:r>
          </a:p>
        </p:txBody>
      </p:sp>
      <p:pic>
        <p:nvPicPr>
          <p:cNvPr id="4" name="Picture 3"/>
          <p:cNvPicPr>
            <a:picLocks noChangeAspect="1"/>
          </p:cNvPicPr>
          <p:nvPr userDrawn="1">
            <p:custDataLst>
              <p:tags r:id="rId6"/>
            </p:custDataLst>
          </p:nvPr>
        </p:nvPicPr>
        <p:blipFill>
          <a:blip r:embed="rId5">
            <a:extLst>
              <a:ext uri="{28A0092B-C50C-407E-A947-70E740481C1C}">
                <a14:useLocalDpi xmlns:a14="http://schemas.microsoft.com/office/drawing/2010/main" val="0"/>
              </a:ext>
            </a:extLst>
          </a:blip>
          <a:stretch>
            <a:fillRect/>
          </a:stretch>
        </p:blipFill>
        <p:spPr>
          <a:xfrm>
            <a:off x="807871" y="5205740"/>
            <a:ext cx="5062563" cy="777240"/>
          </a:xfrm>
          <a:prstGeom prst="rect">
            <a:avLst/>
          </a:prstGeom>
        </p:spPr>
      </p:pic>
    </p:spTree>
    <p:extLst>
      <p:ext uri="{BB962C8B-B14F-4D97-AF65-F5344CB8AC3E}">
        <p14:creationId xmlns:p14="http://schemas.microsoft.com/office/powerpoint/2010/main" val="1551976358"/>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57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Table of Contents">
    <p:spTree>
      <p:nvGrpSpPr>
        <p:cNvPr id="1" name=""/>
        <p:cNvGrpSpPr/>
        <p:nvPr/>
      </p:nvGrpSpPr>
      <p:grpSpPr>
        <a:xfrm>
          <a:off x="0" y="0"/>
          <a:ext cx="0" cy="0"/>
        </a:xfrm>
      </p:grpSpPr>
      <p:sp>
        <p:nvSpPr>
          <p:cNvPr id="3" name="Content Placeholder 2"/>
          <p:cNvSpPr>
            <a:spLocks noGrp="1"/>
          </p:cNvSpPr>
          <p:nvPr>
            <p:ph idx="1"/>
          </p:nvPr>
        </p:nvSpPr>
        <p:spPr>
          <a:xfrm>
            <a:off x="838200" y="1710214"/>
            <a:ext cx="10515600" cy="4057650"/>
          </a:xfrm>
        </p:spPr>
        <p:txBody>
          <a:bodyPr/>
          <a:lstStyle>
            <a:lvl1pPr marL="571500" indent="-571500">
              <a:buClr>
                <a:schemeClr val="accent1"/>
              </a:buClr>
              <a:buFont typeface="+mj-lt"/>
              <a:buAutoNum type="romanUcPeriod"/>
              <a:defRPr/>
            </a:lvl1pPr>
            <a:lvl2pPr marL="971550" indent="-514350">
              <a:buClr>
                <a:schemeClr val="accent1"/>
              </a:buClr>
              <a:buFont typeface="+mj-lt"/>
              <a:buAutoNum type="romanUcPeriod"/>
              <a:defRPr/>
            </a:lvl2pPr>
            <a:lvl3pPr marL="1428750" indent="-514350">
              <a:buClr>
                <a:schemeClr val="accent1"/>
              </a:buClr>
              <a:buFont typeface="+mj-lt"/>
              <a:buAutoNum type="romanUcPeriod"/>
              <a:defRPr/>
            </a:lvl3pPr>
            <a:lvl4pPr marL="1771650" indent="-400050">
              <a:buClr>
                <a:schemeClr val="accent1"/>
              </a:buClr>
              <a:buFont typeface="+mj-lt"/>
              <a:buAutoNum type="romanUcPeriod"/>
              <a:defRPr/>
            </a:lvl4pPr>
            <a:lvl5pPr marL="2228850" indent="-400050">
              <a:buClr>
                <a:schemeClr val="accent1"/>
              </a:buClr>
              <a:buFont typeface="+mj-lt"/>
              <a:buAutoNum type="romanU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p:cNvSpPr txBox="1"/>
          <p:nvPr userDrawn="1"/>
        </p:nvSpPr>
        <p:spPr>
          <a:xfrm>
            <a:off x="834504" y="621431"/>
            <a:ext cx="8753382" cy="769441"/>
          </a:xfrm>
          <a:prstGeom prst="rect">
            <a:avLst/>
          </a:prstGeom>
          <a:noFill/>
        </p:spPr>
        <p:txBody>
          <a:bodyPr wrap="square" rtlCol="0">
            <a:spAutoFit/>
          </a:bodyPr>
          <a:lstStyle/>
          <a:p>
            <a:r>
              <a:rPr lang="en-US" sz="4400" b="1"/>
              <a:t>Table of Contents</a:t>
            </a:r>
          </a:p>
        </p:txBody>
      </p:sp>
      <p:sp>
        <p:nvSpPr>
          <p:cNvPr id="5" name="Slide Number Placeholder 5"/>
          <p:cNvSpPr>
            <a:spLocks noGrp="1"/>
          </p:cNvSpPr>
          <p:nvPr>
            <p:ph type="sldNum" sz="quarter" idx="4"/>
          </p:nvPr>
        </p:nvSpPr>
        <p:spPr>
          <a:xfrm>
            <a:off x="11353799" y="6246123"/>
            <a:ext cx="838201" cy="365125"/>
          </a:xfrm>
          <a:prstGeom prst="rect">
            <a:avLst/>
          </a:prstGeom>
        </p:spPr>
        <p:txBody>
          <a:bodyPr vert="horz" lIns="91440" tIns="45720" rIns="91440" bIns="45720" rtlCol="0" anchor="ctr"/>
          <a:lstStyle>
            <a:lvl1pPr algn="ctr">
              <a:defRPr sz="2000" b="1">
                <a:solidFill>
                  <a:schemeClr val="bg1"/>
                </a:solidFill>
              </a:defRPr>
            </a:lvl1pPr>
          </a:lstStyle>
          <a:p>
            <a:fld id="{18359CA6-82DB-4DA8-8DE0-E99E9A716A02}" type="slidenum">
              <a:rPr lang="en-US" smtClean="0"/>
              <a:t>‹#›</a:t>
            </a:fld>
            <a:endParaRPr lang="en-US"/>
          </a:p>
        </p:txBody>
      </p:sp>
    </p:spTree>
    <p:extLst>
      <p:ext uri="{BB962C8B-B14F-4D97-AF65-F5344CB8AC3E}">
        <p14:creationId xmlns:p14="http://schemas.microsoft.com/office/powerpoint/2010/main" val="3257059328"/>
      </p:ext>
    </p:extLst>
  </p:cSld>
  <p:clrMapOvr>
    <a:masterClrMapping/>
  </p:clrMapOvr>
  <p:transition/>
  <p:timing/>
</p:sldLayout>
</file>

<file path=ppt/slideLayouts/slideLayout58.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preserve="1" userDrawn="1">
  <p:cSld name="Divider 1">
    <p:spTree>
      <p:nvGrpSpPr>
        <p:cNvPr id="1" name=""/>
        <p:cNvGrpSpPr/>
        <p:nvPr/>
      </p:nvGrpSpPr>
      <p:grpSpPr>
        <a:xfrm>
          <a:off x="0" y="0"/>
          <a:ext cx="0" cy="0"/>
        </a:xfrm>
      </p:grpSpPr>
      <p:sp>
        <p:nvSpPr>
          <p:cNvPr id="12" name="Rectangle 11"/>
          <p:cNvSpPr/>
          <p:nvPr userDrawn="1"/>
        </p:nvSpPr>
        <p:spPr>
          <a:xfrm>
            <a:off x="0" y="-1"/>
            <a:ext cx="12191999" cy="43833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ctrTitle" hasCustomPrompt="1"/>
          </p:nvPr>
        </p:nvSpPr>
        <p:spPr>
          <a:xfrm>
            <a:off x="807871" y="731752"/>
            <a:ext cx="6924579" cy="2387600"/>
          </a:xfrm>
        </p:spPr>
        <p:txBody>
          <a:bodyPr anchor="b"/>
          <a:lstStyle>
            <a:lvl1pPr algn="l">
              <a:defRPr sz="6000" b="1">
                <a:solidFill>
                  <a:schemeClr val="bg1"/>
                </a:solidFill>
              </a:defRPr>
            </a:lvl1pPr>
          </a:lstStyle>
          <a:p>
            <a:r>
              <a:rPr lang="en-US"/>
              <a:t>Section Header Here</a:t>
            </a:r>
          </a:p>
        </p:txBody>
      </p:sp>
      <p:pic>
        <p:nvPicPr>
          <p:cNvPr id="19" name="Picture 18"/>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807871" y="5205740"/>
            <a:ext cx="5062563" cy="777240"/>
          </a:xfrm>
          <a:prstGeom prst="rect">
            <a:avLst/>
          </a:prstGeom>
        </p:spPr>
      </p:pic>
    </p:spTree>
    <p:extLst>
      <p:ext uri="{BB962C8B-B14F-4D97-AF65-F5344CB8AC3E}">
        <p14:creationId xmlns:p14="http://schemas.microsoft.com/office/powerpoint/2010/main" val="2500338730"/>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576">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preserve="1" userDrawn="1">
  <p:cSld name="Divider 2">
    <p:spTree>
      <p:nvGrpSpPr>
        <p:cNvPr id="1" name=""/>
        <p:cNvGrpSpPr/>
        <p:nvPr/>
      </p:nvGrpSpPr>
      <p:grpSpPr>
        <a:xfrm>
          <a:off x="0" y="0"/>
          <a:ext cx="0" cy="0"/>
        </a:xfrm>
      </p:grpSpPr>
      <p:sp>
        <p:nvSpPr>
          <p:cNvPr id="10" name="Rectangle 9"/>
          <p:cNvSpPr/>
          <p:nvPr userDrawn="1">
            <p:custDataLst>
              <p:tags r:id="rId1"/>
            </p:custDataLst>
          </p:nvPr>
        </p:nvSpPr>
        <p:spPr>
          <a:xfrm>
            <a:off x="0" y="-1"/>
            <a:ext cx="12191999" cy="43833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ctrTitle" hasCustomPrompt="1"/>
            <p:custDataLst>
              <p:tags r:id="rId2"/>
            </p:custDataLst>
          </p:nvPr>
        </p:nvSpPr>
        <p:spPr>
          <a:xfrm>
            <a:off x="807871" y="731752"/>
            <a:ext cx="6924579" cy="2387600"/>
          </a:xfrm>
        </p:spPr>
        <p:txBody>
          <a:bodyPr anchor="b"/>
          <a:lstStyle>
            <a:lvl1pPr algn="l">
              <a:defRPr sz="6000" b="1">
                <a:solidFill>
                  <a:schemeClr val="bg1"/>
                </a:solidFill>
              </a:defRPr>
            </a:lvl1pPr>
          </a:lstStyle>
          <a:p>
            <a:r>
              <a:rPr lang="en-US"/>
              <a:t>Section Header Here</a:t>
            </a:r>
          </a:p>
        </p:txBody>
      </p:sp>
      <p:pic>
        <p:nvPicPr>
          <p:cNvPr id="14" name="Picture 13"/>
          <p:cNvPicPr>
            <a:picLocks noChangeAspect="1"/>
          </p:cNvPicPr>
          <p:nvPr userDrawn="1">
            <p:custDataLst>
              <p:tags r:id="rId4"/>
            </p:custDataLst>
          </p:nvPr>
        </p:nvPicPr>
        <p:blipFill>
          <a:blip r:embed="rId3">
            <a:extLst>
              <a:ext uri="{28A0092B-C50C-407E-A947-70E740481C1C}">
                <a14:useLocalDpi xmlns:a14="http://schemas.microsoft.com/office/drawing/2010/main" val="0"/>
              </a:ext>
            </a:extLst>
          </a:blip>
          <a:stretch>
            <a:fillRect/>
          </a:stretch>
        </p:blipFill>
        <p:spPr>
          <a:xfrm>
            <a:off x="807871" y="5205740"/>
            <a:ext cx="5062563" cy="777240"/>
          </a:xfrm>
          <a:prstGeom prst="rect">
            <a:avLst/>
          </a:prstGeom>
        </p:spPr>
      </p:pic>
    </p:spTree>
    <p:extLst>
      <p:ext uri="{BB962C8B-B14F-4D97-AF65-F5344CB8AC3E}">
        <p14:creationId xmlns:p14="http://schemas.microsoft.com/office/powerpoint/2010/main" val="2122884703"/>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57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Comparison">
    <p:spTree>
      <p:nvGrpSpPr>
        <p:cNvPr id="1" name=""/>
        <p:cNvGrpSpPr/>
        <p:nvPr/>
      </p:nvGrpSpPr>
      <p:grpSpPr>
        <a:xfrm>
          <a:off x="0" y="0"/>
          <a: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Title">
            <a:extLst>
              <a:ext uri="{FF2B5EF4-FFF2-40B4-BE49-F238E27FC236}">
                <a16:creationId xmlns:a16="http://schemas.microsoft.com/office/drawing/2014/main" id="{9A60AAA4-8433-4C0E-A76C-94627FB47A25}"/>
              </a:ext>
            </a:extLst>
          </p:cNvPr>
          <p:cNvSpPr>
            <a:spLocks noGrp="1"/>
          </p:cNvSpPr>
          <p:nvPr>
            <p:ph type="title"/>
          </p:nvPr>
        </p:nvSpPr>
        <p:spPr/>
        <p:txBody>
          <a:bodyPr/>
          <a:lstStyle/>
          <a:p>
            <a:r>
              <a:rPr lang="en-US"/>
              <a:t>Click to edit Master title style</a:t>
            </a:r>
          </a:p>
        </p:txBody>
      </p:sp>
      <p:sp>
        <p:nvSpPr>
          <p:cNvPr id="3" name="Content Title Left">
            <a:extLst>
              <a:ext uri="{FF2B5EF4-FFF2-40B4-BE49-F238E27FC236}">
                <a16:creationId xmlns:a16="http://schemas.microsoft.com/office/drawing/2014/main" id="{B32B0E8D-8431-408A-AF8C-044EE0F0A717}"/>
              </a:ext>
            </a:extLst>
          </p:cNvPr>
          <p:cNvSpPr>
            <a:spLocks noGrp="1"/>
          </p:cNvSpPr>
          <p:nvPr>
            <p:ph type="body" idx="1" hasCustomPrompt="1"/>
          </p:nvPr>
        </p:nvSpPr>
        <p:spPr>
          <a:xfrm>
            <a:off x="805866" y="999279"/>
            <a:ext cx="5212080" cy="823912"/>
          </a:xfrm>
          <a:solidFill>
            <a:srgbClr val="F3F4F4"/>
          </a:solidFill>
          <a:ln>
            <a:solidFill>
              <a:schemeClr val="accent4"/>
            </a:solidFill>
          </a:ln>
        </p:spPr>
        <p:txBody>
          <a:bodyPr anchor="ctr">
            <a:normAutofit/>
          </a:bodyPr>
          <a:lstStyle>
            <a:lvl1pPr marL="0" indent="0" algn="ctr">
              <a:buNone/>
              <a:defRPr sz="28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left column heading</a:t>
            </a:r>
          </a:p>
        </p:txBody>
      </p:sp>
      <p:sp>
        <p:nvSpPr>
          <p:cNvPr id="4" name="Content Placeholder Left">
            <a:extLst>
              <a:ext uri="{FF2B5EF4-FFF2-40B4-BE49-F238E27FC236}">
                <a16:creationId xmlns:a16="http://schemas.microsoft.com/office/drawing/2014/main" id="{18CFC8C1-67C5-455C-AAC1-338413D4B475}"/>
              </a:ext>
            </a:extLst>
          </p:cNvPr>
          <p:cNvSpPr>
            <a:spLocks noGrp="1"/>
          </p:cNvSpPr>
          <p:nvPr>
            <p:ph sz="half" idx="2"/>
          </p:nvPr>
        </p:nvSpPr>
        <p:spPr>
          <a:xfrm>
            <a:off x="805866" y="1989878"/>
            <a:ext cx="5212080" cy="4199785"/>
          </a:xfrm>
        </p:spPr>
        <p:txBody>
          <a:bodyPr>
            <a:noAutofit/>
          </a:bodyPr>
          <a:lstStyle>
            <a:lvl1pPr>
              <a:defRPr sz="2400"/>
            </a:lvl1pPr>
            <a:lvl2pPr>
              <a:defRPr sz="22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Title Right">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6172200" y="999279"/>
            <a:ext cx="5212080" cy="823912"/>
          </a:xfrm>
          <a:solidFill>
            <a:srgbClr val="F3F4F4"/>
          </a:solidFill>
          <a:ln>
            <a:solidFill>
              <a:schemeClr val="accent4"/>
            </a:solidFill>
          </a:ln>
        </p:spPr>
        <p:txBody>
          <a:bodyPr anchor="ctr">
            <a:normAutofit/>
          </a:bodyPr>
          <a:lstStyle>
            <a:lvl1pPr marL="0" indent="0" algn="ctr">
              <a:buNone/>
              <a:defRPr sz="28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right column heading</a:t>
            </a:r>
          </a:p>
        </p:txBody>
      </p:sp>
      <p:sp>
        <p:nvSpPr>
          <p:cNvPr id="6" name="Content Placeholder Right">
            <a:extLst>
              <a:ext uri="{FF2B5EF4-FFF2-40B4-BE49-F238E27FC236}">
                <a16:creationId xmlns:a16="http://schemas.microsoft.com/office/drawing/2014/main" id="{FFD68788-1515-4FDE-890A-643522C68A2A}"/>
              </a:ext>
            </a:extLst>
          </p:cNvPr>
          <p:cNvSpPr>
            <a:spLocks noGrp="1"/>
          </p:cNvSpPr>
          <p:nvPr>
            <p:ph sz="quarter" idx="4"/>
          </p:nvPr>
        </p:nvSpPr>
        <p:spPr>
          <a:xfrm>
            <a:off x="6172200" y="1989878"/>
            <a:ext cx="5212080" cy="4199785"/>
          </a:xfrm>
        </p:spPr>
        <p:txBody>
          <a:bodyPr>
            <a:noAutofit/>
          </a:bodyPr>
          <a:lstStyle>
            <a:lvl1pPr>
              <a:defRPr sz="2400"/>
            </a:lvl1pPr>
            <a:lvl2pPr>
              <a:defRPr sz="22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54115699"/>
      </p:ext>
    </p:extLst>
  </p:cSld>
  <p:clrMapOvr>
    <a:masterClrMapping/>
  </p:clrMapOvr>
  <p:transition/>
  <p:timing/>
</p:sldLayout>
</file>

<file path=ppt/slideLayouts/slideLayout60.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preserve="1" userDrawn="1">
  <p:cSld name="Divider 3">
    <p:spTree>
      <p:nvGrpSpPr>
        <p:cNvPr id="1" name=""/>
        <p:cNvGrpSpPr/>
        <p:nvPr/>
      </p:nvGrpSpPr>
      <p:grpSpPr>
        <a:xfrm>
          <a:off x="0" y="0"/>
          <a:ext cx="0" cy="0"/>
        </a:xfrm>
      </p:grpSpPr>
      <p:sp>
        <p:nvSpPr>
          <p:cNvPr id="11" name="Rectangle 10"/>
          <p:cNvSpPr/>
          <p:nvPr userDrawn="1">
            <p:custDataLst>
              <p:tags r:id="rId1"/>
            </p:custDataLst>
          </p:nvPr>
        </p:nvSpPr>
        <p:spPr>
          <a:xfrm>
            <a:off x="0" y="-1"/>
            <a:ext cx="12191999" cy="43833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ctrTitle" hasCustomPrompt="1"/>
            <p:custDataLst>
              <p:tags r:id="rId2"/>
            </p:custDataLst>
          </p:nvPr>
        </p:nvSpPr>
        <p:spPr>
          <a:xfrm>
            <a:off x="807871" y="731752"/>
            <a:ext cx="6924579" cy="2387600"/>
          </a:xfrm>
        </p:spPr>
        <p:txBody>
          <a:bodyPr anchor="b"/>
          <a:lstStyle>
            <a:lvl1pPr algn="l">
              <a:defRPr sz="6000" b="1">
                <a:solidFill>
                  <a:schemeClr val="bg1"/>
                </a:solidFill>
              </a:defRPr>
            </a:lvl1pPr>
          </a:lstStyle>
          <a:p>
            <a:r>
              <a:rPr lang="en-US"/>
              <a:t>Section Header Here</a:t>
            </a:r>
          </a:p>
        </p:txBody>
      </p:sp>
      <p:pic>
        <p:nvPicPr>
          <p:cNvPr id="14" name="Picture 13"/>
          <p:cNvPicPr>
            <a:picLocks noChangeAspect="1"/>
          </p:cNvPicPr>
          <p:nvPr userDrawn="1">
            <p:custDataLst>
              <p:tags r:id="rId4"/>
            </p:custDataLst>
          </p:nvPr>
        </p:nvPicPr>
        <p:blipFill>
          <a:blip r:embed="rId3">
            <a:extLst>
              <a:ext uri="{28A0092B-C50C-407E-A947-70E740481C1C}">
                <a14:useLocalDpi xmlns:a14="http://schemas.microsoft.com/office/drawing/2010/main" val="0"/>
              </a:ext>
            </a:extLst>
          </a:blip>
          <a:stretch>
            <a:fillRect/>
          </a:stretch>
        </p:blipFill>
        <p:spPr>
          <a:xfrm>
            <a:off x="807871" y="5205740"/>
            <a:ext cx="5062563" cy="777240"/>
          </a:xfrm>
          <a:prstGeom prst="rect">
            <a:avLst/>
          </a:prstGeom>
        </p:spPr>
      </p:pic>
    </p:spTree>
    <p:extLst>
      <p:ext uri="{BB962C8B-B14F-4D97-AF65-F5344CB8AC3E}">
        <p14:creationId xmlns:p14="http://schemas.microsoft.com/office/powerpoint/2010/main" val="453974270"/>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576">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preserve="1" userDrawn="1">
  <p:cSld name="Divider 4">
    <p:spTree>
      <p:nvGrpSpPr>
        <p:cNvPr id="1" name=""/>
        <p:cNvGrpSpPr/>
        <p:nvPr/>
      </p:nvGrpSpPr>
      <p:grpSpPr>
        <a:xfrm>
          <a:off x="0" y="0"/>
          <a:ext cx="0" cy="0"/>
        </a:xfrm>
      </p:grpSpPr>
      <p:sp>
        <p:nvSpPr>
          <p:cNvPr id="11" name="Rectangle 10"/>
          <p:cNvSpPr/>
          <p:nvPr userDrawn="1"/>
        </p:nvSpPr>
        <p:spPr>
          <a:xfrm>
            <a:off x="0" y="-1"/>
            <a:ext cx="12191999" cy="43833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ctrTitle" hasCustomPrompt="1"/>
          </p:nvPr>
        </p:nvSpPr>
        <p:spPr>
          <a:xfrm>
            <a:off x="807871" y="731752"/>
            <a:ext cx="6924579" cy="2387600"/>
          </a:xfrm>
        </p:spPr>
        <p:txBody>
          <a:bodyPr anchor="b"/>
          <a:lstStyle>
            <a:lvl1pPr algn="l">
              <a:defRPr sz="6000" b="1">
                <a:solidFill>
                  <a:schemeClr val="bg1"/>
                </a:solidFill>
              </a:defRPr>
            </a:lvl1pPr>
          </a:lstStyle>
          <a:p>
            <a:r>
              <a:rPr lang="en-US"/>
              <a:t>Section Header Here</a:t>
            </a:r>
          </a:p>
        </p:txBody>
      </p:sp>
      <p:pic>
        <p:nvPicPr>
          <p:cNvPr id="14" name="Picture 13"/>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807871" y="5205740"/>
            <a:ext cx="5062563" cy="777240"/>
          </a:xfrm>
          <a:prstGeom prst="rect">
            <a:avLst/>
          </a:prstGeom>
        </p:spPr>
      </p:pic>
    </p:spTree>
    <p:extLst>
      <p:ext uri="{BB962C8B-B14F-4D97-AF65-F5344CB8AC3E}">
        <p14:creationId xmlns:p14="http://schemas.microsoft.com/office/powerpoint/2010/main" val="2735003146"/>
      </p:ext>
    </p:extLst>
  </p:cSld>
  <p:clrMapOvr>
    <a:masterClrMapping/>
  </p:clrMapOvr>
  <p:transition/>
  <p:timing/>
  <p:extLst>
    <p:ext uri="{DCECCB84-F9BA-43D5-87BE-67443E8EF086}">
      <p15:sldGuideLst xmlns:p15="http://schemas.microsoft.com/office/powerpoint/2012/main">
        <p15:guide id="1" orient="horz" pos="2160">
          <p15:clr>
            <a:srgbClr val="FBAE40"/>
          </p15:clr>
        </p15:guide>
        <p15:guide id="2" pos="576">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obj" preserve="1">
  <p:cSld name="Title and Content">
    <p:spTree>
      <p:nvGrpSpPr>
        <p:cNvPr id="1" name=""/>
        <p:cNvGrpSpPr/>
        <p:nvPr/>
      </p:nvGrpSpPr>
      <p:grpSpPr>
        <a:xfrm>
          <a:off x="0" y="0"/>
          <a:ext cx="0" cy="0"/>
        </a:xfrm>
      </p:grpSpPr>
      <p:sp>
        <p:nvSpPr>
          <p:cNvPr id="2" name="Title 1"/>
          <p:cNvSpPr>
            <a:spLocks noGrp="1"/>
          </p:cNvSpPr>
          <p:nvPr>
            <p:ph type="title"/>
            <p:custDataLst>
              <p:tags r:id="rId1"/>
            </p:custDataLst>
          </p:nvPr>
        </p:nvSpPr>
        <p:spPr>
          <a:xfrm>
            <a:off x="479394" y="169814"/>
            <a:ext cx="11239130" cy="1325563"/>
          </a:xfrm>
        </p:spPr>
        <p:txBody>
          <a:bodyPr/>
          <a:lstStyle>
            <a:lvl1pPr>
              <a:defRPr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custDataLst>
              <p:tags r:id="rId2"/>
            </p:custDataLst>
          </p:nvPr>
        </p:nvSpPr>
        <p:spPr>
          <a:xfrm>
            <a:off x="479394" y="1577050"/>
            <a:ext cx="11239130" cy="4370989"/>
          </a:xfrm>
        </p:spPr>
        <p:txBody>
          <a:bodyPr/>
          <a:lstStyle>
            <a:lvl1pPr marL="228600" indent="-228600">
              <a:spcBef>
                <a:spcPts val="1800"/>
              </a:spcBef>
              <a:spcAft>
                <a:spcPct val="0"/>
              </a:spcAft>
              <a:buClr>
                <a:schemeClr val="accent1"/>
              </a:buClr>
              <a:buFont typeface="Wingdings" panose="05000000000000000000" pitchFamily="2" charset="2"/>
              <a:buChar char="§"/>
              <a:defRPr/>
            </a:lvl1pPr>
            <a:lvl2pPr marL="685800" indent="-228600">
              <a:buFont typeface="Arial" panose="020b0604020202020204" pitchFamily="34" charset="0"/>
              <a:buChar char="–"/>
              <a:defRPr/>
            </a:lvl2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a:xfrm>
            <a:off x="838200" y="6356350"/>
            <a:ext cx="2743200" cy="365125"/>
          </a:xfrm>
          <a:prstGeom prst="rect">
            <a:avLst/>
          </a:prstGeom>
        </p:spPr>
        <p:txBody>
          <a:bodyPr/>
          <a:lstStyle/>
          <a:p>
            <a:fld id="{21088193-AF2D-4085-B1BD-382C9156279F}" type="datetime1">
              <a:rPr lang="en-US" smtClean="0"/>
              <a:t>7/9/2020</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18359CA6-82DB-4DA8-8DE0-E99E9A716A02}" type="slidenum">
              <a:rPr lang="en-US" smtClean="0"/>
              <a:t>‹#›</a:t>
            </a:fld>
            <a:endParaRPr lang="en-US"/>
          </a:p>
        </p:txBody>
      </p:sp>
    </p:spTree>
    <p:extLst>
      <p:ext uri="{BB962C8B-B14F-4D97-AF65-F5344CB8AC3E}">
        <p14:creationId xmlns:p14="http://schemas.microsoft.com/office/powerpoint/2010/main" val="1278048880"/>
      </p:ext>
    </p:extLst>
  </p:cSld>
  <p:clrMapOvr>
    <a:masterClrMapping/>
  </p:clrMapOvr>
  <p:transition/>
  <p:timing/>
  <p:extLst>
    <p:ext uri="{DCECCB84-F9BA-43D5-87BE-67443E8EF086}">
      <p15:sldGuideLst xmlns:p15="http://schemas.microsoft.com/office/powerpoint/2012/main">
        <p15:guide id="1" orient="horz" pos="98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Two Content">
    <p:spTree>
      <p:nvGrpSpPr>
        <p:cNvPr id="1" name=""/>
        <p:cNvGrpSpPr/>
        <p:nvPr/>
      </p:nvGrpSpPr>
      <p:grpSpPr>
        <a:xfrm>
          <a:off x="0" y="0"/>
          <a:ext cx="0" cy="0"/>
        </a:xfrm>
      </p:grpSpPr>
      <p:sp>
        <p:nvSpPr>
          <p:cNvPr id="3" name="Content Placeholder 2"/>
          <p:cNvSpPr>
            <a:spLocks noGrp="1"/>
          </p:cNvSpPr>
          <p:nvPr>
            <p:ph sz="half" idx="1"/>
          </p:nvPr>
        </p:nvSpPr>
        <p:spPr>
          <a:xfrm>
            <a:off x="479394" y="1577047"/>
            <a:ext cx="5540406" cy="4362114"/>
          </a:xfrm>
        </p:spPr>
        <p:txBody>
          <a:bodyPr/>
          <a:lstStyle>
            <a:lvl1pPr marL="228600" indent="-228600">
              <a:buClr>
                <a:schemeClr val="accent1"/>
              </a:buClr>
              <a:buFont typeface="Wingdings" panose="05000000000000000000" pitchFamily="2" charset="2"/>
              <a:buChar char="§"/>
              <a:defRPr/>
            </a:lvl1pPr>
            <a:lvl2pPr marL="685800" indent="-228600">
              <a:buFont typeface="Arial" panose="020b060402020202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77047"/>
            <a:ext cx="5546324" cy="4362114"/>
          </a:xfrm>
        </p:spPr>
        <p:txBody>
          <a:bodyPr/>
          <a:lstStyle>
            <a:lvl1pPr marL="228600" indent="-228600">
              <a:buClr>
                <a:schemeClr val="accent1"/>
              </a:buClr>
              <a:buFont typeface="Wingdings" panose="05000000000000000000" pitchFamily="2" charset="2"/>
              <a:buChar char="§"/>
              <a:defRPr/>
            </a:lvl1pPr>
            <a:lvl2pPr marL="685800" indent="-228600">
              <a:buFont typeface="Arial" panose="020b060402020202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9206D77-013D-4416-83F0-EC824361C916}" type="datetime1">
              <a:rPr lang="en-US" smtClean="0"/>
              <a:t>7/9/2020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359CA6-82DB-4DA8-8DE0-E99E9A716A02}" type="slidenum">
              <a:rPr lang="en-US" smtClean="0"/>
              <a:t>‹#›</a:t>
            </a:fld>
            <a:endParaRPr lang="en-US"/>
          </a:p>
        </p:txBody>
      </p:sp>
      <p:sp>
        <p:nvSpPr>
          <p:cNvPr id="9" name="Title 1"/>
          <p:cNvSpPr>
            <a:spLocks noGrp="1"/>
          </p:cNvSpPr>
          <p:nvPr>
            <p:ph type="title"/>
          </p:nvPr>
        </p:nvSpPr>
        <p:spPr>
          <a:xfrm>
            <a:off x="479394" y="169814"/>
            <a:ext cx="11239130" cy="1325563"/>
          </a:xfrm>
        </p:spPr>
        <p:txBody>
          <a:bodyPr/>
          <a:lstStyle>
            <a:lvl1pPr>
              <a:defRPr b="1">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61132128"/>
      </p:ext>
    </p:extLst>
  </p:cSld>
  <p:clrMapOvr>
    <a:masterClrMapping/>
  </p:clrMapOvr>
  <p:transition/>
  <p:timing/>
</p:sldLayout>
</file>

<file path=ppt/slideLayouts/slideLayout64.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Comparison">
    <p:spTree>
      <p:nvGrpSpPr>
        <p:cNvPr id="1" name=""/>
        <p:cNvGrpSpPr/>
        <p:nvPr/>
      </p:nvGrpSpPr>
      <p:grpSpPr>
        <a:xfrm>
          <a:off x="0" y="0"/>
          <a:ext cx="0" cy="0"/>
        </a:xfrm>
      </p:grpSpPr>
      <p:sp>
        <p:nvSpPr>
          <p:cNvPr id="3" name="Text Placeholder 2"/>
          <p:cNvSpPr>
            <a:spLocks noGrp="1"/>
          </p:cNvSpPr>
          <p:nvPr>
            <p:ph type="body" idx="1"/>
          </p:nvPr>
        </p:nvSpPr>
        <p:spPr>
          <a:xfrm>
            <a:off x="479394" y="1556874"/>
            <a:ext cx="5518181" cy="517524"/>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79394" y="2132209"/>
            <a:ext cx="5518181" cy="3626777"/>
          </a:xfrm>
        </p:spPr>
        <p:txBody>
          <a:bodyPr/>
          <a:lstStyle>
            <a:lvl1pPr marL="228600" indent="-228600">
              <a:buClr>
                <a:schemeClr val="accent1"/>
              </a:buClr>
              <a:buFont typeface="Wingdings" panose="05000000000000000000" pitchFamily="2" charset="2"/>
              <a:buChar char="§"/>
              <a:defRPr/>
            </a:lvl1pPr>
            <a:lvl2pPr marL="685800" indent="-228600">
              <a:buFont typeface="Arial" panose="020b060402020202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556874"/>
            <a:ext cx="5546324" cy="517524"/>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132209"/>
            <a:ext cx="5546324" cy="3626777"/>
          </a:xfrm>
        </p:spPr>
        <p:txBody>
          <a:bodyPr/>
          <a:lstStyle>
            <a:lvl1pPr marL="228600" indent="-228600">
              <a:buClr>
                <a:schemeClr val="accent1"/>
              </a:buClr>
              <a:buFont typeface="Wingdings" panose="05000000000000000000" pitchFamily="2" charset="2"/>
              <a:buChar char="§"/>
              <a:defRPr/>
            </a:lvl1pPr>
            <a:lvl2pPr marL="685800" indent="-228600">
              <a:buFont typeface="Arial" panose="020b060402020202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5D88750-BBEB-4AE9-8A08-DB7AD02D0732}" type="datetime1">
              <a:rPr lang="en-US" smtClean="0"/>
              <a:t>7/9/2020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359CA6-82DB-4DA8-8DE0-E99E9A716A02}" type="slidenum">
              <a:rPr lang="en-US" smtClean="0"/>
              <a:t>‹#›</a:t>
            </a:fld>
            <a:endParaRPr lang="en-US"/>
          </a:p>
        </p:txBody>
      </p:sp>
      <p:sp>
        <p:nvSpPr>
          <p:cNvPr id="11" name="Title 1"/>
          <p:cNvSpPr>
            <a:spLocks noGrp="1"/>
          </p:cNvSpPr>
          <p:nvPr>
            <p:ph type="title"/>
          </p:nvPr>
        </p:nvSpPr>
        <p:spPr>
          <a:xfrm>
            <a:off x="479394" y="169814"/>
            <a:ext cx="11239130" cy="1325563"/>
          </a:xfrm>
        </p:spPr>
        <p:txBody>
          <a:bodyPr/>
          <a:lstStyle>
            <a:lvl1pPr>
              <a:defRPr b="1">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346549793"/>
      </p:ext>
    </p:extLst>
  </p:cSld>
  <p:clrMapOvr>
    <a:masterClrMapping/>
  </p:clrMapOvr>
  <p:transition/>
  <p:timing/>
</p:sldLayout>
</file>

<file path=ppt/slideLayouts/slideLayout65.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Title Only">
    <p:spTree>
      <p:nvGrpSpPr>
        <p:cNvPr id="1" name=""/>
        <p:cNvGrpSpPr/>
        <p:nvPr/>
      </p:nvGrpSpPr>
      <p:grpSpPr>
        <a:xfrm>
          <a:off x="0" y="0"/>
          <a: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93D3ED28-F57E-45E7-BFEE-CE58EA2ECB03}" type="datetime1">
              <a:rPr lang="en-US" smtClean="0"/>
              <a:t>7/9/2020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359CA6-82DB-4DA8-8DE0-E99E9A716A02}" type="slidenum">
              <a:rPr lang="en-US" smtClean="0"/>
              <a:t>‹#›</a:t>
            </a:fld>
            <a:endParaRPr lang="en-US"/>
          </a:p>
        </p:txBody>
      </p:sp>
      <p:sp>
        <p:nvSpPr>
          <p:cNvPr id="7" name="Title 1"/>
          <p:cNvSpPr>
            <a:spLocks noGrp="1"/>
          </p:cNvSpPr>
          <p:nvPr>
            <p:ph type="title"/>
          </p:nvPr>
        </p:nvSpPr>
        <p:spPr>
          <a:xfrm>
            <a:off x="479394" y="169814"/>
            <a:ext cx="11239130" cy="1325563"/>
          </a:xfrm>
        </p:spPr>
        <p:txBody>
          <a:bodyPr/>
          <a:lstStyle>
            <a:lvl1pPr>
              <a:defRPr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257864397"/>
      </p:ext>
    </p:extLst>
  </p:cSld>
  <p:clrMapOvr>
    <a:masterClrMapping/>
  </p:clrMapOvr>
  <p:transition/>
  <p:timing/>
</p:sldLayout>
</file>

<file path=ppt/slideLayouts/slideLayout66.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114EBB7-E990-49FD-AB7F-71CDB240D00F}" type="datetime1">
              <a:rPr lang="en-US" smtClean="0"/>
              <a:t>7/9/2020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359CA6-82DB-4DA8-8DE0-E99E9A716A02}" type="slidenum">
              <a:rPr lang="en-US" smtClean="0"/>
              <a:t>‹#›</a:t>
            </a:fld>
            <a:endParaRPr lang="en-US"/>
          </a:p>
        </p:txBody>
      </p:sp>
    </p:spTree>
    <p:extLst>
      <p:ext uri="{BB962C8B-B14F-4D97-AF65-F5344CB8AC3E}">
        <p14:creationId xmlns:p14="http://schemas.microsoft.com/office/powerpoint/2010/main" val="3493811293"/>
      </p:ext>
    </p:extLst>
  </p:cSld>
  <p:clrMapOvr>
    <a:masterClrMapping/>
  </p:clrMapOvr>
  <p:transition/>
  <p:timing/>
</p:sldLayout>
</file>

<file path=ppt/slideLayouts/slideLayout67.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objTx" preserve="1">
  <p:cSld name="Content with Caption">
    <p:spTree>
      <p:nvGrpSpPr>
        <p:cNvPr id="1" name=""/>
        <p:cNvGrpSpPr/>
        <p:nvPr/>
      </p:nvGrpSpPr>
      <p:grpSpPr>
        <a:xfrm>
          <a:off x="0" y="0"/>
          <a: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69020E2-AAD2-4CB3-A937-3AEE36A1B66C}" type="datetime1">
              <a:rPr lang="en-US" smtClean="0"/>
              <a:t>7/9/2020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359CA6-82DB-4DA8-8DE0-E99E9A716A02}" type="slidenum">
              <a:rPr lang="en-US" smtClean="0"/>
              <a:t>‹#›</a:t>
            </a:fld>
            <a:endParaRPr lang="en-US"/>
          </a:p>
        </p:txBody>
      </p:sp>
    </p:spTree>
    <p:extLst>
      <p:ext uri="{BB962C8B-B14F-4D97-AF65-F5344CB8AC3E}">
        <p14:creationId xmlns:p14="http://schemas.microsoft.com/office/powerpoint/2010/main" val="4147078420"/>
      </p:ext>
    </p:extLst>
  </p:cSld>
  <p:clrMapOvr>
    <a:masterClrMapping/>
  </p:clrMapOvr>
  <p:transition/>
  <p:timing/>
</p:sldLayout>
</file>

<file path=ppt/slideLayouts/slideLayout68.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picTx" preserve="1">
  <p:cSld name="Picture with Caption">
    <p:spTree>
      <p:nvGrpSpPr>
        <p:cNvPr id="1" name=""/>
        <p:cNvGrpSpPr/>
        <p:nvPr/>
      </p:nvGrpSpPr>
      <p:grpSpPr>
        <a:xfrm>
          <a:off x="0" y="0"/>
          <a: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287A578-EFCA-4288-A0DF-3D19A23E86D7}" type="datetime1">
              <a:rPr lang="en-US" smtClean="0"/>
              <a:t>7/9/2020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359CA6-82DB-4DA8-8DE0-E99E9A716A02}" type="slidenum">
              <a:rPr lang="en-US" smtClean="0"/>
              <a:t>‹#›</a:t>
            </a:fld>
            <a:endParaRPr lang="en-US"/>
          </a:p>
        </p:txBody>
      </p:sp>
    </p:spTree>
    <p:extLst>
      <p:ext uri="{BB962C8B-B14F-4D97-AF65-F5344CB8AC3E}">
        <p14:creationId xmlns:p14="http://schemas.microsoft.com/office/powerpoint/2010/main" val="3682548289"/>
      </p:ext>
    </p:extLst>
  </p:cSld>
  <p:clrMapOvr>
    <a:masterClrMapping/>
  </p:clrMapOvr>
  <p:transition/>
  <p:timing/>
</p:sldLayout>
</file>

<file path=ppt/slideLayouts/slideLayout69.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Title and Vertical Text">
    <p:spTree>
      <p:nvGrpSpPr>
        <p:cNvPr id="1" name=""/>
        <p:cNvGrpSpPr/>
        <p:nvPr/>
      </p:nvGrpSpPr>
      <p:grpSpPr>
        <a:xfrm>
          <a:off x="0" y="0"/>
          <a: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F546F1-492D-4D43-BD9C-74F21B9EAAD6}" type="datetime1">
              <a:rPr lang="en-US" smtClean="0"/>
              <a:t>7/9/2020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359CA6-82DB-4DA8-8DE0-E99E9A716A02}" type="slidenum">
              <a:rPr lang="en-US" smtClean="0"/>
              <a:t>‹#›</a:t>
            </a:fld>
            <a:endParaRPr lang="en-US"/>
          </a:p>
        </p:txBody>
      </p:sp>
      <p:sp>
        <p:nvSpPr>
          <p:cNvPr id="8" name="Title 1"/>
          <p:cNvSpPr>
            <a:spLocks noGrp="1"/>
          </p:cNvSpPr>
          <p:nvPr>
            <p:ph type="title"/>
          </p:nvPr>
        </p:nvSpPr>
        <p:spPr>
          <a:xfrm>
            <a:off x="479394" y="169814"/>
            <a:ext cx="11239130" cy="1325563"/>
          </a:xfrm>
        </p:spPr>
        <p:txBody>
          <a:bodyPr/>
          <a:lstStyle>
            <a:lvl1pPr>
              <a:defRPr b="1">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851416755"/>
      </p:ext>
    </p:extLst>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titleOnly" preserve="1">
  <p:cSld name="Title Only">
    <p:spTree>
      <p:nvGrpSpPr>
        <p:cNvPr id="1" name=""/>
        <p:cNvGrpSpPr/>
        <p:nvPr/>
      </p:nvGrpSpPr>
      <p:grpSpPr>
        <a:xfrm>
          <a:off x="0" y="0"/>
          <a:ext cx="0" cy="0"/>
        </a:xfrm>
      </p:grpSpPr>
      <p:sp>
        <p:nvSpPr>
          <p:cNvPr id="5" name="Slide Number">
            <a:extLst>
              <a:ext uri="{FF2B5EF4-FFF2-40B4-BE49-F238E27FC236}">
                <a16:creationId xmlns:a16="http://schemas.microsoft.com/office/drawing/2014/main" id="{50DEA1C2-3B9B-4C61-B9C1-95E92E311634}"/>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0B73BD0A-7F58-4DC5-B1D9-8439C1D6CD7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DA3E6CB-2C77-4659-8ABA-8C2B4BD2288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904960997"/>
      </p:ext>
    </p:extLst>
  </p:cSld>
  <p:clrMapOvr>
    <a:masterClrMapping/>
  </p:clrMapOvr>
  <p:transition/>
  <p:timing/>
</p:sldLayout>
</file>

<file path=ppt/slideLayouts/slideLayout70.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vertTitleAndTx" preserve="1">
  <p:cSld name="Vertical Title and Text">
    <p:spTree>
      <p:nvGrpSpPr>
        <p:cNvPr id="1" name=""/>
        <p:cNvGrpSpPr/>
        <p:nvPr/>
      </p:nvGrpSpPr>
      <p:grpSpPr>
        <a:xfrm>
          <a:off x="0" y="0"/>
          <a: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7183E18-D46D-4534-AA1B-A107FD8E071D}" type="datetime1">
              <a:rPr lang="en-US" smtClean="0"/>
              <a:t>7/9/2020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359CA6-82DB-4DA8-8DE0-E99E9A716A02}" type="slidenum">
              <a:rPr lang="en-US" smtClean="0"/>
              <a:t>‹#›</a:t>
            </a:fld>
            <a:endParaRPr lang="en-US"/>
          </a:p>
        </p:txBody>
      </p:sp>
    </p:spTree>
    <p:extLst>
      <p:ext uri="{BB962C8B-B14F-4D97-AF65-F5344CB8AC3E}">
        <p14:creationId xmlns:p14="http://schemas.microsoft.com/office/powerpoint/2010/main" val="48080190"/>
      </p:ext>
    </p:extLst>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type="blank" preserve="1">
  <p:cSld name="Blank">
    <p:spTree>
      <p:nvGrpSpPr>
        <p:cNvPr id="1" name=""/>
        <p:cNvGrpSpPr/>
        <p:nvPr/>
      </p:nvGrpSpPr>
      <p:grpSpPr>
        <a:xfrm>
          <a:off x="0" y="0"/>
          <a:ext cx="0" cy="0"/>
        </a:xfrm>
      </p:grpSpPr>
      <p:grpSp>
        <p:nvGrpSpPr>
          <p:cNvPr id="5" name="Bottom Corner Embellishment">
            <a:extLst>
              <a:ext uri="{FF2B5EF4-FFF2-40B4-BE49-F238E27FC236}">
                <a16:creationId xmlns:a16="http://schemas.microsoft.com/office/drawing/2014/main" id="{F32826CD-6407-4BDD-985F-43E59E5627AA}"/>
              </a:ext>
              <a:ext uri="{C183D7F6-B498-43B3-948B-1728B52AA6E4}">
                <adec:decorative xmlns:adec="http://schemas.microsoft.com/office/drawing/2017/decorative" xmlns="" val="1"/>
              </a:ext>
            </a:extLst>
          </p:cNvPr>
          <p:cNvGrpSpPr/>
          <p:nvPr userDrawn="1"/>
        </p:nvGrpSpPr>
        <p:grpSpPr>
          <a:xfrm>
            <a:off x="11405293" y="5979373"/>
            <a:ext cx="1274472" cy="851703"/>
            <a:chOff x="11405293" y="5979373"/>
            <a:chExt cx="1274472" cy="851703"/>
          </a:xfrm>
        </p:grpSpPr>
        <p:sp>
          <p:nvSpPr>
            <p:cNvPr id="6" name="Freeform: Shape 5">
              <a:extLst>
                <a:ext uri="{FF2B5EF4-FFF2-40B4-BE49-F238E27FC236}">
                  <a16:creationId xmlns:a16="http://schemas.microsoft.com/office/drawing/2014/main" id="{149E6F88-C57C-490C-96FC-610856CACBC7}"/>
                </a:ext>
              </a:extLst>
            </p:cNvPr>
            <p:cNvSpPr/>
            <p:nvPr userDrawn="1"/>
          </p:nvSpPr>
          <p:spPr>
            <a:xfrm rot="13500000">
              <a:off x="11616677" y="5767989"/>
              <a:ext cx="851703" cy="1274472"/>
            </a:xfrm>
            <a:custGeom>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E9277C0B-D04A-43FD-A009-7C0C3C15DB3C}"/>
                </a:ext>
              </a:extLst>
            </p:cNvPr>
            <p:cNvSpPr/>
            <p:nvPr userDrawn="1"/>
          </p:nvSpPr>
          <p:spPr>
            <a:xfrm rot="13500000">
              <a:off x="11639672" y="5804455"/>
              <a:ext cx="824763" cy="1220593"/>
            </a:xfrm>
            <a:custGeom>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ETA Tagline">
            <a:extLst>
              <a:ext uri="{FF2B5EF4-FFF2-40B4-BE49-F238E27FC236}">
                <a16:creationId xmlns:a16="http://schemas.microsoft.com/office/drawing/2014/main" id="{F8CB0E61-E338-4A3F-B0C3-6FE8C56718FA}"/>
              </a:ext>
              <a:ext uri="{C183D7F6-B498-43B3-948B-1728B52AA6E4}">
                <adec:decorative xmlns:adec="http://schemas.microsoft.com/office/drawing/2017/decorative" xmlns="" val="1"/>
              </a:ext>
            </a:extLst>
          </p:cNvPr>
          <p:cNvPicPr>
            <a:picLocks noChangeAspect="1"/>
          </p:cNvPicPr>
          <p:nvPr userDrawn="1"/>
        </p:nvPicPr>
        <p:blipFill>
          <a:blip r:embed="rId1">
            <a:alphaModFix amt="70000"/>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pic>
        <p:nvPicPr>
          <p:cNvPr id="8" name="WFGPS Logo">
            <a:extLst>
              <a:ext uri="{FF2B5EF4-FFF2-40B4-BE49-F238E27FC236}">
                <a16:creationId xmlns:a16="http://schemas.microsoft.com/office/drawing/2014/main" id="{2FC579C9-22DD-4323-A669-4344CCA71A7B}"/>
              </a:ext>
              <a:ext uri="{C183D7F6-B498-43B3-948B-1728B52AA6E4}">
                <adec:decorative xmlns:adec="http://schemas.microsoft.com/office/drawing/2017/decorative" xmlns="" val="1"/>
              </a:ext>
            </a:extLst>
          </p:cNvPr>
          <p:cNvPicPr>
            <a:picLocks noChangeAspect="1"/>
          </p:cNvPicPr>
          <p:nvPr userDrawn="1"/>
        </p:nvPicPr>
        <p:blipFill>
          <a:blip r:embed="rId2"/>
          <a:stretch>
            <a:fillRect/>
          </a:stretch>
        </p:blipFill>
        <p:spPr>
          <a:xfrm>
            <a:off x="9622551" y="6284572"/>
            <a:ext cx="1389041" cy="471509"/>
          </a:xfrm>
          <a:prstGeom prst="rect">
            <a:avLst/>
          </a:prstGeom>
        </p:spPr>
      </p:pic>
      <p:sp>
        <p:nvSpPr>
          <p:cNvPr id="4" name="Slide Number">
            <a:extLst>
              <a:ext uri="{FF2B5EF4-FFF2-40B4-BE49-F238E27FC236}">
                <a16:creationId xmlns:a16="http://schemas.microsoft.com/office/drawing/2014/main" id="{4B2BBB3F-DFCB-4306-A3B4-E1931B461831}"/>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3" name="Footer Placeholder">
            <a:extLst>
              <a:ext uri="{FF2B5EF4-FFF2-40B4-BE49-F238E27FC236}">
                <a16:creationId xmlns:a16="http://schemas.microsoft.com/office/drawing/2014/main" id="{21E0F167-436E-4AAC-B149-D0B0439F48F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33020191"/>
      </p:ext>
    </p:extLst>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type="objTx" preserve="1">
  <p:cSld name="Content with Caption">
    <p:spTree>
      <p:nvGrpSpPr>
        <p:cNvPr id="1" name=""/>
        <p:cNvGrpSpPr/>
        <p:nvPr/>
      </p:nvGrpSpPr>
      <p:grpSpPr>
        <a:xfrm>
          <a:off x="0" y="0"/>
          <a:ext cx="0" cy="0"/>
        </a:xfrm>
      </p:grpSpPr>
      <p:grpSp>
        <p:nvGrpSpPr>
          <p:cNvPr id="8" name="Bottom Corner Embellishment">
            <a:extLst>
              <a:ext uri="{FF2B5EF4-FFF2-40B4-BE49-F238E27FC236}">
                <a16:creationId xmlns:a16="http://schemas.microsoft.com/office/drawing/2014/main" id="{55F230CC-07F9-42BC-9615-CB3A7B6812E0}"/>
              </a:ext>
              <a:ext uri="{C183D7F6-B498-43B3-948B-1728B52AA6E4}">
                <adec:decorative xmlns:adec="http://schemas.microsoft.com/office/drawing/2017/decorative" xmlns="" val="1"/>
              </a:ext>
            </a:extLst>
          </p:cNvPr>
          <p:cNvGrpSpPr/>
          <p:nvPr userDrawn="1"/>
        </p:nvGrpSpPr>
        <p:grpSpPr>
          <a:xfrm>
            <a:off x="11405293" y="5979373"/>
            <a:ext cx="1274472" cy="851703"/>
            <a:chOff x="11405293" y="5979373"/>
            <a:chExt cx="1274472" cy="851703"/>
          </a:xfrm>
        </p:grpSpPr>
        <p:sp>
          <p:nvSpPr>
            <p:cNvPr id="9" name="Freeform: Shape 8">
              <a:extLst>
                <a:ext uri="{FF2B5EF4-FFF2-40B4-BE49-F238E27FC236}">
                  <a16:creationId xmlns:a16="http://schemas.microsoft.com/office/drawing/2014/main" id="{4E22BAF3-80E2-4CF3-AB43-FC0E64F14996}"/>
                </a:ext>
              </a:extLst>
            </p:cNvPr>
            <p:cNvSpPr/>
            <p:nvPr userDrawn="1"/>
          </p:nvSpPr>
          <p:spPr>
            <a:xfrm rot="13500000">
              <a:off x="11616677" y="5767989"/>
              <a:ext cx="851703" cy="1274472"/>
            </a:xfrm>
            <a:custGeom>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357098EB-40A6-4336-B0F5-E0AA0FA084AF}"/>
                </a:ext>
              </a:extLst>
            </p:cNvPr>
            <p:cNvSpPr/>
            <p:nvPr userDrawn="1"/>
          </p:nvSpPr>
          <p:spPr>
            <a:xfrm rot="13500000">
              <a:off x="11639672" y="5804455"/>
              <a:ext cx="824763" cy="1220593"/>
            </a:xfrm>
            <a:custGeom>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7" name="Top Corner Embellishment">
            <a:extLst>
              <a:ext uri="{FF2B5EF4-FFF2-40B4-BE49-F238E27FC236}">
                <a16:creationId xmlns:a16="http://schemas.microsoft.com/office/drawing/2014/main" id="{31258A17-C871-4FB3-B25D-FD074705B04A}"/>
              </a:ext>
              <a:ext uri="{C183D7F6-B498-43B3-948B-1728B52AA6E4}">
                <adec:decorative xmlns:adec="http://schemas.microsoft.com/office/drawing/2017/decorative" xmlns="" val="1"/>
              </a:ext>
            </a:extLst>
          </p:cNvPr>
          <p:cNvGrpSpPr/>
          <p:nvPr userDrawn="1"/>
        </p:nvGrpSpPr>
        <p:grpSpPr>
          <a:xfrm>
            <a:off x="-473958" y="98902"/>
            <a:ext cx="1110742" cy="882858"/>
            <a:chOff x="-349094" y="75201"/>
            <a:chExt cx="816665" cy="649115"/>
          </a:xfrm>
        </p:grpSpPr>
        <p:sp>
          <p:nvSpPr>
            <p:cNvPr id="18" name="Freeform: Shape 17">
              <a:extLst>
                <a:ext uri="{FF2B5EF4-FFF2-40B4-BE49-F238E27FC236}">
                  <a16:creationId xmlns:a16="http://schemas.microsoft.com/office/drawing/2014/main" id="{285C913B-C918-4648-A2D5-67D36FA0CBFC}"/>
                </a:ext>
              </a:extLst>
            </p:cNvPr>
            <p:cNvSpPr/>
            <p:nvPr userDrawn="1"/>
          </p:nvSpPr>
          <p:spPr>
            <a:xfrm rot="2700000">
              <a:off x="-265319" y="-8574"/>
              <a:ext cx="649115" cy="816665"/>
            </a:xfrm>
            <a:custGeom>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cxnLst>
                <a:cxn ang="0">
                  <a:pos x="connsiteX0" y="connsiteY0"/>
                </a:cxn>
                <a:cxn ang="0">
                  <a:pos x="connsiteX1" y="connsiteY1"/>
                </a:cxn>
                <a:cxn ang="0">
                  <a:pos x="connsiteX2" y="connsiteY2"/>
                </a:cxn>
                <a:cxn ang="0">
                  <a:pos x="connsiteX3" y="connsiteY3"/>
                </a:cxn>
              </a:cxnLst>
              <a:rect l="l" t="t" r="r" b="b"/>
              <a:pathLst>
                <a:path w="649115" h="816664">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9BAC7268-14E0-4E40-A27F-5CD1B99EB8C6}"/>
                </a:ext>
              </a:extLst>
            </p:cNvPr>
            <p:cNvSpPr/>
            <p:nvPr userDrawn="1"/>
          </p:nvSpPr>
          <p:spPr>
            <a:xfrm rot="2700000">
              <a:off x="-261373" y="8838"/>
              <a:ext cx="622175" cy="762786"/>
            </a:xfrm>
            <a:custGeom>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FED6A5E5-5D92-463C-AACF-EC8C2E9D2591}"/>
                </a:ext>
              </a:extLst>
            </p:cNvPr>
            <p:cNvSpPr/>
            <p:nvPr userDrawn="1"/>
          </p:nvSpPr>
          <p:spPr>
            <a:xfrm rot="2700000">
              <a:off x="-250498" y="56849"/>
              <a:ext cx="547907" cy="614248"/>
            </a:xfrm>
            <a:custGeom>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 name="WFGPS Logo">
            <a:extLst>
              <a:ext uri="{FF2B5EF4-FFF2-40B4-BE49-F238E27FC236}">
                <a16:creationId xmlns:a16="http://schemas.microsoft.com/office/drawing/2014/main" id="{40D1CC92-595A-4C4B-87DC-6E0AC2E48EBD}"/>
              </a:ext>
              <a:ext uri="{C183D7F6-B498-43B3-948B-1728B52AA6E4}">
                <adec:decorative xmlns:adec="http://schemas.microsoft.com/office/drawing/2017/decorative" xmlns="" val="1"/>
              </a:ext>
            </a:extLst>
          </p:cNvPr>
          <p:cNvPicPr>
            <a:picLocks noChangeAspect="1"/>
          </p:cNvPicPr>
          <p:nvPr userDrawn="1"/>
        </p:nvPicPr>
        <p:blipFill>
          <a:blip r:embed="rId1"/>
          <a:stretch>
            <a:fillRect/>
          </a:stretch>
        </p:blipFill>
        <p:spPr>
          <a:xfrm>
            <a:off x="9622551" y="6284572"/>
            <a:ext cx="1389041" cy="471509"/>
          </a:xfrm>
          <a:prstGeom prst="rect">
            <a:avLst/>
          </a:prstGeom>
        </p:spPr>
      </p:pic>
      <p:pic>
        <p:nvPicPr>
          <p:cNvPr id="12" name="ETA Tagline">
            <a:extLst>
              <a:ext uri="{FF2B5EF4-FFF2-40B4-BE49-F238E27FC236}">
                <a16:creationId xmlns:a16="http://schemas.microsoft.com/office/drawing/2014/main" id="{2B829376-546E-46B9-98B4-30475B1AD681}"/>
              </a:ext>
              <a:ext uri="{C183D7F6-B498-43B3-948B-1728B52AA6E4}">
                <adec:decorative xmlns:adec="http://schemas.microsoft.com/office/drawing/2017/decorative" xmlns="" val="1"/>
              </a:ext>
            </a:extLst>
          </p:cNvPr>
          <p:cNvPicPr>
            <a:picLocks noChangeAspect="1"/>
          </p:cNvPicPr>
          <p:nvPr userDrawn="1"/>
        </p:nvPicPr>
        <p:blipFill>
          <a:blip r:embed="rId2">
            <a:alphaModFix amt="70000"/>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7" name="Slide Number">
            <a:extLst>
              <a:ext uri="{FF2B5EF4-FFF2-40B4-BE49-F238E27FC236}">
                <a16:creationId xmlns:a16="http://schemas.microsoft.com/office/drawing/2014/main" id="{8090F5B9-C4F2-45B7-BA66-AA5C6B508C37}"/>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7D3B4C49-C6BA-41E7-B71C-22A0C9AE6DAD}"/>
              </a:ext>
            </a:extLst>
          </p:cNvPr>
          <p:cNvSpPr>
            <a:spLocks noGrp="1"/>
          </p:cNvSpPr>
          <p:nvPr>
            <p:ph type="title"/>
          </p:nvPr>
        </p:nvSpPr>
        <p:spPr>
          <a:xfrm>
            <a:off x="839788" y="457200"/>
            <a:ext cx="3932237" cy="2377440"/>
          </a:xfrm>
        </p:spPr>
        <p:txBody>
          <a:bodyPr anchor="b">
            <a:normAutofit/>
          </a:bodyPr>
          <a:lstStyle>
            <a:lvl1pPr>
              <a:defRPr sz="3600"/>
            </a:lvl1pPr>
          </a:lstStyle>
          <a:p>
            <a:r>
              <a:rPr lang="en-US"/>
              <a:t>Click to edit Master title style</a:t>
            </a:r>
          </a:p>
        </p:txBody>
      </p:sp>
      <p:sp>
        <p:nvSpPr>
          <p:cNvPr id="4" name="Subtitle Caption">
            <a:extLst>
              <a:ext uri="{FF2B5EF4-FFF2-40B4-BE49-F238E27FC236}">
                <a16:creationId xmlns:a16="http://schemas.microsoft.com/office/drawing/2014/main" id="{896BE454-1C77-4AE2-9537-397FA5265275}"/>
              </a:ext>
            </a:extLst>
          </p:cNvPr>
          <p:cNvSpPr>
            <a:spLocks noGrp="1"/>
          </p:cNvSpPr>
          <p:nvPr>
            <p:ph type="body" sz="half" idx="2"/>
          </p:nvPr>
        </p:nvSpPr>
        <p:spPr>
          <a:xfrm>
            <a:off x="839788" y="3300731"/>
            <a:ext cx="3932237" cy="2560320"/>
          </a:xfrm>
          <a:solidFill>
            <a:srgbClr val="F3F4F4"/>
          </a:solidFill>
          <a:ln>
            <a:solidFill>
              <a:schemeClr val="accent4"/>
            </a:solidFill>
          </a:ln>
        </p:spPr>
        <p:txBody>
          <a:bodyPr lIns="182880" tIns="182880" rIns="182880" bIns="182880" anchor="ctr">
            <a:noAutofit/>
          </a:bodyPr>
          <a:lstStyle>
            <a:lvl1pPr marL="0" indent="0" algn="ctr">
              <a:buNone/>
              <a:defRPr sz="2000" i="1">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a:extLst>
              <a:ext uri="{FF2B5EF4-FFF2-40B4-BE49-F238E27FC236}">
                <a16:creationId xmlns:a16="http://schemas.microsoft.com/office/drawing/2014/main" id="{07FB22A7-9223-4C98-AE44-1CE62BD7ED17}"/>
              </a:ext>
            </a:extLst>
          </p:cNvPr>
          <p:cNvSpPr>
            <a:spLocks noGrp="1"/>
          </p:cNvSpPr>
          <p:nvPr>
            <p:ph idx="1"/>
          </p:nvPr>
        </p:nvSpPr>
        <p:spPr>
          <a:xfrm>
            <a:off x="5183188" y="457201"/>
            <a:ext cx="6172200" cy="5403850"/>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a:extLst>
              <a:ext uri="{FF2B5EF4-FFF2-40B4-BE49-F238E27FC236}">
                <a16:creationId xmlns:a16="http://schemas.microsoft.com/office/drawing/2014/main" id="{01D062C9-4BB1-48A5-9C8D-6735985CC6C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91869519"/>
      </p:ext>
    </p:extLst>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tags" Target="../tags/tag28.xml" /><Relationship Id="rId13" Type="http://schemas.openxmlformats.org/officeDocument/2006/relationships/tags" Target="../tags/tag29.xml" /><Relationship Id="rId14" Type="http://schemas.openxmlformats.org/officeDocument/2006/relationships/tags" Target="../tags/tag30.xml" /><Relationship Id="rId15" Type="http://schemas.microsoft.com/office/2007/relationships/hdphoto" Target="../media/hdphoto1.wdp" /><Relationship Id="rId16" Type="http://schemas.openxmlformats.org/officeDocument/2006/relationships/tags" Target="../tags/tag31.xml" /><Relationship Id="rId17" Type="http://schemas.openxmlformats.org/officeDocument/2006/relationships/tags" Target="../tags/tag32.xml" /><Relationship Id="rId18" Type="http://schemas.openxmlformats.org/officeDocument/2006/relationships/tags" Target="../tags/tag33.xml" /><Relationship Id="rId19" Type="http://schemas.openxmlformats.org/officeDocument/2006/relationships/tags" Target="../tags/tag34.xml" /><Relationship Id="rId2" Type="http://schemas.openxmlformats.org/officeDocument/2006/relationships/slideLayout" Target="../slideLayouts/slideLayout2.xml" /><Relationship Id="rId20" Type="http://schemas.openxmlformats.org/officeDocument/2006/relationships/tags" Target="../tags/tag35.xml" /><Relationship Id="rId21" Type="http://schemas.openxmlformats.org/officeDocument/2006/relationships/image" Target="../media/image5.emf" /><Relationship Id="rId22" Type="http://schemas.openxmlformats.org/officeDocument/2006/relationships/tags" Target="../tags/tag36.xml" /><Relationship Id="rId23" Type="http://schemas.openxmlformats.org/officeDocument/2006/relationships/image" Target="../media/image7.png" /><Relationship Id="rId24" Type="http://schemas.openxmlformats.org/officeDocument/2006/relationships/tags" Target="../tags/tag37.xml" /><Relationship Id="rId25" Type="http://schemas.openxmlformats.org/officeDocument/2006/relationships/tags" Target="../tags/tag38.xml" /><Relationship Id="rId26" Type="http://schemas.openxmlformats.org/officeDocument/2006/relationships/tags" Target="../tags/tag39.xml" /><Relationship Id="rId27" Type="http://schemas.openxmlformats.org/officeDocument/2006/relationships/tags" Target="../tags/tag40.xml" /><Relationship Id="rId28" Type="http://schemas.openxmlformats.org/officeDocument/2006/relationships/tags" Target="../tags/tag41.xml" /><Relationship Id="rId29" Type="http://schemas.openxmlformats.org/officeDocument/2006/relationships/theme" Target="../theme/theme1.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12.xml" /><Relationship Id="rId10" Type="http://schemas.openxmlformats.org/officeDocument/2006/relationships/image" Target="../media/image5.emf" /><Relationship Id="rId11" Type="http://schemas.openxmlformats.org/officeDocument/2006/relationships/tags" Target="../tags/tag60.xml" /><Relationship Id="rId12" Type="http://schemas.openxmlformats.org/officeDocument/2006/relationships/tags" Target="../tags/tag61.xml" /><Relationship Id="rId13" Type="http://schemas.openxmlformats.org/officeDocument/2006/relationships/tags" Target="../tags/tag62.xml" /><Relationship Id="rId14" Type="http://schemas.openxmlformats.org/officeDocument/2006/relationships/tags" Target="../tags/tag63.xml" /><Relationship Id="rId15" Type="http://schemas.openxmlformats.org/officeDocument/2006/relationships/tags" Target="../tags/tag64.xml" /><Relationship Id="rId16" Type="http://schemas.openxmlformats.org/officeDocument/2006/relationships/tags" Target="../tags/tag65.xml" /><Relationship Id="rId17" Type="http://schemas.openxmlformats.org/officeDocument/2006/relationships/tags" Target="../tags/tag66.xml" /><Relationship Id="rId18" Type="http://schemas.openxmlformats.org/officeDocument/2006/relationships/tags" Target="../tags/tag67.xml" /><Relationship Id="rId19" Type="http://schemas.openxmlformats.org/officeDocument/2006/relationships/tags" Target="../tags/tag68.xml" /><Relationship Id="rId2" Type="http://schemas.openxmlformats.org/officeDocument/2006/relationships/slideLayout" Target="../slideLayouts/slideLayout13.xml" /><Relationship Id="rId20" Type="http://schemas.openxmlformats.org/officeDocument/2006/relationships/tags" Target="../tags/tag69.xml" /><Relationship Id="rId21" Type="http://schemas.openxmlformats.org/officeDocument/2006/relationships/tags" Target="../tags/tag70.xml" /><Relationship Id="rId22" Type="http://schemas.openxmlformats.org/officeDocument/2006/relationships/tags" Target="../tags/tag71.xml" /><Relationship Id="rId23" Type="http://schemas.openxmlformats.org/officeDocument/2006/relationships/tags" Target="../tags/tag72.xml" /><Relationship Id="rId24" Type="http://schemas.openxmlformats.org/officeDocument/2006/relationships/theme" Target="../theme/theme2.xml" /><Relationship Id="rId3" Type="http://schemas.openxmlformats.org/officeDocument/2006/relationships/slideLayout" Target="../slideLayouts/slideLayout14.xml" /><Relationship Id="rId4" Type="http://schemas.openxmlformats.org/officeDocument/2006/relationships/slideLayout" Target="../slideLayouts/slideLayout15.xml" /><Relationship Id="rId5" Type="http://schemas.openxmlformats.org/officeDocument/2006/relationships/slideLayout" Target="../slideLayouts/slideLayout16.xml" /><Relationship Id="rId6" Type="http://schemas.openxmlformats.org/officeDocument/2006/relationships/slideLayout" Target="../slideLayouts/slideLayout17.xml" /><Relationship Id="rId7" Type="http://schemas.openxmlformats.org/officeDocument/2006/relationships/image" Target="../media/image7.png" /><Relationship Id="rId8" Type="http://schemas.openxmlformats.org/officeDocument/2006/relationships/tags" Target="../tags/tag59.xml" /><Relationship Id="rId9" Type="http://schemas.microsoft.com/office/2007/relationships/hdphoto" Target="../media/hdphoto1.wdp" /></Relationships>
</file>

<file path=ppt/slideMasters/_rels/slideMaster3.xml.rels>&#65279;<?xml version="1.0" encoding="utf-8" standalone="yes"?><Relationships xmlns="http://schemas.openxmlformats.org/package/2006/relationships"><Relationship Id="rId1" Type="http://schemas.openxmlformats.org/officeDocument/2006/relationships/slideLayout" Target="../slideLayouts/slideLayout18.xml" /><Relationship Id="rId10" Type="http://schemas.openxmlformats.org/officeDocument/2006/relationships/tags" Target="../tags/tag108.xml" /><Relationship Id="rId11" Type="http://schemas.openxmlformats.org/officeDocument/2006/relationships/tags" Target="../tags/tag109.xml" /><Relationship Id="rId12" Type="http://schemas.openxmlformats.org/officeDocument/2006/relationships/tags" Target="../tags/tag110.xml" /><Relationship Id="rId13" Type="http://schemas.openxmlformats.org/officeDocument/2006/relationships/tags" Target="../tags/tag111.xml" /><Relationship Id="rId14" Type="http://schemas.openxmlformats.org/officeDocument/2006/relationships/tags" Target="../tags/tag112.xml" /><Relationship Id="rId15" Type="http://schemas.openxmlformats.org/officeDocument/2006/relationships/tags" Target="../tags/tag113.xml" /><Relationship Id="rId16" Type="http://schemas.openxmlformats.org/officeDocument/2006/relationships/tags" Target="../tags/tag114.xml" /><Relationship Id="rId17" Type="http://schemas.openxmlformats.org/officeDocument/2006/relationships/tags" Target="../tags/tag115.xml" /><Relationship Id="rId18" Type="http://schemas.openxmlformats.org/officeDocument/2006/relationships/tags" Target="../tags/tag116.xml" /><Relationship Id="rId19" Type="http://schemas.openxmlformats.org/officeDocument/2006/relationships/tags" Target="../tags/tag117.xml" /><Relationship Id="rId2" Type="http://schemas.openxmlformats.org/officeDocument/2006/relationships/slideLayout" Target="../slideLayouts/slideLayout19.xml" /><Relationship Id="rId20" Type="http://schemas.openxmlformats.org/officeDocument/2006/relationships/tags" Target="../tags/tag118.xml" /><Relationship Id="rId21" Type="http://schemas.openxmlformats.org/officeDocument/2006/relationships/tags" Target="../tags/tag119.xml" /><Relationship Id="rId22" Type="http://schemas.openxmlformats.org/officeDocument/2006/relationships/theme" Target="../theme/theme3.xml" /><Relationship Id="rId3" Type="http://schemas.openxmlformats.org/officeDocument/2006/relationships/slideLayout" Target="../slideLayouts/slideLayout20.xml" /><Relationship Id="rId4" Type="http://schemas.openxmlformats.org/officeDocument/2006/relationships/slideLayout" Target="../slideLayouts/slideLayout21.xml" /><Relationship Id="rId5" Type="http://schemas.openxmlformats.org/officeDocument/2006/relationships/image" Target="../media/image5.emf" /><Relationship Id="rId6" Type="http://schemas.openxmlformats.org/officeDocument/2006/relationships/tags" Target="../tags/tag106.xml" /><Relationship Id="rId7" Type="http://schemas.openxmlformats.org/officeDocument/2006/relationships/image" Target="../media/image7.png" /><Relationship Id="rId8" Type="http://schemas.microsoft.com/office/2007/relationships/hdphoto" Target="../media/hdphoto1.wdp" /><Relationship Id="rId9" Type="http://schemas.openxmlformats.org/officeDocument/2006/relationships/tags" Target="../tags/tag107.xml" /></Relationships>
</file>

<file path=ppt/slideMasters/_rels/slideMaster4.xml.rels>&#65279;<?xml version="1.0" encoding="utf-8" standalone="yes"?><Relationships xmlns="http://schemas.openxmlformats.org/package/2006/relationships"><Relationship Id="rId1" Type="http://schemas.openxmlformats.org/officeDocument/2006/relationships/slideLayout" Target="../slideLayouts/slideLayout22.xml" /><Relationship Id="rId10" Type="http://schemas.openxmlformats.org/officeDocument/2006/relationships/tags" Target="../tags/tag141.xml" /><Relationship Id="rId11" Type="http://schemas.openxmlformats.org/officeDocument/2006/relationships/tags" Target="../tags/tag142.xml" /><Relationship Id="rId12" Type="http://schemas.openxmlformats.org/officeDocument/2006/relationships/tags" Target="../tags/tag143.xml" /><Relationship Id="rId13" Type="http://schemas.openxmlformats.org/officeDocument/2006/relationships/tags" Target="../tags/tag144.xml" /><Relationship Id="rId14" Type="http://schemas.openxmlformats.org/officeDocument/2006/relationships/tags" Target="../tags/tag145.xml" /><Relationship Id="rId15" Type="http://schemas.openxmlformats.org/officeDocument/2006/relationships/tags" Target="../tags/tag146.xml" /><Relationship Id="rId16" Type="http://schemas.openxmlformats.org/officeDocument/2006/relationships/tags" Target="../tags/tag147.xml" /><Relationship Id="rId17" Type="http://schemas.openxmlformats.org/officeDocument/2006/relationships/tags" Target="../tags/tag148.xml" /><Relationship Id="rId18" Type="http://schemas.openxmlformats.org/officeDocument/2006/relationships/tags" Target="../tags/tag149.xml" /><Relationship Id="rId19" Type="http://schemas.openxmlformats.org/officeDocument/2006/relationships/tags" Target="../tags/tag150.xml" /><Relationship Id="rId2" Type="http://schemas.openxmlformats.org/officeDocument/2006/relationships/slideLayout" Target="../slideLayouts/slideLayout23.xml" /><Relationship Id="rId20" Type="http://schemas.openxmlformats.org/officeDocument/2006/relationships/tags" Target="../tags/tag151.xml" /><Relationship Id="rId21" Type="http://schemas.openxmlformats.org/officeDocument/2006/relationships/tags" Target="../tags/tag152.xml" /><Relationship Id="rId22" Type="http://schemas.openxmlformats.org/officeDocument/2006/relationships/tags" Target="../tags/tag153.xml" /><Relationship Id="rId23" Type="http://schemas.openxmlformats.org/officeDocument/2006/relationships/theme" Target="../theme/theme4.xml" /><Relationship Id="rId3" Type="http://schemas.openxmlformats.org/officeDocument/2006/relationships/slideLayout" Target="../slideLayouts/slideLayout24.xml" /><Relationship Id="rId4" Type="http://schemas.openxmlformats.org/officeDocument/2006/relationships/slideLayout" Target="../slideLayouts/slideLayout25.xml" /><Relationship Id="rId5" Type="http://schemas.openxmlformats.org/officeDocument/2006/relationships/slideLayout" Target="../slideLayouts/slideLayout26.xml" /><Relationship Id="rId6" Type="http://schemas.openxmlformats.org/officeDocument/2006/relationships/image" Target="../media/image5.emf" /><Relationship Id="rId7" Type="http://schemas.openxmlformats.org/officeDocument/2006/relationships/tags" Target="../tags/tag140.xml" /><Relationship Id="rId8" Type="http://schemas.openxmlformats.org/officeDocument/2006/relationships/image" Target="../media/image7.png" /><Relationship Id="rId9" Type="http://schemas.microsoft.com/office/2007/relationships/hdphoto" Target="../media/hdphoto1.wdp" /></Relationships>
</file>

<file path=ppt/slideMasters/_rels/slideMaster5.xml.rels>&#65279;<?xml version="1.0" encoding="utf-8" standalone="yes"?><Relationships xmlns="http://schemas.openxmlformats.org/package/2006/relationships"><Relationship Id="rId1" Type="http://schemas.openxmlformats.org/officeDocument/2006/relationships/slideLayout" Target="../slideLayouts/slideLayout27.xml" /><Relationship Id="rId10" Type="http://schemas.openxmlformats.org/officeDocument/2006/relationships/slideLayout" Target="../slideLayouts/slideLayout36.xml" /><Relationship Id="rId11" Type="http://schemas.openxmlformats.org/officeDocument/2006/relationships/slideLayout" Target="../slideLayouts/slideLayout37.xml" /><Relationship Id="rId12" Type="http://schemas.openxmlformats.org/officeDocument/2006/relationships/slideLayout" Target="../slideLayouts/slideLayout38.xml" /><Relationship Id="rId13" Type="http://schemas.openxmlformats.org/officeDocument/2006/relationships/tags" Target="../tags/tag163.xml" /><Relationship Id="rId14" Type="http://schemas.openxmlformats.org/officeDocument/2006/relationships/tags" Target="../tags/tag164.xml" /><Relationship Id="rId15" Type="http://schemas.openxmlformats.org/officeDocument/2006/relationships/tags" Target="../tags/tag165.xml" /><Relationship Id="rId16" Type="http://schemas.openxmlformats.org/officeDocument/2006/relationships/tags" Target="../tags/tag166.xml" /><Relationship Id="rId17" Type="http://schemas.openxmlformats.org/officeDocument/2006/relationships/tags" Target="../tags/tag167.xml" /><Relationship Id="rId18" Type="http://schemas.openxmlformats.org/officeDocument/2006/relationships/theme" Target="../theme/theme5.xml" /><Relationship Id="rId2" Type="http://schemas.openxmlformats.org/officeDocument/2006/relationships/slideLayout" Target="../slideLayouts/slideLayout28.xml" /><Relationship Id="rId3" Type="http://schemas.openxmlformats.org/officeDocument/2006/relationships/slideLayout" Target="../slideLayouts/slideLayout29.xml" /><Relationship Id="rId4" Type="http://schemas.openxmlformats.org/officeDocument/2006/relationships/slideLayout" Target="../slideLayouts/slideLayout30.xml" /><Relationship Id="rId5" Type="http://schemas.openxmlformats.org/officeDocument/2006/relationships/slideLayout" Target="../slideLayouts/slideLayout31.xml" /><Relationship Id="rId6" Type="http://schemas.openxmlformats.org/officeDocument/2006/relationships/slideLayout" Target="../slideLayouts/slideLayout32.xml" /><Relationship Id="rId7" Type="http://schemas.openxmlformats.org/officeDocument/2006/relationships/slideLayout" Target="../slideLayouts/slideLayout33.xml" /><Relationship Id="rId8" Type="http://schemas.openxmlformats.org/officeDocument/2006/relationships/slideLayout" Target="../slideLayouts/slideLayout34.xml" /><Relationship Id="rId9" Type="http://schemas.openxmlformats.org/officeDocument/2006/relationships/slideLayout" Target="../slideLayouts/slideLayout35.xml" /></Relationships>
</file>

<file path=ppt/slideMasters/_rels/slideMaster6.xml.rels>&#65279;<?xml version="1.0" encoding="utf-8" standalone="yes"?><Relationships xmlns="http://schemas.openxmlformats.org/package/2006/relationships"><Relationship Id="rId1" Type="http://schemas.openxmlformats.org/officeDocument/2006/relationships/slideLayout" Target="../slideLayouts/slideLayout39.xml" /><Relationship Id="rId10" Type="http://schemas.openxmlformats.org/officeDocument/2006/relationships/tags" Target="../tags/tag193.xml" /><Relationship Id="rId11" Type="http://schemas.openxmlformats.org/officeDocument/2006/relationships/tags" Target="../tags/tag194.xml" /><Relationship Id="rId12" Type="http://schemas.openxmlformats.org/officeDocument/2006/relationships/theme" Target="../theme/theme6.xml" /><Relationship Id="rId2" Type="http://schemas.openxmlformats.org/officeDocument/2006/relationships/slideLayout" Target="../slideLayouts/slideLayout40.xml" /><Relationship Id="rId3" Type="http://schemas.openxmlformats.org/officeDocument/2006/relationships/slideLayout" Target="../slideLayouts/slideLayout41.xml" /><Relationship Id="rId4" Type="http://schemas.openxmlformats.org/officeDocument/2006/relationships/slideLayout" Target="../slideLayouts/slideLayout42.xml" /><Relationship Id="rId5" Type="http://schemas.openxmlformats.org/officeDocument/2006/relationships/slideLayout" Target="../slideLayouts/slideLayout43.xml" /><Relationship Id="rId6" Type="http://schemas.openxmlformats.org/officeDocument/2006/relationships/slideLayout" Target="../slideLayouts/slideLayout44.xml" /><Relationship Id="rId7" Type="http://schemas.openxmlformats.org/officeDocument/2006/relationships/tags" Target="../tags/tag190.xml" /><Relationship Id="rId8" Type="http://schemas.openxmlformats.org/officeDocument/2006/relationships/tags" Target="../tags/tag191.xml" /><Relationship Id="rId9" Type="http://schemas.openxmlformats.org/officeDocument/2006/relationships/tags" Target="../tags/tag192.xml" /></Relationships>
</file>

<file path=ppt/slideMasters/_rels/slideMaster7.xml.rels>&#65279;<?xml version="1.0" encoding="utf-8" standalone="yes"?><Relationships xmlns="http://schemas.openxmlformats.org/package/2006/relationships"><Relationship Id="rId1" Type="http://schemas.openxmlformats.org/officeDocument/2006/relationships/slideLayout" Target="../slideLayouts/slideLayout45.xml" /><Relationship Id="rId10" Type="http://schemas.openxmlformats.org/officeDocument/2006/relationships/slideLayout" Target="../slideLayouts/slideLayout54.xml" /><Relationship Id="rId11" Type="http://schemas.openxmlformats.org/officeDocument/2006/relationships/slideLayout" Target="../slideLayouts/slideLayout55.xml" /><Relationship Id="rId12" Type="http://schemas.openxmlformats.org/officeDocument/2006/relationships/tags" Target="../tags/tag205.xml" /><Relationship Id="rId13" Type="http://schemas.openxmlformats.org/officeDocument/2006/relationships/image" Target="../media/image41.jpeg" /><Relationship Id="rId14" Type="http://schemas.openxmlformats.org/officeDocument/2006/relationships/tags" Target="../tags/tag206.xml" /><Relationship Id="rId15" Type="http://schemas.openxmlformats.org/officeDocument/2006/relationships/tags" Target="../tags/tag207.xml" /><Relationship Id="rId16" Type="http://schemas.openxmlformats.org/officeDocument/2006/relationships/tags" Target="../tags/tag208.xml" /><Relationship Id="rId17" Type="http://schemas.openxmlformats.org/officeDocument/2006/relationships/tags" Target="../tags/tag209.xml" /><Relationship Id="rId18" Type="http://schemas.openxmlformats.org/officeDocument/2006/relationships/tags" Target="../tags/tag210.xml" /><Relationship Id="rId19" Type="http://schemas.openxmlformats.org/officeDocument/2006/relationships/tags" Target="../tags/tag211.xml" /><Relationship Id="rId2" Type="http://schemas.openxmlformats.org/officeDocument/2006/relationships/slideLayout" Target="../slideLayouts/slideLayout46.xml" /><Relationship Id="rId20" Type="http://schemas.openxmlformats.org/officeDocument/2006/relationships/theme" Target="../theme/theme7.xml" /><Relationship Id="rId3" Type="http://schemas.openxmlformats.org/officeDocument/2006/relationships/slideLayout" Target="../slideLayouts/slideLayout47.xml" /><Relationship Id="rId4" Type="http://schemas.openxmlformats.org/officeDocument/2006/relationships/slideLayout" Target="../slideLayouts/slideLayout48.xml" /><Relationship Id="rId5" Type="http://schemas.openxmlformats.org/officeDocument/2006/relationships/slideLayout" Target="../slideLayouts/slideLayout49.xml" /><Relationship Id="rId6" Type="http://schemas.openxmlformats.org/officeDocument/2006/relationships/slideLayout" Target="../slideLayouts/slideLayout50.xml" /><Relationship Id="rId7" Type="http://schemas.openxmlformats.org/officeDocument/2006/relationships/slideLayout" Target="../slideLayouts/slideLayout51.xml" /><Relationship Id="rId8" Type="http://schemas.openxmlformats.org/officeDocument/2006/relationships/slideLayout" Target="../slideLayouts/slideLayout52.xml" /><Relationship Id="rId9" Type="http://schemas.openxmlformats.org/officeDocument/2006/relationships/slideLayout" Target="../slideLayouts/slideLayout53.xml" /></Relationships>
</file>

<file path=ppt/slideMasters/_rels/slideMaster8.xml.rels>&#65279;<?xml version="1.0" encoding="utf-8" standalone="yes"?><Relationships xmlns="http://schemas.openxmlformats.org/package/2006/relationships"><Relationship Id="rId1" Type="http://schemas.openxmlformats.org/officeDocument/2006/relationships/slideLayout" Target="../slideLayouts/slideLayout56.xml" /><Relationship Id="rId10" Type="http://schemas.openxmlformats.org/officeDocument/2006/relationships/slideLayout" Target="../slideLayouts/slideLayout65.xml" /><Relationship Id="rId11" Type="http://schemas.openxmlformats.org/officeDocument/2006/relationships/slideLayout" Target="../slideLayouts/slideLayout66.xml" /><Relationship Id="rId12" Type="http://schemas.openxmlformats.org/officeDocument/2006/relationships/slideLayout" Target="../slideLayouts/slideLayout67.xml" /><Relationship Id="rId13" Type="http://schemas.openxmlformats.org/officeDocument/2006/relationships/slideLayout" Target="../slideLayouts/slideLayout68.xml" /><Relationship Id="rId14" Type="http://schemas.openxmlformats.org/officeDocument/2006/relationships/slideLayout" Target="../slideLayouts/slideLayout69.xml" /><Relationship Id="rId15" Type="http://schemas.openxmlformats.org/officeDocument/2006/relationships/slideLayout" Target="../slideLayouts/slideLayout70.xml" /><Relationship Id="rId16" Type="http://schemas.openxmlformats.org/officeDocument/2006/relationships/tags" Target="../tags/tag228.xml" /><Relationship Id="rId17" Type="http://schemas.openxmlformats.org/officeDocument/2006/relationships/tags" Target="../tags/tag229.xml" /><Relationship Id="rId18" Type="http://schemas.openxmlformats.org/officeDocument/2006/relationships/tags" Target="../tags/tag230.xml" /><Relationship Id="rId19" Type="http://schemas.openxmlformats.org/officeDocument/2006/relationships/tags" Target="../tags/tag231.xml" /><Relationship Id="rId2" Type="http://schemas.openxmlformats.org/officeDocument/2006/relationships/slideLayout" Target="../slideLayouts/slideLayout57.xml" /><Relationship Id="rId20" Type="http://schemas.openxmlformats.org/officeDocument/2006/relationships/tags" Target="../tags/tag232.xml" /><Relationship Id="rId21" Type="http://schemas.openxmlformats.org/officeDocument/2006/relationships/tags" Target="../tags/tag233.xml" /><Relationship Id="rId22" Type="http://schemas.openxmlformats.org/officeDocument/2006/relationships/image" Target="../media/image43.png" /><Relationship Id="rId23" Type="http://schemas.openxmlformats.org/officeDocument/2006/relationships/tags" Target="../tags/tag234.xml" /><Relationship Id="rId24" Type="http://schemas.openxmlformats.org/officeDocument/2006/relationships/theme" Target="../theme/theme8.xml" /><Relationship Id="rId3" Type="http://schemas.openxmlformats.org/officeDocument/2006/relationships/slideLayout" Target="../slideLayouts/slideLayout58.xml" /><Relationship Id="rId4" Type="http://schemas.openxmlformats.org/officeDocument/2006/relationships/slideLayout" Target="../slideLayouts/slideLayout59.xml" /><Relationship Id="rId5" Type="http://schemas.openxmlformats.org/officeDocument/2006/relationships/slideLayout" Target="../slideLayouts/slideLayout60.xml" /><Relationship Id="rId6" Type="http://schemas.openxmlformats.org/officeDocument/2006/relationships/slideLayout" Target="../slideLayouts/slideLayout61.xml" /><Relationship Id="rId7" Type="http://schemas.openxmlformats.org/officeDocument/2006/relationships/slideLayout" Target="../slideLayouts/slideLayout62.xml" /><Relationship Id="rId8" Type="http://schemas.openxmlformats.org/officeDocument/2006/relationships/slideLayout" Target="../slideLayouts/slideLayout63.xml" /><Relationship Id="rId9" Type="http://schemas.openxmlformats.org/officeDocument/2006/relationships/slideLayout" Target="../slideLayouts/slideLayout64.xml" /></Relationships>
</file>

<file path=ppt/slideMasters/slideMaster1.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xmlns="" val="1"/>
              </a:ext>
            </a:extLst>
          </p:cNvPr>
          <p:cNvSpPr/>
          <p:nvPr userDrawn="1">
            <p:custDataLst>
              <p:tags r:id="rId12"/>
            </p:custDataLst>
          </p:nvPr>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xmlns="" val="1"/>
              </a:ext>
            </a:extLst>
          </p:cNvPr>
          <p:cNvGrpSpPr/>
          <p:nvPr userDrawn="1">
            <p:custDataLst>
              <p:tags r:id="rId13"/>
            </p:custDataLst>
          </p:nvPr>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custDataLst>
                <p:tags r:id="rId14"/>
              </p:custDataLst>
            </p:nvPr>
          </p:nvSpPr>
          <p:spPr>
            <a:xfrm rot="2700000">
              <a:off x="-265319" y="-8574"/>
              <a:ext cx="649115" cy="816665"/>
            </a:xfrm>
            <a:custGeom>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cxnLst>
                <a:cxn ang="0">
                  <a:pos x="connsiteX0" y="connsiteY0"/>
                </a:cxn>
                <a:cxn ang="0">
                  <a:pos x="connsiteX1" y="connsiteY1"/>
                </a:cxn>
                <a:cxn ang="0">
                  <a:pos x="connsiteX2" y="connsiteY2"/>
                </a:cxn>
                <a:cxn ang="0">
                  <a:pos x="connsiteX3" y="connsiteY3"/>
                </a:cxn>
              </a:cxnLst>
              <a:rect l="l" t="t" r="r" b="b"/>
              <a:pathLst>
                <a:path w="649115" h="816664">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custDataLst>
                <p:tags r:id="rId16"/>
              </p:custDataLst>
            </p:nvPr>
          </p:nvSpPr>
          <p:spPr>
            <a:xfrm rot="2700000">
              <a:off x="-261373" y="8838"/>
              <a:ext cx="622175" cy="762786"/>
            </a:xfrm>
            <a:custGeom>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custDataLst>
                <p:tags r:id="rId17"/>
              </p:custDataLst>
            </p:nvPr>
          </p:nvSpPr>
          <p:spPr>
            <a:xfrm rot="2700000">
              <a:off x="-250498" y="56849"/>
              <a:ext cx="547907" cy="614248"/>
            </a:xfrm>
            <a:custGeom>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xmlns="" val="1"/>
              </a:ext>
            </a:extLst>
          </p:cNvPr>
          <p:cNvGrpSpPr/>
          <p:nvPr userDrawn="1">
            <p:custDataLst>
              <p:tags r:id="rId18"/>
            </p:custDataLst>
          </p:nvPr>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custDataLst>
                <p:tags r:id="rId19"/>
              </p:custDataLst>
            </p:nvPr>
          </p:nvSpPr>
          <p:spPr>
            <a:xfrm rot="13500000">
              <a:off x="11616677" y="5767989"/>
              <a:ext cx="851703" cy="1274472"/>
            </a:xfrm>
            <a:custGeom>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custDataLst>
                <p:tags r:id="rId20"/>
              </p:custDataLst>
            </p:nvPr>
          </p:nvSpPr>
          <p:spPr>
            <a:xfrm rot="13500000">
              <a:off x="11639672" y="5804455"/>
              <a:ext cx="824763" cy="1220593"/>
            </a:xfrm>
            <a:custGeom>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xmlns="" val="1"/>
              </a:ext>
            </a:extLst>
          </p:cNvPr>
          <p:cNvPicPr>
            <a:picLocks noChangeAspect="1"/>
          </p:cNvPicPr>
          <p:nvPr userDrawn="1">
            <p:custDataLst>
              <p:tags r:id="rId22"/>
            </p:custDataLst>
          </p:nvPr>
        </p:nvPicPr>
        <p:blipFill>
          <a:blip r:embed="rId21"/>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xmlns="" val="1"/>
              </a:ext>
            </a:extLst>
          </p:cNvPr>
          <p:cNvPicPr>
            <a:picLocks noChangeAspect="1"/>
          </p:cNvPicPr>
          <p:nvPr userDrawn="1">
            <p:custDataLst>
              <p:tags r:id="rId24"/>
            </p:custDataLst>
          </p:nvPr>
        </p:nvPicPr>
        <p:blipFill>
          <a:blip r:embed="rId23">
            <a:alphaModFix amt="70000"/>
            <a:extLst>
              <a:ext uri="{BEBA8EAE-BF5A-486C-A8C5-ECC9F3942E4B}">
                <a14:imgProps xmlns:a14="http://schemas.microsoft.com/office/drawing/2010/main">
                  <a14:imgLayer r:embed="rId15">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custDataLst>
              <p:tags r:id="rId25"/>
            </p:custDataLst>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t>‹#›</a:t>
            </a:fld>
            <a:endParaRPr lang="en-US"/>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custDataLst>
              <p:tags r:id="rId26"/>
            </p:custDataLst>
          </p:nvPr>
        </p:nvSpPr>
        <p:spPr>
          <a:xfrm>
            <a:off x="805866" y="46208"/>
            <a:ext cx="11081334" cy="786384"/>
          </a:xfrm>
          <a:prstGeom prst="rect">
            <a:avLst/>
          </a:prstGeom>
        </p:spPr>
        <p:txBody>
          <a:bodyPr vert="horz" lIns="182880" tIns="45720" rIns="91440" bIns="45720" rtlCol="0" anchor="ctr">
            <a:normAutofit/>
          </a:bodyPr>
          <a:lstStyle/>
          <a:p>
            <a:r>
              <a:rPr lang="en-US"/>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custDataLst>
              <p:tags r:id="rId27"/>
            </p:custDataLst>
          </p:nvPr>
        </p:nvSpPr>
        <p:spPr>
          <a:xfrm>
            <a:off x="805866" y="1137446"/>
            <a:ext cx="11081334" cy="50395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custDataLst>
              <p:tags r:id="rId28"/>
            </p:custDataLst>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a:p>
        </p:txBody>
      </p:sp>
    </p:spTree>
    <p:extLst>
      <p:ext uri="{BB962C8B-B14F-4D97-AF65-F5344CB8AC3E}">
        <p14:creationId xmlns:p14="http://schemas.microsoft.com/office/powerpoint/2010/main" val="864336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80" r:id="rId4"/>
    <p:sldLayoutId id="2147483652" r:id="rId5"/>
    <p:sldLayoutId id="2147483653" r:id="rId6"/>
    <p:sldLayoutId id="2147483654" r:id="rId7"/>
    <p:sldLayoutId id="2147483655" r:id="rId8"/>
    <p:sldLayoutId id="2147483656" r:id="rId9"/>
    <p:sldLayoutId id="2147483657" r:id="rId10"/>
    <p:sldLayoutId id="2147483715" r:id="rId11"/>
  </p:sldLayoutIdLst>
  <p:transition/>
  <p:timing/>
  <p:hf hdr="0" ftr="0" dt="0"/>
  <p:txStyles>
    <p:titleStyle>
      <a:lvl1pPr algn="l" defTabSz="914400" rtl="0" eaLnBrk="1" latinLnBrk="0" hangingPunct="1">
        <a:lnSpc>
          <a:spcPct val="90000"/>
        </a:lnSpc>
        <a:spcBef>
          <a:spcPct val="0"/>
        </a:spcBef>
        <a:buNone/>
        <a:defRPr sz="3200" b="1" kern="1200">
          <a:solidFill>
            <a:schemeClr val="accent1"/>
          </a:solidFill>
          <a:latin typeface="+mn-lt"/>
          <a:ea typeface="+mj-ea"/>
          <a:cs typeface="+mj-cs"/>
        </a:defRPr>
      </a:lvl1pPr>
    </p:titleStyle>
    <p:body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xmlns="" val="1"/>
              </a:ext>
            </a:extLst>
          </p:cNvPr>
          <p:cNvPicPr>
            <a:picLocks noChangeAspect="1"/>
          </p:cNvPicPr>
          <p:nvPr userDrawn="1">
            <p:custDataLst>
              <p:tags r:id="rId8"/>
            </p:custDataLst>
          </p:nvPr>
        </p:nvPicPr>
        <p:blipFill>
          <a:blip r:embed="rId7">
            <a:alphaModFix amt="70000"/>
            <a:extLst>
              <a:ext uri="{BEBA8EAE-BF5A-486C-A8C5-ECC9F3942E4B}">
                <a14:imgProps xmlns:a14="http://schemas.microsoft.com/office/drawing/2010/main">
                  <a14:imgLayer r:embed="rId9">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xmlns="" val="1"/>
              </a:ext>
            </a:extLst>
          </p:cNvPr>
          <p:cNvPicPr>
            <a:picLocks noChangeAspect="1"/>
          </p:cNvPicPr>
          <p:nvPr userDrawn="1">
            <p:custDataLst>
              <p:tags r:id="rId11"/>
            </p:custDataLst>
          </p:nvPr>
        </p:nvPicPr>
        <p:blipFill>
          <a:blip r:embed="rId10"/>
          <a:stretch>
            <a:fillRect/>
          </a:stretch>
        </p:blipFill>
        <p:spPr>
          <a:xfrm>
            <a:off x="9622551" y="6284572"/>
            <a:ext cx="1389041" cy="471509"/>
          </a:xfrm>
          <a:prstGeom prst="rect">
            <a:avLst/>
          </a:prstGeom>
        </p:spPr>
      </p:pic>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xmlns="" val="1"/>
              </a:ext>
            </a:extLst>
          </p:cNvPr>
          <p:cNvGrpSpPr/>
          <p:nvPr userDrawn="1">
            <p:custDataLst>
              <p:tags r:id="rId12"/>
            </p:custDataLst>
          </p:nvPr>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custDataLst>
                <p:tags r:id="rId13"/>
              </p:custDataLst>
            </p:nvPr>
          </p:nvSpPr>
          <p:spPr>
            <a:xfrm rot="13500000">
              <a:off x="11616677" y="5767989"/>
              <a:ext cx="851703" cy="1274472"/>
            </a:xfrm>
            <a:custGeom>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custDataLst>
                <p:tags r:id="rId14"/>
              </p:custDataLst>
            </p:nvPr>
          </p:nvSpPr>
          <p:spPr>
            <a:xfrm rot="13500000">
              <a:off x="11639672" y="5804455"/>
              <a:ext cx="824763" cy="1220593"/>
            </a:xfrm>
            <a:custGeom>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xmlns="" val="1"/>
              </a:ext>
            </a:extLst>
          </p:cNvPr>
          <p:cNvSpPr/>
          <p:nvPr userDrawn="1">
            <p:custDataLst>
              <p:tags r:id="rId15"/>
            </p:custDataLst>
          </p:nvPr>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xmlns="" val="1"/>
              </a:ext>
            </a:extLst>
          </p:cNvPr>
          <p:cNvGrpSpPr/>
          <p:nvPr userDrawn="1">
            <p:custDataLst>
              <p:tags r:id="rId16"/>
            </p:custDataLst>
          </p:nvPr>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custDataLst>
                <p:tags r:id="rId17"/>
              </p:custDataLst>
            </p:nvPr>
          </p:nvSpPr>
          <p:spPr>
            <a:xfrm rot="2700000">
              <a:off x="-265319" y="-8574"/>
              <a:ext cx="649115" cy="816665"/>
            </a:xfrm>
            <a:custGeom>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cxnLst>
                <a:cxn ang="0">
                  <a:pos x="connsiteX0" y="connsiteY0"/>
                </a:cxn>
                <a:cxn ang="0">
                  <a:pos x="connsiteX1" y="connsiteY1"/>
                </a:cxn>
                <a:cxn ang="0">
                  <a:pos x="connsiteX2" y="connsiteY2"/>
                </a:cxn>
                <a:cxn ang="0">
                  <a:pos x="connsiteX3" y="connsiteY3"/>
                </a:cxn>
              </a:cxnLst>
              <a:rect l="l" t="t" r="r" b="b"/>
              <a:pathLst>
                <a:path w="649115" h="816664">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custDataLst>
                <p:tags r:id="rId18"/>
              </p:custDataLst>
            </p:nvPr>
          </p:nvSpPr>
          <p:spPr>
            <a:xfrm rot="2700000">
              <a:off x="-261373" y="8838"/>
              <a:ext cx="622175" cy="762786"/>
            </a:xfrm>
            <a:custGeom>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custDataLst>
                <p:tags r:id="rId19"/>
              </p:custDataLst>
            </p:nvPr>
          </p:nvSpPr>
          <p:spPr>
            <a:xfrm rot="2700000">
              <a:off x="-250498" y="56849"/>
              <a:ext cx="547907" cy="614248"/>
            </a:xfrm>
            <a:custGeom>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custDataLst>
              <p:tags r:id="rId20"/>
            </p:custDataLst>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t>‹#›</a:t>
            </a:fld>
            <a:endParaRPr lang="en-US"/>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custDataLst>
              <p:tags r:id="rId21"/>
            </p:custDataLst>
          </p:nvPr>
        </p:nvSpPr>
        <p:spPr>
          <a:xfrm>
            <a:off x="805866" y="46208"/>
            <a:ext cx="11081334" cy="786384"/>
          </a:xfrm>
          <a:prstGeom prst="rect">
            <a:avLst/>
          </a:prstGeom>
        </p:spPr>
        <p:txBody>
          <a:bodyPr vert="horz" lIns="182880" tIns="45720" rIns="91440" bIns="45720" rtlCol="0" anchor="ctr">
            <a:normAutofit/>
          </a:bodyPr>
          <a:lstStyle/>
          <a:p>
            <a:r>
              <a:rPr lang="en-US"/>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custDataLst>
              <p:tags r:id="rId22"/>
            </p:custDataLst>
          </p:nvPr>
        </p:nvSpPr>
        <p:spPr>
          <a:xfrm>
            <a:off x="805866" y="1137446"/>
            <a:ext cx="11081334" cy="50395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custDataLst>
              <p:tags r:id="rId23"/>
            </p:custDataLst>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a:p>
        </p:txBody>
      </p:sp>
    </p:spTree>
    <p:extLst>
      <p:ext uri="{BB962C8B-B14F-4D97-AF65-F5344CB8AC3E}">
        <p14:creationId xmlns:p14="http://schemas.microsoft.com/office/powerpoint/2010/main" val="3402457141"/>
      </p:ext>
    </p:extLst>
  </p:cSld>
  <p:clrMap bg1="lt1" tx1="dk1" bg2="lt2" tx2="dk2" accent1="accent1" accent2="accent2" accent3="accent3" accent4="accent4" accent5="accent5" accent6="accent6" hlink="hlink" folHlink="folHlink"/>
  <p:sldLayoutIdLst>
    <p:sldLayoutId id="2147483681" r:id="rId1"/>
    <p:sldLayoutId id="2147483683" r:id="rId2"/>
    <p:sldLayoutId id="2147483672" r:id="rId3"/>
    <p:sldLayoutId id="2147483682" r:id="rId4"/>
    <p:sldLayoutId id="2147483674" r:id="rId5"/>
    <p:sldLayoutId id="2147483697" r:id="rId6"/>
  </p:sldLayoutIdLst>
  <p:transition/>
  <p:timing/>
  <p:hf hdr="0" ftr="0" dt="0"/>
  <p:txStyles>
    <p:titleStyle>
      <a:lvl1pPr algn="l" defTabSz="914400" rtl="0" eaLnBrk="1" latinLnBrk="0" hangingPunct="1">
        <a:lnSpc>
          <a:spcPct val="90000"/>
        </a:lnSpc>
        <a:spcBef>
          <a:spcPct val="0"/>
        </a:spcBef>
        <a:buNone/>
        <a:defRPr sz="3200" b="1" kern="1200">
          <a:solidFill>
            <a:schemeClr val="accent1"/>
          </a:solidFill>
          <a:latin typeface="+mn-lt"/>
          <a:ea typeface="+mj-ea"/>
          <a:cs typeface="+mj-cs"/>
        </a:defRPr>
      </a:lvl1pPr>
    </p:titleStyle>
    <p:body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xmlns="" val="1"/>
              </a:ext>
            </a:extLst>
          </p:cNvPr>
          <p:cNvPicPr>
            <a:picLocks noChangeAspect="1"/>
          </p:cNvPicPr>
          <p:nvPr userDrawn="1">
            <p:custDataLst>
              <p:tags r:id="rId6"/>
            </p:custDataLst>
          </p:nvPr>
        </p:nvPicPr>
        <p:blipFill>
          <a:blip r:embed="rId5"/>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xmlns="" val="1"/>
              </a:ext>
            </a:extLst>
          </p:cNvPr>
          <p:cNvPicPr>
            <a:picLocks noChangeAspect="1"/>
          </p:cNvPicPr>
          <p:nvPr userDrawn="1">
            <p:custDataLst>
              <p:tags r:id="rId9"/>
            </p:custDataLst>
          </p:nvPr>
        </p:nvPicPr>
        <p:blipFill>
          <a:blip r:embed="rId7">
            <a:alphaModFix amt="70000"/>
            <a:extLst>
              <a:ext uri="{BEBA8EAE-BF5A-486C-A8C5-ECC9F3942E4B}">
                <a14:imgProps xmlns:a14="http://schemas.microsoft.com/office/drawing/2010/main">
                  <a14:imgLayer r:embed="rId8">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xmlns="" val="1"/>
              </a:ext>
            </a:extLst>
          </p:cNvPr>
          <p:cNvGrpSpPr/>
          <p:nvPr userDrawn="1">
            <p:custDataLst>
              <p:tags r:id="rId10"/>
            </p:custDataLst>
          </p:nvPr>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custDataLst>
                <p:tags r:id="rId11"/>
              </p:custDataLst>
            </p:nvPr>
          </p:nvSpPr>
          <p:spPr>
            <a:xfrm rot="13500000">
              <a:off x="11616677" y="5767989"/>
              <a:ext cx="851703" cy="1274472"/>
            </a:xfrm>
            <a:custGeom>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custDataLst>
                <p:tags r:id="rId12"/>
              </p:custDataLst>
            </p:nvPr>
          </p:nvSpPr>
          <p:spPr>
            <a:xfrm rot="13500000">
              <a:off x="11639672" y="5804455"/>
              <a:ext cx="824763" cy="1220593"/>
            </a:xfrm>
            <a:custGeom>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xmlns="" val="1"/>
              </a:ext>
            </a:extLst>
          </p:cNvPr>
          <p:cNvSpPr/>
          <p:nvPr userDrawn="1">
            <p:custDataLst>
              <p:tags r:id="rId13"/>
            </p:custDataLst>
          </p:nvPr>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xmlns="" val="1"/>
              </a:ext>
            </a:extLst>
          </p:cNvPr>
          <p:cNvGrpSpPr/>
          <p:nvPr userDrawn="1">
            <p:custDataLst>
              <p:tags r:id="rId14"/>
            </p:custDataLst>
          </p:nvPr>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custDataLst>
                <p:tags r:id="rId15"/>
              </p:custDataLst>
            </p:nvPr>
          </p:nvSpPr>
          <p:spPr>
            <a:xfrm rot="2700000">
              <a:off x="-265319" y="-8574"/>
              <a:ext cx="649115" cy="816665"/>
            </a:xfrm>
            <a:custGeom>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cxnLst>
                <a:cxn ang="0">
                  <a:pos x="connsiteX0" y="connsiteY0"/>
                </a:cxn>
                <a:cxn ang="0">
                  <a:pos x="connsiteX1" y="connsiteY1"/>
                </a:cxn>
                <a:cxn ang="0">
                  <a:pos x="connsiteX2" y="connsiteY2"/>
                </a:cxn>
                <a:cxn ang="0">
                  <a:pos x="connsiteX3" y="connsiteY3"/>
                </a:cxn>
              </a:cxnLst>
              <a:rect l="l" t="t" r="r" b="b"/>
              <a:pathLst>
                <a:path w="649115" h="816664">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custDataLst>
                <p:tags r:id="rId16"/>
              </p:custDataLst>
            </p:nvPr>
          </p:nvSpPr>
          <p:spPr>
            <a:xfrm rot="2700000">
              <a:off x="-261373" y="8838"/>
              <a:ext cx="622175" cy="762786"/>
            </a:xfrm>
            <a:custGeom>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custDataLst>
                <p:tags r:id="rId17"/>
              </p:custDataLst>
            </p:nvPr>
          </p:nvSpPr>
          <p:spPr>
            <a:xfrm rot="2700000">
              <a:off x="-250498" y="56849"/>
              <a:ext cx="547907" cy="614248"/>
            </a:xfrm>
            <a:custGeom>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custDataLst>
              <p:tags r:id="rId18"/>
            </p:custDataLst>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t>‹#›</a:t>
            </a:fld>
            <a:endParaRPr lang="en-US"/>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custDataLst>
              <p:tags r:id="rId19"/>
            </p:custDataLst>
          </p:nvPr>
        </p:nvSpPr>
        <p:spPr>
          <a:xfrm>
            <a:off x="805866" y="46208"/>
            <a:ext cx="11081334" cy="786384"/>
          </a:xfrm>
          <a:prstGeom prst="rect">
            <a:avLst/>
          </a:prstGeom>
        </p:spPr>
        <p:txBody>
          <a:bodyPr vert="horz" lIns="182880" tIns="45720" rIns="91440" bIns="45720" rtlCol="0" anchor="ctr">
            <a:normAutofit/>
          </a:bodyPr>
          <a:lstStyle/>
          <a:p>
            <a:r>
              <a:rPr lang="en-US"/>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custDataLst>
              <p:tags r:id="rId20"/>
            </p:custDataLst>
          </p:nvPr>
        </p:nvSpPr>
        <p:spPr>
          <a:xfrm>
            <a:off x="805866" y="1137446"/>
            <a:ext cx="11081334" cy="5039517"/>
          </a:xfrm>
          <a:prstGeom prst="rect">
            <a:avLst/>
          </a:prstGeom>
        </p:spPr>
        <p:txBody>
          <a:bodyPr vert="horz" lIns="91440" tIns="45720" rIns="91440" bIns="45720" rtlCol="0" anchor="ctr">
            <a:noAutofit/>
          </a:bodyPr>
          <a:lstStyle/>
          <a:p>
            <a:pPr lvl="0"/>
            <a:r>
              <a:rPr lang="en-US"/>
              <a:t>FirstName LastName</a:t>
            </a:r>
            <a:endParaRPr lang="en-US"/>
          </a:p>
          <a:p>
            <a:pPr lvl="1"/>
            <a:r>
              <a:rPr lang="en-US"/>
              <a:t>Position</a:t>
            </a:r>
          </a:p>
          <a:p>
            <a:pPr lvl="2"/>
            <a:r>
              <a:rPr lang="en-US"/>
              <a:t>Organization</a:t>
            </a:r>
          </a:p>
          <a:p>
            <a:pPr lvl="3"/>
            <a:r>
              <a:rPr lang="en-US"/>
              <a:t>Email</a:t>
            </a:r>
          </a:p>
          <a:p>
            <a:pPr lvl="4"/>
            <a:r>
              <a:rPr lang="en-US"/>
              <a:t>Phone</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custDataLst>
              <p:tags r:id="rId21"/>
            </p:custDataLst>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a:p>
        </p:txBody>
      </p:sp>
    </p:spTree>
    <p:extLst>
      <p:ext uri="{BB962C8B-B14F-4D97-AF65-F5344CB8AC3E}">
        <p14:creationId xmlns:p14="http://schemas.microsoft.com/office/powerpoint/2010/main" val="1036630729"/>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68" r:id="rId3"/>
    <p:sldLayoutId id="2147483669" r:id="rId4"/>
  </p:sldLayoutIdLst>
  <p:transition/>
  <p:timing/>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0" indent="0" algn="l" defTabSz="914400" rtl="0" eaLnBrk="1" latinLnBrk="0" hangingPunct="1">
        <a:lnSpc>
          <a:spcPct val="95000"/>
        </a:lnSpc>
        <a:spcBef>
          <a:spcPts val="3000"/>
        </a:spcBef>
        <a:buClr>
          <a:schemeClr val="accent2"/>
        </a:buClr>
        <a:buFontTx/>
        <a:buNone/>
        <a:defRPr sz="2800" b="1" kern="1200">
          <a:solidFill>
            <a:schemeClr val="accent5"/>
          </a:solidFill>
          <a:latin typeface="+mn-lt"/>
          <a:ea typeface="+mn-ea"/>
          <a:cs typeface="+mn-cs"/>
        </a:defRPr>
      </a:lvl1pPr>
      <a:lvl2pPr marL="457200" indent="0" algn="l" defTabSz="914400" rtl="0" eaLnBrk="1" latinLnBrk="0" hangingPunct="1">
        <a:lnSpc>
          <a:spcPct val="95000"/>
        </a:lnSpc>
        <a:spcBef>
          <a:spcPts val="400"/>
        </a:spcBef>
        <a:buClr>
          <a:schemeClr val="accent6"/>
        </a:buClr>
        <a:buFont typeface="Wingdings 3" panose="05040102010807070707" pitchFamily="18" charset="2"/>
        <a:buNone/>
        <a:defRPr sz="2200" i="1" kern="1200">
          <a:solidFill>
            <a:schemeClr val="bg2">
              <a:lumMod val="25000"/>
            </a:schemeClr>
          </a:solidFill>
          <a:latin typeface="+mj-lt"/>
          <a:ea typeface="+mn-ea"/>
          <a:cs typeface="+mn-cs"/>
        </a:defRPr>
      </a:lvl2pPr>
      <a:lvl3pPr marL="457200" indent="0" algn="l" defTabSz="914400" rtl="0" eaLnBrk="1" latinLnBrk="0" hangingPunct="1">
        <a:lnSpc>
          <a:spcPct val="95000"/>
        </a:lnSpc>
        <a:spcBef>
          <a:spcPts val="200"/>
        </a:spcBef>
        <a:buClr>
          <a:schemeClr val="bg1">
            <a:lumMod val="50000"/>
          </a:schemeClr>
        </a:buClr>
        <a:buFont typeface="Wingdings 3" panose="05040102010807070707" pitchFamily="18" charset="2"/>
        <a:buNone/>
        <a:defRPr sz="2200" kern="1200">
          <a:solidFill>
            <a:schemeClr val="bg2">
              <a:lumMod val="25000"/>
            </a:schemeClr>
          </a:solidFill>
          <a:latin typeface="+mn-lt"/>
          <a:ea typeface="+mn-ea"/>
          <a:cs typeface="+mn-cs"/>
        </a:defRPr>
      </a:lvl3pPr>
      <a:lvl4pPr marL="914400" indent="-457200" algn="l" defTabSz="914400" rtl="0" eaLnBrk="1" latinLnBrk="0" hangingPunct="1">
        <a:lnSpc>
          <a:spcPct val="95000"/>
        </a:lnSpc>
        <a:spcBef>
          <a:spcPts val="1000"/>
        </a:spcBef>
        <a:buClr>
          <a:schemeClr val="tx2">
            <a:lumMod val="90000"/>
            <a:lumOff val="10000"/>
          </a:schemeClr>
        </a:buClr>
        <a:buFont typeface="Wingdings" panose="05000000000000000000" pitchFamily="2" charset="2"/>
        <a:buChar char=""/>
        <a:defRPr sz="2000" u="sng" kern="1200">
          <a:solidFill>
            <a:schemeClr val="accent6"/>
          </a:solidFill>
          <a:latin typeface="+mn-lt"/>
          <a:ea typeface="+mn-ea"/>
          <a:cs typeface="+mn-cs"/>
        </a:defRPr>
      </a:lvl4pPr>
      <a:lvl5pPr marL="914400" indent="-429768" algn="l" defTabSz="914400" rtl="0" eaLnBrk="1" latinLnBrk="0" hangingPunct="1">
        <a:lnSpc>
          <a:spcPct val="95000"/>
        </a:lnSpc>
        <a:spcBef>
          <a:spcPts val="300"/>
        </a:spcBef>
        <a:buClr>
          <a:schemeClr val="accent5"/>
        </a:buClr>
        <a:buFont typeface="Wingdings" panose="05000000000000000000" pitchFamily="2" charset="2"/>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xmlns="" val="1"/>
              </a:ext>
            </a:extLst>
          </p:cNvPr>
          <p:cNvPicPr>
            <a:picLocks noChangeAspect="1"/>
          </p:cNvPicPr>
          <p:nvPr userDrawn="1">
            <p:custDataLst>
              <p:tags r:id="rId7"/>
            </p:custDataLst>
          </p:nvPr>
        </p:nvPicPr>
        <p:blipFill>
          <a:blip r:embed="rId6"/>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xmlns="" val="1"/>
              </a:ext>
            </a:extLst>
          </p:cNvPr>
          <p:cNvPicPr>
            <a:picLocks noChangeAspect="1"/>
          </p:cNvPicPr>
          <p:nvPr userDrawn="1">
            <p:custDataLst>
              <p:tags r:id="rId10"/>
            </p:custDataLst>
          </p:nvPr>
        </p:nvPicPr>
        <p:blipFill>
          <a:blip r:embed="rId8">
            <a:alphaModFix amt="70000"/>
            <a:extLst>
              <a:ext uri="{BEBA8EAE-BF5A-486C-A8C5-ECC9F3942E4B}">
                <a14:imgProps xmlns:a14="http://schemas.microsoft.com/office/drawing/2010/main">
                  <a14:imgLayer r:embed="rId9">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xmlns="" val="1"/>
              </a:ext>
            </a:extLst>
          </p:cNvPr>
          <p:cNvGrpSpPr/>
          <p:nvPr userDrawn="1">
            <p:custDataLst>
              <p:tags r:id="rId11"/>
            </p:custDataLst>
          </p:nvPr>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custDataLst>
                <p:tags r:id="rId12"/>
              </p:custDataLst>
            </p:nvPr>
          </p:nvSpPr>
          <p:spPr>
            <a:xfrm rot="13500000">
              <a:off x="11616677" y="5767989"/>
              <a:ext cx="851703" cy="1274472"/>
            </a:xfrm>
            <a:custGeom>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custDataLst>
                <p:tags r:id="rId13"/>
              </p:custDataLst>
            </p:nvPr>
          </p:nvSpPr>
          <p:spPr>
            <a:xfrm rot="13500000">
              <a:off x="11639672" y="5804455"/>
              <a:ext cx="824763" cy="1220593"/>
            </a:xfrm>
            <a:custGeom>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xmlns="" val="1"/>
              </a:ext>
            </a:extLst>
          </p:cNvPr>
          <p:cNvSpPr/>
          <p:nvPr userDrawn="1">
            <p:custDataLst>
              <p:tags r:id="rId14"/>
            </p:custDataLst>
          </p:nvPr>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xmlns="" val="1"/>
              </a:ext>
            </a:extLst>
          </p:cNvPr>
          <p:cNvGrpSpPr/>
          <p:nvPr userDrawn="1">
            <p:custDataLst>
              <p:tags r:id="rId15"/>
            </p:custDataLst>
          </p:nvPr>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custDataLst>
                <p:tags r:id="rId16"/>
              </p:custDataLst>
            </p:nvPr>
          </p:nvSpPr>
          <p:spPr>
            <a:xfrm rot="2700000">
              <a:off x="-265319" y="-8574"/>
              <a:ext cx="649115" cy="816665"/>
            </a:xfrm>
            <a:custGeom>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cxnLst>
                <a:cxn ang="0">
                  <a:pos x="connsiteX0" y="connsiteY0"/>
                </a:cxn>
                <a:cxn ang="0">
                  <a:pos x="connsiteX1" y="connsiteY1"/>
                </a:cxn>
                <a:cxn ang="0">
                  <a:pos x="connsiteX2" y="connsiteY2"/>
                </a:cxn>
                <a:cxn ang="0">
                  <a:pos x="connsiteX3" y="connsiteY3"/>
                </a:cxn>
              </a:cxnLst>
              <a:rect l="l" t="t" r="r" b="b"/>
              <a:pathLst>
                <a:path w="649115" h="816664">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custDataLst>
                <p:tags r:id="rId17"/>
              </p:custDataLst>
            </p:nvPr>
          </p:nvSpPr>
          <p:spPr>
            <a:xfrm rot="2700000">
              <a:off x="-261373" y="8838"/>
              <a:ext cx="622175" cy="762786"/>
            </a:xfrm>
            <a:custGeom>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custDataLst>
                <p:tags r:id="rId18"/>
              </p:custDataLst>
            </p:nvPr>
          </p:nvSpPr>
          <p:spPr>
            <a:xfrm rot="2700000">
              <a:off x="-250498" y="56849"/>
              <a:ext cx="547907" cy="614248"/>
            </a:xfrm>
            <a:custGeom>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custDataLst>
              <p:tags r:id="rId19"/>
            </p:custDataLst>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2"/>
                </a:solidFill>
              </a:defRPr>
            </a:lvl1pPr>
          </a:lstStyle>
          <a:p>
            <a:fld id="{158B7785-F6D6-45F8-833E-07BD84680091}" type="slidenum">
              <a:rPr lang="en-US" smtClean="0"/>
              <a:t>‹#›</a:t>
            </a:fld>
            <a:endParaRPr lang="en-US"/>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custDataLst>
              <p:tags r:id="rId20"/>
            </p:custDataLst>
          </p:nvPr>
        </p:nvSpPr>
        <p:spPr>
          <a:xfrm>
            <a:off x="805866" y="46208"/>
            <a:ext cx="11081334" cy="786384"/>
          </a:xfrm>
          <a:prstGeom prst="rect">
            <a:avLst/>
          </a:prstGeom>
        </p:spPr>
        <p:txBody>
          <a:bodyPr vert="horz" lIns="182880" tIns="45720" rIns="91440" bIns="45720" rtlCol="0" anchor="ctr">
            <a:normAutofit/>
          </a:bodyPr>
          <a:lstStyle/>
          <a:p>
            <a:r>
              <a:rPr lang="en-US"/>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custDataLst>
              <p:tags r:id="rId21"/>
            </p:custDataLst>
          </p:nvPr>
        </p:nvSpPr>
        <p:spPr>
          <a:xfrm>
            <a:off x="805866" y="1137446"/>
            <a:ext cx="11081334" cy="50395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custDataLst>
              <p:tags r:id="rId22"/>
            </p:custDataLst>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a:p>
        </p:txBody>
      </p:sp>
    </p:spTree>
    <p:extLst>
      <p:ext uri="{BB962C8B-B14F-4D97-AF65-F5344CB8AC3E}">
        <p14:creationId xmlns:p14="http://schemas.microsoft.com/office/powerpoint/2010/main" val="981448211"/>
      </p:ext>
    </p:extLst>
  </p:cSld>
  <p:clrMap bg1="lt1" tx1="dk1" bg2="lt2" tx2="dk2" accent1="accent1" accent2="accent2" accent3="accent3" accent4="accent4" accent5="accent5" accent6="accent6" hlink="hlink" folHlink="folHlink"/>
  <p:sldLayoutIdLst>
    <p:sldLayoutId id="2147483693" r:id="rId1"/>
    <p:sldLayoutId id="2147483692" r:id="rId2"/>
    <p:sldLayoutId id="2147483694" r:id="rId3"/>
    <p:sldLayoutId id="2147483696" r:id="rId4"/>
    <p:sldLayoutId id="2147483691" r:id="rId5"/>
  </p:sldLayoutIdLst>
  <p:transition/>
  <p:timing/>
  <p:hf hdr="0" ftr="0" dt="0"/>
  <p:txStyles>
    <p:titleStyle>
      <a:lvl1pPr algn="l" defTabSz="914400" rtl="0" eaLnBrk="1" latinLnBrk="0" hangingPunct="1">
        <a:lnSpc>
          <a:spcPct val="90000"/>
        </a:lnSpc>
        <a:spcBef>
          <a:spcPct val="0"/>
        </a:spcBef>
        <a:buNone/>
        <a:defRPr sz="3200" b="1" kern="1200">
          <a:solidFill>
            <a:schemeClr val="accent5"/>
          </a:solidFill>
          <a:latin typeface="+mn-lt"/>
          <a:ea typeface="+mj-ea"/>
          <a:cs typeface="+mj-cs"/>
        </a:defRPr>
      </a:lvl1pPr>
    </p:titleStyle>
    <p:body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Title Placeholder 1"/>
          <p:cNvSpPr>
            <a:spLocks noGrp="1"/>
          </p:cNvSpPr>
          <p:nvPr>
            <p:ph type="title"/>
            <p:custDataLst>
              <p:tags r:id="rId13"/>
            </p:custDataLst>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custDataLst>
              <p:tags r:id="rId14"/>
            </p:custDataLst>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7/9/2020</a:t>
            </a:fld>
            <a:endParaRPr lang="en-US"/>
          </a:p>
        </p:txBody>
      </p:sp>
      <p:sp>
        <p:nvSpPr>
          <p:cNvPr id="5" name="Footer Placeholder 4"/>
          <p:cNvSpPr>
            <a:spLocks noGrp="1"/>
          </p:cNvSpPr>
          <p:nvPr>
            <p:ph type="ftr" sz="quarter" idx="3"/>
            <p:custDataLst>
              <p:tags r:id="rId16"/>
            </p:custDataLst>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custDataLst>
              <p:tags r:id="rId17"/>
            </p:custDataLst>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395009726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62" r:id="rId12"/>
  </p:sldLayoutIdLst>
  <p:transition/>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sp>
        <p:nvSpPr>
          <p:cNvPr id="2" name="Holder 2"/>
          <p:cNvSpPr>
            <a:spLocks noGrp="1"/>
          </p:cNvSpPr>
          <p:nvPr>
            <p:ph type="title"/>
            <p:custDataLst>
              <p:tags r:id="rId7"/>
            </p:custDataLst>
          </p:nvPr>
        </p:nvSpPr>
        <p:spPr>
          <a:xfrm>
            <a:off x="1510800" y="691832"/>
            <a:ext cx="2573019" cy="384721"/>
          </a:xfrm>
          <a:prstGeom prst="rect">
            <a:avLst/>
          </a:prstGeom>
        </p:spPr>
        <p:txBody>
          <a:bodyPr wrap="square" lIns="0" tIns="0" rIns="0" bIns="0">
            <a:spAutoFit/>
          </a:bodyPr>
          <a:lstStyle>
            <a:lvl1pPr>
              <a:defRPr sz="2500" b="1" i="0">
                <a:solidFill>
                  <a:schemeClr val="tx1"/>
                </a:solidFill>
                <a:latin typeface="Impact"/>
                <a:cs typeface="Impact"/>
              </a:defRPr>
            </a:lvl1pPr>
          </a:lstStyle>
          <a:p>
            <a:endParaRPr/>
          </a:p>
        </p:txBody>
      </p:sp>
      <p:sp>
        <p:nvSpPr>
          <p:cNvPr id="3" name="Holder 3"/>
          <p:cNvSpPr>
            <a:spLocks noGrp="1"/>
          </p:cNvSpPr>
          <p:nvPr>
            <p:ph type="body" idx="1"/>
            <p:custDataLst>
              <p:tags r:id="rId8"/>
            </p:custDataLst>
          </p:nvPr>
        </p:nvSpPr>
        <p:spPr>
          <a:xfrm>
            <a:off x="676788" y="1579983"/>
            <a:ext cx="10838421" cy="246221"/>
          </a:xfrm>
          <a:prstGeom prst="rect">
            <a:avLst/>
          </a:prstGeom>
        </p:spPr>
        <p:txBody>
          <a:bodyPr wrap="square" lIns="0" tIns="0" rIns="0" bIns="0">
            <a:spAutoFit/>
          </a:bodyPr>
          <a:lstStyle>
            <a:lvl1pPr>
              <a:defRPr sz="1600" b="0" i="0">
                <a:solidFill>
                  <a:schemeClr val="tx1"/>
                </a:solidFill>
                <a:latin typeface="Arial"/>
                <a:cs typeface="Arial"/>
              </a:defRPr>
            </a:lvl1pPr>
          </a:lstStyle>
          <a:p>
            <a:endParaRPr/>
          </a:p>
        </p:txBody>
      </p:sp>
      <p:sp>
        <p:nvSpPr>
          <p:cNvPr id="4" name="Holder 4"/>
          <p:cNvSpPr>
            <a:spLocks noGrp="1"/>
          </p:cNvSpPr>
          <p:nvPr>
            <p:ph type="ftr" sz="quarter" idx="5"/>
            <p:custDataLst>
              <p:tags r:id="rId9"/>
            </p:custDataLst>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custDataLst>
              <p:tags r:id="rId10"/>
            </p:custDataLst>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7/9/2020</a:t>
            </a:fld>
            <a:endParaRPr lang="en-US"/>
          </a:p>
        </p:txBody>
      </p:sp>
      <p:sp>
        <p:nvSpPr>
          <p:cNvPr id="6" name="Holder 6"/>
          <p:cNvSpPr>
            <a:spLocks noGrp="1"/>
          </p:cNvSpPr>
          <p:nvPr>
            <p:ph type="sldNum" sz="quarter" idx="7"/>
            <p:custDataLst>
              <p:tags r:id="rId11"/>
            </p:custDataLst>
          </p:nvPr>
        </p:nvSpPr>
        <p:spPr>
          <a:xfrm>
            <a:off x="11674810" y="6370747"/>
            <a:ext cx="290405" cy="205121"/>
          </a:xfrm>
          <a:prstGeom prst="rect">
            <a:avLst/>
          </a:prstGeom>
        </p:spPr>
        <p:txBody>
          <a:bodyPr wrap="square" lIns="0" tIns="0" rIns="0" bIns="0">
            <a:spAutoFit/>
          </a:bodyPr>
          <a:lstStyle>
            <a:lvl1pPr>
              <a:defRPr sz="1333" b="0" i="0">
                <a:solidFill>
                  <a:srgbClr val="595959"/>
                </a:solidFill>
                <a:latin typeface="Arial"/>
                <a:cs typeface="Arial"/>
              </a:defRPr>
            </a:lvl1pPr>
          </a:lstStyle>
          <a:p>
            <a:pPr marL="50799">
              <a:spcBef>
                <a:spcPts val="7"/>
              </a:spcBef>
            </a:pPr>
            <a:fld id="{81D60167-4931-47E6-BA6A-407CBD079E47}" type="slidenum">
              <a:rPr lang="en-US" smtClean="0"/>
              <a:pPr marL="50799">
                <a:spcBef>
                  <a:spcPts val="7"/>
                </a:spcBef>
              </a:pPr>
              <a:t>‹#›</a:t>
            </a:fld>
            <a:endParaRPr lang="en-US"/>
          </a:p>
        </p:txBody>
      </p:sp>
    </p:spTree>
    <p:extLst>
      <p:ext uri="{BB962C8B-B14F-4D97-AF65-F5344CB8AC3E}">
        <p14:creationId xmlns:p14="http://schemas.microsoft.com/office/powerpoint/2010/main" val="255573323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63" r:id="rId6"/>
  </p:sldLayoutIdLst>
  <p:transition/>
  <p:timing/>
  <p:txStyles>
    <p:titleStyle>
      <a:lvl1pPr>
        <a:defRPr>
          <a:latin typeface="+mj-lt"/>
          <a:ea typeface="+mj-ea"/>
          <a:cs typeface="+mj-cs"/>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Ref idx="1003">
        <a:schemeClr val="bg2"/>
      </p:bgRef>
    </p:bg>
    <p:spTree>
      <p:nvGrpSpPr>
        <p:cNvPr id="1" name=""/>
        <p:cNvGrpSpPr/>
        <p:nvPr/>
      </p:nvGrpSpPr>
      <p:grpSpPr>
        <a:xfrm>
          <a:off x="0" y="0"/>
          <a:ext cx="0" cy="0"/>
        </a:xfrm>
      </p:grpSpPr>
      <p:sp>
        <p:nvSpPr>
          <p:cNvPr id="8" name="Rectangle 7"/>
          <p:cNvSpPr/>
          <p:nvPr>
            <p:custDataLst>
              <p:tags r:id="rId12"/>
            </p:custDataLst>
          </p:nvPr>
        </p:nvSpPr>
        <p:spPr>
          <a:xfrm>
            <a:off x="0" y="2019476"/>
            <a:ext cx="12192000" cy="4105941"/>
          </a:xfrm>
          <a:prstGeom prst="rect">
            <a:avLst/>
          </a:prstGeom>
          <a:gradFill flip="none" rotWithShape="1">
            <a:gsLst>
              <a:gs pos="0">
                <a:schemeClr val="bg2">
                  <a:alpha val="0"/>
                </a:schemeClr>
              </a:gs>
              <a:gs pos="100000">
                <a:schemeClr val="bg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p:txBody>
      </p:sp>
      <p:pic>
        <p:nvPicPr>
          <p:cNvPr id="7" name="Picture 6"/>
          <p:cNvPicPr>
            <a:picLocks noChangeAspect="1"/>
          </p:cNvPicPr>
          <p:nvPr>
            <p:custDataLst>
              <p:tags r:id="rId14"/>
            </p:custDataLst>
          </p:nvPr>
        </p:nvPicPr>
        <p:blipFill>
          <a:blip r:embed="rId13">
            <a:extLst>
              <a:ext uri="{28A0092B-C50C-407E-A947-70E740481C1C}">
                <a14:useLocalDpi xmlns:a14="http://schemas.microsoft.com/office/drawing/2010/main" val="0"/>
              </a:ext>
            </a:extLst>
          </a:blip>
          <a:srcRect t="1538" b="-1538"/>
          <a:stretch>
            <a:fillRect/>
          </a:stretch>
        </p:blipFill>
        <p:spPr bwMode="black">
          <a:xfrm>
            <a:off x="0" y="6126480"/>
            <a:ext cx="12192000" cy="742950"/>
          </a:xfrm>
          <a:prstGeom prst="rect">
            <a:avLst/>
          </a:prstGeom>
        </p:spPr>
      </p:pic>
      <p:sp>
        <p:nvSpPr>
          <p:cNvPr id="2" name="Title Placeholder 1"/>
          <p:cNvSpPr>
            <a:spLocks noGrp="1"/>
          </p:cNvSpPr>
          <p:nvPr>
            <p:ph type="title"/>
            <p:custDataLst>
              <p:tags r:id="rId15"/>
            </p:custDataLst>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a:p>
        </p:txBody>
      </p:sp>
      <p:sp>
        <p:nvSpPr>
          <p:cNvPr id="3" name="Text Placeholder 2"/>
          <p:cNvSpPr>
            <a:spLocks noGrp="1"/>
          </p:cNvSpPr>
          <p:nvPr>
            <p:ph type="body" idx="1"/>
            <p:custDataLst>
              <p:tags r:id="rId16"/>
            </p:custDataLst>
          </p:nvPr>
        </p:nvSpPr>
        <p:spPr>
          <a:xfrm>
            <a:off x="1451579" y="2015732"/>
            <a:ext cx="9603275" cy="345061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7"/>
            </p:custDataLst>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8BA25F22-D363-4E83-A65B-3651E9C34F6A}" type="datetimeFigureOut">
              <a:rPr lang="en-US" smtClean="0"/>
              <a:t>7/9/2020</a:t>
            </a:fld>
            <a:endParaRPr lang="en-US"/>
          </a:p>
        </p:txBody>
      </p:sp>
      <p:sp>
        <p:nvSpPr>
          <p:cNvPr id="5" name="Footer Placeholder 4"/>
          <p:cNvSpPr>
            <a:spLocks noGrp="1"/>
          </p:cNvSpPr>
          <p:nvPr>
            <p:ph type="ftr" sz="quarter" idx="3"/>
            <p:custDataLst>
              <p:tags r:id="rId18"/>
            </p:custDataLst>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custDataLst>
              <p:tags r:id="rId19"/>
            </p:custDataLst>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BFF6C66B-3976-4FF1-A610-7F786835A5D7}"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081992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mc:AlternateContent xmlns:mc="http://schemas.openxmlformats.org/markup-compatibility/2006">
    <mc:Choice xmlns:p14="http://schemas.microsoft.com/office/powerpoint/2010/main" Requires="p14">
      <p:transition advClick="0" p14:dur="0"/>
    </mc:Choice>
    <mc:Fallback>
      <p:transition advClick="0"/>
    </mc:Fallback>
  </mc:AlternateContent>
  <p:timing/>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Tx/>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Tx/>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Tx/>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Tx/>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Tx/>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Tx/>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Tx/>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Tx/>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Tx/>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8" name="Rectangle 7"/>
          <p:cNvSpPr/>
          <p:nvPr userDrawn="1">
            <p:custDataLst>
              <p:tags r:id="rId16"/>
            </p:custDataLst>
          </p:nvPr>
        </p:nvSpPr>
        <p:spPr>
          <a:xfrm>
            <a:off x="1" y="6028306"/>
            <a:ext cx="11353800" cy="838200"/>
          </a:xfrm>
          <a:prstGeom prst="rect">
            <a:avLst/>
          </a:prstGeom>
          <a:solidFill>
            <a:srgbClr val="183D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custDataLst>
              <p:tags r:id="rId17"/>
            </p:custDataLst>
          </p:nvPr>
        </p:nvSpPr>
        <p:spPr>
          <a:xfrm>
            <a:off x="784933"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custDataLst>
              <p:tags r:id="rId18"/>
            </p:custDataLst>
          </p:nvPr>
        </p:nvSpPr>
        <p:spPr>
          <a:xfrm>
            <a:off x="784933"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custDataLst>
              <p:tags r:id="rId19"/>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4" name="Rectangle 3"/>
          <p:cNvSpPr/>
          <p:nvPr userDrawn="1">
            <p:custDataLst>
              <p:tags r:id="rId20"/>
            </p:custDataLst>
          </p:nvPr>
        </p:nvSpPr>
        <p:spPr>
          <a:xfrm>
            <a:off x="11353800" y="6028306"/>
            <a:ext cx="8382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custDataLst>
              <p:tags r:id="rId21"/>
            </p:custDataLst>
          </p:nvPr>
        </p:nvSpPr>
        <p:spPr>
          <a:xfrm>
            <a:off x="11353799" y="6246123"/>
            <a:ext cx="838201" cy="365125"/>
          </a:xfrm>
          <a:prstGeom prst="rect">
            <a:avLst/>
          </a:prstGeom>
        </p:spPr>
        <p:txBody>
          <a:bodyPr vert="horz" lIns="91440" tIns="45720" rIns="91440" bIns="45720" rtlCol="0" anchor="ctr"/>
          <a:lstStyle>
            <a:lvl1pPr algn="ctr">
              <a:defRPr sz="2000" b="1">
                <a:solidFill>
                  <a:schemeClr val="bg1"/>
                </a:solidFill>
              </a:defRPr>
            </a:lvl1pPr>
          </a:lstStyle>
          <a:p>
            <a:fld id="{18359CA6-82DB-4DA8-8DE0-E99E9A716A02}" type="slidenum">
              <a:rPr lang="en-US" smtClean="0"/>
              <a:t>‹#›</a:t>
            </a:fld>
            <a:endParaRPr lang="en-US"/>
          </a:p>
        </p:txBody>
      </p:sp>
      <p:pic>
        <p:nvPicPr>
          <p:cNvPr id="17" name="Picture 16"/>
          <p:cNvPicPr>
            <a:picLocks noChangeAspect="1"/>
          </p:cNvPicPr>
          <p:nvPr userDrawn="1">
            <p:custDataLst>
              <p:tags r:id="rId23"/>
            </p:custDataLst>
          </p:nvPr>
        </p:nvPicPr>
        <p:blipFill>
          <a:blip r:embed="rId22">
            <a:extLst>
              <a:ext uri="{28A0092B-C50C-407E-A947-70E740481C1C}">
                <a14:useLocalDpi xmlns:a14="http://schemas.microsoft.com/office/drawing/2010/main" val="0"/>
              </a:ext>
            </a:extLst>
          </a:blip>
          <a:stretch>
            <a:fillRect/>
          </a:stretch>
        </p:blipFill>
        <p:spPr>
          <a:xfrm>
            <a:off x="8358423" y="6237094"/>
            <a:ext cx="2739738" cy="420624"/>
          </a:xfrm>
          <a:prstGeom prst="rect">
            <a:avLst/>
          </a:prstGeom>
        </p:spPr>
      </p:pic>
    </p:spTree>
    <p:extLst>
      <p:ext uri="{BB962C8B-B14F-4D97-AF65-F5344CB8AC3E}">
        <p14:creationId xmlns:p14="http://schemas.microsoft.com/office/powerpoint/2010/main" val="409030794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Lst>
  <p:transition/>
  <p:timing/>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ct val="0"/>
        </a:spcBef>
        <a:spcAft>
          <a:spcPts val="12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ct val="0"/>
        </a:spcBef>
        <a:spcAft>
          <a:spcPts val="12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ct val="0"/>
        </a:spcBef>
        <a:spcAft>
          <a:spcPts val="12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ct val="0"/>
        </a:spcBef>
        <a:spcAft>
          <a:spcPts val="12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ct val="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tags" Target="../tags/tag235.xml" /><Relationship Id="rId3" Type="http://schemas.openxmlformats.org/officeDocument/2006/relationships/tags" Target="../tags/tag236.xml" /><Relationship Id="rId4" Type="http://schemas.openxmlformats.org/officeDocument/2006/relationships/tags" Target="../tags/tag237.xml" /><Relationship Id="rId5" Type="http://schemas.openxmlformats.org/officeDocument/2006/relationships/tags" Target="../tags/tag238.xml" /><Relationship Id="rId6" Type="http://schemas.openxmlformats.org/officeDocument/2006/relationships/tags" Target="../tags/tag239.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92.xml" /><Relationship Id="rId3" Type="http://schemas.openxmlformats.org/officeDocument/2006/relationships/tags" Target="../tags/tag293.xml" /><Relationship Id="rId4" Type="http://schemas.openxmlformats.org/officeDocument/2006/relationships/tags" Target="../tags/tag294.xml" /><Relationship Id="rId5" Type="http://schemas.openxmlformats.org/officeDocument/2006/relationships/tags" Target="../tags/tag295.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296.xml" /><Relationship Id="rId3" Type="http://schemas.openxmlformats.org/officeDocument/2006/relationships/tags" Target="../tags/tag297.xml" /><Relationship Id="rId4" Type="http://schemas.openxmlformats.org/officeDocument/2006/relationships/tags" Target="../tags/tag298.xml" /><Relationship Id="rId5" Type="http://schemas.openxmlformats.org/officeDocument/2006/relationships/tags" Target="../tags/tag299.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33.xml" /><Relationship Id="rId10" Type="http://schemas.openxmlformats.org/officeDocument/2006/relationships/tags" Target="../tags/tag305.xml" /><Relationship Id="rId11" Type="http://schemas.openxmlformats.org/officeDocument/2006/relationships/image" Target="../media/image56.png" /><Relationship Id="rId12" Type="http://schemas.openxmlformats.org/officeDocument/2006/relationships/tags" Target="../tags/tag306.xml" /><Relationship Id="rId13" Type="http://schemas.openxmlformats.org/officeDocument/2006/relationships/image" Target="../media/image57.png" /><Relationship Id="rId14" Type="http://schemas.openxmlformats.org/officeDocument/2006/relationships/tags" Target="../tags/tag307.xml" /><Relationship Id="rId15" Type="http://schemas.openxmlformats.org/officeDocument/2006/relationships/image" Target="../media/image58.png" /><Relationship Id="rId16" Type="http://schemas.openxmlformats.org/officeDocument/2006/relationships/tags" Target="../tags/tag308.xml" /><Relationship Id="rId17" Type="http://schemas.openxmlformats.org/officeDocument/2006/relationships/image" Target="../media/image59.png" /><Relationship Id="rId18" Type="http://schemas.openxmlformats.org/officeDocument/2006/relationships/tags" Target="../tags/tag309.xml" /><Relationship Id="rId19" Type="http://schemas.openxmlformats.org/officeDocument/2006/relationships/image" Target="../media/image60.png" /><Relationship Id="rId2" Type="http://schemas.openxmlformats.org/officeDocument/2006/relationships/image" Target="../media/image53.png" /><Relationship Id="rId20" Type="http://schemas.openxmlformats.org/officeDocument/2006/relationships/tags" Target="../tags/tag310.xml" /><Relationship Id="rId21" Type="http://schemas.openxmlformats.org/officeDocument/2006/relationships/tags" Target="../tags/tag311.xml" /><Relationship Id="rId22" Type="http://schemas.openxmlformats.org/officeDocument/2006/relationships/image" Target="../media/image61.png" /><Relationship Id="rId23" Type="http://schemas.openxmlformats.org/officeDocument/2006/relationships/tags" Target="../tags/tag312.xml" /><Relationship Id="rId24" Type="http://schemas.openxmlformats.org/officeDocument/2006/relationships/tags" Target="../tags/tag313.xml" /><Relationship Id="rId3" Type="http://schemas.openxmlformats.org/officeDocument/2006/relationships/tags" Target="../tags/tag300.xml" /><Relationship Id="rId4" Type="http://schemas.openxmlformats.org/officeDocument/2006/relationships/image" Target="../media/image54.png" /><Relationship Id="rId5" Type="http://schemas.openxmlformats.org/officeDocument/2006/relationships/tags" Target="../tags/tag301.xml" /><Relationship Id="rId6" Type="http://schemas.openxmlformats.org/officeDocument/2006/relationships/tags" Target="../tags/tag302.xml" /><Relationship Id="rId7" Type="http://schemas.openxmlformats.org/officeDocument/2006/relationships/tags" Target="../tags/tag303.xml" /><Relationship Id="rId8" Type="http://schemas.openxmlformats.org/officeDocument/2006/relationships/image" Target="../media/image55.png" /><Relationship Id="rId9" Type="http://schemas.openxmlformats.org/officeDocument/2006/relationships/tags" Target="../tags/tag304.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tags" Target="../tags/tag314.xml" /><Relationship Id="rId3" Type="http://schemas.openxmlformats.org/officeDocument/2006/relationships/tags" Target="../tags/tag315.xml" /><Relationship Id="rId4" Type="http://schemas.openxmlformats.org/officeDocument/2006/relationships/tags" Target="../tags/tag316.xml" /><Relationship Id="rId5" Type="http://schemas.openxmlformats.org/officeDocument/2006/relationships/tags" Target="../tags/tag317.xml" /><Relationship Id="rId6" Type="http://schemas.openxmlformats.org/officeDocument/2006/relationships/tags" Target="../tags/tag318.xml" /><Relationship Id="rId7" Type="http://schemas.openxmlformats.org/officeDocument/2006/relationships/tags" Target="../tags/tag319.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tags" Target="../tags/tag320.xml" /><Relationship Id="rId3" Type="http://schemas.openxmlformats.org/officeDocument/2006/relationships/tags" Target="../tags/tag321.xml" /><Relationship Id="rId4" Type="http://schemas.openxmlformats.org/officeDocument/2006/relationships/tags" Target="../tags/tag322.xml" /><Relationship Id="rId5" Type="http://schemas.openxmlformats.org/officeDocument/2006/relationships/tags" Target="../tags/tag323.xml" /><Relationship Id="rId6" Type="http://schemas.openxmlformats.org/officeDocument/2006/relationships/tags" Target="../tags/tag324.xml" /><Relationship Id="rId7" Type="http://schemas.openxmlformats.org/officeDocument/2006/relationships/tags" Target="../tags/tag325.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33.xml" /><Relationship Id="rId10" Type="http://schemas.openxmlformats.org/officeDocument/2006/relationships/image" Target="../media/image65.png" /><Relationship Id="rId11" Type="http://schemas.openxmlformats.org/officeDocument/2006/relationships/tags" Target="../tags/tag331.xml" /><Relationship Id="rId12" Type="http://schemas.openxmlformats.org/officeDocument/2006/relationships/image" Target="../media/image66.png" /><Relationship Id="rId13" Type="http://schemas.openxmlformats.org/officeDocument/2006/relationships/tags" Target="../tags/tag332.xml" /><Relationship Id="rId14" Type="http://schemas.openxmlformats.org/officeDocument/2006/relationships/tags" Target="../tags/tag333.xml" /><Relationship Id="rId15" Type="http://schemas.openxmlformats.org/officeDocument/2006/relationships/image" Target="../media/image67.png" /><Relationship Id="rId16" Type="http://schemas.openxmlformats.org/officeDocument/2006/relationships/tags" Target="../tags/tag334.xml" /><Relationship Id="rId17" Type="http://schemas.openxmlformats.org/officeDocument/2006/relationships/image" Target="../media/image68.png" /><Relationship Id="rId18" Type="http://schemas.openxmlformats.org/officeDocument/2006/relationships/tags" Target="../tags/tag335.xml" /><Relationship Id="rId19" Type="http://schemas.openxmlformats.org/officeDocument/2006/relationships/image" Target="../media/image60.png" /><Relationship Id="rId2" Type="http://schemas.openxmlformats.org/officeDocument/2006/relationships/tags" Target="../tags/tag326.xml" /><Relationship Id="rId20" Type="http://schemas.openxmlformats.org/officeDocument/2006/relationships/tags" Target="../tags/tag336.xml" /><Relationship Id="rId21" Type="http://schemas.openxmlformats.org/officeDocument/2006/relationships/image" Target="../media/image61.png" /><Relationship Id="rId22" Type="http://schemas.openxmlformats.org/officeDocument/2006/relationships/tags" Target="../tags/tag337.xml" /><Relationship Id="rId23" Type="http://schemas.openxmlformats.org/officeDocument/2006/relationships/tags" Target="../tags/tag338.xml" /><Relationship Id="rId3" Type="http://schemas.openxmlformats.org/officeDocument/2006/relationships/image" Target="../media/image62.png" /><Relationship Id="rId4" Type="http://schemas.openxmlformats.org/officeDocument/2006/relationships/tags" Target="../tags/tag327.xml" /><Relationship Id="rId5" Type="http://schemas.openxmlformats.org/officeDocument/2006/relationships/tags" Target="../tags/tag328.xml" /><Relationship Id="rId6" Type="http://schemas.openxmlformats.org/officeDocument/2006/relationships/image" Target="../media/image63.png" /><Relationship Id="rId7" Type="http://schemas.openxmlformats.org/officeDocument/2006/relationships/tags" Target="../tags/tag329.xml" /><Relationship Id="rId8" Type="http://schemas.openxmlformats.org/officeDocument/2006/relationships/image" Target="../media/image64.png" /><Relationship Id="rId9" Type="http://schemas.openxmlformats.org/officeDocument/2006/relationships/tags" Target="../tags/tag330.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33.xml" /><Relationship Id="rId10" Type="http://schemas.openxmlformats.org/officeDocument/2006/relationships/image" Target="../media/image72.png" /><Relationship Id="rId11" Type="http://schemas.openxmlformats.org/officeDocument/2006/relationships/tags" Target="../tags/tag344.xml" /><Relationship Id="rId12" Type="http://schemas.openxmlformats.org/officeDocument/2006/relationships/tags" Target="../tags/tag345.xml" /><Relationship Id="rId13" Type="http://schemas.openxmlformats.org/officeDocument/2006/relationships/image" Target="../media/image67.png" /><Relationship Id="rId14" Type="http://schemas.openxmlformats.org/officeDocument/2006/relationships/tags" Target="../tags/tag346.xml" /><Relationship Id="rId15" Type="http://schemas.openxmlformats.org/officeDocument/2006/relationships/image" Target="../media/image60.png" /><Relationship Id="rId16" Type="http://schemas.openxmlformats.org/officeDocument/2006/relationships/tags" Target="../tags/tag347.xml" /><Relationship Id="rId17" Type="http://schemas.openxmlformats.org/officeDocument/2006/relationships/tags" Target="../tags/tag348.xml" /><Relationship Id="rId18" Type="http://schemas.openxmlformats.org/officeDocument/2006/relationships/image" Target="../media/image73.png" /><Relationship Id="rId19" Type="http://schemas.openxmlformats.org/officeDocument/2006/relationships/tags" Target="../tags/tag349.xml" /><Relationship Id="rId2" Type="http://schemas.openxmlformats.org/officeDocument/2006/relationships/tags" Target="../tags/tag339.xml" /><Relationship Id="rId20" Type="http://schemas.openxmlformats.org/officeDocument/2006/relationships/image" Target="../media/image61.png" /><Relationship Id="rId21" Type="http://schemas.openxmlformats.org/officeDocument/2006/relationships/tags" Target="../tags/tag350.xml" /><Relationship Id="rId22" Type="http://schemas.openxmlformats.org/officeDocument/2006/relationships/tags" Target="../tags/tag351.xml" /><Relationship Id="rId3" Type="http://schemas.openxmlformats.org/officeDocument/2006/relationships/tags" Target="../tags/tag340.xml" /><Relationship Id="rId4" Type="http://schemas.openxmlformats.org/officeDocument/2006/relationships/image" Target="../media/image69.png" /><Relationship Id="rId5" Type="http://schemas.openxmlformats.org/officeDocument/2006/relationships/tags" Target="../tags/tag341.xml" /><Relationship Id="rId6" Type="http://schemas.openxmlformats.org/officeDocument/2006/relationships/image" Target="../media/image70.png" /><Relationship Id="rId7" Type="http://schemas.openxmlformats.org/officeDocument/2006/relationships/tags" Target="../tags/tag342.xml" /><Relationship Id="rId8" Type="http://schemas.openxmlformats.org/officeDocument/2006/relationships/image" Target="../media/image71.png" /><Relationship Id="rId9" Type="http://schemas.openxmlformats.org/officeDocument/2006/relationships/tags" Target="../tags/tag343.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33.xml" /><Relationship Id="rId10" Type="http://schemas.openxmlformats.org/officeDocument/2006/relationships/image" Target="../media/image75.png" /><Relationship Id="rId11" Type="http://schemas.openxmlformats.org/officeDocument/2006/relationships/tags" Target="../tags/tag359.xml" /><Relationship Id="rId12" Type="http://schemas.openxmlformats.org/officeDocument/2006/relationships/image" Target="../media/image76.png" /><Relationship Id="rId13" Type="http://schemas.openxmlformats.org/officeDocument/2006/relationships/tags" Target="../tags/tag360.xml" /><Relationship Id="rId14" Type="http://schemas.openxmlformats.org/officeDocument/2006/relationships/image" Target="../media/image62.png" /><Relationship Id="rId15" Type="http://schemas.openxmlformats.org/officeDocument/2006/relationships/tags" Target="../tags/tag361.xml" /><Relationship Id="rId16" Type="http://schemas.openxmlformats.org/officeDocument/2006/relationships/tags" Target="../tags/tag362.xml" /><Relationship Id="rId17" Type="http://schemas.openxmlformats.org/officeDocument/2006/relationships/tags" Target="../tags/tag363.xml" /><Relationship Id="rId18" Type="http://schemas.openxmlformats.org/officeDocument/2006/relationships/tags" Target="../tags/tag364.xml" /><Relationship Id="rId19" Type="http://schemas.openxmlformats.org/officeDocument/2006/relationships/tags" Target="../tags/tag365.xml" /><Relationship Id="rId2" Type="http://schemas.openxmlformats.org/officeDocument/2006/relationships/image" Target="../media/image74.png" /><Relationship Id="rId20" Type="http://schemas.openxmlformats.org/officeDocument/2006/relationships/tags" Target="../tags/tag366.xml" /><Relationship Id="rId21" Type="http://schemas.openxmlformats.org/officeDocument/2006/relationships/tags" Target="../tags/tag367.xml" /><Relationship Id="rId22" Type="http://schemas.openxmlformats.org/officeDocument/2006/relationships/tags" Target="../tags/tag368.xml" /><Relationship Id="rId23" Type="http://schemas.openxmlformats.org/officeDocument/2006/relationships/tags" Target="../tags/tag369.xml" /><Relationship Id="rId24" Type="http://schemas.openxmlformats.org/officeDocument/2006/relationships/tags" Target="../tags/tag370.xml" /><Relationship Id="rId25" Type="http://schemas.openxmlformats.org/officeDocument/2006/relationships/tags" Target="../tags/tag371.xml" /><Relationship Id="rId26" Type="http://schemas.openxmlformats.org/officeDocument/2006/relationships/tags" Target="../tags/tag372.xml" /><Relationship Id="rId27" Type="http://schemas.openxmlformats.org/officeDocument/2006/relationships/image" Target="../media/image60.png" /><Relationship Id="rId28" Type="http://schemas.openxmlformats.org/officeDocument/2006/relationships/tags" Target="../tags/tag373.xml" /><Relationship Id="rId29" Type="http://schemas.openxmlformats.org/officeDocument/2006/relationships/image" Target="../media/image61.png" /><Relationship Id="rId3" Type="http://schemas.openxmlformats.org/officeDocument/2006/relationships/tags" Target="../tags/tag352.xml" /><Relationship Id="rId30" Type="http://schemas.openxmlformats.org/officeDocument/2006/relationships/tags" Target="../tags/tag374.xml" /><Relationship Id="rId31" Type="http://schemas.openxmlformats.org/officeDocument/2006/relationships/tags" Target="../tags/tag375.xml" /><Relationship Id="rId4" Type="http://schemas.openxmlformats.org/officeDocument/2006/relationships/tags" Target="../tags/tag353.xml" /><Relationship Id="rId5" Type="http://schemas.openxmlformats.org/officeDocument/2006/relationships/tags" Target="../tags/tag354.xml" /><Relationship Id="rId6" Type="http://schemas.openxmlformats.org/officeDocument/2006/relationships/tags" Target="../tags/tag355.xml" /><Relationship Id="rId7" Type="http://schemas.openxmlformats.org/officeDocument/2006/relationships/tags" Target="../tags/tag356.xml" /><Relationship Id="rId8" Type="http://schemas.openxmlformats.org/officeDocument/2006/relationships/tags" Target="../tags/tag357.xml" /><Relationship Id="rId9" Type="http://schemas.openxmlformats.org/officeDocument/2006/relationships/tags" Target="../tags/tag358.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33.xml" /><Relationship Id="rId10" Type="http://schemas.openxmlformats.org/officeDocument/2006/relationships/image" Target="../media/image80.png" /><Relationship Id="rId11" Type="http://schemas.openxmlformats.org/officeDocument/2006/relationships/tags" Target="../tags/tag381.xml" /><Relationship Id="rId12" Type="http://schemas.openxmlformats.org/officeDocument/2006/relationships/image" Target="../media/image81.png" /><Relationship Id="rId13" Type="http://schemas.openxmlformats.org/officeDocument/2006/relationships/tags" Target="../tags/tag382.xml" /><Relationship Id="rId14" Type="http://schemas.openxmlformats.org/officeDocument/2006/relationships/image" Target="../media/image57.png" /><Relationship Id="rId15" Type="http://schemas.openxmlformats.org/officeDocument/2006/relationships/tags" Target="../tags/tag383.xml" /><Relationship Id="rId16" Type="http://schemas.openxmlformats.org/officeDocument/2006/relationships/image" Target="../media/image58.png" /><Relationship Id="rId17" Type="http://schemas.openxmlformats.org/officeDocument/2006/relationships/tags" Target="../tags/tag384.xml" /><Relationship Id="rId18" Type="http://schemas.openxmlformats.org/officeDocument/2006/relationships/image" Target="../media/image60.png" /><Relationship Id="rId19" Type="http://schemas.openxmlformats.org/officeDocument/2006/relationships/tags" Target="../tags/tag385.xml" /><Relationship Id="rId2" Type="http://schemas.openxmlformats.org/officeDocument/2006/relationships/image" Target="../media/image77.png" /><Relationship Id="rId20" Type="http://schemas.openxmlformats.org/officeDocument/2006/relationships/image" Target="../media/image61.png" /><Relationship Id="rId21" Type="http://schemas.openxmlformats.org/officeDocument/2006/relationships/tags" Target="../tags/tag386.xml" /><Relationship Id="rId22" Type="http://schemas.openxmlformats.org/officeDocument/2006/relationships/tags" Target="../tags/tag387.xml" /><Relationship Id="rId3" Type="http://schemas.openxmlformats.org/officeDocument/2006/relationships/tags" Target="../tags/tag376.xml" /><Relationship Id="rId4" Type="http://schemas.openxmlformats.org/officeDocument/2006/relationships/tags" Target="../tags/tag377.xml" /><Relationship Id="rId5" Type="http://schemas.openxmlformats.org/officeDocument/2006/relationships/image" Target="../media/image78.png" /><Relationship Id="rId6" Type="http://schemas.openxmlformats.org/officeDocument/2006/relationships/tags" Target="../tags/tag378.xml" /><Relationship Id="rId7" Type="http://schemas.openxmlformats.org/officeDocument/2006/relationships/image" Target="../media/image79.png" /><Relationship Id="rId8" Type="http://schemas.openxmlformats.org/officeDocument/2006/relationships/tags" Target="../tags/tag379.xml" /><Relationship Id="rId9" Type="http://schemas.openxmlformats.org/officeDocument/2006/relationships/tags" Target="../tags/tag380.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33.xml" /><Relationship Id="rId10" Type="http://schemas.openxmlformats.org/officeDocument/2006/relationships/tags" Target="../tags/tag394.xml" /><Relationship Id="rId11" Type="http://schemas.openxmlformats.org/officeDocument/2006/relationships/tags" Target="../tags/tag395.xml" /><Relationship Id="rId12" Type="http://schemas.openxmlformats.org/officeDocument/2006/relationships/tags" Target="../tags/tag396.xml" /><Relationship Id="rId13" Type="http://schemas.openxmlformats.org/officeDocument/2006/relationships/tags" Target="../tags/tag397.xml" /><Relationship Id="rId14" Type="http://schemas.openxmlformats.org/officeDocument/2006/relationships/image" Target="../media/image62.png" /><Relationship Id="rId15" Type="http://schemas.openxmlformats.org/officeDocument/2006/relationships/tags" Target="../tags/tag398.xml" /><Relationship Id="rId16" Type="http://schemas.openxmlformats.org/officeDocument/2006/relationships/tags" Target="../tags/tag399.xml" /><Relationship Id="rId17" Type="http://schemas.openxmlformats.org/officeDocument/2006/relationships/image" Target="../media/image82.png" /><Relationship Id="rId18" Type="http://schemas.openxmlformats.org/officeDocument/2006/relationships/tags" Target="../tags/tag400.xml" /><Relationship Id="rId19" Type="http://schemas.openxmlformats.org/officeDocument/2006/relationships/image" Target="../media/image83.png" /><Relationship Id="rId2" Type="http://schemas.openxmlformats.org/officeDocument/2006/relationships/image" Target="../media/image67.png" /><Relationship Id="rId20" Type="http://schemas.openxmlformats.org/officeDocument/2006/relationships/tags" Target="../tags/tag401.xml" /><Relationship Id="rId21" Type="http://schemas.openxmlformats.org/officeDocument/2006/relationships/image" Target="../media/image60.png" /><Relationship Id="rId22" Type="http://schemas.openxmlformats.org/officeDocument/2006/relationships/tags" Target="../tags/tag402.xml" /><Relationship Id="rId23" Type="http://schemas.openxmlformats.org/officeDocument/2006/relationships/image" Target="../media/image61.png" /><Relationship Id="rId24" Type="http://schemas.openxmlformats.org/officeDocument/2006/relationships/tags" Target="../tags/tag403.xml" /><Relationship Id="rId25" Type="http://schemas.openxmlformats.org/officeDocument/2006/relationships/tags" Target="../tags/tag404.xml" /><Relationship Id="rId3" Type="http://schemas.openxmlformats.org/officeDocument/2006/relationships/tags" Target="../tags/tag388.xml" /><Relationship Id="rId4" Type="http://schemas.openxmlformats.org/officeDocument/2006/relationships/tags" Target="../tags/tag389.xml" /><Relationship Id="rId5" Type="http://schemas.openxmlformats.org/officeDocument/2006/relationships/image" Target="../media/image74.png" /><Relationship Id="rId6" Type="http://schemas.openxmlformats.org/officeDocument/2006/relationships/tags" Target="../tags/tag390.xml" /><Relationship Id="rId7" Type="http://schemas.openxmlformats.org/officeDocument/2006/relationships/tags" Target="../tags/tag391.xml" /><Relationship Id="rId8" Type="http://schemas.openxmlformats.org/officeDocument/2006/relationships/tags" Target="../tags/tag392.xml" /><Relationship Id="rId9" Type="http://schemas.openxmlformats.org/officeDocument/2006/relationships/tags" Target="../tags/tag393.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ags" Target="../tags/tag240.xml" /><Relationship Id="rId3" Type="http://schemas.openxmlformats.org/officeDocument/2006/relationships/tags" Target="../tags/tag241.xml" /><Relationship Id="rId4" Type="http://schemas.openxmlformats.org/officeDocument/2006/relationships/tags" Target="../tags/tag242.xml" /><Relationship Id="rId5" Type="http://schemas.openxmlformats.org/officeDocument/2006/relationships/tags" Target="../tags/tag243.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33.xml" /><Relationship Id="rId10" Type="http://schemas.openxmlformats.org/officeDocument/2006/relationships/image" Target="../media/image85.png" /><Relationship Id="rId11" Type="http://schemas.openxmlformats.org/officeDocument/2006/relationships/tags" Target="../tags/tag410.xml" /><Relationship Id="rId12" Type="http://schemas.openxmlformats.org/officeDocument/2006/relationships/image" Target="../media/image86.png" /><Relationship Id="rId13" Type="http://schemas.openxmlformats.org/officeDocument/2006/relationships/tags" Target="../tags/tag411.xml" /><Relationship Id="rId14" Type="http://schemas.openxmlformats.org/officeDocument/2006/relationships/image" Target="../media/image87.jpeg" /><Relationship Id="rId15" Type="http://schemas.openxmlformats.org/officeDocument/2006/relationships/tags" Target="../tags/tag412.xml" /><Relationship Id="rId16" Type="http://schemas.openxmlformats.org/officeDocument/2006/relationships/image" Target="../media/image88.jpeg" /><Relationship Id="rId17" Type="http://schemas.openxmlformats.org/officeDocument/2006/relationships/tags" Target="../tags/tag413.xml" /><Relationship Id="rId18" Type="http://schemas.openxmlformats.org/officeDocument/2006/relationships/tags" Target="../tags/tag414.xml" /><Relationship Id="rId19" Type="http://schemas.openxmlformats.org/officeDocument/2006/relationships/tags" Target="../tags/tag415.xml" /><Relationship Id="rId2" Type="http://schemas.openxmlformats.org/officeDocument/2006/relationships/image" Target="../media/image79.png" /><Relationship Id="rId20" Type="http://schemas.openxmlformats.org/officeDocument/2006/relationships/tags" Target="../tags/tag416.xml" /><Relationship Id="rId21" Type="http://schemas.openxmlformats.org/officeDocument/2006/relationships/image" Target="../media/image60.png" /><Relationship Id="rId22" Type="http://schemas.openxmlformats.org/officeDocument/2006/relationships/tags" Target="../tags/tag417.xml" /><Relationship Id="rId23" Type="http://schemas.openxmlformats.org/officeDocument/2006/relationships/image" Target="../media/image61.png" /><Relationship Id="rId24" Type="http://schemas.openxmlformats.org/officeDocument/2006/relationships/tags" Target="../tags/tag418.xml" /><Relationship Id="rId25" Type="http://schemas.openxmlformats.org/officeDocument/2006/relationships/tags" Target="../tags/tag419.xml" /><Relationship Id="rId3" Type="http://schemas.openxmlformats.org/officeDocument/2006/relationships/tags" Target="../tags/tag405.xml" /><Relationship Id="rId4" Type="http://schemas.openxmlformats.org/officeDocument/2006/relationships/tags" Target="../tags/tag406.xml" /><Relationship Id="rId5" Type="http://schemas.openxmlformats.org/officeDocument/2006/relationships/image" Target="../media/image84.png" /><Relationship Id="rId6" Type="http://schemas.openxmlformats.org/officeDocument/2006/relationships/tags" Target="../tags/tag407.xml" /><Relationship Id="rId7" Type="http://schemas.openxmlformats.org/officeDocument/2006/relationships/tags" Target="../tags/tag408.xml" /><Relationship Id="rId8" Type="http://schemas.openxmlformats.org/officeDocument/2006/relationships/image" Target="../media/image57.png" /><Relationship Id="rId9" Type="http://schemas.openxmlformats.org/officeDocument/2006/relationships/tags" Target="../tags/tag409.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33.xml" /><Relationship Id="rId10" Type="http://schemas.openxmlformats.org/officeDocument/2006/relationships/image" Target="../media/image75.png" /><Relationship Id="rId11" Type="http://schemas.openxmlformats.org/officeDocument/2006/relationships/tags" Target="../tags/tag425.xml" /><Relationship Id="rId12" Type="http://schemas.openxmlformats.org/officeDocument/2006/relationships/image" Target="../media/image92.png" /><Relationship Id="rId13" Type="http://schemas.openxmlformats.org/officeDocument/2006/relationships/tags" Target="../tags/tag426.xml" /><Relationship Id="rId14" Type="http://schemas.openxmlformats.org/officeDocument/2006/relationships/image" Target="../media/image60.png" /><Relationship Id="rId15" Type="http://schemas.openxmlformats.org/officeDocument/2006/relationships/tags" Target="../tags/tag427.xml" /><Relationship Id="rId16" Type="http://schemas.openxmlformats.org/officeDocument/2006/relationships/image" Target="../media/image61.png" /><Relationship Id="rId17" Type="http://schemas.openxmlformats.org/officeDocument/2006/relationships/tags" Target="../tags/tag428.xml" /><Relationship Id="rId18" Type="http://schemas.openxmlformats.org/officeDocument/2006/relationships/tags" Target="../tags/tag429.xml" /><Relationship Id="rId2" Type="http://schemas.openxmlformats.org/officeDocument/2006/relationships/image" Target="../media/image89.png" /><Relationship Id="rId3" Type="http://schemas.openxmlformats.org/officeDocument/2006/relationships/tags" Target="../tags/tag420.xml" /><Relationship Id="rId4" Type="http://schemas.openxmlformats.org/officeDocument/2006/relationships/image" Target="../media/image90.png" /><Relationship Id="rId5" Type="http://schemas.openxmlformats.org/officeDocument/2006/relationships/tags" Target="../tags/tag421.xml" /><Relationship Id="rId6" Type="http://schemas.openxmlformats.org/officeDocument/2006/relationships/tags" Target="../tags/tag422.xml" /><Relationship Id="rId7" Type="http://schemas.openxmlformats.org/officeDocument/2006/relationships/tags" Target="../tags/tag423.xml" /><Relationship Id="rId8" Type="http://schemas.openxmlformats.org/officeDocument/2006/relationships/image" Target="../media/image91.png" /><Relationship Id="rId9" Type="http://schemas.openxmlformats.org/officeDocument/2006/relationships/tags" Target="../tags/tag424.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33.xml" /><Relationship Id="rId10" Type="http://schemas.openxmlformats.org/officeDocument/2006/relationships/image" Target="../media/image75.png" /><Relationship Id="rId11" Type="http://schemas.openxmlformats.org/officeDocument/2006/relationships/tags" Target="../tags/tag435.xml" /><Relationship Id="rId12" Type="http://schemas.openxmlformats.org/officeDocument/2006/relationships/image" Target="../media/image92.png" /><Relationship Id="rId13" Type="http://schemas.openxmlformats.org/officeDocument/2006/relationships/tags" Target="../tags/tag436.xml" /><Relationship Id="rId14" Type="http://schemas.openxmlformats.org/officeDocument/2006/relationships/image" Target="../media/image60.png" /><Relationship Id="rId15" Type="http://schemas.openxmlformats.org/officeDocument/2006/relationships/tags" Target="../tags/tag437.xml" /><Relationship Id="rId16" Type="http://schemas.openxmlformats.org/officeDocument/2006/relationships/image" Target="../media/image61.png" /><Relationship Id="rId17" Type="http://schemas.openxmlformats.org/officeDocument/2006/relationships/tags" Target="../tags/tag438.xml" /><Relationship Id="rId18" Type="http://schemas.openxmlformats.org/officeDocument/2006/relationships/tags" Target="../tags/tag439.xml" /><Relationship Id="rId2" Type="http://schemas.openxmlformats.org/officeDocument/2006/relationships/image" Target="../media/image89.png" /><Relationship Id="rId3" Type="http://schemas.openxmlformats.org/officeDocument/2006/relationships/tags" Target="../tags/tag430.xml" /><Relationship Id="rId4" Type="http://schemas.openxmlformats.org/officeDocument/2006/relationships/image" Target="../media/image90.png" /><Relationship Id="rId5" Type="http://schemas.openxmlformats.org/officeDocument/2006/relationships/tags" Target="../tags/tag431.xml" /><Relationship Id="rId6" Type="http://schemas.openxmlformats.org/officeDocument/2006/relationships/tags" Target="../tags/tag432.xml" /><Relationship Id="rId7" Type="http://schemas.openxmlformats.org/officeDocument/2006/relationships/tags" Target="../tags/tag433.xml" /><Relationship Id="rId8" Type="http://schemas.openxmlformats.org/officeDocument/2006/relationships/image" Target="../media/image91.png" /><Relationship Id="rId9" Type="http://schemas.openxmlformats.org/officeDocument/2006/relationships/tags" Target="../tags/tag434.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33.xml" /><Relationship Id="rId10" Type="http://schemas.openxmlformats.org/officeDocument/2006/relationships/tags" Target="../tags/tag446.xml" /><Relationship Id="rId11" Type="http://schemas.openxmlformats.org/officeDocument/2006/relationships/tags" Target="../tags/tag447.xml" /><Relationship Id="rId12" Type="http://schemas.openxmlformats.org/officeDocument/2006/relationships/tags" Target="../tags/tag448.xml" /><Relationship Id="rId13" Type="http://schemas.openxmlformats.org/officeDocument/2006/relationships/tags" Target="../tags/tag449.xml" /><Relationship Id="rId14" Type="http://schemas.openxmlformats.org/officeDocument/2006/relationships/tags" Target="../tags/tag450.xml" /><Relationship Id="rId15" Type="http://schemas.openxmlformats.org/officeDocument/2006/relationships/image" Target="../media/image62.png" /><Relationship Id="rId16" Type="http://schemas.openxmlformats.org/officeDocument/2006/relationships/tags" Target="../tags/tag451.xml" /><Relationship Id="rId17" Type="http://schemas.openxmlformats.org/officeDocument/2006/relationships/tags" Target="../tags/tag452.xml" /><Relationship Id="rId18" Type="http://schemas.openxmlformats.org/officeDocument/2006/relationships/image" Target="../media/image82.png" /><Relationship Id="rId19" Type="http://schemas.openxmlformats.org/officeDocument/2006/relationships/tags" Target="../tags/tag453.xml" /><Relationship Id="rId2" Type="http://schemas.openxmlformats.org/officeDocument/2006/relationships/image" Target="../media/image67.png" /><Relationship Id="rId20" Type="http://schemas.openxmlformats.org/officeDocument/2006/relationships/image" Target="../media/image83.png" /><Relationship Id="rId21" Type="http://schemas.openxmlformats.org/officeDocument/2006/relationships/tags" Target="../tags/tag454.xml" /><Relationship Id="rId22" Type="http://schemas.openxmlformats.org/officeDocument/2006/relationships/tags" Target="../tags/tag455.xml" /><Relationship Id="rId23" Type="http://schemas.openxmlformats.org/officeDocument/2006/relationships/image" Target="../media/image60.png" /><Relationship Id="rId24" Type="http://schemas.openxmlformats.org/officeDocument/2006/relationships/tags" Target="../tags/tag456.xml" /><Relationship Id="rId25" Type="http://schemas.openxmlformats.org/officeDocument/2006/relationships/image" Target="../media/image61.png" /><Relationship Id="rId26" Type="http://schemas.openxmlformats.org/officeDocument/2006/relationships/tags" Target="../tags/tag457.xml" /><Relationship Id="rId27" Type="http://schemas.openxmlformats.org/officeDocument/2006/relationships/tags" Target="../tags/tag458.xml" /><Relationship Id="rId3" Type="http://schemas.openxmlformats.org/officeDocument/2006/relationships/tags" Target="../tags/tag440.xml" /><Relationship Id="rId4" Type="http://schemas.openxmlformats.org/officeDocument/2006/relationships/tags" Target="../tags/tag441.xml" /><Relationship Id="rId5" Type="http://schemas.openxmlformats.org/officeDocument/2006/relationships/image" Target="../media/image74.png" /><Relationship Id="rId6" Type="http://schemas.openxmlformats.org/officeDocument/2006/relationships/tags" Target="../tags/tag442.xml" /><Relationship Id="rId7" Type="http://schemas.openxmlformats.org/officeDocument/2006/relationships/tags" Target="../tags/tag443.xml" /><Relationship Id="rId8" Type="http://schemas.openxmlformats.org/officeDocument/2006/relationships/tags" Target="../tags/tag444.xml" /><Relationship Id="rId9" Type="http://schemas.openxmlformats.org/officeDocument/2006/relationships/tags" Target="../tags/tag445.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33.xml" /><Relationship Id="rId10" Type="http://schemas.openxmlformats.org/officeDocument/2006/relationships/tags" Target="../tags/tag465.xml" /><Relationship Id="rId11" Type="http://schemas.openxmlformats.org/officeDocument/2006/relationships/tags" Target="../tags/tag466.xml" /><Relationship Id="rId12" Type="http://schemas.openxmlformats.org/officeDocument/2006/relationships/tags" Target="../tags/tag467.xml" /><Relationship Id="rId13" Type="http://schemas.openxmlformats.org/officeDocument/2006/relationships/tags" Target="../tags/tag468.xml" /><Relationship Id="rId14" Type="http://schemas.openxmlformats.org/officeDocument/2006/relationships/image" Target="../media/image62.png" /><Relationship Id="rId15" Type="http://schemas.openxmlformats.org/officeDocument/2006/relationships/tags" Target="../tags/tag469.xml" /><Relationship Id="rId16" Type="http://schemas.openxmlformats.org/officeDocument/2006/relationships/tags" Target="../tags/tag470.xml" /><Relationship Id="rId17" Type="http://schemas.openxmlformats.org/officeDocument/2006/relationships/image" Target="../media/image82.png" /><Relationship Id="rId18" Type="http://schemas.openxmlformats.org/officeDocument/2006/relationships/tags" Target="../tags/tag471.xml" /><Relationship Id="rId19" Type="http://schemas.openxmlformats.org/officeDocument/2006/relationships/image" Target="../media/image83.png" /><Relationship Id="rId2" Type="http://schemas.openxmlformats.org/officeDocument/2006/relationships/image" Target="../media/image67.png" /><Relationship Id="rId20" Type="http://schemas.openxmlformats.org/officeDocument/2006/relationships/tags" Target="../tags/tag472.xml" /><Relationship Id="rId21" Type="http://schemas.openxmlformats.org/officeDocument/2006/relationships/tags" Target="../tags/tag473.xml" /><Relationship Id="rId22" Type="http://schemas.openxmlformats.org/officeDocument/2006/relationships/tags" Target="../tags/tag474.xml" /><Relationship Id="rId23" Type="http://schemas.openxmlformats.org/officeDocument/2006/relationships/image" Target="../media/image60.png" /><Relationship Id="rId24" Type="http://schemas.openxmlformats.org/officeDocument/2006/relationships/tags" Target="../tags/tag475.xml" /><Relationship Id="rId25" Type="http://schemas.openxmlformats.org/officeDocument/2006/relationships/image" Target="../media/image61.png" /><Relationship Id="rId26" Type="http://schemas.openxmlformats.org/officeDocument/2006/relationships/tags" Target="../tags/tag476.xml" /><Relationship Id="rId27" Type="http://schemas.openxmlformats.org/officeDocument/2006/relationships/tags" Target="../tags/tag477.xml" /><Relationship Id="rId3" Type="http://schemas.openxmlformats.org/officeDocument/2006/relationships/tags" Target="../tags/tag459.xml" /><Relationship Id="rId4" Type="http://schemas.openxmlformats.org/officeDocument/2006/relationships/tags" Target="../tags/tag460.xml" /><Relationship Id="rId5" Type="http://schemas.openxmlformats.org/officeDocument/2006/relationships/image" Target="../media/image74.png" /><Relationship Id="rId6" Type="http://schemas.openxmlformats.org/officeDocument/2006/relationships/tags" Target="../tags/tag461.xml" /><Relationship Id="rId7" Type="http://schemas.openxmlformats.org/officeDocument/2006/relationships/tags" Target="../tags/tag462.xml" /><Relationship Id="rId8" Type="http://schemas.openxmlformats.org/officeDocument/2006/relationships/tags" Target="../tags/tag463.xml" /><Relationship Id="rId9" Type="http://schemas.openxmlformats.org/officeDocument/2006/relationships/tags" Target="../tags/tag464.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33.xml" /><Relationship Id="rId10" Type="http://schemas.openxmlformats.org/officeDocument/2006/relationships/image" Target="../media/image94.png" /><Relationship Id="rId11" Type="http://schemas.openxmlformats.org/officeDocument/2006/relationships/tags" Target="../tags/tag483.xml" /><Relationship Id="rId12" Type="http://schemas.openxmlformats.org/officeDocument/2006/relationships/image" Target="../media/image95.png" /><Relationship Id="rId13" Type="http://schemas.openxmlformats.org/officeDocument/2006/relationships/tags" Target="../tags/tag484.xml" /><Relationship Id="rId14" Type="http://schemas.openxmlformats.org/officeDocument/2006/relationships/image" Target="../media/image60.png" /><Relationship Id="rId15" Type="http://schemas.openxmlformats.org/officeDocument/2006/relationships/tags" Target="../tags/tag485.xml" /><Relationship Id="rId16" Type="http://schemas.openxmlformats.org/officeDocument/2006/relationships/image" Target="../media/image61.png" /><Relationship Id="rId17" Type="http://schemas.openxmlformats.org/officeDocument/2006/relationships/tags" Target="../tags/tag486.xml" /><Relationship Id="rId18" Type="http://schemas.openxmlformats.org/officeDocument/2006/relationships/tags" Target="../tags/tag487.xml" /><Relationship Id="rId2" Type="http://schemas.openxmlformats.org/officeDocument/2006/relationships/tags" Target="../tags/tag478.xml" /><Relationship Id="rId3" Type="http://schemas.openxmlformats.org/officeDocument/2006/relationships/tags" Target="../tags/tag479.xml" /><Relationship Id="rId4" Type="http://schemas.openxmlformats.org/officeDocument/2006/relationships/image" Target="../media/image79.png" /><Relationship Id="rId5" Type="http://schemas.openxmlformats.org/officeDocument/2006/relationships/tags" Target="../tags/tag480.xml" /><Relationship Id="rId6" Type="http://schemas.openxmlformats.org/officeDocument/2006/relationships/image" Target="../media/image93.png" /><Relationship Id="rId7" Type="http://schemas.openxmlformats.org/officeDocument/2006/relationships/tags" Target="../tags/tag481.xml" /><Relationship Id="rId8" Type="http://schemas.openxmlformats.org/officeDocument/2006/relationships/image" Target="../media/image72.png" /><Relationship Id="rId9" Type="http://schemas.openxmlformats.org/officeDocument/2006/relationships/tags" Target="../tags/tag482.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38.xml" /><Relationship Id="rId2" Type="http://schemas.openxmlformats.org/officeDocument/2006/relationships/notesSlide" Target="../notesSlides/notesSlide1.xml" /><Relationship Id="rId3" Type="http://schemas.openxmlformats.org/officeDocument/2006/relationships/tags" Target="../tags/tag488.xml" /><Relationship Id="rId4" Type="http://schemas.openxmlformats.org/officeDocument/2006/relationships/tags" Target="../tags/tag489.xml" /><Relationship Id="rId5" Type="http://schemas.openxmlformats.org/officeDocument/2006/relationships/tags" Target="../tags/tag490.xml" /><Relationship Id="rId6" Type="http://schemas.openxmlformats.org/officeDocument/2006/relationships/hyperlink" Target="http://www.pathways-2-success.org/" TargetMode="External" /><Relationship Id="rId7" Type="http://schemas.openxmlformats.org/officeDocument/2006/relationships/tags" Target="../tags/tag491.xml" /><Relationship Id="rId8" Type="http://schemas.openxmlformats.org/officeDocument/2006/relationships/tags" Target="../tags/tag492.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493.xml" /><Relationship Id="rId3" Type="http://schemas.openxmlformats.org/officeDocument/2006/relationships/tags" Target="../tags/tag494.xml" /><Relationship Id="rId4" Type="http://schemas.openxmlformats.org/officeDocument/2006/relationships/tags" Target="../tags/tag495.xml" /><Relationship Id="rId5" Type="http://schemas.openxmlformats.org/officeDocument/2006/relationships/tags" Target="../tags/tag496.xml"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56.xml" /><Relationship Id="rId2" Type="http://schemas.openxmlformats.org/officeDocument/2006/relationships/tags" Target="../tags/tag497.xml" /><Relationship Id="rId3" Type="http://schemas.openxmlformats.org/officeDocument/2006/relationships/tags" Target="../tags/tag498.xml" /><Relationship Id="rId4" Type="http://schemas.openxmlformats.org/officeDocument/2006/relationships/tags" Target="../tags/tag499.xml" /><Relationship Id="rId5" Type="http://schemas.openxmlformats.org/officeDocument/2006/relationships/image" Target="../media/image61.png" /><Relationship Id="rId6" Type="http://schemas.openxmlformats.org/officeDocument/2006/relationships/tags" Target="../tags/tag500.xml" /><Relationship Id="rId7" Type="http://schemas.openxmlformats.org/officeDocument/2006/relationships/tags" Target="../tags/tag501.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62.xml" /><Relationship Id="rId2" Type="http://schemas.openxmlformats.org/officeDocument/2006/relationships/tags" Target="../tags/tag502.xml" /><Relationship Id="rId3" Type="http://schemas.openxmlformats.org/officeDocument/2006/relationships/tags" Target="../tags/tag503.xml" /><Relationship Id="rId4" Type="http://schemas.openxmlformats.org/officeDocument/2006/relationships/tags" Target="../tags/tag504.xml" /><Relationship Id="rId5" Type="http://schemas.openxmlformats.org/officeDocument/2006/relationships/image" Target="../media/image61.png" /><Relationship Id="rId6" Type="http://schemas.openxmlformats.org/officeDocument/2006/relationships/tags" Target="../tags/tag505.xml" /><Relationship Id="rId7" Type="http://schemas.openxmlformats.org/officeDocument/2006/relationships/tags" Target="../tags/tag506.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8.xml" /><Relationship Id="rId2" Type="http://schemas.openxmlformats.org/officeDocument/2006/relationships/tags" Target="../tags/tag244.xml" /><Relationship Id="rId3" Type="http://schemas.openxmlformats.org/officeDocument/2006/relationships/tags" Target="../tags/tag245.xml" /><Relationship Id="rId4" Type="http://schemas.openxmlformats.org/officeDocument/2006/relationships/tags" Target="../tags/tag246.xml" /><Relationship Id="rId5" Type="http://schemas.openxmlformats.org/officeDocument/2006/relationships/image" Target="../media/image44.jpeg" /><Relationship Id="rId6" Type="http://schemas.openxmlformats.org/officeDocument/2006/relationships/tags" Target="../tags/tag247.xml" /><Relationship Id="rId7" Type="http://schemas.openxmlformats.org/officeDocument/2006/relationships/tags" Target="../tags/tag248.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62.xml" /><Relationship Id="rId10" Type="http://schemas.openxmlformats.org/officeDocument/2006/relationships/tags" Target="../tags/tag514.xml" /><Relationship Id="rId11" Type="http://schemas.openxmlformats.org/officeDocument/2006/relationships/tags" Target="../tags/tag515.xml" /><Relationship Id="rId12" Type="http://schemas.openxmlformats.org/officeDocument/2006/relationships/tags" Target="../tags/tag516.xml" /><Relationship Id="rId13" Type="http://schemas.openxmlformats.org/officeDocument/2006/relationships/image" Target="../media/image96.jpeg" /><Relationship Id="rId14" Type="http://schemas.openxmlformats.org/officeDocument/2006/relationships/tags" Target="../tags/tag517.xml" /><Relationship Id="rId15" Type="http://schemas.openxmlformats.org/officeDocument/2006/relationships/image" Target="../media/image61.png" /><Relationship Id="rId16" Type="http://schemas.openxmlformats.org/officeDocument/2006/relationships/tags" Target="../tags/tag518.xml" /><Relationship Id="rId17" Type="http://schemas.openxmlformats.org/officeDocument/2006/relationships/tags" Target="../tags/tag519.xml" /><Relationship Id="rId2" Type="http://schemas.openxmlformats.org/officeDocument/2006/relationships/tags" Target="../tags/tag507.xml" /><Relationship Id="rId3" Type="http://schemas.openxmlformats.org/officeDocument/2006/relationships/tags" Target="../tags/tag508.xml" /><Relationship Id="rId4" Type="http://schemas.openxmlformats.org/officeDocument/2006/relationships/tags" Target="../tags/tag509.xml" /><Relationship Id="rId5" Type="http://schemas.openxmlformats.org/officeDocument/2006/relationships/tags" Target="../tags/tag510.xml" /><Relationship Id="rId6" Type="http://schemas.openxmlformats.org/officeDocument/2006/relationships/tags" Target="../tags/tag511.xml" /><Relationship Id="rId7" Type="http://schemas.openxmlformats.org/officeDocument/2006/relationships/tags" Target="../tags/tag512.xml" /><Relationship Id="rId8" Type="http://schemas.openxmlformats.org/officeDocument/2006/relationships/chart" Target="../charts/chart1.xml" /><Relationship Id="rId9" Type="http://schemas.openxmlformats.org/officeDocument/2006/relationships/tags" Target="../tags/tag513.xml"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62.xml" /><Relationship Id="rId10" Type="http://schemas.openxmlformats.org/officeDocument/2006/relationships/tags" Target="../tags/tag526.xml" /><Relationship Id="rId11" Type="http://schemas.openxmlformats.org/officeDocument/2006/relationships/image" Target="../media/image61.png" /><Relationship Id="rId12" Type="http://schemas.openxmlformats.org/officeDocument/2006/relationships/tags" Target="../tags/tag527.xml" /><Relationship Id="rId13" Type="http://schemas.openxmlformats.org/officeDocument/2006/relationships/tags" Target="../tags/tag528.xml" /><Relationship Id="rId2" Type="http://schemas.openxmlformats.org/officeDocument/2006/relationships/tags" Target="../tags/tag520.xml" /><Relationship Id="rId3" Type="http://schemas.openxmlformats.org/officeDocument/2006/relationships/tags" Target="../tags/tag521.xml" /><Relationship Id="rId4" Type="http://schemas.openxmlformats.org/officeDocument/2006/relationships/tags" Target="../tags/tag522.xml" /><Relationship Id="rId5" Type="http://schemas.openxmlformats.org/officeDocument/2006/relationships/tags" Target="../tags/tag523.xml" /><Relationship Id="rId6" Type="http://schemas.openxmlformats.org/officeDocument/2006/relationships/chart" Target="../charts/chart2.xml" /><Relationship Id="rId7" Type="http://schemas.openxmlformats.org/officeDocument/2006/relationships/tags" Target="../tags/tag524.xml" /><Relationship Id="rId8" Type="http://schemas.openxmlformats.org/officeDocument/2006/relationships/tags" Target="../tags/tag525.xml" /><Relationship Id="rId9" Type="http://schemas.openxmlformats.org/officeDocument/2006/relationships/image" Target="../media/image96.jpeg"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62.xml" /><Relationship Id="rId2" Type="http://schemas.openxmlformats.org/officeDocument/2006/relationships/tags" Target="../tags/tag529.xml" /><Relationship Id="rId3" Type="http://schemas.openxmlformats.org/officeDocument/2006/relationships/tags" Target="../tags/tag530.xml" /><Relationship Id="rId4" Type="http://schemas.openxmlformats.org/officeDocument/2006/relationships/tags" Target="../tags/tag531.xml" /><Relationship Id="rId5" Type="http://schemas.openxmlformats.org/officeDocument/2006/relationships/tags" Target="../tags/tag532.xml" /><Relationship Id="rId6" Type="http://schemas.openxmlformats.org/officeDocument/2006/relationships/image" Target="../media/image61.png" /><Relationship Id="rId7" Type="http://schemas.openxmlformats.org/officeDocument/2006/relationships/tags" Target="../tags/tag533.xml" /><Relationship Id="rId8" Type="http://schemas.openxmlformats.org/officeDocument/2006/relationships/tags" Target="../tags/tag534.xml"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59.xml" /><Relationship Id="rId2" Type="http://schemas.openxmlformats.org/officeDocument/2006/relationships/tags" Target="../tags/tag535.xml" /><Relationship Id="rId3" Type="http://schemas.openxmlformats.org/officeDocument/2006/relationships/image" Target="../media/image61.png" /><Relationship Id="rId4" Type="http://schemas.openxmlformats.org/officeDocument/2006/relationships/tags" Target="../tags/tag536.xml" /><Relationship Id="rId5" Type="http://schemas.openxmlformats.org/officeDocument/2006/relationships/tags" Target="../tags/tag537.xml"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62.xml" /><Relationship Id="rId2" Type="http://schemas.openxmlformats.org/officeDocument/2006/relationships/tags" Target="../tags/tag538.xml" /><Relationship Id="rId3" Type="http://schemas.openxmlformats.org/officeDocument/2006/relationships/tags" Target="../tags/tag539.xml" /><Relationship Id="rId4" Type="http://schemas.openxmlformats.org/officeDocument/2006/relationships/tags" Target="../tags/tag540.xml" /><Relationship Id="rId5" Type="http://schemas.openxmlformats.org/officeDocument/2006/relationships/image" Target="../media/image61.png" /><Relationship Id="rId6" Type="http://schemas.openxmlformats.org/officeDocument/2006/relationships/tags" Target="../tags/tag541.xml" /><Relationship Id="rId7" Type="http://schemas.openxmlformats.org/officeDocument/2006/relationships/tags" Target="../tags/tag542.xml"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62.xml" /><Relationship Id="rId2" Type="http://schemas.openxmlformats.org/officeDocument/2006/relationships/tags" Target="../tags/tag543.xml" /><Relationship Id="rId3" Type="http://schemas.openxmlformats.org/officeDocument/2006/relationships/tags" Target="../tags/tag544.xml" /><Relationship Id="rId4" Type="http://schemas.openxmlformats.org/officeDocument/2006/relationships/tags" Target="../tags/tag545.xml" /><Relationship Id="rId5" Type="http://schemas.openxmlformats.org/officeDocument/2006/relationships/image" Target="../media/image61.png" /><Relationship Id="rId6" Type="http://schemas.openxmlformats.org/officeDocument/2006/relationships/tags" Target="../tags/tag546.xml" /><Relationship Id="rId7" Type="http://schemas.openxmlformats.org/officeDocument/2006/relationships/tags" Target="../tags/tag547.xml"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62.xml" /><Relationship Id="rId2" Type="http://schemas.openxmlformats.org/officeDocument/2006/relationships/tags" Target="../tags/tag548.xml" /><Relationship Id="rId3" Type="http://schemas.openxmlformats.org/officeDocument/2006/relationships/tags" Target="../tags/tag549.xml" /><Relationship Id="rId4" Type="http://schemas.openxmlformats.org/officeDocument/2006/relationships/tags" Target="../tags/tag550.xml" /><Relationship Id="rId5" Type="http://schemas.openxmlformats.org/officeDocument/2006/relationships/image" Target="../media/image61.png" /><Relationship Id="rId6" Type="http://schemas.openxmlformats.org/officeDocument/2006/relationships/tags" Target="../tags/tag551.xml" /><Relationship Id="rId7" Type="http://schemas.openxmlformats.org/officeDocument/2006/relationships/tags" Target="../tags/tag552.xml"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60.xml" /><Relationship Id="rId2" Type="http://schemas.openxmlformats.org/officeDocument/2006/relationships/tags" Target="../tags/tag553.xml" /><Relationship Id="rId3" Type="http://schemas.openxmlformats.org/officeDocument/2006/relationships/image" Target="../media/image61.png" /><Relationship Id="rId4" Type="http://schemas.openxmlformats.org/officeDocument/2006/relationships/tags" Target="../tags/tag554.xml" /><Relationship Id="rId5" Type="http://schemas.openxmlformats.org/officeDocument/2006/relationships/tags" Target="../tags/tag555.xml"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62.xml" /><Relationship Id="rId2" Type="http://schemas.openxmlformats.org/officeDocument/2006/relationships/tags" Target="../tags/tag556.xml" /><Relationship Id="rId3" Type="http://schemas.openxmlformats.org/officeDocument/2006/relationships/tags" Target="../tags/tag557.xml" /><Relationship Id="rId4" Type="http://schemas.openxmlformats.org/officeDocument/2006/relationships/image" Target="../media/image61.png" /><Relationship Id="rId5" Type="http://schemas.openxmlformats.org/officeDocument/2006/relationships/tags" Target="../tags/tag558.xml" /><Relationship Id="rId6" Type="http://schemas.openxmlformats.org/officeDocument/2006/relationships/tags" Target="../tags/tag559.xml"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62.xml" /><Relationship Id="rId10" Type="http://schemas.openxmlformats.org/officeDocument/2006/relationships/hyperlink" Target="https://www.mentoring.org/ementoring/" TargetMode="External" /><Relationship Id="rId11" Type="http://schemas.openxmlformats.org/officeDocument/2006/relationships/tags" Target="../tags/tag566.xml" /><Relationship Id="rId12" Type="http://schemas.openxmlformats.org/officeDocument/2006/relationships/hyperlink" Target="https://www.mentoring.org/workplace-mentoring-supplement-to-the-elements-of-effective-practice-for-mentoring/" TargetMode="External" /><Relationship Id="rId13" Type="http://schemas.openxmlformats.org/officeDocument/2006/relationships/tags" Target="../tags/tag567.xml" /><Relationship Id="rId2" Type="http://schemas.openxmlformats.org/officeDocument/2006/relationships/tags" Target="../tags/tag560.xml" /><Relationship Id="rId3" Type="http://schemas.openxmlformats.org/officeDocument/2006/relationships/tags" Target="../tags/tag561.xml" /><Relationship Id="rId4" Type="http://schemas.openxmlformats.org/officeDocument/2006/relationships/tags" Target="../tags/tag562.xml" /><Relationship Id="rId5" Type="http://schemas.openxmlformats.org/officeDocument/2006/relationships/image" Target="../media/image61.png" /><Relationship Id="rId6" Type="http://schemas.openxmlformats.org/officeDocument/2006/relationships/tags" Target="../tags/tag563.xml" /><Relationship Id="rId7" Type="http://schemas.openxmlformats.org/officeDocument/2006/relationships/tags" Target="../tags/tag564.xml" /><Relationship Id="rId8" Type="http://schemas.openxmlformats.org/officeDocument/2006/relationships/hyperlink" Target="https://www.mentoring.org/coronavirus-resources/" TargetMode="External" /><Relationship Id="rId9" Type="http://schemas.openxmlformats.org/officeDocument/2006/relationships/tags" Target="../tags/tag565.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9.xml" /><Relationship Id="rId10" Type="http://schemas.openxmlformats.org/officeDocument/2006/relationships/tags" Target="../tags/tag255.xml" /><Relationship Id="rId2" Type="http://schemas.openxmlformats.org/officeDocument/2006/relationships/tags" Target="../tags/tag249.xml" /><Relationship Id="rId3" Type="http://schemas.openxmlformats.org/officeDocument/2006/relationships/tags" Target="../tags/tag250.xml" /><Relationship Id="rId4" Type="http://schemas.openxmlformats.org/officeDocument/2006/relationships/image" Target="../media/image45.jpeg" /><Relationship Id="rId5" Type="http://schemas.openxmlformats.org/officeDocument/2006/relationships/tags" Target="../tags/tag251.xml" /><Relationship Id="rId6" Type="http://schemas.openxmlformats.org/officeDocument/2006/relationships/tags" Target="../tags/tag252.xml" /><Relationship Id="rId7" Type="http://schemas.openxmlformats.org/officeDocument/2006/relationships/image" Target="../media/image46.jpeg" /><Relationship Id="rId8" Type="http://schemas.openxmlformats.org/officeDocument/2006/relationships/tags" Target="../tags/tag253.xml" /><Relationship Id="rId9" Type="http://schemas.openxmlformats.org/officeDocument/2006/relationships/tags" Target="../tags/tag254.xml"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26.xml" /><Relationship Id="rId2" Type="http://schemas.openxmlformats.org/officeDocument/2006/relationships/tags" Target="../tags/tag568.xml" /><Relationship Id="rId3" Type="http://schemas.openxmlformats.org/officeDocument/2006/relationships/tags" Target="../tags/tag569.xml" /><Relationship Id="rId4" Type="http://schemas.openxmlformats.org/officeDocument/2006/relationships/tags" Target="../tags/tag570.xml" /><Relationship Id="rId5" Type="http://schemas.openxmlformats.org/officeDocument/2006/relationships/tags" Target="../tags/tag571.xml" /><Relationship Id="rId6" Type="http://schemas.openxmlformats.org/officeDocument/2006/relationships/hyperlink" Target="mailto:mgarringer@Mentoring.org" TargetMode="External" /><Relationship Id="rId7" Type="http://schemas.openxmlformats.org/officeDocument/2006/relationships/tags" Target="../tags/tag572.xml"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573.xml" /><Relationship Id="rId3" Type="http://schemas.openxmlformats.org/officeDocument/2006/relationships/tags" Target="../tags/tag574.xml" /><Relationship Id="rId4" Type="http://schemas.openxmlformats.org/officeDocument/2006/relationships/tags" Target="../tags/tag575.xml" /><Relationship Id="rId5" Type="http://schemas.openxmlformats.org/officeDocument/2006/relationships/tags" Target="../tags/tag576.xml"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40.xml" /><Relationship Id="rId10" Type="http://schemas.openxmlformats.org/officeDocument/2006/relationships/image" Target="../media/image100.png" /><Relationship Id="rId11" Type="http://schemas.openxmlformats.org/officeDocument/2006/relationships/tags" Target="../tags/tag581.xml" /><Relationship Id="rId12" Type="http://schemas.openxmlformats.org/officeDocument/2006/relationships/tags" Target="../tags/tag582.xml" /><Relationship Id="rId13" Type="http://schemas.openxmlformats.org/officeDocument/2006/relationships/tags" Target="../tags/tag583.xml" /><Relationship Id="rId2" Type="http://schemas.openxmlformats.org/officeDocument/2006/relationships/notesSlide" Target="../notesSlides/notesSlide2.xml" /><Relationship Id="rId3" Type="http://schemas.openxmlformats.org/officeDocument/2006/relationships/tags" Target="../tags/tag577.xml" /><Relationship Id="rId4" Type="http://schemas.openxmlformats.org/officeDocument/2006/relationships/image" Target="../media/image97.png" /><Relationship Id="rId5" Type="http://schemas.openxmlformats.org/officeDocument/2006/relationships/tags" Target="../tags/tag578.xml" /><Relationship Id="rId6" Type="http://schemas.openxmlformats.org/officeDocument/2006/relationships/image" Target="../media/image98.png" /><Relationship Id="rId7" Type="http://schemas.openxmlformats.org/officeDocument/2006/relationships/tags" Target="../tags/tag579.xml" /><Relationship Id="rId8" Type="http://schemas.openxmlformats.org/officeDocument/2006/relationships/image" Target="../media/image99.png" /><Relationship Id="rId9" Type="http://schemas.openxmlformats.org/officeDocument/2006/relationships/tags" Target="../tags/tag580.xml"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40.xml" /><Relationship Id="rId10" Type="http://schemas.openxmlformats.org/officeDocument/2006/relationships/tags" Target="../tags/tag589.xml" /><Relationship Id="rId11" Type="http://schemas.openxmlformats.org/officeDocument/2006/relationships/image" Target="../media/image103.png" /><Relationship Id="rId12" Type="http://schemas.openxmlformats.org/officeDocument/2006/relationships/tags" Target="../tags/tag590.xml" /><Relationship Id="rId13" Type="http://schemas.openxmlformats.org/officeDocument/2006/relationships/image" Target="../media/image104.png" /><Relationship Id="rId14" Type="http://schemas.openxmlformats.org/officeDocument/2006/relationships/tags" Target="../tags/tag591.xml" /><Relationship Id="rId15" Type="http://schemas.openxmlformats.org/officeDocument/2006/relationships/tags" Target="../tags/tag592.xml" /><Relationship Id="rId16" Type="http://schemas.openxmlformats.org/officeDocument/2006/relationships/image" Target="../media/image61.png" /><Relationship Id="rId17" Type="http://schemas.openxmlformats.org/officeDocument/2006/relationships/tags" Target="../tags/tag593.xml" /><Relationship Id="rId18" Type="http://schemas.openxmlformats.org/officeDocument/2006/relationships/tags" Target="../tags/tag594.xml" /><Relationship Id="rId2" Type="http://schemas.openxmlformats.org/officeDocument/2006/relationships/notesSlide" Target="../notesSlides/notesSlide3.xml" /><Relationship Id="rId3" Type="http://schemas.openxmlformats.org/officeDocument/2006/relationships/tags" Target="../tags/tag584.xml" /><Relationship Id="rId4" Type="http://schemas.openxmlformats.org/officeDocument/2006/relationships/tags" Target="../tags/tag585.xml" /><Relationship Id="rId5" Type="http://schemas.openxmlformats.org/officeDocument/2006/relationships/tags" Target="../tags/tag586.xml" /><Relationship Id="rId6" Type="http://schemas.openxmlformats.org/officeDocument/2006/relationships/image" Target="../media/image101.jpeg" /><Relationship Id="rId7" Type="http://schemas.openxmlformats.org/officeDocument/2006/relationships/tags" Target="../tags/tag587.xml" /><Relationship Id="rId8" Type="http://schemas.openxmlformats.org/officeDocument/2006/relationships/tags" Target="../tags/tag588.xml" /><Relationship Id="rId9" Type="http://schemas.openxmlformats.org/officeDocument/2006/relationships/image" Target="../media/image102.png"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40.xml" /><Relationship Id="rId10" Type="http://schemas.openxmlformats.org/officeDocument/2006/relationships/tags" Target="../tags/tag600.xml" /><Relationship Id="rId2" Type="http://schemas.openxmlformats.org/officeDocument/2006/relationships/notesSlide" Target="../notesSlides/notesSlide4.xml" /><Relationship Id="rId3" Type="http://schemas.openxmlformats.org/officeDocument/2006/relationships/tags" Target="../tags/tag595.xml" /><Relationship Id="rId4" Type="http://schemas.openxmlformats.org/officeDocument/2006/relationships/tags" Target="../tags/tag596.xml" /><Relationship Id="rId5" Type="http://schemas.openxmlformats.org/officeDocument/2006/relationships/tags" Target="../tags/tag597.xml" /><Relationship Id="rId6" Type="http://schemas.openxmlformats.org/officeDocument/2006/relationships/image" Target="../media/image102.png" /><Relationship Id="rId7" Type="http://schemas.openxmlformats.org/officeDocument/2006/relationships/tags" Target="../tags/tag598.xml" /><Relationship Id="rId8" Type="http://schemas.openxmlformats.org/officeDocument/2006/relationships/image" Target="../media/image61.png" /><Relationship Id="rId9" Type="http://schemas.openxmlformats.org/officeDocument/2006/relationships/tags" Target="../tags/tag599.xml"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40.xml" /><Relationship Id="rId10" Type="http://schemas.openxmlformats.org/officeDocument/2006/relationships/image" Target="../media/image106.jpeg" /><Relationship Id="rId11" Type="http://schemas.openxmlformats.org/officeDocument/2006/relationships/tags" Target="../tags/tag606.xml" /><Relationship Id="rId12" Type="http://schemas.openxmlformats.org/officeDocument/2006/relationships/image" Target="../media/image107.jpeg" /><Relationship Id="rId13" Type="http://schemas.openxmlformats.org/officeDocument/2006/relationships/tags" Target="../tags/tag607.xml" /><Relationship Id="rId14" Type="http://schemas.openxmlformats.org/officeDocument/2006/relationships/image" Target="../media/image108.png" /><Relationship Id="rId15" Type="http://schemas.openxmlformats.org/officeDocument/2006/relationships/tags" Target="../tags/tag608.xml" /><Relationship Id="rId16" Type="http://schemas.openxmlformats.org/officeDocument/2006/relationships/image" Target="../media/image109.png" /><Relationship Id="rId17" Type="http://schemas.openxmlformats.org/officeDocument/2006/relationships/tags" Target="../tags/tag609.xml" /><Relationship Id="rId18" Type="http://schemas.openxmlformats.org/officeDocument/2006/relationships/image" Target="../media/image110.jpeg" /><Relationship Id="rId19" Type="http://schemas.openxmlformats.org/officeDocument/2006/relationships/tags" Target="../tags/tag610.xml" /><Relationship Id="rId2" Type="http://schemas.openxmlformats.org/officeDocument/2006/relationships/notesSlide" Target="../notesSlides/notesSlide5.xml" /><Relationship Id="rId20" Type="http://schemas.openxmlformats.org/officeDocument/2006/relationships/image" Target="../media/image111.png" /><Relationship Id="rId21" Type="http://schemas.openxmlformats.org/officeDocument/2006/relationships/tags" Target="../tags/tag611.xml" /><Relationship Id="rId22" Type="http://schemas.openxmlformats.org/officeDocument/2006/relationships/image" Target="../media/image112.png" /><Relationship Id="rId23" Type="http://schemas.openxmlformats.org/officeDocument/2006/relationships/tags" Target="../tags/tag612.xml" /><Relationship Id="rId24" Type="http://schemas.openxmlformats.org/officeDocument/2006/relationships/image" Target="../media/image113.png" /><Relationship Id="rId25" Type="http://schemas.openxmlformats.org/officeDocument/2006/relationships/tags" Target="../tags/tag613.xml" /><Relationship Id="rId26" Type="http://schemas.openxmlformats.org/officeDocument/2006/relationships/image" Target="../media/image114.png" /><Relationship Id="rId27" Type="http://schemas.openxmlformats.org/officeDocument/2006/relationships/tags" Target="../tags/tag614.xml" /><Relationship Id="rId28" Type="http://schemas.openxmlformats.org/officeDocument/2006/relationships/image" Target="../media/image115.jpeg" /><Relationship Id="rId29" Type="http://schemas.openxmlformats.org/officeDocument/2006/relationships/tags" Target="../tags/tag615.xml" /><Relationship Id="rId3" Type="http://schemas.openxmlformats.org/officeDocument/2006/relationships/tags" Target="../tags/tag601.xml" /><Relationship Id="rId30" Type="http://schemas.openxmlformats.org/officeDocument/2006/relationships/image" Target="../media/image116.png" /><Relationship Id="rId31" Type="http://schemas.openxmlformats.org/officeDocument/2006/relationships/tags" Target="../tags/tag616.xml" /><Relationship Id="rId32" Type="http://schemas.openxmlformats.org/officeDocument/2006/relationships/image" Target="../media/image102.png" /><Relationship Id="rId33" Type="http://schemas.openxmlformats.org/officeDocument/2006/relationships/tags" Target="../tags/tag617.xml" /><Relationship Id="rId34" Type="http://schemas.openxmlformats.org/officeDocument/2006/relationships/image" Target="../media/image99.png" /><Relationship Id="rId35" Type="http://schemas.openxmlformats.org/officeDocument/2006/relationships/tags" Target="../tags/tag618.xml" /><Relationship Id="rId36" Type="http://schemas.openxmlformats.org/officeDocument/2006/relationships/tags" Target="../tags/tag619.xml" /><Relationship Id="rId37" Type="http://schemas.openxmlformats.org/officeDocument/2006/relationships/image" Target="../media/image61.png" /><Relationship Id="rId38" Type="http://schemas.openxmlformats.org/officeDocument/2006/relationships/tags" Target="../tags/tag620.xml" /><Relationship Id="rId39" Type="http://schemas.openxmlformats.org/officeDocument/2006/relationships/tags" Target="../tags/tag621.xml" /><Relationship Id="rId4" Type="http://schemas.openxmlformats.org/officeDocument/2006/relationships/tags" Target="../tags/tag602.xml" /><Relationship Id="rId5" Type="http://schemas.openxmlformats.org/officeDocument/2006/relationships/tags" Target="../tags/tag603.xml" /><Relationship Id="rId6" Type="http://schemas.openxmlformats.org/officeDocument/2006/relationships/image" Target="../media/image100.png" /><Relationship Id="rId7" Type="http://schemas.openxmlformats.org/officeDocument/2006/relationships/tags" Target="../tags/tag604.xml" /><Relationship Id="rId8" Type="http://schemas.openxmlformats.org/officeDocument/2006/relationships/image" Target="../media/image105.png" /><Relationship Id="rId9" Type="http://schemas.openxmlformats.org/officeDocument/2006/relationships/tags" Target="../tags/tag605.xml"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42.xml" /><Relationship Id="rId10" Type="http://schemas.openxmlformats.org/officeDocument/2006/relationships/image" Target="../media/image118.jpeg" /><Relationship Id="rId11" Type="http://schemas.openxmlformats.org/officeDocument/2006/relationships/tags" Target="../tags/tag627.xml" /><Relationship Id="rId12" Type="http://schemas.openxmlformats.org/officeDocument/2006/relationships/image" Target="../media/image119.jpeg" /><Relationship Id="rId13" Type="http://schemas.openxmlformats.org/officeDocument/2006/relationships/tags" Target="../tags/tag628.xml" /><Relationship Id="rId14" Type="http://schemas.openxmlformats.org/officeDocument/2006/relationships/tags" Target="../tags/tag629.xml" /><Relationship Id="rId15" Type="http://schemas.openxmlformats.org/officeDocument/2006/relationships/image" Target="../media/image120.jpeg" /><Relationship Id="rId16" Type="http://schemas.openxmlformats.org/officeDocument/2006/relationships/tags" Target="../tags/tag630.xml" /><Relationship Id="rId17" Type="http://schemas.openxmlformats.org/officeDocument/2006/relationships/image" Target="../media/image121.png" /><Relationship Id="rId18" Type="http://schemas.openxmlformats.org/officeDocument/2006/relationships/tags" Target="../tags/tag631.xml" /><Relationship Id="rId19" Type="http://schemas.openxmlformats.org/officeDocument/2006/relationships/image" Target="../media/image122.png" /><Relationship Id="rId2" Type="http://schemas.openxmlformats.org/officeDocument/2006/relationships/notesSlide" Target="../notesSlides/notesSlide6.xml" /><Relationship Id="rId20" Type="http://schemas.openxmlformats.org/officeDocument/2006/relationships/tags" Target="../tags/tag632.xml" /><Relationship Id="rId21" Type="http://schemas.openxmlformats.org/officeDocument/2006/relationships/tags" Target="../tags/tag633.xml" /><Relationship Id="rId22" Type="http://schemas.openxmlformats.org/officeDocument/2006/relationships/image" Target="../media/image123.png" /><Relationship Id="rId23" Type="http://schemas.openxmlformats.org/officeDocument/2006/relationships/tags" Target="../tags/tag634.xml" /><Relationship Id="rId24" Type="http://schemas.openxmlformats.org/officeDocument/2006/relationships/image" Target="../media/image124.jpeg" /><Relationship Id="rId25" Type="http://schemas.openxmlformats.org/officeDocument/2006/relationships/image" Target="../media/image61.png" /><Relationship Id="rId26" Type="http://schemas.openxmlformats.org/officeDocument/2006/relationships/tags" Target="../tags/tag635.xml" /><Relationship Id="rId27" Type="http://schemas.openxmlformats.org/officeDocument/2006/relationships/tags" Target="../tags/tag636.xml" /><Relationship Id="rId3" Type="http://schemas.openxmlformats.org/officeDocument/2006/relationships/tags" Target="../tags/tag622.xml" /><Relationship Id="rId4" Type="http://schemas.openxmlformats.org/officeDocument/2006/relationships/tags" Target="../tags/tag623.xml" /><Relationship Id="rId5" Type="http://schemas.openxmlformats.org/officeDocument/2006/relationships/image" Target="../media/image102.png" /><Relationship Id="rId6" Type="http://schemas.openxmlformats.org/officeDocument/2006/relationships/tags" Target="../tags/tag624.xml" /><Relationship Id="rId7" Type="http://schemas.openxmlformats.org/officeDocument/2006/relationships/image" Target="../media/image117.jpeg" /><Relationship Id="rId8" Type="http://schemas.openxmlformats.org/officeDocument/2006/relationships/tags" Target="../tags/tag625.xml" /><Relationship Id="rId9" Type="http://schemas.openxmlformats.org/officeDocument/2006/relationships/tags" Target="../tags/tag626.xml" /></Relationships>
</file>

<file path=ppt/slides/_rels/slide47.xml.rels>&#65279;<?xml version="1.0" encoding="utf-8" standalone="yes"?><Relationships xmlns="http://schemas.openxmlformats.org/package/2006/relationships"><Relationship Id="rId1" Type="http://schemas.openxmlformats.org/officeDocument/2006/relationships/slideLayout" Target="../slideLayouts/slideLayout42.xml" /><Relationship Id="rId10" Type="http://schemas.openxmlformats.org/officeDocument/2006/relationships/tags" Target="../tags/tag641.xml" /><Relationship Id="rId11" Type="http://schemas.openxmlformats.org/officeDocument/2006/relationships/image" Target="../media/image61.png" /><Relationship Id="rId12" Type="http://schemas.openxmlformats.org/officeDocument/2006/relationships/tags" Target="../tags/tag642.xml" /><Relationship Id="rId13" Type="http://schemas.openxmlformats.org/officeDocument/2006/relationships/tags" Target="../tags/tag643.xml" /><Relationship Id="rId2" Type="http://schemas.openxmlformats.org/officeDocument/2006/relationships/notesSlide" Target="../notesSlides/notesSlide7.xml" /><Relationship Id="rId3" Type="http://schemas.openxmlformats.org/officeDocument/2006/relationships/tags" Target="../tags/tag637.xml" /><Relationship Id="rId4" Type="http://schemas.openxmlformats.org/officeDocument/2006/relationships/tags" Target="../tags/tag638.xml" /><Relationship Id="rId5" Type="http://schemas.openxmlformats.org/officeDocument/2006/relationships/image" Target="../media/image102.png" /><Relationship Id="rId6" Type="http://schemas.openxmlformats.org/officeDocument/2006/relationships/tags" Target="../tags/tag639.xml" /><Relationship Id="rId7" Type="http://schemas.openxmlformats.org/officeDocument/2006/relationships/image" Target="../media/image125.png" /><Relationship Id="rId8" Type="http://schemas.openxmlformats.org/officeDocument/2006/relationships/tags" Target="../tags/tag640.xml" /><Relationship Id="rId9" Type="http://schemas.openxmlformats.org/officeDocument/2006/relationships/image" Target="../media/image126.jpeg" /></Relationships>
</file>

<file path=ppt/slides/_rels/slide48.xml.rels>&#65279;<?xml version="1.0" encoding="utf-8" standalone="yes"?><Relationships xmlns="http://schemas.openxmlformats.org/package/2006/relationships"><Relationship Id="rId1" Type="http://schemas.openxmlformats.org/officeDocument/2006/relationships/slideLayout" Target="../slideLayouts/slideLayout42.xml" /><Relationship Id="rId10" Type="http://schemas.openxmlformats.org/officeDocument/2006/relationships/tags" Target="../tags/tag648.xml" /><Relationship Id="rId11" Type="http://schemas.openxmlformats.org/officeDocument/2006/relationships/image" Target="../media/image61.png" /><Relationship Id="rId12" Type="http://schemas.openxmlformats.org/officeDocument/2006/relationships/tags" Target="../tags/tag649.xml" /><Relationship Id="rId13" Type="http://schemas.openxmlformats.org/officeDocument/2006/relationships/tags" Target="../tags/tag650.xml" /><Relationship Id="rId2" Type="http://schemas.openxmlformats.org/officeDocument/2006/relationships/notesSlide" Target="../notesSlides/notesSlide8.xml" /><Relationship Id="rId3" Type="http://schemas.openxmlformats.org/officeDocument/2006/relationships/tags" Target="../tags/tag644.xml" /><Relationship Id="rId4" Type="http://schemas.openxmlformats.org/officeDocument/2006/relationships/image" Target="../media/image127.jpeg" /><Relationship Id="rId5" Type="http://schemas.openxmlformats.org/officeDocument/2006/relationships/tags" Target="../tags/tag645.xml" /><Relationship Id="rId6" Type="http://schemas.openxmlformats.org/officeDocument/2006/relationships/tags" Target="../tags/tag646.xml" /><Relationship Id="rId7" Type="http://schemas.openxmlformats.org/officeDocument/2006/relationships/image" Target="../media/image128.jpeg" /><Relationship Id="rId8" Type="http://schemas.openxmlformats.org/officeDocument/2006/relationships/tags" Target="../tags/tag647.xml" /><Relationship Id="rId9" Type="http://schemas.openxmlformats.org/officeDocument/2006/relationships/image" Target="../media/image102.png" /></Relationships>
</file>

<file path=ppt/slides/_rels/slide49.xml.rels>&#65279;<?xml version="1.0" encoding="utf-8" standalone="yes"?><Relationships xmlns="http://schemas.openxmlformats.org/package/2006/relationships"><Relationship Id="rId1" Type="http://schemas.openxmlformats.org/officeDocument/2006/relationships/slideLayout" Target="../slideLayouts/slideLayout42.xml" /><Relationship Id="rId10" Type="http://schemas.openxmlformats.org/officeDocument/2006/relationships/tags" Target="../tags/tag655.xml" /><Relationship Id="rId11" Type="http://schemas.openxmlformats.org/officeDocument/2006/relationships/image" Target="../media/image61.png" /><Relationship Id="rId12" Type="http://schemas.openxmlformats.org/officeDocument/2006/relationships/tags" Target="../tags/tag656.xml" /><Relationship Id="rId13" Type="http://schemas.openxmlformats.org/officeDocument/2006/relationships/tags" Target="../tags/tag657.xml" /><Relationship Id="rId2" Type="http://schemas.openxmlformats.org/officeDocument/2006/relationships/notesSlide" Target="../notesSlides/notesSlide9.xml" /><Relationship Id="rId3" Type="http://schemas.openxmlformats.org/officeDocument/2006/relationships/tags" Target="../tags/tag651.xml" /><Relationship Id="rId4" Type="http://schemas.openxmlformats.org/officeDocument/2006/relationships/image" Target="../media/image127.jpeg" /><Relationship Id="rId5" Type="http://schemas.openxmlformats.org/officeDocument/2006/relationships/tags" Target="../tags/tag652.xml" /><Relationship Id="rId6" Type="http://schemas.openxmlformats.org/officeDocument/2006/relationships/tags" Target="../tags/tag653.xml" /><Relationship Id="rId7" Type="http://schemas.openxmlformats.org/officeDocument/2006/relationships/image" Target="../media/image129.jpeg" /><Relationship Id="rId8" Type="http://schemas.openxmlformats.org/officeDocument/2006/relationships/tags" Target="../tags/tag654.xml" /><Relationship Id="rId9" Type="http://schemas.openxmlformats.org/officeDocument/2006/relationships/image" Target="../media/image102.pn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0.xml" /><Relationship Id="rId10" Type="http://schemas.openxmlformats.org/officeDocument/2006/relationships/image" Target="../media/image49.jpeg" /><Relationship Id="rId11" Type="http://schemas.openxmlformats.org/officeDocument/2006/relationships/tags" Target="../tags/tag262.xml" /><Relationship Id="rId12" Type="http://schemas.openxmlformats.org/officeDocument/2006/relationships/tags" Target="../tags/tag263.xml" /><Relationship Id="rId13" Type="http://schemas.openxmlformats.org/officeDocument/2006/relationships/tags" Target="../tags/tag264.xml" /><Relationship Id="rId2" Type="http://schemas.openxmlformats.org/officeDocument/2006/relationships/tags" Target="../tags/tag256.xml" /><Relationship Id="rId3" Type="http://schemas.openxmlformats.org/officeDocument/2006/relationships/tags" Target="../tags/tag257.xml" /><Relationship Id="rId4" Type="http://schemas.openxmlformats.org/officeDocument/2006/relationships/image" Target="../media/image47.jpeg" /><Relationship Id="rId5" Type="http://schemas.openxmlformats.org/officeDocument/2006/relationships/tags" Target="../tags/tag258.xml" /><Relationship Id="rId6" Type="http://schemas.openxmlformats.org/officeDocument/2006/relationships/tags" Target="../tags/tag259.xml" /><Relationship Id="rId7" Type="http://schemas.openxmlformats.org/officeDocument/2006/relationships/image" Target="../media/image48.jpeg" /><Relationship Id="rId8" Type="http://schemas.openxmlformats.org/officeDocument/2006/relationships/tags" Target="../tags/tag260.xml" /><Relationship Id="rId9" Type="http://schemas.openxmlformats.org/officeDocument/2006/relationships/tags" Target="../tags/tag261.xml" /></Relationships>
</file>

<file path=ppt/slides/_rels/slide50.xml.rels>&#65279;<?xml version="1.0" encoding="utf-8" standalone="yes"?><Relationships xmlns="http://schemas.openxmlformats.org/package/2006/relationships"><Relationship Id="rId1" Type="http://schemas.openxmlformats.org/officeDocument/2006/relationships/slideLayout" Target="../slideLayouts/slideLayout42.xml" /><Relationship Id="rId10" Type="http://schemas.openxmlformats.org/officeDocument/2006/relationships/tags" Target="../tags/tag662.xml" /><Relationship Id="rId11" Type="http://schemas.openxmlformats.org/officeDocument/2006/relationships/image" Target="../media/image61.png" /><Relationship Id="rId12" Type="http://schemas.openxmlformats.org/officeDocument/2006/relationships/tags" Target="../tags/tag663.xml" /><Relationship Id="rId13" Type="http://schemas.openxmlformats.org/officeDocument/2006/relationships/tags" Target="../tags/tag664.xml" /><Relationship Id="rId2" Type="http://schemas.openxmlformats.org/officeDocument/2006/relationships/notesSlide" Target="../notesSlides/notesSlide10.xml" /><Relationship Id="rId3" Type="http://schemas.openxmlformats.org/officeDocument/2006/relationships/tags" Target="../tags/tag658.xml" /><Relationship Id="rId4" Type="http://schemas.openxmlformats.org/officeDocument/2006/relationships/image" Target="../media/image127.jpeg" /><Relationship Id="rId5" Type="http://schemas.openxmlformats.org/officeDocument/2006/relationships/tags" Target="../tags/tag659.xml" /><Relationship Id="rId6" Type="http://schemas.openxmlformats.org/officeDocument/2006/relationships/tags" Target="../tags/tag660.xml" /><Relationship Id="rId7" Type="http://schemas.openxmlformats.org/officeDocument/2006/relationships/image" Target="../media/image130.jpeg" /><Relationship Id="rId8" Type="http://schemas.openxmlformats.org/officeDocument/2006/relationships/tags" Target="../tags/tag661.xml" /><Relationship Id="rId9" Type="http://schemas.openxmlformats.org/officeDocument/2006/relationships/image" Target="../media/image102.png" /></Relationships>
</file>

<file path=ppt/slides/_rels/slide51.xml.rels>&#65279;<?xml version="1.0" encoding="utf-8" standalone="yes"?><Relationships xmlns="http://schemas.openxmlformats.org/package/2006/relationships"><Relationship Id="rId1" Type="http://schemas.openxmlformats.org/officeDocument/2006/relationships/slideLayout" Target="../slideLayouts/slideLayout42.xml" /><Relationship Id="rId10" Type="http://schemas.openxmlformats.org/officeDocument/2006/relationships/tags" Target="../tags/tag669.xml" /><Relationship Id="rId11" Type="http://schemas.openxmlformats.org/officeDocument/2006/relationships/tags" Target="../tags/tag670.xml" /><Relationship Id="rId2" Type="http://schemas.openxmlformats.org/officeDocument/2006/relationships/notesSlide" Target="../notesSlides/notesSlide11.xml" /><Relationship Id="rId3" Type="http://schemas.openxmlformats.org/officeDocument/2006/relationships/tags" Target="../tags/tag665.xml" /><Relationship Id="rId4" Type="http://schemas.openxmlformats.org/officeDocument/2006/relationships/tags" Target="../tags/tag666.xml" /><Relationship Id="rId5" Type="http://schemas.openxmlformats.org/officeDocument/2006/relationships/image" Target="../media/image102.png" /><Relationship Id="rId6" Type="http://schemas.openxmlformats.org/officeDocument/2006/relationships/tags" Target="../tags/tag667.xml" /><Relationship Id="rId7" Type="http://schemas.openxmlformats.org/officeDocument/2006/relationships/image" Target="../media/image131.jpeg" /><Relationship Id="rId8" Type="http://schemas.openxmlformats.org/officeDocument/2006/relationships/tags" Target="../tags/tag668.xml" /><Relationship Id="rId9" Type="http://schemas.openxmlformats.org/officeDocument/2006/relationships/image" Target="../media/image61.png" /></Relationships>
</file>

<file path=ppt/slides/_rels/slide52.xml.rels>&#65279;<?xml version="1.0" encoding="utf-8" standalone="yes"?><Relationships xmlns="http://schemas.openxmlformats.org/package/2006/relationships"><Relationship Id="rId1" Type="http://schemas.openxmlformats.org/officeDocument/2006/relationships/slideLayout" Target="../slideLayouts/slideLayout40.xml" /><Relationship Id="rId10" Type="http://schemas.openxmlformats.org/officeDocument/2006/relationships/tags" Target="../tags/tag676.xml" /><Relationship Id="rId11" Type="http://schemas.openxmlformats.org/officeDocument/2006/relationships/image" Target="../media/image61.png" /><Relationship Id="rId12" Type="http://schemas.openxmlformats.org/officeDocument/2006/relationships/tags" Target="../tags/tag677.xml" /><Relationship Id="rId13" Type="http://schemas.openxmlformats.org/officeDocument/2006/relationships/tags" Target="../tags/tag678.xml" /><Relationship Id="rId14" Type="http://schemas.openxmlformats.org/officeDocument/2006/relationships/hyperlink" Target="https://getschooled.com/job-search/" TargetMode="External" /><Relationship Id="rId15" Type="http://schemas.openxmlformats.org/officeDocument/2006/relationships/tags" Target="../tags/tag679.xml" /><Relationship Id="rId2" Type="http://schemas.openxmlformats.org/officeDocument/2006/relationships/notesSlide" Target="../notesSlides/notesSlide12.xml" /><Relationship Id="rId3" Type="http://schemas.openxmlformats.org/officeDocument/2006/relationships/tags" Target="../tags/tag671.xml" /><Relationship Id="rId4" Type="http://schemas.openxmlformats.org/officeDocument/2006/relationships/tags" Target="../tags/tag672.xml" /><Relationship Id="rId5" Type="http://schemas.openxmlformats.org/officeDocument/2006/relationships/image" Target="../media/image132.jpeg" /><Relationship Id="rId6" Type="http://schemas.openxmlformats.org/officeDocument/2006/relationships/tags" Target="../tags/tag673.xml" /><Relationship Id="rId7" Type="http://schemas.openxmlformats.org/officeDocument/2006/relationships/tags" Target="../tags/tag674.xml" /><Relationship Id="rId8" Type="http://schemas.openxmlformats.org/officeDocument/2006/relationships/tags" Target="../tags/tag675.xml" /><Relationship Id="rId9" Type="http://schemas.openxmlformats.org/officeDocument/2006/relationships/image" Target="../media/image102.png" /></Relationships>
</file>

<file path=ppt/slides/_rels/slide53.xml.rels>&#65279;<?xml version="1.0" encoding="utf-8" standalone="yes"?><Relationships xmlns="http://schemas.openxmlformats.org/package/2006/relationships"><Relationship Id="rId1" Type="http://schemas.openxmlformats.org/officeDocument/2006/relationships/slideLayout" Target="../slideLayouts/slideLayout41.xml" /><Relationship Id="rId10" Type="http://schemas.openxmlformats.org/officeDocument/2006/relationships/tags" Target="../tags/tag685.xml" /><Relationship Id="rId11" Type="http://schemas.openxmlformats.org/officeDocument/2006/relationships/tags" Target="../tags/tag686.xml" /><Relationship Id="rId2" Type="http://schemas.openxmlformats.org/officeDocument/2006/relationships/notesSlide" Target="../notesSlides/notesSlide13.xml" /><Relationship Id="rId3" Type="http://schemas.openxmlformats.org/officeDocument/2006/relationships/tags" Target="../tags/tag680.xml" /><Relationship Id="rId4" Type="http://schemas.openxmlformats.org/officeDocument/2006/relationships/tags" Target="../tags/tag681.xml" /><Relationship Id="rId5" Type="http://schemas.openxmlformats.org/officeDocument/2006/relationships/tags" Target="../tags/tag682.xml" /><Relationship Id="rId6" Type="http://schemas.openxmlformats.org/officeDocument/2006/relationships/tags" Target="../tags/tag683.xml" /><Relationship Id="rId7" Type="http://schemas.openxmlformats.org/officeDocument/2006/relationships/image" Target="../media/image133.png" /><Relationship Id="rId8" Type="http://schemas.openxmlformats.org/officeDocument/2006/relationships/tags" Target="../tags/tag684.xml" /><Relationship Id="rId9" Type="http://schemas.openxmlformats.org/officeDocument/2006/relationships/image" Target="../media/image61.png" /></Relationships>
</file>

<file path=ppt/slides/_rels/slide54.xml.rels>&#65279;<?xml version="1.0" encoding="utf-8" standalone="yes"?><Relationships xmlns="http://schemas.openxmlformats.org/package/2006/relationships"><Relationship Id="rId1" Type="http://schemas.openxmlformats.org/officeDocument/2006/relationships/slideLayout" Target="../slideLayouts/slideLayout40.xml" /><Relationship Id="rId10" Type="http://schemas.openxmlformats.org/officeDocument/2006/relationships/tags" Target="../tags/tag692.xml" /><Relationship Id="rId2" Type="http://schemas.openxmlformats.org/officeDocument/2006/relationships/notesSlide" Target="../notesSlides/notesSlide14.xml" /><Relationship Id="rId3" Type="http://schemas.openxmlformats.org/officeDocument/2006/relationships/tags" Target="../tags/tag687.xml" /><Relationship Id="rId4" Type="http://schemas.openxmlformats.org/officeDocument/2006/relationships/tags" Target="../tags/tag688.xml" /><Relationship Id="rId5" Type="http://schemas.openxmlformats.org/officeDocument/2006/relationships/tags" Target="../tags/tag689.xml" /><Relationship Id="rId6" Type="http://schemas.openxmlformats.org/officeDocument/2006/relationships/image" Target="../media/image102.png" /><Relationship Id="rId7" Type="http://schemas.openxmlformats.org/officeDocument/2006/relationships/tags" Target="../tags/tag690.xml" /><Relationship Id="rId8" Type="http://schemas.openxmlformats.org/officeDocument/2006/relationships/image" Target="../media/image61.png" /><Relationship Id="rId9" Type="http://schemas.openxmlformats.org/officeDocument/2006/relationships/tags" Target="../tags/tag691.xml" /></Relationships>
</file>

<file path=ppt/slides/_rels/slide55.xml.rels>&#65279;<?xml version="1.0" encoding="utf-8" standalone="yes"?><Relationships xmlns="http://schemas.openxmlformats.org/package/2006/relationships"><Relationship Id="rId1" Type="http://schemas.openxmlformats.org/officeDocument/2006/relationships/slideLayout" Target="../slideLayouts/slideLayout44.xml" /><Relationship Id="rId10" Type="http://schemas.openxmlformats.org/officeDocument/2006/relationships/tags" Target="../tags/tag698.xml" /><Relationship Id="rId2" Type="http://schemas.openxmlformats.org/officeDocument/2006/relationships/notesSlide" Target="../notesSlides/notesSlide15.xml" /><Relationship Id="rId3" Type="http://schemas.openxmlformats.org/officeDocument/2006/relationships/tags" Target="../tags/tag693.xml" /><Relationship Id="rId4" Type="http://schemas.openxmlformats.org/officeDocument/2006/relationships/tags" Target="../tags/tag694.xml" /><Relationship Id="rId5" Type="http://schemas.openxmlformats.org/officeDocument/2006/relationships/tags" Target="../tags/tag695.xml" /><Relationship Id="rId6" Type="http://schemas.openxmlformats.org/officeDocument/2006/relationships/tags" Target="../tags/tag696.xml" /><Relationship Id="rId7" Type="http://schemas.openxmlformats.org/officeDocument/2006/relationships/hyperlink" Target="mailto:chiteshew@100kopportunities.org" TargetMode="External" /><Relationship Id="rId8" Type="http://schemas.openxmlformats.org/officeDocument/2006/relationships/tags" Target="../tags/tag697.xml" /><Relationship Id="rId9" Type="http://schemas.openxmlformats.org/officeDocument/2006/relationships/hyperlink" Target="mailto:jackie.ivy@getschooled.com" TargetMode="External" /></Relationships>
</file>

<file path=ppt/slides/_rels/slide56.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699.xml" /><Relationship Id="rId3" Type="http://schemas.openxmlformats.org/officeDocument/2006/relationships/tags" Target="../tags/tag700.xml" /><Relationship Id="rId4" Type="http://schemas.openxmlformats.org/officeDocument/2006/relationships/tags" Target="../tags/tag701.xml" /><Relationship Id="rId5" Type="http://schemas.openxmlformats.org/officeDocument/2006/relationships/tags" Target="../tags/tag702.xml" /></Relationships>
</file>

<file path=ppt/slides/_rels/slide57.xml.rels>&#65279;<?xml version="1.0" encoding="utf-8" standalone="yes"?><Relationships xmlns="http://schemas.openxmlformats.org/package/2006/relationships"><Relationship Id="rId1" Type="http://schemas.openxmlformats.org/officeDocument/2006/relationships/slideLayout" Target="../slideLayouts/slideLayout45.xml" /><Relationship Id="rId10" Type="http://schemas.openxmlformats.org/officeDocument/2006/relationships/tags" Target="../tags/tag710.xml" /><Relationship Id="rId11" Type="http://schemas.openxmlformats.org/officeDocument/2006/relationships/tags" Target="../tags/tag711.xml" /><Relationship Id="rId12" Type="http://schemas.openxmlformats.org/officeDocument/2006/relationships/tags" Target="../tags/tag712.xml" /><Relationship Id="rId13" Type="http://schemas.openxmlformats.org/officeDocument/2006/relationships/image" Target="../media/image135.png" /><Relationship Id="rId14" Type="http://schemas.openxmlformats.org/officeDocument/2006/relationships/tags" Target="../tags/tag713.xml" /><Relationship Id="rId15" Type="http://schemas.openxmlformats.org/officeDocument/2006/relationships/image" Target="../media/image41.jpeg" /><Relationship Id="rId16" Type="http://schemas.openxmlformats.org/officeDocument/2006/relationships/tags" Target="../tags/tag714.xml" /><Relationship Id="rId17" Type="http://schemas.openxmlformats.org/officeDocument/2006/relationships/tags" Target="../tags/tag715.xml" /><Relationship Id="rId18" Type="http://schemas.openxmlformats.org/officeDocument/2006/relationships/image" Target="../media/image61.png" /><Relationship Id="rId19" Type="http://schemas.openxmlformats.org/officeDocument/2006/relationships/tags" Target="../tags/tag716.xml" /><Relationship Id="rId2" Type="http://schemas.openxmlformats.org/officeDocument/2006/relationships/tags" Target="../tags/tag703.xml" /><Relationship Id="rId20" Type="http://schemas.openxmlformats.org/officeDocument/2006/relationships/tags" Target="../tags/tag717.xml" /><Relationship Id="rId3" Type="http://schemas.openxmlformats.org/officeDocument/2006/relationships/tags" Target="../tags/tag704.xml" /><Relationship Id="rId4" Type="http://schemas.openxmlformats.org/officeDocument/2006/relationships/tags" Target="../tags/tag705.xml" /><Relationship Id="rId5" Type="http://schemas.openxmlformats.org/officeDocument/2006/relationships/tags" Target="../tags/tag706.xml" /><Relationship Id="rId6" Type="http://schemas.openxmlformats.org/officeDocument/2006/relationships/tags" Target="../tags/tag707.xml" /><Relationship Id="rId7" Type="http://schemas.openxmlformats.org/officeDocument/2006/relationships/tags" Target="../tags/tag708.xml" /><Relationship Id="rId8" Type="http://schemas.openxmlformats.org/officeDocument/2006/relationships/image" Target="../media/image134.jpeg" /><Relationship Id="rId9" Type="http://schemas.openxmlformats.org/officeDocument/2006/relationships/tags" Target="../tags/tag709.xml" /></Relationships>
</file>

<file path=ppt/slides/_rels/slide58.xml.rels>&#65279;<?xml version="1.0" encoding="utf-8" standalone="yes"?><Relationships xmlns="http://schemas.openxmlformats.org/package/2006/relationships"><Relationship Id="rId1" Type="http://schemas.openxmlformats.org/officeDocument/2006/relationships/slideLayout" Target="../slideLayouts/slideLayout46.xml" /><Relationship Id="rId10" Type="http://schemas.openxmlformats.org/officeDocument/2006/relationships/diagramColors" Target="../diagrams/colors1.xml" /><Relationship Id="rId11" Type="http://schemas.openxmlformats.org/officeDocument/2006/relationships/image" Target="../media/image61.png" /><Relationship Id="rId12" Type="http://schemas.openxmlformats.org/officeDocument/2006/relationships/tags" Target="../tags/tag722.xml" /><Relationship Id="rId13" Type="http://schemas.openxmlformats.org/officeDocument/2006/relationships/tags" Target="../tags/tag723.xml" /><Relationship Id="rId2" Type="http://schemas.openxmlformats.org/officeDocument/2006/relationships/tags" Target="../tags/tag718.xml" /><Relationship Id="rId3" Type="http://schemas.openxmlformats.org/officeDocument/2006/relationships/tags" Target="../tags/tag719.xml" /><Relationship Id="rId4" Type="http://schemas.openxmlformats.org/officeDocument/2006/relationships/tags" Target="../tags/tag720.xml" /><Relationship Id="rId5" Type="http://schemas.openxmlformats.org/officeDocument/2006/relationships/tags" Target="../tags/tag721.xml" /><Relationship Id="rId6" Type="http://schemas.microsoft.com/office/2007/relationships/diagramDrawing" Target="../diagrams/drawing1.xml" /><Relationship Id="rId7" Type="http://schemas.openxmlformats.org/officeDocument/2006/relationships/diagramData" Target="../diagrams/data1.xml" /><Relationship Id="rId8" Type="http://schemas.openxmlformats.org/officeDocument/2006/relationships/diagramLayout" Target="../diagrams/layout1.xml" /><Relationship Id="rId9" Type="http://schemas.openxmlformats.org/officeDocument/2006/relationships/diagramQuickStyle" Target="../diagrams/quickStyle1.xml" /></Relationships>
</file>

<file path=ppt/slides/_rels/slide59.xml.rels>&#65279;<?xml version="1.0" encoding="utf-8" standalone="yes"?><Relationships xmlns="http://schemas.openxmlformats.org/package/2006/relationships"><Relationship Id="rId1" Type="http://schemas.openxmlformats.org/officeDocument/2006/relationships/slideLayout" Target="../slideLayouts/slideLayout46.xml" /><Relationship Id="rId10" Type="http://schemas.openxmlformats.org/officeDocument/2006/relationships/diagramData" Target="../diagrams/data2.xml" /><Relationship Id="rId11" Type="http://schemas.openxmlformats.org/officeDocument/2006/relationships/diagramLayout" Target="../diagrams/layout2.xml" /><Relationship Id="rId12" Type="http://schemas.openxmlformats.org/officeDocument/2006/relationships/diagramQuickStyle" Target="../diagrams/quickStyle2.xml" /><Relationship Id="rId13" Type="http://schemas.openxmlformats.org/officeDocument/2006/relationships/diagramColors" Target="../diagrams/colors2.xml" /><Relationship Id="rId14" Type="http://schemas.openxmlformats.org/officeDocument/2006/relationships/image" Target="../media/image61.png" /><Relationship Id="rId15" Type="http://schemas.openxmlformats.org/officeDocument/2006/relationships/tags" Target="../tags/tag730.xml" /><Relationship Id="rId16" Type="http://schemas.openxmlformats.org/officeDocument/2006/relationships/tags" Target="../tags/tag731.xml" /><Relationship Id="rId2" Type="http://schemas.openxmlformats.org/officeDocument/2006/relationships/tags" Target="../tags/tag724.xml" /><Relationship Id="rId3" Type="http://schemas.openxmlformats.org/officeDocument/2006/relationships/tags" Target="../tags/tag725.xml" /><Relationship Id="rId4" Type="http://schemas.openxmlformats.org/officeDocument/2006/relationships/tags" Target="../tags/tag726.xml" /><Relationship Id="rId5" Type="http://schemas.openxmlformats.org/officeDocument/2006/relationships/tags" Target="../tags/tag727.xml" /><Relationship Id="rId6" Type="http://schemas.openxmlformats.org/officeDocument/2006/relationships/image" Target="../media/image41.jpeg" /><Relationship Id="rId7" Type="http://schemas.openxmlformats.org/officeDocument/2006/relationships/tags" Target="../tags/tag728.xml" /><Relationship Id="rId8" Type="http://schemas.openxmlformats.org/officeDocument/2006/relationships/tags" Target="../tags/tag729.xml" /><Relationship Id="rId9" Type="http://schemas.microsoft.com/office/2007/relationships/diagramDrawing" Target="../diagrams/drawing2.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0.xml" /><Relationship Id="rId10" Type="http://schemas.openxmlformats.org/officeDocument/2006/relationships/image" Target="../media/image52.jpeg" /><Relationship Id="rId11" Type="http://schemas.openxmlformats.org/officeDocument/2006/relationships/tags" Target="../tags/tag271.xml" /><Relationship Id="rId12" Type="http://schemas.openxmlformats.org/officeDocument/2006/relationships/tags" Target="../tags/tag272.xml" /><Relationship Id="rId13" Type="http://schemas.openxmlformats.org/officeDocument/2006/relationships/tags" Target="../tags/tag273.xml" /><Relationship Id="rId2" Type="http://schemas.openxmlformats.org/officeDocument/2006/relationships/tags" Target="../tags/tag265.xml" /><Relationship Id="rId3" Type="http://schemas.openxmlformats.org/officeDocument/2006/relationships/tags" Target="../tags/tag266.xml" /><Relationship Id="rId4" Type="http://schemas.openxmlformats.org/officeDocument/2006/relationships/image" Target="../media/image50.jpeg" /><Relationship Id="rId5" Type="http://schemas.openxmlformats.org/officeDocument/2006/relationships/tags" Target="../tags/tag267.xml" /><Relationship Id="rId6" Type="http://schemas.openxmlformats.org/officeDocument/2006/relationships/tags" Target="../tags/tag268.xml" /><Relationship Id="rId7" Type="http://schemas.openxmlformats.org/officeDocument/2006/relationships/image" Target="../media/image51.jpeg" /><Relationship Id="rId8" Type="http://schemas.openxmlformats.org/officeDocument/2006/relationships/tags" Target="../tags/tag269.xml" /><Relationship Id="rId9" Type="http://schemas.openxmlformats.org/officeDocument/2006/relationships/tags" Target="../tags/tag270.xml" /></Relationships>
</file>

<file path=ppt/slides/_rels/slide60.xml.rels>&#65279;<?xml version="1.0" encoding="utf-8" standalone="yes"?><Relationships xmlns="http://schemas.openxmlformats.org/package/2006/relationships"><Relationship Id="rId1" Type="http://schemas.openxmlformats.org/officeDocument/2006/relationships/slideLayout" Target="../slideLayouts/slideLayout46.xml" /><Relationship Id="rId10" Type="http://schemas.openxmlformats.org/officeDocument/2006/relationships/diagramData" Target="../diagrams/data3.xml" /><Relationship Id="rId11" Type="http://schemas.openxmlformats.org/officeDocument/2006/relationships/diagramLayout" Target="../diagrams/layout3.xml" /><Relationship Id="rId12" Type="http://schemas.openxmlformats.org/officeDocument/2006/relationships/diagramQuickStyle" Target="../diagrams/quickStyle3.xml" /><Relationship Id="rId13" Type="http://schemas.openxmlformats.org/officeDocument/2006/relationships/diagramColors" Target="../diagrams/colors3.xml" /><Relationship Id="rId14" Type="http://schemas.openxmlformats.org/officeDocument/2006/relationships/image" Target="../media/image61.png" /><Relationship Id="rId15" Type="http://schemas.openxmlformats.org/officeDocument/2006/relationships/tags" Target="../tags/tag738.xml" /><Relationship Id="rId16" Type="http://schemas.openxmlformats.org/officeDocument/2006/relationships/tags" Target="../tags/tag739.xml" /><Relationship Id="rId2" Type="http://schemas.openxmlformats.org/officeDocument/2006/relationships/tags" Target="../tags/tag732.xml" /><Relationship Id="rId3" Type="http://schemas.openxmlformats.org/officeDocument/2006/relationships/tags" Target="../tags/tag733.xml" /><Relationship Id="rId4" Type="http://schemas.openxmlformats.org/officeDocument/2006/relationships/tags" Target="../tags/tag734.xml" /><Relationship Id="rId5" Type="http://schemas.openxmlformats.org/officeDocument/2006/relationships/tags" Target="../tags/tag735.xml" /><Relationship Id="rId6" Type="http://schemas.openxmlformats.org/officeDocument/2006/relationships/image" Target="../media/image41.jpeg" /><Relationship Id="rId7" Type="http://schemas.openxmlformats.org/officeDocument/2006/relationships/tags" Target="../tags/tag736.xml" /><Relationship Id="rId8" Type="http://schemas.openxmlformats.org/officeDocument/2006/relationships/tags" Target="../tags/tag737.xml" /><Relationship Id="rId9" Type="http://schemas.microsoft.com/office/2007/relationships/diagramDrawing" Target="../diagrams/drawing3.xml" /></Relationships>
</file>

<file path=ppt/slides/_rels/slide61.xml.rels>&#65279;<?xml version="1.0" encoding="utf-8" standalone="yes"?><Relationships xmlns="http://schemas.openxmlformats.org/package/2006/relationships"><Relationship Id="rId1" Type="http://schemas.openxmlformats.org/officeDocument/2006/relationships/slideLayout" Target="../slideLayouts/slideLayout46.xml" /><Relationship Id="rId10" Type="http://schemas.openxmlformats.org/officeDocument/2006/relationships/tags" Target="../tags/tag742.xml" /><Relationship Id="rId11" Type="http://schemas.openxmlformats.org/officeDocument/2006/relationships/tags" Target="../tags/tag743.xml" /><Relationship Id="rId2" Type="http://schemas.openxmlformats.org/officeDocument/2006/relationships/tags" Target="../tags/tag740.xml" /><Relationship Id="rId3" Type="http://schemas.openxmlformats.org/officeDocument/2006/relationships/tags" Target="../tags/tag741.xml" /><Relationship Id="rId4" Type="http://schemas.microsoft.com/office/2007/relationships/diagramDrawing" Target="../diagrams/drawing4.xml" /><Relationship Id="rId5" Type="http://schemas.openxmlformats.org/officeDocument/2006/relationships/diagramData" Target="../diagrams/data4.xml" /><Relationship Id="rId6" Type="http://schemas.openxmlformats.org/officeDocument/2006/relationships/diagramLayout" Target="../diagrams/layout4.xml" /><Relationship Id="rId7" Type="http://schemas.openxmlformats.org/officeDocument/2006/relationships/diagramQuickStyle" Target="../diagrams/quickStyle4.xml" /><Relationship Id="rId8" Type="http://schemas.openxmlformats.org/officeDocument/2006/relationships/diagramColors" Target="../diagrams/colors4.xml" /><Relationship Id="rId9" Type="http://schemas.openxmlformats.org/officeDocument/2006/relationships/image" Target="../media/image61.png" /></Relationships>
</file>

<file path=ppt/slides/_rels/slide62.xml.rels>&#65279;<?xml version="1.0" encoding="utf-8" standalone="yes"?><Relationships xmlns="http://schemas.openxmlformats.org/package/2006/relationships"><Relationship Id="rId1" Type="http://schemas.openxmlformats.org/officeDocument/2006/relationships/slideLayout" Target="../slideLayouts/slideLayout46.xml" /><Relationship Id="rId10" Type="http://schemas.openxmlformats.org/officeDocument/2006/relationships/diagramData" Target="../diagrams/data5.xml" /><Relationship Id="rId11" Type="http://schemas.openxmlformats.org/officeDocument/2006/relationships/diagramLayout" Target="../diagrams/layout5.xml" /><Relationship Id="rId12" Type="http://schemas.openxmlformats.org/officeDocument/2006/relationships/diagramQuickStyle" Target="../diagrams/quickStyle5.xml" /><Relationship Id="rId13" Type="http://schemas.openxmlformats.org/officeDocument/2006/relationships/diagramColors" Target="../diagrams/colors5.xml" /><Relationship Id="rId14" Type="http://schemas.openxmlformats.org/officeDocument/2006/relationships/image" Target="../media/image61.png" /><Relationship Id="rId15" Type="http://schemas.openxmlformats.org/officeDocument/2006/relationships/tags" Target="../tags/tag750.xml" /><Relationship Id="rId16" Type="http://schemas.openxmlformats.org/officeDocument/2006/relationships/tags" Target="../tags/tag751.xml" /><Relationship Id="rId2" Type="http://schemas.openxmlformats.org/officeDocument/2006/relationships/tags" Target="../tags/tag744.xml" /><Relationship Id="rId3" Type="http://schemas.openxmlformats.org/officeDocument/2006/relationships/tags" Target="../tags/tag745.xml" /><Relationship Id="rId4" Type="http://schemas.openxmlformats.org/officeDocument/2006/relationships/tags" Target="../tags/tag746.xml" /><Relationship Id="rId5" Type="http://schemas.openxmlformats.org/officeDocument/2006/relationships/tags" Target="../tags/tag747.xml" /><Relationship Id="rId6" Type="http://schemas.openxmlformats.org/officeDocument/2006/relationships/image" Target="../media/image41.jpeg" /><Relationship Id="rId7" Type="http://schemas.openxmlformats.org/officeDocument/2006/relationships/tags" Target="../tags/tag748.xml" /><Relationship Id="rId8" Type="http://schemas.openxmlformats.org/officeDocument/2006/relationships/tags" Target="../tags/tag749.xml" /><Relationship Id="rId9" Type="http://schemas.microsoft.com/office/2007/relationships/diagramDrawing" Target="../diagrams/drawing5.xml" /></Relationships>
</file>

<file path=ppt/slides/_rels/slide63.xml.rels>&#65279;<?xml version="1.0" encoding="utf-8" standalone="yes"?><Relationships xmlns="http://schemas.openxmlformats.org/package/2006/relationships"><Relationship Id="rId1" Type="http://schemas.openxmlformats.org/officeDocument/2006/relationships/slideLayout" Target="../slideLayouts/slideLayout46.xml" /><Relationship Id="rId10" Type="http://schemas.openxmlformats.org/officeDocument/2006/relationships/diagramData" Target="../diagrams/data6.xml" /><Relationship Id="rId11" Type="http://schemas.openxmlformats.org/officeDocument/2006/relationships/diagramLayout" Target="../diagrams/layout6.xml" /><Relationship Id="rId12" Type="http://schemas.openxmlformats.org/officeDocument/2006/relationships/diagramQuickStyle" Target="../diagrams/quickStyle6.xml" /><Relationship Id="rId13" Type="http://schemas.openxmlformats.org/officeDocument/2006/relationships/diagramColors" Target="../diagrams/colors6.xml" /><Relationship Id="rId14" Type="http://schemas.openxmlformats.org/officeDocument/2006/relationships/image" Target="../media/image61.png" /><Relationship Id="rId15" Type="http://schemas.openxmlformats.org/officeDocument/2006/relationships/tags" Target="../tags/tag758.xml" /><Relationship Id="rId16" Type="http://schemas.openxmlformats.org/officeDocument/2006/relationships/tags" Target="../tags/tag759.xml" /><Relationship Id="rId2" Type="http://schemas.openxmlformats.org/officeDocument/2006/relationships/tags" Target="../tags/tag752.xml" /><Relationship Id="rId3" Type="http://schemas.openxmlformats.org/officeDocument/2006/relationships/tags" Target="../tags/tag753.xml" /><Relationship Id="rId4" Type="http://schemas.openxmlformats.org/officeDocument/2006/relationships/tags" Target="../tags/tag754.xml" /><Relationship Id="rId5" Type="http://schemas.openxmlformats.org/officeDocument/2006/relationships/tags" Target="../tags/tag755.xml" /><Relationship Id="rId6" Type="http://schemas.openxmlformats.org/officeDocument/2006/relationships/image" Target="../media/image41.jpeg" /><Relationship Id="rId7" Type="http://schemas.openxmlformats.org/officeDocument/2006/relationships/tags" Target="../tags/tag756.xml" /><Relationship Id="rId8" Type="http://schemas.openxmlformats.org/officeDocument/2006/relationships/tags" Target="../tags/tag757.xml" /><Relationship Id="rId9" Type="http://schemas.microsoft.com/office/2007/relationships/diagramDrawing" Target="../diagrams/drawing6.xml" /></Relationships>
</file>

<file path=ppt/slides/_rels/slide64.xml.rels>&#65279;<?xml version="1.0" encoding="utf-8" standalone="yes"?><Relationships xmlns="http://schemas.openxmlformats.org/package/2006/relationships"><Relationship Id="rId1" Type="http://schemas.openxmlformats.org/officeDocument/2006/relationships/slideLayout" Target="../slideLayouts/slideLayout46.xml" /><Relationship Id="rId10" Type="http://schemas.openxmlformats.org/officeDocument/2006/relationships/tags" Target="../tags/tag765.xml" /><Relationship Id="rId11" Type="http://schemas.openxmlformats.org/officeDocument/2006/relationships/tags" Target="../tags/tag766.xml" /><Relationship Id="rId12" Type="http://schemas.openxmlformats.org/officeDocument/2006/relationships/image" Target="../media/image61.png" /><Relationship Id="rId13" Type="http://schemas.openxmlformats.org/officeDocument/2006/relationships/tags" Target="../tags/tag767.xml" /><Relationship Id="rId14" Type="http://schemas.openxmlformats.org/officeDocument/2006/relationships/tags" Target="../tags/tag768.xml" /><Relationship Id="rId2" Type="http://schemas.openxmlformats.org/officeDocument/2006/relationships/tags" Target="../tags/tag760.xml" /><Relationship Id="rId3" Type="http://schemas.openxmlformats.org/officeDocument/2006/relationships/image" Target="../media/image41.jpeg" /><Relationship Id="rId4" Type="http://schemas.openxmlformats.org/officeDocument/2006/relationships/tags" Target="../tags/tag761.xml" /><Relationship Id="rId5" Type="http://schemas.openxmlformats.org/officeDocument/2006/relationships/tags" Target="../tags/tag762.xml" /><Relationship Id="rId6" Type="http://schemas.openxmlformats.org/officeDocument/2006/relationships/tags" Target="../tags/tag763.xml" /><Relationship Id="rId7" Type="http://schemas.openxmlformats.org/officeDocument/2006/relationships/tags" Target="../tags/tag764.xml" /><Relationship Id="rId8" Type="http://schemas.openxmlformats.org/officeDocument/2006/relationships/image" Target="../media/image136.png" /><Relationship Id="rId9" Type="http://schemas.openxmlformats.org/officeDocument/2006/relationships/image" Target="../media/image137.svg" /></Relationships>
</file>

<file path=ppt/slides/_rels/slide65.xml.rels>&#65279;<?xml version="1.0" encoding="utf-8" standalone="yes"?><Relationships xmlns="http://schemas.openxmlformats.org/package/2006/relationships"><Relationship Id="rId1" Type="http://schemas.openxmlformats.org/officeDocument/2006/relationships/slideLayout" Target="../slideLayouts/slideLayout46.xml" /><Relationship Id="rId10" Type="http://schemas.openxmlformats.org/officeDocument/2006/relationships/tags" Target="../tags/tag771.xml" /><Relationship Id="rId11" Type="http://schemas.openxmlformats.org/officeDocument/2006/relationships/tags" Target="../tags/tag772.xml" /><Relationship Id="rId2" Type="http://schemas.openxmlformats.org/officeDocument/2006/relationships/tags" Target="../tags/tag769.xml" /><Relationship Id="rId3" Type="http://schemas.openxmlformats.org/officeDocument/2006/relationships/tags" Target="../tags/tag770.xml" /><Relationship Id="rId4" Type="http://schemas.microsoft.com/office/2007/relationships/diagramDrawing" Target="../diagrams/drawing7.xml" /><Relationship Id="rId5" Type="http://schemas.openxmlformats.org/officeDocument/2006/relationships/diagramData" Target="../diagrams/data7.xml" /><Relationship Id="rId6" Type="http://schemas.openxmlformats.org/officeDocument/2006/relationships/diagramLayout" Target="../diagrams/layout7.xml" /><Relationship Id="rId7" Type="http://schemas.openxmlformats.org/officeDocument/2006/relationships/diagramQuickStyle" Target="../diagrams/quickStyle7.xml" /><Relationship Id="rId8" Type="http://schemas.openxmlformats.org/officeDocument/2006/relationships/diagramColors" Target="../diagrams/colors7.xml" /><Relationship Id="rId9" Type="http://schemas.openxmlformats.org/officeDocument/2006/relationships/image" Target="../media/image61.png" /></Relationships>
</file>

<file path=ppt/slides/_rels/slide66.xml.rels>&#65279;<?xml version="1.0" encoding="utf-8" standalone="yes"?><Relationships xmlns="http://schemas.openxmlformats.org/package/2006/relationships"><Relationship Id="rId1" Type="http://schemas.openxmlformats.org/officeDocument/2006/relationships/slideLayout" Target="../slideLayouts/slideLayout26.xml" /><Relationship Id="rId2" Type="http://schemas.openxmlformats.org/officeDocument/2006/relationships/tags" Target="../tags/tag773.xml" /><Relationship Id="rId3" Type="http://schemas.openxmlformats.org/officeDocument/2006/relationships/tags" Target="../tags/tag774.xml" /><Relationship Id="rId4" Type="http://schemas.openxmlformats.org/officeDocument/2006/relationships/tags" Target="../tags/tag775.xml" /></Relationships>
</file>

<file path=ppt/slides/_rels/slide67.xml.rels>&#65279;<?xml version="1.0" encoding="utf-8" standalone="yes"?><Relationships xmlns="http://schemas.openxmlformats.org/package/2006/relationships"><Relationship Id="rId1" Type="http://schemas.openxmlformats.org/officeDocument/2006/relationships/slideLayout" Target="../slideLayouts/slideLayout11.xml" /><Relationship Id="rId2" Type="http://schemas.openxmlformats.org/officeDocument/2006/relationships/tags" Target="../tags/tag776.xml" /><Relationship Id="rId3" Type="http://schemas.openxmlformats.org/officeDocument/2006/relationships/tags" Target="../tags/tag777.xml" /><Relationship Id="rId4" Type="http://schemas.openxmlformats.org/officeDocument/2006/relationships/tags" Target="../tags/tag778.xml" /><Relationship Id="rId5" Type="http://schemas.openxmlformats.org/officeDocument/2006/relationships/tags" Target="../tags/tag779.xml" /><Relationship Id="rId6" Type="http://schemas.openxmlformats.org/officeDocument/2006/relationships/tags" Target="../tags/tag780.xml" /></Relationships>
</file>

<file path=ppt/slides/_rels/slide68.xml.rels>&#65279;<?xml version="1.0" encoding="utf-8" standalone="yes"?><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tags" Target="../tags/tag781.xml" /><Relationship Id="rId3" Type="http://schemas.openxmlformats.org/officeDocument/2006/relationships/tags" Target="../tags/tag782.xml" /><Relationship Id="rId4" Type="http://schemas.openxmlformats.org/officeDocument/2006/relationships/tags" Target="../tags/tag783.xml" /><Relationship Id="rId5" Type="http://schemas.openxmlformats.org/officeDocument/2006/relationships/tags" Target="../tags/tag784.xml" /><Relationship Id="rId6" Type="http://schemas.openxmlformats.org/officeDocument/2006/relationships/tags" Target="../tags/tag785.xml" /><Relationship Id="rId7" Type="http://schemas.openxmlformats.org/officeDocument/2006/relationships/tags" Target="../tags/tag786.xml" /></Relationships>
</file>

<file path=ppt/slides/_rels/slide69.xml.rels>&#65279;<?xml version="1.0" encoding="utf-8" standalone="yes"?><Relationships xmlns="http://schemas.openxmlformats.org/package/2006/relationships"><Relationship Id="rId1" Type="http://schemas.openxmlformats.org/officeDocument/2006/relationships/slideLayout" Target="../slideLayouts/slideLayout11.xml" /><Relationship Id="rId2" Type="http://schemas.openxmlformats.org/officeDocument/2006/relationships/tags" Target="../tags/tag787.xml" /><Relationship Id="rId3" Type="http://schemas.openxmlformats.org/officeDocument/2006/relationships/tags" Target="../tags/tag788.xml" /><Relationship Id="rId4" Type="http://schemas.openxmlformats.org/officeDocument/2006/relationships/tags" Target="../tags/tag789.xml" /><Relationship Id="rId5" Type="http://schemas.openxmlformats.org/officeDocument/2006/relationships/tags" Target="../tags/tag790.xml" /><Relationship Id="rId6" Type="http://schemas.openxmlformats.org/officeDocument/2006/relationships/tags" Target="../tags/tag791.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274.xml" /><Relationship Id="rId3" Type="http://schemas.openxmlformats.org/officeDocument/2006/relationships/tags" Target="../tags/tag275.xml" /><Relationship Id="rId4" Type="http://schemas.openxmlformats.org/officeDocument/2006/relationships/tags" Target="../tags/tag276.xml" /><Relationship Id="rId5" Type="http://schemas.openxmlformats.org/officeDocument/2006/relationships/tags" Target="../tags/tag277.xml" /></Relationships>
</file>

<file path=ppt/slides/_rels/slide70.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792.xml" /><Relationship Id="rId3" Type="http://schemas.openxmlformats.org/officeDocument/2006/relationships/tags" Target="../tags/tag793.xml" /><Relationship Id="rId4" Type="http://schemas.openxmlformats.org/officeDocument/2006/relationships/tags" Target="../tags/tag794.xml" /></Relationships>
</file>

<file path=ppt/slides/_rels/slide71.xml.rels>&#65279;<?xml version="1.0" encoding="utf-8" standalone="yes"?><Relationships xmlns="http://schemas.openxmlformats.org/package/2006/relationships"><Relationship Id="rId1" Type="http://schemas.openxmlformats.org/officeDocument/2006/relationships/slideLayout" Target="../slideLayouts/slideLayout16.xml" /><Relationship Id="rId10" Type="http://schemas.openxmlformats.org/officeDocument/2006/relationships/tags" Target="../tags/tag801.xml" /><Relationship Id="rId11" Type="http://schemas.openxmlformats.org/officeDocument/2006/relationships/hyperlink" Target="https://youth.workforcegps.org/" TargetMode="External" /><Relationship Id="rId12" Type="http://schemas.openxmlformats.org/officeDocument/2006/relationships/tags" Target="../tags/tag802.xml" /><Relationship Id="rId2" Type="http://schemas.openxmlformats.org/officeDocument/2006/relationships/tags" Target="../tags/tag795.xml" /><Relationship Id="rId3" Type="http://schemas.openxmlformats.org/officeDocument/2006/relationships/tags" Target="../tags/tag796.xml" /><Relationship Id="rId4" Type="http://schemas.openxmlformats.org/officeDocument/2006/relationships/tags" Target="../tags/tag797.xml" /><Relationship Id="rId5" Type="http://schemas.openxmlformats.org/officeDocument/2006/relationships/tags" Target="../tags/tag798.xml" /><Relationship Id="rId6" Type="http://schemas.openxmlformats.org/officeDocument/2006/relationships/tags" Target="../tags/tag799.xml" /><Relationship Id="rId7" Type="http://schemas.openxmlformats.org/officeDocument/2006/relationships/hyperlink" Target="https://www.dol.gov/agencies/eta/coronavirus" TargetMode="External" /><Relationship Id="rId8" Type="http://schemas.openxmlformats.org/officeDocument/2006/relationships/tags" Target="../tags/tag800.xml" /><Relationship Id="rId9" Type="http://schemas.openxmlformats.org/officeDocument/2006/relationships/hyperlink" Target="https://youthsummerjobs.workforcegps.org/" TargetMode="External" /></Relationships>
</file>

<file path=ppt/slides/_rels/slide72.xml.rels>&#65279;<?xml version="1.0" encoding="utf-8" standalone="yes"?><Relationships xmlns="http://schemas.openxmlformats.org/package/2006/relationships"><Relationship Id="rId1" Type="http://schemas.openxmlformats.org/officeDocument/2006/relationships/slideLayout" Target="../slideLayouts/slideLayout16.xml" /><Relationship Id="rId10" Type="http://schemas.openxmlformats.org/officeDocument/2006/relationships/tags" Target="../tags/tag809.xml" /><Relationship Id="rId11" Type="http://schemas.openxmlformats.org/officeDocument/2006/relationships/hyperlink" Target="https://youth.workforcegps.org/resources/2020/06/18/13/10/Resources-on-Virtual-Engagement" TargetMode="External" /><Relationship Id="rId12" Type="http://schemas.openxmlformats.org/officeDocument/2006/relationships/tags" Target="../tags/tag810.xml" /><Relationship Id="rId13" Type="http://schemas.openxmlformats.org/officeDocument/2006/relationships/hyperlink" Target="https://youth.workforcegps.org/resources/2020/06/18/20/00/Resources-on-Virtual-Engagement-part-2" TargetMode="External" /><Relationship Id="rId14" Type="http://schemas.openxmlformats.org/officeDocument/2006/relationships/tags" Target="../tags/tag811.xml" /><Relationship Id="rId2" Type="http://schemas.openxmlformats.org/officeDocument/2006/relationships/tags" Target="../tags/tag803.xml" /><Relationship Id="rId3" Type="http://schemas.openxmlformats.org/officeDocument/2006/relationships/tags" Target="../tags/tag804.xml" /><Relationship Id="rId4" Type="http://schemas.openxmlformats.org/officeDocument/2006/relationships/tags" Target="../tags/tag805.xml" /><Relationship Id="rId5" Type="http://schemas.openxmlformats.org/officeDocument/2006/relationships/tags" Target="../tags/tag806.xml" /><Relationship Id="rId6" Type="http://schemas.openxmlformats.org/officeDocument/2006/relationships/tags" Target="../tags/tag807.xml" /><Relationship Id="rId7" Type="http://schemas.openxmlformats.org/officeDocument/2006/relationships/hyperlink" Target="https://youth.workforcegps.org/resources/2020/06/15/18/59/WIOA-Youth-Program-COVID-19-Session-Lessons-Shared" TargetMode="External" /><Relationship Id="rId8" Type="http://schemas.openxmlformats.org/officeDocument/2006/relationships/tags" Target="../tags/tag808.xml" /><Relationship Id="rId9" Type="http://schemas.openxmlformats.org/officeDocument/2006/relationships/hyperlink" Target="https://youthbuild.workforcegps.org/resources/2020/05/19/12/29/Region-6-Strategies-for-Operating-the-YouthBuild-Program-In-a-Virtual-Environment" TargetMode="External" /></Relationships>
</file>

<file path=ppt/slides/_rels/slide73.xml.rels>&#65279;<?xml version="1.0" encoding="utf-8" standalone="yes"?><Relationships xmlns="http://schemas.openxmlformats.org/package/2006/relationships"><Relationship Id="rId1" Type="http://schemas.openxmlformats.org/officeDocument/2006/relationships/slideLayout" Target="../slideLayouts/slideLayout26.xml" /><Relationship Id="rId2" Type="http://schemas.openxmlformats.org/officeDocument/2006/relationships/notesSlide" Target="../notesSlides/notesSlide16.xml" /><Relationship Id="rId3" Type="http://schemas.openxmlformats.org/officeDocument/2006/relationships/tags" Target="../tags/tag812.xml" /><Relationship Id="rId4" Type="http://schemas.openxmlformats.org/officeDocument/2006/relationships/tags" Target="../tags/tag813.xml" /><Relationship Id="rId5" Type="http://schemas.openxmlformats.org/officeDocument/2006/relationships/tags" Target="../tags/tag814.xml" /><Relationship Id="rId6" Type="http://schemas.openxmlformats.org/officeDocument/2006/relationships/tags" Target="../tags/tag815.xml" /><Relationship Id="rId7" Type="http://schemas.openxmlformats.org/officeDocument/2006/relationships/hyperlink" Target="mailto:youth.services@dol.gov" TargetMode="External" /><Relationship Id="rId8" Type="http://schemas.openxmlformats.org/officeDocument/2006/relationships/tags" Target="../tags/tag816.xml" /></Relationships>
</file>

<file path=ppt/slides/_rels/slide74.xml.rels>&#65279;<?xml version="1.0" encoding="utf-8" standalone="yes"?><Relationships xmlns="http://schemas.openxmlformats.org/package/2006/relationships"><Relationship Id="rId1" Type="http://schemas.openxmlformats.org/officeDocument/2006/relationships/slideLayout" Target="../slideLayouts/slideLayout21.xml" /><Relationship Id="rId10" Type="http://schemas.openxmlformats.org/officeDocument/2006/relationships/tags" Target="../tags/tag822.xml" /><Relationship Id="rId2" Type="http://schemas.openxmlformats.org/officeDocument/2006/relationships/notesSlide" Target="../notesSlides/notesSlide17.xml" /><Relationship Id="rId3" Type="http://schemas.openxmlformats.org/officeDocument/2006/relationships/tags" Target="../tags/tag817.xml" /><Relationship Id="rId4" Type="http://schemas.openxmlformats.org/officeDocument/2006/relationships/tags" Target="../tags/tag818.xml" /><Relationship Id="rId5" Type="http://schemas.openxmlformats.org/officeDocument/2006/relationships/tags" Target="../tags/tag819.xml" /><Relationship Id="rId6" Type="http://schemas.openxmlformats.org/officeDocument/2006/relationships/tags" Target="../tags/tag820.xml" /><Relationship Id="rId7" Type="http://schemas.openxmlformats.org/officeDocument/2006/relationships/hyperlink" Target="mailto:youth.services@dol.gov" TargetMode="External" /><Relationship Id="rId8" Type="http://schemas.openxmlformats.org/officeDocument/2006/relationships/tags" Target="../tags/tag821.xml" /><Relationship Id="rId9" Type="http://schemas.openxmlformats.org/officeDocument/2006/relationships/hyperlink" Target="http://www.youth.workforcegps.org/" TargetMode="External" /></Relationships>
</file>

<file path=ppt/slides/_rels/slide75.xml.rels>&#65279;<?xml version="1.0" encoding="utf-8" standalone="yes"?><Relationships xmlns="http://schemas.openxmlformats.org/package/2006/relationships"><Relationship Id="rId1" Type="http://schemas.openxmlformats.org/officeDocument/2006/relationships/slideLayout" Target="../slideLayouts/slideLayout17.xml" /><Relationship Id="rId2" Type="http://schemas.openxmlformats.org/officeDocument/2006/relationships/notesSlide" Target="../notesSlides/notesSlide18.xml" /><Relationship Id="rId3" Type="http://schemas.openxmlformats.org/officeDocument/2006/relationships/tags" Target="../tags/tag823.xml" /><Relationship Id="rId4" Type="http://schemas.openxmlformats.org/officeDocument/2006/relationships/tags" Target="../tags/tag824.xml" /><Relationship Id="rId5" Type="http://schemas.openxmlformats.org/officeDocument/2006/relationships/tags" Target="../tags/tag825.xml" /><Relationship Id="rId6" Type="http://schemas.openxmlformats.org/officeDocument/2006/relationships/tags" Target="../tags/tag826.xml" /><Relationship Id="rId7" Type="http://schemas.openxmlformats.org/officeDocument/2006/relationships/hyperlink" Target="Support@workforceGPS.org" TargetMode="External" /><Relationship Id="rId8" Type="http://schemas.openxmlformats.org/officeDocument/2006/relationships/tags" Target="../tags/tag827.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278.xml" /><Relationship Id="rId3" Type="http://schemas.openxmlformats.org/officeDocument/2006/relationships/tags" Target="../tags/tag279.xml" /><Relationship Id="rId4" Type="http://schemas.openxmlformats.org/officeDocument/2006/relationships/tags" Target="../tags/tag280.xml" /><Relationship Id="rId5" Type="http://schemas.openxmlformats.org/officeDocument/2006/relationships/tags" Target="../tags/tag281.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hyperlink" Target="https://youthbuild.workforcegps.org/resources/2020/05/19/12/29/Region-6-Strategies-for-Operating-the-YouthBuild-Program-In-a-Virtual-Environment" TargetMode="External" /><Relationship Id="rId11" Type="http://schemas.openxmlformats.org/officeDocument/2006/relationships/tags" Target="../tags/tag288.xml" /><Relationship Id="rId12" Type="http://schemas.openxmlformats.org/officeDocument/2006/relationships/tags" Target="../tags/tag289.xml" /><Relationship Id="rId13" Type="http://schemas.openxmlformats.org/officeDocument/2006/relationships/hyperlink" Target="https://youth.workforcegps.org/resources/2020/06/18/13/10/Resources-on-Virtual-Engagement" TargetMode="External" /><Relationship Id="rId14" Type="http://schemas.openxmlformats.org/officeDocument/2006/relationships/tags" Target="../tags/tag290.xml" /><Relationship Id="rId15" Type="http://schemas.openxmlformats.org/officeDocument/2006/relationships/hyperlink" Target="https://youth.workforcegps.org/resources/2020/06/18/20/00/Resources-on-Virtual-Engagement-part-2" TargetMode="External" /><Relationship Id="rId16" Type="http://schemas.openxmlformats.org/officeDocument/2006/relationships/tags" Target="../tags/tag291.xml" /><Relationship Id="rId2" Type="http://schemas.openxmlformats.org/officeDocument/2006/relationships/tags" Target="../tags/tag282.xml" /><Relationship Id="rId3" Type="http://schemas.openxmlformats.org/officeDocument/2006/relationships/tags" Target="../tags/tag283.xml" /><Relationship Id="rId4" Type="http://schemas.openxmlformats.org/officeDocument/2006/relationships/tags" Target="../tags/tag284.xml" /><Relationship Id="rId5" Type="http://schemas.openxmlformats.org/officeDocument/2006/relationships/tags" Target="../tags/tag285.xml" /><Relationship Id="rId6" Type="http://schemas.openxmlformats.org/officeDocument/2006/relationships/hyperlink" Target="https://www.workforcegps.org/resources/2020/03/18/23/35/Coronavirus-COVID-19-Resources" TargetMode="External" /><Relationship Id="rId7" Type="http://schemas.openxmlformats.org/officeDocument/2006/relationships/tags" Target="../tags/tag286.xml" /><Relationship Id="rId8" Type="http://schemas.openxmlformats.org/officeDocument/2006/relationships/hyperlink" Target="https://youth.workforcegps.org/resources/2020/06/15/18/59/WIOA-Youth-Program-COVID-19-Session-Lessons-Shared" TargetMode="External" /><Relationship Id="rId9" Type="http://schemas.openxmlformats.org/officeDocument/2006/relationships/tags" Target="../tags/tag287.xml" /></Relationships>
</file>

<file path=ppt/slides/slide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5" name="Slide Number Placeholder 4">
            <a:extLst>
              <a:ext uri="{FF2B5EF4-FFF2-40B4-BE49-F238E27FC236}">
                <a16:creationId xmlns:a16="http://schemas.microsoft.com/office/drawing/2014/main" id="{D11B7818-C123-4CF9-B8D5-062A839522B2}"/>
              </a:ext>
            </a:extLst>
          </p:cNvPr>
          <p:cNvSpPr>
            <a:spLocks noGrp="1"/>
          </p:cNvSpPr>
          <p:nvPr>
            <p:ph type="sldNum" sz="quarter" idx="12"/>
            <p:custDataLst>
              <p:tags r:id="rId2"/>
            </p:custDataLst>
          </p:nvPr>
        </p:nvSpPr>
        <p:spPr/>
        <p:txBody>
          <a:bodyPr/>
          <a:lstStyle/>
          <a:p>
            <a:fld id="{158B7785-F6D6-45F8-833E-07BD84680091}" type="slidenum">
              <a:rPr lang="en-US" smtClean="0"/>
              <a:t>1</a:t>
            </a:fld>
            <a:endParaRPr lang="en-US"/>
          </a:p>
        </p:txBody>
      </p:sp>
      <p:sp>
        <p:nvSpPr>
          <p:cNvPr id="3" name="Title 2">
            <a:extLst>
              <a:ext uri="{FF2B5EF4-FFF2-40B4-BE49-F238E27FC236}">
                <a16:creationId xmlns:a16="http://schemas.microsoft.com/office/drawing/2014/main" id="{DCF752CF-6FCB-42A1-A1C5-EEF678B33718}"/>
              </a:ext>
            </a:extLst>
          </p:cNvPr>
          <p:cNvSpPr>
            <a:spLocks noGrp="1"/>
          </p:cNvSpPr>
          <p:nvPr>
            <p:ph type="title"/>
            <p:custDataLst>
              <p:tags r:id="rId3"/>
            </p:custDataLst>
          </p:nvPr>
        </p:nvSpPr>
        <p:spPr/>
        <p:txBody>
          <a:bodyPr/>
          <a:lstStyle/>
          <a:p>
            <a:r>
              <a:rPr lang="en-US"/>
              <a:t>Where Are You?</a:t>
            </a:r>
          </a:p>
        </p:txBody>
      </p:sp>
      <p:sp>
        <p:nvSpPr>
          <p:cNvPr id="2" name="Text Placeholder 1">
            <a:extLst>
              <a:ext uri="{FF2B5EF4-FFF2-40B4-BE49-F238E27FC236}">
                <a16:creationId xmlns:a16="http://schemas.microsoft.com/office/drawing/2014/main" id="{F9657500-EFA7-4B4C-BA82-1BC2FA8AF541}"/>
              </a:ext>
            </a:extLst>
          </p:cNvPr>
          <p:cNvSpPr>
            <a:spLocks noGrp="1"/>
          </p:cNvSpPr>
          <p:nvPr>
            <p:ph type="body" sz="quarter" idx="13"/>
            <p:custDataLst>
              <p:tags r:id="rId4"/>
            </p:custDataLst>
          </p:nvPr>
        </p:nvSpPr>
        <p:spPr/>
        <p:txBody>
          <a:bodyPr/>
          <a:lstStyle/>
          <a:p>
            <a:r>
              <a:rPr lang="en-US"/>
              <a:t>Please enter your location in the chat window</a:t>
            </a:r>
          </a:p>
          <a:p>
            <a:pPr lvl="1"/>
            <a:r>
              <a:rPr lang="en-US"/>
              <a:t>(lower left of screen)</a:t>
            </a:r>
          </a:p>
        </p:txBody>
      </p:sp>
      <p:sp>
        <p:nvSpPr>
          <p:cNvPr id="8" name="Text Placeholder 7">
            <a:extLst>
              <a:ext uri="{FF2B5EF4-FFF2-40B4-BE49-F238E27FC236}">
                <a16:creationId xmlns:a16="http://schemas.microsoft.com/office/drawing/2014/main" id="{DB60730D-C5B5-43CB-9BC0-5768ED578A47}"/>
              </a:ext>
            </a:extLst>
          </p:cNvPr>
          <p:cNvSpPr>
            <a:spLocks noGrp="1"/>
          </p:cNvSpPr>
          <p:nvPr>
            <p:ph type="body" idx="14"/>
            <p:custDataLst>
              <p:tags r:id="rId5"/>
            </p:custDataLst>
          </p:nvPr>
        </p:nvSpPr>
        <p:spPr/>
        <p:txBody>
          <a:bodyPr/>
          <a:lstStyle/>
          <a:p>
            <a:r>
              <a:rPr lang="en-US"/>
              <a:t>Please tell us where you’re listening in from! Also, are any of you in “virtual groups” listening in together?  </a:t>
            </a:r>
          </a:p>
        </p:txBody>
      </p:sp>
    </p:spTree>
    <p:custDataLst>
      <p:tags r:id="rId6"/>
    </p:custDataLst>
    <p:extLst>
      <p:ext uri="{BB962C8B-B14F-4D97-AF65-F5344CB8AC3E}">
        <p14:creationId xmlns:p14="http://schemas.microsoft.com/office/powerpoint/2010/main" val="3263777735"/>
      </p:ext>
    </p:extLst>
  </p:cSld>
  <p:clrMapOvr>
    <a:masterClrMapping/>
  </p:clrMapOvr>
  <p:transition/>
  <p:timing/>
</p:sld>
</file>

<file path=ppt/slides/slide1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sz="quarter" idx="12"/>
            <p:custDataLst>
              <p:tags r:id="rId2"/>
            </p:custDataLst>
          </p:nvPr>
        </p:nvSpPr>
        <p:spPr/>
        <p:txBody>
          <a:bodyPr/>
          <a:lstStyle/>
          <a:p>
            <a:fld id="{158B7785-F6D6-45F8-833E-07BD84680091}" type="slidenum">
              <a:rPr lang="en-US" smtClean="0"/>
              <a:t>10</a:t>
            </a:fld>
            <a:endParaRPr lang="en-US"/>
          </a:p>
        </p:txBody>
      </p:sp>
      <p:sp>
        <p:nvSpPr>
          <p:cNvPr id="3" name="Title 2"/>
          <p:cNvSpPr>
            <a:spLocks noGrp="1"/>
          </p:cNvSpPr>
          <p:nvPr>
            <p:ph type="title"/>
            <p:custDataLst>
              <p:tags r:id="rId3"/>
            </p:custDataLst>
          </p:nvPr>
        </p:nvSpPr>
        <p:spPr/>
        <p:txBody>
          <a:bodyPr/>
          <a:lstStyle/>
          <a:p>
            <a:r>
              <a:rPr lang="en-US"/>
              <a:t>Highlighted lessons learned </a:t>
            </a:r>
          </a:p>
        </p:txBody>
      </p:sp>
      <p:sp>
        <p:nvSpPr>
          <p:cNvPr id="4" name="Content Placeholder 3"/>
          <p:cNvSpPr>
            <a:spLocks noGrp="1"/>
          </p:cNvSpPr>
          <p:nvPr>
            <p:ph idx="1"/>
            <p:custDataLst>
              <p:tags r:id="rId4"/>
            </p:custDataLst>
          </p:nvPr>
        </p:nvSpPr>
        <p:spPr/>
        <p:txBody>
          <a:bodyPr>
            <a:normAutofit lnSpcReduction="10000"/>
          </a:bodyPr>
          <a:lstStyle/>
          <a:p>
            <a:r>
              <a:rPr lang="en-US" smtClean="0"/>
              <a:t>Virtual </a:t>
            </a:r>
            <a:r>
              <a:rPr lang="en-US"/>
              <a:t>engagement allows programs to implement strategies to </a:t>
            </a:r>
            <a:r>
              <a:rPr lang="en-US" smtClean="0"/>
              <a:t>keep </a:t>
            </a:r>
            <a:r>
              <a:rPr lang="en-US"/>
              <a:t>youth engaged when texts, phone </a:t>
            </a:r>
            <a:r>
              <a:rPr lang="en-US" smtClean="0"/>
              <a:t>calls, </a:t>
            </a:r>
            <a:r>
              <a:rPr lang="en-US"/>
              <a:t>and </a:t>
            </a:r>
            <a:r>
              <a:rPr lang="en-US" smtClean="0"/>
              <a:t>emails </a:t>
            </a:r>
            <a:r>
              <a:rPr lang="en-US"/>
              <a:t>are not enough.</a:t>
            </a:r>
          </a:p>
          <a:p>
            <a:r>
              <a:rPr lang="en-US"/>
              <a:t>Communication, Communication, Communication </a:t>
            </a:r>
          </a:p>
          <a:p>
            <a:r>
              <a:rPr lang="en-US"/>
              <a:t>Technology “Check-outs” </a:t>
            </a:r>
          </a:p>
          <a:p>
            <a:r>
              <a:rPr lang="en-US"/>
              <a:t>Making Internet Accessible </a:t>
            </a:r>
          </a:p>
          <a:p>
            <a:r>
              <a:rPr lang="en-US"/>
              <a:t>Supportive </a:t>
            </a:r>
            <a:r>
              <a:rPr lang="en-US" smtClean="0"/>
              <a:t>Services Linkages</a:t>
            </a:r>
            <a:endParaRPr lang="en-US"/>
          </a:p>
          <a:p>
            <a:r>
              <a:rPr lang="en-US"/>
              <a:t>Partnerships </a:t>
            </a:r>
            <a:r>
              <a:rPr lang="en-US" smtClean="0"/>
              <a:t>Strengthened </a:t>
            </a:r>
          </a:p>
          <a:p>
            <a:r>
              <a:rPr lang="en-US" smtClean="0"/>
              <a:t>Participation Improved </a:t>
            </a:r>
            <a:endParaRPr lang="en-US"/>
          </a:p>
          <a:p>
            <a:r>
              <a:rPr lang="en-US" smtClean="0"/>
              <a:t>Workforce </a:t>
            </a:r>
            <a:r>
              <a:rPr lang="en-US"/>
              <a:t>Experiences</a:t>
            </a:r>
          </a:p>
        </p:txBody>
      </p:sp>
    </p:spTree>
    <p:custDataLst>
      <p:tags r:id="rId5"/>
    </p:custDataLst>
    <p:extLst>
      <p:ext uri="{BB962C8B-B14F-4D97-AF65-F5344CB8AC3E}">
        <p14:creationId xmlns:p14="http://schemas.microsoft.com/office/powerpoint/2010/main" val="2263792593"/>
      </p:ext>
    </p:extLst>
  </p:cSld>
  <p:clrMapOvr>
    <a:masterClrMapping/>
  </p:clrMapOvr>
  <p:transition/>
  <p:timing/>
</p:sld>
</file>

<file path=ppt/slides/slide1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Slide Number Placeholder 3">
            <a:extLst>
              <a:ext uri="{FF2B5EF4-FFF2-40B4-BE49-F238E27FC236}">
                <a16:creationId xmlns:a16="http://schemas.microsoft.com/office/drawing/2014/main" id="{2B46E5AE-23BD-49EE-ABC8-B1F84CC28EEF}"/>
              </a:ext>
            </a:extLst>
          </p:cNvPr>
          <p:cNvSpPr>
            <a:spLocks noGrp="1"/>
          </p:cNvSpPr>
          <p:nvPr>
            <p:ph type="sldNum" sz="quarter" idx="12"/>
            <p:custDataLst>
              <p:tags r:id="rId2"/>
            </p:custDataLst>
          </p:nvPr>
        </p:nvSpPr>
        <p:spPr/>
        <p:txBody>
          <a:bodyPr/>
          <a:lstStyle/>
          <a:p>
            <a:fld id="{158B7785-F6D6-45F8-833E-07BD84680091}" type="slidenum">
              <a:rPr lang="en-US" smtClean="0"/>
              <a:t>11</a:t>
            </a:fld>
            <a:endParaRPr lang="en-US"/>
          </a:p>
        </p:txBody>
      </p:sp>
      <p:sp>
        <p:nvSpPr>
          <p:cNvPr id="3" name="Title 2">
            <a:extLst>
              <a:ext uri="{FF2B5EF4-FFF2-40B4-BE49-F238E27FC236}">
                <a16:creationId xmlns:a16="http://schemas.microsoft.com/office/drawing/2014/main" id="{3F82E2C5-9465-4D62-9D11-434910C088F2}"/>
              </a:ext>
            </a:extLst>
          </p:cNvPr>
          <p:cNvSpPr>
            <a:spLocks noGrp="1"/>
          </p:cNvSpPr>
          <p:nvPr>
            <p:ph type="title"/>
            <p:custDataLst>
              <p:tags r:id="rId3"/>
            </p:custDataLst>
          </p:nvPr>
        </p:nvSpPr>
        <p:spPr/>
        <p:txBody>
          <a:bodyPr/>
          <a:lstStyle/>
          <a:p>
            <a:r>
              <a:rPr lang="en-US"/>
              <a:t>Virtual Engagement </a:t>
            </a:r>
          </a:p>
        </p:txBody>
      </p:sp>
      <p:sp>
        <p:nvSpPr>
          <p:cNvPr id="5" name="Text Placeholder 4">
            <a:extLst>
              <a:ext uri="{FF2B5EF4-FFF2-40B4-BE49-F238E27FC236}">
                <a16:creationId xmlns:a16="http://schemas.microsoft.com/office/drawing/2014/main" id="{FD5EED7B-1CC4-483E-BE42-D24C9444940B}"/>
              </a:ext>
            </a:extLst>
          </p:cNvPr>
          <p:cNvSpPr>
            <a:spLocks noGrp="1"/>
          </p:cNvSpPr>
          <p:nvPr>
            <p:ph type="body" idx="1"/>
            <p:custDataLst>
              <p:tags r:id="rId4"/>
            </p:custDataLst>
          </p:nvPr>
        </p:nvSpPr>
        <p:spPr/>
        <p:txBody>
          <a:bodyPr>
            <a:normAutofit fontScale="92500" lnSpcReduction="10000"/>
          </a:bodyPr>
          <a:lstStyle/>
          <a:p>
            <a:r>
              <a:rPr lang="en-US"/>
              <a:t>Keda Dorisca, Seaford High School Coordinator  </a:t>
            </a:r>
          </a:p>
          <a:p>
            <a:pPr lvl="1"/>
            <a:r>
              <a:rPr lang="en-US"/>
              <a:t>Pathways to Success, Inc.</a:t>
            </a:r>
          </a:p>
          <a:p>
            <a:pPr lvl="1"/>
            <a:r>
              <a:rPr lang="en-US"/>
              <a:t>Georgetown, DE  </a:t>
            </a:r>
          </a:p>
        </p:txBody>
      </p:sp>
    </p:spTree>
    <p:custDataLst>
      <p:tags r:id="rId5"/>
    </p:custDataLst>
    <p:extLst>
      <p:ext uri="{BB962C8B-B14F-4D97-AF65-F5344CB8AC3E}">
        <p14:creationId xmlns:p14="http://schemas.microsoft.com/office/powerpoint/2010/main" val="2451962438"/>
      </p:ext>
    </p:extLst>
  </p:cSld>
  <p:clrMapOvr>
    <a:masterClrMapping/>
  </p:clrMapOvr>
  <p:transition/>
  <p:timing/>
</p:sld>
</file>

<file path=ppt/slides/slide1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rgbClr val="FDDACD"/>
        </a:solidFill>
        <a:effectLst/>
      </p:bgPr>
    </p:bg>
    <p:spTree>
      <p:nvGrpSpPr>
        <p:cNvPr id="1" name=""/>
        <p:cNvGrpSpPr/>
        <p:nvPr/>
      </p:nvGrpSpPr>
      <p:grpSpPr>
        <a:xfrm>
          <a:off x="0" y="0"/>
          <a:ext cx="0" cy="0"/>
        </a:xfrm>
      </p:grpSpPr>
      <p:pic>
        <p:nvPicPr>
          <p:cNvPr id="2" name="Picture 2"/>
          <p:cNvPicPr>
            <a:picLocks noChangeAspect="1"/>
          </p:cNvPicPr>
          <p:nvPr>
            <p:custDataLst>
              <p:tags r:id="rId3"/>
            </p:custDataLst>
          </p:nvPr>
        </p:nvPicPr>
        <p:blipFill>
          <a:blip r:embed="rId2"/>
          <a:stretch>
            <a:fillRect/>
          </a:stretch>
        </p:blipFill>
        <p:spPr>
          <a:xfrm rot="3412007">
            <a:off x="-625116" y="4649701"/>
            <a:ext cx="1670759" cy="4048096"/>
          </a:xfrm>
          <a:prstGeom prst="rect">
            <a:avLst/>
          </a:prstGeom>
        </p:spPr>
      </p:pic>
      <p:pic>
        <p:nvPicPr>
          <p:cNvPr id="3" name="Picture 3"/>
          <p:cNvPicPr>
            <a:picLocks noChangeAspect="1"/>
          </p:cNvPicPr>
          <p:nvPr>
            <p:custDataLst>
              <p:tags r:id="rId5"/>
            </p:custDataLst>
          </p:nvPr>
        </p:nvPicPr>
        <p:blipFill>
          <a:blip r:embed="rId4"/>
          <a:stretch>
            <a:fillRect/>
          </a:stretch>
        </p:blipFill>
        <p:spPr>
          <a:xfrm>
            <a:off x="5568196" y="392629"/>
            <a:ext cx="1055608" cy="1508011"/>
          </a:xfrm>
          <a:prstGeom prst="rect">
            <a:avLst/>
          </a:prstGeom>
        </p:spPr>
      </p:pic>
      <p:sp>
        <p:nvSpPr>
          <p:cNvPr id="4" name="TextBox 4"/>
          <p:cNvSpPr txBox="1"/>
          <p:nvPr>
            <p:custDataLst>
              <p:tags r:id="rId6"/>
            </p:custDataLst>
          </p:nvPr>
        </p:nvSpPr>
        <p:spPr>
          <a:xfrm>
            <a:off x="1502763" y="2445073"/>
            <a:ext cx="9186475" cy="974626"/>
          </a:xfrm>
          <a:prstGeom prst="rect">
            <a:avLst/>
          </a:prstGeom>
        </p:spPr>
        <p:txBody>
          <a:bodyPr lIns="0" tIns="0" rIns="0" bIns="0" rtlCol="0" anchor="t">
            <a:spAutoFit/>
          </a:bodyPr>
          <a:lstStyle/>
          <a:p>
            <a:pPr algn="ctr" defTabSz="609630">
              <a:lnSpc>
                <a:spcPts val="7606"/>
              </a:lnSpc>
            </a:pPr>
            <a:r>
              <a:rPr lang="en-US" sz="6134">
                <a:solidFill>
                  <a:srgbClr val="2C2C2E"/>
                </a:solidFill>
                <a:latin typeface="Homemade Apple"/>
              </a:rPr>
              <a:t>Tools to Stay Connected   </a:t>
            </a:r>
          </a:p>
        </p:txBody>
      </p:sp>
      <p:sp>
        <p:nvSpPr>
          <p:cNvPr id="5" name="TextBox 5"/>
          <p:cNvSpPr txBox="1"/>
          <p:nvPr>
            <p:custDataLst>
              <p:tags r:id="rId7"/>
            </p:custDataLst>
          </p:nvPr>
        </p:nvSpPr>
        <p:spPr>
          <a:xfrm>
            <a:off x="1502763" y="4545274"/>
            <a:ext cx="9186475" cy="1154162"/>
          </a:xfrm>
          <a:prstGeom prst="rect">
            <a:avLst/>
          </a:prstGeom>
        </p:spPr>
        <p:txBody>
          <a:bodyPr lIns="0" tIns="0" rIns="0" bIns="0" rtlCol="0" anchor="t">
            <a:spAutoFit/>
          </a:bodyPr>
          <a:lstStyle/>
          <a:p>
            <a:pPr algn="ctr" defTabSz="609630">
              <a:lnSpc>
                <a:spcPts val="2986"/>
              </a:lnSpc>
            </a:pPr>
            <a:r>
              <a:rPr lang="en-US" sz="2133" spc="285">
                <a:solidFill>
                  <a:srgbClr val="2C2C2E"/>
                </a:solidFill>
                <a:latin typeface="Muli Bold Bold"/>
              </a:rPr>
              <a:t>KEDA DORISCA</a:t>
            </a:r>
          </a:p>
          <a:p>
            <a:pPr algn="ctr" defTabSz="609630">
              <a:lnSpc>
                <a:spcPts val="2986"/>
              </a:lnSpc>
            </a:pPr>
            <a:r>
              <a:rPr lang="en-US" sz="2133" spc="285">
                <a:solidFill>
                  <a:srgbClr val="2C2C2E"/>
                </a:solidFill>
                <a:latin typeface="Muli Bold Bold"/>
              </a:rPr>
              <a:t>PATHWAYS TO SUCCESS INC. </a:t>
            </a:r>
          </a:p>
          <a:p>
            <a:pPr algn="ctr" defTabSz="609630">
              <a:lnSpc>
                <a:spcPts val="2986"/>
              </a:lnSpc>
            </a:pPr>
            <a:r>
              <a:rPr lang="en-US" sz="2133" spc="285">
                <a:solidFill>
                  <a:srgbClr val="2C2C2E"/>
                </a:solidFill>
                <a:latin typeface="Muli Bold Bold"/>
              </a:rPr>
              <a:t>SEAFORD HIGH SCHOOL COORDINATOR </a:t>
            </a:r>
          </a:p>
        </p:txBody>
      </p:sp>
      <p:pic>
        <p:nvPicPr>
          <p:cNvPr id="6" name="Picture 6"/>
          <p:cNvPicPr>
            <a:picLocks noChangeAspect="1"/>
          </p:cNvPicPr>
          <p:nvPr>
            <p:custDataLst>
              <p:tags r:id="rId9"/>
            </p:custDataLst>
          </p:nvPr>
        </p:nvPicPr>
        <p:blipFill>
          <a:blip r:embed="rId8"/>
          <a:stretch>
            <a:fillRect/>
          </a:stretch>
        </p:blipFill>
        <p:spPr>
          <a:xfrm rot="-220626">
            <a:off x="4525396" y="5857155"/>
            <a:ext cx="2957183" cy="220445"/>
          </a:xfrm>
          <a:prstGeom prst="rect">
            <a:avLst/>
          </a:prstGeom>
        </p:spPr>
      </p:pic>
      <p:pic>
        <p:nvPicPr>
          <p:cNvPr id="7" name="Picture 7"/>
          <p:cNvPicPr>
            <a:picLocks noChangeAspect="1"/>
          </p:cNvPicPr>
          <p:nvPr>
            <p:custDataLst>
              <p:tags r:id="rId10"/>
            </p:custDataLst>
          </p:nvPr>
        </p:nvPicPr>
        <p:blipFill>
          <a:blip r:embed="rId2"/>
          <a:stretch>
            <a:fillRect/>
          </a:stretch>
        </p:blipFill>
        <p:spPr>
          <a:xfrm rot="7365178">
            <a:off x="11245982" y="4326946"/>
            <a:ext cx="1892037" cy="4584232"/>
          </a:xfrm>
          <a:prstGeom prst="rect">
            <a:avLst/>
          </a:prstGeom>
        </p:spPr>
      </p:pic>
      <p:pic>
        <p:nvPicPr>
          <p:cNvPr id="8" name="Picture 8"/>
          <p:cNvPicPr>
            <a:picLocks noChangeAspect="1"/>
          </p:cNvPicPr>
          <p:nvPr>
            <p:custDataLst>
              <p:tags r:id="rId12"/>
            </p:custDataLst>
          </p:nvPr>
        </p:nvPicPr>
        <p:blipFill>
          <a:blip r:embed="rId11"/>
          <a:stretch>
            <a:fillRect/>
          </a:stretch>
        </p:blipFill>
        <p:spPr>
          <a:xfrm rot="-7478474">
            <a:off x="11316504" y="-1219290"/>
            <a:ext cx="886213" cy="3185735"/>
          </a:xfrm>
          <a:prstGeom prst="rect">
            <a:avLst/>
          </a:prstGeom>
        </p:spPr>
      </p:pic>
      <p:pic>
        <p:nvPicPr>
          <p:cNvPr id="9" name="Picture 9"/>
          <p:cNvPicPr>
            <a:picLocks noChangeAspect="1"/>
          </p:cNvPicPr>
          <p:nvPr>
            <p:custDataLst>
              <p:tags r:id="rId14"/>
            </p:custDataLst>
          </p:nvPr>
        </p:nvPicPr>
        <p:blipFill>
          <a:blip r:embed="rId13"/>
          <a:stretch>
            <a:fillRect/>
          </a:stretch>
        </p:blipFill>
        <p:spPr>
          <a:xfrm>
            <a:off x="10597225" y="2523290"/>
            <a:ext cx="2400972" cy="2084177"/>
          </a:xfrm>
          <a:prstGeom prst="rect">
            <a:avLst/>
          </a:prstGeom>
        </p:spPr>
      </p:pic>
      <p:pic>
        <p:nvPicPr>
          <p:cNvPr id="10" name="Picture 10"/>
          <p:cNvPicPr>
            <a:picLocks noChangeAspect="1"/>
          </p:cNvPicPr>
          <p:nvPr>
            <p:custDataLst>
              <p:tags r:id="rId16"/>
            </p:custDataLst>
          </p:nvPr>
        </p:nvPicPr>
        <p:blipFill>
          <a:blip r:embed="rId15"/>
          <a:stretch>
            <a:fillRect/>
          </a:stretch>
        </p:blipFill>
        <p:spPr>
          <a:xfrm>
            <a:off x="-990223" y="2523290"/>
            <a:ext cx="2400972" cy="2084177"/>
          </a:xfrm>
          <a:prstGeom prst="rect">
            <a:avLst/>
          </a:prstGeom>
        </p:spPr>
      </p:pic>
      <p:pic>
        <p:nvPicPr>
          <p:cNvPr id="11" name="Picture 11"/>
          <p:cNvPicPr>
            <a:picLocks noChangeAspect="1"/>
          </p:cNvPicPr>
          <p:nvPr>
            <p:custDataLst>
              <p:tags r:id="rId18"/>
            </p:custDataLst>
          </p:nvPr>
        </p:nvPicPr>
        <p:blipFill>
          <a:blip r:embed="rId17"/>
          <a:stretch>
            <a:fillRect/>
          </a:stretch>
        </p:blipFill>
        <p:spPr>
          <a:xfrm rot="7638463">
            <a:off x="-323176" y="-2352915"/>
            <a:ext cx="646352" cy="4388808"/>
          </a:xfrm>
          <a:prstGeom prst="rect">
            <a:avLst/>
          </a:prstGeom>
        </p:spPr>
      </p:pic>
      <p:pic>
        <p:nvPicPr>
          <p:cNvPr id="12" name="Picture 12"/>
          <p:cNvPicPr>
            <a:picLocks noChangeAspect="1"/>
          </p:cNvPicPr>
          <p:nvPr>
            <p:custDataLst>
              <p:tags r:id="rId20"/>
            </p:custDataLst>
          </p:nvPr>
        </p:nvPicPr>
        <p:blipFill>
          <a:blip r:embed="rId19"/>
          <a:stretch>
            <a:fillRect/>
          </a:stretch>
        </p:blipFill>
        <p:spPr>
          <a:xfrm>
            <a:off x="0" y="5967378"/>
            <a:ext cx="1513137" cy="862409"/>
          </a:xfrm>
          <a:prstGeom prst="rect">
            <a:avLst/>
          </a:prstGeom>
        </p:spPr>
      </p:pic>
      <p:sp>
        <p:nvSpPr>
          <p:cNvPr id="13" name="TextBox 13"/>
          <p:cNvSpPr txBox="1"/>
          <p:nvPr>
            <p:custDataLst>
              <p:tags r:id="rId21"/>
            </p:custDataLst>
          </p:nvPr>
        </p:nvSpPr>
        <p:spPr>
          <a:xfrm>
            <a:off x="3352800" y="6368873"/>
            <a:ext cx="6410066" cy="333425"/>
          </a:xfrm>
          <a:prstGeom prst="rect">
            <a:avLst/>
          </a:prstGeom>
        </p:spPr>
        <p:txBody>
          <a:bodyPr wrap="square" lIns="0" tIns="0" rIns="0" bIns="0" rtlCol="0" anchor="t">
            <a:spAutoFit/>
          </a:bodyPr>
          <a:lstStyle/>
          <a:p>
            <a:pPr algn="ctr" defTabSz="609630">
              <a:lnSpc>
                <a:spcPts val="2613"/>
              </a:lnSpc>
              <a:spcBef>
                <a:spcPct val="0"/>
              </a:spcBef>
            </a:pPr>
            <a:r>
              <a:rPr lang="en-US" sz="1867">
                <a:solidFill>
                  <a:srgbClr val="000000"/>
                </a:solidFill>
                <a:latin typeface="Homemade Apple"/>
              </a:rPr>
              <a:t>Staying Connected: Engaging Youth Virtually</a:t>
            </a:r>
          </a:p>
        </p:txBody>
      </p:sp>
      <p:pic>
        <p:nvPicPr>
          <p:cNvPr id="14" name="Picture 13"/>
          <p:cNvPicPr>
            <a:picLocks noChangeAspect="1"/>
          </p:cNvPicPr>
          <p:nvPr>
            <p:custDataLst>
              <p:tags r:id="rId23"/>
            </p:custDataLst>
          </p:nvPr>
        </p:nvPicPr>
        <p:blipFill>
          <a:blip r:embed="rId22">
            <a:extLst>
              <a:ext uri="{28A0092B-C50C-407E-A947-70E740481C1C}">
                <a14:useLocalDpi xmlns:a14="http://schemas.microsoft.com/office/drawing/2010/main" val="0"/>
              </a:ext>
            </a:extLst>
          </a:blip>
          <a:stretch>
            <a:fillRect/>
          </a:stretch>
        </p:blipFill>
        <p:spPr>
          <a:xfrm>
            <a:off x="9842421" y="6165903"/>
            <a:ext cx="1822862" cy="615749"/>
          </a:xfrm>
          <a:prstGeom prst="rect">
            <a:avLst/>
          </a:prstGeom>
        </p:spPr>
      </p:pic>
    </p:spTree>
    <p:custDataLst>
      <p:tags r:id="rId24"/>
    </p:custDataLst>
    <p:extLst>
      <p:ext uri="{BB962C8B-B14F-4D97-AF65-F5344CB8AC3E}">
        <p14:creationId xmlns:p14="http://schemas.microsoft.com/office/powerpoint/2010/main" val="3611611879"/>
      </p:ext>
    </p:extLst>
  </p:cSld>
  <p:clrMapOvr>
    <a:masterClrMapping/>
  </p:clrMapOvr>
  <p:transition/>
  <p:timing/>
</p:sld>
</file>

<file path=ppt/slides/slide1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sz="quarter" idx="12"/>
            <p:custDataLst>
              <p:tags r:id="rId2"/>
            </p:custDataLst>
          </p:nvPr>
        </p:nvSpPr>
        <p:spPr/>
        <p:txBody>
          <a:bodyPr/>
          <a:lstStyle/>
          <a:p>
            <a:fld id="{158B7785-F6D6-45F8-833E-07BD84680091}" type="slidenum">
              <a:rPr lang="en-US" smtClean="0"/>
              <a:t>13</a:t>
            </a:fld>
            <a:endParaRPr lang="en-US"/>
          </a:p>
        </p:txBody>
      </p:sp>
      <p:sp>
        <p:nvSpPr>
          <p:cNvPr id="3" name="Title 2"/>
          <p:cNvSpPr>
            <a:spLocks noGrp="1"/>
          </p:cNvSpPr>
          <p:nvPr>
            <p:ph type="title"/>
            <p:custDataLst>
              <p:tags r:id="rId3"/>
            </p:custDataLst>
          </p:nvPr>
        </p:nvSpPr>
        <p:spPr/>
        <p:txBody>
          <a:bodyPr/>
          <a:lstStyle/>
          <a:p>
            <a:r>
              <a:rPr lang="en-US" smtClean="0"/>
              <a:t>Communication Methods</a:t>
            </a:r>
            <a:endParaRPr lang="en-US"/>
          </a:p>
        </p:txBody>
      </p:sp>
      <p:sp>
        <p:nvSpPr>
          <p:cNvPr id="4" name="Text Placeholder 3"/>
          <p:cNvSpPr>
            <a:spLocks noGrp="1"/>
          </p:cNvSpPr>
          <p:nvPr>
            <p:ph type="body" idx="14"/>
            <p:custDataLst>
              <p:tags r:id="rId4"/>
            </p:custDataLst>
          </p:nvPr>
        </p:nvSpPr>
        <p:spPr/>
        <p:txBody>
          <a:bodyPr>
            <a:normAutofit/>
          </a:bodyPr>
          <a:lstStyle/>
          <a:p>
            <a:pPr marL="230305" lvl="1" defTabSz="609630">
              <a:lnSpc>
                <a:spcPts val="2986"/>
              </a:lnSpc>
            </a:pPr>
            <a:r>
              <a:rPr lang="en-US" sz="2133">
                <a:solidFill>
                  <a:srgbClr val="2C2C2E"/>
                </a:solidFill>
                <a:latin typeface="Muli Regular Bold"/>
              </a:rPr>
              <a:t>What </a:t>
            </a:r>
            <a:r>
              <a:rPr lang="en-US" sz="2133" smtClean="0">
                <a:solidFill>
                  <a:srgbClr val="2C2C2E"/>
                </a:solidFill>
                <a:latin typeface="Muli Regular Bold"/>
              </a:rPr>
              <a:t>is </a:t>
            </a:r>
            <a:r>
              <a:rPr lang="en-US" sz="2133">
                <a:solidFill>
                  <a:srgbClr val="2C2C2E"/>
                </a:solidFill>
                <a:latin typeface="Muli Regular Bold"/>
              </a:rPr>
              <a:t>your favorite </a:t>
            </a:r>
            <a:r>
              <a:rPr lang="en-US" sz="2133" smtClean="0">
                <a:solidFill>
                  <a:srgbClr val="2C2C2E"/>
                </a:solidFill>
                <a:latin typeface="Muli Regular Bold"/>
              </a:rPr>
              <a:t>way </a:t>
            </a:r>
            <a:r>
              <a:rPr lang="en-US" sz="2133">
                <a:solidFill>
                  <a:srgbClr val="2C2C2E"/>
                </a:solidFill>
                <a:latin typeface="Muli Regular Bold"/>
              </a:rPr>
              <a:t>to </a:t>
            </a:r>
            <a:r>
              <a:rPr lang="en-US" sz="2133" smtClean="0">
                <a:solidFill>
                  <a:srgbClr val="2C2C2E"/>
                </a:solidFill>
                <a:latin typeface="Muli Regular Bold"/>
              </a:rPr>
              <a:t>communicate</a:t>
            </a:r>
            <a:r>
              <a:rPr lang="en-US" sz="2133">
                <a:solidFill>
                  <a:srgbClr val="2C2C2E"/>
                </a:solidFill>
                <a:latin typeface="Muli Regular Bold"/>
              </a:rPr>
              <a:t> </a:t>
            </a:r>
            <a:r>
              <a:rPr lang="en-US" sz="2133" smtClean="0">
                <a:solidFill>
                  <a:srgbClr val="2C2C2E"/>
                </a:solidFill>
                <a:latin typeface="Muli Regular Bold"/>
              </a:rPr>
              <a:t>with youth participants?</a:t>
            </a:r>
            <a:endParaRPr lang="en-US"/>
          </a:p>
        </p:txBody>
      </p:sp>
      <p:sp>
        <p:nvSpPr>
          <p:cNvPr id="5" name="Text Placeholder 4"/>
          <p:cNvSpPr>
            <a:spLocks noGrp="1"/>
          </p:cNvSpPr>
          <p:nvPr>
            <p:ph type="body" sz="quarter" idx="13"/>
            <p:custDataLst>
              <p:tags r:id="rId5"/>
            </p:custDataLst>
          </p:nvPr>
        </p:nvSpPr>
        <p:spPr/>
        <p:txBody>
          <a:bodyPr/>
          <a:lstStyle/>
          <a:p>
            <a:r>
              <a:rPr lang="en-US" smtClean="0"/>
              <a:t>Select your answer </a:t>
            </a:r>
            <a:endParaRPr lang="en-US"/>
          </a:p>
        </p:txBody>
      </p:sp>
      <p:sp>
        <p:nvSpPr>
          <p:cNvPr id="6" name="Content Placeholder 5"/>
          <p:cNvSpPr>
            <a:spLocks noGrp="1"/>
          </p:cNvSpPr>
          <p:nvPr>
            <p:ph idx="1"/>
            <p:custDataLst>
              <p:tags r:id="rId6"/>
            </p:custDataLst>
          </p:nvPr>
        </p:nvSpPr>
        <p:spPr/>
        <p:txBody>
          <a:bodyPr/>
          <a:lstStyle/>
          <a:p>
            <a:r>
              <a:rPr lang="en-US">
                <a:solidFill>
                  <a:srgbClr val="2C2C2E"/>
                </a:solidFill>
                <a:latin typeface="Muli Regular Bold"/>
              </a:rPr>
              <a:t>Phone </a:t>
            </a:r>
          </a:p>
          <a:p>
            <a:r>
              <a:rPr lang="en-US" smtClean="0">
                <a:solidFill>
                  <a:srgbClr val="2C2C2E"/>
                </a:solidFill>
                <a:latin typeface="Muli Regular Bold"/>
              </a:rPr>
              <a:t>Email </a:t>
            </a:r>
          </a:p>
          <a:p>
            <a:r>
              <a:rPr lang="en-US" smtClean="0">
                <a:solidFill>
                  <a:srgbClr val="2C2C2E"/>
                </a:solidFill>
                <a:latin typeface="Muli Regular Bold"/>
              </a:rPr>
              <a:t>Social </a:t>
            </a:r>
            <a:r>
              <a:rPr lang="en-US">
                <a:solidFill>
                  <a:srgbClr val="2C2C2E"/>
                </a:solidFill>
                <a:latin typeface="Muli Regular Bold"/>
              </a:rPr>
              <a:t>Media </a:t>
            </a:r>
          </a:p>
          <a:p>
            <a:r>
              <a:rPr lang="en-US" smtClean="0">
                <a:solidFill>
                  <a:srgbClr val="2C2C2E"/>
                </a:solidFill>
                <a:latin typeface="Muli Regular Bold"/>
              </a:rPr>
              <a:t>Zoom/WebEx etc.. </a:t>
            </a:r>
          </a:p>
          <a:p>
            <a:r>
              <a:rPr lang="en-US" smtClean="0">
                <a:solidFill>
                  <a:srgbClr val="2C2C2E"/>
                </a:solidFill>
                <a:latin typeface="Muli Regular Bold"/>
              </a:rPr>
              <a:t>All of the above</a:t>
            </a:r>
            <a:endParaRPr lang="en-US">
              <a:solidFill>
                <a:srgbClr val="2C2C2E"/>
              </a:solidFill>
              <a:latin typeface="Muli Regular Bold"/>
            </a:endParaRPr>
          </a:p>
          <a:p>
            <a:endParaRPr lang="en-US"/>
          </a:p>
        </p:txBody>
      </p:sp>
    </p:spTree>
    <p:custDataLst>
      <p:tags r:id="rId7"/>
    </p:custDataLst>
    <p:extLst>
      <p:ext uri="{BB962C8B-B14F-4D97-AF65-F5344CB8AC3E}">
        <p14:creationId xmlns:p14="http://schemas.microsoft.com/office/powerpoint/2010/main" val="3749777198"/>
      </p:ext>
    </p:extLst>
  </p:cSld>
  <p:clrMapOvr>
    <a:masterClrMapping/>
  </p:clrMapOvr>
  <p:transition/>
  <p:timing/>
</p:sld>
</file>

<file path=ppt/slides/slide1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sz="quarter" idx="12"/>
            <p:custDataLst>
              <p:tags r:id="rId2"/>
            </p:custDataLst>
          </p:nvPr>
        </p:nvSpPr>
        <p:spPr/>
        <p:txBody>
          <a:bodyPr/>
          <a:lstStyle/>
          <a:p>
            <a:fld id="{158B7785-F6D6-45F8-833E-07BD84680091}" type="slidenum">
              <a:rPr lang="en-US" smtClean="0"/>
              <a:t>14</a:t>
            </a:fld>
            <a:endParaRPr lang="en-US"/>
          </a:p>
        </p:txBody>
      </p:sp>
      <p:sp>
        <p:nvSpPr>
          <p:cNvPr id="3" name="Title 2"/>
          <p:cNvSpPr>
            <a:spLocks noGrp="1"/>
          </p:cNvSpPr>
          <p:nvPr>
            <p:ph type="title"/>
            <p:custDataLst>
              <p:tags r:id="rId3"/>
            </p:custDataLst>
          </p:nvPr>
        </p:nvSpPr>
        <p:spPr/>
        <p:txBody>
          <a:bodyPr/>
          <a:lstStyle/>
          <a:p>
            <a:r>
              <a:rPr lang="en-US" smtClean="0"/>
              <a:t>Sharing Information about your Program </a:t>
            </a:r>
            <a:endParaRPr lang="en-US"/>
          </a:p>
        </p:txBody>
      </p:sp>
      <p:sp>
        <p:nvSpPr>
          <p:cNvPr id="4" name="Text Placeholder 3"/>
          <p:cNvSpPr>
            <a:spLocks noGrp="1"/>
          </p:cNvSpPr>
          <p:nvPr>
            <p:ph type="body" idx="14"/>
            <p:custDataLst>
              <p:tags r:id="rId4"/>
            </p:custDataLst>
          </p:nvPr>
        </p:nvSpPr>
        <p:spPr/>
        <p:txBody>
          <a:bodyPr>
            <a:normAutofit/>
          </a:bodyPr>
          <a:lstStyle/>
          <a:p>
            <a:pPr marL="230305" lvl="1" defTabSz="609630">
              <a:lnSpc>
                <a:spcPts val="2986"/>
              </a:lnSpc>
            </a:pPr>
            <a:endParaRPr lang="en-US" sz="2133">
              <a:solidFill>
                <a:srgbClr val="2C2C2E"/>
              </a:solidFill>
              <a:latin typeface="Muli Regular Bold"/>
            </a:endParaRPr>
          </a:p>
          <a:p>
            <a:pPr marL="230305" lvl="1" defTabSz="609630">
              <a:lnSpc>
                <a:spcPts val="2986"/>
              </a:lnSpc>
            </a:pPr>
            <a:r>
              <a:rPr lang="en-US" sz="2133">
                <a:solidFill>
                  <a:srgbClr val="2C2C2E"/>
                </a:solidFill>
                <a:latin typeface="Muli Regular Bold"/>
              </a:rPr>
              <a:t>What social media platform do you use the </a:t>
            </a:r>
            <a:r>
              <a:rPr lang="en-US" sz="2133" smtClean="0">
                <a:solidFill>
                  <a:srgbClr val="2C2C2E"/>
                </a:solidFill>
                <a:latin typeface="Muli Regular Bold"/>
              </a:rPr>
              <a:t>most to share information about your program? </a:t>
            </a:r>
            <a:endParaRPr lang="en-US" sz="2133">
              <a:solidFill>
                <a:srgbClr val="2C2C2E"/>
              </a:solidFill>
              <a:latin typeface="Muli Regular Bold"/>
            </a:endParaRPr>
          </a:p>
          <a:p>
            <a:endParaRPr lang="en-US"/>
          </a:p>
        </p:txBody>
      </p:sp>
      <p:sp>
        <p:nvSpPr>
          <p:cNvPr id="5" name="Text Placeholder 4"/>
          <p:cNvSpPr>
            <a:spLocks noGrp="1"/>
          </p:cNvSpPr>
          <p:nvPr>
            <p:ph type="body" sz="quarter" idx="13"/>
            <p:custDataLst>
              <p:tags r:id="rId5"/>
            </p:custDataLst>
          </p:nvPr>
        </p:nvSpPr>
        <p:spPr/>
        <p:txBody>
          <a:bodyPr/>
          <a:lstStyle/>
          <a:p>
            <a:r>
              <a:rPr lang="en-US" smtClean="0"/>
              <a:t>Select your answer</a:t>
            </a:r>
            <a:endParaRPr lang="en-US"/>
          </a:p>
        </p:txBody>
      </p:sp>
      <p:sp>
        <p:nvSpPr>
          <p:cNvPr id="6" name="Content Placeholder 5"/>
          <p:cNvSpPr>
            <a:spLocks noGrp="1"/>
          </p:cNvSpPr>
          <p:nvPr>
            <p:ph idx="1"/>
            <p:custDataLst>
              <p:tags r:id="rId6"/>
            </p:custDataLst>
          </p:nvPr>
        </p:nvSpPr>
        <p:spPr/>
        <p:txBody>
          <a:bodyPr/>
          <a:lstStyle/>
          <a:p>
            <a:r>
              <a:rPr lang="en-US">
                <a:solidFill>
                  <a:srgbClr val="2C2C2E"/>
                </a:solidFill>
                <a:latin typeface="Muli Regular Bold"/>
              </a:rPr>
              <a:t>Facebook </a:t>
            </a:r>
          </a:p>
          <a:p>
            <a:r>
              <a:rPr lang="en-US" smtClean="0">
                <a:solidFill>
                  <a:srgbClr val="2C2C2E"/>
                </a:solidFill>
                <a:latin typeface="Muli Regular Bold"/>
              </a:rPr>
              <a:t>Instagram </a:t>
            </a:r>
          </a:p>
          <a:p>
            <a:r>
              <a:rPr lang="en-US" smtClean="0">
                <a:solidFill>
                  <a:srgbClr val="2C2C2E"/>
                </a:solidFill>
                <a:latin typeface="Muli Regular Bold"/>
              </a:rPr>
              <a:t>Twitter </a:t>
            </a:r>
          </a:p>
          <a:p>
            <a:r>
              <a:rPr lang="en-US" smtClean="0">
                <a:solidFill>
                  <a:srgbClr val="2C2C2E"/>
                </a:solidFill>
                <a:latin typeface="Muli Regular Bold"/>
              </a:rPr>
              <a:t>Snapchat </a:t>
            </a:r>
          </a:p>
          <a:p>
            <a:r>
              <a:rPr lang="en-US">
                <a:solidFill>
                  <a:srgbClr val="2C2C2E"/>
                </a:solidFill>
                <a:latin typeface="Muli Regular Bold"/>
              </a:rPr>
              <a:t>O</a:t>
            </a:r>
            <a:r>
              <a:rPr lang="en-US" smtClean="0">
                <a:solidFill>
                  <a:srgbClr val="2C2C2E"/>
                </a:solidFill>
                <a:latin typeface="Muli Regular Bold"/>
              </a:rPr>
              <a:t>ther </a:t>
            </a:r>
            <a:r>
              <a:rPr lang="en-US">
                <a:solidFill>
                  <a:srgbClr val="2C2C2E"/>
                </a:solidFill>
                <a:latin typeface="Muli Regular Bold"/>
              </a:rPr>
              <a:t>(let us </a:t>
            </a:r>
            <a:r>
              <a:rPr lang="en-US" smtClean="0">
                <a:solidFill>
                  <a:srgbClr val="2C2C2E"/>
                </a:solidFill>
                <a:latin typeface="Muli Regular Bold"/>
              </a:rPr>
              <a:t>know in the chat feature) </a:t>
            </a:r>
            <a:endParaRPr lang="en-US">
              <a:solidFill>
                <a:srgbClr val="2C2C2E"/>
              </a:solidFill>
              <a:latin typeface="Muli Regular Bold"/>
            </a:endParaRPr>
          </a:p>
          <a:p>
            <a:endParaRPr lang="en-US"/>
          </a:p>
        </p:txBody>
      </p:sp>
    </p:spTree>
    <p:custDataLst>
      <p:tags r:id="rId7"/>
    </p:custDataLst>
    <p:extLst>
      <p:ext uri="{BB962C8B-B14F-4D97-AF65-F5344CB8AC3E}">
        <p14:creationId xmlns:p14="http://schemas.microsoft.com/office/powerpoint/2010/main" val="780013303"/>
      </p:ext>
    </p:extLst>
  </p:cSld>
  <p:clrMapOvr>
    <a:masterClrMapping/>
  </p:clrMapOvr>
  <p:transition/>
  <p:timing/>
</p:sld>
</file>

<file path=ppt/slides/slide1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rgbClr val="FEF9DD"/>
        </a:solidFill>
        <a:effectLst/>
      </p:bgPr>
    </p:bg>
    <p:spTree>
      <p:nvGrpSpPr>
        <p:cNvPr id="1" name=""/>
        <p:cNvGrpSpPr/>
        <p:nvPr/>
      </p:nvGrpSpPr>
      <p:grpSpPr>
        <a:xfrm>
          <a:off x="0" y="0"/>
          <a:ext cx="0" cy="0"/>
        </a:xfrm>
      </p:grpSpPr>
      <p:sp>
        <p:nvSpPr>
          <p:cNvPr id="2" name="TextBox 2"/>
          <p:cNvSpPr txBox="1"/>
          <p:nvPr>
            <p:custDataLst>
              <p:tags r:id="rId2"/>
            </p:custDataLst>
          </p:nvPr>
        </p:nvSpPr>
        <p:spPr>
          <a:xfrm>
            <a:off x="1126156" y="1295842"/>
            <a:ext cx="5260874" cy="5386090"/>
          </a:xfrm>
          <a:prstGeom prst="rect">
            <a:avLst/>
          </a:prstGeom>
        </p:spPr>
        <p:txBody>
          <a:bodyPr lIns="0" tIns="0" rIns="0" bIns="0" rtlCol="0" anchor="t">
            <a:spAutoFit/>
          </a:bodyPr>
          <a:lstStyle/>
          <a:p>
            <a:pPr marL="460609" lvl="1" indent="-230304" defTabSz="609630">
              <a:lnSpc>
                <a:spcPts val="2986"/>
              </a:lnSpc>
              <a:buFont typeface="Arial"/>
              <a:buChar char="•"/>
            </a:pPr>
            <a:r>
              <a:rPr lang="en-US" sz="2133" smtClean="0">
                <a:solidFill>
                  <a:srgbClr val="2C2C2E"/>
                </a:solidFill>
                <a:latin typeface="Muli Regular"/>
              </a:rPr>
              <a:t>In-school </a:t>
            </a:r>
            <a:r>
              <a:rPr lang="en-US" sz="2133">
                <a:solidFill>
                  <a:srgbClr val="2C2C2E"/>
                </a:solidFill>
                <a:latin typeface="Muli Regular"/>
              </a:rPr>
              <a:t>youth non-profit agency in Sussex County, Delaware (rural)</a:t>
            </a:r>
          </a:p>
          <a:p>
            <a:pPr defTabSz="609630">
              <a:lnSpc>
                <a:spcPts val="2986"/>
              </a:lnSpc>
            </a:pPr>
            <a:endParaRPr lang="en-US" sz="2133">
              <a:solidFill>
                <a:srgbClr val="2C2C2E"/>
              </a:solidFill>
              <a:latin typeface="Muli Regular"/>
            </a:endParaRPr>
          </a:p>
          <a:p>
            <a:pPr marL="460609" lvl="1" indent="-230304" defTabSz="609630">
              <a:lnSpc>
                <a:spcPts val="2986"/>
              </a:lnSpc>
              <a:buFont typeface="Arial"/>
              <a:buChar char="•"/>
            </a:pPr>
            <a:r>
              <a:rPr lang="en-US" sz="2133">
                <a:solidFill>
                  <a:srgbClr val="2C2C2E"/>
                </a:solidFill>
                <a:latin typeface="Muli Regular"/>
              </a:rPr>
              <a:t>4 Schools in Sussex ( Sussex Technical High School, Cape Henlopen High School, Seaford High School, and Milford High School)</a:t>
            </a:r>
          </a:p>
          <a:p>
            <a:pPr defTabSz="609630">
              <a:lnSpc>
                <a:spcPts val="2986"/>
              </a:lnSpc>
            </a:pPr>
            <a:endParaRPr lang="en-US" sz="2133">
              <a:solidFill>
                <a:srgbClr val="2C2C2E"/>
              </a:solidFill>
              <a:latin typeface="Muli Regular"/>
            </a:endParaRPr>
          </a:p>
          <a:p>
            <a:pPr marL="460609" lvl="1" indent="-230304" defTabSz="609630">
              <a:lnSpc>
                <a:spcPts val="2986"/>
              </a:lnSpc>
              <a:buFont typeface="Arial"/>
              <a:buChar char="•"/>
            </a:pPr>
            <a:r>
              <a:rPr lang="en-US" sz="2133">
                <a:solidFill>
                  <a:srgbClr val="2C2C2E"/>
                </a:solidFill>
                <a:latin typeface="Muli Regular"/>
              </a:rPr>
              <a:t>Climate and Culture </a:t>
            </a:r>
          </a:p>
          <a:p>
            <a:pPr defTabSz="609630">
              <a:lnSpc>
                <a:spcPts val="2986"/>
              </a:lnSpc>
            </a:pPr>
            <a:endParaRPr lang="en-US" sz="2133">
              <a:solidFill>
                <a:srgbClr val="2C2C2E"/>
              </a:solidFill>
              <a:latin typeface="Muli Regular"/>
            </a:endParaRPr>
          </a:p>
          <a:p>
            <a:pPr marL="460610" lvl="1" indent="-230305" defTabSz="609630">
              <a:lnSpc>
                <a:spcPts val="2986"/>
              </a:lnSpc>
              <a:buFont typeface="Arial"/>
              <a:buChar char="•"/>
            </a:pPr>
            <a:r>
              <a:rPr lang="en-US" sz="2133">
                <a:solidFill>
                  <a:srgbClr val="2C2C2E"/>
                </a:solidFill>
                <a:latin typeface="Muli Regular"/>
              </a:rPr>
              <a:t>5 years (4 years of High School - 1 year life/career path (4year/2 year College, Trade School, Military, and/or Full Time Employment))</a:t>
            </a:r>
          </a:p>
        </p:txBody>
      </p:sp>
      <p:pic>
        <p:nvPicPr>
          <p:cNvPr id="3" name="Picture 3"/>
          <p:cNvPicPr>
            <a:picLocks noChangeAspect="1"/>
          </p:cNvPicPr>
          <p:nvPr>
            <p:custDataLst>
              <p:tags r:id="rId4"/>
            </p:custDataLst>
          </p:nvPr>
        </p:nvPicPr>
        <p:blipFill>
          <a:blip r:embed="rId3"/>
          <a:stretch>
            <a:fillRect/>
          </a:stretch>
        </p:blipFill>
        <p:spPr>
          <a:xfrm rot="-5400000">
            <a:off x="-509173" y="1562170"/>
            <a:ext cx="1220957" cy="1744225"/>
          </a:xfrm>
          <a:prstGeom prst="rect">
            <a:avLst/>
          </a:prstGeom>
        </p:spPr>
      </p:pic>
      <p:pic>
        <p:nvPicPr>
          <p:cNvPr id="4" name="Picture 4"/>
          <p:cNvPicPr>
            <a:picLocks noChangeAspect="1"/>
          </p:cNvPicPr>
          <p:nvPr>
            <p:custDataLst>
              <p:tags r:id="rId5"/>
            </p:custDataLst>
          </p:nvPr>
        </p:nvPicPr>
        <p:blipFill>
          <a:blip r:embed="rId3"/>
          <a:stretch>
            <a:fillRect/>
          </a:stretch>
        </p:blipFill>
        <p:spPr>
          <a:xfrm rot="-5400000">
            <a:off x="-509173" y="3551606"/>
            <a:ext cx="1220957" cy="1744225"/>
          </a:xfrm>
          <a:prstGeom prst="rect">
            <a:avLst/>
          </a:prstGeom>
        </p:spPr>
      </p:pic>
      <p:pic>
        <p:nvPicPr>
          <p:cNvPr id="5" name="Picture 5"/>
          <p:cNvPicPr>
            <a:picLocks noChangeAspect="1"/>
          </p:cNvPicPr>
          <p:nvPr>
            <p:custDataLst>
              <p:tags r:id="rId7"/>
            </p:custDataLst>
          </p:nvPr>
        </p:nvPicPr>
        <p:blipFill>
          <a:blip r:embed="rId6"/>
          <a:stretch>
            <a:fillRect/>
          </a:stretch>
        </p:blipFill>
        <p:spPr>
          <a:xfrm rot="-879459">
            <a:off x="-346948" y="-516870"/>
            <a:ext cx="1633910" cy="1992573"/>
          </a:xfrm>
          <a:prstGeom prst="rect">
            <a:avLst/>
          </a:prstGeom>
        </p:spPr>
      </p:pic>
      <p:pic>
        <p:nvPicPr>
          <p:cNvPr id="6" name="Picture 6"/>
          <p:cNvPicPr>
            <a:picLocks noChangeAspect="1"/>
          </p:cNvPicPr>
          <p:nvPr>
            <p:custDataLst>
              <p:tags r:id="rId9"/>
            </p:custDataLst>
          </p:nvPr>
        </p:nvPicPr>
        <p:blipFill>
          <a:blip r:embed="rId8"/>
          <a:stretch>
            <a:fillRect/>
          </a:stretch>
        </p:blipFill>
        <p:spPr>
          <a:xfrm rot="1676546">
            <a:off x="11369927" y="5295826"/>
            <a:ext cx="980149" cy="2374809"/>
          </a:xfrm>
          <a:prstGeom prst="rect">
            <a:avLst/>
          </a:prstGeom>
        </p:spPr>
      </p:pic>
      <p:pic>
        <p:nvPicPr>
          <p:cNvPr id="7" name="Picture 7"/>
          <p:cNvPicPr>
            <a:picLocks noChangeAspect="1"/>
          </p:cNvPicPr>
          <p:nvPr>
            <p:custDataLst>
              <p:tags r:id="rId11"/>
            </p:custDataLst>
          </p:nvPr>
        </p:nvPicPr>
        <p:blipFill>
          <a:blip r:embed="rId10"/>
          <a:stretch>
            <a:fillRect/>
          </a:stretch>
        </p:blipFill>
        <p:spPr>
          <a:xfrm rot="-1249229">
            <a:off x="369564" y="5450079"/>
            <a:ext cx="632474" cy="2273599"/>
          </a:xfrm>
          <a:prstGeom prst="rect">
            <a:avLst/>
          </a:prstGeom>
        </p:spPr>
      </p:pic>
      <p:pic>
        <p:nvPicPr>
          <p:cNvPr id="8" name="Picture 8"/>
          <p:cNvPicPr>
            <a:picLocks noChangeAspect="1"/>
          </p:cNvPicPr>
          <p:nvPr>
            <p:custDataLst>
              <p:tags r:id="rId13"/>
            </p:custDataLst>
          </p:nvPr>
        </p:nvPicPr>
        <p:blipFill>
          <a:blip r:embed="rId12"/>
          <a:stretch>
            <a:fillRect/>
          </a:stretch>
        </p:blipFill>
        <p:spPr>
          <a:xfrm rot="1285669">
            <a:off x="10781760" y="-509273"/>
            <a:ext cx="1448881" cy="1977380"/>
          </a:xfrm>
          <a:prstGeom prst="rect">
            <a:avLst/>
          </a:prstGeom>
        </p:spPr>
      </p:pic>
      <p:sp>
        <p:nvSpPr>
          <p:cNvPr id="9" name="TextBox 9"/>
          <p:cNvSpPr txBox="1"/>
          <p:nvPr>
            <p:custDataLst>
              <p:tags r:id="rId14"/>
            </p:custDataLst>
          </p:nvPr>
        </p:nvSpPr>
        <p:spPr>
          <a:xfrm>
            <a:off x="2198348" y="106832"/>
            <a:ext cx="8067211" cy="769441"/>
          </a:xfrm>
          <a:prstGeom prst="rect">
            <a:avLst/>
          </a:prstGeom>
        </p:spPr>
        <p:txBody>
          <a:bodyPr lIns="0" tIns="0" rIns="0" bIns="0" rtlCol="0" anchor="t">
            <a:spAutoFit/>
          </a:bodyPr>
          <a:lstStyle/>
          <a:p>
            <a:pPr algn="ctr" defTabSz="609630">
              <a:lnSpc>
                <a:spcPts val="5973"/>
              </a:lnSpc>
              <a:spcBef>
                <a:spcPct val="0"/>
              </a:spcBef>
            </a:pPr>
            <a:r>
              <a:rPr lang="en-US" sz="4266">
                <a:solidFill>
                  <a:srgbClr val="2C2C2E"/>
                </a:solidFill>
                <a:latin typeface="Homemade Apple"/>
              </a:rPr>
              <a:t>Pathways to Success Inc. </a:t>
            </a:r>
          </a:p>
        </p:txBody>
      </p:sp>
      <p:pic>
        <p:nvPicPr>
          <p:cNvPr id="10" name="Picture 10"/>
          <p:cNvPicPr>
            <a:picLocks noChangeAspect="1"/>
          </p:cNvPicPr>
          <p:nvPr>
            <p:custDataLst>
              <p:tags r:id="rId16"/>
            </p:custDataLst>
          </p:nvPr>
        </p:nvPicPr>
        <p:blipFill>
          <a:blip r:embed="rId15"/>
          <a:stretch>
            <a:fillRect/>
          </a:stretch>
        </p:blipFill>
        <p:spPr>
          <a:xfrm rot="-118389">
            <a:off x="1908033" y="633510"/>
            <a:ext cx="8957994" cy="423469"/>
          </a:xfrm>
          <a:prstGeom prst="rect">
            <a:avLst/>
          </a:prstGeom>
        </p:spPr>
      </p:pic>
      <p:pic>
        <p:nvPicPr>
          <p:cNvPr id="11" name="Picture 11"/>
          <p:cNvPicPr>
            <a:picLocks noChangeAspect="1"/>
          </p:cNvPicPr>
          <p:nvPr>
            <p:custDataLst>
              <p:tags r:id="rId18"/>
            </p:custDataLst>
          </p:nvPr>
        </p:nvPicPr>
        <p:blipFill>
          <a:blip r:embed="rId17"/>
          <a:stretch>
            <a:fillRect/>
          </a:stretch>
        </p:blipFill>
        <p:spPr>
          <a:xfrm>
            <a:off x="6757659" y="1200098"/>
            <a:ext cx="4530837" cy="5520625"/>
          </a:xfrm>
          <a:prstGeom prst="rect">
            <a:avLst/>
          </a:prstGeom>
        </p:spPr>
      </p:pic>
      <p:pic>
        <p:nvPicPr>
          <p:cNvPr id="12" name="Picture 12"/>
          <p:cNvPicPr>
            <a:picLocks noChangeAspect="1"/>
          </p:cNvPicPr>
          <p:nvPr>
            <p:custDataLst>
              <p:tags r:id="rId20"/>
            </p:custDataLst>
          </p:nvPr>
        </p:nvPicPr>
        <p:blipFill>
          <a:blip r:embed="rId19"/>
          <a:stretch>
            <a:fillRect/>
          </a:stretch>
        </p:blipFill>
        <p:spPr>
          <a:xfrm>
            <a:off x="0" y="5995591"/>
            <a:ext cx="1513137" cy="862409"/>
          </a:xfrm>
          <a:prstGeom prst="rect">
            <a:avLst/>
          </a:prstGeom>
        </p:spPr>
      </p:pic>
      <p:pic>
        <p:nvPicPr>
          <p:cNvPr id="13" name="Picture 12"/>
          <p:cNvPicPr>
            <a:picLocks noChangeAspect="1"/>
          </p:cNvPicPr>
          <p:nvPr>
            <p:custDataLst>
              <p:tags r:id="rId22"/>
            </p:custDataLst>
          </p:nvPr>
        </p:nvPicPr>
        <p:blipFill>
          <a:blip r:embed="rId21">
            <a:extLst>
              <a:ext uri="{28A0092B-C50C-407E-A947-70E740481C1C}">
                <a14:useLocalDpi xmlns:a14="http://schemas.microsoft.com/office/drawing/2010/main" val="0"/>
              </a:ext>
            </a:extLst>
          </a:blip>
          <a:stretch>
            <a:fillRect/>
          </a:stretch>
        </p:blipFill>
        <p:spPr>
          <a:xfrm>
            <a:off x="4930859" y="6189745"/>
            <a:ext cx="1822862" cy="615749"/>
          </a:xfrm>
          <a:prstGeom prst="rect">
            <a:avLst/>
          </a:prstGeom>
        </p:spPr>
      </p:pic>
    </p:spTree>
    <p:custDataLst>
      <p:tags r:id="rId23"/>
    </p:custDataLst>
    <p:extLst>
      <p:ext uri="{BB962C8B-B14F-4D97-AF65-F5344CB8AC3E}">
        <p14:creationId xmlns:p14="http://schemas.microsoft.com/office/powerpoint/2010/main" val="182300642"/>
      </p:ext>
    </p:extLst>
  </p:cSld>
  <p:clrMapOvr>
    <a:masterClrMapping/>
  </p:clrMapOvr>
  <p:transition/>
  <p:timing/>
</p:sld>
</file>

<file path=ppt/slides/slide1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rgbClr val="FEF9DD"/>
        </a:solidFill>
        <a:effectLst/>
      </p:bgPr>
    </p:bg>
    <p:spTree>
      <p:nvGrpSpPr>
        <p:cNvPr id="1" name=""/>
        <p:cNvGrpSpPr/>
        <p:nvPr/>
      </p:nvGrpSpPr>
      <p:grpSpPr>
        <a:xfrm>
          <a:off x="0" y="0"/>
          <a:ext cx="0" cy="0"/>
        </a:xfrm>
      </p:grpSpPr>
      <p:sp>
        <p:nvSpPr>
          <p:cNvPr id="2" name="TextBox 2"/>
          <p:cNvSpPr txBox="1"/>
          <p:nvPr>
            <p:custDataLst>
              <p:tags r:id="rId2"/>
            </p:custDataLst>
          </p:nvPr>
        </p:nvSpPr>
        <p:spPr>
          <a:xfrm>
            <a:off x="7152684" y="1384440"/>
            <a:ext cx="4731291" cy="769441"/>
          </a:xfrm>
          <a:prstGeom prst="rect">
            <a:avLst/>
          </a:prstGeom>
        </p:spPr>
        <p:txBody>
          <a:bodyPr lIns="0" tIns="0" rIns="0" bIns="0" rtlCol="0" anchor="t">
            <a:spAutoFit/>
          </a:bodyPr>
          <a:lstStyle/>
          <a:p>
            <a:pPr algn="ctr" defTabSz="609630">
              <a:lnSpc>
                <a:spcPts val="5973"/>
              </a:lnSpc>
              <a:spcBef>
                <a:spcPct val="0"/>
              </a:spcBef>
            </a:pPr>
            <a:r>
              <a:rPr lang="en-US" sz="4266">
                <a:solidFill>
                  <a:srgbClr val="2C2C2E"/>
                </a:solidFill>
                <a:latin typeface="Homemade Apple"/>
              </a:rPr>
              <a:t>Mission </a:t>
            </a:r>
          </a:p>
        </p:txBody>
      </p:sp>
      <p:sp>
        <p:nvSpPr>
          <p:cNvPr id="3" name="TextBox 3"/>
          <p:cNvSpPr txBox="1"/>
          <p:nvPr>
            <p:custDataLst>
              <p:tags r:id="rId3"/>
            </p:custDataLst>
          </p:nvPr>
        </p:nvSpPr>
        <p:spPr>
          <a:xfrm>
            <a:off x="6876899" y="2311189"/>
            <a:ext cx="5007076" cy="2769989"/>
          </a:xfrm>
          <a:prstGeom prst="rect">
            <a:avLst/>
          </a:prstGeom>
        </p:spPr>
        <p:txBody>
          <a:bodyPr lIns="0" tIns="0" rIns="0" bIns="0" rtlCol="0" anchor="t">
            <a:spAutoFit/>
          </a:bodyPr>
          <a:lstStyle/>
          <a:p>
            <a:pPr algn="ctr" defTabSz="609630">
              <a:lnSpc>
                <a:spcPts val="2427"/>
              </a:lnSpc>
              <a:spcBef>
                <a:spcPct val="0"/>
              </a:spcBef>
            </a:pPr>
            <a:r>
              <a:rPr lang="en-US" sz="1733">
                <a:solidFill>
                  <a:srgbClr val="2C2C2E"/>
                </a:solidFill>
                <a:latin typeface="Muli Regular"/>
              </a:rPr>
              <a:t>Pathways to Success mission is to prepare youth, adults, and their families for successful lives. We utilize innovative and creative approaches in mentoring and education to help individuals develop to be healthy, productive, contributing and responsible citizens. Working in service to the at-risk communities in a spirit of offering hope through education and information, creating positive systemic change through empowerment.</a:t>
            </a:r>
          </a:p>
        </p:txBody>
      </p:sp>
      <p:pic>
        <p:nvPicPr>
          <p:cNvPr id="4" name="Picture 4"/>
          <p:cNvPicPr>
            <a:picLocks noChangeAspect="1"/>
          </p:cNvPicPr>
          <p:nvPr>
            <p:custDataLst>
              <p:tags r:id="rId5"/>
            </p:custDataLst>
          </p:nvPr>
        </p:nvPicPr>
        <p:blipFill>
          <a:blip r:embed="rId4"/>
          <a:stretch>
            <a:fillRect/>
          </a:stretch>
        </p:blipFill>
        <p:spPr>
          <a:xfrm rot="-255364">
            <a:off x="7297593" y="1948907"/>
            <a:ext cx="4441472" cy="331091"/>
          </a:xfrm>
          <a:prstGeom prst="rect">
            <a:avLst/>
          </a:prstGeom>
        </p:spPr>
      </p:pic>
      <p:pic>
        <p:nvPicPr>
          <p:cNvPr id="5" name="Picture 5"/>
          <p:cNvPicPr>
            <a:picLocks noChangeAspect="1"/>
          </p:cNvPicPr>
          <p:nvPr>
            <p:custDataLst>
              <p:tags r:id="rId7"/>
            </p:custDataLst>
          </p:nvPr>
        </p:nvPicPr>
        <p:blipFill>
          <a:blip r:embed="rId6"/>
          <a:srcRect r="1233" b="84121"/>
          <a:stretch>
            <a:fillRect/>
          </a:stretch>
        </p:blipFill>
        <p:spPr>
          <a:xfrm>
            <a:off x="-385370" y="6172200"/>
            <a:ext cx="12730603" cy="1032605"/>
          </a:xfrm>
          <a:prstGeom prst="rect">
            <a:avLst/>
          </a:prstGeom>
        </p:spPr>
      </p:pic>
      <p:pic>
        <p:nvPicPr>
          <p:cNvPr id="6" name="Picture 6"/>
          <p:cNvPicPr>
            <a:picLocks noChangeAspect="1"/>
          </p:cNvPicPr>
          <p:nvPr>
            <p:custDataLst>
              <p:tags r:id="rId9"/>
            </p:custDataLst>
          </p:nvPr>
        </p:nvPicPr>
        <p:blipFill>
          <a:blip r:embed="rId8"/>
          <a:stretch>
            <a:fillRect/>
          </a:stretch>
        </p:blipFill>
        <p:spPr>
          <a:xfrm>
            <a:off x="685800" y="1515862"/>
            <a:ext cx="5753758" cy="4662689"/>
          </a:xfrm>
          <a:prstGeom prst="rect">
            <a:avLst/>
          </a:prstGeom>
        </p:spPr>
      </p:pic>
      <p:pic>
        <p:nvPicPr>
          <p:cNvPr id="7" name="Picture 7"/>
          <p:cNvPicPr>
            <a:picLocks noChangeAspect="1"/>
          </p:cNvPicPr>
          <p:nvPr>
            <p:custDataLst>
              <p:tags r:id="rId11"/>
            </p:custDataLst>
          </p:nvPr>
        </p:nvPicPr>
        <p:blipFill>
          <a:blip r:embed="rId10"/>
          <a:stretch>
            <a:fillRect/>
          </a:stretch>
        </p:blipFill>
        <p:spPr>
          <a:xfrm>
            <a:off x="9352028" y="-2275414"/>
            <a:ext cx="3616285" cy="3550535"/>
          </a:xfrm>
          <a:prstGeom prst="rect">
            <a:avLst/>
          </a:prstGeom>
        </p:spPr>
      </p:pic>
      <p:sp>
        <p:nvSpPr>
          <p:cNvPr id="8" name="TextBox 8"/>
          <p:cNvSpPr txBox="1"/>
          <p:nvPr>
            <p:custDataLst>
              <p:tags r:id="rId12"/>
            </p:custDataLst>
          </p:nvPr>
        </p:nvSpPr>
        <p:spPr>
          <a:xfrm>
            <a:off x="1215544" y="148395"/>
            <a:ext cx="8067211" cy="769441"/>
          </a:xfrm>
          <a:prstGeom prst="rect">
            <a:avLst/>
          </a:prstGeom>
        </p:spPr>
        <p:txBody>
          <a:bodyPr lIns="0" tIns="0" rIns="0" bIns="0" rtlCol="0" anchor="t">
            <a:spAutoFit/>
          </a:bodyPr>
          <a:lstStyle/>
          <a:p>
            <a:pPr algn="ctr" defTabSz="609630">
              <a:lnSpc>
                <a:spcPts val="5973"/>
              </a:lnSpc>
              <a:spcBef>
                <a:spcPct val="0"/>
              </a:spcBef>
            </a:pPr>
            <a:r>
              <a:rPr lang="en-US" sz="4266">
                <a:solidFill>
                  <a:srgbClr val="2C2C2E"/>
                </a:solidFill>
                <a:latin typeface="Homemade Apple"/>
              </a:rPr>
              <a:t>Pathways to Success Inc. </a:t>
            </a:r>
          </a:p>
        </p:txBody>
      </p:sp>
      <p:pic>
        <p:nvPicPr>
          <p:cNvPr id="9" name="Picture 9"/>
          <p:cNvPicPr>
            <a:picLocks noChangeAspect="1"/>
          </p:cNvPicPr>
          <p:nvPr>
            <p:custDataLst>
              <p:tags r:id="rId14"/>
            </p:custDataLst>
          </p:nvPr>
        </p:nvPicPr>
        <p:blipFill>
          <a:blip r:embed="rId13"/>
          <a:stretch>
            <a:fillRect/>
          </a:stretch>
        </p:blipFill>
        <p:spPr>
          <a:xfrm rot="-118389">
            <a:off x="690435" y="716144"/>
            <a:ext cx="8957994" cy="423469"/>
          </a:xfrm>
          <a:prstGeom prst="rect">
            <a:avLst/>
          </a:prstGeom>
        </p:spPr>
      </p:pic>
      <p:pic>
        <p:nvPicPr>
          <p:cNvPr id="10" name="Picture 10"/>
          <p:cNvPicPr>
            <a:picLocks noChangeAspect="1"/>
          </p:cNvPicPr>
          <p:nvPr>
            <p:custDataLst>
              <p:tags r:id="rId16"/>
            </p:custDataLst>
          </p:nvPr>
        </p:nvPicPr>
        <p:blipFill>
          <a:blip r:embed="rId15"/>
          <a:stretch>
            <a:fillRect/>
          </a:stretch>
        </p:blipFill>
        <p:spPr>
          <a:xfrm>
            <a:off x="0" y="5967378"/>
            <a:ext cx="1513137" cy="862409"/>
          </a:xfrm>
          <a:prstGeom prst="rect">
            <a:avLst/>
          </a:prstGeom>
        </p:spPr>
      </p:pic>
      <p:pic>
        <p:nvPicPr>
          <p:cNvPr id="11" name="Picture 11"/>
          <p:cNvPicPr>
            <a:picLocks noChangeAspect="1"/>
          </p:cNvPicPr>
          <p:nvPr>
            <p:custDataLst>
              <p:tags r:id="rId17"/>
            </p:custDataLst>
          </p:nvPr>
        </p:nvPicPr>
        <p:blipFill>
          <a:blip r:embed="rId15"/>
          <a:stretch>
            <a:fillRect/>
          </a:stretch>
        </p:blipFill>
        <p:spPr>
          <a:xfrm>
            <a:off x="1019599" y="1793896"/>
            <a:ext cx="5203199" cy="2965554"/>
          </a:xfrm>
          <a:prstGeom prst="rect">
            <a:avLst/>
          </a:prstGeom>
        </p:spPr>
      </p:pic>
      <p:pic>
        <p:nvPicPr>
          <p:cNvPr id="12" name="Picture 12"/>
          <p:cNvPicPr>
            <a:picLocks noChangeAspect="1"/>
          </p:cNvPicPr>
          <p:nvPr>
            <p:custDataLst>
              <p:tags r:id="rId19"/>
            </p:custDataLst>
          </p:nvPr>
        </p:nvPicPr>
        <p:blipFill>
          <a:blip r:embed="rId18"/>
          <a:stretch>
            <a:fillRect/>
          </a:stretch>
        </p:blipFill>
        <p:spPr>
          <a:xfrm rot="135862">
            <a:off x="10928515" y="5152594"/>
            <a:ext cx="1155371" cy="2491977"/>
          </a:xfrm>
          <a:prstGeom prst="rect">
            <a:avLst/>
          </a:prstGeom>
        </p:spPr>
      </p:pic>
      <p:pic>
        <p:nvPicPr>
          <p:cNvPr id="13" name="Picture 12"/>
          <p:cNvPicPr>
            <a:picLocks noChangeAspect="1"/>
          </p:cNvPicPr>
          <p:nvPr>
            <p:custDataLst>
              <p:tags r:id="rId21"/>
            </p:custDataLst>
          </p:nvPr>
        </p:nvPicPr>
        <p:blipFill>
          <a:blip r:embed="rId20">
            <a:extLst>
              <a:ext uri="{28A0092B-C50C-407E-A947-70E740481C1C}">
                <a14:useLocalDpi xmlns:a14="http://schemas.microsoft.com/office/drawing/2010/main" val="0"/>
              </a:ext>
            </a:extLst>
          </a:blip>
          <a:stretch>
            <a:fillRect/>
          </a:stretch>
        </p:blipFill>
        <p:spPr>
          <a:xfrm>
            <a:off x="8741633" y="5402707"/>
            <a:ext cx="1822862" cy="615749"/>
          </a:xfrm>
          <a:prstGeom prst="rect">
            <a:avLst/>
          </a:prstGeom>
        </p:spPr>
      </p:pic>
    </p:spTree>
    <p:custDataLst>
      <p:tags r:id="rId22"/>
    </p:custDataLst>
    <p:extLst>
      <p:ext uri="{BB962C8B-B14F-4D97-AF65-F5344CB8AC3E}">
        <p14:creationId xmlns:p14="http://schemas.microsoft.com/office/powerpoint/2010/main" val="892504541"/>
      </p:ext>
    </p:extLst>
  </p:cSld>
  <p:clrMapOvr>
    <a:masterClrMapping/>
  </p:clrMapOvr>
  <p:transition/>
  <p:timing/>
</p:sld>
</file>

<file path=ppt/slides/slide1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rgbClr val="FEF9DD"/>
        </a:solidFill>
        <a:effectLst/>
      </p:bgPr>
    </p:bg>
    <p:spTree>
      <p:nvGrpSpPr>
        <p:cNvPr id="1" name=""/>
        <p:cNvGrpSpPr/>
        <p:nvPr/>
      </p:nvGrpSpPr>
      <p:grpSpPr>
        <a:xfrm>
          <a:off x="0" y="0"/>
          <a:ext cx="0" cy="0"/>
        </a:xfrm>
      </p:grpSpPr>
      <p:pic>
        <p:nvPicPr>
          <p:cNvPr id="2" name="Picture 2"/>
          <p:cNvPicPr>
            <a:picLocks noChangeAspect="1"/>
          </p:cNvPicPr>
          <p:nvPr>
            <p:custDataLst>
              <p:tags r:id="rId3"/>
            </p:custDataLst>
          </p:nvPr>
        </p:nvPicPr>
        <p:blipFill>
          <a:blip r:embed="rId2">
            <a:alphaModFix amt="50000"/>
          </a:blip>
          <a:stretch>
            <a:fillRect/>
          </a:stretch>
        </p:blipFill>
        <p:spPr>
          <a:xfrm rot="238595">
            <a:off x="714459" y="45290"/>
            <a:ext cx="5291639" cy="1010222"/>
          </a:xfrm>
          <a:prstGeom prst="rect">
            <a:avLst/>
          </a:prstGeom>
        </p:spPr>
      </p:pic>
      <p:grpSp>
        <p:nvGrpSpPr>
          <p:cNvPr id="3" name="Group 3"/>
          <p:cNvGrpSpPr/>
          <p:nvPr>
            <p:custDataLst>
              <p:tags r:id="rId4"/>
            </p:custDataLst>
          </p:nvPr>
        </p:nvGrpSpPr>
        <p:grpSpPr>
          <a:xfrm>
            <a:off x="1117369" y="189409"/>
            <a:ext cx="4119953" cy="2719927"/>
            <a:chOff x="0" y="-133349"/>
            <a:chExt cx="8239905" cy="5439852"/>
          </a:xfrm>
        </p:grpSpPr>
        <p:sp>
          <p:nvSpPr>
            <p:cNvPr id="4" name="TextBox 4"/>
            <p:cNvSpPr txBox="1"/>
            <p:nvPr>
              <p:custDataLst>
                <p:tags r:id="rId5"/>
              </p:custDataLst>
            </p:nvPr>
          </p:nvSpPr>
          <p:spPr>
            <a:xfrm>
              <a:off x="56788" y="-133349"/>
              <a:ext cx="8126329" cy="1538882"/>
            </a:xfrm>
            <a:prstGeom prst="rect">
              <a:avLst/>
            </a:prstGeom>
          </p:spPr>
          <p:txBody>
            <a:bodyPr lIns="0" tIns="0" rIns="0" bIns="0" rtlCol="0" anchor="t">
              <a:spAutoFit/>
            </a:bodyPr>
            <a:lstStyle/>
            <a:p>
              <a:pPr algn="ctr" defTabSz="609630">
                <a:lnSpc>
                  <a:spcPts val="5974"/>
                </a:lnSpc>
                <a:spcBef>
                  <a:spcPct val="0"/>
                </a:spcBef>
              </a:pPr>
              <a:r>
                <a:rPr lang="en-US" sz="4267">
                  <a:solidFill>
                    <a:srgbClr val="2C2C2E"/>
                  </a:solidFill>
                  <a:latin typeface="Homemade Apple"/>
                </a:rPr>
                <a:t>Our Goals </a:t>
              </a:r>
            </a:p>
          </p:txBody>
        </p:sp>
        <p:sp>
          <p:nvSpPr>
            <p:cNvPr id="5" name="TextBox 5"/>
            <p:cNvSpPr txBox="1"/>
            <p:nvPr>
              <p:custDataLst>
                <p:tags r:id="rId6"/>
              </p:custDataLst>
            </p:nvPr>
          </p:nvSpPr>
          <p:spPr>
            <a:xfrm>
              <a:off x="0" y="1715778"/>
              <a:ext cx="8239905" cy="3590725"/>
            </a:xfrm>
            <a:prstGeom prst="rect">
              <a:avLst/>
            </a:prstGeom>
          </p:spPr>
          <p:txBody>
            <a:bodyPr lIns="0" tIns="0" rIns="0" bIns="0" rtlCol="0" anchor="t">
              <a:spAutoFit/>
            </a:bodyPr>
            <a:lstStyle/>
            <a:p>
              <a:pPr marL="302275" lvl="1" indent="-151138" algn="ctr" defTabSz="609630">
                <a:lnSpc>
                  <a:spcPts val="1959"/>
                </a:lnSpc>
                <a:buFont typeface="Arial"/>
                <a:buChar char="•"/>
              </a:pPr>
              <a:r>
                <a:rPr lang="en-US" sz="1400">
                  <a:solidFill>
                    <a:srgbClr val="2C2C2E"/>
                  </a:solidFill>
                  <a:latin typeface="Muli Regular"/>
                </a:rPr>
                <a:t>Provide tools for academic success</a:t>
              </a:r>
            </a:p>
            <a:p>
              <a:pPr marL="302275" lvl="1" indent="-151138" algn="ctr" defTabSz="609630">
                <a:lnSpc>
                  <a:spcPts val="1959"/>
                </a:lnSpc>
                <a:buFont typeface="Arial"/>
                <a:buChar char="•"/>
              </a:pPr>
              <a:r>
                <a:rPr lang="en-US" sz="1399">
                  <a:solidFill>
                    <a:srgbClr val="2C2C2E"/>
                  </a:solidFill>
                  <a:latin typeface="Muli Regular"/>
                </a:rPr>
                <a:t>Enable individuals to </a:t>
              </a:r>
              <a:r>
                <a:rPr lang="en-US" sz="1399" smtClean="0">
                  <a:solidFill>
                    <a:srgbClr val="2C2C2E"/>
                  </a:solidFill>
                  <a:latin typeface="Muli Regular"/>
                </a:rPr>
                <a:t>experience </a:t>
              </a:r>
              <a:r>
                <a:rPr lang="en-US" sz="1399">
                  <a:solidFill>
                    <a:srgbClr val="2C2C2E"/>
                  </a:solidFill>
                  <a:latin typeface="Muli Regular"/>
                </a:rPr>
                <a:t>a wide range of opportunities </a:t>
              </a:r>
            </a:p>
            <a:p>
              <a:pPr marL="302275" lvl="1" indent="-151138" algn="ctr" defTabSz="609630">
                <a:lnSpc>
                  <a:spcPts val="1959"/>
                </a:lnSpc>
                <a:buFont typeface="Arial"/>
                <a:buChar char="•"/>
              </a:pPr>
              <a:r>
                <a:rPr lang="en-US" sz="1399">
                  <a:solidFill>
                    <a:srgbClr val="2C2C2E"/>
                  </a:solidFill>
                  <a:latin typeface="Muli Regular"/>
                </a:rPr>
                <a:t>Encourage and support individuals while they consider their future </a:t>
              </a:r>
            </a:p>
            <a:p>
              <a:pPr marL="302275" lvl="1" indent="-151138" algn="ctr" defTabSz="609630">
                <a:lnSpc>
                  <a:spcPts val="1959"/>
                </a:lnSpc>
                <a:buFont typeface="Arial"/>
                <a:buChar char="•"/>
              </a:pPr>
              <a:r>
                <a:rPr lang="en-US" sz="1399">
                  <a:solidFill>
                    <a:srgbClr val="2C2C2E"/>
                  </a:solidFill>
                  <a:latin typeface="Muli Regular"/>
                </a:rPr>
                <a:t>Build competence, confidence, and community </a:t>
              </a:r>
            </a:p>
            <a:p>
              <a:pPr marL="302275" lvl="1" indent="-151138" algn="ctr" defTabSz="609630">
                <a:lnSpc>
                  <a:spcPts val="1960"/>
                </a:lnSpc>
                <a:buFont typeface="Arial"/>
                <a:buChar char="•"/>
              </a:pPr>
              <a:r>
                <a:rPr lang="en-US" sz="1399">
                  <a:solidFill>
                    <a:srgbClr val="2C2C2E"/>
                  </a:solidFill>
                  <a:latin typeface="Muli Regular"/>
                </a:rPr>
                <a:t>Engage and support parents as partners </a:t>
              </a:r>
            </a:p>
          </p:txBody>
        </p:sp>
      </p:grpSp>
      <p:pic>
        <p:nvPicPr>
          <p:cNvPr id="6" name="Picture 6"/>
          <p:cNvPicPr>
            <a:picLocks noChangeAspect="1"/>
          </p:cNvPicPr>
          <p:nvPr>
            <p:custDataLst>
              <p:tags r:id="rId7"/>
            </p:custDataLst>
          </p:nvPr>
        </p:nvPicPr>
        <p:blipFill>
          <a:blip r:embed="rId2">
            <a:alphaModFix amt="50000"/>
          </a:blip>
          <a:stretch>
            <a:fillRect/>
          </a:stretch>
        </p:blipFill>
        <p:spPr>
          <a:xfrm rot="238595">
            <a:off x="476491" y="3159276"/>
            <a:ext cx="5291639" cy="1010222"/>
          </a:xfrm>
          <a:prstGeom prst="rect">
            <a:avLst/>
          </a:prstGeom>
        </p:spPr>
      </p:pic>
      <p:pic>
        <p:nvPicPr>
          <p:cNvPr id="7" name="Picture 7"/>
          <p:cNvPicPr>
            <a:picLocks noChangeAspect="1"/>
          </p:cNvPicPr>
          <p:nvPr>
            <p:custDataLst>
              <p:tags r:id="rId8"/>
            </p:custDataLst>
          </p:nvPr>
        </p:nvPicPr>
        <p:blipFill>
          <a:blip r:embed="rId2">
            <a:alphaModFix amt="50000"/>
          </a:blip>
          <a:stretch>
            <a:fillRect/>
          </a:stretch>
        </p:blipFill>
        <p:spPr>
          <a:xfrm rot="238595">
            <a:off x="6871703" y="3095315"/>
            <a:ext cx="5291639" cy="1010222"/>
          </a:xfrm>
          <a:prstGeom prst="rect">
            <a:avLst/>
          </a:prstGeom>
        </p:spPr>
      </p:pic>
      <p:sp>
        <p:nvSpPr>
          <p:cNvPr id="8" name="TextBox 8"/>
          <p:cNvSpPr txBox="1"/>
          <p:nvPr>
            <p:custDataLst>
              <p:tags r:id="rId9"/>
            </p:custDataLst>
          </p:nvPr>
        </p:nvSpPr>
        <p:spPr>
          <a:xfrm>
            <a:off x="3505163" y="6284708"/>
            <a:ext cx="4744395" cy="333425"/>
          </a:xfrm>
          <a:prstGeom prst="rect">
            <a:avLst/>
          </a:prstGeom>
        </p:spPr>
        <p:txBody>
          <a:bodyPr lIns="0" tIns="0" rIns="0" bIns="0" rtlCol="0" anchor="t">
            <a:spAutoFit/>
          </a:bodyPr>
          <a:lstStyle/>
          <a:p>
            <a:pPr algn="ctr" defTabSz="609630">
              <a:lnSpc>
                <a:spcPts val="2613"/>
              </a:lnSpc>
              <a:spcBef>
                <a:spcPct val="0"/>
              </a:spcBef>
            </a:pPr>
            <a:r>
              <a:rPr lang="en-US" sz="1867">
                <a:solidFill>
                  <a:srgbClr val="2C2C2E"/>
                </a:solidFill>
                <a:latin typeface="Muli Bold Bold"/>
              </a:rPr>
              <a:t>https://www.pathways-2-success.org/</a:t>
            </a:r>
          </a:p>
        </p:txBody>
      </p:sp>
      <p:pic>
        <p:nvPicPr>
          <p:cNvPr id="9" name="Picture 9"/>
          <p:cNvPicPr>
            <a:picLocks noChangeAspect="1"/>
          </p:cNvPicPr>
          <p:nvPr>
            <p:custDataLst>
              <p:tags r:id="rId11"/>
            </p:custDataLst>
          </p:nvPr>
        </p:nvPicPr>
        <p:blipFill>
          <a:blip r:embed="rId10"/>
          <a:stretch>
            <a:fillRect/>
          </a:stretch>
        </p:blipFill>
        <p:spPr>
          <a:xfrm rot="-255364">
            <a:off x="1013152" y="706498"/>
            <a:ext cx="4218318" cy="314457"/>
          </a:xfrm>
          <a:prstGeom prst="rect">
            <a:avLst/>
          </a:prstGeom>
        </p:spPr>
      </p:pic>
      <p:pic>
        <p:nvPicPr>
          <p:cNvPr id="10" name="Picture 10"/>
          <p:cNvPicPr>
            <a:picLocks noChangeAspect="1"/>
          </p:cNvPicPr>
          <p:nvPr>
            <p:custDataLst>
              <p:tags r:id="rId13"/>
            </p:custDataLst>
          </p:nvPr>
        </p:nvPicPr>
        <p:blipFill>
          <a:blip r:embed="rId12">
            <a:alphaModFix amt="50000"/>
          </a:blip>
          <a:stretch>
            <a:fillRect/>
          </a:stretch>
        </p:blipFill>
        <p:spPr>
          <a:xfrm rot="-274243">
            <a:off x="3386190" y="6509451"/>
            <a:ext cx="4857369" cy="344431"/>
          </a:xfrm>
          <a:prstGeom prst="rect">
            <a:avLst/>
          </a:prstGeom>
        </p:spPr>
      </p:pic>
      <p:pic>
        <p:nvPicPr>
          <p:cNvPr id="11" name="Picture 11"/>
          <p:cNvPicPr>
            <a:picLocks noChangeAspect="1"/>
          </p:cNvPicPr>
          <p:nvPr>
            <p:custDataLst>
              <p:tags r:id="rId15"/>
            </p:custDataLst>
          </p:nvPr>
        </p:nvPicPr>
        <p:blipFill>
          <a:blip r:embed="rId14"/>
          <a:stretch>
            <a:fillRect/>
          </a:stretch>
        </p:blipFill>
        <p:spPr>
          <a:xfrm rot="-5400000">
            <a:off x="-610479" y="110238"/>
            <a:ext cx="1220957" cy="1744225"/>
          </a:xfrm>
          <a:prstGeom prst="rect">
            <a:avLst/>
          </a:prstGeom>
        </p:spPr>
      </p:pic>
      <p:pic>
        <p:nvPicPr>
          <p:cNvPr id="12" name="Picture 12"/>
          <p:cNvPicPr>
            <a:picLocks noChangeAspect="1"/>
          </p:cNvPicPr>
          <p:nvPr>
            <p:custDataLst>
              <p:tags r:id="rId16"/>
            </p:custDataLst>
          </p:nvPr>
        </p:nvPicPr>
        <p:blipFill>
          <a:blip r:embed="rId2">
            <a:alphaModFix amt="50000"/>
          </a:blip>
          <a:stretch>
            <a:fillRect/>
          </a:stretch>
        </p:blipFill>
        <p:spPr>
          <a:xfrm rot="238595">
            <a:off x="7032021" y="45290"/>
            <a:ext cx="5291639" cy="1010222"/>
          </a:xfrm>
          <a:prstGeom prst="rect">
            <a:avLst/>
          </a:prstGeom>
        </p:spPr>
      </p:pic>
      <p:sp>
        <p:nvSpPr>
          <p:cNvPr id="13" name="TextBox 13"/>
          <p:cNvSpPr txBox="1"/>
          <p:nvPr>
            <p:custDataLst>
              <p:tags r:id="rId17"/>
            </p:custDataLst>
          </p:nvPr>
        </p:nvSpPr>
        <p:spPr>
          <a:xfrm>
            <a:off x="7362746" y="167184"/>
            <a:ext cx="4630188" cy="769441"/>
          </a:xfrm>
          <a:prstGeom prst="rect">
            <a:avLst/>
          </a:prstGeom>
        </p:spPr>
        <p:txBody>
          <a:bodyPr lIns="0" tIns="0" rIns="0" bIns="0" rtlCol="0" anchor="t">
            <a:spAutoFit/>
          </a:bodyPr>
          <a:lstStyle/>
          <a:p>
            <a:pPr algn="ctr" defTabSz="609630">
              <a:lnSpc>
                <a:spcPts val="5974"/>
              </a:lnSpc>
              <a:spcBef>
                <a:spcPct val="0"/>
              </a:spcBef>
            </a:pPr>
            <a:r>
              <a:rPr lang="en-US" sz="4267">
                <a:solidFill>
                  <a:srgbClr val="2C2C2E"/>
                </a:solidFill>
                <a:latin typeface="Homemade Apple"/>
              </a:rPr>
              <a:t>What we Offer </a:t>
            </a:r>
          </a:p>
        </p:txBody>
      </p:sp>
      <p:sp>
        <p:nvSpPr>
          <p:cNvPr id="14" name="TextBox 14"/>
          <p:cNvSpPr txBox="1"/>
          <p:nvPr>
            <p:custDataLst>
              <p:tags r:id="rId18"/>
            </p:custDataLst>
          </p:nvPr>
        </p:nvSpPr>
        <p:spPr>
          <a:xfrm>
            <a:off x="6843044" y="1355305"/>
            <a:ext cx="3002650" cy="1282402"/>
          </a:xfrm>
          <a:prstGeom prst="rect">
            <a:avLst/>
          </a:prstGeom>
        </p:spPr>
        <p:txBody>
          <a:bodyPr lIns="0" tIns="0" rIns="0" bIns="0" rtlCol="0" anchor="t">
            <a:spAutoFit/>
          </a:bodyPr>
          <a:lstStyle/>
          <a:p>
            <a:pPr marL="302275" lvl="1" indent="-151138" defTabSz="609630">
              <a:lnSpc>
                <a:spcPts val="1959"/>
              </a:lnSpc>
              <a:buFont typeface="Arial"/>
              <a:buChar char="•"/>
            </a:pPr>
            <a:r>
              <a:rPr lang="en-US" sz="1400">
                <a:solidFill>
                  <a:srgbClr val="2C2C2E"/>
                </a:solidFill>
                <a:latin typeface="Muli Regular"/>
              </a:rPr>
              <a:t>Academic Mentoring </a:t>
            </a:r>
          </a:p>
          <a:p>
            <a:pPr marL="302275" lvl="1" indent="-151138" defTabSz="609630">
              <a:lnSpc>
                <a:spcPts val="1959"/>
              </a:lnSpc>
              <a:buFont typeface="Arial"/>
              <a:buChar char="•"/>
            </a:pPr>
            <a:r>
              <a:rPr lang="en-US" sz="1399">
                <a:solidFill>
                  <a:srgbClr val="2C2C2E"/>
                </a:solidFill>
                <a:latin typeface="Muli Regular"/>
              </a:rPr>
              <a:t>Character Education </a:t>
            </a:r>
          </a:p>
          <a:p>
            <a:pPr marL="302275" lvl="1" indent="-151138" defTabSz="609630">
              <a:lnSpc>
                <a:spcPts val="1959"/>
              </a:lnSpc>
              <a:buFont typeface="Arial"/>
              <a:buChar char="•"/>
            </a:pPr>
            <a:r>
              <a:rPr lang="en-US" sz="1399" smtClean="0">
                <a:solidFill>
                  <a:srgbClr val="2C2C2E"/>
                </a:solidFill>
                <a:latin typeface="Muli Regular"/>
              </a:rPr>
              <a:t>Preparatory </a:t>
            </a:r>
            <a:r>
              <a:rPr lang="en-US" sz="1399">
                <a:solidFill>
                  <a:srgbClr val="2C2C2E"/>
                </a:solidFill>
                <a:latin typeface="Muli Regular"/>
              </a:rPr>
              <a:t>Experiences </a:t>
            </a:r>
          </a:p>
          <a:p>
            <a:pPr marL="302275" lvl="1" indent="-151138" defTabSz="609630">
              <a:lnSpc>
                <a:spcPts val="1959"/>
              </a:lnSpc>
              <a:buFont typeface="Arial"/>
              <a:buChar char="•"/>
            </a:pPr>
            <a:r>
              <a:rPr lang="en-US" sz="1399" smtClean="0">
                <a:solidFill>
                  <a:srgbClr val="2C2C2E"/>
                </a:solidFill>
                <a:latin typeface="Muli Regular"/>
              </a:rPr>
              <a:t>Work-Based </a:t>
            </a:r>
            <a:r>
              <a:rPr lang="en-US" sz="1399">
                <a:solidFill>
                  <a:srgbClr val="2C2C2E"/>
                </a:solidFill>
                <a:latin typeface="Muli Regular"/>
              </a:rPr>
              <a:t>Activities </a:t>
            </a:r>
          </a:p>
          <a:p>
            <a:pPr marL="302275" lvl="1" indent="-151138" defTabSz="609630">
              <a:lnSpc>
                <a:spcPts val="1960"/>
              </a:lnSpc>
              <a:buFont typeface="Arial"/>
              <a:buChar char="•"/>
            </a:pPr>
            <a:r>
              <a:rPr lang="en-US" sz="1399">
                <a:solidFill>
                  <a:srgbClr val="2C2C2E"/>
                </a:solidFill>
                <a:latin typeface="Muli Regular"/>
              </a:rPr>
              <a:t>Connecting Activities </a:t>
            </a:r>
          </a:p>
        </p:txBody>
      </p:sp>
      <p:sp>
        <p:nvSpPr>
          <p:cNvPr id="15" name="TextBox 15"/>
          <p:cNvSpPr txBox="1"/>
          <p:nvPr>
            <p:custDataLst>
              <p:tags r:id="rId19"/>
            </p:custDataLst>
          </p:nvPr>
        </p:nvSpPr>
        <p:spPr>
          <a:xfrm>
            <a:off x="1035693" y="3302203"/>
            <a:ext cx="4063165" cy="769441"/>
          </a:xfrm>
          <a:prstGeom prst="rect">
            <a:avLst/>
          </a:prstGeom>
        </p:spPr>
        <p:txBody>
          <a:bodyPr lIns="0" tIns="0" rIns="0" bIns="0" rtlCol="0" anchor="t">
            <a:spAutoFit/>
          </a:bodyPr>
          <a:lstStyle/>
          <a:p>
            <a:pPr algn="ctr" defTabSz="609630">
              <a:lnSpc>
                <a:spcPts val="5974"/>
              </a:lnSpc>
              <a:spcBef>
                <a:spcPct val="0"/>
              </a:spcBef>
            </a:pPr>
            <a:r>
              <a:rPr lang="en-US" sz="4267">
                <a:solidFill>
                  <a:srgbClr val="2C2C2E"/>
                </a:solidFill>
                <a:latin typeface="Homemade Apple"/>
              </a:rPr>
              <a:t>Model </a:t>
            </a:r>
          </a:p>
        </p:txBody>
      </p:sp>
      <p:sp>
        <p:nvSpPr>
          <p:cNvPr id="16" name="TextBox 16"/>
          <p:cNvSpPr txBox="1"/>
          <p:nvPr>
            <p:custDataLst>
              <p:tags r:id="rId20"/>
            </p:custDataLst>
          </p:nvPr>
        </p:nvSpPr>
        <p:spPr>
          <a:xfrm>
            <a:off x="1117369" y="4326367"/>
            <a:ext cx="4119953" cy="1282402"/>
          </a:xfrm>
          <a:prstGeom prst="rect">
            <a:avLst/>
          </a:prstGeom>
        </p:spPr>
        <p:txBody>
          <a:bodyPr lIns="0" tIns="0" rIns="0" bIns="0" rtlCol="0" anchor="t">
            <a:spAutoFit/>
          </a:bodyPr>
          <a:lstStyle/>
          <a:p>
            <a:pPr marL="302275" lvl="1" indent="-151138" algn="ctr" defTabSz="609630">
              <a:lnSpc>
                <a:spcPts val="1959"/>
              </a:lnSpc>
              <a:buFont typeface="Arial"/>
              <a:buChar char="•"/>
            </a:pPr>
            <a:r>
              <a:rPr lang="en-US" sz="1400">
                <a:solidFill>
                  <a:srgbClr val="2C2C2E"/>
                </a:solidFill>
                <a:latin typeface="Muli Regular"/>
              </a:rPr>
              <a:t>C.A.R.E.</a:t>
            </a:r>
          </a:p>
          <a:p>
            <a:pPr marL="302275" lvl="1" indent="-151138" algn="ctr" defTabSz="609630">
              <a:lnSpc>
                <a:spcPts val="1959"/>
              </a:lnSpc>
              <a:buFont typeface="Arial"/>
              <a:buChar char="•"/>
            </a:pPr>
            <a:r>
              <a:rPr lang="en-US" sz="1399">
                <a:solidFill>
                  <a:srgbClr val="2C2C2E"/>
                </a:solidFill>
                <a:latin typeface="Muli Regular"/>
              </a:rPr>
              <a:t>Consistent </a:t>
            </a:r>
          </a:p>
          <a:p>
            <a:pPr marL="302275" lvl="1" indent="-151138" algn="ctr" defTabSz="609630">
              <a:lnSpc>
                <a:spcPts val="1959"/>
              </a:lnSpc>
              <a:buFont typeface="Arial"/>
              <a:buChar char="•"/>
            </a:pPr>
            <a:r>
              <a:rPr lang="en-US" sz="1399" smtClean="0">
                <a:solidFill>
                  <a:srgbClr val="2C2C2E"/>
                </a:solidFill>
                <a:latin typeface="Muli Regular"/>
              </a:rPr>
              <a:t>Authentic </a:t>
            </a:r>
            <a:endParaRPr lang="en-US" sz="1399">
              <a:solidFill>
                <a:srgbClr val="2C2C2E"/>
              </a:solidFill>
              <a:latin typeface="Muli Regular"/>
            </a:endParaRPr>
          </a:p>
          <a:p>
            <a:pPr marL="302275" lvl="1" indent="-151138" algn="ctr" defTabSz="609630">
              <a:lnSpc>
                <a:spcPts val="1959"/>
              </a:lnSpc>
              <a:buFont typeface="Arial"/>
              <a:buChar char="•"/>
            </a:pPr>
            <a:r>
              <a:rPr lang="en-US" sz="1399">
                <a:solidFill>
                  <a:srgbClr val="2C2C2E"/>
                </a:solidFill>
                <a:latin typeface="Muli Regular"/>
              </a:rPr>
              <a:t>Respectful</a:t>
            </a:r>
          </a:p>
          <a:p>
            <a:pPr marL="302275" lvl="1" indent="-151138" algn="ctr" defTabSz="609630">
              <a:lnSpc>
                <a:spcPts val="1960"/>
              </a:lnSpc>
              <a:buFont typeface="Arial"/>
              <a:buChar char="•"/>
            </a:pPr>
            <a:r>
              <a:rPr lang="en-US" sz="1399">
                <a:solidFill>
                  <a:srgbClr val="2C2C2E"/>
                </a:solidFill>
                <a:latin typeface="Muli Regular"/>
              </a:rPr>
              <a:t> Empowerment </a:t>
            </a:r>
          </a:p>
        </p:txBody>
      </p:sp>
      <p:sp>
        <p:nvSpPr>
          <p:cNvPr id="17" name="TextBox 17"/>
          <p:cNvSpPr txBox="1"/>
          <p:nvPr>
            <p:custDataLst>
              <p:tags r:id="rId21"/>
            </p:custDataLst>
          </p:nvPr>
        </p:nvSpPr>
        <p:spPr>
          <a:xfrm>
            <a:off x="7414642" y="3235257"/>
            <a:ext cx="4063165" cy="769441"/>
          </a:xfrm>
          <a:prstGeom prst="rect">
            <a:avLst/>
          </a:prstGeom>
        </p:spPr>
        <p:txBody>
          <a:bodyPr lIns="0" tIns="0" rIns="0" bIns="0" rtlCol="0" anchor="t">
            <a:spAutoFit/>
          </a:bodyPr>
          <a:lstStyle/>
          <a:p>
            <a:pPr algn="ctr" defTabSz="609630">
              <a:lnSpc>
                <a:spcPts val="5974"/>
              </a:lnSpc>
              <a:spcBef>
                <a:spcPct val="0"/>
              </a:spcBef>
            </a:pPr>
            <a:r>
              <a:rPr lang="en-US" sz="4267">
                <a:solidFill>
                  <a:srgbClr val="2C2C2E"/>
                </a:solidFill>
                <a:latin typeface="Homemade Apple"/>
              </a:rPr>
              <a:t>Our  Success</a:t>
            </a:r>
          </a:p>
        </p:txBody>
      </p:sp>
      <p:sp>
        <p:nvSpPr>
          <p:cNvPr id="18" name="TextBox 18"/>
          <p:cNvSpPr txBox="1"/>
          <p:nvPr>
            <p:custDataLst>
              <p:tags r:id="rId22"/>
            </p:custDataLst>
          </p:nvPr>
        </p:nvSpPr>
        <p:spPr>
          <a:xfrm>
            <a:off x="7297839" y="4326367"/>
            <a:ext cx="4119953" cy="769441"/>
          </a:xfrm>
          <a:prstGeom prst="rect">
            <a:avLst/>
          </a:prstGeom>
        </p:spPr>
        <p:txBody>
          <a:bodyPr lIns="0" tIns="0" rIns="0" bIns="0" rtlCol="0" anchor="t">
            <a:spAutoFit/>
          </a:bodyPr>
          <a:lstStyle/>
          <a:p>
            <a:pPr marL="302275" lvl="1" indent="-151138" algn="ctr" defTabSz="609630">
              <a:lnSpc>
                <a:spcPts val="1959"/>
              </a:lnSpc>
              <a:buFont typeface="Arial"/>
              <a:buChar char="•"/>
            </a:pPr>
            <a:r>
              <a:rPr lang="en-US" sz="1400">
                <a:solidFill>
                  <a:srgbClr val="2C2C2E"/>
                </a:solidFill>
                <a:latin typeface="Muli Regular"/>
              </a:rPr>
              <a:t>98% Success Rate - Graduating On Time </a:t>
            </a:r>
          </a:p>
          <a:p>
            <a:pPr marL="302275" lvl="1" indent="-151138" algn="ctr" defTabSz="609630">
              <a:lnSpc>
                <a:spcPts val="1960"/>
              </a:lnSpc>
              <a:buFont typeface="Arial"/>
              <a:buChar char="•"/>
            </a:pPr>
            <a:r>
              <a:rPr lang="en-US" sz="1399">
                <a:solidFill>
                  <a:srgbClr val="2C2C2E"/>
                </a:solidFill>
                <a:latin typeface="Muli Regular"/>
              </a:rPr>
              <a:t>96 % - College, Military, or </a:t>
            </a:r>
            <a:r>
              <a:rPr lang="en-US" sz="1399" smtClean="0">
                <a:solidFill>
                  <a:srgbClr val="2C2C2E"/>
                </a:solidFill>
                <a:latin typeface="Muli Regular"/>
              </a:rPr>
              <a:t>Full </a:t>
            </a:r>
            <a:r>
              <a:rPr lang="en-US" sz="1399">
                <a:solidFill>
                  <a:srgbClr val="2C2C2E"/>
                </a:solidFill>
                <a:latin typeface="Muli Regular"/>
              </a:rPr>
              <a:t>Time Employment </a:t>
            </a:r>
          </a:p>
        </p:txBody>
      </p:sp>
      <p:pic>
        <p:nvPicPr>
          <p:cNvPr id="19" name="Picture 19"/>
          <p:cNvPicPr>
            <a:picLocks noChangeAspect="1"/>
          </p:cNvPicPr>
          <p:nvPr>
            <p:custDataLst>
              <p:tags r:id="rId23"/>
            </p:custDataLst>
          </p:nvPr>
        </p:nvPicPr>
        <p:blipFill>
          <a:blip r:embed="rId10"/>
          <a:stretch>
            <a:fillRect/>
          </a:stretch>
        </p:blipFill>
        <p:spPr>
          <a:xfrm rot="-255364">
            <a:off x="691652" y="3817252"/>
            <a:ext cx="4218318" cy="314457"/>
          </a:xfrm>
          <a:prstGeom prst="rect">
            <a:avLst/>
          </a:prstGeom>
        </p:spPr>
      </p:pic>
      <p:pic>
        <p:nvPicPr>
          <p:cNvPr id="20" name="Picture 20"/>
          <p:cNvPicPr>
            <a:picLocks noChangeAspect="1"/>
          </p:cNvPicPr>
          <p:nvPr>
            <p:custDataLst>
              <p:tags r:id="rId24"/>
            </p:custDataLst>
          </p:nvPr>
        </p:nvPicPr>
        <p:blipFill>
          <a:blip r:embed="rId10"/>
          <a:stretch>
            <a:fillRect/>
          </a:stretch>
        </p:blipFill>
        <p:spPr>
          <a:xfrm rot="-255364">
            <a:off x="7568682" y="3756522"/>
            <a:ext cx="4218318" cy="314457"/>
          </a:xfrm>
          <a:prstGeom prst="rect">
            <a:avLst/>
          </a:prstGeom>
        </p:spPr>
      </p:pic>
      <p:pic>
        <p:nvPicPr>
          <p:cNvPr id="21" name="Picture 21"/>
          <p:cNvPicPr>
            <a:picLocks noChangeAspect="1"/>
          </p:cNvPicPr>
          <p:nvPr>
            <p:custDataLst>
              <p:tags r:id="rId25"/>
            </p:custDataLst>
          </p:nvPr>
        </p:nvPicPr>
        <p:blipFill>
          <a:blip r:embed="rId10"/>
          <a:stretch>
            <a:fillRect/>
          </a:stretch>
        </p:blipFill>
        <p:spPr>
          <a:xfrm rot="-255364">
            <a:off x="7735391" y="706498"/>
            <a:ext cx="4218318" cy="314457"/>
          </a:xfrm>
          <a:prstGeom prst="rect">
            <a:avLst/>
          </a:prstGeom>
        </p:spPr>
      </p:pic>
      <p:sp>
        <p:nvSpPr>
          <p:cNvPr id="22" name="TextBox 22"/>
          <p:cNvSpPr txBox="1"/>
          <p:nvPr>
            <p:custDataLst>
              <p:tags r:id="rId26"/>
            </p:custDataLst>
          </p:nvPr>
        </p:nvSpPr>
        <p:spPr>
          <a:xfrm>
            <a:off x="9357816" y="1355306"/>
            <a:ext cx="2834185" cy="1282402"/>
          </a:xfrm>
          <a:prstGeom prst="rect">
            <a:avLst/>
          </a:prstGeom>
        </p:spPr>
        <p:txBody>
          <a:bodyPr lIns="0" tIns="0" rIns="0" bIns="0" rtlCol="0" anchor="t">
            <a:spAutoFit/>
          </a:bodyPr>
          <a:lstStyle/>
          <a:p>
            <a:pPr marL="302275" lvl="1" indent="-151138" defTabSz="609630">
              <a:lnSpc>
                <a:spcPts val="1959"/>
              </a:lnSpc>
              <a:buFont typeface="Arial"/>
              <a:buChar char="•"/>
            </a:pPr>
            <a:r>
              <a:rPr lang="en-US" sz="1399">
                <a:solidFill>
                  <a:srgbClr val="2C2C2E"/>
                </a:solidFill>
                <a:latin typeface="Muli Regular"/>
              </a:rPr>
              <a:t>Family </a:t>
            </a:r>
            <a:r>
              <a:rPr lang="en-US" sz="1399" smtClean="0">
                <a:solidFill>
                  <a:srgbClr val="2C2C2E"/>
                </a:solidFill>
                <a:latin typeface="Muli Regular"/>
              </a:rPr>
              <a:t>Involvement </a:t>
            </a:r>
            <a:endParaRPr lang="en-US" sz="1399">
              <a:solidFill>
                <a:srgbClr val="2C2C2E"/>
              </a:solidFill>
              <a:latin typeface="Muli Regular"/>
            </a:endParaRPr>
          </a:p>
          <a:p>
            <a:pPr marL="302275" lvl="1" indent="-151138" defTabSz="609630">
              <a:lnSpc>
                <a:spcPts val="1959"/>
              </a:lnSpc>
              <a:buFont typeface="Arial"/>
              <a:buChar char="•"/>
            </a:pPr>
            <a:r>
              <a:rPr lang="en-US" sz="1399">
                <a:solidFill>
                  <a:srgbClr val="2C2C2E"/>
                </a:solidFill>
                <a:latin typeface="Muli Regular"/>
              </a:rPr>
              <a:t>Career Planning </a:t>
            </a:r>
          </a:p>
          <a:p>
            <a:pPr marL="302275" lvl="1" indent="-151138" defTabSz="609630">
              <a:lnSpc>
                <a:spcPts val="1959"/>
              </a:lnSpc>
              <a:buFont typeface="Arial"/>
              <a:buChar char="•"/>
            </a:pPr>
            <a:r>
              <a:rPr lang="en-US" sz="1399">
                <a:solidFill>
                  <a:srgbClr val="2C2C2E"/>
                </a:solidFill>
                <a:latin typeface="Muli Regular"/>
              </a:rPr>
              <a:t>College Preparedness </a:t>
            </a:r>
          </a:p>
          <a:p>
            <a:pPr marL="302275" lvl="1" indent="-151138" defTabSz="609630">
              <a:lnSpc>
                <a:spcPts val="1959"/>
              </a:lnSpc>
              <a:buFont typeface="Arial"/>
              <a:buChar char="•"/>
            </a:pPr>
            <a:r>
              <a:rPr lang="en-US" sz="1399">
                <a:solidFill>
                  <a:srgbClr val="2C2C2E"/>
                </a:solidFill>
                <a:latin typeface="Muli Regular"/>
              </a:rPr>
              <a:t>Business Partnership and </a:t>
            </a:r>
          </a:p>
          <a:p>
            <a:pPr defTabSz="609630">
              <a:lnSpc>
                <a:spcPts val="1959"/>
              </a:lnSpc>
            </a:pPr>
            <a:r>
              <a:rPr lang="en-US" sz="1399">
                <a:solidFill>
                  <a:srgbClr val="2C2C2E"/>
                </a:solidFill>
                <a:latin typeface="Muli Regular"/>
              </a:rPr>
              <a:t> </a:t>
            </a:r>
            <a:r>
              <a:rPr lang="en-US" sz="1399" smtClean="0">
                <a:solidFill>
                  <a:srgbClr val="2C2C2E"/>
                </a:solidFill>
                <a:latin typeface="Muli Regular"/>
              </a:rPr>
              <a:t>     Outreach </a:t>
            </a:r>
            <a:endParaRPr lang="en-US" sz="1399">
              <a:solidFill>
                <a:srgbClr val="2C2C2E"/>
              </a:solidFill>
              <a:latin typeface="Muli Regular"/>
            </a:endParaRPr>
          </a:p>
        </p:txBody>
      </p:sp>
      <p:pic>
        <p:nvPicPr>
          <p:cNvPr id="23" name="Picture 23"/>
          <p:cNvPicPr>
            <a:picLocks noChangeAspect="1"/>
          </p:cNvPicPr>
          <p:nvPr>
            <p:custDataLst>
              <p:tags r:id="rId28"/>
            </p:custDataLst>
          </p:nvPr>
        </p:nvPicPr>
        <p:blipFill>
          <a:blip r:embed="rId27"/>
          <a:stretch>
            <a:fillRect/>
          </a:stretch>
        </p:blipFill>
        <p:spPr>
          <a:xfrm>
            <a:off x="0" y="5967378"/>
            <a:ext cx="1513137" cy="862409"/>
          </a:xfrm>
          <a:prstGeom prst="rect">
            <a:avLst/>
          </a:prstGeom>
        </p:spPr>
      </p:pic>
      <p:pic>
        <p:nvPicPr>
          <p:cNvPr id="24" name="Picture 23"/>
          <p:cNvPicPr>
            <a:picLocks noChangeAspect="1"/>
          </p:cNvPicPr>
          <p:nvPr>
            <p:custDataLst>
              <p:tags r:id="rId30"/>
            </p:custDataLst>
          </p:nvPr>
        </p:nvPicPr>
        <p:blipFill>
          <a:blip r:embed="rId29">
            <a:extLst>
              <a:ext uri="{28A0092B-C50C-407E-A947-70E740481C1C}">
                <a14:useLocalDpi xmlns:a14="http://schemas.microsoft.com/office/drawing/2010/main" val="0"/>
              </a:ext>
            </a:extLst>
          </a:blip>
          <a:stretch>
            <a:fillRect/>
          </a:stretch>
        </p:blipFill>
        <p:spPr>
          <a:xfrm>
            <a:off x="9969991" y="5967378"/>
            <a:ext cx="1822862" cy="615749"/>
          </a:xfrm>
          <a:prstGeom prst="rect">
            <a:avLst/>
          </a:prstGeom>
        </p:spPr>
      </p:pic>
    </p:spTree>
    <p:custDataLst>
      <p:tags r:id="rId31"/>
    </p:custDataLst>
    <p:extLst>
      <p:ext uri="{BB962C8B-B14F-4D97-AF65-F5344CB8AC3E}">
        <p14:creationId xmlns:p14="http://schemas.microsoft.com/office/powerpoint/2010/main" val="1822630928"/>
      </p:ext>
    </p:extLst>
  </p:cSld>
  <p:clrMapOvr>
    <a:masterClrMapping/>
  </p:clrMapOvr>
  <p:transition/>
  <p:timing/>
</p:sld>
</file>

<file path=ppt/slides/slide1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rgbClr val="93A4D8"/>
        </a:solidFill>
        <a:effectLst/>
      </p:bgPr>
    </p:bg>
    <p:spTree>
      <p:nvGrpSpPr>
        <p:cNvPr id="1" name=""/>
        <p:cNvGrpSpPr/>
        <p:nvPr/>
      </p:nvGrpSpPr>
      <p:grpSpPr>
        <a:xfrm>
          <a:off x="0" y="0"/>
          <a:ext cx="0" cy="0"/>
        </a:xfrm>
      </p:grpSpPr>
      <p:pic>
        <p:nvPicPr>
          <p:cNvPr id="2" name="Picture 2"/>
          <p:cNvPicPr>
            <a:picLocks noChangeAspect="1"/>
          </p:cNvPicPr>
          <p:nvPr>
            <p:custDataLst>
              <p:tags r:id="rId3"/>
            </p:custDataLst>
          </p:nvPr>
        </p:nvPicPr>
        <p:blipFill>
          <a:blip r:embed="rId2"/>
          <a:stretch>
            <a:fillRect/>
          </a:stretch>
        </p:blipFill>
        <p:spPr>
          <a:xfrm rot="1118218">
            <a:off x="4224077" y="3291303"/>
            <a:ext cx="3173136" cy="1690416"/>
          </a:xfrm>
          <a:prstGeom prst="rect">
            <a:avLst/>
          </a:prstGeom>
        </p:spPr>
      </p:pic>
      <p:sp>
        <p:nvSpPr>
          <p:cNvPr id="3" name="TextBox 3"/>
          <p:cNvSpPr txBox="1"/>
          <p:nvPr>
            <p:custDataLst>
              <p:tags r:id="rId4"/>
            </p:custDataLst>
          </p:nvPr>
        </p:nvSpPr>
        <p:spPr>
          <a:xfrm>
            <a:off x="2789876" y="1739384"/>
            <a:ext cx="5472205" cy="2923877"/>
          </a:xfrm>
          <a:prstGeom prst="rect">
            <a:avLst/>
          </a:prstGeom>
        </p:spPr>
        <p:txBody>
          <a:bodyPr lIns="0" tIns="0" rIns="0" bIns="0" rtlCol="0" anchor="t">
            <a:spAutoFit/>
          </a:bodyPr>
          <a:lstStyle/>
          <a:p>
            <a:pPr algn="ctr" defTabSz="609630">
              <a:lnSpc>
                <a:spcPts val="7606"/>
              </a:lnSpc>
              <a:spcBef>
                <a:spcPct val="0"/>
              </a:spcBef>
            </a:pPr>
            <a:r>
              <a:rPr lang="en-US" sz="6134">
                <a:solidFill>
                  <a:srgbClr val="2C2C2E"/>
                </a:solidFill>
                <a:latin typeface="Homemade Apple"/>
              </a:rPr>
              <a:t>Staying </a:t>
            </a:r>
          </a:p>
          <a:p>
            <a:pPr algn="ctr" defTabSz="609630">
              <a:lnSpc>
                <a:spcPts val="7606"/>
              </a:lnSpc>
              <a:spcBef>
                <a:spcPct val="0"/>
              </a:spcBef>
            </a:pPr>
            <a:r>
              <a:rPr lang="en-US" sz="6134">
                <a:solidFill>
                  <a:srgbClr val="2C2C2E"/>
                </a:solidFill>
                <a:latin typeface="Homemade Apple"/>
              </a:rPr>
              <a:t>Connected</a:t>
            </a:r>
          </a:p>
          <a:p>
            <a:pPr algn="ctr" defTabSz="609630">
              <a:lnSpc>
                <a:spcPts val="7606"/>
              </a:lnSpc>
              <a:spcBef>
                <a:spcPct val="0"/>
              </a:spcBef>
            </a:pPr>
            <a:r>
              <a:rPr lang="en-US" sz="6134">
                <a:solidFill>
                  <a:srgbClr val="2C2C2E"/>
                </a:solidFill>
                <a:latin typeface="Homemade Apple"/>
              </a:rPr>
              <a:t>  Today</a:t>
            </a:r>
          </a:p>
        </p:txBody>
      </p:sp>
      <p:pic>
        <p:nvPicPr>
          <p:cNvPr id="4" name="Picture 4"/>
          <p:cNvPicPr>
            <a:picLocks noChangeAspect="1"/>
          </p:cNvPicPr>
          <p:nvPr>
            <p:custDataLst>
              <p:tags r:id="rId6"/>
            </p:custDataLst>
          </p:nvPr>
        </p:nvPicPr>
        <p:blipFill>
          <a:blip r:embed="rId5"/>
          <a:stretch>
            <a:fillRect/>
          </a:stretch>
        </p:blipFill>
        <p:spPr>
          <a:xfrm>
            <a:off x="7340779" y="679316"/>
            <a:ext cx="2125517" cy="1936153"/>
          </a:xfrm>
          <a:prstGeom prst="rect">
            <a:avLst/>
          </a:prstGeom>
        </p:spPr>
      </p:pic>
      <p:pic>
        <p:nvPicPr>
          <p:cNvPr id="5" name="Picture 5"/>
          <p:cNvPicPr>
            <a:picLocks noChangeAspect="1"/>
          </p:cNvPicPr>
          <p:nvPr>
            <p:custDataLst>
              <p:tags r:id="rId8"/>
            </p:custDataLst>
          </p:nvPr>
        </p:nvPicPr>
        <p:blipFill>
          <a:blip r:embed="rId7"/>
          <a:stretch>
            <a:fillRect/>
          </a:stretch>
        </p:blipFill>
        <p:spPr>
          <a:xfrm rot="-132660">
            <a:off x="3795787" y="5374912"/>
            <a:ext cx="4803800" cy="227089"/>
          </a:xfrm>
          <a:prstGeom prst="rect">
            <a:avLst/>
          </a:prstGeom>
        </p:spPr>
      </p:pic>
      <p:pic>
        <p:nvPicPr>
          <p:cNvPr id="6" name="Picture 6"/>
          <p:cNvPicPr>
            <a:picLocks noChangeAspect="1"/>
          </p:cNvPicPr>
          <p:nvPr>
            <p:custDataLst>
              <p:tags r:id="rId9"/>
            </p:custDataLst>
          </p:nvPr>
        </p:nvPicPr>
        <p:blipFill>
          <a:blip r:embed="rId7"/>
          <a:stretch>
            <a:fillRect/>
          </a:stretch>
        </p:blipFill>
        <p:spPr>
          <a:xfrm rot="-132660">
            <a:off x="2792468" y="5124751"/>
            <a:ext cx="4803800" cy="227089"/>
          </a:xfrm>
          <a:prstGeom prst="rect">
            <a:avLst/>
          </a:prstGeom>
        </p:spPr>
      </p:pic>
      <p:pic>
        <p:nvPicPr>
          <p:cNvPr id="7" name="Picture 7"/>
          <p:cNvPicPr>
            <a:picLocks noChangeAspect="1"/>
          </p:cNvPicPr>
          <p:nvPr>
            <p:custDataLst>
              <p:tags r:id="rId11"/>
            </p:custDataLst>
          </p:nvPr>
        </p:nvPicPr>
        <p:blipFill>
          <a:blip r:embed="rId10"/>
          <a:stretch>
            <a:fillRect/>
          </a:stretch>
        </p:blipFill>
        <p:spPr>
          <a:xfrm rot="3412007">
            <a:off x="-835380" y="4148152"/>
            <a:ext cx="1670759" cy="4048096"/>
          </a:xfrm>
          <a:prstGeom prst="rect">
            <a:avLst/>
          </a:prstGeom>
        </p:spPr>
      </p:pic>
      <p:pic>
        <p:nvPicPr>
          <p:cNvPr id="8" name="Picture 8"/>
          <p:cNvPicPr>
            <a:picLocks noChangeAspect="1"/>
          </p:cNvPicPr>
          <p:nvPr>
            <p:custDataLst>
              <p:tags r:id="rId13"/>
            </p:custDataLst>
          </p:nvPr>
        </p:nvPicPr>
        <p:blipFill>
          <a:blip r:embed="rId12"/>
          <a:stretch>
            <a:fillRect/>
          </a:stretch>
        </p:blipFill>
        <p:spPr>
          <a:xfrm rot="7365178">
            <a:off x="11245982" y="3880084"/>
            <a:ext cx="1892037" cy="4584232"/>
          </a:xfrm>
          <a:prstGeom prst="rect">
            <a:avLst/>
          </a:prstGeom>
        </p:spPr>
      </p:pic>
      <p:pic>
        <p:nvPicPr>
          <p:cNvPr id="9" name="Picture 9"/>
          <p:cNvPicPr>
            <a:picLocks noChangeAspect="1"/>
          </p:cNvPicPr>
          <p:nvPr>
            <p:custDataLst>
              <p:tags r:id="rId15"/>
            </p:custDataLst>
          </p:nvPr>
        </p:nvPicPr>
        <p:blipFill>
          <a:blip r:embed="rId14"/>
          <a:stretch>
            <a:fillRect/>
          </a:stretch>
        </p:blipFill>
        <p:spPr>
          <a:xfrm>
            <a:off x="10305714" y="-343589"/>
            <a:ext cx="2400972" cy="2084177"/>
          </a:xfrm>
          <a:prstGeom prst="rect">
            <a:avLst/>
          </a:prstGeom>
        </p:spPr>
      </p:pic>
      <p:pic>
        <p:nvPicPr>
          <p:cNvPr id="10" name="Picture 10"/>
          <p:cNvPicPr>
            <a:picLocks noChangeAspect="1"/>
          </p:cNvPicPr>
          <p:nvPr>
            <p:custDataLst>
              <p:tags r:id="rId17"/>
            </p:custDataLst>
          </p:nvPr>
        </p:nvPicPr>
        <p:blipFill>
          <a:blip r:embed="rId16"/>
          <a:stretch>
            <a:fillRect/>
          </a:stretch>
        </p:blipFill>
        <p:spPr>
          <a:xfrm>
            <a:off x="-514686" y="-343589"/>
            <a:ext cx="2400972" cy="2084177"/>
          </a:xfrm>
          <a:prstGeom prst="rect">
            <a:avLst/>
          </a:prstGeom>
        </p:spPr>
      </p:pic>
      <p:pic>
        <p:nvPicPr>
          <p:cNvPr id="11" name="Picture 11"/>
          <p:cNvPicPr>
            <a:picLocks noChangeAspect="1"/>
          </p:cNvPicPr>
          <p:nvPr>
            <p:custDataLst>
              <p:tags r:id="rId19"/>
            </p:custDataLst>
          </p:nvPr>
        </p:nvPicPr>
        <p:blipFill>
          <a:blip r:embed="rId18"/>
          <a:stretch>
            <a:fillRect/>
          </a:stretch>
        </p:blipFill>
        <p:spPr>
          <a:xfrm>
            <a:off x="0" y="5995591"/>
            <a:ext cx="1513137" cy="862409"/>
          </a:xfrm>
          <a:prstGeom prst="rect">
            <a:avLst/>
          </a:prstGeom>
        </p:spPr>
      </p:pic>
      <p:pic>
        <p:nvPicPr>
          <p:cNvPr id="12" name="Picture 11"/>
          <p:cNvPicPr>
            <a:picLocks noChangeAspect="1"/>
          </p:cNvPicPr>
          <p:nvPr>
            <p:custDataLst>
              <p:tags r:id="rId21"/>
            </p:custDataLst>
          </p:nvPr>
        </p:nvPicPr>
        <p:blipFill>
          <a:blip r:embed="rId20">
            <a:extLst>
              <a:ext uri="{28A0092B-C50C-407E-A947-70E740481C1C}">
                <a14:useLocalDpi xmlns:a14="http://schemas.microsoft.com/office/drawing/2010/main" val="0"/>
              </a:ext>
            </a:extLst>
          </a:blip>
          <a:stretch>
            <a:fillRect/>
          </a:stretch>
        </p:blipFill>
        <p:spPr>
          <a:xfrm>
            <a:off x="8403537" y="6005777"/>
            <a:ext cx="1822862" cy="615749"/>
          </a:xfrm>
          <a:prstGeom prst="rect">
            <a:avLst/>
          </a:prstGeom>
        </p:spPr>
      </p:pic>
    </p:spTree>
    <p:custDataLst>
      <p:tags r:id="rId22"/>
    </p:custDataLst>
    <p:extLst>
      <p:ext uri="{BB962C8B-B14F-4D97-AF65-F5344CB8AC3E}">
        <p14:creationId xmlns:p14="http://schemas.microsoft.com/office/powerpoint/2010/main" val="4068061323"/>
      </p:ext>
    </p:extLst>
  </p:cSld>
  <p:clrMapOvr>
    <a:masterClrMapping/>
  </p:clrMapOvr>
  <p:transition/>
  <p:timing/>
</p:sld>
</file>

<file path=ppt/slides/slide1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rgbClr val="93A4D8"/>
        </a:solidFill>
        <a:effectLst/>
      </p:bgPr>
    </p:bg>
    <p:spTree>
      <p:nvGrpSpPr>
        <p:cNvPr id="1" name=""/>
        <p:cNvGrpSpPr/>
        <p:nvPr/>
      </p:nvGrpSpPr>
      <p:grpSpPr>
        <a:xfrm>
          <a:off x="0" y="0"/>
          <a:ext cx="0" cy="0"/>
        </a:xfrm>
      </p:grpSpPr>
      <p:pic>
        <p:nvPicPr>
          <p:cNvPr id="2" name="Picture 2"/>
          <p:cNvPicPr>
            <a:picLocks noChangeAspect="1"/>
          </p:cNvPicPr>
          <p:nvPr>
            <p:custDataLst>
              <p:tags r:id="rId3"/>
            </p:custDataLst>
          </p:nvPr>
        </p:nvPicPr>
        <p:blipFill>
          <a:blip r:embed="rId2"/>
          <a:stretch>
            <a:fillRect/>
          </a:stretch>
        </p:blipFill>
        <p:spPr>
          <a:xfrm rot="-118389">
            <a:off x="2334095" y="2559618"/>
            <a:ext cx="8083719" cy="382139"/>
          </a:xfrm>
          <a:prstGeom prst="rect">
            <a:avLst/>
          </a:prstGeom>
        </p:spPr>
      </p:pic>
      <p:sp>
        <p:nvSpPr>
          <p:cNvPr id="3" name="TextBox 3"/>
          <p:cNvSpPr txBox="1"/>
          <p:nvPr>
            <p:custDataLst>
              <p:tags r:id="rId4"/>
            </p:custDataLst>
          </p:nvPr>
        </p:nvSpPr>
        <p:spPr>
          <a:xfrm>
            <a:off x="1000458" y="209086"/>
            <a:ext cx="10750994" cy="2667397"/>
          </a:xfrm>
          <a:prstGeom prst="rect">
            <a:avLst/>
          </a:prstGeom>
        </p:spPr>
        <p:txBody>
          <a:bodyPr lIns="0" tIns="0" rIns="0" bIns="0" rtlCol="0" anchor="t">
            <a:spAutoFit/>
          </a:bodyPr>
          <a:lstStyle/>
          <a:p>
            <a:pPr algn="ctr" defTabSz="609630">
              <a:lnSpc>
                <a:spcPts val="5226"/>
              </a:lnSpc>
            </a:pPr>
            <a:r>
              <a:rPr lang="en-US" sz="3734">
                <a:solidFill>
                  <a:srgbClr val="2C2C2E"/>
                </a:solidFill>
                <a:latin typeface="Homemade Apple"/>
              </a:rPr>
              <a:t>Reaching Students...</a:t>
            </a:r>
          </a:p>
          <a:p>
            <a:pPr algn="ctr" defTabSz="609630">
              <a:lnSpc>
                <a:spcPts val="5226"/>
              </a:lnSpc>
            </a:pPr>
            <a:r>
              <a:rPr lang="en-US" sz="3734">
                <a:solidFill>
                  <a:srgbClr val="2C2C2E"/>
                </a:solidFill>
                <a:latin typeface="Homemade Apple"/>
              </a:rPr>
              <a:t>Pandemic and The</a:t>
            </a:r>
          </a:p>
          <a:p>
            <a:pPr algn="ctr" defTabSz="609630">
              <a:lnSpc>
                <a:spcPts val="5226"/>
              </a:lnSpc>
              <a:spcBef>
                <a:spcPct val="0"/>
              </a:spcBef>
            </a:pPr>
            <a:r>
              <a:rPr lang="en-US" sz="3734">
                <a:solidFill>
                  <a:srgbClr val="2C2C2E"/>
                </a:solidFill>
                <a:latin typeface="Homemade Apple"/>
              </a:rPr>
              <a:t>Resurgence of Racial Injustice in the Mainstream Consciousness </a:t>
            </a:r>
          </a:p>
        </p:txBody>
      </p:sp>
      <p:pic>
        <p:nvPicPr>
          <p:cNvPr id="4" name="Picture 4"/>
          <p:cNvPicPr>
            <a:picLocks noChangeAspect="1"/>
          </p:cNvPicPr>
          <p:nvPr>
            <p:custDataLst>
              <p:tags r:id="rId6"/>
            </p:custDataLst>
          </p:nvPr>
        </p:nvPicPr>
        <p:blipFill>
          <a:blip r:embed="rId5"/>
          <a:stretch>
            <a:fillRect/>
          </a:stretch>
        </p:blipFill>
        <p:spPr>
          <a:xfrm rot="238595">
            <a:off x="1292344" y="3003700"/>
            <a:ext cx="4455533" cy="850602"/>
          </a:xfrm>
          <a:prstGeom prst="rect">
            <a:avLst/>
          </a:prstGeom>
        </p:spPr>
      </p:pic>
      <p:pic>
        <p:nvPicPr>
          <p:cNvPr id="5" name="Picture 5"/>
          <p:cNvPicPr>
            <a:picLocks noChangeAspect="1"/>
          </p:cNvPicPr>
          <p:nvPr>
            <p:custDataLst>
              <p:tags r:id="rId7"/>
            </p:custDataLst>
          </p:nvPr>
        </p:nvPicPr>
        <p:blipFill>
          <a:blip r:embed="rId5"/>
          <a:stretch>
            <a:fillRect/>
          </a:stretch>
        </p:blipFill>
        <p:spPr>
          <a:xfrm rot="238595">
            <a:off x="6399918" y="3010691"/>
            <a:ext cx="4424511" cy="844679"/>
          </a:xfrm>
          <a:prstGeom prst="rect">
            <a:avLst/>
          </a:prstGeom>
        </p:spPr>
      </p:pic>
      <p:grpSp>
        <p:nvGrpSpPr>
          <p:cNvPr id="6" name="Group 6"/>
          <p:cNvGrpSpPr/>
          <p:nvPr>
            <p:custDataLst>
              <p:tags r:id="rId8"/>
            </p:custDataLst>
          </p:nvPr>
        </p:nvGrpSpPr>
        <p:grpSpPr>
          <a:xfrm>
            <a:off x="1513137" y="3156691"/>
            <a:ext cx="3722883" cy="3224185"/>
            <a:chOff x="0" y="-76200"/>
            <a:chExt cx="7445765" cy="6448370"/>
          </a:xfrm>
        </p:grpSpPr>
        <p:sp>
          <p:nvSpPr>
            <p:cNvPr id="7" name="TextBox 7"/>
            <p:cNvSpPr txBox="1"/>
            <p:nvPr>
              <p:custDataLst>
                <p:tags r:id="rId9"/>
              </p:custDataLst>
            </p:nvPr>
          </p:nvSpPr>
          <p:spPr>
            <a:xfrm>
              <a:off x="738108" y="-76200"/>
              <a:ext cx="5941777" cy="1000274"/>
            </a:xfrm>
            <a:prstGeom prst="rect">
              <a:avLst/>
            </a:prstGeom>
          </p:spPr>
          <p:txBody>
            <a:bodyPr lIns="0" tIns="0" rIns="0" bIns="0" rtlCol="0" anchor="t">
              <a:spAutoFit/>
            </a:bodyPr>
            <a:lstStyle/>
            <a:p>
              <a:pPr algn="ctr" defTabSz="609630">
                <a:lnSpc>
                  <a:spcPts val="3920"/>
                </a:lnSpc>
                <a:spcBef>
                  <a:spcPct val="0"/>
                </a:spcBef>
              </a:pPr>
              <a:r>
                <a:rPr lang="en-US" sz="2800">
                  <a:solidFill>
                    <a:srgbClr val="2C2C2E"/>
                  </a:solidFill>
                  <a:latin typeface="Muli Bold Bold"/>
                </a:rPr>
                <a:t>BEFORE </a:t>
              </a:r>
            </a:p>
          </p:txBody>
        </p:sp>
        <p:sp>
          <p:nvSpPr>
            <p:cNvPr id="8" name="TextBox 8"/>
            <p:cNvSpPr txBox="1"/>
            <p:nvPr>
              <p:custDataLst>
                <p:tags r:id="rId10"/>
              </p:custDataLst>
            </p:nvPr>
          </p:nvSpPr>
          <p:spPr>
            <a:xfrm>
              <a:off x="0" y="1345152"/>
              <a:ext cx="7445765" cy="5027018"/>
            </a:xfrm>
            <a:prstGeom prst="rect">
              <a:avLst/>
            </a:prstGeom>
          </p:spPr>
          <p:txBody>
            <a:bodyPr lIns="0" tIns="0" rIns="0" bIns="0" rtlCol="0" anchor="t">
              <a:spAutoFit/>
            </a:bodyPr>
            <a:lstStyle/>
            <a:p>
              <a:pPr algn="ctr" defTabSz="609630">
                <a:lnSpc>
                  <a:spcPts val="2239"/>
                </a:lnSpc>
              </a:pPr>
              <a:r>
                <a:rPr lang="en-US" sz="1600">
                  <a:solidFill>
                    <a:srgbClr val="2C2C2E"/>
                  </a:solidFill>
                  <a:latin typeface="Muli Regular"/>
                </a:rPr>
                <a:t>- Daily Interaction in school </a:t>
              </a:r>
            </a:p>
            <a:p>
              <a:pPr algn="ctr" defTabSz="609630">
                <a:lnSpc>
                  <a:spcPts val="2239"/>
                </a:lnSpc>
              </a:pPr>
              <a:r>
                <a:rPr lang="en-US" sz="1600">
                  <a:solidFill>
                    <a:srgbClr val="2C2C2E"/>
                  </a:solidFill>
                  <a:latin typeface="Muli Regular"/>
                </a:rPr>
                <a:t>- Opportunities to interact before, during, and after school, weekends, and contact for emergencies  </a:t>
              </a:r>
            </a:p>
            <a:p>
              <a:pPr algn="ctr" defTabSz="609630">
                <a:lnSpc>
                  <a:spcPts val="2239"/>
                </a:lnSpc>
              </a:pPr>
              <a:r>
                <a:rPr lang="en-US" sz="1600">
                  <a:solidFill>
                    <a:srgbClr val="2C2C2E"/>
                  </a:solidFill>
                  <a:latin typeface="Muli Regular"/>
                </a:rPr>
                <a:t>- Mentoring </a:t>
              </a:r>
            </a:p>
            <a:p>
              <a:pPr algn="ctr" defTabSz="609630">
                <a:lnSpc>
                  <a:spcPts val="2239"/>
                </a:lnSpc>
              </a:pPr>
              <a:r>
                <a:rPr lang="en-US" sz="1600">
                  <a:solidFill>
                    <a:srgbClr val="2C2C2E"/>
                  </a:solidFill>
                  <a:latin typeface="Muli Regular"/>
                </a:rPr>
                <a:t>- Academic Support </a:t>
              </a:r>
            </a:p>
            <a:p>
              <a:pPr algn="ctr" defTabSz="609630">
                <a:lnSpc>
                  <a:spcPts val="2239"/>
                </a:lnSpc>
              </a:pPr>
              <a:r>
                <a:rPr lang="en-US" sz="1600">
                  <a:solidFill>
                    <a:srgbClr val="2C2C2E"/>
                  </a:solidFill>
                  <a:latin typeface="Muli Regular"/>
                </a:rPr>
                <a:t>- Personal Growth and Mental Health </a:t>
              </a:r>
            </a:p>
            <a:p>
              <a:pPr algn="ctr" defTabSz="609630">
                <a:lnSpc>
                  <a:spcPts val="2239"/>
                </a:lnSpc>
              </a:pPr>
              <a:r>
                <a:rPr lang="en-US" sz="1600">
                  <a:solidFill>
                    <a:srgbClr val="2C2C2E"/>
                  </a:solidFill>
                  <a:latin typeface="Muli Regular"/>
                </a:rPr>
                <a:t>- C.A.R.E. </a:t>
              </a:r>
              <a:r>
                <a:rPr lang="en-US" sz="1600" smtClean="0">
                  <a:solidFill>
                    <a:srgbClr val="2C2C2E"/>
                  </a:solidFill>
                  <a:latin typeface="Muli Regular"/>
                </a:rPr>
                <a:t>Model </a:t>
              </a:r>
              <a:endParaRPr lang="en-US" sz="1600">
                <a:solidFill>
                  <a:srgbClr val="2C2C2E"/>
                </a:solidFill>
                <a:latin typeface="Muli Regular"/>
              </a:endParaRPr>
            </a:p>
            <a:p>
              <a:pPr algn="ctr" defTabSz="609630">
                <a:lnSpc>
                  <a:spcPts val="1959"/>
                </a:lnSpc>
                <a:spcBef>
                  <a:spcPct val="0"/>
                </a:spcBef>
              </a:pPr>
              <a:endParaRPr lang="en-US" sz="1600">
                <a:solidFill>
                  <a:srgbClr val="2C2C2E"/>
                </a:solidFill>
                <a:latin typeface="Muli Regular"/>
              </a:endParaRPr>
            </a:p>
          </p:txBody>
        </p:sp>
      </p:grpSp>
      <p:grpSp>
        <p:nvGrpSpPr>
          <p:cNvPr id="9" name="Group 9"/>
          <p:cNvGrpSpPr/>
          <p:nvPr>
            <p:custDataLst>
              <p:tags r:id="rId11"/>
            </p:custDataLst>
          </p:nvPr>
        </p:nvGrpSpPr>
        <p:grpSpPr>
          <a:xfrm>
            <a:off x="6375955" y="3156691"/>
            <a:ext cx="4639249" cy="3531960"/>
            <a:chOff x="0" y="-76200"/>
            <a:chExt cx="9278497" cy="7063921"/>
          </a:xfrm>
        </p:grpSpPr>
        <p:sp>
          <p:nvSpPr>
            <p:cNvPr id="10" name="TextBox 10"/>
            <p:cNvSpPr txBox="1"/>
            <p:nvPr>
              <p:custDataLst>
                <p:tags r:id="rId12"/>
              </p:custDataLst>
            </p:nvPr>
          </p:nvSpPr>
          <p:spPr>
            <a:xfrm>
              <a:off x="794496" y="-76200"/>
              <a:ext cx="7689503" cy="1000274"/>
            </a:xfrm>
            <a:prstGeom prst="rect">
              <a:avLst/>
            </a:prstGeom>
          </p:spPr>
          <p:txBody>
            <a:bodyPr lIns="0" tIns="0" rIns="0" bIns="0" rtlCol="0" anchor="t">
              <a:spAutoFit/>
            </a:bodyPr>
            <a:lstStyle/>
            <a:p>
              <a:pPr algn="ctr" defTabSz="609630">
                <a:lnSpc>
                  <a:spcPts val="3920"/>
                </a:lnSpc>
                <a:spcBef>
                  <a:spcPct val="0"/>
                </a:spcBef>
              </a:pPr>
              <a:r>
                <a:rPr lang="en-US" sz="2800">
                  <a:solidFill>
                    <a:srgbClr val="2C2C2E"/>
                  </a:solidFill>
                  <a:latin typeface="Muli Bold Bold"/>
                </a:rPr>
                <a:t>DURING </a:t>
              </a:r>
            </a:p>
          </p:txBody>
        </p:sp>
        <p:sp>
          <p:nvSpPr>
            <p:cNvPr id="11" name="TextBox 11"/>
            <p:cNvSpPr txBox="1"/>
            <p:nvPr>
              <p:custDataLst>
                <p:tags r:id="rId13"/>
              </p:custDataLst>
            </p:nvPr>
          </p:nvSpPr>
          <p:spPr>
            <a:xfrm>
              <a:off x="0" y="1345150"/>
              <a:ext cx="9278497" cy="5642571"/>
            </a:xfrm>
            <a:prstGeom prst="rect">
              <a:avLst/>
            </a:prstGeom>
          </p:spPr>
          <p:txBody>
            <a:bodyPr lIns="0" tIns="0" rIns="0" bIns="0" rtlCol="0" anchor="t">
              <a:spAutoFit/>
            </a:bodyPr>
            <a:lstStyle/>
            <a:p>
              <a:pPr algn="ctr" defTabSz="609630">
                <a:lnSpc>
                  <a:spcPts val="2239"/>
                </a:lnSpc>
              </a:pPr>
              <a:r>
                <a:rPr lang="en-US" sz="1600">
                  <a:solidFill>
                    <a:srgbClr val="2C2C2E"/>
                  </a:solidFill>
                  <a:latin typeface="Muli Regular"/>
                </a:rPr>
                <a:t>- Adjustments and more Creativeness </a:t>
              </a:r>
            </a:p>
            <a:p>
              <a:pPr algn="ctr" defTabSz="609630">
                <a:lnSpc>
                  <a:spcPts val="2239"/>
                </a:lnSpc>
              </a:pPr>
              <a:r>
                <a:rPr lang="en-US" sz="1600">
                  <a:solidFill>
                    <a:srgbClr val="2C2C2E"/>
                  </a:solidFill>
                  <a:latin typeface="Muli Regular"/>
                </a:rPr>
                <a:t>- Advocate for students to be met where they are </a:t>
              </a:r>
            </a:p>
            <a:p>
              <a:pPr algn="ctr" defTabSz="609630">
                <a:lnSpc>
                  <a:spcPts val="2239"/>
                </a:lnSpc>
              </a:pPr>
              <a:r>
                <a:rPr lang="en-US" sz="1600">
                  <a:solidFill>
                    <a:srgbClr val="2C2C2E"/>
                  </a:solidFill>
                  <a:latin typeface="Muli Regular"/>
                </a:rPr>
                <a:t>- More  Intentional Contact</a:t>
              </a:r>
            </a:p>
            <a:p>
              <a:pPr algn="ctr" defTabSz="609630">
                <a:lnSpc>
                  <a:spcPts val="2239"/>
                </a:lnSpc>
              </a:pPr>
              <a:r>
                <a:rPr lang="en-US" sz="1600">
                  <a:solidFill>
                    <a:srgbClr val="2C2C2E"/>
                  </a:solidFill>
                  <a:latin typeface="Muli Regular"/>
                </a:rPr>
                <a:t>(Food, Tech, </a:t>
              </a:r>
              <a:r>
                <a:rPr lang="en-US" sz="1600" smtClean="0">
                  <a:solidFill>
                    <a:srgbClr val="2C2C2E"/>
                  </a:solidFill>
                  <a:latin typeface="Muli Regular"/>
                </a:rPr>
                <a:t>etc.)</a:t>
              </a:r>
              <a:endParaRPr lang="en-US" sz="1600">
                <a:solidFill>
                  <a:srgbClr val="2C2C2E"/>
                </a:solidFill>
                <a:latin typeface="Muli Regular"/>
              </a:endParaRPr>
            </a:p>
            <a:p>
              <a:pPr algn="ctr" defTabSz="609630">
                <a:lnSpc>
                  <a:spcPts val="2239"/>
                </a:lnSpc>
              </a:pPr>
              <a:r>
                <a:rPr lang="en-US" sz="1600">
                  <a:solidFill>
                    <a:srgbClr val="2C2C2E"/>
                  </a:solidFill>
                  <a:latin typeface="Muli Regular"/>
                </a:rPr>
                <a:t>- Broader Accessibility </a:t>
              </a:r>
            </a:p>
            <a:p>
              <a:pPr algn="ctr" defTabSz="609630">
                <a:lnSpc>
                  <a:spcPts val="2239"/>
                </a:lnSpc>
              </a:pPr>
              <a:r>
                <a:rPr lang="en-US" sz="1600">
                  <a:solidFill>
                    <a:srgbClr val="2C2C2E"/>
                  </a:solidFill>
                  <a:latin typeface="Muli Regular"/>
                </a:rPr>
                <a:t>- Academic Support </a:t>
              </a:r>
            </a:p>
            <a:p>
              <a:pPr algn="ctr" defTabSz="609630">
                <a:lnSpc>
                  <a:spcPts val="2239"/>
                </a:lnSpc>
              </a:pPr>
              <a:r>
                <a:rPr lang="en-US" sz="1600">
                  <a:solidFill>
                    <a:srgbClr val="2C2C2E"/>
                  </a:solidFill>
                  <a:latin typeface="Muli Regular"/>
                </a:rPr>
                <a:t>(Admin, Teachers, Counselors)</a:t>
              </a:r>
            </a:p>
            <a:p>
              <a:pPr algn="ctr" defTabSz="609630">
                <a:lnSpc>
                  <a:spcPts val="2239"/>
                </a:lnSpc>
              </a:pPr>
              <a:r>
                <a:rPr lang="en-US" sz="1600">
                  <a:solidFill>
                    <a:srgbClr val="2C2C2E"/>
                  </a:solidFill>
                  <a:latin typeface="Muli Regular"/>
                </a:rPr>
                <a:t>(Lack of Equity and Resources) </a:t>
              </a:r>
            </a:p>
            <a:p>
              <a:pPr algn="ctr" defTabSz="609630">
                <a:lnSpc>
                  <a:spcPts val="2239"/>
                </a:lnSpc>
              </a:pPr>
              <a:r>
                <a:rPr lang="en-US" sz="1600">
                  <a:solidFill>
                    <a:srgbClr val="2C2C2E"/>
                  </a:solidFill>
                  <a:latin typeface="Muli Regular"/>
                </a:rPr>
                <a:t>- Personal Growth/ Mental Health </a:t>
              </a:r>
            </a:p>
            <a:p>
              <a:pPr algn="ctr" defTabSz="609630">
                <a:lnSpc>
                  <a:spcPts val="2239"/>
                </a:lnSpc>
                <a:spcBef>
                  <a:spcPct val="0"/>
                </a:spcBef>
              </a:pPr>
              <a:r>
                <a:rPr lang="en-US" sz="1600" smtClean="0">
                  <a:solidFill>
                    <a:srgbClr val="2C2C2E"/>
                  </a:solidFill>
                  <a:latin typeface="Muli Regular"/>
                </a:rPr>
                <a:t>(Resilience, Perseverance)</a:t>
              </a:r>
              <a:endParaRPr lang="en-US" sz="1600">
                <a:solidFill>
                  <a:srgbClr val="2C2C2E"/>
                </a:solidFill>
                <a:latin typeface="Muli Regular"/>
              </a:endParaRPr>
            </a:p>
          </p:txBody>
        </p:sp>
      </p:grpSp>
      <p:pic>
        <p:nvPicPr>
          <p:cNvPr id="12" name="Picture 12"/>
          <p:cNvPicPr>
            <a:picLocks noChangeAspect="1"/>
          </p:cNvPicPr>
          <p:nvPr>
            <p:custDataLst>
              <p:tags r:id="rId15"/>
            </p:custDataLst>
          </p:nvPr>
        </p:nvPicPr>
        <p:blipFill>
          <a:blip r:embed="rId14"/>
          <a:stretch>
            <a:fillRect/>
          </a:stretch>
        </p:blipFill>
        <p:spPr>
          <a:xfrm>
            <a:off x="460404" y="-1154015"/>
            <a:ext cx="1615621" cy="2308030"/>
          </a:xfrm>
          <a:prstGeom prst="rect">
            <a:avLst/>
          </a:prstGeom>
        </p:spPr>
      </p:pic>
      <p:pic>
        <p:nvPicPr>
          <p:cNvPr id="13" name="Picture 13"/>
          <p:cNvPicPr>
            <a:picLocks noChangeAspect="1"/>
          </p:cNvPicPr>
          <p:nvPr>
            <p:custDataLst>
              <p:tags r:id="rId16"/>
            </p:custDataLst>
          </p:nvPr>
        </p:nvPicPr>
        <p:blipFill>
          <a:blip r:embed="rId14"/>
          <a:stretch>
            <a:fillRect/>
          </a:stretch>
        </p:blipFill>
        <p:spPr>
          <a:xfrm>
            <a:off x="10001590" y="-1154015"/>
            <a:ext cx="1615621" cy="2308030"/>
          </a:xfrm>
          <a:prstGeom prst="rect">
            <a:avLst/>
          </a:prstGeom>
        </p:spPr>
      </p:pic>
      <p:pic>
        <p:nvPicPr>
          <p:cNvPr id="14" name="Picture 14"/>
          <p:cNvPicPr>
            <a:picLocks noChangeAspect="1"/>
          </p:cNvPicPr>
          <p:nvPr>
            <p:custDataLst>
              <p:tags r:id="rId18"/>
            </p:custDataLst>
          </p:nvPr>
        </p:nvPicPr>
        <p:blipFill>
          <a:blip r:embed="rId17"/>
          <a:stretch>
            <a:fillRect/>
          </a:stretch>
        </p:blipFill>
        <p:spPr>
          <a:xfrm rot="-8703508">
            <a:off x="-218353" y="4735631"/>
            <a:ext cx="975524" cy="3506787"/>
          </a:xfrm>
          <a:prstGeom prst="rect">
            <a:avLst/>
          </a:prstGeom>
        </p:spPr>
      </p:pic>
      <p:pic>
        <p:nvPicPr>
          <p:cNvPr id="15" name="Picture 15"/>
          <p:cNvPicPr>
            <a:picLocks noChangeAspect="1"/>
          </p:cNvPicPr>
          <p:nvPr>
            <p:custDataLst>
              <p:tags r:id="rId20"/>
            </p:custDataLst>
          </p:nvPr>
        </p:nvPicPr>
        <p:blipFill>
          <a:blip r:embed="rId19"/>
          <a:stretch>
            <a:fillRect/>
          </a:stretch>
        </p:blipFill>
        <p:spPr>
          <a:xfrm rot="7365178">
            <a:off x="11495079" y="4196909"/>
            <a:ext cx="1892037" cy="4584232"/>
          </a:xfrm>
          <a:prstGeom prst="rect">
            <a:avLst/>
          </a:prstGeom>
        </p:spPr>
      </p:pic>
      <p:pic>
        <p:nvPicPr>
          <p:cNvPr id="16" name="Picture 16"/>
          <p:cNvPicPr>
            <a:picLocks noChangeAspect="1"/>
          </p:cNvPicPr>
          <p:nvPr>
            <p:custDataLst>
              <p:tags r:id="rId22"/>
            </p:custDataLst>
          </p:nvPr>
        </p:nvPicPr>
        <p:blipFill>
          <a:blip r:embed="rId21"/>
          <a:stretch>
            <a:fillRect/>
          </a:stretch>
        </p:blipFill>
        <p:spPr>
          <a:xfrm>
            <a:off x="0" y="6057820"/>
            <a:ext cx="1513137" cy="862409"/>
          </a:xfrm>
          <a:prstGeom prst="rect">
            <a:avLst/>
          </a:prstGeom>
        </p:spPr>
      </p:pic>
      <p:pic>
        <p:nvPicPr>
          <p:cNvPr id="17" name="Picture 16"/>
          <p:cNvPicPr>
            <a:picLocks noChangeAspect="1"/>
          </p:cNvPicPr>
          <p:nvPr>
            <p:custDataLst>
              <p:tags r:id="rId24"/>
            </p:custDataLst>
          </p:nvPr>
        </p:nvPicPr>
        <p:blipFill>
          <a:blip r:embed="rId23">
            <a:extLst>
              <a:ext uri="{28A0092B-C50C-407E-A947-70E740481C1C}">
                <a14:useLocalDpi xmlns:a14="http://schemas.microsoft.com/office/drawing/2010/main" val="0"/>
              </a:ext>
            </a:extLst>
          </a:blip>
          <a:stretch>
            <a:fillRect/>
          </a:stretch>
        </p:blipFill>
        <p:spPr>
          <a:xfrm>
            <a:off x="10421997" y="6073001"/>
            <a:ext cx="1822862" cy="615749"/>
          </a:xfrm>
          <a:prstGeom prst="rect">
            <a:avLst/>
          </a:prstGeom>
        </p:spPr>
      </p:pic>
    </p:spTree>
    <p:custDataLst>
      <p:tags r:id="rId25"/>
    </p:custDataLst>
    <p:extLst>
      <p:ext uri="{BB962C8B-B14F-4D97-AF65-F5344CB8AC3E}">
        <p14:creationId xmlns:p14="http://schemas.microsoft.com/office/powerpoint/2010/main" val="3019796528"/>
      </p:ext>
    </p:extLst>
  </p:cSld>
  <p:clrMapOvr>
    <a:masterClrMapping/>
  </p:clrMapOvr>
  <p:transition/>
  <p:timing/>
</p:sld>
</file>

<file path=ppt/slides/slide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3D15FB03-888E-4898-A21E-566F5D1EB9B1}"/>
              </a:ext>
            </a:extLst>
          </p:cNvPr>
          <p:cNvSpPr>
            <a:spLocks noGrp="1"/>
          </p:cNvSpPr>
          <p:nvPr>
            <p:ph type="ctrTitle"/>
            <p:custDataLst>
              <p:tags r:id="rId2"/>
            </p:custDataLst>
          </p:nvPr>
        </p:nvSpPr>
        <p:spPr/>
        <p:txBody>
          <a:bodyPr/>
          <a:lstStyle/>
          <a:p>
            <a:r>
              <a:rPr lang="en-US"/>
              <a:t>Staying Connected</a:t>
            </a:r>
          </a:p>
        </p:txBody>
      </p:sp>
      <p:sp>
        <p:nvSpPr>
          <p:cNvPr id="9" name="Date Placeholder 8">
            <a:extLst>
              <a:ext uri="{FF2B5EF4-FFF2-40B4-BE49-F238E27FC236}">
                <a16:creationId xmlns:a16="http://schemas.microsoft.com/office/drawing/2014/main" id="{F685FEE7-9073-4872-AA27-FBCEF01F2136}"/>
              </a:ext>
            </a:extLst>
          </p:cNvPr>
          <p:cNvSpPr>
            <a:spLocks noGrp="1"/>
          </p:cNvSpPr>
          <p:nvPr>
            <p:ph type="dt" sz="half" idx="10"/>
            <p:custDataLst>
              <p:tags r:id="rId3"/>
            </p:custDataLst>
          </p:nvPr>
        </p:nvSpPr>
        <p:spPr/>
        <p:txBody>
          <a:bodyPr/>
          <a:lstStyle/>
          <a:p>
            <a:r>
              <a:rPr lang="en-US"/>
              <a:t>July 9, 2020</a:t>
            </a:r>
          </a:p>
        </p:txBody>
      </p:sp>
      <p:sp>
        <p:nvSpPr>
          <p:cNvPr id="5" name="Subtitle 4">
            <a:extLst>
              <a:ext uri="{FF2B5EF4-FFF2-40B4-BE49-F238E27FC236}">
                <a16:creationId xmlns:a16="http://schemas.microsoft.com/office/drawing/2014/main" id="{3D419B2D-5403-4628-81B9-81B43B949B23}"/>
              </a:ext>
            </a:extLst>
          </p:cNvPr>
          <p:cNvSpPr>
            <a:spLocks noGrp="1"/>
          </p:cNvSpPr>
          <p:nvPr>
            <p:ph type="subTitle" idx="1"/>
            <p:custDataLst>
              <p:tags r:id="rId4"/>
            </p:custDataLst>
          </p:nvPr>
        </p:nvSpPr>
        <p:spPr>
          <a:xfrm>
            <a:off x="5494430" y="4093495"/>
            <a:ext cx="6217920" cy="1135061"/>
          </a:xfrm>
        </p:spPr>
        <p:txBody>
          <a:bodyPr/>
          <a:lstStyle/>
          <a:p>
            <a:r>
              <a:rPr lang="en-US"/>
              <a:t>Engaging Youth Virtually</a:t>
            </a:r>
          </a:p>
        </p:txBody>
      </p:sp>
    </p:spTree>
    <p:custDataLst>
      <p:tags r:id="rId5"/>
    </p:custDataLst>
    <p:extLst>
      <p:ext uri="{BB962C8B-B14F-4D97-AF65-F5344CB8AC3E}">
        <p14:creationId xmlns:p14="http://schemas.microsoft.com/office/powerpoint/2010/main" val="2663552957"/>
      </p:ext>
    </p:extLst>
  </p:cSld>
  <p:clrMapOvr>
    <a:masterClrMapping/>
  </p:clrMapOvr>
  <p:transition/>
  <p:timing/>
</p:sld>
</file>

<file path=ppt/slides/slide2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rgbClr val="93A4D8"/>
        </a:solidFill>
        <a:effectLst/>
      </p:bgPr>
    </p:bg>
    <p:spTree>
      <p:nvGrpSpPr>
        <p:cNvPr id="1" name=""/>
        <p:cNvGrpSpPr/>
        <p:nvPr/>
      </p:nvGrpSpPr>
      <p:grpSpPr>
        <a:xfrm>
          <a:off x="0" y="0"/>
          <a:ext cx="0" cy="0"/>
        </a:xfrm>
      </p:grpSpPr>
      <p:pic>
        <p:nvPicPr>
          <p:cNvPr id="2" name="Picture 2"/>
          <p:cNvPicPr>
            <a:picLocks noChangeAspect="1"/>
          </p:cNvPicPr>
          <p:nvPr>
            <p:custDataLst>
              <p:tags r:id="rId3"/>
            </p:custDataLst>
          </p:nvPr>
        </p:nvPicPr>
        <p:blipFill>
          <a:blip r:embed="rId2"/>
          <a:stretch>
            <a:fillRect/>
          </a:stretch>
        </p:blipFill>
        <p:spPr>
          <a:xfrm rot="-118389">
            <a:off x="1971366" y="1084363"/>
            <a:ext cx="8088808" cy="382380"/>
          </a:xfrm>
          <a:prstGeom prst="rect">
            <a:avLst/>
          </a:prstGeom>
        </p:spPr>
      </p:pic>
      <p:sp>
        <p:nvSpPr>
          <p:cNvPr id="3" name="TextBox 3"/>
          <p:cNvSpPr txBox="1"/>
          <p:nvPr>
            <p:custDataLst>
              <p:tags r:id="rId4"/>
            </p:custDataLst>
          </p:nvPr>
        </p:nvSpPr>
        <p:spPr>
          <a:xfrm>
            <a:off x="1511163" y="113099"/>
            <a:ext cx="9009216" cy="1102866"/>
          </a:xfrm>
          <a:prstGeom prst="rect">
            <a:avLst/>
          </a:prstGeom>
        </p:spPr>
        <p:txBody>
          <a:bodyPr lIns="0" tIns="0" rIns="0" bIns="0" rtlCol="0" anchor="t">
            <a:spAutoFit/>
          </a:bodyPr>
          <a:lstStyle/>
          <a:p>
            <a:pPr algn="ctr" defTabSz="609630">
              <a:lnSpc>
                <a:spcPts val="4293"/>
              </a:lnSpc>
            </a:pPr>
            <a:r>
              <a:rPr lang="en-US" sz="3066">
                <a:solidFill>
                  <a:srgbClr val="2C2C2E"/>
                </a:solidFill>
                <a:latin typeface="Homemade Apple"/>
              </a:rPr>
              <a:t>Approaches:</a:t>
            </a:r>
          </a:p>
          <a:p>
            <a:pPr algn="ctr" defTabSz="609630">
              <a:lnSpc>
                <a:spcPts val="4293"/>
              </a:lnSpc>
              <a:spcBef>
                <a:spcPct val="0"/>
              </a:spcBef>
            </a:pPr>
            <a:r>
              <a:rPr lang="en-US" sz="3066">
                <a:solidFill>
                  <a:srgbClr val="2C2C2E"/>
                </a:solidFill>
                <a:latin typeface="Homemade Apple"/>
              </a:rPr>
              <a:t>what we do </a:t>
            </a:r>
          </a:p>
        </p:txBody>
      </p:sp>
      <p:pic>
        <p:nvPicPr>
          <p:cNvPr id="4" name="Picture 4"/>
          <p:cNvPicPr>
            <a:picLocks noChangeAspect="1"/>
          </p:cNvPicPr>
          <p:nvPr>
            <p:custDataLst>
              <p:tags r:id="rId6"/>
            </p:custDataLst>
          </p:nvPr>
        </p:nvPicPr>
        <p:blipFill>
          <a:blip r:embed="rId5"/>
          <a:stretch>
            <a:fillRect/>
          </a:stretch>
        </p:blipFill>
        <p:spPr>
          <a:xfrm>
            <a:off x="412913" y="1637650"/>
            <a:ext cx="3354711" cy="3582702"/>
          </a:xfrm>
          <a:prstGeom prst="rect">
            <a:avLst/>
          </a:prstGeom>
        </p:spPr>
      </p:pic>
      <p:pic>
        <p:nvPicPr>
          <p:cNvPr id="5" name="Picture 5"/>
          <p:cNvPicPr>
            <a:picLocks noChangeAspect="1"/>
          </p:cNvPicPr>
          <p:nvPr>
            <p:custDataLst>
              <p:tags r:id="rId7"/>
            </p:custDataLst>
          </p:nvPr>
        </p:nvPicPr>
        <p:blipFill>
          <a:blip r:embed="rId5"/>
          <a:stretch>
            <a:fillRect/>
          </a:stretch>
        </p:blipFill>
        <p:spPr>
          <a:xfrm>
            <a:off x="8479217" y="1637649"/>
            <a:ext cx="3712783" cy="3965108"/>
          </a:xfrm>
          <a:prstGeom prst="rect">
            <a:avLst/>
          </a:prstGeom>
        </p:spPr>
      </p:pic>
      <p:pic>
        <p:nvPicPr>
          <p:cNvPr id="6" name="Picture 6"/>
          <p:cNvPicPr>
            <a:picLocks noChangeAspect="1"/>
          </p:cNvPicPr>
          <p:nvPr>
            <p:custDataLst>
              <p:tags r:id="rId9"/>
            </p:custDataLst>
          </p:nvPr>
        </p:nvPicPr>
        <p:blipFill>
          <a:blip r:embed="rId8"/>
          <a:stretch>
            <a:fillRect/>
          </a:stretch>
        </p:blipFill>
        <p:spPr>
          <a:xfrm rot="10632204">
            <a:off x="10200951" y="-836701"/>
            <a:ext cx="2738526" cy="2377193"/>
          </a:xfrm>
          <a:prstGeom prst="rect">
            <a:avLst/>
          </a:prstGeom>
        </p:spPr>
      </p:pic>
      <p:pic>
        <p:nvPicPr>
          <p:cNvPr id="7" name="Picture 7"/>
          <p:cNvPicPr>
            <a:picLocks noChangeAspect="1"/>
          </p:cNvPicPr>
          <p:nvPr>
            <p:custDataLst>
              <p:tags r:id="rId11"/>
            </p:custDataLst>
          </p:nvPr>
        </p:nvPicPr>
        <p:blipFill>
          <a:blip r:embed="rId10"/>
          <a:stretch>
            <a:fillRect/>
          </a:stretch>
        </p:blipFill>
        <p:spPr>
          <a:xfrm rot="2586275">
            <a:off x="-487762" y="4837409"/>
            <a:ext cx="975524" cy="3506787"/>
          </a:xfrm>
          <a:prstGeom prst="rect">
            <a:avLst/>
          </a:prstGeom>
        </p:spPr>
      </p:pic>
      <p:pic>
        <p:nvPicPr>
          <p:cNvPr id="8" name="Picture 8"/>
          <p:cNvPicPr>
            <a:picLocks noChangeAspect="1"/>
          </p:cNvPicPr>
          <p:nvPr>
            <p:custDataLst>
              <p:tags r:id="rId13"/>
            </p:custDataLst>
          </p:nvPr>
        </p:nvPicPr>
        <p:blipFill>
          <a:blip r:embed="rId12"/>
          <a:stretch>
            <a:fillRect/>
          </a:stretch>
        </p:blipFill>
        <p:spPr>
          <a:xfrm>
            <a:off x="1286370" y="2057400"/>
            <a:ext cx="1361625" cy="2743200"/>
          </a:xfrm>
          <a:prstGeom prst="rect">
            <a:avLst/>
          </a:prstGeom>
        </p:spPr>
      </p:pic>
      <p:pic>
        <p:nvPicPr>
          <p:cNvPr id="9" name="Picture 9"/>
          <p:cNvPicPr>
            <a:picLocks noChangeAspect="1"/>
          </p:cNvPicPr>
          <p:nvPr>
            <p:custDataLst>
              <p:tags r:id="rId15"/>
            </p:custDataLst>
          </p:nvPr>
        </p:nvPicPr>
        <p:blipFill>
          <a:blip r:embed="rId14"/>
          <a:stretch>
            <a:fillRect/>
          </a:stretch>
        </p:blipFill>
        <p:spPr>
          <a:xfrm>
            <a:off x="4431925" y="2886485"/>
            <a:ext cx="3328151" cy="2333866"/>
          </a:xfrm>
          <a:prstGeom prst="rect">
            <a:avLst/>
          </a:prstGeom>
        </p:spPr>
      </p:pic>
      <p:pic>
        <p:nvPicPr>
          <p:cNvPr id="10" name="Picture 10"/>
          <p:cNvPicPr>
            <a:picLocks noChangeAspect="1"/>
          </p:cNvPicPr>
          <p:nvPr>
            <p:custDataLst>
              <p:tags r:id="rId17"/>
            </p:custDataLst>
          </p:nvPr>
        </p:nvPicPr>
        <p:blipFill>
          <a:blip r:embed="rId16"/>
          <a:srcRect l="1634" r="0" b="65501"/>
          <a:stretch>
            <a:fillRect/>
          </a:stretch>
        </p:blipFill>
        <p:spPr>
          <a:xfrm>
            <a:off x="8725451" y="2889195"/>
            <a:ext cx="3220315" cy="1462017"/>
          </a:xfrm>
          <a:prstGeom prst="rect">
            <a:avLst/>
          </a:prstGeom>
        </p:spPr>
      </p:pic>
      <p:sp>
        <p:nvSpPr>
          <p:cNvPr id="11" name="TextBox 11"/>
          <p:cNvSpPr txBox="1"/>
          <p:nvPr>
            <p:custDataLst>
              <p:tags r:id="rId18"/>
            </p:custDataLst>
          </p:nvPr>
        </p:nvSpPr>
        <p:spPr>
          <a:xfrm>
            <a:off x="1012959" y="5206450"/>
            <a:ext cx="2576533" cy="807913"/>
          </a:xfrm>
          <a:prstGeom prst="rect">
            <a:avLst/>
          </a:prstGeom>
        </p:spPr>
        <p:txBody>
          <a:bodyPr lIns="0" tIns="0" rIns="0" bIns="0" rtlCol="0" anchor="t">
            <a:spAutoFit/>
          </a:bodyPr>
          <a:lstStyle/>
          <a:p>
            <a:pPr algn="ctr" defTabSz="609630">
              <a:lnSpc>
                <a:spcPts val="2146"/>
              </a:lnSpc>
            </a:pPr>
            <a:r>
              <a:rPr lang="en-US" sz="1533">
                <a:solidFill>
                  <a:srgbClr val="2C2C2E"/>
                </a:solidFill>
                <a:latin typeface="Muli Bold Bold"/>
              </a:rPr>
              <a:t>TEXT/CALLS </a:t>
            </a:r>
          </a:p>
          <a:p>
            <a:pPr algn="ctr" defTabSz="609630">
              <a:lnSpc>
                <a:spcPts val="2146"/>
              </a:lnSpc>
            </a:pPr>
            <a:r>
              <a:rPr lang="en-US" sz="1533">
                <a:solidFill>
                  <a:srgbClr val="2C2C2E"/>
                </a:solidFill>
                <a:latin typeface="Muli Bold Bold"/>
              </a:rPr>
              <a:t>RESPONSE RATE: </a:t>
            </a:r>
          </a:p>
          <a:p>
            <a:pPr algn="ctr" defTabSz="609630">
              <a:lnSpc>
                <a:spcPts val="2146"/>
              </a:lnSpc>
              <a:spcBef>
                <a:spcPct val="0"/>
              </a:spcBef>
            </a:pPr>
            <a:r>
              <a:rPr lang="en-US" sz="1533">
                <a:solidFill>
                  <a:srgbClr val="2C2C2E"/>
                </a:solidFill>
                <a:latin typeface="Muli Bold Bold"/>
              </a:rPr>
              <a:t>95%</a:t>
            </a:r>
          </a:p>
        </p:txBody>
      </p:sp>
      <p:sp>
        <p:nvSpPr>
          <p:cNvPr id="12" name="TextBox 12"/>
          <p:cNvSpPr txBox="1"/>
          <p:nvPr>
            <p:custDataLst>
              <p:tags r:id="rId19"/>
            </p:custDataLst>
          </p:nvPr>
        </p:nvSpPr>
        <p:spPr>
          <a:xfrm>
            <a:off x="4727504" y="5571007"/>
            <a:ext cx="2576533" cy="807913"/>
          </a:xfrm>
          <a:prstGeom prst="rect">
            <a:avLst/>
          </a:prstGeom>
        </p:spPr>
        <p:txBody>
          <a:bodyPr lIns="0" tIns="0" rIns="0" bIns="0" rtlCol="0" anchor="t">
            <a:spAutoFit/>
          </a:bodyPr>
          <a:lstStyle/>
          <a:p>
            <a:pPr algn="ctr" defTabSz="609630">
              <a:lnSpc>
                <a:spcPts val="2146"/>
              </a:lnSpc>
            </a:pPr>
            <a:r>
              <a:rPr lang="en-US" sz="1533">
                <a:solidFill>
                  <a:srgbClr val="2C2C2E"/>
                </a:solidFill>
                <a:latin typeface="Muli Bold Bold"/>
              </a:rPr>
              <a:t>SOCIAL MEDIA</a:t>
            </a:r>
          </a:p>
          <a:p>
            <a:pPr algn="ctr" defTabSz="609630">
              <a:lnSpc>
                <a:spcPts val="2146"/>
              </a:lnSpc>
            </a:pPr>
            <a:r>
              <a:rPr lang="en-US" sz="1533">
                <a:solidFill>
                  <a:srgbClr val="2C2C2E"/>
                </a:solidFill>
                <a:latin typeface="Muli Bold Bold"/>
              </a:rPr>
              <a:t>ENGAGEMENT RATE:</a:t>
            </a:r>
          </a:p>
          <a:p>
            <a:pPr algn="ctr" defTabSz="609630">
              <a:lnSpc>
                <a:spcPts val="2146"/>
              </a:lnSpc>
              <a:spcBef>
                <a:spcPct val="0"/>
              </a:spcBef>
            </a:pPr>
            <a:r>
              <a:rPr lang="en-US" sz="1533">
                <a:solidFill>
                  <a:srgbClr val="2C2C2E"/>
                </a:solidFill>
                <a:latin typeface="Muli Bold"/>
              </a:rPr>
              <a:t>75%</a:t>
            </a:r>
          </a:p>
        </p:txBody>
      </p:sp>
      <p:sp>
        <p:nvSpPr>
          <p:cNvPr id="13" name="TextBox 13"/>
          <p:cNvSpPr txBox="1"/>
          <p:nvPr>
            <p:custDataLst>
              <p:tags r:id="rId20"/>
            </p:custDataLst>
          </p:nvPr>
        </p:nvSpPr>
        <p:spPr>
          <a:xfrm>
            <a:off x="8993680" y="5648140"/>
            <a:ext cx="2576533" cy="1077218"/>
          </a:xfrm>
          <a:prstGeom prst="rect">
            <a:avLst/>
          </a:prstGeom>
        </p:spPr>
        <p:txBody>
          <a:bodyPr lIns="0" tIns="0" rIns="0" bIns="0" rtlCol="0" anchor="t">
            <a:spAutoFit/>
          </a:bodyPr>
          <a:lstStyle/>
          <a:p>
            <a:pPr algn="ctr" defTabSz="609630">
              <a:lnSpc>
                <a:spcPts val="2146"/>
              </a:lnSpc>
            </a:pPr>
            <a:r>
              <a:rPr lang="en-US" sz="1533">
                <a:solidFill>
                  <a:srgbClr val="2C2C2E"/>
                </a:solidFill>
                <a:latin typeface="Muli Bold Bold"/>
              </a:rPr>
              <a:t>CREATIVE VIRTUAL EVENTS </a:t>
            </a:r>
          </a:p>
          <a:p>
            <a:pPr algn="ctr" defTabSz="609630">
              <a:lnSpc>
                <a:spcPts val="2146"/>
              </a:lnSpc>
            </a:pPr>
            <a:r>
              <a:rPr lang="en-US" sz="1533">
                <a:solidFill>
                  <a:srgbClr val="2C2C2E"/>
                </a:solidFill>
                <a:latin typeface="Muli Bold Bold"/>
              </a:rPr>
              <a:t>SUCCESS RATE:</a:t>
            </a:r>
          </a:p>
          <a:p>
            <a:pPr algn="ctr" defTabSz="609630">
              <a:lnSpc>
                <a:spcPts val="2146"/>
              </a:lnSpc>
              <a:spcBef>
                <a:spcPct val="0"/>
              </a:spcBef>
            </a:pPr>
            <a:r>
              <a:rPr lang="en-US" sz="1533">
                <a:solidFill>
                  <a:srgbClr val="2C2C2E"/>
                </a:solidFill>
                <a:latin typeface="Muli Bold Bold"/>
              </a:rPr>
              <a:t>35 -40 %</a:t>
            </a:r>
          </a:p>
        </p:txBody>
      </p:sp>
      <p:pic>
        <p:nvPicPr>
          <p:cNvPr id="14" name="Picture 14"/>
          <p:cNvPicPr>
            <a:picLocks noChangeAspect="1"/>
          </p:cNvPicPr>
          <p:nvPr>
            <p:custDataLst>
              <p:tags r:id="rId22"/>
            </p:custDataLst>
          </p:nvPr>
        </p:nvPicPr>
        <p:blipFill>
          <a:blip r:embed="rId21"/>
          <a:stretch>
            <a:fillRect/>
          </a:stretch>
        </p:blipFill>
        <p:spPr>
          <a:xfrm>
            <a:off x="0" y="5996138"/>
            <a:ext cx="1513137" cy="862409"/>
          </a:xfrm>
          <a:prstGeom prst="rect">
            <a:avLst/>
          </a:prstGeom>
        </p:spPr>
      </p:pic>
      <p:pic>
        <p:nvPicPr>
          <p:cNvPr id="15" name="Picture 14"/>
          <p:cNvPicPr>
            <a:picLocks noChangeAspect="1"/>
          </p:cNvPicPr>
          <p:nvPr>
            <p:custDataLst>
              <p:tags r:id="rId24"/>
            </p:custDataLst>
          </p:nvPr>
        </p:nvPicPr>
        <p:blipFill>
          <a:blip r:embed="rId23">
            <a:extLst>
              <a:ext uri="{28A0092B-C50C-407E-A947-70E740481C1C}">
                <a14:useLocalDpi xmlns:a14="http://schemas.microsoft.com/office/drawing/2010/main" val="0"/>
              </a:ext>
            </a:extLst>
          </a:blip>
          <a:stretch>
            <a:fillRect/>
          </a:stretch>
        </p:blipFill>
        <p:spPr>
          <a:xfrm>
            <a:off x="478363" y="249455"/>
            <a:ext cx="1822862" cy="615749"/>
          </a:xfrm>
          <a:prstGeom prst="rect">
            <a:avLst/>
          </a:prstGeom>
        </p:spPr>
      </p:pic>
    </p:spTree>
    <p:custDataLst>
      <p:tags r:id="rId25"/>
    </p:custDataLst>
    <p:extLst>
      <p:ext uri="{BB962C8B-B14F-4D97-AF65-F5344CB8AC3E}">
        <p14:creationId xmlns:p14="http://schemas.microsoft.com/office/powerpoint/2010/main" val="3596958201"/>
      </p:ext>
    </p:extLst>
  </p:cSld>
  <p:clrMapOvr>
    <a:masterClrMapping/>
  </p:clrMapOvr>
  <p:transition/>
  <p:timing/>
</p:sld>
</file>

<file path=ppt/slides/slide2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rgbClr val="FDDACD"/>
        </a:solidFill>
        <a:effectLst/>
      </p:bgPr>
    </p:bg>
    <p:spTree>
      <p:nvGrpSpPr>
        <p:cNvPr id="1" name=""/>
        <p:cNvGrpSpPr/>
        <p:nvPr/>
      </p:nvGrpSpPr>
      <p:grpSpPr>
        <a:xfrm>
          <a:off x="0" y="0"/>
          <a:ext cx="0" cy="0"/>
        </a:xfrm>
      </p:grpSpPr>
      <p:pic>
        <p:nvPicPr>
          <p:cNvPr id="2" name="Picture 2"/>
          <p:cNvPicPr>
            <a:picLocks noChangeAspect="1"/>
          </p:cNvPicPr>
          <p:nvPr>
            <p:custDataLst>
              <p:tags r:id="rId3"/>
            </p:custDataLst>
          </p:nvPr>
        </p:nvPicPr>
        <p:blipFill>
          <a:blip r:embed="rId2"/>
          <a:stretch>
            <a:fillRect/>
          </a:stretch>
        </p:blipFill>
        <p:spPr>
          <a:xfrm rot="1372819">
            <a:off x="128845" y="1209730"/>
            <a:ext cx="3610411" cy="4523294"/>
          </a:xfrm>
          <a:prstGeom prst="rect">
            <a:avLst/>
          </a:prstGeom>
        </p:spPr>
      </p:pic>
      <p:pic>
        <p:nvPicPr>
          <p:cNvPr id="3" name="Picture 3"/>
          <p:cNvPicPr>
            <a:picLocks noChangeAspect="1"/>
          </p:cNvPicPr>
          <p:nvPr>
            <p:custDataLst>
              <p:tags r:id="rId5"/>
            </p:custDataLst>
          </p:nvPr>
        </p:nvPicPr>
        <p:blipFill>
          <a:blip r:embed="rId4"/>
          <a:stretch>
            <a:fillRect/>
          </a:stretch>
        </p:blipFill>
        <p:spPr>
          <a:xfrm rot="1711155">
            <a:off x="2524774" y="1533603"/>
            <a:ext cx="1871333" cy="1776065"/>
          </a:xfrm>
          <a:prstGeom prst="rect">
            <a:avLst/>
          </a:prstGeom>
        </p:spPr>
      </p:pic>
      <p:sp>
        <p:nvSpPr>
          <p:cNvPr id="4" name="TextBox 4"/>
          <p:cNvSpPr txBox="1"/>
          <p:nvPr>
            <p:custDataLst>
              <p:tags r:id="rId6"/>
            </p:custDataLst>
          </p:nvPr>
        </p:nvSpPr>
        <p:spPr>
          <a:xfrm>
            <a:off x="5645908" y="842057"/>
            <a:ext cx="5011123" cy="1102866"/>
          </a:xfrm>
          <a:prstGeom prst="rect">
            <a:avLst/>
          </a:prstGeom>
        </p:spPr>
        <p:txBody>
          <a:bodyPr lIns="0" tIns="0" rIns="0" bIns="0" rtlCol="0" anchor="t">
            <a:spAutoFit/>
          </a:bodyPr>
          <a:lstStyle/>
          <a:p>
            <a:pPr defTabSz="609630">
              <a:lnSpc>
                <a:spcPts val="8586"/>
              </a:lnSpc>
              <a:spcBef>
                <a:spcPct val="0"/>
              </a:spcBef>
            </a:pPr>
            <a:r>
              <a:rPr lang="en-US" sz="6134">
                <a:solidFill>
                  <a:srgbClr val="2C2C2E"/>
                </a:solidFill>
                <a:latin typeface="Homemade Apple"/>
              </a:rPr>
              <a:t>Challenges </a:t>
            </a:r>
          </a:p>
        </p:txBody>
      </p:sp>
      <p:sp>
        <p:nvSpPr>
          <p:cNvPr id="5" name="TextBox 5"/>
          <p:cNvSpPr txBox="1"/>
          <p:nvPr>
            <p:custDataLst>
              <p:tags r:id="rId7"/>
            </p:custDataLst>
          </p:nvPr>
        </p:nvSpPr>
        <p:spPr>
          <a:xfrm>
            <a:off x="5356893" y="2072872"/>
            <a:ext cx="5889735" cy="4154984"/>
          </a:xfrm>
          <a:prstGeom prst="rect">
            <a:avLst/>
          </a:prstGeom>
        </p:spPr>
        <p:txBody>
          <a:bodyPr lIns="0" tIns="0" rIns="0" bIns="0" rtlCol="0" anchor="t">
            <a:spAutoFit/>
          </a:bodyPr>
          <a:lstStyle/>
          <a:p>
            <a:pPr defTabSz="609630">
              <a:lnSpc>
                <a:spcPts val="3640"/>
              </a:lnSpc>
            </a:pPr>
            <a:r>
              <a:rPr lang="en-US" sz="1867" spc="67">
                <a:solidFill>
                  <a:srgbClr val="2C2C2E"/>
                </a:solidFill>
                <a:latin typeface="Muli Regular Bold"/>
              </a:rPr>
              <a:t>- NEW NORMAL (VIRTUAL WORLD) </a:t>
            </a:r>
          </a:p>
          <a:p>
            <a:pPr defTabSz="609630">
              <a:lnSpc>
                <a:spcPts val="3640"/>
              </a:lnSpc>
            </a:pPr>
            <a:r>
              <a:rPr lang="en-US" sz="1867" spc="67">
                <a:solidFill>
                  <a:srgbClr val="2C2C2E"/>
                </a:solidFill>
                <a:latin typeface="Muli Regular Bold"/>
              </a:rPr>
              <a:t>- STUDENTS ADAPTING</a:t>
            </a:r>
          </a:p>
          <a:p>
            <a:pPr defTabSz="609630">
              <a:lnSpc>
                <a:spcPts val="3640"/>
              </a:lnSpc>
            </a:pPr>
            <a:r>
              <a:rPr lang="en-US" sz="1867" spc="67">
                <a:solidFill>
                  <a:srgbClr val="2C2C2E"/>
                </a:solidFill>
                <a:latin typeface="Muli Regular Bold"/>
              </a:rPr>
              <a:t>- ACCESS TO TECHNOLOGY</a:t>
            </a:r>
          </a:p>
          <a:p>
            <a:pPr defTabSz="609630">
              <a:lnSpc>
                <a:spcPts val="3640"/>
              </a:lnSpc>
            </a:pPr>
            <a:r>
              <a:rPr lang="en-US" sz="1867" spc="67">
                <a:solidFill>
                  <a:srgbClr val="2C2C2E"/>
                </a:solidFill>
                <a:latin typeface="Muli Regular Bold"/>
              </a:rPr>
              <a:t>- MASLOWS HIERARCHY OF NEEDS</a:t>
            </a:r>
          </a:p>
          <a:p>
            <a:pPr defTabSz="609630">
              <a:lnSpc>
                <a:spcPts val="3640"/>
              </a:lnSpc>
            </a:pPr>
            <a:r>
              <a:rPr lang="en-US" sz="1867" spc="67">
                <a:solidFill>
                  <a:srgbClr val="2C2C2E"/>
                </a:solidFill>
                <a:latin typeface="Muli Regular Bold"/>
              </a:rPr>
              <a:t>(RESOURCES AND SERVICES)</a:t>
            </a:r>
          </a:p>
          <a:p>
            <a:pPr defTabSz="609630">
              <a:lnSpc>
                <a:spcPts val="3640"/>
              </a:lnSpc>
            </a:pPr>
            <a:r>
              <a:rPr lang="en-US" sz="1867" spc="67">
                <a:solidFill>
                  <a:srgbClr val="2C2C2E"/>
                </a:solidFill>
                <a:latin typeface="Muli Regular Bold"/>
              </a:rPr>
              <a:t>- UNDERSTANDING GRACE ALL AROUND </a:t>
            </a:r>
          </a:p>
          <a:p>
            <a:pPr defTabSz="609630">
              <a:lnSpc>
                <a:spcPts val="3640"/>
              </a:lnSpc>
            </a:pPr>
            <a:r>
              <a:rPr lang="en-US" sz="1867" spc="67">
                <a:solidFill>
                  <a:srgbClr val="2C2C2E"/>
                </a:solidFill>
                <a:latin typeface="Muli Regular Bold"/>
              </a:rPr>
              <a:t>- INTERNET </a:t>
            </a:r>
            <a:r>
              <a:rPr lang="en-US" sz="1867" spc="67" smtClean="0">
                <a:solidFill>
                  <a:srgbClr val="2C2C2E"/>
                </a:solidFill>
                <a:latin typeface="Muli Regular Bold"/>
              </a:rPr>
              <a:t>(Wi-Fi/ </a:t>
            </a:r>
            <a:r>
              <a:rPr lang="en-US" sz="1867" spc="67">
                <a:solidFill>
                  <a:srgbClr val="2C2C2E"/>
                </a:solidFill>
                <a:latin typeface="Muli Regular Bold"/>
              </a:rPr>
              <a:t>BROADBAND) </a:t>
            </a:r>
          </a:p>
          <a:p>
            <a:pPr defTabSz="609630">
              <a:lnSpc>
                <a:spcPts val="3640"/>
              </a:lnSpc>
            </a:pPr>
            <a:r>
              <a:rPr lang="en-US" sz="1867" spc="67">
                <a:solidFill>
                  <a:srgbClr val="2C2C2E"/>
                </a:solidFill>
                <a:latin typeface="Muli Regular Bold"/>
              </a:rPr>
              <a:t>- STUDENT MOTIVATION</a:t>
            </a:r>
          </a:p>
          <a:p>
            <a:pPr defTabSz="609630">
              <a:lnSpc>
                <a:spcPts val="3640"/>
              </a:lnSpc>
            </a:pPr>
            <a:r>
              <a:rPr lang="en-US" sz="1867" spc="67">
                <a:solidFill>
                  <a:srgbClr val="2C2C2E"/>
                </a:solidFill>
                <a:latin typeface="Muli Regular Bold"/>
              </a:rPr>
              <a:t>- STUDENT CONSISTENCY </a:t>
            </a:r>
          </a:p>
        </p:txBody>
      </p:sp>
      <p:pic>
        <p:nvPicPr>
          <p:cNvPr id="6" name="Picture 6"/>
          <p:cNvPicPr>
            <a:picLocks noChangeAspect="1"/>
          </p:cNvPicPr>
          <p:nvPr>
            <p:custDataLst>
              <p:tags r:id="rId9"/>
            </p:custDataLst>
          </p:nvPr>
        </p:nvPicPr>
        <p:blipFill>
          <a:blip r:embed="rId8"/>
          <a:stretch>
            <a:fillRect/>
          </a:stretch>
        </p:blipFill>
        <p:spPr>
          <a:xfrm rot="7365178">
            <a:off x="10624195" y="4565884"/>
            <a:ext cx="1892037" cy="4584232"/>
          </a:xfrm>
          <a:prstGeom prst="rect">
            <a:avLst/>
          </a:prstGeom>
        </p:spPr>
      </p:pic>
      <p:pic>
        <p:nvPicPr>
          <p:cNvPr id="7" name="Picture 7"/>
          <p:cNvPicPr>
            <a:picLocks noChangeAspect="1"/>
          </p:cNvPicPr>
          <p:nvPr>
            <p:custDataLst>
              <p:tags r:id="rId11"/>
            </p:custDataLst>
          </p:nvPr>
        </p:nvPicPr>
        <p:blipFill>
          <a:blip r:embed="rId10"/>
          <a:stretch>
            <a:fillRect/>
          </a:stretch>
        </p:blipFill>
        <p:spPr>
          <a:xfrm rot="-255364">
            <a:off x="5363833" y="1714779"/>
            <a:ext cx="5002093" cy="372883"/>
          </a:xfrm>
          <a:prstGeom prst="rect">
            <a:avLst/>
          </a:prstGeom>
        </p:spPr>
      </p:pic>
      <p:pic>
        <p:nvPicPr>
          <p:cNvPr id="8" name="Picture 8"/>
          <p:cNvPicPr>
            <a:picLocks noChangeAspect="1"/>
          </p:cNvPicPr>
          <p:nvPr>
            <p:custDataLst>
              <p:tags r:id="rId13"/>
            </p:custDataLst>
          </p:nvPr>
        </p:nvPicPr>
        <p:blipFill>
          <a:blip r:embed="rId12"/>
          <a:stretch>
            <a:fillRect/>
          </a:stretch>
        </p:blipFill>
        <p:spPr>
          <a:xfrm rot="8100000">
            <a:off x="10147287" y="-2707409"/>
            <a:ext cx="885368" cy="6011757"/>
          </a:xfrm>
          <a:prstGeom prst="rect">
            <a:avLst/>
          </a:prstGeom>
        </p:spPr>
      </p:pic>
      <p:pic>
        <p:nvPicPr>
          <p:cNvPr id="9" name="Picture 9"/>
          <p:cNvPicPr>
            <a:picLocks noChangeAspect="1"/>
          </p:cNvPicPr>
          <p:nvPr>
            <p:custDataLst>
              <p:tags r:id="rId15"/>
            </p:custDataLst>
          </p:nvPr>
        </p:nvPicPr>
        <p:blipFill>
          <a:blip r:embed="rId14"/>
          <a:stretch>
            <a:fillRect/>
          </a:stretch>
        </p:blipFill>
        <p:spPr>
          <a:xfrm>
            <a:off x="0" y="5995591"/>
            <a:ext cx="1513137" cy="862409"/>
          </a:xfrm>
          <a:prstGeom prst="rect">
            <a:avLst/>
          </a:prstGeom>
        </p:spPr>
      </p:pic>
      <p:pic>
        <p:nvPicPr>
          <p:cNvPr id="10" name="Picture 9"/>
          <p:cNvPicPr>
            <a:picLocks noChangeAspect="1"/>
          </p:cNvPicPr>
          <p:nvPr>
            <p:custDataLst>
              <p:tags r:id="rId17"/>
            </p:custDataLst>
          </p:nvPr>
        </p:nvPicPr>
        <p:blipFill>
          <a:blip r:embed="rId16">
            <a:extLst>
              <a:ext uri="{28A0092B-C50C-407E-A947-70E740481C1C}">
                <a14:useLocalDpi xmlns:a14="http://schemas.microsoft.com/office/drawing/2010/main" val="0"/>
              </a:ext>
            </a:extLst>
          </a:blip>
          <a:stretch>
            <a:fillRect/>
          </a:stretch>
        </p:blipFill>
        <p:spPr>
          <a:xfrm>
            <a:off x="10074094" y="5995591"/>
            <a:ext cx="1822862" cy="615749"/>
          </a:xfrm>
          <a:prstGeom prst="rect">
            <a:avLst/>
          </a:prstGeom>
        </p:spPr>
      </p:pic>
    </p:spTree>
    <p:custDataLst>
      <p:tags r:id="rId18"/>
    </p:custDataLst>
    <p:extLst>
      <p:ext uri="{BB962C8B-B14F-4D97-AF65-F5344CB8AC3E}">
        <p14:creationId xmlns:p14="http://schemas.microsoft.com/office/powerpoint/2010/main" val="1310161993"/>
      </p:ext>
    </p:extLst>
  </p:cSld>
  <p:clrMapOvr>
    <a:masterClrMapping/>
  </p:clrMapOvr>
  <p:transition/>
  <p:timing/>
</p:sld>
</file>

<file path=ppt/slides/slide2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rgbClr val="FDDACD"/>
        </a:solidFill>
        <a:effectLst/>
      </p:bgPr>
    </p:bg>
    <p:spTree>
      <p:nvGrpSpPr>
        <p:cNvPr id="1" name=""/>
        <p:cNvGrpSpPr/>
        <p:nvPr/>
      </p:nvGrpSpPr>
      <p:grpSpPr>
        <a:xfrm>
          <a:off x="0" y="0"/>
          <a:ext cx="0" cy="0"/>
        </a:xfrm>
      </p:grpSpPr>
      <p:pic>
        <p:nvPicPr>
          <p:cNvPr id="2" name="Picture 2"/>
          <p:cNvPicPr>
            <a:picLocks noChangeAspect="1"/>
          </p:cNvPicPr>
          <p:nvPr>
            <p:custDataLst>
              <p:tags r:id="rId3"/>
            </p:custDataLst>
          </p:nvPr>
        </p:nvPicPr>
        <p:blipFill>
          <a:blip r:embed="rId2"/>
          <a:stretch>
            <a:fillRect/>
          </a:stretch>
        </p:blipFill>
        <p:spPr>
          <a:xfrm rot="1372819">
            <a:off x="128845" y="1209730"/>
            <a:ext cx="3610411" cy="4523294"/>
          </a:xfrm>
          <a:prstGeom prst="rect">
            <a:avLst/>
          </a:prstGeom>
        </p:spPr>
      </p:pic>
      <p:pic>
        <p:nvPicPr>
          <p:cNvPr id="3" name="Picture 3"/>
          <p:cNvPicPr>
            <a:picLocks noChangeAspect="1"/>
          </p:cNvPicPr>
          <p:nvPr>
            <p:custDataLst>
              <p:tags r:id="rId5"/>
            </p:custDataLst>
          </p:nvPr>
        </p:nvPicPr>
        <p:blipFill>
          <a:blip r:embed="rId4"/>
          <a:stretch>
            <a:fillRect/>
          </a:stretch>
        </p:blipFill>
        <p:spPr>
          <a:xfrm rot="1711155">
            <a:off x="2524774" y="1533603"/>
            <a:ext cx="1871333" cy="1776065"/>
          </a:xfrm>
          <a:prstGeom prst="rect">
            <a:avLst/>
          </a:prstGeom>
        </p:spPr>
      </p:pic>
      <p:sp>
        <p:nvSpPr>
          <p:cNvPr id="4" name="TextBox 4"/>
          <p:cNvSpPr txBox="1"/>
          <p:nvPr>
            <p:custDataLst>
              <p:tags r:id="rId6"/>
            </p:custDataLst>
          </p:nvPr>
        </p:nvSpPr>
        <p:spPr>
          <a:xfrm>
            <a:off x="5366749" y="558800"/>
            <a:ext cx="5011123" cy="1102866"/>
          </a:xfrm>
          <a:prstGeom prst="rect">
            <a:avLst/>
          </a:prstGeom>
        </p:spPr>
        <p:txBody>
          <a:bodyPr lIns="0" tIns="0" rIns="0" bIns="0" rtlCol="0" anchor="t">
            <a:spAutoFit/>
          </a:bodyPr>
          <a:lstStyle/>
          <a:p>
            <a:pPr defTabSz="609630">
              <a:lnSpc>
                <a:spcPts val="8586"/>
              </a:lnSpc>
              <a:spcBef>
                <a:spcPct val="0"/>
              </a:spcBef>
            </a:pPr>
            <a:r>
              <a:rPr lang="en-US" sz="6134">
                <a:solidFill>
                  <a:srgbClr val="2C2C2E"/>
                </a:solidFill>
                <a:latin typeface="Homemade Apple"/>
              </a:rPr>
              <a:t>Successes </a:t>
            </a:r>
          </a:p>
        </p:txBody>
      </p:sp>
      <p:sp>
        <p:nvSpPr>
          <p:cNvPr id="5" name="TextBox 5"/>
          <p:cNvSpPr txBox="1"/>
          <p:nvPr>
            <p:custDataLst>
              <p:tags r:id="rId7"/>
            </p:custDataLst>
          </p:nvPr>
        </p:nvSpPr>
        <p:spPr>
          <a:xfrm>
            <a:off x="5063726" y="1812414"/>
            <a:ext cx="6182889" cy="4924425"/>
          </a:xfrm>
          <a:prstGeom prst="rect">
            <a:avLst/>
          </a:prstGeom>
        </p:spPr>
        <p:txBody>
          <a:bodyPr lIns="0" tIns="0" rIns="0" bIns="0" rtlCol="0" anchor="t">
            <a:spAutoFit/>
          </a:bodyPr>
          <a:lstStyle/>
          <a:p>
            <a:pPr defTabSz="609630">
              <a:lnSpc>
                <a:spcPts val="3192"/>
              </a:lnSpc>
            </a:pPr>
            <a:r>
              <a:rPr lang="en-US" sz="1867">
                <a:solidFill>
                  <a:srgbClr val="2C2C2E"/>
                </a:solidFill>
                <a:latin typeface="Muli Regular Bold"/>
              </a:rPr>
              <a:t>OUR GOLDEN EGG: RELATIONSHIPS BUILT WITH STUDENTS</a:t>
            </a:r>
          </a:p>
          <a:p>
            <a:pPr defTabSz="609630">
              <a:lnSpc>
                <a:spcPts val="3192"/>
              </a:lnSpc>
            </a:pPr>
            <a:r>
              <a:rPr lang="en-US" sz="1867">
                <a:solidFill>
                  <a:srgbClr val="2C2C2E"/>
                </a:solidFill>
                <a:latin typeface="Muli Regular Bold"/>
              </a:rPr>
              <a:t>-  GRADUATING OUR SENIORS (80 STUDENTS)</a:t>
            </a:r>
          </a:p>
          <a:p>
            <a:pPr defTabSz="609630">
              <a:lnSpc>
                <a:spcPts val="3192"/>
              </a:lnSpc>
            </a:pPr>
            <a:r>
              <a:rPr lang="en-US" sz="1867">
                <a:solidFill>
                  <a:srgbClr val="2C2C2E"/>
                </a:solidFill>
                <a:latin typeface="Muli Regular Bold"/>
              </a:rPr>
              <a:t>- HELPING UNDERCLASSMEN ADVANCE TO NEXT GRADE LEVEL  </a:t>
            </a:r>
          </a:p>
          <a:p>
            <a:pPr defTabSz="609630">
              <a:lnSpc>
                <a:spcPts val="3192"/>
              </a:lnSpc>
            </a:pPr>
            <a:r>
              <a:rPr lang="en-US" sz="1867">
                <a:solidFill>
                  <a:srgbClr val="2C2C2E"/>
                </a:solidFill>
                <a:latin typeface="Muli Regular Bold"/>
              </a:rPr>
              <a:t>-  ADVOCACY</a:t>
            </a:r>
          </a:p>
          <a:p>
            <a:pPr defTabSz="609630">
              <a:lnSpc>
                <a:spcPts val="3192"/>
              </a:lnSpc>
            </a:pPr>
            <a:r>
              <a:rPr lang="en-US" sz="1867">
                <a:solidFill>
                  <a:srgbClr val="2C2C2E"/>
                </a:solidFill>
                <a:latin typeface="Muli Regular Bold"/>
              </a:rPr>
              <a:t>-  ENCOURAGING STUDENTS TO COMPLETE WORK</a:t>
            </a:r>
          </a:p>
          <a:p>
            <a:pPr defTabSz="609630">
              <a:lnSpc>
                <a:spcPts val="3192"/>
              </a:lnSpc>
            </a:pPr>
            <a:r>
              <a:rPr lang="en-US" sz="1867">
                <a:solidFill>
                  <a:srgbClr val="2C2C2E"/>
                </a:solidFill>
                <a:latin typeface="Muli Regular Bold"/>
              </a:rPr>
              <a:t>-  STUDENT BUY-IN DAY BY DAY INTO THIS VIRTUAL WORLD</a:t>
            </a:r>
          </a:p>
          <a:p>
            <a:pPr defTabSz="609630">
              <a:lnSpc>
                <a:spcPts val="3192"/>
              </a:lnSpc>
            </a:pPr>
            <a:r>
              <a:rPr lang="en-US" sz="1867">
                <a:solidFill>
                  <a:srgbClr val="2C2C2E"/>
                </a:solidFill>
                <a:latin typeface="Muli Regular Bold"/>
              </a:rPr>
              <a:t>-  TRYING DIFFERENT APPROACHES </a:t>
            </a:r>
          </a:p>
          <a:p>
            <a:pPr defTabSz="609630">
              <a:lnSpc>
                <a:spcPts val="3192"/>
              </a:lnSpc>
            </a:pPr>
            <a:r>
              <a:rPr lang="en-US" sz="1867">
                <a:solidFill>
                  <a:srgbClr val="2C2C2E"/>
                </a:solidFill>
                <a:latin typeface="Muli Regular Bold"/>
              </a:rPr>
              <a:t>-  REIMAGINE EDUCATION AND REACHING STUDENTS </a:t>
            </a:r>
          </a:p>
        </p:txBody>
      </p:sp>
      <p:pic>
        <p:nvPicPr>
          <p:cNvPr id="6" name="Picture 6"/>
          <p:cNvPicPr>
            <a:picLocks noChangeAspect="1"/>
          </p:cNvPicPr>
          <p:nvPr>
            <p:custDataLst>
              <p:tags r:id="rId9"/>
            </p:custDataLst>
          </p:nvPr>
        </p:nvPicPr>
        <p:blipFill>
          <a:blip r:embed="rId8"/>
          <a:stretch>
            <a:fillRect/>
          </a:stretch>
        </p:blipFill>
        <p:spPr>
          <a:xfrm rot="7365178">
            <a:off x="10624195" y="4565884"/>
            <a:ext cx="1892037" cy="4584232"/>
          </a:xfrm>
          <a:prstGeom prst="rect">
            <a:avLst/>
          </a:prstGeom>
        </p:spPr>
      </p:pic>
      <p:pic>
        <p:nvPicPr>
          <p:cNvPr id="7" name="Picture 7"/>
          <p:cNvPicPr>
            <a:picLocks noChangeAspect="1"/>
          </p:cNvPicPr>
          <p:nvPr>
            <p:custDataLst>
              <p:tags r:id="rId11"/>
            </p:custDataLst>
          </p:nvPr>
        </p:nvPicPr>
        <p:blipFill>
          <a:blip r:embed="rId10"/>
          <a:stretch>
            <a:fillRect/>
          </a:stretch>
        </p:blipFill>
        <p:spPr>
          <a:xfrm rot="-255364">
            <a:off x="5070665" y="1336982"/>
            <a:ext cx="5002093" cy="372883"/>
          </a:xfrm>
          <a:prstGeom prst="rect">
            <a:avLst/>
          </a:prstGeom>
        </p:spPr>
      </p:pic>
      <p:pic>
        <p:nvPicPr>
          <p:cNvPr id="8" name="Picture 8"/>
          <p:cNvPicPr>
            <a:picLocks noChangeAspect="1"/>
          </p:cNvPicPr>
          <p:nvPr>
            <p:custDataLst>
              <p:tags r:id="rId13"/>
            </p:custDataLst>
          </p:nvPr>
        </p:nvPicPr>
        <p:blipFill>
          <a:blip r:embed="rId12"/>
          <a:stretch>
            <a:fillRect/>
          </a:stretch>
        </p:blipFill>
        <p:spPr>
          <a:xfrm rot="8100000">
            <a:off x="10147287" y="-2707409"/>
            <a:ext cx="885368" cy="6011757"/>
          </a:xfrm>
          <a:prstGeom prst="rect">
            <a:avLst/>
          </a:prstGeom>
        </p:spPr>
      </p:pic>
      <p:pic>
        <p:nvPicPr>
          <p:cNvPr id="9" name="Picture 9"/>
          <p:cNvPicPr>
            <a:picLocks noChangeAspect="1"/>
          </p:cNvPicPr>
          <p:nvPr>
            <p:custDataLst>
              <p:tags r:id="rId15"/>
            </p:custDataLst>
          </p:nvPr>
        </p:nvPicPr>
        <p:blipFill>
          <a:blip r:embed="rId14"/>
          <a:stretch>
            <a:fillRect/>
          </a:stretch>
        </p:blipFill>
        <p:spPr>
          <a:xfrm>
            <a:off x="0" y="5995591"/>
            <a:ext cx="1513137" cy="862409"/>
          </a:xfrm>
          <a:prstGeom prst="rect">
            <a:avLst/>
          </a:prstGeom>
        </p:spPr>
      </p:pic>
      <p:pic>
        <p:nvPicPr>
          <p:cNvPr id="10" name="Picture 9"/>
          <p:cNvPicPr>
            <a:picLocks noChangeAspect="1"/>
          </p:cNvPicPr>
          <p:nvPr>
            <p:custDataLst>
              <p:tags r:id="rId17"/>
            </p:custDataLst>
          </p:nvPr>
        </p:nvPicPr>
        <p:blipFill>
          <a:blip r:embed="rId16">
            <a:extLst>
              <a:ext uri="{28A0092B-C50C-407E-A947-70E740481C1C}">
                <a14:useLocalDpi xmlns:a14="http://schemas.microsoft.com/office/drawing/2010/main" val="0"/>
              </a:ext>
            </a:extLst>
          </a:blip>
          <a:stretch>
            <a:fillRect/>
          </a:stretch>
        </p:blipFill>
        <p:spPr>
          <a:xfrm>
            <a:off x="10079698" y="5949078"/>
            <a:ext cx="1822862" cy="615749"/>
          </a:xfrm>
          <a:prstGeom prst="rect">
            <a:avLst/>
          </a:prstGeom>
        </p:spPr>
      </p:pic>
    </p:spTree>
    <p:custDataLst>
      <p:tags r:id="rId18"/>
    </p:custDataLst>
    <p:extLst>
      <p:ext uri="{BB962C8B-B14F-4D97-AF65-F5344CB8AC3E}">
        <p14:creationId xmlns:p14="http://schemas.microsoft.com/office/powerpoint/2010/main" val="3516642509"/>
      </p:ext>
    </p:extLst>
  </p:cSld>
  <p:clrMapOvr>
    <a:masterClrMapping/>
  </p:clrMapOvr>
  <p:transition/>
  <p:timing/>
</p:sld>
</file>

<file path=ppt/slides/slide2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rgbClr val="93A4D8"/>
        </a:solidFill>
        <a:effectLst/>
      </p:bgPr>
    </p:bg>
    <p:spTree>
      <p:nvGrpSpPr>
        <p:cNvPr id="1" name=""/>
        <p:cNvGrpSpPr/>
        <p:nvPr/>
      </p:nvGrpSpPr>
      <p:grpSpPr>
        <a:xfrm>
          <a:off x="0" y="0"/>
          <a:ext cx="0" cy="0"/>
        </a:xfrm>
      </p:grpSpPr>
      <p:pic>
        <p:nvPicPr>
          <p:cNvPr id="2" name="Picture 2"/>
          <p:cNvPicPr>
            <a:picLocks noChangeAspect="1"/>
          </p:cNvPicPr>
          <p:nvPr>
            <p:custDataLst>
              <p:tags r:id="rId3"/>
            </p:custDataLst>
          </p:nvPr>
        </p:nvPicPr>
        <p:blipFill>
          <a:blip r:embed="rId2"/>
          <a:stretch>
            <a:fillRect/>
          </a:stretch>
        </p:blipFill>
        <p:spPr>
          <a:xfrm rot="-118389">
            <a:off x="1960075" y="1981861"/>
            <a:ext cx="8083719" cy="382139"/>
          </a:xfrm>
          <a:prstGeom prst="rect">
            <a:avLst/>
          </a:prstGeom>
        </p:spPr>
      </p:pic>
      <p:sp>
        <p:nvSpPr>
          <p:cNvPr id="3" name="TextBox 3"/>
          <p:cNvSpPr txBox="1"/>
          <p:nvPr>
            <p:custDataLst>
              <p:tags r:id="rId4"/>
            </p:custDataLst>
          </p:nvPr>
        </p:nvSpPr>
        <p:spPr>
          <a:xfrm>
            <a:off x="2244185" y="1251347"/>
            <a:ext cx="7803791" cy="769441"/>
          </a:xfrm>
          <a:prstGeom prst="rect">
            <a:avLst/>
          </a:prstGeom>
        </p:spPr>
        <p:txBody>
          <a:bodyPr lIns="0" tIns="0" rIns="0" bIns="0" rtlCol="0" anchor="t">
            <a:spAutoFit/>
          </a:bodyPr>
          <a:lstStyle/>
          <a:p>
            <a:pPr algn="ctr" defTabSz="609630">
              <a:lnSpc>
                <a:spcPts val="5973"/>
              </a:lnSpc>
              <a:spcBef>
                <a:spcPct val="0"/>
              </a:spcBef>
            </a:pPr>
            <a:r>
              <a:rPr lang="en-US" sz="4266">
                <a:solidFill>
                  <a:srgbClr val="2C2C2E"/>
                </a:solidFill>
                <a:latin typeface="Homemade Apple"/>
              </a:rPr>
              <a:t>Rules of Engagement </a:t>
            </a:r>
          </a:p>
        </p:txBody>
      </p:sp>
      <p:pic>
        <p:nvPicPr>
          <p:cNvPr id="4" name="Picture 4"/>
          <p:cNvPicPr>
            <a:picLocks noChangeAspect="1"/>
          </p:cNvPicPr>
          <p:nvPr>
            <p:custDataLst>
              <p:tags r:id="rId6"/>
            </p:custDataLst>
          </p:nvPr>
        </p:nvPicPr>
        <p:blipFill>
          <a:blip r:embed="rId5"/>
          <a:stretch>
            <a:fillRect/>
          </a:stretch>
        </p:blipFill>
        <p:spPr>
          <a:xfrm rot="238595">
            <a:off x="377067" y="2587477"/>
            <a:ext cx="3734236" cy="712899"/>
          </a:xfrm>
          <a:prstGeom prst="rect">
            <a:avLst/>
          </a:prstGeom>
        </p:spPr>
      </p:pic>
      <p:pic>
        <p:nvPicPr>
          <p:cNvPr id="5" name="Picture 5"/>
          <p:cNvPicPr>
            <a:picLocks noChangeAspect="1"/>
          </p:cNvPicPr>
          <p:nvPr>
            <p:custDataLst>
              <p:tags r:id="rId7"/>
            </p:custDataLst>
          </p:nvPr>
        </p:nvPicPr>
        <p:blipFill>
          <a:blip r:embed="rId5"/>
          <a:stretch>
            <a:fillRect/>
          </a:stretch>
        </p:blipFill>
        <p:spPr>
          <a:xfrm rot="238595">
            <a:off x="4289251" y="2481026"/>
            <a:ext cx="3713659" cy="708971"/>
          </a:xfrm>
          <a:prstGeom prst="rect">
            <a:avLst/>
          </a:prstGeom>
        </p:spPr>
      </p:pic>
      <p:pic>
        <p:nvPicPr>
          <p:cNvPr id="6" name="Picture 6"/>
          <p:cNvPicPr>
            <a:picLocks noChangeAspect="1"/>
          </p:cNvPicPr>
          <p:nvPr>
            <p:custDataLst>
              <p:tags r:id="rId8"/>
            </p:custDataLst>
          </p:nvPr>
        </p:nvPicPr>
        <p:blipFill>
          <a:blip r:embed="rId5"/>
          <a:stretch>
            <a:fillRect/>
          </a:stretch>
        </p:blipFill>
        <p:spPr>
          <a:xfrm rot="238595">
            <a:off x="8182742" y="2481605"/>
            <a:ext cx="3730470" cy="712181"/>
          </a:xfrm>
          <a:prstGeom prst="rect">
            <a:avLst/>
          </a:prstGeom>
        </p:spPr>
      </p:pic>
      <p:sp>
        <p:nvSpPr>
          <p:cNvPr id="7" name="TextBox 7"/>
          <p:cNvSpPr txBox="1"/>
          <p:nvPr>
            <p:custDataLst>
              <p:tags r:id="rId9"/>
            </p:custDataLst>
          </p:nvPr>
        </p:nvSpPr>
        <p:spPr>
          <a:xfrm>
            <a:off x="1098249" y="2601012"/>
            <a:ext cx="1990051" cy="500137"/>
          </a:xfrm>
          <a:prstGeom prst="rect">
            <a:avLst/>
          </a:prstGeom>
        </p:spPr>
        <p:txBody>
          <a:bodyPr lIns="0" tIns="0" rIns="0" bIns="0" rtlCol="0" anchor="t">
            <a:spAutoFit/>
          </a:bodyPr>
          <a:lstStyle/>
          <a:p>
            <a:pPr algn="ctr" defTabSz="609630">
              <a:lnSpc>
                <a:spcPts val="3920"/>
              </a:lnSpc>
              <a:spcBef>
                <a:spcPct val="0"/>
              </a:spcBef>
            </a:pPr>
            <a:r>
              <a:rPr lang="en-US" sz="2800">
                <a:solidFill>
                  <a:srgbClr val="2C2C2E"/>
                </a:solidFill>
                <a:latin typeface="Muli Bold Bold"/>
              </a:rPr>
              <a:t>Conduct  </a:t>
            </a:r>
          </a:p>
        </p:txBody>
      </p:sp>
      <p:sp>
        <p:nvSpPr>
          <p:cNvPr id="8" name="TextBox 8"/>
          <p:cNvSpPr txBox="1"/>
          <p:nvPr>
            <p:custDataLst>
              <p:tags r:id="rId10"/>
            </p:custDataLst>
          </p:nvPr>
        </p:nvSpPr>
        <p:spPr>
          <a:xfrm>
            <a:off x="685800" y="3286162"/>
            <a:ext cx="2493774" cy="1692771"/>
          </a:xfrm>
          <a:prstGeom prst="rect">
            <a:avLst/>
          </a:prstGeom>
        </p:spPr>
        <p:txBody>
          <a:bodyPr lIns="0" tIns="0" rIns="0" bIns="0" rtlCol="0" anchor="t">
            <a:spAutoFit/>
          </a:bodyPr>
          <a:lstStyle/>
          <a:p>
            <a:pPr algn="ctr" defTabSz="609630">
              <a:lnSpc>
                <a:spcPts val="2239"/>
              </a:lnSpc>
            </a:pPr>
            <a:r>
              <a:rPr lang="en-US" sz="1600">
                <a:solidFill>
                  <a:srgbClr val="2C2C2E"/>
                </a:solidFill>
                <a:latin typeface="Muli Regular"/>
              </a:rPr>
              <a:t>- Conduct has changed</a:t>
            </a:r>
          </a:p>
          <a:p>
            <a:pPr algn="ctr" defTabSz="609630">
              <a:lnSpc>
                <a:spcPts val="2240"/>
              </a:lnSpc>
            </a:pPr>
            <a:r>
              <a:rPr lang="en-US" sz="1600">
                <a:solidFill>
                  <a:srgbClr val="2C2C2E"/>
                </a:solidFill>
                <a:latin typeface="Muli Regular"/>
              </a:rPr>
              <a:t>- Contact has changed</a:t>
            </a:r>
          </a:p>
          <a:p>
            <a:pPr algn="ctr" defTabSz="609630">
              <a:lnSpc>
                <a:spcPts val="2240"/>
              </a:lnSpc>
            </a:pPr>
            <a:r>
              <a:rPr lang="en-US" sz="1600">
                <a:solidFill>
                  <a:srgbClr val="2C2C2E"/>
                </a:solidFill>
                <a:latin typeface="Muli Regular"/>
              </a:rPr>
              <a:t>- Be Specific </a:t>
            </a:r>
          </a:p>
          <a:p>
            <a:pPr algn="ctr" defTabSz="609630">
              <a:lnSpc>
                <a:spcPts val="2240"/>
              </a:lnSpc>
            </a:pPr>
            <a:r>
              <a:rPr lang="en-US" sz="1600">
                <a:solidFill>
                  <a:srgbClr val="2C2C2E"/>
                </a:solidFill>
                <a:latin typeface="Muli Regular"/>
              </a:rPr>
              <a:t>- Be Direct </a:t>
            </a:r>
          </a:p>
          <a:p>
            <a:pPr algn="ctr" defTabSz="609630">
              <a:lnSpc>
                <a:spcPts val="2240"/>
              </a:lnSpc>
            </a:pPr>
            <a:r>
              <a:rPr lang="en-US" sz="1600">
                <a:solidFill>
                  <a:srgbClr val="2C2C2E"/>
                </a:solidFill>
                <a:latin typeface="Muli Regular"/>
              </a:rPr>
              <a:t>- Consider your </a:t>
            </a:r>
          </a:p>
          <a:p>
            <a:pPr algn="ctr" defTabSz="609630">
              <a:lnSpc>
                <a:spcPts val="2239"/>
              </a:lnSpc>
              <a:spcBef>
                <a:spcPct val="0"/>
              </a:spcBef>
            </a:pPr>
            <a:r>
              <a:rPr lang="en-US" sz="1600">
                <a:solidFill>
                  <a:srgbClr val="2C2C2E"/>
                </a:solidFill>
                <a:latin typeface="Muli Regular"/>
              </a:rPr>
              <a:t>Approach </a:t>
            </a:r>
          </a:p>
        </p:txBody>
      </p:sp>
      <p:sp>
        <p:nvSpPr>
          <p:cNvPr id="9" name="TextBox 9"/>
          <p:cNvSpPr txBox="1"/>
          <p:nvPr>
            <p:custDataLst>
              <p:tags r:id="rId11"/>
            </p:custDataLst>
          </p:nvPr>
        </p:nvSpPr>
        <p:spPr>
          <a:xfrm>
            <a:off x="4834126" y="2573540"/>
            <a:ext cx="1990051" cy="500137"/>
          </a:xfrm>
          <a:prstGeom prst="rect">
            <a:avLst/>
          </a:prstGeom>
        </p:spPr>
        <p:txBody>
          <a:bodyPr lIns="0" tIns="0" rIns="0" bIns="0" rtlCol="0" anchor="t">
            <a:spAutoFit/>
          </a:bodyPr>
          <a:lstStyle/>
          <a:p>
            <a:pPr algn="ctr" defTabSz="609630">
              <a:lnSpc>
                <a:spcPts val="3920"/>
              </a:lnSpc>
              <a:spcBef>
                <a:spcPct val="0"/>
              </a:spcBef>
            </a:pPr>
            <a:r>
              <a:rPr lang="en-US" sz="2800">
                <a:solidFill>
                  <a:srgbClr val="2C2C2E"/>
                </a:solidFill>
                <a:latin typeface="Muli Bold Bold"/>
              </a:rPr>
              <a:t>Norms </a:t>
            </a:r>
          </a:p>
        </p:txBody>
      </p:sp>
      <p:sp>
        <p:nvSpPr>
          <p:cNvPr id="10" name="TextBox 10"/>
          <p:cNvSpPr txBox="1"/>
          <p:nvPr>
            <p:custDataLst>
              <p:tags r:id="rId12"/>
            </p:custDataLst>
          </p:nvPr>
        </p:nvSpPr>
        <p:spPr>
          <a:xfrm>
            <a:off x="4484924" y="3286162"/>
            <a:ext cx="3034021" cy="1410643"/>
          </a:xfrm>
          <a:prstGeom prst="rect">
            <a:avLst/>
          </a:prstGeom>
        </p:spPr>
        <p:txBody>
          <a:bodyPr lIns="0" tIns="0" rIns="0" bIns="0" rtlCol="0" anchor="t">
            <a:spAutoFit/>
          </a:bodyPr>
          <a:lstStyle/>
          <a:p>
            <a:pPr algn="ctr" defTabSz="609630">
              <a:lnSpc>
                <a:spcPts val="2239"/>
              </a:lnSpc>
            </a:pPr>
            <a:r>
              <a:rPr lang="en-US" sz="1600">
                <a:solidFill>
                  <a:srgbClr val="2C2C2E"/>
                </a:solidFill>
                <a:latin typeface="Muli Regular"/>
              </a:rPr>
              <a:t>- Attention (Be Realistic)  </a:t>
            </a:r>
          </a:p>
          <a:p>
            <a:pPr algn="ctr" defTabSz="609630">
              <a:lnSpc>
                <a:spcPts val="2239"/>
              </a:lnSpc>
            </a:pPr>
            <a:r>
              <a:rPr lang="en-US" sz="1600">
                <a:solidFill>
                  <a:srgbClr val="2C2C2E"/>
                </a:solidFill>
                <a:latin typeface="Muli Regular"/>
              </a:rPr>
              <a:t>- Awareness (Video/Audio)</a:t>
            </a:r>
          </a:p>
          <a:p>
            <a:pPr algn="ctr" defTabSz="609630">
              <a:lnSpc>
                <a:spcPts val="2239"/>
              </a:lnSpc>
            </a:pPr>
            <a:r>
              <a:rPr lang="en-US" sz="1600">
                <a:solidFill>
                  <a:srgbClr val="2C2C2E"/>
                </a:solidFill>
                <a:latin typeface="Muli Regular"/>
              </a:rPr>
              <a:t>- Respect </a:t>
            </a:r>
          </a:p>
          <a:p>
            <a:pPr algn="ctr" defTabSz="609630">
              <a:lnSpc>
                <a:spcPts val="2240"/>
              </a:lnSpc>
            </a:pPr>
            <a:r>
              <a:rPr lang="en-US" sz="1600">
                <a:solidFill>
                  <a:srgbClr val="2C2C2E"/>
                </a:solidFill>
                <a:latin typeface="Muli Regular"/>
              </a:rPr>
              <a:t>- Clearly Defined Roles and Goal  </a:t>
            </a:r>
          </a:p>
          <a:p>
            <a:pPr algn="ctr" defTabSz="609630">
              <a:lnSpc>
                <a:spcPts val="2239"/>
              </a:lnSpc>
              <a:spcBef>
                <a:spcPct val="0"/>
              </a:spcBef>
            </a:pPr>
            <a:r>
              <a:rPr lang="en-US" sz="1600">
                <a:solidFill>
                  <a:srgbClr val="2C2C2E"/>
                </a:solidFill>
                <a:latin typeface="Muli Regular"/>
              </a:rPr>
              <a:t>- Growth Mindset </a:t>
            </a:r>
          </a:p>
        </p:txBody>
      </p:sp>
      <p:sp>
        <p:nvSpPr>
          <p:cNvPr id="11" name="TextBox 11"/>
          <p:cNvSpPr txBox="1"/>
          <p:nvPr>
            <p:custDataLst>
              <p:tags r:id="rId13"/>
            </p:custDataLst>
          </p:nvPr>
        </p:nvSpPr>
        <p:spPr>
          <a:xfrm>
            <a:off x="9002871" y="2575724"/>
            <a:ext cx="1990051" cy="500137"/>
          </a:xfrm>
          <a:prstGeom prst="rect">
            <a:avLst/>
          </a:prstGeom>
        </p:spPr>
        <p:txBody>
          <a:bodyPr lIns="0" tIns="0" rIns="0" bIns="0" rtlCol="0" anchor="t">
            <a:spAutoFit/>
          </a:bodyPr>
          <a:lstStyle/>
          <a:p>
            <a:pPr algn="ctr" defTabSz="609630">
              <a:lnSpc>
                <a:spcPts val="3920"/>
              </a:lnSpc>
              <a:spcBef>
                <a:spcPct val="0"/>
              </a:spcBef>
            </a:pPr>
            <a:r>
              <a:rPr lang="en-US" sz="2800">
                <a:solidFill>
                  <a:srgbClr val="2C2C2E"/>
                </a:solidFill>
                <a:latin typeface="Muli Bold Bold"/>
              </a:rPr>
              <a:t>Why </a:t>
            </a:r>
          </a:p>
        </p:txBody>
      </p:sp>
      <p:sp>
        <p:nvSpPr>
          <p:cNvPr id="12" name="TextBox 12"/>
          <p:cNvSpPr txBox="1"/>
          <p:nvPr>
            <p:custDataLst>
              <p:tags r:id="rId14"/>
            </p:custDataLst>
          </p:nvPr>
        </p:nvSpPr>
        <p:spPr>
          <a:xfrm>
            <a:off x="8475869" y="3286162"/>
            <a:ext cx="3030331" cy="1410643"/>
          </a:xfrm>
          <a:prstGeom prst="rect">
            <a:avLst/>
          </a:prstGeom>
        </p:spPr>
        <p:txBody>
          <a:bodyPr lIns="0" tIns="0" rIns="0" bIns="0" rtlCol="0" anchor="t">
            <a:spAutoFit/>
          </a:bodyPr>
          <a:lstStyle/>
          <a:p>
            <a:pPr algn="ctr" defTabSz="609630">
              <a:lnSpc>
                <a:spcPts val="2239"/>
              </a:lnSpc>
            </a:pPr>
            <a:r>
              <a:rPr lang="en-US" sz="1600">
                <a:solidFill>
                  <a:srgbClr val="2C2C2E"/>
                </a:solidFill>
                <a:latin typeface="Muli Regular"/>
              </a:rPr>
              <a:t>- Explain the Why! </a:t>
            </a:r>
          </a:p>
          <a:p>
            <a:pPr algn="ctr" defTabSz="609630">
              <a:lnSpc>
                <a:spcPts val="2239"/>
              </a:lnSpc>
            </a:pPr>
            <a:r>
              <a:rPr lang="en-US" sz="1600">
                <a:solidFill>
                  <a:srgbClr val="2C2C2E"/>
                </a:solidFill>
                <a:latin typeface="Muli Regular"/>
              </a:rPr>
              <a:t>- Make Sure Everyone is on the same page </a:t>
            </a:r>
          </a:p>
          <a:p>
            <a:pPr algn="ctr" defTabSz="609630">
              <a:lnSpc>
                <a:spcPts val="2239"/>
              </a:lnSpc>
              <a:spcBef>
                <a:spcPct val="0"/>
              </a:spcBef>
            </a:pPr>
            <a:r>
              <a:rPr lang="en-US" sz="1600">
                <a:solidFill>
                  <a:srgbClr val="2C2C2E"/>
                </a:solidFill>
                <a:latin typeface="Muli Regular"/>
              </a:rPr>
              <a:t>- Safety of Student(s) and Employer/Employee</a:t>
            </a:r>
          </a:p>
        </p:txBody>
      </p:sp>
      <p:pic>
        <p:nvPicPr>
          <p:cNvPr id="13" name="Picture 13"/>
          <p:cNvPicPr>
            <a:picLocks noChangeAspect="1"/>
          </p:cNvPicPr>
          <p:nvPr>
            <p:custDataLst>
              <p:tags r:id="rId16"/>
            </p:custDataLst>
          </p:nvPr>
        </p:nvPicPr>
        <p:blipFill>
          <a:blip r:embed="rId15"/>
          <a:stretch>
            <a:fillRect/>
          </a:stretch>
        </p:blipFill>
        <p:spPr>
          <a:xfrm>
            <a:off x="2093275" y="-1154015"/>
            <a:ext cx="1615621" cy="2308030"/>
          </a:xfrm>
          <a:prstGeom prst="rect">
            <a:avLst/>
          </a:prstGeom>
        </p:spPr>
      </p:pic>
      <p:pic>
        <p:nvPicPr>
          <p:cNvPr id="14" name="Picture 14"/>
          <p:cNvPicPr>
            <a:picLocks noChangeAspect="1"/>
          </p:cNvPicPr>
          <p:nvPr>
            <p:custDataLst>
              <p:tags r:id="rId17"/>
            </p:custDataLst>
          </p:nvPr>
        </p:nvPicPr>
        <p:blipFill>
          <a:blip r:embed="rId15"/>
          <a:stretch>
            <a:fillRect/>
          </a:stretch>
        </p:blipFill>
        <p:spPr>
          <a:xfrm>
            <a:off x="8572808" y="-1154015"/>
            <a:ext cx="1615621" cy="2308030"/>
          </a:xfrm>
          <a:prstGeom prst="rect">
            <a:avLst/>
          </a:prstGeom>
        </p:spPr>
      </p:pic>
      <p:pic>
        <p:nvPicPr>
          <p:cNvPr id="15" name="Picture 15"/>
          <p:cNvPicPr>
            <a:picLocks noChangeAspect="1"/>
          </p:cNvPicPr>
          <p:nvPr>
            <p:custDataLst>
              <p:tags r:id="rId19"/>
            </p:custDataLst>
          </p:nvPr>
        </p:nvPicPr>
        <p:blipFill>
          <a:blip r:embed="rId18"/>
          <a:stretch>
            <a:fillRect/>
          </a:stretch>
        </p:blipFill>
        <p:spPr>
          <a:xfrm rot="-8703508">
            <a:off x="-218353" y="4735631"/>
            <a:ext cx="975524" cy="3506787"/>
          </a:xfrm>
          <a:prstGeom prst="rect">
            <a:avLst/>
          </a:prstGeom>
        </p:spPr>
      </p:pic>
      <p:pic>
        <p:nvPicPr>
          <p:cNvPr id="16" name="Picture 16"/>
          <p:cNvPicPr>
            <a:picLocks noChangeAspect="1"/>
          </p:cNvPicPr>
          <p:nvPr>
            <p:custDataLst>
              <p:tags r:id="rId21"/>
            </p:custDataLst>
          </p:nvPr>
        </p:nvPicPr>
        <p:blipFill>
          <a:blip r:embed="rId20"/>
          <a:stretch>
            <a:fillRect/>
          </a:stretch>
        </p:blipFill>
        <p:spPr>
          <a:xfrm rot="7365178">
            <a:off x="11681918" y="4620693"/>
            <a:ext cx="1892037" cy="4584232"/>
          </a:xfrm>
          <a:prstGeom prst="rect">
            <a:avLst/>
          </a:prstGeom>
        </p:spPr>
      </p:pic>
      <p:sp>
        <p:nvSpPr>
          <p:cNvPr id="17" name="TextBox 17"/>
          <p:cNvSpPr txBox="1"/>
          <p:nvPr>
            <p:custDataLst>
              <p:tags r:id="rId22"/>
            </p:custDataLst>
          </p:nvPr>
        </p:nvSpPr>
        <p:spPr>
          <a:xfrm>
            <a:off x="2194105" y="279936"/>
            <a:ext cx="7803791" cy="769441"/>
          </a:xfrm>
          <a:prstGeom prst="rect">
            <a:avLst/>
          </a:prstGeom>
        </p:spPr>
        <p:txBody>
          <a:bodyPr lIns="0" tIns="0" rIns="0" bIns="0" rtlCol="0" anchor="t">
            <a:spAutoFit/>
          </a:bodyPr>
          <a:lstStyle/>
          <a:p>
            <a:pPr algn="ctr" defTabSz="609630">
              <a:lnSpc>
                <a:spcPts val="5973"/>
              </a:lnSpc>
              <a:spcBef>
                <a:spcPct val="0"/>
              </a:spcBef>
            </a:pPr>
            <a:r>
              <a:rPr lang="en-US" sz="4266">
                <a:solidFill>
                  <a:srgbClr val="2C2C2E"/>
                </a:solidFill>
                <a:latin typeface="Homemade Apple"/>
              </a:rPr>
              <a:t>Tips</a:t>
            </a:r>
          </a:p>
        </p:txBody>
      </p:sp>
      <p:pic>
        <p:nvPicPr>
          <p:cNvPr id="18" name="Picture 18"/>
          <p:cNvPicPr>
            <a:picLocks noChangeAspect="1"/>
          </p:cNvPicPr>
          <p:nvPr>
            <p:custDataLst>
              <p:tags r:id="rId24"/>
            </p:custDataLst>
          </p:nvPr>
        </p:nvPicPr>
        <p:blipFill>
          <a:blip r:embed="rId23"/>
          <a:stretch>
            <a:fillRect/>
          </a:stretch>
        </p:blipFill>
        <p:spPr>
          <a:xfrm>
            <a:off x="0" y="5995591"/>
            <a:ext cx="1513137" cy="862409"/>
          </a:xfrm>
          <a:prstGeom prst="rect">
            <a:avLst/>
          </a:prstGeom>
        </p:spPr>
      </p:pic>
      <p:pic>
        <p:nvPicPr>
          <p:cNvPr id="19" name="Picture 18"/>
          <p:cNvPicPr>
            <a:picLocks noChangeAspect="1"/>
          </p:cNvPicPr>
          <p:nvPr>
            <p:custDataLst>
              <p:tags r:id="rId26"/>
            </p:custDataLst>
          </p:nvPr>
        </p:nvPicPr>
        <p:blipFill>
          <a:blip r:embed="rId25">
            <a:extLst>
              <a:ext uri="{28A0092B-C50C-407E-A947-70E740481C1C}">
                <a14:useLocalDpi xmlns:a14="http://schemas.microsoft.com/office/drawing/2010/main" val="0"/>
              </a:ext>
            </a:extLst>
          </a:blip>
          <a:stretch>
            <a:fillRect/>
          </a:stretch>
        </p:blipFill>
        <p:spPr>
          <a:xfrm>
            <a:off x="10280551" y="6118920"/>
            <a:ext cx="1822862" cy="615749"/>
          </a:xfrm>
          <a:prstGeom prst="rect">
            <a:avLst/>
          </a:prstGeom>
        </p:spPr>
      </p:pic>
    </p:spTree>
    <p:custDataLst>
      <p:tags r:id="rId27"/>
    </p:custDataLst>
    <p:extLst>
      <p:ext uri="{BB962C8B-B14F-4D97-AF65-F5344CB8AC3E}">
        <p14:creationId xmlns:p14="http://schemas.microsoft.com/office/powerpoint/2010/main" val="1283211593"/>
      </p:ext>
    </p:extLst>
  </p:cSld>
  <p:clrMapOvr>
    <a:masterClrMapping/>
  </p:clrMapOvr>
  <p:transition/>
  <p:timing/>
</p:sld>
</file>

<file path=ppt/slides/slide2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rgbClr val="93A4D8"/>
        </a:solidFill>
        <a:effectLst/>
      </p:bgPr>
    </p:bg>
    <p:spTree>
      <p:nvGrpSpPr>
        <p:cNvPr id="1" name=""/>
        <p:cNvGrpSpPr/>
        <p:nvPr/>
      </p:nvGrpSpPr>
      <p:grpSpPr>
        <a:xfrm>
          <a:off x="0" y="0"/>
          <a:ext cx="0" cy="0"/>
        </a:xfrm>
      </p:grpSpPr>
      <p:pic>
        <p:nvPicPr>
          <p:cNvPr id="2" name="Picture 2"/>
          <p:cNvPicPr>
            <a:picLocks noChangeAspect="1"/>
          </p:cNvPicPr>
          <p:nvPr>
            <p:custDataLst>
              <p:tags r:id="rId3"/>
            </p:custDataLst>
          </p:nvPr>
        </p:nvPicPr>
        <p:blipFill>
          <a:blip r:embed="rId2"/>
          <a:stretch>
            <a:fillRect/>
          </a:stretch>
        </p:blipFill>
        <p:spPr>
          <a:xfrm rot="-118389">
            <a:off x="1960075" y="1483051"/>
            <a:ext cx="8083719" cy="382139"/>
          </a:xfrm>
          <a:prstGeom prst="rect">
            <a:avLst/>
          </a:prstGeom>
        </p:spPr>
      </p:pic>
      <p:sp>
        <p:nvSpPr>
          <p:cNvPr id="3" name="TextBox 3"/>
          <p:cNvSpPr txBox="1"/>
          <p:nvPr>
            <p:custDataLst>
              <p:tags r:id="rId4"/>
            </p:custDataLst>
          </p:nvPr>
        </p:nvSpPr>
        <p:spPr>
          <a:xfrm>
            <a:off x="2244185" y="938134"/>
            <a:ext cx="7803791" cy="769441"/>
          </a:xfrm>
          <a:prstGeom prst="rect">
            <a:avLst/>
          </a:prstGeom>
        </p:spPr>
        <p:txBody>
          <a:bodyPr lIns="0" tIns="0" rIns="0" bIns="0" rtlCol="0" anchor="t">
            <a:spAutoFit/>
          </a:bodyPr>
          <a:lstStyle/>
          <a:p>
            <a:pPr algn="ctr" defTabSz="609630">
              <a:lnSpc>
                <a:spcPts val="5973"/>
              </a:lnSpc>
              <a:spcBef>
                <a:spcPct val="0"/>
              </a:spcBef>
            </a:pPr>
            <a:r>
              <a:rPr lang="en-US" sz="4266">
                <a:solidFill>
                  <a:srgbClr val="2C2C2E"/>
                </a:solidFill>
                <a:latin typeface="Homemade Apple"/>
              </a:rPr>
              <a:t>Engagement - Resources</a:t>
            </a:r>
          </a:p>
        </p:txBody>
      </p:sp>
      <p:pic>
        <p:nvPicPr>
          <p:cNvPr id="4" name="Picture 4"/>
          <p:cNvPicPr>
            <a:picLocks noChangeAspect="1"/>
          </p:cNvPicPr>
          <p:nvPr>
            <p:custDataLst>
              <p:tags r:id="rId6"/>
            </p:custDataLst>
          </p:nvPr>
        </p:nvPicPr>
        <p:blipFill>
          <a:blip r:embed="rId5"/>
          <a:stretch>
            <a:fillRect/>
          </a:stretch>
        </p:blipFill>
        <p:spPr>
          <a:xfrm rot="238595">
            <a:off x="20690" y="1968636"/>
            <a:ext cx="3820074" cy="729287"/>
          </a:xfrm>
          <a:prstGeom prst="rect">
            <a:avLst/>
          </a:prstGeom>
        </p:spPr>
      </p:pic>
      <p:pic>
        <p:nvPicPr>
          <p:cNvPr id="5" name="Picture 5"/>
          <p:cNvPicPr>
            <a:picLocks noChangeAspect="1"/>
          </p:cNvPicPr>
          <p:nvPr>
            <p:custDataLst>
              <p:tags r:id="rId7"/>
            </p:custDataLst>
          </p:nvPr>
        </p:nvPicPr>
        <p:blipFill>
          <a:blip r:embed="rId5"/>
          <a:stretch>
            <a:fillRect/>
          </a:stretch>
        </p:blipFill>
        <p:spPr>
          <a:xfrm rot="238595">
            <a:off x="4096572" y="1970743"/>
            <a:ext cx="3810725" cy="727502"/>
          </a:xfrm>
          <a:prstGeom prst="rect">
            <a:avLst/>
          </a:prstGeom>
        </p:spPr>
      </p:pic>
      <p:pic>
        <p:nvPicPr>
          <p:cNvPr id="6" name="Picture 6"/>
          <p:cNvPicPr>
            <a:picLocks noChangeAspect="1"/>
          </p:cNvPicPr>
          <p:nvPr>
            <p:custDataLst>
              <p:tags r:id="rId8"/>
            </p:custDataLst>
          </p:nvPr>
        </p:nvPicPr>
        <p:blipFill>
          <a:blip r:embed="rId5"/>
          <a:stretch>
            <a:fillRect/>
          </a:stretch>
        </p:blipFill>
        <p:spPr>
          <a:xfrm rot="238595">
            <a:off x="8153467" y="1964371"/>
            <a:ext cx="3696244" cy="705647"/>
          </a:xfrm>
          <a:prstGeom prst="rect">
            <a:avLst/>
          </a:prstGeom>
        </p:spPr>
      </p:pic>
      <p:sp>
        <p:nvSpPr>
          <p:cNvPr id="7" name="TextBox 7"/>
          <p:cNvSpPr txBox="1"/>
          <p:nvPr>
            <p:custDataLst>
              <p:tags r:id="rId9"/>
            </p:custDataLst>
          </p:nvPr>
        </p:nvSpPr>
        <p:spPr>
          <a:xfrm>
            <a:off x="628564" y="1953444"/>
            <a:ext cx="1990051" cy="500137"/>
          </a:xfrm>
          <a:prstGeom prst="rect">
            <a:avLst/>
          </a:prstGeom>
        </p:spPr>
        <p:txBody>
          <a:bodyPr lIns="0" tIns="0" rIns="0" bIns="0" rtlCol="0" anchor="t">
            <a:spAutoFit/>
          </a:bodyPr>
          <a:lstStyle/>
          <a:p>
            <a:pPr algn="ctr" defTabSz="609630">
              <a:lnSpc>
                <a:spcPts val="3920"/>
              </a:lnSpc>
              <a:spcBef>
                <a:spcPct val="0"/>
              </a:spcBef>
            </a:pPr>
            <a:r>
              <a:rPr lang="en-US" sz="2800">
                <a:solidFill>
                  <a:srgbClr val="2C2C2E"/>
                </a:solidFill>
                <a:latin typeface="Muli Bold Bold"/>
              </a:rPr>
              <a:t>LIVE </a:t>
            </a:r>
          </a:p>
        </p:txBody>
      </p:sp>
      <p:sp>
        <p:nvSpPr>
          <p:cNvPr id="8" name="TextBox 8"/>
          <p:cNvSpPr txBox="1"/>
          <p:nvPr>
            <p:custDataLst>
              <p:tags r:id="rId10"/>
            </p:custDataLst>
          </p:nvPr>
        </p:nvSpPr>
        <p:spPr>
          <a:xfrm>
            <a:off x="269409" y="2797754"/>
            <a:ext cx="2493774" cy="846386"/>
          </a:xfrm>
          <a:prstGeom prst="rect">
            <a:avLst/>
          </a:prstGeom>
        </p:spPr>
        <p:txBody>
          <a:bodyPr lIns="0" tIns="0" rIns="0" bIns="0" rtlCol="0" anchor="t">
            <a:spAutoFit/>
          </a:bodyPr>
          <a:lstStyle/>
          <a:p>
            <a:pPr algn="ctr" defTabSz="609630">
              <a:lnSpc>
                <a:spcPts val="2239"/>
              </a:lnSpc>
            </a:pPr>
            <a:r>
              <a:rPr lang="en-US" sz="1600">
                <a:solidFill>
                  <a:srgbClr val="2C2C2E"/>
                </a:solidFill>
                <a:latin typeface="Muli Regular"/>
              </a:rPr>
              <a:t>-  ZOOM </a:t>
            </a:r>
          </a:p>
          <a:p>
            <a:pPr algn="ctr" defTabSz="609630">
              <a:lnSpc>
                <a:spcPts val="2239"/>
              </a:lnSpc>
            </a:pPr>
            <a:r>
              <a:rPr lang="en-US" sz="1600">
                <a:solidFill>
                  <a:srgbClr val="2C2C2E"/>
                </a:solidFill>
                <a:latin typeface="Muli Regular"/>
              </a:rPr>
              <a:t>-QOOPER </a:t>
            </a:r>
          </a:p>
          <a:p>
            <a:pPr algn="ctr" defTabSz="609630">
              <a:lnSpc>
                <a:spcPts val="2239"/>
              </a:lnSpc>
              <a:spcBef>
                <a:spcPct val="0"/>
              </a:spcBef>
            </a:pPr>
            <a:r>
              <a:rPr lang="en-US" sz="1600">
                <a:solidFill>
                  <a:srgbClr val="2C2C2E"/>
                </a:solidFill>
                <a:latin typeface="Muli Regular"/>
              </a:rPr>
              <a:t>- GOOGLE HANGOUT </a:t>
            </a:r>
          </a:p>
        </p:txBody>
      </p:sp>
      <p:sp>
        <p:nvSpPr>
          <p:cNvPr id="9" name="TextBox 9"/>
          <p:cNvSpPr txBox="1"/>
          <p:nvPr>
            <p:custDataLst>
              <p:tags r:id="rId11"/>
            </p:custDataLst>
          </p:nvPr>
        </p:nvSpPr>
        <p:spPr>
          <a:xfrm>
            <a:off x="4783236" y="2055223"/>
            <a:ext cx="1990051" cy="500137"/>
          </a:xfrm>
          <a:prstGeom prst="rect">
            <a:avLst/>
          </a:prstGeom>
        </p:spPr>
        <p:txBody>
          <a:bodyPr lIns="0" tIns="0" rIns="0" bIns="0" rtlCol="0" anchor="t">
            <a:spAutoFit/>
          </a:bodyPr>
          <a:lstStyle/>
          <a:p>
            <a:pPr algn="ctr" defTabSz="609630">
              <a:lnSpc>
                <a:spcPts val="3920"/>
              </a:lnSpc>
              <a:spcBef>
                <a:spcPct val="0"/>
              </a:spcBef>
            </a:pPr>
            <a:r>
              <a:rPr lang="en-US" sz="2800">
                <a:solidFill>
                  <a:srgbClr val="2C2C2E"/>
                </a:solidFill>
                <a:latin typeface="Muli Bold Bold"/>
              </a:rPr>
              <a:t>APPS</a:t>
            </a:r>
          </a:p>
        </p:txBody>
      </p:sp>
      <p:sp>
        <p:nvSpPr>
          <p:cNvPr id="10" name="TextBox 10"/>
          <p:cNvSpPr txBox="1"/>
          <p:nvPr>
            <p:custDataLst>
              <p:tags r:id="rId12"/>
            </p:custDataLst>
          </p:nvPr>
        </p:nvSpPr>
        <p:spPr>
          <a:xfrm>
            <a:off x="4577619" y="2874976"/>
            <a:ext cx="2401284" cy="2257028"/>
          </a:xfrm>
          <a:prstGeom prst="rect">
            <a:avLst/>
          </a:prstGeom>
        </p:spPr>
        <p:txBody>
          <a:bodyPr lIns="0" tIns="0" rIns="0" bIns="0" rtlCol="0" anchor="t">
            <a:spAutoFit/>
          </a:bodyPr>
          <a:lstStyle/>
          <a:p>
            <a:pPr algn="ctr" defTabSz="609630">
              <a:lnSpc>
                <a:spcPts val="2239"/>
              </a:lnSpc>
            </a:pPr>
            <a:r>
              <a:rPr lang="en-US" sz="1600">
                <a:solidFill>
                  <a:srgbClr val="2C2C2E"/>
                </a:solidFill>
                <a:latin typeface="Muli Regular"/>
              </a:rPr>
              <a:t>- INSTAGRAM </a:t>
            </a:r>
          </a:p>
          <a:p>
            <a:pPr algn="ctr" defTabSz="609630">
              <a:lnSpc>
                <a:spcPts val="2239"/>
              </a:lnSpc>
            </a:pPr>
            <a:r>
              <a:rPr lang="en-US" sz="1600">
                <a:solidFill>
                  <a:srgbClr val="2C2C2E"/>
                </a:solidFill>
                <a:latin typeface="Muli Regular"/>
              </a:rPr>
              <a:t>- FACEBOOK</a:t>
            </a:r>
          </a:p>
          <a:p>
            <a:pPr algn="ctr" defTabSz="609630">
              <a:lnSpc>
                <a:spcPts val="2239"/>
              </a:lnSpc>
            </a:pPr>
            <a:r>
              <a:rPr lang="en-US" sz="1600">
                <a:solidFill>
                  <a:srgbClr val="2C2C2E"/>
                </a:solidFill>
                <a:latin typeface="Muli Regular"/>
              </a:rPr>
              <a:t>- TWITTER</a:t>
            </a:r>
          </a:p>
          <a:p>
            <a:pPr algn="ctr" defTabSz="609630">
              <a:lnSpc>
                <a:spcPts val="2239"/>
              </a:lnSpc>
            </a:pPr>
            <a:r>
              <a:rPr lang="en-US" sz="1600">
                <a:solidFill>
                  <a:srgbClr val="2C2C2E"/>
                </a:solidFill>
                <a:latin typeface="Muli Regular"/>
              </a:rPr>
              <a:t>- TPT</a:t>
            </a:r>
          </a:p>
          <a:p>
            <a:pPr algn="ctr" defTabSz="609630">
              <a:lnSpc>
                <a:spcPts val="2239"/>
              </a:lnSpc>
            </a:pPr>
            <a:r>
              <a:rPr lang="en-US" sz="1600">
                <a:solidFill>
                  <a:srgbClr val="2C2C2E"/>
                </a:solidFill>
                <a:latin typeface="Muli Regular"/>
              </a:rPr>
              <a:t>- GOGGLE FORMS </a:t>
            </a:r>
          </a:p>
          <a:p>
            <a:pPr algn="ctr" defTabSz="609630">
              <a:lnSpc>
                <a:spcPts val="2239"/>
              </a:lnSpc>
            </a:pPr>
            <a:r>
              <a:rPr lang="en-US" sz="1600">
                <a:solidFill>
                  <a:srgbClr val="2C2C2E"/>
                </a:solidFill>
                <a:latin typeface="Muli Regular"/>
              </a:rPr>
              <a:t>- YOUTUBE </a:t>
            </a:r>
          </a:p>
          <a:p>
            <a:pPr algn="ctr" defTabSz="609630">
              <a:lnSpc>
                <a:spcPts val="2240"/>
              </a:lnSpc>
            </a:pPr>
            <a:r>
              <a:rPr lang="en-US" sz="1600">
                <a:solidFill>
                  <a:srgbClr val="2C2C2E"/>
                </a:solidFill>
                <a:latin typeface="Muli Regular"/>
              </a:rPr>
              <a:t>- FLIP GRID </a:t>
            </a:r>
          </a:p>
          <a:p>
            <a:pPr algn="ctr" defTabSz="609630">
              <a:lnSpc>
                <a:spcPts val="2239"/>
              </a:lnSpc>
              <a:spcBef>
                <a:spcPct val="0"/>
              </a:spcBef>
            </a:pPr>
            <a:r>
              <a:rPr lang="en-US" sz="1600">
                <a:solidFill>
                  <a:srgbClr val="2C2C2E"/>
                </a:solidFill>
                <a:latin typeface="Muli Regular"/>
              </a:rPr>
              <a:t>- PADLET</a:t>
            </a:r>
          </a:p>
        </p:txBody>
      </p:sp>
      <p:sp>
        <p:nvSpPr>
          <p:cNvPr id="11" name="TextBox 11"/>
          <p:cNvSpPr txBox="1"/>
          <p:nvPr>
            <p:custDataLst>
              <p:tags r:id="rId13"/>
            </p:custDataLst>
          </p:nvPr>
        </p:nvSpPr>
        <p:spPr>
          <a:xfrm>
            <a:off x="8634866" y="2874976"/>
            <a:ext cx="2254717" cy="2539157"/>
          </a:xfrm>
          <a:prstGeom prst="rect">
            <a:avLst/>
          </a:prstGeom>
        </p:spPr>
        <p:txBody>
          <a:bodyPr lIns="0" tIns="0" rIns="0" bIns="0" rtlCol="0" anchor="t">
            <a:spAutoFit/>
          </a:bodyPr>
          <a:lstStyle/>
          <a:p>
            <a:pPr algn="ctr" defTabSz="609630">
              <a:lnSpc>
                <a:spcPts val="2240"/>
              </a:lnSpc>
            </a:pPr>
            <a:r>
              <a:rPr lang="en-US" sz="1600">
                <a:solidFill>
                  <a:srgbClr val="2C2C2E"/>
                </a:solidFill>
                <a:latin typeface="Muli Regular"/>
              </a:rPr>
              <a:t>- TOWN HALLS </a:t>
            </a:r>
          </a:p>
          <a:p>
            <a:pPr algn="ctr" defTabSz="609630">
              <a:lnSpc>
                <a:spcPts val="2240"/>
              </a:lnSpc>
            </a:pPr>
            <a:r>
              <a:rPr lang="en-US" sz="1600">
                <a:solidFill>
                  <a:srgbClr val="2C2C2E"/>
                </a:solidFill>
                <a:latin typeface="Muli Regular"/>
              </a:rPr>
              <a:t>WEBINARS </a:t>
            </a:r>
          </a:p>
          <a:p>
            <a:pPr algn="ctr" defTabSz="609630">
              <a:lnSpc>
                <a:spcPts val="2239"/>
              </a:lnSpc>
            </a:pPr>
            <a:r>
              <a:rPr lang="en-US" sz="1600">
                <a:solidFill>
                  <a:srgbClr val="2C2C2E"/>
                </a:solidFill>
                <a:latin typeface="Muli Regular"/>
              </a:rPr>
              <a:t>- POLLS </a:t>
            </a:r>
          </a:p>
          <a:p>
            <a:pPr algn="ctr" defTabSz="609630">
              <a:lnSpc>
                <a:spcPts val="2240"/>
              </a:lnSpc>
            </a:pPr>
            <a:r>
              <a:rPr lang="en-US" sz="1600">
                <a:solidFill>
                  <a:srgbClr val="2C2C2E"/>
                </a:solidFill>
                <a:latin typeface="Muli Regular"/>
              </a:rPr>
              <a:t>- DISCUSSION BOARD</a:t>
            </a:r>
          </a:p>
          <a:p>
            <a:pPr algn="ctr" defTabSz="609630">
              <a:lnSpc>
                <a:spcPts val="2240"/>
              </a:lnSpc>
            </a:pPr>
            <a:r>
              <a:rPr lang="en-US" sz="1600">
                <a:solidFill>
                  <a:srgbClr val="2C2C2E"/>
                </a:solidFill>
                <a:latin typeface="Muli Regular"/>
              </a:rPr>
              <a:t>-  TED TALKS</a:t>
            </a:r>
          </a:p>
          <a:p>
            <a:pPr algn="ctr" defTabSz="609630">
              <a:lnSpc>
                <a:spcPts val="2240"/>
              </a:lnSpc>
            </a:pPr>
            <a:r>
              <a:rPr lang="en-US" sz="1600">
                <a:solidFill>
                  <a:srgbClr val="2C2C2E"/>
                </a:solidFill>
                <a:latin typeface="Muli Regular"/>
              </a:rPr>
              <a:t>- MUSIC/ MOVIES </a:t>
            </a:r>
          </a:p>
          <a:p>
            <a:pPr algn="ctr" defTabSz="609630">
              <a:lnSpc>
                <a:spcPts val="2240"/>
              </a:lnSpc>
            </a:pPr>
            <a:r>
              <a:rPr lang="en-US" sz="1600">
                <a:solidFill>
                  <a:srgbClr val="2C2C2E"/>
                </a:solidFill>
                <a:latin typeface="Muli Regular"/>
              </a:rPr>
              <a:t>- POP CULTURE </a:t>
            </a:r>
          </a:p>
          <a:p>
            <a:pPr algn="ctr" defTabSz="609630">
              <a:lnSpc>
                <a:spcPts val="2240"/>
              </a:lnSpc>
            </a:pPr>
            <a:r>
              <a:rPr lang="en-US" sz="1600">
                <a:solidFill>
                  <a:srgbClr val="2C2C2E"/>
                </a:solidFill>
                <a:latin typeface="Muli Regular"/>
              </a:rPr>
              <a:t>- PODCASTS </a:t>
            </a:r>
          </a:p>
          <a:p>
            <a:pPr algn="ctr" defTabSz="609630">
              <a:lnSpc>
                <a:spcPts val="2239"/>
              </a:lnSpc>
              <a:spcBef>
                <a:spcPct val="0"/>
              </a:spcBef>
            </a:pPr>
            <a:r>
              <a:rPr lang="en-US" sz="1600">
                <a:solidFill>
                  <a:srgbClr val="2C2C2E"/>
                </a:solidFill>
                <a:latin typeface="Muli Regular"/>
              </a:rPr>
              <a:t>- FIELD TRIPS </a:t>
            </a:r>
          </a:p>
        </p:txBody>
      </p:sp>
      <p:pic>
        <p:nvPicPr>
          <p:cNvPr id="12" name="Picture 12"/>
          <p:cNvPicPr>
            <a:picLocks noChangeAspect="1"/>
          </p:cNvPicPr>
          <p:nvPr>
            <p:custDataLst>
              <p:tags r:id="rId15"/>
            </p:custDataLst>
          </p:nvPr>
        </p:nvPicPr>
        <p:blipFill>
          <a:blip r:embed="rId14"/>
          <a:stretch>
            <a:fillRect/>
          </a:stretch>
        </p:blipFill>
        <p:spPr>
          <a:xfrm>
            <a:off x="628564" y="-1154015"/>
            <a:ext cx="1615621" cy="2308030"/>
          </a:xfrm>
          <a:prstGeom prst="rect">
            <a:avLst/>
          </a:prstGeom>
        </p:spPr>
      </p:pic>
      <p:pic>
        <p:nvPicPr>
          <p:cNvPr id="13" name="Picture 13"/>
          <p:cNvPicPr>
            <a:picLocks noChangeAspect="1"/>
          </p:cNvPicPr>
          <p:nvPr>
            <p:custDataLst>
              <p:tags r:id="rId16"/>
            </p:custDataLst>
          </p:nvPr>
        </p:nvPicPr>
        <p:blipFill>
          <a:blip r:embed="rId14"/>
          <a:stretch>
            <a:fillRect/>
          </a:stretch>
        </p:blipFill>
        <p:spPr>
          <a:xfrm>
            <a:off x="9890579" y="-1154015"/>
            <a:ext cx="1615621" cy="2308030"/>
          </a:xfrm>
          <a:prstGeom prst="rect">
            <a:avLst/>
          </a:prstGeom>
        </p:spPr>
      </p:pic>
      <p:pic>
        <p:nvPicPr>
          <p:cNvPr id="14" name="Picture 14"/>
          <p:cNvPicPr>
            <a:picLocks noChangeAspect="1"/>
          </p:cNvPicPr>
          <p:nvPr>
            <p:custDataLst>
              <p:tags r:id="rId18"/>
            </p:custDataLst>
          </p:nvPr>
        </p:nvPicPr>
        <p:blipFill>
          <a:blip r:embed="rId17"/>
          <a:stretch>
            <a:fillRect/>
          </a:stretch>
        </p:blipFill>
        <p:spPr>
          <a:xfrm rot="-8703508">
            <a:off x="-218353" y="4735631"/>
            <a:ext cx="975524" cy="3506787"/>
          </a:xfrm>
          <a:prstGeom prst="rect">
            <a:avLst/>
          </a:prstGeom>
        </p:spPr>
      </p:pic>
      <p:pic>
        <p:nvPicPr>
          <p:cNvPr id="15" name="Picture 15"/>
          <p:cNvPicPr>
            <a:picLocks noChangeAspect="1"/>
          </p:cNvPicPr>
          <p:nvPr>
            <p:custDataLst>
              <p:tags r:id="rId20"/>
            </p:custDataLst>
          </p:nvPr>
        </p:nvPicPr>
        <p:blipFill>
          <a:blip r:embed="rId19"/>
          <a:stretch>
            <a:fillRect/>
          </a:stretch>
        </p:blipFill>
        <p:spPr>
          <a:xfrm rot="7365178">
            <a:off x="11495079" y="4196909"/>
            <a:ext cx="1892037" cy="4584232"/>
          </a:xfrm>
          <a:prstGeom prst="rect">
            <a:avLst/>
          </a:prstGeom>
        </p:spPr>
      </p:pic>
      <p:sp>
        <p:nvSpPr>
          <p:cNvPr id="16" name="TextBox 16"/>
          <p:cNvSpPr txBox="1"/>
          <p:nvPr>
            <p:custDataLst>
              <p:tags r:id="rId21"/>
            </p:custDataLst>
          </p:nvPr>
        </p:nvSpPr>
        <p:spPr>
          <a:xfrm>
            <a:off x="2141707" y="126214"/>
            <a:ext cx="7803791" cy="769441"/>
          </a:xfrm>
          <a:prstGeom prst="rect">
            <a:avLst/>
          </a:prstGeom>
        </p:spPr>
        <p:txBody>
          <a:bodyPr lIns="0" tIns="0" rIns="0" bIns="0" rtlCol="0" anchor="t">
            <a:spAutoFit/>
          </a:bodyPr>
          <a:lstStyle/>
          <a:p>
            <a:pPr algn="ctr" defTabSz="609630">
              <a:lnSpc>
                <a:spcPts val="5973"/>
              </a:lnSpc>
              <a:spcBef>
                <a:spcPct val="0"/>
              </a:spcBef>
            </a:pPr>
            <a:r>
              <a:rPr lang="en-US" sz="4266">
                <a:solidFill>
                  <a:srgbClr val="2C2C2E"/>
                </a:solidFill>
                <a:latin typeface="Homemade Apple"/>
              </a:rPr>
              <a:t>Tips </a:t>
            </a:r>
          </a:p>
        </p:txBody>
      </p:sp>
      <p:sp>
        <p:nvSpPr>
          <p:cNvPr id="17" name="TextBox 17"/>
          <p:cNvSpPr txBox="1"/>
          <p:nvPr>
            <p:custDataLst>
              <p:tags r:id="rId22"/>
            </p:custDataLst>
          </p:nvPr>
        </p:nvSpPr>
        <p:spPr>
          <a:xfrm>
            <a:off x="8403491" y="2055223"/>
            <a:ext cx="2974177" cy="500137"/>
          </a:xfrm>
          <a:prstGeom prst="rect">
            <a:avLst/>
          </a:prstGeom>
        </p:spPr>
        <p:txBody>
          <a:bodyPr lIns="0" tIns="0" rIns="0" bIns="0" rtlCol="0" anchor="t">
            <a:spAutoFit/>
          </a:bodyPr>
          <a:lstStyle/>
          <a:p>
            <a:pPr algn="ctr" defTabSz="609630">
              <a:lnSpc>
                <a:spcPts val="3920"/>
              </a:lnSpc>
              <a:spcBef>
                <a:spcPct val="0"/>
              </a:spcBef>
            </a:pPr>
            <a:r>
              <a:rPr lang="en-US" sz="2800">
                <a:solidFill>
                  <a:srgbClr val="2C2C2E"/>
                </a:solidFill>
                <a:latin typeface="Muli Bold Bold"/>
              </a:rPr>
              <a:t>VIRTUAL IDEAS</a:t>
            </a:r>
          </a:p>
        </p:txBody>
      </p:sp>
      <p:pic>
        <p:nvPicPr>
          <p:cNvPr id="18" name="Picture 18"/>
          <p:cNvPicPr>
            <a:picLocks noChangeAspect="1"/>
          </p:cNvPicPr>
          <p:nvPr>
            <p:custDataLst>
              <p:tags r:id="rId24"/>
            </p:custDataLst>
          </p:nvPr>
        </p:nvPicPr>
        <p:blipFill>
          <a:blip r:embed="rId23"/>
          <a:stretch>
            <a:fillRect/>
          </a:stretch>
        </p:blipFill>
        <p:spPr>
          <a:xfrm>
            <a:off x="0" y="5995591"/>
            <a:ext cx="1513137" cy="862409"/>
          </a:xfrm>
          <a:prstGeom prst="rect">
            <a:avLst/>
          </a:prstGeom>
        </p:spPr>
      </p:pic>
      <p:pic>
        <p:nvPicPr>
          <p:cNvPr id="19" name="Picture 18"/>
          <p:cNvPicPr>
            <a:picLocks noChangeAspect="1"/>
          </p:cNvPicPr>
          <p:nvPr>
            <p:custDataLst>
              <p:tags r:id="rId26"/>
            </p:custDataLst>
          </p:nvPr>
        </p:nvPicPr>
        <p:blipFill>
          <a:blip r:embed="rId25">
            <a:extLst>
              <a:ext uri="{28A0092B-C50C-407E-A947-70E740481C1C}">
                <a14:useLocalDpi xmlns:a14="http://schemas.microsoft.com/office/drawing/2010/main" val="0"/>
              </a:ext>
            </a:extLst>
          </a:blip>
          <a:stretch>
            <a:fillRect/>
          </a:stretch>
        </p:blipFill>
        <p:spPr>
          <a:xfrm>
            <a:off x="10047976" y="5995591"/>
            <a:ext cx="1822862" cy="615749"/>
          </a:xfrm>
          <a:prstGeom prst="rect">
            <a:avLst/>
          </a:prstGeom>
        </p:spPr>
      </p:pic>
    </p:spTree>
    <p:custDataLst>
      <p:tags r:id="rId27"/>
    </p:custDataLst>
    <p:extLst>
      <p:ext uri="{BB962C8B-B14F-4D97-AF65-F5344CB8AC3E}">
        <p14:creationId xmlns:p14="http://schemas.microsoft.com/office/powerpoint/2010/main" val="4057088388"/>
      </p:ext>
    </p:extLst>
  </p:cSld>
  <p:clrMapOvr>
    <a:masterClrMapping/>
  </p:clrMapOvr>
  <p:transition/>
  <p:timing/>
</p:sld>
</file>

<file path=ppt/slides/slide2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rgbClr val="FEF9DD"/>
        </a:solidFill>
        <a:effectLst/>
      </p:bgPr>
    </p:bg>
    <p:spTree>
      <p:nvGrpSpPr>
        <p:cNvPr id="1" name=""/>
        <p:cNvGrpSpPr/>
        <p:nvPr/>
      </p:nvGrpSpPr>
      <p:grpSpPr>
        <a:xfrm>
          <a:off x="0" y="0"/>
          <a:ext cx="0" cy="0"/>
        </a:xfrm>
      </p:grpSpPr>
      <p:sp>
        <p:nvSpPr>
          <p:cNvPr id="2" name="TextBox 2"/>
          <p:cNvSpPr txBox="1"/>
          <p:nvPr>
            <p:custDataLst>
              <p:tags r:id="rId2"/>
            </p:custDataLst>
          </p:nvPr>
        </p:nvSpPr>
        <p:spPr>
          <a:xfrm>
            <a:off x="5438939" y="1615704"/>
            <a:ext cx="6540400" cy="769441"/>
          </a:xfrm>
          <a:prstGeom prst="rect">
            <a:avLst/>
          </a:prstGeom>
        </p:spPr>
        <p:txBody>
          <a:bodyPr lIns="0" tIns="0" rIns="0" bIns="0" rtlCol="0" anchor="t">
            <a:spAutoFit/>
          </a:bodyPr>
          <a:lstStyle/>
          <a:p>
            <a:pPr algn="ctr" defTabSz="609630">
              <a:lnSpc>
                <a:spcPts val="5974"/>
              </a:lnSpc>
              <a:spcBef>
                <a:spcPct val="0"/>
              </a:spcBef>
            </a:pPr>
            <a:r>
              <a:rPr lang="en-US" sz="4267">
                <a:solidFill>
                  <a:srgbClr val="2C2C2E"/>
                </a:solidFill>
                <a:latin typeface="Homemade Apple"/>
              </a:rPr>
              <a:t>What  We  Learned !!!</a:t>
            </a:r>
          </a:p>
        </p:txBody>
      </p:sp>
      <p:sp>
        <p:nvSpPr>
          <p:cNvPr id="3" name="TextBox 3"/>
          <p:cNvSpPr txBox="1"/>
          <p:nvPr>
            <p:custDataLst>
              <p:tags r:id="rId3"/>
            </p:custDataLst>
          </p:nvPr>
        </p:nvSpPr>
        <p:spPr>
          <a:xfrm>
            <a:off x="5428052" y="2501303"/>
            <a:ext cx="6551286" cy="2962349"/>
          </a:xfrm>
          <a:prstGeom prst="rect">
            <a:avLst/>
          </a:prstGeom>
        </p:spPr>
        <p:txBody>
          <a:bodyPr lIns="0" tIns="0" rIns="0" bIns="0" rtlCol="0" anchor="t">
            <a:spAutoFit/>
          </a:bodyPr>
          <a:lstStyle/>
          <a:p>
            <a:pPr defTabSz="609630">
              <a:lnSpc>
                <a:spcPts val="3253"/>
              </a:lnSpc>
            </a:pPr>
            <a:r>
              <a:rPr lang="en-US" sz="1827">
                <a:solidFill>
                  <a:srgbClr val="2C2C2E"/>
                </a:solidFill>
                <a:latin typeface="Muli Regular"/>
              </a:rPr>
              <a:t>- Connection  and Consistency is Key </a:t>
            </a:r>
          </a:p>
          <a:p>
            <a:pPr defTabSz="609630">
              <a:lnSpc>
                <a:spcPts val="3253"/>
              </a:lnSpc>
            </a:pPr>
            <a:r>
              <a:rPr lang="en-US" sz="1827">
                <a:solidFill>
                  <a:srgbClr val="2C2C2E"/>
                </a:solidFill>
                <a:latin typeface="Muli Regular"/>
              </a:rPr>
              <a:t>- Continuous Learning and Growth Mindset is Imperative </a:t>
            </a:r>
          </a:p>
          <a:p>
            <a:pPr defTabSz="609630">
              <a:lnSpc>
                <a:spcPts val="3253"/>
              </a:lnSpc>
            </a:pPr>
            <a:r>
              <a:rPr lang="en-US" sz="1827">
                <a:solidFill>
                  <a:srgbClr val="2C2C2E"/>
                </a:solidFill>
                <a:latin typeface="Muli Regular"/>
              </a:rPr>
              <a:t>- Collaboration and Student Ownership </a:t>
            </a:r>
          </a:p>
          <a:p>
            <a:pPr defTabSz="609630">
              <a:lnSpc>
                <a:spcPts val="3253"/>
              </a:lnSpc>
            </a:pPr>
            <a:r>
              <a:rPr lang="en-US" sz="1827">
                <a:solidFill>
                  <a:srgbClr val="2C2C2E"/>
                </a:solidFill>
                <a:latin typeface="Muli Regular"/>
              </a:rPr>
              <a:t>- Importance of </a:t>
            </a:r>
            <a:r>
              <a:rPr lang="en-US" sz="1827" smtClean="0">
                <a:solidFill>
                  <a:srgbClr val="2C2C2E"/>
                </a:solidFill>
                <a:latin typeface="Muli Regular"/>
              </a:rPr>
              <a:t>Digestible </a:t>
            </a:r>
            <a:r>
              <a:rPr lang="en-US" sz="1827">
                <a:solidFill>
                  <a:srgbClr val="2C2C2E"/>
                </a:solidFill>
                <a:latin typeface="Muli Regular"/>
              </a:rPr>
              <a:t>Content and Sharing of Experiences </a:t>
            </a:r>
          </a:p>
          <a:p>
            <a:pPr defTabSz="609630">
              <a:lnSpc>
                <a:spcPts val="3253"/>
              </a:lnSpc>
            </a:pPr>
            <a:r>
              <a:rPr lang="en-US" sz="1827">
                <a:solidFill>
                  <a:srgbClr val="2C2C2E"/>
                </a:solidFill>
                <a:latin typeface="Muli Regular"/>
              </a:rPr>
              <a:t>- Accountability and Grace </a:t>
            </a:r>
          </a:p>
          <a:p>
            <a:pPr defTabSz="609630">
              <a:lnSpc>
                <a:spcPts val="3253"/>
              </a:lnSpc>
            </a:pPr>
            <a:r>
              <a:rPr lang="en-US" sz="1827">
                <a:solidFill>
                  <a:srgbClr val="2C2C2E"/>
                </a:solidFill>
                <a:latin typeface="Muli Regular"/>
              </a:rPr>
              <a:t>- Parent Engagement </a:t>
            </a:r>
          </a:p>
          <a:p>
            <a:pPr defTabSz="609630">
              <a:lnSpc>
                <a:spcPts val="3253"/>
              </a:lnSpc>
            </a:pPr>
            <a:r>
              <a:rPr lang="en-US" sz="1827">
                <a:solidFill>
                  <a:srgbClr val="2C2C2E"/>
                </a:solidFill>
                <a:latin typeface="Muli Regular"/>
              </a:rPr>
              <a:t>- Have fun </a:t>
            </a:r>
          </a:p>
        </p:txBody>
      </p:sp>
      <p:pic>
        <p:nvPicPr>
          <p:cNvPr id="4" name="Picture 4"/>
          <p:cNvPicPr>
            <a:picLocks noChangeAspect="1"/>
          </p:cNvPicPr>
          <p:nvPr>
            <p:custDataLst>
              <p:tags r:id="rId5"/>
            </p:custDataLst>
          </p:nvPr>
        </p:nvPicPr>
        <p:blipFill>
          <a:blip r:embed="rId4"/>
          <a:stretch>
            <a:fillRect/>
          </a:stretch>
        </p:blipFill>
        <p:spPr>
          <a:xfrm rot="-132660">
            <a:off x="5658115" y="2213951"/>
            <a:ext cx="5844931" cy="276306"/>
          </a:xfrm>
          <a:prstGeom prst="rect">
            <a:avLst/>
          </a:prstGeom>
        </p:spPr>
      </p:pic>
      <p:pic>
        <p:nvPicPr>
          <p:cNvPr id="5" name="Picture 5"/>
          <p:cNvPicPr>
            <a:picLocks noChangeAspect="1"/>
          </p:cNvPicPr>
          <p:nvPr>
            <p:custDataLst>
              <p:tags r:id="rId7"/>
            </p:custDataLst>
          </p:nvPr>
        </p:nvPicPr>
        <p:blipFill>
          <a:blip r:embed="rId6"/>
          <a:srcRect r="1233" b="84121"/>
          <a:stretch>
            <a:fillRect/>
          </a:stretch>
        </p:blipFill>
        <p:spPr>
          <a:xfrm>
            <a:off x="-385370" y="6172200"/>
            <a:ext cx="12730603" cy="1032605"/>
          </a:xfrm>
          <a:prstGeom prst="rect">
            <a:avLst/>
          </a:prstGeom>
        </p:spPr>
      </p:pic>
      <p:pic>
        <p:nvPicPr>
          <p:cNvPr id="6" name="Picture 6"/>
          <p:cNvPicPr>
            <a:picLocks noChangeAspect="1"/>
          </p:cNvPicPr>
          <p:nvPr>
            <p:custDataLst>
              <p:tags r:id="rId9"/>
            </p:custDataLst>
          </p:nvPr>
        </p:nvPicPr>
        <p:blipFill>
          <a:blip r:embed="rId8"/>
          <a:stretch>
            <a:fillRect/>
          </a:stretch>
        </p:blipFill>
        <p:spPr>
          <a:xfrm>
            <a:off x="9352028" y="-2275414"/>
            <a:ext cx="3616285" cy="3550535"/>
          </a:xfrm>
          <a:prstGeom prst="rect">
            <a:avLst/>
          </a:prstGeom>
        </p:spPr>
      </p:pic>
      <p:pic>
        <p:nvPicPr>
          <p:cNvPr id="7" name="Picture 7"/>
          <p:cNvPicPr>
            <a:picLocks noChangeAspect="1"/>
          </p:cNvPicPr>
          <p:nvPr>
            <p:custDataLst>
              <p:tags r:id="rId11"/>
            </p:custDataLst>
          </p:nvPr>
        </p:nvPicPr>
        <p:blipFill>
          <a:blip r:embed="rId10"/>
          <a:stretch>
            <a:fillRect/>
          </a:stretch>
        </p:blipFill>
        <p:spPr>
          <a:xfrm rot="493052">
            <a:off x="757938" y="1516788"/>
            <a:ext cx="3894556" cy="3604235"/>
          </a:xfrm>
          <a:prstGeom prst="rect">
            <a:avLst/>
          </a:prstGeom>
        </p:spPr>
      </p:pic>
      <p:pic>
        <p:nvPicPr>
          <p:cNvPr id="8" name="Picture 8"/>
          <p:cNvPicPr>
            <a:picLocks noChangeAspect="1"/>
          </p:cNvPicPr>
          <p:nvPr>
            <p:custDataLst>
              <p:tags r:id="rId13"/>
            </p:custDataLst>
          </p:nvPr>
        </p:nvPicPr>
        <p:blipFill>
          <a:blip r:embed="rId12"/>
          <a:stretch>
            <a:fillRect/>
          </a:stretch>
        </p:blipFill>
        <p:spPr>
          <a:xfrm>
            <a:off x="1295562" y="1937526"/>
            <a:ext cx="2538707" cy="2743200"/>
          </a:xfrm>
          <a:prstGeom prst="rect">
            <a:avLst/>
          </a:prstGeom>
        </p:spPr>
      </p:pic>
      <p:pic>
        <p:nvPicPr>
          <p:cNvPr id="9" name="Picture 9"/>
          <p:cNvPicPr>
            <a:picLocks noChangeAspect="1"/>
          </p:cNvPicPr>
          <p:nvPr>
            <p:custDataLst>
              <p:tags r:id="rId15"/>
            </p:custDataLst>
          </p:nvPr>
        </p:nvPicPr>
        <p:blipFill>
          <a:blip r:embed="rId14"/>
          <a:stretch>
            <a:fillRect/>
          </a:stretch>
        </p:blipFill>
        <p:spPr>
          <a:xfrm>
            <a:off x="0" y="5995591"/>
            <a:ext cx="1513137" cy="862409"/>
          </a:xfrm>
          <a:prstGeom prst="rect">
            <a:avLst/>
          </a:prstGeom>
        </p:spPr>
      </p:pic>
      <p:pic>
        <p:nvPicPr>
          <p:cNvPr id="10" name="Picture 9"/>
          <p:cNvPicPr>
            <a:picLocks noChangeAspect="1"/>
          </p:cNvPicPr>
          <p:nvPr>
            <p:custDataLst>
              <p:tags r:id="rId17"/>
            </p:custDataLst>
          </p:nvPr>
        </p:nvPicPr>
        <p:blipFill>
          <a:blip r:embed="rId16">
            <a:extLst>
              <a:ext uri="{28A0092B-C50C-407E-A947-70E740481C1C}">
                <a14:useLocalDpi xmlns:a14="http://schemas.microsoft.com/office/drawing/2010/main" val="0"/>
              </a:ext>
            </a:extLst>
          </a:blip>
          <a:stretch>
            <a:fillRect/>
          </a:stretch>
        </p:blipFill>
        <p:spPr>
          <a:xfrm>
            <a:off x="10156476" y="6172200"/>
            <a:ext cx="1822862" cy="615749"/>
          </a:xfrm>
          <a:prstGeom prst="rect">
            <a:avLst/>
          </a:prstGeom>
        </p:spPr>
      </p:pic>
    </p:spTree>
    <p:custDataLst>
      <p:tags r:id="rId18"/>
    </p:custDataLst>
    <p:extLst>
      <p:ext uri="{BB962C8B-B14F-4D97-AF65-F5344CB8AC3E}">
        <p14:creationId xmlns:p14="http://schemas.microsoft.com/office/powerpoint/2010/main" val="2644977536"/>
      </p:ext>
    </p:extLst>
  </p:cSld>
  <p:clrMapOvr>
    <a:masterClrMapping/>
  </p:clrMapOvr>
  <p:transition/>
  <p:timing/>
</p:sld>
</file>

<file path=ppt/slides/slide2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0700AE65-9207-419A-84A5-7DD12BDA8812}"/>
              </a:ext>
            </a:extLst>
          </p:cNvPr>
          <p:cNvSpPr>
            <a:spLocks noGrp="1"/>
          </p:cNvSpPr>
          <p:nvPr>
            <p:ph type="title"/>
            <p:custDataLst>
              <p:tags r:id="rId3"/>
            </p:custDataLst>
          </p:nvPr>
        </p:nvSpPr>
        <p:spPr/>
        <p:txBody>
          <a:bodyPr/>
          <a:lstStyle/>
          <a:p>
            <a:r>
              <a:rPr lang="en-US"/>
              <a:t>Any Questions?</a:t>
            </a:r>
          </a:p>
        </p:txBody>
      </p:sp>
      <p:sp>
        <p:nvSpPr>
          <p:cNvPr id="3" name="Text Placeholder 2">
            <a:extLst>
              <a:ext uri="{FF2B5EF4-FFF2-40B4-BE49-F238E27FC236}">
                <a16:creationId xmlns:a16="http://schemas.microsoft.com/office/drawing/2014/main" id="{A186E04C-09C1-4820-ABBD-537C6D8FF612}"/>
              </a:ext>
            </a:extLst>
          </p:cNvPr>
          <p:cNvSpPr>
            <a:spLocks noGrp="1"/>
          </p:cNvSpPr>
          <p:nvPr>
            <p:ph type="body" sz="quarter" idx="13"/>
            <p:custDataLst>
              <p:tags r:id="rId4"/>
            </p:custDataLst>
          </p:nvPr>
        </p:nvSpPr>
        <p:spPr>
          <a:xfrm>
            <a:off x="353583" y="3500285"/>
            <a:ext cx="5368791" cy="3116825"/>
          </a:xfrm>
        </p:spPr>
        <p:txBody>
          <a:bodyPr>
            <a:noAutofit/>
          </a:bodyPr>
          <a:lstStyle/>
          <a:p>
            <a:pPr algn="ctr">
              <a:lnSpc>
                <a:spcPts val="1680"/>
              </a:lnSpc>
            </a:pPr>
            <a:r>
              <a:rPr lang="en-US" sz="2000">
                <a:solidFill>
                  <a:srgbClr val="2C2C2E"/>
                </a:solidFill>
              </a:rPr>
              <a:t>Keda </a:t>
            </a:r>
            <a:r>
              <a:rPr lang="en-US" sz="2000" smtClean="0">
                <a:solidFill>
                  <a:srgbClr val="2C2C2E"/>
                </a:solidFill>
              </a:rPr>
              <a:t>Dorisca,  Seaford </a:t>
            </a:r>
            <a:r>
              <a:rPr lang="en-US" sz="2000">
                <a:solidFill>
                  <a:srgbClr val="2C2C2E"/>
                </a:solidFill>
              </a:rPr>
              <a:t>High School Coordinator-  Pathways to Success, Inc.</a:t>
            </a:r>
          </a:p>
          <a:p>
            <a:pPr algn="ctr">
              <a:lnSpc>
                <a:spcPts val="1680"/>
              </a:lnSpc>
            </a:pPr>
            <a:r>
              <a:rPr lang="en-US" sz="2000">
                <a:solidFill>
                  <a:srgbClr val="2C2C2E"/>
                </a:solidFill>
              </a:rPr>
              <a:t>31 The Circle Suite A and B</a:t>
            </a:r>
          </a:p>
          <a:p>
            <a:pPr algn="ctr">
              <a:lnSpc>
                <a:spcPts val="1680"/>
              </a:lnSpc>
            </a:pPr>
            <a:r>
              <a:rPr lang="en-US" sz="2000">
                <a:solidFill>
                  <a:srgbClr val="2C2C2E"/>
                </a:solidFill>
              </a:rPr>
              <a:t>Georgetown, DE 19947</a:t>
            </a:r>
          </a:p>
          <a:p>
            <a:pPr algn="ctr">
              <a:lnSpc>
                <a:spcPts val="1680"/>
              </a:lnSpc>
            </a:pPr>
            <a:r>
              <a:rPr lang="en-US" sz="2000">
                <a:solidFill>
                  <a:srgbClr val="2C2C2E"/>
                </a:solidFill>
              </a:rPr>
              <a:t>Office: 302-858-4861 Cell: 302-259-2504 </a:t>
            </a:r>
          </a:p>
          <a:p>
            <a:pPr algn="ctr">
              <a:lnSpc>
                <a:spcPts val="1680"/>
              </a:lnSpc>
            </a:pPr>
            <a:r>
              <a:rPr lang="en-US" sz="2000">
                <a:solidFill>
                  <a:srgbClr val="2C2C2E"/>
                </a:solidFill>
              </a:rPr>
              <a:t>Fax: 302-858-4864</a:t>
            </a:r>
          </a:p>
          <a:p>
            <a:pPr algn="ctr">
              <a:lnSpc>
                <a:spcPts val="1680"/>
              </a:lnSpc>
              <a:spcBef>
                <a:spcPct val="0"/>
              </a:spcBef>
            </a:pPr>
            <a:r>
              <a:rPr lang="en-US" sz="2000">
                <a:solidFill>
                  <a:srgbClr val="2C2C2E"/>
                </a:solidFill>
                <a:hlinkClick/>
              </a:rPr>
              <a:t>http://www.pathways-2-success.org</a:t>
            </a:r>
            <a:r>
              <a:rPr lang="en-US" sz="2000" smtClean="0">
                <a:solidFill>
                  <a:srgbClr val="2C2C2E"/>
                </a:solidFill>
                <a:hlinkClick/>
              </a:rPr>
              <a:t>/</a:t>
            </a:r>
            <a:r>
              <a:rPr lang="en-US" sz="2000" smtClean="0">
                <a:solidFill>
                  <a:srgbClr val="2C2C2E"/>
                </a:solidFill>
              </a:rPr>
              <a:t> </a:t>
            </a:r>
            <a:r>
              <a:rPr lang="en-US" sz="2000" smtClean="0"/>
              <a:t> </a:t>
            </a:r>
            <a:endParaRPr lang="en-US" sz="2000"/>
          </a:p>
        </p:txBody>
      </p:sp>
      <p:sp>
        <p:nvSpPr>
          <p:cNvPr id="4" name="New shape"/>
          <p:cNvSpPr/>
          <p:nvPr>
            <p:custDataLst>
              <p:tags r:id="rId5"/>
            </p:custDataLst>
          </p:nvPr>
        </p:nvSpPr>
        <p:spPr>
          <a:xfrm>
            <a:off x="1124347" y="5901775"/>
            <a:ext cx="4191000" cy="2540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6"/>
              </a:rPr>
              <a:t>_</a:t>
            </a:r>
          </a:p>
        </p:txBody>
      </p:sp>
      <p:sp>
        <p:nvSpPr>
          <p:cNvPr id="5" name="New shape"/>
          <p:cNvSpPr/>
          <p:nvPr>
            <p:custDataLst>
              <p:tags r:id="rId7"/>
            </p:custDataLst>
          </p:nvPr>
        </p:nvSpPr>
        <p:spPr>
          <a:xfrm>
            <a:off x="4881959" y="5901775"/>
            <a:ext cx="127000" cy="2540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6"/>
              </a:rPr>
              <a:t>_</a:t>
            </a:r>
          </a:p>
        </p:txBody>
      </p:sp>
    </p:spTree>
    <p:custDataLst>
      <p:tags r:id="rId8"/>
    </p:custDataLst>
    <p:extLst>
      <p:ext uri="{BB962C8B-B14F-4D97-AF65-F5344CB8AC3E}">
        <p14:creationId xmlns:p14="http://schemas.microsoft.com/office/powerpoint/2010/main" val="385064611"/>
      </p:ext>
    </p:extLst>
  </p:cSld>
  <p:clrMapOvr>
    <a:masterClrMapping/>
  </p:clrMapOvr>
  <p:transition/>
  <p:timing/>
</p:sld>
</file>

<file path=ppt/slides/slide2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Slide Number Placeholder 3">
            <a:extLst>
              <a:ext uri="{FF2B5EF4-FFF2-40B4-BE49-F238E27FC236}">
                <a16:creationId xmlns:a16="http://schemas.microsoft.com/office/drawing/2014/main" id="{2B46E5AE-23BD-49EE-ABC8-B1F84CC28EEF}"/>
              </a:ext>
            </a:extLst>
          </p:cNvPr>
          <p:cNvSpPr>
            <a:spLocks noGrp="1"/>
          </p:cNvSpPr>
          <p:nvPr>
            <p:ph type="sldNum" sz="quarter" idx="12"/>
            <p:custDataLst>
              <p:tags r:id="rId2"/>
            </p:custDataLst>
          </p:nvPr>
        </p:nvSpPr>
        <p:spPr/>
        <p:txBody>
          <a:bodyPr/>
          <a:lstStyle/>
          <a:p>
            <a:fld id="{158B7785-F6D6-45F8-833E-07BD84680091}" type="slidenum">
              <a:rPr lang="en-US" smtClean="0"/>
              <a:t>27</a:t>
            </a:fld>
            <a:endParaRPr lang="en-US"/>
          </a:p>
        </p:txBody>
      </p:sp>
      <p:sp>
        <p:nvSpPr>
          <p:cNvPr id="3" name="Title 2">
            <a:extLst>
              <a:ext uri="{FF2B5EF4-FFF2-40B4-BE49-F238E27FC236}">
                <a16:creationId xmlns:a16="http://schemas.microsoft.com/office/drawing/2014/main" id="{3F82E2C5-9465-4D62-9D11-434910C088F2}"/>
              </a:ext>
            </a:extLst>
          </p:cNvPr>
          <p:cNvSpPr>
            <a:spLocks noGrp="1"/>
          </p:cNvSpPr>
          <p:nvPr>
            <p:ph type="title"/>
            <p:custDataLst>
              <p:tags r:id="rId3"/>
            </p:custDataLst>
          </p:nvPr>
        </p:nvSpPr>
        <p:spPr/>
        <p:txBody>
          <a:bodyPr/>
          <a:lstStyle/>
          <a:p>
            <a:r>
              <a:rPr lang="en-US"/>
              <a:t>Virtual Mentoring </a:t>
            </a:r>
          </a:p>
        </p:txBody>
      </p:sp>
      <p:sp>
        <p:nvSpPr>
          <p:cNvPr id="5" name="Text Placeholder 4">
            <a:extLst>
              <a:ext uri="{FF2B5EF4-FFF2-40B4-BE49-F238E27FC236}">
                <a16:creationId xmlns:a16="http://schemas.microsoft.com/office/drawing/2014/main" id="{FD5EED7B-1CC4-483E-BE42-D24C9444940B}"/>
              </a:ext>
            </a:extLst>
          </p:cNvPr>
          <p:cNvSpPr>
            <a:spLocks noGrp="1"/>
          </p:cNvSpPr>
          <p:nvPr>
            <p:ph type="body" idx="1"/>
            <p:custDataLst>
              <p:tags r:id="rId4"/>
            </p:custDataLst>
          </p:nvPr>
        </p:nvSpPr>
        <p:spPr/>
        <p:txBody>
          <a:bodyPr>
            <a:normAutofit lnSpcReduction="10000"/>
          </a:bodyPr>
          <a:lstStyle/>
          <a:p>
            <a:r>
              <a:rPr lang="en-US"/>
              <a:t>Michael Garringer,                                  Director of Research and Evaluation   </a:t>
            </a:r>
          </a:p>
          <a:p>
            <a:pPr lvl="2"/>
            <a:r>
              <a:rPr lang="en-US"/>
              <a:t>MENTOR: The National Mentoring Partnership   </a:t>
            </a:r>
          </a:p>
        </p:txBody>
      </p:sp>
    </p:spTree>
    <p:custDataLst>
      <p:tags r:id="rId5"/>
    </p:custDataLst>
    <p:extLst>
      <p:ext uri="{BB962C8B-B14F-4D97-AF65-F5344CB8AC3E}">
        <p14:creationId xmlns:p14="http://schemas.microsoft.com/office/powerpoint/2010/main" val="2188472907"/>
      </p:ext>
    </p:extLst>
  </p:cSld>
  <p:clrMapOvr>
    <a:masterClrMapping/>
  </p:clrMapOvr>
  <p:transition/>
  <p:timing/>
</p:sld>
</file>

<file path=ppt/slides/slide2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ctrTitle"/>
            <p:custDataLst>
              <p:tags r:id="rId2"/>
            </p:custDataLst>
          </p:nvPr>
        </p:nvSpPr>
        <p:spPr>
          <a:xfrm>
            <a:off x="807872" y="1378424"/>
            <a:ext cx="10529126" cy="2787176"/>
          </a:xfrm>
        </p:spPr>
        <p:txBody>
          <a:bodyPr>
            <a:normAutofit/>
          </a:bodyPr>
          <a:lstStyle/>
          <a:p>
            <a:pPr algn="r"/>
            <a:r>
              <a:rPr lang="en-US" sz="5400">
                <a:solidFill>
                  <a:schemeClr val="accent2"/>
                </a:solidFill>
              </a:rPr>
              <a:t>Virtual Mentoring in the </a:t>
            </a:r>
            <a:br>
              <a:rPr lang="en-US" sz="5400">
                <a:solidFill>
                  <a:schemeClr val="accent2"/>
                </a:solidFill>
              </a:rPr>
            </a:br>
            <a:r>
              <a:rPr lang="en-US" sz="5400">
                <a:solidFill>
                  <a:schemeClr val="accent2"/>
                </a:solidFill>
              </a:rPr>
              <a:t>Time of COVID-19</a:t>
            </a:r>
            <a:br>
              <a:rPr lang="en-US" sz="5400">
                <a:solidFill>
                  <a:schemeClr val="accent2"/>
                </a:solidFill>
              </a:rPr>
            </a:br>
            <a:r>
              <a:rPr lang="en-US" sz="2800">
                <a:solidFill>
                  <a:schemeClr val="accent2"/>
                </a:solidFill>
              </a:rPr>
              <a:t> </a:t>
            </a:r>
            <a:br>
              <a:rPr lang="en-US" sz="5400">
                <a:solidFill>
                  <a:schemeClr val="accent2"/>
                </a:solidFill>
              </a:rPr>
            </a:br>
            <a:r>
              <a:rPr lang="en-US" sz="2400" b="0"/>
              <a:t>strategies for supporting young people and </a:t>
            </a:r>
            <a:br>
              <a:rPr lang="en-US" sz="2400" b="0"/>
            </a:br>
            <a:r>
              <a:rPr lang="en-US" sz="2400" b="0"/>
              <a:t>transitioning mentoring to virtual environments  </a:t>
            </a:r>
            <a:endParaRPr lang="en-US" sz="3300" b="0"/>
          </a:p>
        </p:txBody>
      </p:sp>
      <p:sp>
        <p:nvSpPr>
          <p:cNvPr id="3" name="Subtitle 2"/>
          <p:cNvSpPr>
            <a:spLocks noGrp="1"/>
          </p:cNvSpPr>
          <p:nvPr>
            <p:ph type="subTitle" idx="1"/>
            <p:custDataLst>
              <p:tags r:id="rId3"/>
            </p:custDataLst>
          </p:nvPr>
        </p:nvSpPr>
        <p:spPr>
          <a:xfrm>
            <a:off x="6111011" y="4970206"/>
            <a:ext cx="5225986" cy="1207638"/>
          </a:xfrm>
        </p:spPr>
        <p:txBody>
          <a:bodyPr>
            <a:normAutofit/>
          </a:bodyPr>
          <a:lstStyle/>
          <a:p>
            <a:pPr>
              <a:lnSpc>
                <a:spcPct val="110000"/>
              </a:lnSpc>
              <a:spcAft>
                <a:spcPct val="0"/>
              </a:spcAft>
            </a:pPr>
            <a:r>
              <a:rPr lang="en-US" sz="1800" b="1">
                <a:solidFill>
                  <a:schemeClr val="accent4"/>
                </a:solidFill>
              </a:rPr>
              <a:t>Michael Garringer</a:t>
            </a:r>
          </a:p>
          <a:p>
            <a:pPr>
              <a:lnSpc>
                <a:spcPct val="110000"/>
              </a:lnSpc>
              <a:spcAft>
                <a:spcPct val="0"/>
              </a:spcAft>
            </a:pPr>
            <a:r>
              <a:rPr lang="en-US" sz="1600" i="1"/>
              <a:t>Director of Research and Evaluation</a:t>
            </a:r>
          </a:p>
          <a:p>
            <a:pPr>
              <a:lnSpc>
                <a:spcPct val="110000"/>
              </a:lnSpc>
              <a:spcAft>
                <a:spcPct val="0"/>
              </a:spcAft>
            </a:pPr>
            <a:r>
              <a:rPr lang="en-US" sz="1600"/>
              <a:t>MENTOR: The National Mentoring Partnership</a:t>
            </a:r>
          </a:p>
        </p:txBody>
      </p:sp>
      <p:sp>
        <p:nvSpPr>
          <p:cNvPr id="4" name="Text Placeholder 3"/>
          <p:cNvSpPr>
            <a:spLocks noGrp="1"/>
          </p:cNvSpPr>
          <p:nvPr>
            <p:ph type="body" sz="quarter" idx="10"/>
            <p:custDataLst>
              <p:tags r:id="rId4"/>
            </p:custDataLst>
          </p:nvPr>
        </p:nvSpPr>
        <p:spPr>
          <a:xfrm>
            <a:off x="6109196" y="4675238"/>
            <a:ext cx="5227801" cy="294968"/>
          </a:xfrm>
        </p:spPr>
        <p:txBody>
          <a:bodyPr>
            <a:normAutofit fontScale="92500" lnSpcReduction="20000"/>
          </a:bodyPr>
          <a:lstStyle/>
          <a:p>
            <a:r>
              <a:rPr lang="en-US" sz="1600"/>
              <a:t>7/9/20</a:t>
            </a:r>
          </a:p>
        </p:txBody>
      </p:sp>
      <p:pic>
        <p:nvPicPr>
          <p:cNvPr id="5" name="Picture 4"/>
          <p:cNvPicPr>
            <a:picLocks noChangeAspect="1"/>
          </p:cNvPicPr>
          <p:nvPr>
            <p:custDataLst>
              <p:tags r:id="rId6"/>
            </p:custDataLst>
          </p:nvPr>
        </p:nvPicPr>
        <p:blipFill>
          <a:blip r:embed="rId5">
            <a:extLst>
              <a:ext uri="{28A0092B-C50C-407E-A947-70E740481C1C}">
                <a14:useLocalDpi xmlns:a14="http://schemas.microsoft.com/office/drawing/2010/main" val="0"/>
              </a:ext>
            </a:extLst>
          </a:blip>
          <a:stretch>
            <a:fillRect/>
          </a:stretch>
        </p:blipFill>
        <p:spPr>
          <a:xfrm>
            <a:off x="10090865" y="6051137"/>
            <a:ext cx="1822862" cy="615749"/>
          </a:xfrm>
          <a:prstGeom prst="rect">
            <a:avLst/>
          </a:prstGeom>
        </p:spPr>
      </p:pic>
    </p:spTree>
    <p:custDataLst>
      <p:tags r:id="rId7"/>
    </p:custDataLst>
    <p:extLst>
      <p:ext uri="{BB962C8B-B14F-4D97-AF65-F5344CB8AC3E}">
        <p14:creationId xmlns:p14="http://schemas.microsoft.com/office/powerpoint/2010/main" val="2676023940"/>
      </p:ext>
    </p:extLst>
  </p:cSld>
  <p:clrMapOvr>
    <a:masterClrMapping/>
  </p:clrMapOvr>
  <p:transition/>
  <p:timing/>
</p:sld>
</file>

<file path=ppt/slides/slide2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Title 3">
            <a:extLst>
              <a:ext uri="{FF2B5EF4-FFF2-40B4-BE49-F238E27FC236}">
                <a16:creationId xmlns:a16="http://schemas.microsoft.com/office/drawing/2014/main" id="{C1174A0C-C503-4894-A3DA-B2E17660FA1F}"/>
              </a:ext>
            </a:extLst>
          </p:cNvPr>
          <p:cNvSpPr>
            <a:spLocks noGrp="1"/>
          </p:cNvSpPr>
          <p:nvPr>
            <p:ph type="title"/>
            <p:custDataLst>
              <p:tags r:id="rId2"/>
            </p:custDataLst>
          </p:nvPr>
        </p:nvSpPr>
        <p:spPr/>
        <p:txBody>
          <a:bodyPr/>
          <a:lstStyle/>
          <a:p>
            <a:r>
              <a:rPr lang="en-US"/>
              <a:t>The last four months in the world </a:t>
            </a:r>
            <a:br>
              <a:rPr lang="en-US"/>
            </a:br>
            <a:r>
              <a:rPr lang="en-US"/>
              <a:t>of mentoring</a:t>
            </a:r>
          </a:p>
        </p:txBody>
      </p:sp>
      <p:sp>
        <p:nvSpPr>
          <p:cNvPr id="5" name="Content Placeholder 4">
            <a:extLst>
              <a:ext uri="{FF2B5EF4-FFF2-40B4-BE49-F238E27FC236}">
                <a16:creationId xmlns:a16="http://schemas.microsoft.com/office/drawing/2014/main" id="{17721387-8DEC-4998-ABA4-DF45064EFE04}"/>
              </a:ext>
            </a:extLst>
          </p:cNvPr>
          <p:cNvSpPr>
            <a:spLocks noGrp="1"/>
          </p:cNvSpPr>
          <p:nvPr>
            <p:ph idx="1"/>
            <p:custDataLst>
              <p:tags r:id="rId3"/>
            </p:custDataLst>
          </p:nvPr>
        </p:nvSpPr>
        <p:spPr>
          <a:xfrm>
            <a:off x="479394" y="1767143"/>
            <a:ext cx="11239130" cy="4370989"/>
          </a:xfrm>
        </p:spPr>
        <p:txBody>
          <a:bodyPr>
            <a:normAutofit/>
          </a:bodyPr>
          <a:lstStyle/>
          <a:p>
            <a:r>
              <a:rPr lang="en-US" sz="2600"/>
              <a:t>Programmatic efforts suspended; facing an uncertain future</a:t>
            </a:r>
          </a:p>
          <a:p>
            <a:r>
              <a:rPr lang="en-US" sz="2600"/>
              <a:t>Program matches struggling to find appropriate and safe forms of contact</a:t>
            </a:r>
          </a:p>
          <a:p>
            <a:r>
              <a:rPr lang="en-US" sz="2600"/>
              <a:t>Institutions where mentoring happens are also shut down or refocused</a:t>
            </a:r>
          </a:p>
          <a:p>
            <a:r>
              <a:rPr lang="en-US" sz="2600"/>
              <a:t>Natural mentoring relationships also disrupted</a:t>
            </a:r>
          </a:p>
          <a:p>
            <a:r>
              <a:rPr lang="en-US" sz="2600"/>
              <a:t>The needs of young people have shifted</a:t>
            </a:r>
          </a:p>
          <a:p>
            <a:r>
              <a:rPr lang="en-US" sz="2600"/>
              <a:t>Funders shifting priorities</a:t>
            </a:r>
          </a:p>
          <a:p>
            <a:endParaRPr lang="en-US"/>
          </a:p>
        </p:txBody>
      </p:sp>
      <p:sp>
        <p:nvSpPr>
          <p:cNvPr id="3" name="Slide Number Placeholder 2">
            <a:extLst>
              <a:ext uri="{FF2B5EF4-FFF2-40B4-BE49-F238E27FC236}">
                <a16:creationId xmlns:a16="http://schemas.microsoft.com/office/drawing/2014/main" id="{9479479C-F7EB-43C9-84CF-B5040E39ABD9}"/>
              </a:ext>
            </a:extLst>
          </p:cNvPr>
          <p:cNvSpPr>
            <a:spLocks noGrp="1"/>
          </p:cNvSpPr>
          <p:nvPr>
            <p:ph type="sldNum" sz="quarter" idx="12"/>
            <p:custDataLst>
              <p:tags r:id="rId4"/>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fld id="{18359CA6-82DB-4DA8-8DE0-E99E9A716A02}" type="slidenum">
              <a:rPr kumimoji="0" lang="en-US" sz="2000" b="1"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ct val="0"/>
                </a:spcBef>
                <a:spcAft>
                  <a:spcPct val="0"/>
                </a:spcAft>
                <a:buClrTx/>
                <a:buSzTx/>
                <a:buFontTx/>
                <a:buNone/>
                <a:defRPr/>
              </a:pPr>
              <a:t>29</a:t>
            </a:fld>
            <a:endParaRPr kumimoji="0" lang="en-US" sz="2000" b="1" i="0" u="none" strike="noStrike" kern="1200" cap="none" spc="0" normalizeH="0" baseline="0" noProof="0">
              <a:ln>
                <a:noFill/>
              </a:ln>
              <a:solidFill>
                <a:srgbClr val="FFFFFF"/>
              </a:solidFill>
              <a:effectLst/>
              <a:uLnTx/>
              <a:uFillTx/>
              <a:latin typeface="Arial"/>
              <a:ea typeface="+mn-ea"/>
              <a:cs typeface="+mn-cs"/>
            </a:endParaRPr>
          </a:p>
        </p:txBody>
      </p:sp>
      <p:pic>
        <p:nvPicPr>
          <p:cNvPr id="2" name="Picture 1"/>
          <p:cNvPicPr>
            <a:picLocks noChangeAspect="1"/>
          </p:cNvPicPr>
          <p:nvPr>
            <p:custDataLst>
              <p:tags r:id="rId6"/>
            </p:custDataLst>
          </p:nvPr>
        </p:nvPicPr>
        <p:blipFill>
          <a:blip r:embed="rId5">
            <a:extLst>
              <a:ext uri="{28A0092B-C50C-407E-A947-70E740481C1C}">
                <a14:useLocalDpi xmlns:a14="http://schemas.microsoft.com/office/drawing/2010/main" val="0"/>
              </a:ext>
            </a:extLst>
          </a:blip>
          <a:stretch>
            <a:fillRect/>
          </a:stretch>
        </p:blipFill>
        <p:spPr>
          <a:xfrm>
            <a:off x="229111" y="6102023"/>
            <a:ext cx="1822862" cy="615749"/>
          </a:xfrm>
          <a:prstGeom prst="rect">
            <a:avLst/>
          </a:prstGeom>
        </p:spPr>
      </p:pic>
    </p:spTree>
    <p:custDataLst>
      <p:tags r:id="rId7"/>
    </p:custDataLst>
    <p:extLst>
      <p:ext uri="{BB962C8B-B14F-4D97-AF65-F5344CB8AC3E}">
        <p14:creationId xmlns:p14="http://schemas.microsoft.com/office/powerpoint/2010/main" val="3702636511"/>
      </p:ext>
    </p:extLst>
  </p:cSld>
  <p:clrMapOvr>
    <a:masterClrMapping/>
  </p:clrMapOvr>
  <p:transition/>
  <p:timing/>
</p:sld>
</file>

<file path=ppt/slides/slide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5" name="Slide Number Placeholder 4">
            <a:extLst>
              <a:ext uri="{FF2B5EF4-FFF2-40B4-BE49-F238E27FC236}">
                <a16:creationId xmlns:a16="http://schemas.microsoft.com/office/drawing/2014/main" id="{476F5827-80B0-4A41-9EDA-E768A3E2AE63}"/>
              </a:ext>
            </a:extLst>
          </p:cNvPr>
          <p:cNvSpPr>
            <a:spLocks noGrp="1"/>
          </p:cNvSpPr>
          <p:nvPr>
            <p:ph type="sldNum" sz="quarter" idx="12"/>
            <p:custDataLst>
              <p:tags r:id="rId2"/>
            </p:custDataLst>
          </p:nvPr>
        </p:nvSpPr>
        <p:spPr/>
        <p:txBody>
          <a:bodyPr/>
          <a:lstStyle/>
          <a:p>
            <a:fld id="{158B7785-F6D6-45F8-833E-07BD84680091}" type="slidenum">
              <a:rPr lang="en-US" smtClean="0"/>
              <a:t>3</a:t>
            </a:fld>
            <a:endParaRPr lang="en-US"/>
          </a:p>
        </p:txBody>
      </p:sp>
      <p:sp>
        <p:nvSpPr>
          <p:cNvPr id="8" name="Title 7">
            <a:extLst>
              <a:ext uri="{FF2B5EF4-FFF2-40B4-BE49-F238E27FC236}">
                <a16:creationId xmlns:a16="http://schemas.microsoft.com/office/drawing/2014/main" id="{A0DF715D-E369-4178-8CA1-81684719C47D}"/>
              </a:ext>
            </a:extLst>
          </p:cNvPr>
          <p:cNvSpPr>
            <a:spLocks noGrp="1"/>
          </p:cNvSpPr>
          <p:nvPr>
            <p:ph type="title"/>
            <p:custDataLst>
              <p:tags r:id="rId3"/>
            </p:custDataLst>
          </p:nvPr>
        </p:nvSpPr>
        <p:spPr/>
        <p:txBody>
          <a:bodyPr/>
          <a:lstStyle/>
          <a:p>
            <a:r>
              <a:rPr lang="en-US"/>
              <a:t>Today’s Moderator</a:t>
            </a:r>
          </a:p>
        </p:txBody>
      </p:sp>
      <p:sp>
        <p:nvSpPr>
          <p:cNvPr id="9" name="Content Placeholder 8">
            <a:extLst>
              <a:ext uri="{FF2B5EF4-FFF2-40B4-BE49-F238E27FC236}">
                <a16:creationId xmlns:a16="http://schemas.microsoft.com/office/drawing/2014/main" id="{D9A418EB-75AD-44C6-8706-B14F9390C784}"/>
              </a:ext>
            </a:extLst>
          </p:cNvPr>
          <p:cNvSpPr>
            <a:spLocks noGrp="1"/>
          </p:cNvSpPr>
          <p:nvPr>
            <p:ph idx="1"/>
            <p:custDataLst>
              <p:tags r:id="rId4"/>
            </p:custDataLst>
          </p:nvPr>
        </p:nvSpPr>
        <p:spPr/>
        <p:txBody>
          <a:bodyPr/>
          <a:lstStyle/>
          <a:p>
            <a:r>
              <a:rPr lang="en-US"/>
              <a:t>Maisha Meminger</a:t>
            </a:r>
          </a:p>
          <a:p>
            <a:pPr lvl="1"/>
            <a:r>
              <a:rPr lang="en-US"/>
              <a:t>Manpower Analyst </a:t>
            </a:r>
          </a:p>
          <a:p>
            <a:pPr lvl="2"/>
            <a:r>
              <a:rPr lang="en-US"/>
              <a:t>Division of Youth Services</a:t>
            </a:r>
          </a:p>
          <a:p>
            <a:pPr lvl="2"/>
            <a:r>
              <a:rPr lang="en-US"/>
              <a:t>Employment &amp; Training Administration</a:t>
            </a:r>
          </a:p>
          <a:p>
            <a:pPr lvl="2"/>
            <a:r>
              <a:rPr lang="en-US"/>
              <a:t>U.S. Department of Labor</a:t>
            </a:r>
          </a:p>
        </p:txBody>
      </p:sp>
      <p:pic>
        <p:nvPicPr>
          <p:cNvPr id="7" name="Picture Placeholder 4"/>
          <p:cNvPicPr>
            <a:picLocks noGrp="1" noChangeAspect="1"/>
          </p:cNvPicPr>
          <p:nvPr>
            <p:ph type="pic" sz="quarter" idx="13"/>
            <p:custDataLst>
              <p:tags r:id="rId6"/>
            </p:custDataLst>
          </p:nvPr>
        </p:nvPicPr>
        <p:blipFill>
          <a:blip r:embed="rId5">
            <a:extLst>
              <a:ext uri="{28A0092B-C50C-407E-A947-70E740481C1C}">
                <a14:useLocalDpi xmlns:a14="http://schemas.microsoft.com/office/drawing/2010/main" val="0"/>
              </a:ext>
            </a:extLst>
          </a:blip>
          <a:srcRect t="10000" b="10000"/>
          <a:stretch>
            <a:fillRect/>
          </a:stretch>
        </p:blipFill>
        <p:spPr/>
      </p:pic>
    </p:spTree>
    <p:custDataLst>
      <p:tags r:id="rId7"/>
    </p:custDataLst>
    <p:extLst>
      <p:ext uri="{BB962C8B-B14F-4D97-AF65-F5344CB8AC3E}">
        <p14:creationId xmlns:p14="http://schemas.microsoft.com/office/powerpoint/2010/main" val="404930690"/>
      </p:ext>
    </p:extLst>
  </p:cSld>
  <p:clrMapOvr>
    <a:masterClrMapping/>
  </p:clrMapOvr>
  <p:transition/>
  <p:timing/>
</p:sld>
</file>

<file path=ppt/slides/slide3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131BF2B6-3E8C-46E8-8C7D-6BC82B3B49CB}"/>
              </a:ext>
            </a:extLst>
          </p:cNvPr>
          <p:cNvSpPr>
            <a:spLocks noGrp="1"/>
          </p:cNvSpPr>
          <p:nvPr>
            <p:ph type="title"/>
            <p:custDataLst>
              <p:tags r:id="rId2"/>
            </p:custDataLst>
          </p:nvPr>
        </p:nvSpPr>
        <p:spPr/>
        <p:txBody>
          <a:bodyPr/>
          <a:lstStyle/>
          <a:p>
            <a:r>
              <a:rPr lang="en-US"/>
              <a:t>COVID-19’s impact on relationships</a:t>
            </a:r>
          </a:p>
        </p:txBody>
      </p:sp>
      <p:sp>
        <p:nvSpPr>
          <p:cNvPr id="4" name="Slide Number Placeholder 3">
            <a:extLst>
              <a:ext uri="{FF2B5EF4-FFF2-40B4-BE49-F238E27FC236}">
                <a16:creationId xmlns:a16="http://schemas.microsoft.com/office/drawing/2014/main" id="{EB2552BC-C949-4307-9244-6F904B285AE7}"/>
              </a:ext>
            </a:extLst>
          </p:cNvPr>
          <p:cNvSpPr>
            <a:spLocks noGrp="1"/>
          </p:cNvSpPr>
          <p:nvPr>
            <p:ph type="sldNum" sz="quarter" idx="12"/>
            <p:custDataLst>
              <p:tags r:id="rId3"/>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fld id="{18359CA6-82DB-4DA8-8DE0-E99E9A716A02}" type="slidenum">
              <a:rPr kumimoji="0" lang="en-US" sz="2000" b="1"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ct val="0"/>
                </a:spcBef>
                <a:spcAft>
                  <a:spcPct val="0"/>
                </a:spcAft>
                <a:buClrTx/>
                <a:buSzTx/>
                <a:buFontTx/>
                <a:buNone/>
                <a:defRPr/>
              </a:pPr>
              <a:t>30</a:t>
            </a:fld>
            <a:endParaRPr kumimoji="0" lang="en-US" sz="2000" b="1" i="0" u="none" strike="noStrike" kern="1200" cap="none" spc="0" normalizeH="0" baseline="0" noProof="0">
              <a:ln>
                <a:noFill/>
              </a:ln>
              <a:solidFill>
                <a:srgbClr val="FFFFFF"/>
              </a:solidFill>
              <a:effectLst/>
              <a:uLnTx/>
              <a:uFillTx/>
              <a:latin typeface="Arial"/>
              <a:ea typeface="+mn-ea"/>
              <a:cs typeface="+mn-cs"/>
            </a:endParaRPr>
          </a:p>
        </p:txBody>
      </p:sp>
      <p:sp>
        <p:nvSpPr>
          <p:cNvPr id="16" name="Slide Number Placeholder 7">
            <a:extLst>
              <a:ext uri="{FF2B5EF4-FFF2-40B4-BE49-F238E27FC236}">
                <a16:creationId xmlns:a16="http://schemas.microsoft.com/office/drawing/2014/main" id="{A702F37C-43FD-4AE8-80D8-68CF5C58AF5B}"/>
              </a:ext>
            </a:extLst>
          </p:cNvPr>
          <p:cNvSpPr txBox="1"/>
          <p:nvPr>
            <p:custDataLst>
              <p:tags r:id="rId4"/>
            </p:custDataLst>
          </p:nvPr>
        </p:nvSpPr>
        <p:spPr>
          <a:xfrm>
            <a:off x="9471546" y="6383695"/>
            <a:ext cx="2521067"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ct val="0"/>
              </a:spcAft>
              <a:buClrTx/>
              <a:buSzTx/>
              <a:buFontTx/>
              <a:buNone/>
              <a:defRPr/>
            </a:pPr>
            <a:fld id="{6FF9F0C5-380F-41C2-899A-BAC0F0927E16}" type="slidenum">
              <a:rPr kumimoji="0" lang="en-US" sz="1500" b="0" i="0" u="none" strike="noStrike" kern="1200" cap="none" spc="0" normalizeH="0" baseline="0" noProof="0" smtClean="0">
                <a:ln>
                  <a:noFill/>
                </a:ln>
                <a:solidFill>
                  <a:prstClr val="black">
                    <a:lumMod val="75000"/>
                    <a:lumOff val="25000"/>
                  </a:prstClr>
                </a:solidFill>
                <a:effectLst/>
                <a:uLnTx/>
                <a:uFillTx/>
                <a:latin typeface="Franklin Gothic Book" panose="020b0502020104020203"/>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30</a:t>
            </a:fld>
            <a:endParaRPr kumimoji="0" lang="en-US" sz="1500" b="0" i="0" u="none" strike="noStrike" kern="1200" cap="none" spc="0" normalizeH="0" baseline="0" noProof="0">
              <a:ln>
                <a:noFill/>
              </a:ln>
              <a:solidFill>
                <a:prstClr val="black">
                  <a:lumMod val="75000"/>
                  <a:lumOff val="25000"/>
                </a:prstClr>
              </a:solidFill>
              <a:effectLst/>
              <a:uLnTx/>
              <a:uFillTx/>
              <a:latin typeface="Franklin Gothic Book" panose="020b0502020104020203"/>
              <a:ea typeface="+mn-ea"/>
              <a:cs typeface="+mn-cs"/>
            </a:endParaRPr>
          </a:p>
          <a:p>
            <a:pPr marL="0" marR="0" lvl="0" indent="0" algn="r" defTabSz="914400" rtl="0" eaLnBrk="1" fontAlgn="auto" latinLnBrk="0" hangingPunct="1">
              <a:lnSpc>
                <a:spcPct val="100000"/>
              </a:lnSpc>
              <a:spcBef>
                <a:spcPct val="0"/>
              </a:spcBef>
              <a:spcAft>
                <a:spcPct val="0"/>
              </a:spcAft>
              <a:buClrTx/>
              <a:buSzTx/>
              <a:buFontTx/>
              <a:buNone/>
              <a:defRPr/>
            </a:pPr>
            <a:r>
              <a:rPr kumimoji="0" lang="en-US" sz="1000" b="0" i="0" u="none" strike="noStrike" kern="1200" cap="none" spc="0" normalizeH="0" baseline="0" noProof="0">
                <a:ln>
                  <a:noFill/>
                </a:ln>
                <a:solidFill>
                  <a:prstClr val="black">
                    <a:lumMod val="75000"/>
                    <a:lumOff val="25000"/>
                  </a:prstClr>
                </a:solidFill>
                <a:effectLst/>
                <a:uLnTx/>
                <a:uFillTx/>
                <a:latin typeface="Franklin Gothic Book" panose="020b0502020104020203"/>
                <a:ea typeface="+mn-ea"/>
                <a:cs typeface="+mn-cs"/>
              </a:rPr>
              <a:t>Pacific Market Research</a:t>
            </a:r>
          </a:p>
        </p:txBody>
      </p:sp>
      <p:sp>
        <p:nvSpPr>
          <p:cNvPr id="17" name="Content Placeholder 2">
            <a:extLst>
              <a:ext uri="{FF2B5EF4-FFF2-40B4-BE49-F238E27FC236}">
                <a16:creationId xmlns:a16="http://schemas.microsoft.com/office/drawing/2014/main" id="{A3DF29B8-000D-4DB9-B820-513AD11D306A}"/>
              </a:ext>
            </a:extLst>
          </p:cNvPr>
          <p:cNvSpPr txBox="1"/>
          <p:nvPr>
            <p:custDataLst>
              <p:tags r:id="rId5"/>
            </p:custDataLst>
          </p:nvPr>
        </p:nvSpPr>
        <p:spPr>
          <a:xfrm>
            <a:off x="5501066" y="1699976"/>
            <a:ext cx="5824156" cy="3287542"/>
          </a:xfrm>
          <a:prstGeom prst="rect">
            <a:avLst/>
          </a:prstGeom>
        </p:spPr>
        <p:txBody>
          <a:bodyPr vert="horz" lIns="91440" tIns="45720" rIns="91440" bIns="45720" rtlCol="0" anchor="t">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10000"/>
              </a:lnSpc>
              <a:spcBef>
                <a:spcPct val="20000"/>
              </a:spcBef>
              <a:spcAft>
                <a:spcPts val="600"/>
              </a:spcAft>
              <a:buClr>
                <a:srgbClr val="D81D1D"/>
              </a:buClr>
              <a:buSzPct val="92000"/>
              <a:buFont typeface="Wingdings 2" panose="05020102010507070707" pitchFamily="18" charset="2"/>
              <a:buChar char=""/>
              <a:defRPr/>
            </a:pPr>
            <a:r>
              <a:rPr kumimoji="0" lang="en-US" sz="1700" b="0" i="0" u="none" strike="noStrike" kern="1200" cap="none" spc="0" normalizeH="0" baseline="0" noProof="0">
                <a:ln>
                  <a:noFill/>
                </a:ln>
                <a:solidFill>
                  <a:prstClr val="black">
                    <a:lumMod val="75000"/>
                    <a:lumOff val="25000"/>
                  </a:prstClr>
                </a:solidFill>
                <a:effectLst/>
                <a:uLnTx/>
                <a:uFillTx/>
                <a:latin typeface="Arial"/>
                <a:ea typeface="+mn-ea"/>
                <a:cs typeface="+mn-cs"/>
              </a:rPr>
              <a:t>Nearly a third of mentors report that the COVID-19 pandemic has had a </a:t>
            </a:r>
            <a:r>
              <a:rPr kumimoji="0" lang="en-US" sz="1700" b="0" i="1" u="none" strike="noStrike" kern="1200" cap="none" spc="0" normalizeH="0" baseline="0" noProof="0">
                <a:ln>
                  <a:noFill/>
                </a:ln>
                <a:solidFill>
                  <a:prstClr val="black">
                    <a:lumMod val="75000"/>
                    <a:lumOff val="25000"/>
                  </a:prstClr>
                </a:solidFill>
                <a:effectLst/>
                <a:uLnTx/>
                <a:uFillTx/>
                <a:latin typeface="Arial"/>
                <a:ea typeface="+mn-ea"/>
                <a:cs typeface="+mn-cs"/>
              </a:rPr>
              <a:t>positive</a:t>
            </a:r>
            <a:r>
              <a:rPr kumimoji="0" lang="en-US" sz="1700" b="0" i="0" u="none" strike="noStrike" kern="1200" cap="none" spc="0" normalizeH="0" baseline="0" noProof="0">
                <a:ln>
                  <a:noFill/>
                </a:ln>
                <a:solidFill>
                  <a:prstClr val="black">
                    <a:lumMod val="75000"/>
                    <a:lumOff val="25000"/>
                  </a:prstClr>
                </a:solidFill>
                <a:effectLst/>
                <a:uLnTx/>
                <a:uFillTx/>
                <a:latin typeface="Arial"/>
                <a:ea typeface="+mn-ea"/>
                <a:cs typeface="+mn-cs"/>
              </a:rPr>
              <a:t> impact on their mentoring relationships.</a:t>
            </a:r>
          </a:p>
          <a:p>
            <a:pPr marL="306000" marR="0" lvl="0" indent="-306000" algn="l" defTabSz="457200" rtl="0" eaLnBrk="1" fontAlgn="auto" latinLnBrk="0" hangingPunct="1">
              <a:lnSpc>
                <a:spcPct val="110000"/>
              </a:lnSpc>
              <a:spcBef>
                <a:spcPct val="20000"/>
              </a:spcBef>
              <a:spcAft>
                <a:spcPts val="600"/>
              </a:spcAft>
              <a:buClr>
                <a:srgbClr val="D81D1D"/>
              </a:buClr>
              <a:buSzPct val="92000"/>
              <a:buFont typeface="Wingdings 2" panose="05020102010507070707" pitchFamily="18" charset="2"/>
              <a:buChar char=""/>
              <a:defRPr/>
            </a:pPr>
            <a:r>
              <a:rPr kumimoji="0" lang="en-US" sz="1700" b="0" i="0" u="none" strike="noStrike" kern="1200" cap="none" spc="0" normalizeH="0" baseline="0" noProof="0">
                <a:ln>
                  <a:noFill/>
                </a:ln>
                <a:solidFill>
                  <a:prstClr val="black">
                    <a:lumMod val="75000"/>
                    <a:lumOff val="25000"/>
                  </a:prstClr>
                </a:solidFill>
                <a:effectLst/>
                <a:uLnTx/>
                <a:uFillTx/>
                <a:latin typeface="Arial"/>
                <a:ea typeface="+mn-ea"/>
                <a:cs typeface="+mn-cs"/>
              </a:rPr>
              <a:t>However, about a quarter of mentors say the pandemic has had a </a:t>
            </a:r>
            <a:r>
              <a:rPr kumimoji="0" lang="en-US" sz="1700" b="0" i="1" u="none" strike="noStrike" kern="1200" cap="none" spc="0" normalizeH="0" baseline="0" noProof="0">
                <a:ln>
                  <a:noFill/>
                </a:ln>
                <a:solidFill>
                  <a:prstClr val="black">
                    <a:lumMod val="75000"/>
                    <a:lumOff val="25000"/>
                  </a:prstClr>
                </a:solidFill>
                <a:effectLst/>
                <a:uLnTx/>
                <a:uFillTx/>
                <a:latin typeface="Arial"/>
                <a:ea typeface="+mn-ea"/>
                <a:cs typeface="+mn-cs"/>
              </a:rPr>
              <a:t>negative</a:t>
            </a:r>
            <a:r>
              <a:rPr kumimoji="0" lang="en-US" sz="1700" b="0" i="0" u="none" strike="noStrike" kern="1200" cap="none" spc="0" normalizeH="0" baseline="0" noProof="0">
                <a:ln>
                  <a:noFill/>
                </a:ln>
                <a:solidFill>
                  <a:prstClr val="black">
                    <a:lumMod val="75000"/>
                    <a:lumOff val="25000"/>
                  </a:prstClr>
                </a:solidFill>
                <a:effectLst/>
                <a:uLnTx/>
                <a:uFillTx/>
                <a:latin typeface="Arial"/>
                <a:ea typeface="+mn-ea"/>
                <a:cs typeface="+mn-cs"/>
              </a:rPr>
              <a:t> impact.</a:t>
            </a:r>
          </a:p>
          <a:p>
            <a:pPr marL="630000" marR="0" lvl="1" indent="-306000" algn="l" defTabSz="457200" rtl="0" eaLnBrk="1" fontAlgn="auto" latinLnBrk="0" hangingPunct="1">
              <a:lnSpc>
                <a:spcPct val="100000"/>
              </a:lnSpc>
              <a:spcBef>
                <a:spcPct val="20000"/>
              </a:spcBef>
              <a:spcAft>
                <a:spcPts val="600"/>
              </a:spcAft>
              <a:buClr>
                <a:srgbClr val="D81D1D"/>
              </a:buClr>
              <a:buSzPct val="92000"/>
              <a:buFont typeface="Wingdings" panose="05000000000000000000" pitchFamily="2" charset="2"/>
              <a:buChar char="v"/>
              <a:defRPr/>
            </a:pPr>
            <a:r>
              <a:rPr kumimoji="0" lang="en-US" sz="1400" b="0" i="0" u="none" strike="noStrike" kern="1200" cap="none" spc="0" normalizeH="0" baseline="0" noProof="0">
                <a:ln>
                  <a:noFill/>
                </a:ln>
                <a:solidFill>
                  <a:prstClr val="black">
                    <a:lumMod val="75000"/>
                    <a:lumOff val="25000"/>
                  </a:prstClr>
                </a:solidFill>
                <a:effectLst/>
                <a:uLnTx/>
                <a:uFillTx/>
                <a:latin typeface="Arial"/>
                <a:ea typeface="+mn-ea"/>
                <a:cs typeface="+mn-cs"/>
              </a:rPr>
              <a:t>The biggest negative impact on relationships has been program closure/suspension (29% of respondents).</a:t>
            </a:r>
          </a:p>
          <a:p>
            <a:pPr marL="306000" marR="0" lvl="0" indent="-306000" algn="l" defTabSz="457200" rtl="0" eaLnBrk="1" fontAlgn="auto" latinLnBrk="0" hangingPunct="1">
              <a:lnSpc>
                <a:spcPct val="110000"/>
              </a:lnSpc>
              <a:spcBef>
                <a:spcPct val="20000"/>
              </a:spcBef>
              <a:spcAft>
                <a:spcPts val="600"/>
              </a:spcAft>
              <a:buClr>
                <a:srgbClr val="D81D1D"/>
              </a:buClr>
              <a:buSzPct val="92000"/>
              <a:buFont typeface="Wingdings 2" panose="05020102010507070707" pitchFamily="18" charset="2"/>
              <a:buChar char=""/>
              <a:defRPr/>
            </a:pPr>
            <a:r>
              <a:rPr kumimoji="0" lang="en-US" sz="1700" b="0" i="0" u="none" strike="noStrike" kern="1200" cap="none" spc="0" normalizeH="0" baseline="0" noProof="0">
                <a:ln>
                  <a:noFill/>
                </a:ln>
                <a:solidFill>
                  <a:prstClr val="black">
                    <a:lumMod val="75000"/>
                    <a:lumOff val="25000"/>
                  </a:prstClr>
                </a:solidFill>
                <a:effectLst/>
                <a:uLnTx/>
                <a:uFillTx/>
                <a:latin typeface="Arial"/>
                <a:ea typeface="+mn-ea"/>
                <a:cs typeface="+mn-cs"/>
              </a:rPr>
              <a:t>About two in five say the pandemic has had either no impact or mixed impact on their mentoring relationships.</a:t>
            </a:r>
          </a:p>
        </p:txBody>
      </p:sp>
      <p:sp>
        <p:nvSpPr>
          <p:cNvPr id="18" name="Rectangle 17">
            <a:extLst>
              <a:ext uri="{FF2B5EF4-FFF2-40B4-BE49-F238E27FC236}">
                <a16:creationId xmlns:a16="http://schemas.microsoft.com/office/drawing/2014/main" id="{1ACE369B-90D0-4007-A5C2-F5179E6B0E91}"/>
              </a:ext>
            </a:extLst>
          </p:cNvPr>
          <p:cNvSpPr/>
          <p:nvPr>
            <p:custDataLst>
              <p:tags r:id="rId6"/>
            </p:custDataLst>
          </p:nvPr>
        </p:nvSpPr>
        <p:spPr>
          <a:xfrm>
            <a:off x="573368" y="5471768"/>
            <a:ext cx="9891987" cy="493776"/>
          </a:xfrm>
          <a:prstGeom prst="rect">
            <a:avLst/>
          </a:prstGeom>
          <a:noFill/>
          <a:ln w="22225" cap="rnd" cmpd="sng" algn="ctr">
            <a:noFill/>
            <a:prstDash val="solid"/>
          </a:ln>
          <a:effectLst/>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900" b="0" i="0" u="none" strike="noStrike" kern="0" cap="none" spc="0" normalizeH="0" baseline="0" noProof="0">
                <a:ln>
                  <a:noFill/>
                </a:ln>
                <a:solidFill>
                  <a:prstClr val="black">
                    <a:lumMod val="75000"/>
                    <a:lumOff val="25000"/>
                  </a:prstClr>
                </a:solidFill>
                <a:effectLst/>
                <a:uLnTx/>
                <a:uFillTx/>
                <a:latin typeface="Franklin Gothic Book" panose="020b0502020104020203"/>
                <a:ea typeface="+mn-ea"/>
                <a:cs typeface="+mn-cs"/>
              </a:rPr>
              <a:t>Base: Nationally Representative Sample who mentor (Total Answering n=111).</a:t>
            </a:r>
          </a:p>
        </p:txBody>
      </p:sp>
      <p:graphicFrame>
        <p:nvGraphicFramePr>
          <p:cNvPr id="19" name="Chart 18">
            <a:extLst>
              <a:ext uri="{FF2B5EF4-FFF2-40B4-BE49-F238E27FC236}">
                <a16:creationId xmlns:a16="http://schemas.microsoft.com/office/drawing/2014/main" id="{7DEF876F-1133-4315-9BEB-EE665DD66AC5}"/>
              </a:ext>
            </a:extLst>
          </p:cNvPr>
          <p:cNvGraphicFramePr/>
          <p:nvPr>
            <p:custDataLst>
              <p:tags r:id="rId7"/>
            </p:custDataLst>
          </p:nvPr>
        </p:nvGraphicFramePr>
        <p:xfrm>
          <a:off x="1705660" y="1495377"/>
          <a:ext cx="3402104" cy="3888908"/>
        </p:xfrm>
        <a:graphic>
          <a:graphicData uri="http://schemas.openxmlformats.org/drawingml/2006/chart">
            <c:chart xmlns:c="http://schemas.openxmlformats.org/drawingml/2006/chart" r:id="rId8"/>
          </a:graphicData>
        </a:graphic>
      </p:graphicFrame>
      <p:sp>
        <p:nvSpPr>
          <p:cNvPr id="20" name="TextBox 19">
            <a:extLst>
              <a:ext uri="{FF2B5EF4-FFF2-40B4-BE49-F238E27FC236}">
                <a16:creationId xmlns:a16="http://schemas.microsoft.com/office/drawing/2014/main" id="{74F2FAA2-AC6C-4F0D-BB23-B55797123002}"/>
              </a:ext>
            </a:extLst>
          </p:cNvPr>
          <p:cNvSpPr txBox="1"/>
          <p:nvPr>
            <p:custDataLst>
              <p:tags r:id="rId9"/>
            </p:custDataLst>
          </p:nvPr>
        </p:nvSpPr>
        <p:spPr>
          <a:xfrm>
            <a:off x="731072" y="2076761"/>
            <a:ext cx="1833890" cy="338554"/>
          </a:xfrm>
          <a:prstGeom prst="rect">
            <a:avLst/>
          </a:prstGeom>
          <a:noFill/>
        </p:spPr>
        <p:txBody>
          <a:bodyPr wrap="square" rtlCol="0">
            <a:spAutoFit/>
          </a:bodyPr>
          <a:lstStyle/>
          <a:p>
            <a:pPr marL="0" marR="0" lvl="0" indent="0" algn="r" defTabSz="457200" rtl="0" eaLnBrk="1" fontAlgn="t" latinLnBrk="0" hangingPunct="1">
              <a:lnSpc>
                <a:spcPct val="100000"/>
              </a:lnSpc>
              <a:spcBef>
                <a:spcPct val="0"/>
              </a:spcBef>
              <a:spcAft>
                <a:spcPct val="0"/>
              </a:spcAft>
              <a:buClrTx/>
              <a:buSzTx/>
              <a:buFontTx/>
              <a:buNone/>
              <a:defRPr/>
            </a:pPr>
            <a:r>
              <a:rPr kumimoji="0" lang="en-US" sz="1600" b="0" i="0" u="none" strike="noStrike" kern="1200" cap="none" spc="0" normalizeH="0" baseline="0" noProof="0">
                <a:ln>
                  <a:noFill/>
                </a:ln>
                <a:solidFill>
                  <a:prstClr val="black">
                    <a:lumMod val="65000"/>
                    <a:lumOff val="35000"/>
                  </a:prstClr>
                </a:solidFill>
                <a:effectLst/>
                <a:uLnTx/>
                <a:uFillTx/>
                <a:latin typeface="Franklin Gothic Book" panose="020b0502020104020203"/>
                <a:ea typeface="+mn-ea"/>
                <a:cs typeface="+mn-cs"/>
              </a:rPr>
              <a:t>Positive impact</a:t>
            </a:r>
          </a:p>
        </p:txBody>
      </p:sp>
      <p:sp>
        <p:nvSpPr>
          <p:cNvPr id="21" name="TextBox 20">
            <a:extLst>
              <a:ext uri="{FF2B5EF4-FFF2-40B4-BE49-F238E27FC236}">
                <a16:creationId xmlns:a16="http://schemas.microsoft.com/office/drawing/2014/main" id="{38422A6A-76EA-487A-838B-9B171713E539}"/>
              </a:ext>
            </a:extLst>
          </p:cNvPr>
          <p:cNvSpPr txBox="1"/>
          <p:nvPr>
            <p:custDataLst>
              <p:tags r:id="rId10"/>
            </p:custDataLst>
          </p:nvPr>
        </p:nvSpPr>
        <p:spPr>
          <a:xfrm>
            <a:off x="731072" y="2860761"/>
            <a:ext cx="1833890" cy="338554"/>
          </a:xfrm>
          <a:prstGeom prst="rect">
            <a:avLst/>
          </a:prstGeom>
          <a:noFill/>
        </p:spPr>
        <p:txBody>
          <a:bodyPr wrap="square" rtlCol="0">
            <a:spAutoFit/>
          </a:bodyPr>
          <a:lstStyle/>
          <a:p>
            <a:pPr marL="0" marR="0" lvl="0" indent="0" algn="r" defTabSz="914400" rtl="0" eaLnBrk="1" fontAlgn="t" latinLnBrk="0" hangingPunct="1">
              <a:lnSpc>
                <a:spcPct val="100000"/>
              </a:lnSpc>
              <a:spcBef>
                <a:spcPct val="0"/>
              </a:spcBef>
              <a:spcAft>
                <a:spcPct val="0"/>
              </a:spcAft>
              <a:buClrTx/>
              <a:buSzTx/>
              <a:buFontTx/>
              <a:buNone/>
              <a:defRPr/>
            </a:pPr>
            <a:r>
              <a:rPr kumimoji="0" lang="en-US" sz="1600" b="0" i="0" u="none" strike="noStrike" kern="1200" cap="none" spc="0" normalizeH="0" baseline="0" noProof="0">
                <a:ln>
                  <a:noFill/>
                </a:ln>
                <a:solidFill>
                  <a:prstClr val="black">
                    <a:lumMod val="65000"/>
                    <a:lumOff val="35000"/>
                  </a:prstClr>
                </a:solidFill>
                <a:effectLst/>
                <a:uLnTx/>
                <a:uFillTx/>
                <a:latin typeface="Franklin Gothic Book" panose="020b0502020104020203"/>
                <a:ea typeface="+mn-ea"/>
                <a:cs typeface="+mn-cs"/>
              </a:rPr>
              <a:t>No impact</a:t>
            </a:r>
          </a:p>
        </p:txBody>
      </p:sp>
      <p:sp>
        <p:nvSpPr>
          <p:cNvPr id="22" name="TextBox 21">
            <a:extLst>
              <a:ext uri="{FF2B5EF4-FFF2-40B4-BE49-F238E27FC236}">
                <a16:creationId xmlns:a16="http://schemas.microsoft.com/office/drawing/2014/main" id="{9F2D506F-8262-440A-A754-8F2CF8715FB4}"/>
              </a:ext>
            </a:extLst>
          </p:cNvPr>
          <p:cNvSpPr txBox="1"/>
          <p:nvPr>
            <p:custDataLst>
              <p:tags r:id="rId11"/>
            </p:custDataLst>
          </p:nvPr>
        </p:nvSpPr>
        <p:spPr>
          <a:xfrm>
            <a:off x="731072" y="3634165"/>
            <a:ext cx="1833890" cy="338554"/>
          </a:xfrm>
          <a:prstGeom prst="rect">
            <a:avLst/>
          </a:prstGeom>
          <a:noFill/>
        </p:spPr>
        <p:txBody>
          <a:bodyPr wrap="square" rtlCol="0">
            <a:spAutoFit/>
          </a:bodyPr>
          <a:lstStyle/>
          <a:p>
            <a:pPr marL="0" marR="0" lvl="0" indent="0" algn="r" defTabSz="914400" rtl="0" eaLnBrk="1" fontAlgn="t" latinLnBrk="0" hangingPunct="1">
              <a:lnSpc>
                <a:spcPct val="100000"/>
              </a:lnSpc>
              <a:spcBef>
                <a:spcPct val="0"/>
              </a:spcBef>
              <a:spcAft>
                <a:spcPct val="0"/>
              </a:spcAft>
              <a:buClrTx/>
              <a:buSzTx/>
              <a:buFontTx/>
              <a:buNone/>
              <a:defRPr/>
            </a:pPr>
            <a:r>
              <a:rPr kumimoji="0" lang="en-US" sz="1600" b="0" i="0" u="none" strike="noStrike" kern="1200" cap="none" spc="0" normalizeH="0" baseline="0" noProof="0">
                <a:ln>
                  <a:noFill/>
                </a:ln>
                <a:solidFill>
                  <a:prstClr val="black">
                    <a:lumMod val="65000"/>
                    <a:lumOff val="35000"/>
                  </a:prstClr>
                </a:solidFill>
                <a:effectLst/>
                <a:uLnTx/>
                <a:uFillTx/>
                <a:latin typeface="Franklin Gothic Book" panose="020b0502020104020203"/>
                <a:ea typeface="+mn-ea"/>
                <a:cs typeface="+mn-cs"/>
              </a:rPr>
              <a:t>Mixed impact</a:t>
            </a:r>
          </a:p>
        </p:txBody>
      </p:sp>
      <p:sp>
        <p:nvSpPr>
          <p:cNvPr id="23" name="TextBox 22">
            <a:extLst>
              <a:ext uri="{FF2B5EF4-FFF2-40B4-BE49-F238E27FC236}">
                <a16:creationId xmlns:a16="http://schemas.microsoft.com/office/drawing/2014/main" id="{BD7B84AA-C8F1-4EB1-87E2-91582BFECA8F}"/>
              </a:ext>
            </a:extLst>
          </p:cNvPr>
          <p:cNvSpPr txBox="1"/>
          <p:nvPr>
            <p:custDataLst>
              <p:tags r:id="rId12"/>
            </p:custDataLst>
          </p:nvPr>
        </p:nvSpPr>
        <p:spPr>
          <a:xfrm>
            <a:off x="731072" y="4648167"/>
            <a:ext cx="1833890" cy="338554"/>
          </a:xfrm>
          <a:prstGeom prst="rect">
            <a:avLst/>
          </a:prstGeom>
          <a:noFill/>
        </p:spPr>
        <p:txBody>
          <a:bodyPr wrap="square" rtlCol="0">
            <a:spAutoFit/>
          </a:bodyPr>
          <a:lstStyle/>
          <a:p>
            <a:pPr marL="0" marR="0" lvl="0" indent="0" algn="r" defTabSz="914400" rtl="0" eaLnBrk="1" fontAlgn="t" latinLnBrk="0" hangingPunct="1">
              <a:lnSpc>
                <a:spcPct val="100000"/>
              </a:lnSpc>
              <a:spcBef>
                <a:spcPct val="0"/>
              </a:spcBef>
              <a:spcAft>
                <a:spcPct val="0"/>
              </a:spcAft>
              <a:buClrTx/>
              <a:buSzTx/>
              <a:buFontTx/>
              <a:buNone/>
              <a:defRPr/>
            </a:pPr>
            <a:r>
              <a:rPr kumimoji="0" lang="en-US" sz="1600" b="0" i="0" u="none" strike="noStrike" kern="1200" cap="none" spc="0" normalizeH="0" baseline="0" noProof="0">
                <a:ln>
                  <a:noFill/>
                </a:ln>
                <a:solidFill>
                  <a:prstClr val="black">
                    <a:lumMod val="65000"/>
                    <a:lumOff val="35000"/>
                  </a:prstClr>
                </a:solidFill>
                <a:effectLst/>
                <a:uLnTx/>
                <a:uFillTx/>
                <a:latin typeface="Franklin Gothic Book" panose="020b0502020104020203"/>
                <a:ea typeface="+mn-ea"/>
                <a:cs typeface="+mn-cs"/>
              </a:rPr>
              <a:t>Negative</a:t>
            </a:r>
            <a:r>
              <a:rPr kumimoji="0" lang="en-US" sz="1400" b="0" i="0" u="none" strike="noStrike" kern="1200" cap="none" spc="0" normalizeH="0" baseline="0" noProof="0">
                <a:ln>
                  <a:noFill/>
                </a:ln>
                <a:solidFill>
                  <a:prstClr val="black">
                    <a:lumMod val="65000"/>
                    <a:lumOff val="35000"/>
                  </a:prstClr>
                </a:solidFill>
                <a:effectLst/>
                <a:uLnTx/>
                <a:uFillTx/>
                <a:latin typeface="Franklin Gothic Book" panose="020b0502020104020203"/>
                <a:ea typeface="+mn-ea"/>
                <a:cs typeface="+mn-cs"/>
              </a:rPr>
              <a:t> </a:t>
            </a:r>
            <a:r>
              <a:rPr kumimoji="0" lang="en-US" sz="1600" b="0" i="0" u="none" strike="noStrike" kern="1200" cap="none" spc="0" normalizeH="0" baseline="0" noProof="0">
                <a:ln>
                  <a:noFill/>
                </a:ln>
                <a:solidFill>
                  <a:prstClr val="black">
                    <a:lumMod val="65000"/>
                    <a:lumOff val="35000"/>
                  </a:prstClr>
                </a:solidFill>
                <a:effectLst/>
                <a:uLnTx/>
                <a:uFillTx/>
                <a:latin typeface="Franklin Gothic Book" panose="020b0502020104020203"/>
                <a:ea typeface="+mn-ea"/>
                <a:cs typeface="+mn-cs"/>
              </a:rPr>
              <a:t>impact</a:t>
            </a:r>
            <a:endParaRPr kumimoji="0" lang="en-US" sz="1400" b="0" i="0" u="none" strike="noStrike" kern="1200" cap="none" spc="0" normalizeH="0" baseline="0" noProof="0">
              <a:ln>
                <a:noFill/>
              </a:ln>
              <a:solidFill>
                <a:prstClr val="black">
                  <a:lumMod val="65000"/>
                  <a:lumOff val="35000"/>
                </a:prstClr>
              </a:solidFill>
              <a:effectLst/>
              <a:uLnTx/>
              <a:uFillTx/>
              <a:latin typeface="Franklin Gothic Book" panose="020b0502020104020203"/>
              <a:ea typeface="+mn-ea"/>
              <a:cs typeface="+mn-cs"/>
            </a:endParaRPr>
          </a:p>
        </p:txBody>
      </p:sp>
      <p:pic>
        <p:nvPicPr>
          <p:cNvPr id="24" name="Picture 23">
            <a:extLst>
              <a:ext uri="{FF2B5EF4-FFF2-40B4-BE49-F238E27FC236}">
                <a16:creationId xmlns:a16="http://schemas.microsoft.com/office/drawing/2014/main" id="{9051316D-53D6-4648-BF56-FFFE6F0F8410}"/>
              </a:ext>
            </a:extLst>
          </p:cNvPr>
          <p:cNvPicPr>
            <a:picLocks noChangeAspect="1"/>
          </p:cNvPicPr>
          <p:nvPr>
            <p:custDataLst>
              <p:tags r:id="rId14"/>
            </p:custDataLst>
          </p:nvPr>
        </p:nvPicPr>
        <p:blipFill>
          <a:blip r:embed="rId13">
            <a:extLst>
              <a:ext uri="{28A0092B-C50C-407E-A947-70E740481C1C}">
                <a14:useLocalDpi xmlns:a14="http://schemas.microsoft.com/office/drawing/2010/main"/>
              </a:ext>
            </a:extLst>
          </a:blip>
          <a:stretch>
            <a:fillRect/>
          </a:stretch>
        </p:blipFill>
        <p:spPr>
          <a:xfrm>
            <a:off x="9242097" y="5037222"/>
            <a:ext cx="1604682" cy="731520"/>
          </a:xfrm>
          <a:prstGeom prst="rect">
            <a:avLst/>
          </a:prstGeom>
        </p:spPr>
      </p:pic>
      <p:pic>
        <p:nvPicPr>
          <p:cNvPr id="3" name="Picture 2"/>
          <p:cNvPicPr>
            <a:picLocks noChangeAspect="1"/>
          </p:cNvPicPr>
          <p:nvPr>
            <p:custDataLst>
              <p:tags r:id="rId16"/>
            </p:custDataLst>
          </p:nvPr>
        </p:nvPicPr>
        <p:blipFill>
          <a:blip r:embed="rId15">
            <a:extLst>
              <a:ext uri="{28A0092B-C50C-407E-A947-70E740481C1C}">
                <a14:useLocalDpi xmlns:a14="http://schemas.microsoft.com/office/drawing/2010/main" val="0"/>
              </a:ext>
            </a:extLst>
          </a:blip>
          <a:stretch>
            <a:fillRect/>
          </a:stretch>
        </p:blipFill>
        <p:spPr>
          <a:xfrm>
            <a:off x="288105" y="6120810"/>
            <a:ext cx="1822862" cy="615749"/>
          </a:xfrm>
          <a:prstGeom prst="rect">
            <a:avLst/>
          </a:prstGeom>
        </p:spPr>
      </p:pic>
    </p:spTree>
    <p:custDataLst>
      <p:tags r:id="rId17"/>
    </p:custDataLst>
    <p:extLst>
      <p:ext uri="{BB962C8B-B14F-4D97-AF65-F5344CB8AC3E}">
        <p14:creationId xmlns:p14="http://schemas.microsoft.com/office/powerpoint/2010/main" val="1702825554"/>
      </p:ext>
    </p:extLst>
  </p:cSld>
  <p:clrMapOvr>
    <a:masterClrMapping/>
  </p:clrMapOvr>
  <p:transition/>
  <p:timing/>
</p:sld>
</file>

<file path=ppt/slides/slide3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22160E38-32E3-444C-953C-46DF41A31AFE}"/>
              </a:ext>
            </a:extLst>
          </p:cNvPr>
          <p:cNvSpPr>
            <a:spLocks noGrp="1"/>
          </p:cNvSpPr>
          <p:nvPr>
            <p:ph type="title"/>
            <p:custDataLst>
              <p:tags r:id="rId2"/>
            </p:custDataLst>
          </p:nvPr>
        </p:nvSpPr>
        <p:spPr/>
        <p:txBody>
          <a:bodyPr/>
          <a:lstStyle/>
          <a:p>
            <a:r>
              <a:rPr lang="en-US"/>
              <a:t>Communication during COVID</a:t>
            </a:r>
          </a:p>
        </p:txBody>
      </p:sp>
      <p:sp>
        <p:nvSpPr>
          <p:cNvPr id="4" name="Slide Number Placeholder 3">
            <a:extLst>
              <a:ext uri="{FF2B5EF4-FFF2-40B4-BE49-F238E27FC236}">
                <a16:creationId xmlns:a16="http://schemas.microsoft.com/office/drawing/2014/main" id="{7BF03DF3-5DB4-4BD9-AF19-23F4C76DE208}"/>
              </a:ext>
            </a:extLst>
          </p:cNvPr>
          <p:cNvSpPr>
            <a:spLocks noGrp="1"/>
          </p:cNvSpPr>
          <p:nvPr>
            <p:ph type="sldNum" sz="quarter" idx="12"/>
            <p:custDataLst>
              <p:tags r:id="rId3"/>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fld id="{18359CA6-82DB-4DA8-8DE0-E99E9A716A02}" type="slidenum">
              <a:rPr kumimoji="0" lang="en-US" sz="2000" b="1"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ct val="0"/>
                </a:spcBef>
                <a:spcAft>
                  <a:spcPct val="0"/>
                </a:spcAft>
                <a:buClrTx/>
                <a:buSzTx/>
                <a:buFontTx/>
                <a:buNone/>
                <a:defRPr/>
              </a:pPr>
              <a:t>31</a:t>
            </a:fld>
            <a:endParaRPr kumimoji="0" lang="en-US" sz="2000" b="1"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a:extLst>
              <a:ext uri="{FF2B5EF4-FFF2-40B4-BE49-F238E27FC236}">
                <a16:creationId xmlns:a16="http://schemas.microsoft.com/office/drawing/2014/main" id="{F3142567-ABCB-4F96-A3F9-185220001B3E}"/>
              </a:ext>
            </a:extLst>
          </p:cNvPr>
          <p:cNvSpPr/>
          <p:nvPr>
            <p:custDataLst>
              <p:tags r:id="rId4"/>
            </p:custDataLst>
          </p:nvPr>
        </p:nvSpPr>
        <p:spPr>
          <a:xfrm>
            <a:off x="744718" y="1382101"/>
            <a:ext cx="5351282" cy="4937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400" b="0" i="0" u="none" strike="noStrike" kern="1200" cap="none" spc="0" normalizeH="0" baseline="0" noProof="0">
                <a:ln>
                  <a:noFill/>
                </a:ln>
                <a:solidFill>
                  <a:prstClr val="black"/>
                </a:solidFill>
                <a:effectLst/>
                <a:uLnTx/>
                <a:uFillTx/>
                <a:latin typeface="Arial"/>
                <a:ea typeface="+mn-ea"/>
                <a:cs typeface="+mn-cs"/>
              </a:rPr>
              <a:t>How mentors are staying in touch with mentored youth during </a:t>
            </a:r>
          </a:p>
          <a:p>
            <a:pPr marL="0" marR="0" lvl="0" indent="0" algn="ctr" defTabSz="914400" rtl="0" eaLnBrk="1" fontAlgn="auto" latinLnBrk="0" hangingPunct="1">
              <a:lnSpc>
                <a:spcPct val="100000"/>
              </a:lnSpc>
              <a:spcBef>
                <a:spcPct val="0"/>
              </a:spcBef>
              <a:spcAft>
                <a:spcPct val="0"/>
              </a:spcAft>
              <a:buClrTx/>
              <a:buSzTx/>
              <a:buFontTx/>
              <a:buNone/>
              <a:defRPr/>
            </a:pPr>
            <a:r>
              <a:rPr kumimoji="0" lang="en-US" sz="1400" b="0" i="0" u="none" strike="noStrike" kern="1200" cap="none" spc="0" normalizeH="0" baseline="0" noProof="0">
                <a:ln>
                  <a:noFill/>
                </a:ln>
                <a:solidFill>
                  <a:prstClr val="black"/>
                </a:solidFill>
                <a:effectLst/>
                <a:uLnTx/>
                <a:uFillTx/>
                <a:latin typeface="Arial"/>
                <a:ea typeface="+mn-ea"/>
                <a:cs typeface="+mn-cs"/>
              </a:rPr>
              <a:t>COVID-19 pandemic</a:t>
            </a:r>
            <a:endParaRPr kumimoji="0" lang="en-US" sz="1050" b="0" i="0" u="none" strike="noStrike" kern="1200" cap="none" spc="0" normalizeH="0" baseline="0" noProof="0">
              <a:ln>
                <a:noFill/>
              </a:ln>
              <a:solidFill>
                <a:prstClr val="black"/>
              </a:solidFill>
              <a:effectLst/>
              <a:uLnTx/>
              <a:uFillTx/>
              <a:latin typeface="Arial"/>
              <a:ea typeface="+mn-ea"/>
              <a:cs typeface="+mn-cs"/>
            </a:endParaRPr>
          </a:p>
        </p:txBody>
      </p:sp>
      <p:graphicFrame>
        <p:nvGraphicFramePr>
          <p:cNvPr id="6" name="Content Placeholder 11">
            <a:extLst>
              <a:ext uri="{FF2B5EF4-FFF2-40B4-BE49-F238E27FC236}">
                <a16:creationId xmlns:a16="http://schemas.microsoft.com/office/drawing/2014/main" id="{CCC13352-7138-4837-8776-4D9D99BE72C7}"/>
              </a:ext>
            </a:extLst>
          </p:cNvPr>
          <p:cNvGraphicFramePr/>
          <p:nvPr>
            <p:custDataLst>
              <p:tags r:id="rId5"/>
            </p:custDataLst>
          </p:nvPr>
        </p:nvGraphicFramePr>
        <p:xfrm>
          <a:off x="479394" y="2050698"/>
          <a:ext cx="4725066" cy="3885084"/>
        </p:xfrm>
        <a:graphic>
          <a:graphicData uri="http://schemas.openxmlformats.org/drawingml/2006/chart">
            <c:chart xmlns:c="http://schemas.openxmlformats.org/drawingml/2006/chart" r:id="rId6"/>
          </a:graphicData>
        </a:graphic>
      </p:graphicFrame>
      <p:sp>
        <p:nvSpPr>
          <p:cNvPr id="7" name="Content Placeholder 2">
            <a:extLst>
              <a:ext uri="{FF2B5EF4-FFF2-40B4-BE49-F238E27FC236}">
                <a16:creationId xmlns:a16="http://schemas.microsoft.com/office/drawing/2014/main" id="{2C051460-913B-4594-9FA9-BCB61FCD2B73}"/>
              </a:ext>
            </a:extLst>
          </p:cNvPr>
          <p:cNvSpPr txBox="1"/>
          <p:nvPr>
            <p:custDataLst>
              <p:tags r:id="rId7"/>
            </p:custDataLst>
          </p:nvPr>
        </p:nvSpPr>
        <p:spPr>
          <a:xfrm>
            <a:off x="6215846" y="2270761"/>
            <a:ext cx="5496759" cy="3885084"/>
          </a:xfrm>
          <a:prstGeom prst="rect">
            <a:avLst/>
          </a:prstGeom>
        </p:spPr>
        <p:txBody>
          <a:bodyPr vert="horz" lIns="91440" tIns="45720" rIns="91440" bIns="45720" rtlCol="0" anchor="t">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10000"/>
              </a:lnSpc>
              <a:spcBef>
                <a:spcPct val="20000"/>
              </a:spcBef>
              <a:spcAft>
                <a:spcPts val="600"/>
              </a:spcAft>
              <a:buClr>
                <a:srgbClr val="D81D1D"/>
              </a:buClr>
              <a:buSzPct val="92000"/>
              <a:buFont typeface="Wingdings 2" panose="05020102010507070707" pitchFamily="18" charset="2"/>
              <a:buChar char=""/>
              <a:defRPr/>
            </a:pPr>
            <a:r>
              <a:rPr kumimoji="0" lang="en-US" sz="1800" b="0" i="0" u="none" strike="noStrike" kern="1200" cap="none" spc="0" normalizeH="0" baseline="0" noProof="0">
                <a:ln>
                  <a:noFill/>
                </a:ln>
                <a:solidFill>
                  <a:prstClr val="black">
                    <a:lumMod val="75000"/>
                    <a:lumOff val="25000"/>
                  </a:prstClr>
                </a:solidFill>
                <a:effectLst/>
                <a:uLnTx/>
                <a:uFillTx/>
                <a:latin typeface="Arial"/>
                <a:ea typeface="+mn-ea"/>
                <a:cs typeface="+mn-cs"/>
              </a:rPr>
              <a:t>Half of mentors report using video conferencing to stay in touch with their mentees</a:t>
            </a:r>
          </a:p>
          <a:p>
            <a:pPr marL="306000" marR="0" lvl="0" indent="-306000" algn="l" defTabSz="457200" rtl="0" eaLnBrk="1" fontAlgn="auto" latinLnBrk="0" hangingPunct="1">
              <a:lnSpc>
                <a:spcPct val="110000"/>
              </a:lnSpc>
              <a:spcBef>
                <a:spcPct val="20000"/>
              </a:spcBef>
              <a:spcAft>
                <a:spcPts val="600"/>
              </a:spcAft>
              <a:buClr>
                <a:srgbClr val="D81D1D"/>
              </a:buClr>
              <a:buSzPct val="92000"/>
              <a:buFont typeface="Wingdings 2" panose="05020102010507070707" pitchFamily="18" charset="2"/>
              <a:buChar char=""/>
              <a:defRPr/>
            </a:pPr>
            <a:r>
              <a:rPr kumimoji="0" lang="en-US" sz="1800" b="0" i="0" u="none" strike="noStrike" kern="1200" cap="none" spc="0" normalizeH="0" baseline="0" noProof="0">
                <a:ln>
                  <a:noFill/>
                </a:ln>
                <a:solidFill>
                  <a:prstClr val="black">
                    <a:lumMod val="75000"/>
                    <a:lumOff val="25000"/>
                  </a:prstClr>
                </a:solidFill>
                <a:effectLst/>
                <a:uLnTx/>
                <a:uFillTx/>
                <a:latin typeface="Arial"/>
                <a:ea typeface="+mn-ea"/>
                <a:cs typeface="+mn-cs"/>
              </a:rPr>
              <a:t>Slightly fewer are using phone calls without video</a:t>
            </a:r>
          </a:p>
          <a:p>
            <a:pPr marL="306000" marR="0" lvl="0" indent="-306000" algn="l" defTabSz="457200" rtl="0" eaLnBrk="1" fontAlgn="auto" latinLnBrk="0" hangingPunct="1">
              <a:lnSpc>
                <a:spcPct val="110000"/>
              </a:lnSpc>
              <a:spcBef>
                <a:spcPct val="20000"/>
              </a:spcBef>
              <a:spcAft>
                <a:spcPts val="600"/>
              </a:spcAft>
              <a:buClr>
                <a:srgbClr val="D81D1D"/>
              </a:buClr>
              <a:buSzPct val="92000"/>
              <a:buFont typeface="Wingdings 2" panose="05020102010507070707" pitchFamily="18" charset="2"/>
              <a:buChar char=""/>
              <a:defRPr/>
            </a:pPr>
            <a:r>
              <a:rPr kumimoji="0" lang="en-US" sz="1800" b="0" i="0" u="none" strike="noStrike" kern="1200" cap="none" spc="0" normalizeH="0" baseline="0" noProof="0">
                <a:ln>
                  <a:noFill/>
                </a:ln>
                <a:solidFill>
                  <a:prstClr val="black">
                    <a:lumMod val="75000"/>
                    <a:lumOff val="25000"/>
                  </a:prstClr>
                </a:solidFill>
                <a:effectLst/>
                <a:uLnTx/>
                <a:uFillTx/>
                <a:latin typeface="Arial"/>
                <a:ea typeface="+mn-ea"/>
                <a:cs typeface="+mn-cs"/>
              </a:rPr>
              <a:t>About a third are maintaining in-person visits, while maintaining a safe distance</a:t>
            </a:r>
          </a:p>
          <a:p>
            <a:pPr marL="306000" marR="0" lvl="0" indent="-306000" algn="l" defTabSz="457200" rtl="0" eaLnBrk="1" fontAlgn="auto" latinLnBrk="0" hangingPunct="1">
              <a:lnSpc>
                <a:spcPct val="110000"/>
              </a:lnSpc>
              <a:spcBef>
                <a:spcPct val="20000"/>
              </a:spcBef>
              <a:spcAft>
                <a:spcPts val="600"/>
              </a:spcAft>
              <a:buClr>
                <a:srgbClr val="D81D1D"/>
              </a:buClr>
              <a:buSzPct val="92000"/>
              <a:buFont typeface="Wingdings 2" panose="05020102010507070707" pitchFamily="18" charset="2"/>
              <a:buChar char=""/>
              <a:defRPr/>
            </a:pPr>
            <a:r>
              <a:rPr kumimoji="0" lang="en-US" sz="1800" b="0" i="0" u="none" strike="noStrike" kern="1200" cap="none" spc="0" normalizeH="0" baseline="0" noProof="0">
                <a:ln>
                  <a:noFill/>
                </a:ln>
                <a:solidFill>
                  <a:prstClr val="black">
                    <a:lumMod val="75000"/>
                    <a:lumOff val="25000"/>
                  </a:prstClr>
                </a:solidFill>
                <a:effectLst/>
                <a:uLnTx/>
                <a:uFillTx/>
                <a:latin typeface="Arial"/>
                <a:ea typeface="+mn-ea"/>
                <a:cs typeface="+mn-cs"/>
              </a:rPr>
              <a:t>One in five have not had contact in any way</a:t>
            </a:r>
            <a:endParaRPr kumimoji="0" lang="en-US" sz="1600" b="0" i="0" u="none" strike="noStrike" kern="1200" cap="none" spc="0" normalizeH="0" baseline="0" noProof="0">
              <a:ln>
                <a:noFill/>
              </a:ln>
              <a:solidFill>
                <a:prstClr val="black">
                  <a:lumMod val="75000"/>
                  <a:lumOff val="25000"/>
                </a:prstClr>
              </a:solidFill>
              <a:effectLst/>
              <a:uLnTx/>
              <a:uFillTx/>
              <a:latin typeface="Arial"/>
              <a:ea typeface="+mn-ea"/>
              <a:cs typeface="+mn-cs"/>
            </a:endParaRPr>
          </a:p>
        </p:txBody>
      </p:sp>
      <p:sp>
        <p:nvSpPr>
          <p:cNvPr id="8" name="Rectangle 7">
            <a:extLst>
              <a:ext uri="{FF2B5EF4-FFF2-40B4-BE49-F238E27FC236}">
                <a16:creationId xmlns:a16="http://schemas.microsoft.com/office/drawing/2014/main" id="{534160A7-A92C-450F-990A-73CDF440C781}"/>
              </a:ext>
            </a:extLst>
          </p:cNvPr>
          <p:cNvSpPr/>
          <p:nvPr>
            <p:custDataLst>
              <p:tags r:id="rId8"/>
            </p:custDataLst>
          </p:nvPr>
        </p:nvSpPr>
        <p:spPr>
          <a:xfrm>
            <a:off x="764160" y="5777850"/>
            <a:ext cx="9891987" cy="249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900" b="0" i="0" u="none" strike="noStrike" kern="1200" cap="none" spc="0" normalizeH="0" baseline="0" noProof="0">
                <a:ln>
                  <a:noFill/>
                </a:ln>
                <a:solidFill>
                  <a:prstClr val="black">
                    <a:lumMod val="75000"/>
                    <a:lumOff val="25000"/>
                  </a:prstClr>
                </a:solidFill>
                <a:effectLst/>
                <a:uLnTx/>
                <a:uFillTx/>
                <a:latin typeface="Arial"/>
                <a:ea typeface="+mn-ea"/>
                <a:cs typeface="+mn-cs"/>
              </a:rPr>
              <a:t>Base: Nationally Representative Sample who mentor (Total Answering n=106).</a:t>
            </a:r>
          </a:p>
        </p:txBody>
      </p:sp>
      <p:pic>
        <p:nvPicPr>
          <p:cNvPr id="9" name="Picture 8">
            <a:extLst>
              <a:ext uri="{FF2B5EF4-FFF2-40B4-BE49-F238E27FC236}">
                <a16:creationId xmlns:a16="http://schemas.microsoft.com/office/drawing/2014/main" id="{33354254-B955-4908-8879-74BE50091D65}"/>
              </a:ext>
            </a:extLst>
          </p:cNvPr>
          <p:cNvPicPr>
            <a:picLocks noChangeAspect="1"/>
          </p:cNvPicPr>
          <p:nvPr>
            <p:custDataLst>
              <p:tags r:id="rId10"/>
            </p:custDataLst>
          </p:nvPr>
        </p:nvPicPr>
        <p:blipFill>
          <a:blip r:embed="rId9">
            <a:extLst>
              <a:ext uri="{28A0092B-C50C-407E-A947-70E740481C1C}">
                <a14:useLocalDpi xmlns:a14="http://schemas.microsoft.com/office/drawing/2010/main"/>
              </a:ext>
            </a:extLst>
          </a:blip>
          <a:stretch>
            <a:fillRect/>
          </a:stretch>
        </p:blipFill>
        <p:spPr>
          <a:xfrm>
            <a:off x="9242097" y="5037222"/>
            <a:ext cx="1604682" cy="731520"/>
          </a:xfrm>
          <a:prstGeom prst="rect">
            <a:avLst/>
          </a:prstGeom>
        </p:spPr>
      </p:pic>
      <p:pic>
        <p:nvPicPr>
          <p:cNvPr id="3" name="Picture 2"/>
          <p:cNvPicPr>
            <a:picLocks noChangeAspect="1"/>
          </p:cNvPicPr>
          <p:nvPr>
            <p:custDataLst>
              <p:tags r:id="rId12"/>
            </p:custDataLst>
          </p:nvPr>
        </p:nvPicPr>
        <p:blipFill>
          <a:blip r:embed="rId11">
            <a:extLst>
              <a:ext uri="{28A0092B-C50C-407E-A947-70E740481C1C}">
                <a14:useLocalDpi xmlns:a14="http://schemas.microsoft.com/office/drawing/2010/main" val="0"/>
              </a:ext>
            </a:extLst>
          </a:blip>
          <a:stretch>
            <a:fillRect/>
          </a:stretch>
        </p:blipFill>
        <p:spPr>
          <a:xfrm>
            <a:off x="238944" y="6120810"/>
            <a:ext cx="1822862" cy="615749"/>
          </a:xfrm>
          <a:prstGeom prst="rect">
            <a:avLst/>
          </a:prstGeom>
        </p:spPr>
      </p:pic>
    </p:spTree>
    <p:custDataLst>
      <p:tags r:id="rId13"/>
    </p:custDataLst>
    <p:extLst>
      <p:ext uri="{BB962C8B-B14F-4D97-AF65-F5344CB8AC3E}">
        <p14:creationId xmlns:p14="http://schemas.microsoft.com/office/powerpoint/2010/main" val="4119241906"/>
      </p:ext>
    </p:extLst>
  </p:cSld>
  <p:clrMapOvr>
    <a:masterClrMapping/>
  </p:clrMapOvr>
  <p:transition/>
  <p:timing/>
</p:sld>
</file>

<file path=ppt/slides/slide3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91EF757A-D60D-4B3D-893F-19605BDEB924}"/>
              </a:ext>
            </a:extLst>
          </p:cNvPr>
          <p:cNvSpPr>
            <a:spLocks noGrp="1"/>
          </p:cNvSpPr>
          <p:nvPr>
            <p:ph type="title"/>
            <p:custDataLst>
              <p:tags r:id="rId2"/>
            </p:custDataLst>
          </p:nvPr>
        </p:nvSpPr>
        <p:spPr/>
        <p:txBody>
          <a:bodyPr/>
          <a:lstStyle/>
          <a:p>
            <a:r>
              <a:rPr lang="en-US"/>
              <a:t>For formal mentoring programs…</a:t>
            </a:r>
          </a:p>
        </p:txBody>
      </p:sp>
      <p:sp>
        <p:nvSpPr>
          <p:cNvPr id="3" name="Content Placeholder 2">
            <a:extLst>
              <a:ext uri="{FF2B5EF4-FFF2-40B4-BE49-F238E27FC236}">
                <a16:creationId xmlns:a16="http://schemas.microsoft.com/office/drawing/2014/main" id="{DD2DE76A-C8FA-4FEE-B464-818CB2F7AE96}"/>
              </a:ext>
            </a:extLst>
          </p:cNvPr>
          <p:cNvSpPr>
            <a:spLocks noGrp="1"/>
          </p:cNvSpPr>
          <p:nvPr>
            <p:ph idx="1"/>
            <p:custDataLst>
              <p:tags r:id="rId3"/>
            </p:custDataLst>
          </p:nvPr>
        </p:nvSpPr>
        <p:spPr/>
        <p:txBody>
          <a:bodyPr>
            <a:normAutofit/>
          </a:bodyPr>
          <a:lstStyle/>
          <a:p>
            <a:r>
              <a:rPr lang="en-US" sz="2400"/>
              <a:t>Programs estimate that only 57% of matches are currently in touch with each other regularly</a:t>
            </a:r>
          </a:p>
          <a:p>
            <a:r>
              <a:rPr lang="en-US" sz="2400"/>
              <a:t>Only 69% of youth/families in matches are estimated to have access to Wi-Fi and a device to communicate with their mentor, engage in school work, etc.</a:t>
            </a:r>
          </a:p>
          <a:p>
            <a:r>
              <a:rPr lang="en-US" sz="2400"/>
              <a:t>Programs are working to provide free devices and hot spot access through schools or other locations to address this challenge</a:t>
            </a:r>
          </a:p>
          <a:p>
            <a:r>
              <a:rPr lang="en-US" sz="2400"/>
              <a:t>Creative solutions to keep matches engaged: </a:t>
            </a:r>
            <a:r>
              <a:rPr lang="en-US" sz="2400">
                <a:solidFill>
                  <a:schemeClr val="accent4"/>
                </a:solidFill>
              </a:rPr>
              <a:t>Netflix watch parties</a:t>
            </a:r>
            <a:r>
              <a:rPr lang="en-US" sz="2400"/>
              <a:t>, </a:t>
            </a:r>
            <a:r>
              <a:rPr lang="en-US" sz="2400">
                <a:solidFill>
                  <a:schemeClr val="accent1"/>
                </a:solidFill>
              </a:rPr>
              <a:t>Facebook Live cooking classes</a:t>
            </a:r>
            <a:r>
              <a:rPr lang="en-US" sz="2400"/>
              <a:t>, </a:t>
            </a:r>
            <a:r>
              <a:rPr lang="en-US" sz="2400">
                <a:solidFill>
                  <a:schemeClr val="accent3"/>
                </a:solidFill>
              </a:rPr>
              <a:t>sending care packages</a:t>
            </a:r>
            <a:r>
              <a:rPr lang="en-US" sz="2400"/>
              <a:t>, </a:t>
            </a:r>
            <a:r>
              <a:rPr lang="en-US" sz="2400">
                <a:solidFill>
                  <a:schemeClr val="accent2"/>
                </a:solidFill>
              </a:rPr>
              <a:t>community Zoom and web-based educational opportunities</a:t>
            </a:r>
          </a:p>
          <a:p>
            <a:endParaRPr lang="en-US"/>
          </a:p>
        </p:txBody>
      </p:sp>
      <p:sp>
        <p:nvSpPr>
          <p:cNvPr id="4" name="Slide Number Placeholder 3">
            <a:extLst>
              <a:ext uri="{FF2B5EF4-FFF2-40B4-BE49-F238E27FC236}">
                <a16:creationId xmlns:a16="http://schemas.microsoft.com/office/drawing/2014/main" id="{13FF430D-3574-4345-8D79-A7AB7D3B58F7}"/>
              </a:ext>
            </a:extLst>
          </p:cNvPr>
          <p:cNvSpPr>
            <a:spLocks noGrp="1"/>
          </p:cNvSpPr>
          <p:nvPr>
            <p:ph type="sldNum" sz="quarter" idx="12"/>
            <p:custDataLst>
              <p:tags r:id="rId4"/>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fld id="{18359CA6-82DB-4DA8-8DE0-E99E9A716A02}" type="slidenum">
              <a:rPr kumimoji="0" lang="en-US" sz="2000" b="1"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ct val="0"/>
                </a:spcBef>
                <a:spcAft>
                  <a:spcPct val="0"/>
                </a:spcAft>
                <a:buClrTx/>
                <a:buSzTx/>
                <a:buFontTx/>
                <a:buNone/>
                <a:defRPr/>
              </a:pPr>
              <a:t>32</a:t>
            </a:fld>
            <a:endParaRPr kumimoji="0" lang="en-US" sz="2000" b="1" i="0" u="none" strike="noStrike" kern="1200" cap="none" spc="0" normalizeH="0" baseline="0" noProof="0">
              <a:ln>
                <a:noFill/>
              </a:ln>
              <a:solidFill>
                <a:srgbClr val="FFFFFF"/>
              </a:solidFill>
              <a:effectLst/>
              <a:uLnTx/>
              <a:uFillTx/>
              <a:latin typeface="Arial"/>
              <a:ea typeface="+mn-ea"/>
              <a:cs typeface="+mn-cs"/>
            </a:endParaRPr>
          </a:p>
        </p:txBody>
      </p:sp>
      <p:sp>
        <p:nvSpPr>
          <p:cNvPr id="5" name="TextBox 4">
            <a:extLst>
              <a:ext uri="{FF2B5EF4-FFF2-40B4-BE49-F238E27FC236}">
                <a16:creationId xmlns:a16="http://schemas.microsoft.com/office/drawing/2014/main" id="{8A6743C9-1988-40FE-9298-011A13C6F74A}"/>
              </a:ext>
            </a:extLst>
          </p:cNvPr>
          <p:cNvSpPr txBox="1"/>
          <p:nvPr>
            <p:custDataLst>
              <p:tags r:id="rId5"/>
            </p:custDataLst>
          </p:nvPr>
        </p:nvSpPr>
        <p:spPr>
          <a:xfrm>
            <a:off x="8079474" y="5686429"/>
            <a:ext cx="341952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1100" b="0" i="0" u="none" strike="noStrike" kern="1200" cap="none" spc="0" normalizeH="0" baseline="0" noProof="0">
                <a:ln>
                  <a:noFill/>
                </a:ln>
                <a:solidFill>
                  <a:srgbClr val="001217"/>
                </a:solidFill>
                <a:effectLst/>
                <a:uLnTx/>
                <a:uFillTx/>
                <a:latin typeface="Arial"/>
                <a:ea typeface="+mn-ea"/>
                <a:cs typeface="+mn-cs"/>
              </a:rPr>
              <a:t>Source: 2020 MENTOR COVID-19 Program Survey</a:t>
            </a:r>
          </a:p>
        </p:txBody>
      </p:sp>
      <p:pic>
        <p:nvPicPr>
          <p:cNvPr id="6" name="Picture 5"/>
          <p:cNvPicPr>
            <a:picLocks noChangeAspect="1"/>
          </p:cNvPicPr>
          <p:nvPr>
            <p:custDataLst>
              <p:tags r:id="rId7"/>
            </p:custDataLst>
          </p:nvPr>
        </p:nvPicPr>
        <p:blipFill>
          <a:blip r:embed="rId6">
            <a:extLst>
              <a:ext uri="{28A0092B-C50C-407E-A947-70E740481C1C}">
                <a14:useLocalDpi xmlns:a14="http://schemas.microsoft.com/office/drawing/2010/main" val="0"/>
              </a:ext>
            </a:extLst>
          </a:blip>
          <a:stretch>
            <a:fillRect/>
          </a:stretch>
        </p:blipFill>
        <p:spPr>
          <a:xfrm>
            <a:off x="189782" y="6120810"/>
            <a:ext cx="1822862" cy="615749"/>
          </a:xfrm>
          <a:prstGeom prst="rect">
            <a:avLst/>
          </a:prstGeom>
        </p:spPr>
      </p:pic>
    </p:spTree>
    <p:custDataLst>
      <p:tags r:id="rId8"/>
    </p:custDataLst>
    <p:extLst>
      <p:ext uri="{BB962C8B-B14F-4D97-AF65-F5344CB8AC3E}">
        <p14:creationId xmlns:p14="http://schemas.microsoft.com/office/powerpoint/2010/main" val="835852093"/>
      </p:ext>
    </p:extLst>
  </p:cSld>
  <p:clrMapOvr>
    <a:masterClrMapping/>
  </p:clrMapOvr>
  <p:transition/>
  <p:timing/>
</p:sld>
</file>

<file path=ppt/slides/slide3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ctrTitle"/>
            <p:custDataLst>
              <p:tags r:id="rId2"/>
            </p:custDataLst>
          </p:nvPr>
        </p:nvSpPr>
        <p:spPr>
          <a:xfrm>
            <a:off x="807870" y="1041400"/>
            <a:ext cx="10342351" cy="2387600"/>
          </a:xfrm>
        </p:spPr>
        <p:txBody>
          <a:bodyPr>
            <a:normAutofit/>
          </a:bodyPr>
          <a:lstStyle/>
          <a:p>
            <a:r>
              <a:rPr lang="en-US"/>
              <a:t>What can </a:t>
            </a:r>
            <a:r>
              <a:rPr lang="en-US">
                <a:solidFill>
                  <a:schemeClr val="accent4"/>
                </a:solidFill>
              </a:rPr>
              <a:t>Workforce Programs</a:t>
            </a:r>
            <a:r>
              <a:rPr lang="en-US"/>
              <a:t> and </a:t>
            </a:r>
            <a:r>
              <a:rPr lang="en-US">
                <a:solidFill>
                  <a:schemeClr val="accent4"/>
                </a:solidFill>
              </a:rPr>
              <a:t>Mentors</a:t>
            </a:r>
            <a:r>
              <a:rPr lang="en-US"/>
              <a:t> do? </a:t>
            </a:r>
            <a:endParaRPr lang="en-US">
              <a:solidFill>
                <a:schemeClr val="accent4"/>
              </a:solidFill>
            </a:endParaRPr>
          </a:p>
        </p:txBody>
      </p:sp>
      <p:pic>
        <p:nvPicPr>
          <p:cNvPr id="3" name="Picture 2"/>
          <p:cNvPicPr>
            <a:picLocks noChangeAspect="1"/>
          </p:cNvPicPr>
          <p:nvPr>
            <p:custDataLst>
              <p:tags r:id="rId4"/>
            </p:custDataLst>
          </p:nvPr>
        </p:nvPicPr>
        <p:blipFill>
          <a:blip r:embed="rId3">
            <a:extLst>
              <a:ext uri="{28A0092B-C50C-407E-A947-70E740481C1C}">
                <a14:useLocalDpi xmlns:a14="http://schemas.microsoft.com/office/drawing/2010/main" val="0"/>
              </a:ext>
            </a:extLst>
          </a:blip>
          <a:stretch>
            <a:fillRect/>
          </a:stretch>
        </p:blipFill>
        <p:spPr>
          <a:xfrm>
            <a:off x="9943382" y="5824996"/>
            <a:ext cx="1822862" cy="615749"/>
          </a:xfrm>
          <a:prstGeom prst="rect">
            <a:avLst/>
          </a:prstGeom>
        </p:spPr>
      </p:pic>
    </p:spTree>
    <p:custDataLst>
      <p:tags r:id="rId5"/>
    </p:custDataLst>
    <p:extLst>
      <p:ext uri="{BB962C8B-B14F-4D97-AF65-F5344CB8AC3E}">
        <p14:creationId xmlns:p14="http://schemas.microsoft.com/office/powerpoint/2010/main" val="654115358"/>
      </p:ext>
    </p:extLst>
  </p:cSld>
  <p:clrMapOvr>
    <a:masterClrMapping/>
  </p:clrMapOvr>
  <p:transition/>
  <p:timing/>
</p:sld>
</file>

<file path=ppt/slides/slide3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61574790-7461-4E33-B07E-294D8083B92F}"/>
              </a:ext>
            </a:extLst>
          </p:cNvPr>
          <p:cNvSpPr>
            <a:spLocks noGrp="1"/>
          </p:cNvSpPr>
          <p:nvPr>
            <p:ph type="title"/>
            <p:custDataLst>
              <p:tags r:id="rId2"/>
            </p:custDataLst>
          </p:nvPr>
        </p:nvSpPr>
        <p:spPr>
          <a:xfrm>
            <a:off x="479394" y="169815"/>
            <a:ext cx="11239130" cy="1222258"/>
          </a:xfrm>
        </p:spPr>
        <p:txBody>
          <a:bodyPr>
            <a:normAutofit/>
          </a:bodyPr>
          <a:lstStyle/>
          <a:p>
            <a:r>
              <a:rPr lang="en-US" sz="3600">
                <a:solidFill>
                  <a:schemeClr val="accent1"/>
                </a:solidFill>
              </a:rPr>
              <a:t>Programs</a:t>
            </a:r>
            <a:r>
              <a:rPr lang="en-US" sz="3600"/>
              <a:t> should focus on smart, short-term </a:t>
            </a:r>
            <a:br>
              <a:rPr lang="en-US" sz="3600"/>
            </a:br>
            <a:r>
              <a:rPr lang="en-US" sz="3600"/>
              <a:t>e-mentoring solutions</a:t>
            </a:r>
          </a:p>
        </p:txBody>
      </p:sp>
      <p:sp>
        <p:nvSpPr>
          <p:cNvPr id="3" name="Content Placeholder 2">
            <a:extLst>
              <a:ext uri="{FF2B5EF4-FFF2-40B4-BE49-F238E27FC236}">
                <a16:creationId xmlns:a16="http://schemas.microsoft.com/office/drawing/2014/main" id="{9204C3A0-47A2-4466-9B86-AAA39E1928B0}"/>
              </a:ext>
            </a:extLst>
          </p:cNvPr>
          <p:cNvSpPr>
            <a:spLocks noGrp="1"/>
          </p:cNvSpPr>
          <p:nvPr>
            <p:ph idx="1"/>
            <p:custDataLst>
              <p:tags r:id="rId3"/>
            </p:custDataLst>
          </p:nvPr>
        </p:nvSpPr>
        <p:spPr>
          <a:xfrm>
            <a:off x="476435" y="1392073"/>
            <a:ext cx="11239130" cy="4799458"/>
          </a:xfrm>
        </p:spPr>
        <p:txBody>
          <a:bodyPr>
            <a:normAutofit fontScale="77500" lnSpcReduction="20000"/>
          </a:bodyPr>
          <a:lstStyle/>
          <a:p>
            <a:pPr>
              <a:lnSpc>
                <a:spcPct val="120000"/>
              </a:lnSpc>
              <a:spcAft>
                <a:spcPts val="600"/>
              </a:spcAft>
            </a:pPr>
            <a:r>
              <a:rPr lang="en-US"/>
              <a:t>Most matches can get by for now with </a:t>
            </a:r>
            <a:r>
              <a:rPr lang="en-US" b="1">
                <a:solidFill>
                  <a:schemeClr val="accent4"/>
                </a:solidFill>
              </a:rPr>
              <a:t>phone calls, emails, texts, videoconferencing</a:t>
            </a:r>
          </a:p>
          <a:p>
            <a:pPr lvl="1">
              <a:lnSpc>
                <a:spcPct val="120000"/>
              </a:lnSpc>
            </a:pPr>
            <a:r>
              <a:rPr lang="en-US" sz="2100"/>
              <a:t>Transitioning to an elaborate platform may not be the best solution</a:t>
            </a:r>
          </a:p>
          <a:p>
            <a:pPr>
              <a:spcAft>
                <a:spcPts val="600"/>
              </a:spcAft>
            </a:pPr>
            <a:r>
              <a:rPr lang="en-US"/>
              <a:t>Some programs may need to relax </a:t>
            </a:r>
            <a:r>
              <a:rPr lang="en-US" b="1">
                <a:solidFill>
                  <a:schemeClr val="accent4"/>
                </a:solidFill>
              </a:rPr>
              <a:t>contact rules or policies </a:t>
            </a:r>
            <a:r>
              <a:rPr lang="en-US"/>
              <a:t>while adding extra safeguards</a:t>
            </a:r>
          </a:p>
          <a:p>
            <a:pPr lvl="1"/>
            <a:r>
              <a:rPr lang="en-US" sz="2100"/>
              <a:t>Consult with legal counsel, Board, advisory councils about changes</a:t>
            </a:r>
          </a:p>
          <a:p>
            <a:pPr>
              <a:lnSpc>
                <a:spcPct val="120000"/>
              </a:lnSpc>
              <a:spcAft>
                <a:spcPts val="600"/>
              </a:spcAft>
            </a:pPr>
            <a:r>
              <a:rPr lang="en-US"/>
              <a:t>In general, focus mentor support on </a:t>
            </a:r>
            <a:r>
              <a:rPr lang="en-US" b="1">
                <a:solidFill>
                  <a:schemeClr val="accent4"/>
                </a:solidFill>
              </a:rPr>
              <a:t>processing emotions, fun/games, reassurance, instrumental problem-solving</a:t>
            </a:r>
            <a:r>
              <a:rPr lang="en-US"/>
              <a:t> to the degree possible</a:t>
            </a:r>
          </a:p>
          <a:p>
            <a:pPr lvl="1"/>
            <a:r>
              <a:rPr lang="en-US" sz="2100"/>
              <a:t>Just-In-Time training for mentors on this shift in role… it may not be the one they signed up for! </a:t>
            </a:r>
          </a:p>
          <a:p>
            <a:pPr>
              <a:lnSpc>
                <a:spcPct val="120000"/>
              </a:lnSpc>
              <a:spcAft>
                <a:spcPts val="600"/>
              </a:spcAft>
            </a:pPr>
            <a:r>
              <a:rPr lang="en-US"/>
              <a:t>Close down matches that were going to end anyways </a:t>
            </a:r>
            <a:r>
              <a:rPr lang="en-US" b="1">
                <a:solidFill>
                  <a:schemeClr val="accent4"/>
                </a:solidFill>
              </a:rPr>
              <a:t>the right way</a:t>
            </a:r>
          </a:p>
          <a:p>
            <a:pPr lvl="1">
              <a:spcAft>
                <a:spcPts val="600"/>
              </a:spcAft>
            </a:pPr>
            <a:r>
              <a:rPr lang="en-US" sz="2100"/>
              <a:t>Or keep them going if you can reasonably maintain them</a:t>
            </a:r>
          </a:p>
          <a:p>
            <a:pPr lvl="1">
              <a:spcAft>
                <a:spcPts val="600"/>
              </a:spcAft>
            </a:pPr>
            <a:r>
              <a:rPr lang="en-US" sz="2100"/>
              <a:t>Recognize that your staff may be not operating at full capacity either</a:t>
            </a:r>
            <a:endParaRPr lang="en-US"/>
          </a:p>
        </p:txBody>
      </p:sp>
      <p:sp>
        <p:nvSpPr>
          <p:cNvPr id="4" name="Slide Number Placeholder 3">
            <a:extLst>
              <a:ext uri="{FF2B5EF4-FFF2-40B4-BE49-F238E27FC236}">
                <a16:creationId xmlns:a16="http://schemas.microsoft.com/office/drawing/2014/main" id="{AE1C18FE-B0F1-4077-A1ED-EAA3925C9830}"/>
              </a:ext>
            </a:extLst>
          </p:cNvPr>
          <p:cNvSpPr>
            <a:spLocks noGrp="1"/>
          </p:cNvSpPr>
          <p:nvPr>
            <p:ph type="sldNum" sz="quarter" idx="12"/>
            <p:custDataLst>
              <p:tags r:id="rId4"/>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fld id="{18359CA6-82DB-4DA8-8DE0-E99E9A716A02}" type="slidenum">
              <a:rPr kumimoji="0" lang="en-US" sz="2000" b="1"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ct val="0"/>
                </a:spcBef>
                <a:spcAft>
                  <a:spcPct val="0"/>
                </a:spcAft>
                <a:buClrTx/>
                <a:buSzTx/>
                <a:buFontTx/>
                <a:buNone/>
                <a:defRPr/>
              </a:pPr>
              <a:t>34</a:t>
            </a:fld>
            <a:endParaRPr kumimoji="0" lang="en-US" sz="2000" b="1"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p:cNvPicPr>
            <a:picLocks noChangeAspect="1"/>
          </p:cNvPicPr>
          <p:nvPr>
            <p:custDataLst>
              <p:tags r:id="rId6"/>
            </p:custDataLst>
          </p:nvPr>
        </p:nvPicPr>
        <p:blipFill>
          <a:blip r:embed="rId5">
            <a:extLst>
              <a:ext uri="{28A0092B-C50C-407E-A947-70E740481C1C}">
                <a14:useLocalDpi xmlns:a14="http://schemas.microsoft.com/office/drawing/2010/main" val="0"/>
              </a:ext>
            </a:extLst>
          </a:blip>
          <a:stretch>
            <a:fillRect/>
          </a:stretch>
        </p:blipFill>
        <p:spPr>
          <a:xfrm>
            <a:off x="366763" y="6120810"/>
            <a:ext cx="1822862" cy="615749"/>
          </a:xfrm>
          <a:prstGeom prst="rect">
            <a:avLst/>
          </a:prstGeom>
        </p:spPr>
      </p:pic>
    </p:spTree>
    <p:custDataLst>
      <p:tags r:id="rId7"/>
    </p:custDataLst>
    <p:extLst>
      <p:ext uri="{BB962C8B-B14F-4D97-AF65-F5344CB8AC3E}">
        <p14:creationId xmlns:p14="http://schemas.microsoft.com/office/powerpoint/2010/main" val="2746655917"/>
      </p:ext>
    </p:extLst>
  </p:cSld>
  <p:clrMapOvr>
    <a:masterClrMapping/>
  </p:clrMapOvr>
  <p:transition/>
  <p:timing/>
</p:sld>
</file>

<file path=ppt/slides/slide3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582A4619-BBD4-47CC-B420-7BDD2C978C0B}"/>
              </a:ext>
            </a:extLst>
          </p:cNvPr>
          <p:cNvSpPr>
            <a:spLocks noGrp="1"/>
          </p:cNvSpPr>
          <p:nvPr>
            <p:ph type="title"/>
            <p:custDataLst>
              <p:tags r:id="rId2"/>
            </p:custDataLst>
          </p:nvPr>
        </p:nvSpPr>
        <p:spPr/>
        <p:txBody>
          <a:bodyPr/>
          <a:lstStyle/>
          <a:p>
            <a:r>
              <a:rPr lang="en-US"/>
              <a:t>For </a:t>
            </a:r>
            <a:r>
              <a:rPr lang="en-US">
                <a:solidFill>
                  <a:schemeClr val="accent1"/>
                </a:solidFill>
              </a:rPr>
              <a:t>existing</a:t>
            </a:r>
            <a:r>
              <a:rPr lang="en-US"/>
              <a:t> workforce-focused mentoring relationships</a:t>
            </a:r>
          </a:p>
        </p:txBody>
      </p:sp>
      <p:sp>
        <p:nvSpPr>
          <p:cNvPr id="3" name="Content Placeholder 2">
            <a:extLst>
              <a:ext uri="{FF2B5EF4-FFF2-40B4-BE49-F238E27FC236}">
                <a16:creationId xmlns:a16="http://schemas.microsoft.com/office/drawing/2014/main" id="{AF7A607D-67BF-4037-81AB-B8F0157AB7D5}"/>
              </a:ext>
            </a:extLst>
          </p:cNvPr>
          <p:cNvSpPr>
            <a:spLocks noGrp="1"/>
          </p:cNvSpPr>
          <p:nvPr>
            <p:ph idx="1"/>
            <p:custDataLst>
              <p:tags r:id="rId3"/>
            </p:custDataLst>
          </p:nvPr>
        </p:nvSpPr>
        <p:spPr>
          <a:xfrm>
            <a:off x="479394" y="1610436"/>
            <a:ext cx="11239130" cy="4337603"/>
          </a:xfrm>
        </p:spPr>
        <p:txBody>
          <a:bodyPr>
            <a:normAutofit fontScale="70000" lnSpcReduction="20000"/>
          </a:bodyPr>
          <a:lstStyle/>
          <a:p>
            <a:r>
              <a:rPr lang="en-US"/>
              <a:t>Don’t assume easy digital tech access for youth</a:t>
            </a:r>
          </a:p>
          <a:p>
            <a:r>
              <a:rPr lang="en-US"/>
              <a:t>Meet more often and flexibly (timeliness may be more important than frequency)</a:t>
            </a:r>
          </a:p>
          <a:p>
            <a:r>
              <a:rPr lang="en-US"/>
              <a:t>Focus on problemsolving, instrumental support by mentor</a:t>
            </a:r>
          </a:p>
          <a:p>
            <a:r>
              <a:rPr lang="en-US"/>
              <a:t>Discuss shifts in career plans or fallback options</a:t>
            </a:r>
          </a:p>
          <a:p>
            <a:pPr>
              <a:spcAft>
                <a:spcPts val="600"/>
              </a:spcAft>
            </a:pPr>
            <a:r>
              <a:rPr lang="en-US"/>
              <a:t>Emphasize “book learning” opportunities </a:t>
            </a:r>
          </a:p>
          <a:p>
            <a:pPr lvl="1">
              <a:spcAft>
                <a:spcPts val="600"/>
              </a:spcAft>
            </a:pPr>
            <a:r>
              <a:rPr lang="en-US"/>
              <a:t>Remember many matches are having success with online learning</a:t>
            </a:r>
          </a:p>
          <a:p>
            <a:pPr>
              <a:spcAft>
                <a:spcPts val="600"/>
              </a:spcAft>
            </a:pPr>
            <a:r>
              <a:rPr lang="en-US"/>
              <a:t>Discuss transitions back into work environments</a:t>
            </a:r>
          </a:p>
          <a:p>
            <a:pPr>
              <a:spcAft>
                <a:spcPts val="600"/>
              </a:spcAft>
            </a:pPr>
            <a:r>
              <a:rPr lang="en-US"/>
              <a:t>Allow a safe and supportive space for processing emotion and concerns</a:t>
            </a:r>
          </a:p>
          <a:p>
            <a:pPr>
              <a:spcAft>
                <a:spcPts val="600"/>
              </a:spcAft>
            </a:pPr>
            <a:r>
              <a:rPr lang="en-US"/>
              <a:t>Connect youth/young adults to other resources and supports as needed </a:t>
            </a:r>
          </a:p>
        </p:txBody>
      </p:sp>
      <p:sp>
        <p:nvSpPr>
          <p:cNvPr id="4" name="Slide Number Placeholder 3">
            <a:extLst>
              <a:ext uri="{FF2B5EF4-FFF2-40B4-BE49-F238E27FC236}">
                <a16:creationId xmlns:a16="http://schemas.microsoft.com/office/drawing/2014/main" id="{06609ED4-4897-43D8-94CF-DDC0E7C04CE6}"/>
              </a:ext>
            </a:extLst>
          </p:cNvPr>
          <p:cNvSpPr>
            <a:spLocks noGrp="1"/>
          </p:cNvSpPr>
          <p:nvPr>
            <p:ph type="sldNum" sz="quarter" idx="12"/>
            <p:custDataLst>
              <p:tags r:id="rId4"/>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fld id="{18359CA6-82DB-4DA8-8DE0-E99E9A716A02}" type="slidenum">
              <a:rPr kumimoji="0" lang="en-US" sz="2000" b="1"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ct val="0"/>
                </a:spcBef>
                <a:spcAft>
                  <a:spcPct val="0"/>
                </a:spcAft>
                <a:buClrTx/>
                <a:buSzTx/>
                <a:buFontTx/>
                <a:buNone/>
                <a:defRPr/>
              </a:pPr>
              <a:t>35</a:t>
            </a:fld>
            <a:endParaRPr kumimoji="0" lang="en-US" sz="2000" b="1"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p:cNvPicPr>
            <a:picLocks noChangeAspect="1"/>
          </p:cNvPicPr>
          <p:nvPr>
            <p:custDataLst>
              <p:tags r:id="rId6"/>
            </p:custDataLst>
          </p:nvPr>
        </p:nvPicPr>
        <p:blipFill>
          <a:blip r:embed="rId5">
            <a:extLst>
              <a:ext uri="{28A0092B-C50C-407E-A947-70E740481C1C}">
                <a14:useLocalDpi xmlns:a14="http://schemas.microsoft.com/office/drawing/2010/main" val="0"/>
              </a:ext>
            </a:extLst>
          </a:blip>
          <a:stretch>
            <a:fillRect/>
          </a:stretch>
        </p:blipFill>
        <p:spPr>
          <a:xfrm>
            <a:off x="479394" y="6063098"/>
            <a:ext cx="1822862" cy="615749"/>
          </a:xfrm>
          <a:prstGeom prst="rect">
            <a:avLst/>
          </a:prstGeom>
        </p:spPr>
      </p:pic>
    </p:spTree>
    <p:custDataLst>
      <p:tags r:id="rId7"/>
    </p:custDataLst>
    <p:extLst>
      <p:ext uri="{BB962C8B-B14F-4D97-AF65-F5344CB8AC3E}">
        <p14:creationId xmlns:p14="http://schemas.microsoft.com/office/powerpoint/2010/main" val="2002210868"/>
      </p:ext>
    </p:extLst>
  </p:cSld>
  <p:clrMapOvr>
    <a:masterClrMapping/>
  </p:clrMapOvr>
  <p:transition/>
  <p:timing/>
</p:sld>
</file>

<file path=ppt/slides/slide3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F31D7494-D77B-4058-9BAD-28689D62EDEC}"/>
              </a:ext>
            </a:extLst>
          </p:cNvPr>
          <p:cNvSpPr>
            <a:spLocks noGrp="1"/>
          </p:cNvSpPr>
          <p:nvPr>
            <p:ph type="title"/>
            <p:custDataLst>
              <p:tags r:id="rId2"/>
            </p:custDataLst>
          </p:nvPr>
        </p:nvSpPr>
        <p:spPr/>
        <p:txBody>
          <a:bodyPr/>
          <a:lstStyle/>
          <a:p>
            <a:r>
              <a:rPr lang="en-US"/>
              <a:t>For </a:t>
            </a:r>
            <a:r>
              <a:rPr lang="en-US">
                <a:solidFill>
                  <a:schemeClr val="accent1"/>
                </a:solidFill>
              </a:rPr>
              <a:t>new</a:t>
            </a:r>
            <a:r>
              <a:rPr lang="en-US"/>
              <a:t> mentoring relationships</a:t>
            </a:r>
          </a:p>
        </p:txBody>
      </p:sp>
      <p:sp>
        <p:nvSpPr>
          <p:cNvPr id="3" name="Content Placeholder 2">
            <a:extLst>
              <a:ext uri="{FF2B5EF4-FFF2-40B4-BE49-F238E27FC236}">
                <a16:creationId xmlns:a16="http://schemas.microsoft.com/office/drawing/2014/main" id="{7F1DDF9C-002D-409F-B9A9-F6E91DD9658C}"/>
              </a:ext>
            </a:extLst>
          </p:cNvPr>
          <p:cNvSpPr>
            <a:spLocks noGrp="1"/>
          </p:cNvSpPr>
          <p:nvPr>
            <p:ph idx="1"/>
            <p:custDataLst>
              <p:tags r:id="rId3"/>
            </p:custDataLst>
          </p:nvPr>
        </p:nvSpPr>
        <p:spPr>
          <a:xfrm>
            <a:off x="479394" y="1536106"/>
            <a:ext cx="11239130" cy="4370989"/>
          </a:xfrm>
        </p:spPr>
        <p:txBody>
          <a:bodyPr/>
          <a:lstStyle/>
          <a:p>
            <a:r>
              <a:rPr lang="en-US"/>
              <a:t>Try and do videoconference-based meetings as much as possible</a:t>
            </a:r>
          </a:p>
          <a:p>
            <a:r>
              <a:rPr lang="en-US"/>
              <a:t>Spend considerable time just learning about each other</a:t>
            </a:r>
          </a:p>
          <a:p>
            <a:pPr>
              <a:spcAft>
                <a:spcPts val="600"/>
              </a:spcAft>
            </a:pPr>
            <a:r>
              <a:rPr lang="en-US"/>
              <a:t>Avoid the pitfalls of text-only beginnings</a:t>
            </a:r>
          </a:p>
          <a:p>
            <a:pPr lvl="1">
              <a:spcAft>
                <a:spcPts val="600"/>
              </a:spcAft>
            </a:pPr>
            <a:r>
              <a:rPr lang="en-US" sz="2000"/>
              <a:t>Share about yourself/strategic self-disclosure/be authentic</a:t>
            </a:r>
          </a:p>
          <a:p>
            <a:pPr lvl="1">
              <a:spcAft>
                <a:spcPts val="600"/>
              </a:spcAft>
            </a:pPr>
            <a:r>
              <a:rPr lang="en-US" sz="2000"/>
              <a:t>Open ended questions</a:t>
            </a:r>
          </a:p>
          <a:p>
            <a:pPr lvl="1">
              <a:spcAft>
                <a:spcPts val="600"/>
              </a:spcAft>
            </a:pPr>
            <a:r>
              <a:rPr lang="en-US" sz="2000"/>
              <a:t>Avoiding “adultism”</a:t>
            </a:r>
          </a:p>
          <a:p>
            <a:pPr lvl="1">
              <a:spcAft>
                <a:spcPts val="600"/>
              </a:spcAft>
            </a:pPr>
            <a:r>
              <a:rPr lang="en-US" sz="2000"/>
              <a:t>Emojis/memes help (when used appropriately) </a:t>
            </a:r>
          </a:p>
          <a:p>
            <a:pPr>
              <a:spcAft>
                <a:spcPts val="600"/>
              </a:spcAft>
            </a:pPr>
            <a:r>
              <a:rPr lang="en-US" sz="2400"/>
              <a:t>Frequency of communication (“out of sight, out of mind” plagues e-mentoring)</a:t>
            </a:r>
          </a:p>
          <a:p>
            <a:pPr>
              <a:spcAft>
                <a:spcPts val="600"/>
              </a:spcAft>
            </a:pPr>
            <a:endParaRPr lang="en-US" sz="2400"/>
          </a:p>
        </p:txBody>
      </p:sp>
      <p:sp>
        <p:nvSpPr>
          <p:cNvPr id="4" name="Slide Number Placeholder 3">
            <a:extLst>
              <a:ext uri="{FF2B5EF4-FFF2-40B4-BE49-F238E27FC236}">
                <a16:creationId xmlns:a16="http://schemas.microsoft.com/office/drawing/2014/main" id="{EB28B234-8701-4378-94B0-7DF782A5E842}"/>
              </a:ext>
            </a:extLst>
          </p:cNvPr>
          <p:cNvSpPr>
            <a:spLocks noGrp="1"/>
          </p:cNvSpPr>
          <p:nvPr>
            <p:ph type="sldNum" sz="quarter" idx="12"/>
            <p:custDataLst>
              <p:tags r:id="rId4"/>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fld id="{18359CA6-82DB-4DA8-8DE0-E99E9A716A02}" type="slidenum">
              <a:rPr kumimoji="0" lang="en-US" sz="2000" b="1"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ct val="0"/>
                </a:spcBef>
                <a:spcAft>
                  <a:spcPct val="0"/>
                </a:spcAft>
                <a:buClrTx/>
                <a:buSzTx/>
                <a:buFontTx/>
                <a:buNone/>
                <a:defRPr/>
              </a:pPr>
              <a:t>36</a:t>
            </a:fld>
            <a:endParaRPr kumimoji="0" lang="en-US" sz="2000" b="1"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p:cNvPicPr>
            <a:picLocks noChangeAspect="1"/>
          </p:cNvPicPr>
          <p:nvPr>
            <p:custDataLst>
              <p:tags r:id="rId6"/>
            </p:custDataLst>
          </p:nvPr>
        </p:nvPicPr>
        <p:blipFill>
          <a:blip r:embed="rId5">
            <a:extLst>
              <a:ext uri="{28A0092B-C50C-407E-A947-70E740481C1C}">
                <a14:useLocalDpi xmlns:a14="http://schemas.microsoft.com/office/drawing/2010/main" val="0"/>
              </a:ext>
            </a:extLst>
          </a:blip>
          <a:stretch>
            <a:fillRect/>
          </a:stretch>
        </p:blipFill>
        <p:spPr>
          <a:xfrm>
            <a:off x="238944" y="6120810"/>
            <a:ext cx="1822862" cy="615749"/>
          </a:xfrm>
          <a:prstGeom prst="rect">
            <a:avLst/>
          </a:prstGeom>
        </p:spPr>
      </p:pic>
    </p:spTree>
    <p:custDataLst>
      <p:tags r:id="rId7"/>
    </p:custDataLst>
    <p:extLst>
      <p:ext uri="{BB962C8B-B14F-4D97-AF65-F5344CB8AC3E}">
        <p14:creationId xmlns:p14="http://schemas.microsoft.com/office/powerpoint/2010/main" val="1818993780"/>
      </p:ext>
    </p:extLst>
  </p:cSld>
  <p:clrMapOvr>
    <a:masterClrMapping/>
  </p:clrMapOvr>
  <p:transition/>
  <p:timing/>
</p:sld>
</file>

<file path=ppt/slides/slide3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ctrTitle"/>
            <p:custDataLst>
              <p:tags r:id="rId2"/>
            </p:custDataLst>
          </p:nvPr>
        </p:nvSpPr>
        <p:spPr>
          <a:xfrm>
            <a:off x="807871" y="1195776"/>
            <a:ext cx="8527198" cy="2387600"/>
          </a:xfrm>
        </p:spPr>
        <p:txBody>
          <a:bodyPr>
            <a:normAutofit fontScale="90000"/>
          </a:bodyPr>
          <a:lstStyle/>
          <a:p>
            <a:r>
              <a:rPr lang="en-US"/>
              <a:t>If you are thinking about </a:t>
            </a:r>
            <a:r>
              <a:rPr lang="en-US">
                <a:solidFill>
                  <a:schemeClr val="accent4"/>
                </a:solidFill>
              </a:rPr>
              <a:t>shifting long-term </a:t>
            </a:r>
            <a:br>
              <a:rPr lang="en-US"/>
            </a:br>
            <a:r>
              <a:rPr lang="en-US"/>
              <a:t>to e-mentoring….</a:t>
            </a:r>
          </a:p>
        </p:txBody>
      </p:sp>
      <p:pic>
        <p:nvPicPr>
          <p:cNvPr id="3" name="Picture 2"/>
          <p:cNvPicPr>
            <a:picLocks noChangeAspect="1"/>
          </p:cNvPicPr>
          <p:nvPr>
            <p:custDataLst>
              <p:tags r:id="rId4"/>
            </p:custDataLst>
          </p:nvPr>
        </p:nvPicPr>
        <p:blipFill>
          <a:blip r:embed="rId3">
            <a:extLst>
              <a:ext uri="{28A0092B-C50C-407E-A947-70E740481C1C}">
                <a14:useLocalDpi xmlns:a14="http://schemas.microsoft.com/office/drawing/2010/main" val="0"/>
              </a:ext>
            </a:extLst>
          </a:blip>
          <a:stretch>
            <a:fillRect/>
          </a:stretch>
        </p:blipFill>
        <p:spPr>
          <a:xfrm>
            <a:off x="10248182" y="5962648"/>
            <a:ext cx="1822862" cy="615749"/>
          </a:xfrm>
          <a:prstGeom prst="rect">
            <a:avLst/>
          </a:prstGeom>
        </p:spPr>
      </p:pic>
    </p:spTree>
    <p:custDataLst>
      <p:tags r:id="rId5"/>
    </p:custDataLst>
    <p:extLst>
      <p:ext uri="{BB962C8B-B14F-4D97-AF65-F5344CB8AC3E}">
        <p14:creationId xmlns:p14="http://schemas.microsoft.com/office/powerpoint/2010/main" val="626512677"/>
      </p:ext>
    </p:extLst>
  </p:cSld>
  <p:clrMapOvr>
    <a:masterClrMapping/>
  </p:clrMapOvr>
  <p:transition/>
  <p:timing/>
</p:sld>
</file>

<file path=ppt/slides/slide3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Title 2">
            <a:extLst>
              <a:ext uri="{FF2B5EF4-FFF2-40B4-BE49-F238E27FC236}">
                <a16:creationId xmlns:a16="http://schemas.microsoft.com/office/drawing/2014/main" id="{A1F4D284-560E-48A6-ABA9-F97683237459}"/>
              </a:ext>
            </a:extLst>
          </p:cNvPr>
          <p:cNvSpPr>
            <a:spLocks noGrp="1"/>
          </p:cNvSpPr>
          <p:nvPr>
            <p:ph type="title"/>
            <p:custDataLst>
              <p:tags r:id="rId2"/>
            </p:custDataLst>
          </p:nvPr>
        </p:nvSpPr>
        <p:spPr/>
        <p:txBody>
          <a:bodyPr/>
          <a:lstStyle/>
          <a:p>
            <a:r>
              <a:rPr lang="en-US"/>
              <a:t>Considerations…</a:t>
            </a:r>
          </a:p>
        </p:txBody>
      </p:sp>
      <p:sp>
        <p:nvSpPr>
          <p:cNvPr id="4" name="Content Placeholder 3">
            <a:extLst>
              <a:ext uri="{FF2B5EF4-FFF2-40B4-BE49-F238E27FC236}">
                <a16:creationId xmlns:a16="http://schemas.microsoft.com/office/drawing/2014/main" id="{E4B0544F-8149-4720-BA0E-EA26E3D1C724}"/>
              </a:ext>
            </a:extLst>
          </p:cNvPr>
          <p:cNvSpPr>
            <a:spLocks noGrp="1"/>
          </p:cNvSpPr>
          <p:nvPr>
            <p:ph idx="1"/>
            <p:custDataLst>
              <p:tags r:id="rId3"/>
            </p:custDataLst>
          </p:nvPr>
        </p:nvSpPr>
        <p:spPr/>
        <p:txBody>
          <a:bodyPr>
            <a:normAutofit fontScale="92500" lnSpcReduction="20000"/>
          </a:bodyPr>
          <a:lstStyle/>
          <a:p>
            <a:pPr>
              <a:spcAft>
                <a:spcPts val="600"/>
              </a:spcAft>
            </a:pPr>
            <a:r>
              <a:rPr lang="en-US"/>
              <a:t>Revisit the program’s </a:t>
            </a:r>
            <a:r>
              <a:rPr lang="en-US" b="1">
                <a:solidFill>
                  <a:schemeClr val="accent1"/>
                </a:solidFill>
              </a:rPr>
              <a:t>theory of change </a:t>
            </a:r>
          </a:p>
          <a:p>
            <a:pPr lvl="1"/>
            <a:r>
              <a:rPr lang="en-US" sz="2000"/>
              <a:t>What are the mechanisms of change? Are they feasible via remote exchanges? Are they dependent on real-world contexts? </a:t>
            </a:r>
          </a:p>
          <a:p>
            <a:pPr lvl="1"/>
            <a:r>
              <a:rPr lang="en-US" sz="2000"/>
              <a:t>What staff support would be needed to facilitate doing things virtually? Implications for curriculum? Staff role in organizing events, providing instructions or resources? Can the staff </a:t>
            </a:r>
            <a:r>
              <a:rPr lang="en-US" sz="2000" i="1"/>
              <a:t>do</a:t>
            </a:r>
            <a:r>
              <a:rPr lang="en-US" sz="2000"/>
              <a:t> this? </a:t>
            </a:r>
          </a:p>
          <a:p>
            <a:pPr>
              <a:spcAft>
                <a:spcPts val="600"/>
              </a:spcAft>
            </a:pPr>
            <a:r>
              <a:rPr lang="en-US"/>
              <a:t>Ask if this is the </a:t>
            </a:r>
            <a:r>
              <a:rPr lang="en-US" b="1">
                <a:solidFill>
                  <a:schemeClr val="accent1"/>
                </a:solidFill>
              </a:rPr>
              <a:t>experience</a:t>
            </a:r>
            <a:r>
              <a:rPr lang="en-US"/>
              <a:t> participants want</a:t>
            </a:r>
          </a:p>
          <a:p>
            <a:pPr>
              <a:spcAft>
                <a:spcPts val="600"/>
              </a:spcAft>
            </a:pPr>
            <a:r>
              <a:rPr lang="en-US"/>
              <a:t>Explore </a:t>
            </a:r>
            <a:r>
              <a:rPr lang="en-US" b="1">
                <a:solidFill>
                  <a:schemeClr val="accent1"/>
                </a:solidFill>
              </a:rPr>
              <a:t>simple solutions and tech </a:t>
            </a:r>
            <a:r>
              <a:rPr lang="en-US"/>
              <a:t>before setting out to build a proprietary platform</a:t>
            </a:r>
          </a:p>
          <a:p>
            <a:pPr>
              <a:spcAft>
                <a:spcPts val="600"/>
              </a:spcAft>
            </a:pPr>
            <a:r>
              <a:rPr lang="en-US" b="1">
                <a:solidFill>
                  <a:schemeClr val="accent1"/>
                </a:solidFill>
              </a:rPr>
              <a:t>Evaluate </a:t>
            </a:r>
            <a:r>
              <a:rPr lang="en-US"/>
              <a:t>any virtual mentoring shifts for efficacy and client satisfaction</a:t>
            </a:r>
          </a:p>
          <a:p>
            <a:endParaRPr lang="en-US"/>
          </a:p>
        </p:txBody>
      </p:sp>
      <p:pic>
        <p:nvPicPr>
          <p:cNvPr id="2" name="Picture 1"/>
          <p:cNvPicPr>
            <a:picLocks noChangeAspect="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479394" y="6119964"/>
            <a:ext cx="1822862" cy="615749"/>
          </a:xfrm>
          <a:prstGeom prst="rect">
            <a:avLst/>
          </a:prstGeom>
        </p:spPr>
      </p:pic>
    </p:spTree>
    <p:custDataLst>
      <p:tags r:id="rId6"/>
    </p:custDataLst>
    <p:extLst>
      <p:ext uri="{BB962C8B-B14F-4D97-AF65-F5344CB8AC3E}">
        <p14:creationId xmlns:p14="http://schemas.microsoft.com/office/powerpoint/2010/main" val="3990155284"/>
      </p:ext>
    </p:extLst>
  </p:cSld>
  <p:clrMapOvr>
    <a:masterClrMapping/>
  </p:clrMapOvr>
  <p:transition/>
  <p:timing/>
</p:sld>
</file>

<file path=ppt/slides/slide3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D8C169B2-03F8-44B8-AD1A-99D7942CD066}"/>
              </a:ext>
            </a:extLst>
          </p:cNvPr>
          <p:cNvSpPr>
            <a:spLocks noGrp="1"/>
          </p:cNvSpPr>
          <p:nvPr>
            <p:ph type="title"/>
            <p:custDataLst>
              <p:tags r:id="rId2"/>
            </p:custDataLst>
          </p:nvPr>
        </p:nvSpPr>
        <p:spPr/>
        <p:txBody>
          <a:bodyPr/>
          <a:lstStyle/>
          <a:p>
            <a:r>
              <a:rPr lang="en-US"/>
              <a:t>Resources</a:t>
            </a:r>
          </a:p>
        </p:txBody>
      </p:sp>
      <p:sp>
        <p:nvSpPr>
          <p:cNvPr id="3" name="Content Placeholder 2">
            <a:extLst>
              <a:ext uri="{FF2B5EF4-FFF2-40B4-BE49-F238E27FC236}">
                <a16:creationId xmlns:a16="http://schemas.microsoft.com/office/drawing/2014/main" id="{4DE9A808-F25C-45D0-AC24-9AE0D2DDCF69}"/>
              </a:ext>
            </a:extLst>
          </p:cNvPr>
          <p:cNvSpPr>
            <a:spLocks noGrp="1"/>
          </p:cNvSpPr>
          <p:nvPr>
            <p:ph idx="1"/>
            <p:custDataLst>
              <p:tags r:id="rId3"/>
            </p:custDataLst>
          </p:nvPr>
        </p:nvSpPr>
        <p:spPr/>
        <p:txBody>
          <a:bodyPr/>
          <a:lstStyle/>
          <a:p>
            <a:pPr>
              <a:spcAft>
                <a:spcPts val="600"/>
              </a:spcAft>
            </a:pPr>
            <a:r>
              <a:rPr lang="en-US"/>
              <a:t>MENTOR’s COVID-19 Virtual Mentoring Portal and Resources</a:t>
            </a:r>
          </a:p>
          <a:p>
            <a:pPr lvl="1"/>
            <a:r>
              <a:rPr lang="en-US" sz="2000">
                <a:hlinkClick/>
              </a:rPr>
              <a:t>https://www.mentoring.org/coronavirus-resources/</a:t>
            </a:r>
            <a:endParaRPr lang="en-US" sz="2000"/>
          </a:p>
          <a:p>
            <a:pPr lvl="1"/>
            <a:r>
              <a:rPr lang="en-US" sz="2000"/>
              <a:t>Virtual Portal offers safe online spaces via shared platforms from </a:t>
            </a:r>
            <a:br>
              <a:rPr lang="en-US" sz="2000"/>
            </a:br>
            <a:r>
              <a:rPr lang="en-US" sz="2000" b="1">
                <a:solidFill>
                  <a:schemeClr val="accent1"/>
                </a:solidFill>
              </a:rPr>
              <a:t>icouldbe </a:t>
            </a:r>
            <a:r>
              <a:rPr lang="en-US" sz="2000"/>
              <a:t>and </a:t>
            </a:r>
            <a:r>
              <a:rPr lang="en-US" sz="2000" b="1">
                <a:solidFill>
                  <a:schemeClr val="accent1"/>
                </a:solidFill>
              </a:rPr>
              <a:t>Cricket Media</a:t>
            </a:r>
          </a:p>
          <a:p>
            <a:pPr>
              <a:spcAft>
                <a:spcPts val="600"/>
              </a:spcAft>
            </a:pPr>
            <a:r>
              <a:rPr lang="en-US"/>
              <a:t>Supplements to the </a:t>
            </a:r>
            <a:r>
              <a:rPr lang="en-US" i="1"/>
              <a:t>Elements of Effective Practice for Mentoring</a:t>
            </a:r>
          </a:p>
          <a:p>
            <a:pPr lvl="1"/>
            <a:r>
              <a:rPr lang="en-US" sz="2000"/>
              <a:t>E-mentoring - </a:t>
            </a:r>
            <a:r>
              <a:rPr lang="en-US" sz="2000">
                <a:hlinkClick/>
              </a:rPr>
              <a:t>https://www.mentoring.org/ementoring/</a:t>
            </a:r>
            <a:endParaRPr lang="en-US" sz="2000"/>
          </a:p>
          <a:p>
            <a:pPr lvl="1"/>
            <a:r>
              <a:rPr lang="en-US" sz="2000"/>
              <a:t>Workforce Mentoring - </a:t>
            </a:r>
            <a:r>
              <a:rPr lang="en-US" sz="2000">
                <a:hlinkClick/>
              </a:rPr>
              <a:t>https://www.mentoring.org/workplace-mentoring-supplement-to-the-elements-of-effective-practice-for-mentoring/</a:t>
            </a:r>
            <a:endParaRPr lang="en-US" sz="2000"/>
          </a:p>
          <a:p>
            <a:pPr lvl="1"/>
            <a:endParaRPr lang="en-US"/>
          </a:p>
        </p:txBody>
      </p:sp>
      <p:sp>
        <p:nvSpPr>
          <p:cNvPr id="4" name="Slide Number Placeholder 3">
            <a:extLst>
              <a:ext uri="{FF2B5EF4-FFF2-40B4-BE49-F238E27FC236}">
                <a16:creationId xmlns:a16="http://schemas.microsoft.com/office/drawing/2014/main" id="{2A4718CA-8EEF-40FB-A3ED-11760F9F8EBD}"/>
              </a:ext>
            </a:extLst>
          </p:cNvPr>
          <p:cNvSpPr>
            <a:spLocks noGrp="1"/>
          </p:cNvSpPr>
          <p:nvPr>
            <p:ph type="sldNum" sz="quarter" idx="12"/>
            <p:custDataLst>
              <p:tags r:id="rId4"/>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fld id="{18359CA6-82DB-4DA8-8DE0-E99E9A716A02}" type="slidenum">
              <a:rPr kumimoji="0" lang="en-US" sz="2000" b="1"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ct val="0"/>
                </a:spcBef>
                <a:spcAft>
                  <a:spcPct val="0"/>
                </a:spcAft>
                <a:buClrTx/>
                <a:buSzTx/>
                <a:buFontTx/>
                <a:buNone/>
                <a:defRPr/>
              </a:pPr>
              <a:t>39</a:t>
            </a:fld>
            <a:endParaRPr kumimoji="0" lang="en-US" sz="2000" b="1"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p:cNvPicPr>
            <a:picLocks noChangeAspect="1"/>
          </p:cNvPicPr>
          <p:nvPr>
            <p:custDataLst>
              <p:tags r:id="rId6"/>
            </p:custDataLst>
          </p:nvPr>
        </p:nvPicPr>
        <p:blipFill>
          <a:blip r:embed="rId5">
            <a:extLst>
              <a:ext uri="{28A0092B-C50C-407E-A947-70E740481C1C}">
                <a14:useLocalDpi xmlns:a14="http://schemas.microsoft.com/office/drawing/2010/main" val="0"/>
              </a:ext>
            </a:extLst>
          </a:blip>
          <a:stretch>
            <a:fillRect/>
          </a:stretch>
        </p:blipFill>
        <p:spPr>
          <a:xfrm>
            <a:off x="140621" y="6120810"/>
            <a:ext cx="1822862" cy="615749"/>
          </a:xfrm>
          <a:prstGeom prst="rect">
            <a:avLst/>
          </a:prstGeom>
        </p:spPr>
      </p:pic>
      <p:sp>
        <p:nvSpPr>
          <p:cNvPr id="6" name="New shape"/>
          <p:cNvSpPr/>
          <p:nvPr>
            <p:custDataLst>
              <p:tags r:id="rId7"/>
            </p:custDataLst>
          </p:nvPr>
        </p:nvSpPr>
        <p:spPr>
          <a:xfrm>
            <a:off x="570834" y="2125690"/>
            <a:ext cx="6096000" cy="2540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8"/>
              </a:rPr>
              <a:t>_</a:t>
            </a:r>
          </a:p>
        </p:txBody>
      </p:sp>
      <p:sp>
        <p:nvSpPr>
          <p:cNvPr id="7" name="New shape"/>
          <p:cNvSpPr/>
          <p:nvPr>
            <p:custDataLst>
              <p:tags r:id="rId9"/>
            </p:custDataLst>
          </p:nvPr>
        </p:nvSpPr>
        <p:spPr>
          <a:xfrm>
            <a:off x="2177384" y="4076410"/>
            <a:ext cx="4699000" cy="2540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0"/>
              </a:rPr>
              <a:t>_</a:t>
            </a:r>
          </a:p>
        </p:txBody>
      </p:sp>
      <p:sp>
        <p:nvSpPr>
          <p:cNvPr id="8" name="New shape"/>
          <p:cNvSpPr/>
          <p:nvPr>
            <p:custDataLst>
              <p:tags r:id="rId11"/>
            </p:custDataLst>
          </p:nvPr>
        </p:nvSpPr>
        <p:spPr>
          <a:xfrm>
            <a:off x="3144345" y="4533610"/>
            <a:ext cx="13843000" cy="2540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2"/>
              </a:rPr>
              <a:t>_</a:t>
            </a:r>
          </a:p>
        </p:txBody>
      </p:sp>
    </p:spTree>
    <p:custDataLst>
      <p:tags r:id="rId13"/>
    </p:custDataLst>
    <p:extLst>
      <p:ext uri="{BB962C8B-B14F-4D97-AF65-F5344CB8AC3E}">
        <p14:creationId xmlns:p14="http://schemas.microsoft.com/office/powerpoint/2010/main" val="1681312078"/>
      </p:ext>
    </p:extLst>
  </p:cSld>
  <p:clrMapOvr>
    <a:masterClrMapping/>
  </p:clrMapOvr>
  <p:transition/>
  <p:timing/>
</p:sld>
</file>

<file path=ppt/slides/slide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sz="quarter" idx="12"/>
            <p:custDataLst>
              <p:tags r:id="rId2"/>
            </p:custDataLst>
          </p:nvPr>
        </p:nvSpPr>
        <p:spPr/>
        <p:txBody>
          <a:bodyPr/>
          <a:lstStyle/>
          <a:p>
            <a:fld id="{158B7785-F6D6-45F8-833E-07BD84680091}" type="slidenum">
              <a:rPr lang="en-US" smtClean="0"/>
              <a:t>4</a:t>
            </a:fld>
            <a:endParaRPr lang="en-US"/>
          </a:p>
        </p:txBody>
      </p:sp>
      <p:sp>
        <p:nvSpPr>
          <p:cNvPr id="3" name="Title 2"/>
          <p:cNvSpPr>
            <a:spLocks noGrp="1"/>
          </p:cNvSpPr>
          <p:nvPr>
            <p:ph type="title"/>
            <p:custDataLst>
              <p:tags r:id="rId3"/>
            </p:custDataLst>
          </p:nvPr>
        </p:nvSpPr>
        <p:spPr/>
        <p:txBody>
          <a:bodyPr/>
          <a:lstStyle/>
          <a:p>
            <a:r>
              <a:rPr lang="en-US"/>
              <a:t>Today’s Speakers</a:t>
            </a:r>
          </a:p>
        </p:txBody>
      </p:sp>
      <p:pic>
        <p:nvPicPr>
          <p:cNvPr id="8" name="Picture Placeholder 7"/>
          <p:cNvPicPr>
            <a:picLocks noGrp="1" noChangeAspect="1"/>
          </p:cNvPicPr>
          <p:nvPr>
            <p:ph type="pic" sz="quarter" idx="13"/>
            <p:custDataLst>
              <p:tags r:id="rId5"/>
            </p:custDataLst>
          </p:nvPr>
        </p:nvPicPr>
        <p:blipFill>
          <a:blip r:embed="rId4">
            <a:extLst>
              <a:ext uri="{28A0092B-C50C-407E-A947-70E740481C1C}">
                <a14:useLocalDpi xmlns:a14="http://schemas.microsoft.com/office/drawing/2010/main" val="0"/>
              </a:ext>
            </a:extLst>
          </a:blip>
          <a:srcRect t="11429" b="11429"/>
          <a:stretch>
            <a:fillRect/>
          </a:stretch>
        </p:blipFill>
        <p:spPr/>
      </p:pic>
      <p:sp>
        <p:nvSpPr>
          <p:cNvPr id="5" name="Content Placeholder 4"/>
          <p:cNvSpPr>
            <a:spLocks noGrp="1"/>
          </p:cNvSpPr>
          <p:nvPr>
            <p:ph sz="half" idx="2"/>
            <p:custDataLst>
              <p:tags r:id="rId6"/>
            </p:custDataLst>
          </p:nvPr>
        </p:nvSpPr>
        <p:spPr/>
        <p:txBody>
          <a:bodyPr/>
          <a:lstStyle/>
          <a:p>
            <a:r>
              <a:rPr lang="en-US"/>
              <a:t>Keda Dorisca</a:t>
            </a:r>
          </a:p>
          <a:p>
            <a:pPr lvl="1"/>
            <a:r>
              <a:rPr lang="en-US"/>
              <a:t>Seaford High School Coordinator  </a:t>
            </a:r>
          </a:p>
          <a:p>
            <a:pPr lvl="2"/>
            <a:r>
              <a:rPr lang="en-US"/>
              <a:t>Pathways to Success, Inc.</a:t>
            </a:r>
          </a:p>
          <a:p>
            <a:pPr lvl="2"/>
            <a:r>
              <a:rPr lang="en-US"/>
              <a:t>Georgetown, DE  </a:t>
            </a:r>
          </a:p>
        </p:txBody>
      </p:sp>
      <p:pic>
        <p:nvPicPr>
          <p:cNvPr id="9" name="Picture Placeholder 8"/>
          <p:cNvPicPr>
            <a:picLocks noGrp="1" noChangeAspect="1"/>
          </p:cNvPicPr>
          <p:nvPr>
            <p:ph type="pic" sz="quarter" idx="14"/>
            <p:custDataLst>
              <p:tags r:id="rId8"/>
            </p:custDataLst>
          </p:nvPr>
        </p:nvPicPr>
        <p:blipFill>
          <a:blip r:embed="rId7">
            <a:extLst>
              <a:ext uri="{28A0092B-C50C-407E-A947-70E740481C1C}">
                <a14:useLocalDpi xmlns:a14="http://schemas.microsoft.com/office/drawing/2010/main" val="0"/>
              </a:ext>
            </a:extLst>
          </a:blip>
          <a:srcRect t="5766" b="5766"/>
          <a:stretch>
            <a:fillRect/>
          </a:stretch>
        </p:blipFill>
        <p:spPr/>
      </p:pic>
      <p:sp>
        <p:nvSpPr>
          <p:cNvPr id="7" name="Content Placeholder 6"/>
          <p:cNvSpPr>
            <a:spLocks noGrp="1"/>
          </p:cNvSpPr>
          <p:nvPr>
            <p:ph sz="half" idx="1"/>
            <p:custDataLst>
              <p:tags r:id="rId9"/>
            </p:custDataLst>
          </p:nvPr>
        </p:nvSpPr>
        <p:spPr/>
        <p:txBody>
          <a:bodyPr/>
          <a:lstStyle/>
          <a:p>
            <a:r>
              <a:rPr lang="en-US"/>
              <a:t>Michael Garringer</a:t>
            </a:r>
          </a:p>
          <a:p>
            <a:pPr lvl="1"/>
            <a:r>
              <a:rPr lang="en-US"/>
              <a:t>Director of Research and Evaluation   </a:t>
            </a:r>
          </a:p>
          <a:p>
            <a:pPr lvl="2"/>
            <a:r>
              <a:rPr lang="en-US"/>
              <a:t>MENTOR: The National Mentoring Partnership   </a:t>
            </a:r>
          </a:p>
        </p:txBody>
      </p:sp>
    </p:spTree>
    <p:custDataLst>
      <p:tags r:id="rId10"/>
    </p:custDataLst>
    <p:extLst>
      <p:ext uri="{BB962C8B-B14F-4D97-AF65-F5344CB8AC3E}">
        <p14:creationId xmlns:p14="http://schemas.microsoft.com/office/powerpoint/2010/main" val="4125320939"/>
      </p:ext>
    </p:extLst>
  </p:cSld>
  <p:clrMapOvr>
    <a:masterClrMapping/>
  </p:clrMapOvr>
  <p:transition/>
  <p:timing/>
</p:sld>
</file>

<file path=ppt/slides/slide4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sz="quarter" idx="12"/>
            <p:custDataLst>
              <p:tags r:id="rId2"/>
            </p:custDataLst>
          </p:nvPr>
        </p:nvSpPr>
        <p:spPr/>
        <p:txBody>
          <a:bodyPr/>
          <a:lstStyle/>
          <a:p>
            <a:fld id="{158B7785-F6D6-45F8-833E-07BD84680091}" type="slidenum">
              <a:rPr lang="en-US" smtClean="0"/>
              <a:t>40</a:t>
            </a:fld>
            <a:endParaRPr lang="en-US"/>
          </a:p>
        </p:txBody>
      </p:sp>
      <p:sp>
        <p:nvSpPr>
          <p:cNvPr id="3" name="Title 2"/>
          <p:cNvSpPr>
            <a:spLocks noGrp="1"/>
          </p:cNvSpPr>
          <p:nvPr>
            <p:ph type="title"/>
            <p:custDataLst>
              <p:tags r:id="rId3"/>
            </p:custDataLst>
          </p:nvPr>
        </p:nvSpPr>
        <p:spPr/>
        <p:txBody>
          <a:bodyPr/>
          <a:lstStyle/>
          <a:p>
            <a:r>
              <a:rPr lang="en-US" smtClean="0"/>
              <a:t>Any questions? </a:t>
            </a:r>
            <a:endParaRPr lang="en-US"/>
          </a:p>
        </p:txBody>
      </p:sp>
      <p:sp>
        <p:nvSpPr>
          <p:cNvPr id="4" name="Text Placeholder 3"/>
          <p:cNvSpPr>
            <a:spLocks noGrp="1"/>
          </p:cNvSpPr>
          <p:nvPr>
            <p:ph type="body" sz="quarter" idx="13"/>
            <p:custDataLst>
              <p:tags r:id="rId4"/>
            </p:custDataLst>
          </p:nvPr>
        </p:nvSpPr>
        <p:spPr/>
        <p:txBody>
          <a:bodyPr/>
          <a:lstStyle/>
          <a:p>
            <a:r>
              <a:rPr lang="en-US"/>
              <a:t>Michael Garringer</a:t>
            </a:r>
          </a:p>
          <a:p>
            <a:r>
              <a:rPr lang="en-US" smtClean="0">
                <a:hlinkClick/>
              </a:rPr>
              <a:t>mgarringer@Mentoring.org</a:t>
            </a:r>
            <a:r>
              <a:rPr lang="en-US" smtClean="0"/>
              <a:t> </a:t>
            </a:r>
            <a:endParaRPr lang="en-US"/>
          </a:p>
        </p:txBody>
      </p:sp>
      <p:sp>
        <p:nvSpPr>
          <p:cNvPr id="5" name="New shape"/>
          <p:cNvSpPr/>
          <p:nvPr>
            <p:custDataLst>
              <p:tags r:id="rId5"/>
            </p:custDataLst>
          </p:nvPr>
        </p:nvSpPr>
        <p:spPr>
          <a:xfrm>
            <a:off x="897307" y="5329110"/>
            <a:ext cx="2540000" cy="3810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6"/>
              </a:rPr>
              <a:t>_</a:t>
            </a:r>
          </a:p>
        </p:txBody>
      </p:sp>
    </p:spTree>
    <p:custDataLst>
      <p:tags r:id="rId7"/>
    </p:custDataLst>
    <p:extLst>
      <p:ext uri="{BB962C8B-B14F-4D97-AF65-F5344CB8AC3E}">
        <p14:creationId xmlns:p14="http://schemas.microsoft.com/office/powerpoint/2010/main" val="11101820"/>
      </p:ext>
    </p:extLst>
  </p:cSld>
  <p:clrMapOvr>
    <a:masterClrMapping/>
  </p:clrMapOvr>
  <p:transition/>
  <p:timing/>
</p:sld>
</file>

<file path=ppt/slides/slide4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Slide Number Placeholder 3">
            <a:extLst>
              <a:ext uri="{FF2B5EF4-FFF2-40B4-BE49-F238E27FC236}">
                <a16:creationId xmlns:a16="http://schemas.microsoft.com/office/drawing/2014/main" id="{2B46E5AE-23BD-49EE-ABC8-B1F84CC28EEF}"/>
              </a:ext>
            </a:extLst>
          </p:cNvPr>
          <p:cNvSpPr>
            <a:spLocks noGrp="1"/>
          </p:cNvSpPr>
          <p:nvPr>
            <p:ph type="sldNum" sz="quarter" idx="12"/>
            <p:custDataLst>
              <p:tags r:id="rId2"/>
            </p:custDataLst>
          </p:nvPr>
        </p:nvSpPr>
        <p:spPr/>
        <p:txBody>
          <a:bodyPr/>
          <a:lstStyle/>
          <a:p>
            <a:fld id="{158B7785-F6D6-45F8-833E-07BD84680091}" type="slidenum">
              <a:rPr lang="en-US" smtClean="0"/>
              <a:t>41</a:t>
            </a:fld>
            <a:endParaRPr lang="en-US"/>
          </a:p>
        </p:txBody>
      </p:sp>
      <p:sp>
        <p:nvSpPr>
          <p:cNvPr id="3" name="Title 2">
            <a:extLst>
              <a:ext uri="{FF2B5EF4-FFF2-40B4-BE49-F238E27FC236}">
                <a16:creationId xmlns:a16="http://schemas.microsoft.com/office/drawing/2014/main" id="{3F82E2C5-9465-4D62-9D11-434910C088F2}"/>
              </a:ext>
            </a:extLst>
          </p:cNvPr>
          <p:cNvSpPr>
            <a:spLocks noGrp="1"/>
          </p:cNvSpPr>
          <p:nvPr>
            <p:ph type="title"/>
            <p:custDataLst>
              <p:tags r:id="rId3"/>
            </p:custDataLst>
          </p:nvPr>
        </p:nvSpPr>
        <p:spPr>
          <a:xfrm>
            <a:off x="800100" y="736348"/>
            <a:ext cx="6553200" cy="2357891"/>
          </a:xfrm>
        </p:spPr>
        <p:txBody>
          <a:bodyPr/>
          <a:lstStyle/>
          <a:p>
            <a:r>
              <a:rPr lang="en-US"/>
              <a:t>Virtual Job Fairs  </a:t>
            </a:r>
          </a:p>
        </p:txBody>
      </p:sp>
      <p:sp>
        <p:nvSpPr>
          <p:cNvPr id="5" name="Text Placeholder 4">
            <a:extLst>
              <a:ext uri="{FF2B5EF4-FFF2-40B4-BE49-F238E27FC236}">
                <a16:creationId xmlns:a16="http://schemas.microsoft.com/office/drawing/2014/main" id="{FD5EED7B-1CC4-483E-BE42-D24C9444940B}"/>
              </a:ext>
            </a:extLst>
          </p:cNvPr>
          <p:cNvSpPr>
            <a:spLocks noGrp="1"/>
          </p:cNvSpPr>
          <p:nvPr>
            <p:ph type="body" idx="1"/>
            <p:custDataLst>
              <p:tags r:id="rId4"/>
            </p:custDataLst>
          </p:nvPr>
        </p:nvSpPr>
        <p:spPr>
          <a:xfrm>
            <a:off x="800100" y="3288890"/>
            <a:ext cx="6553200" cy="3200400"/>
          </a:xfrm>
        </p:spPr>
        <p:txBody>
          <a:bodyPr>
            <a:normAutofit fontScale="70000" lnSpcReduction="20000"/>
          </a:bodyPr>
          <a:lstStyle/>
          <a:p>
            <a:r>
              <a:rPr lang="en-US"/>
              <a:t>Jacqueline Ivy</a:t>
            </a:r>
          </a:p>
          <a:p>
            <a:pPr lvl="1"/>
            <a:r>
              <a:rPr lang="en-US"/>
              <a:t>Senior Program Manager   </a:t>
            </a:r>
          </a:p>
          <a:p>
            <a:pPr lvl="2"/>
            <a:r>
              <a:rPr lang="en-US"/>
              <a:t>GetSchooled.com</a:t>
            </a:r>
          </a:p>
          <a:p>
            <a:pPr lvl="2"/>
            <a:endParaRPr lang="en-US"/>
          </a:p>
          <a:p>
            <a:r>
              <a:rPr lang="en-US"/>
              <a:t>Charles Hiteshew</a:t>
            </a:r>
          </a:p>
          <a:p>
            <a:pPr lvl="1"/>
            <a:r>
              <a:rPr lang="en-US"/>
              <a:t>Executive Director    </a:t>
            </a:r>
          </a:p>
          <a:p>
            <a:pPr lvl="2"/>
            <a:r>
              <a:rPr lang="en-US"/>
              <a:t>100KOpportunities Initiative</a:t>
            </a:r>
          </a:p>
          <a:p>
            <a:pPr lvl="2"/>
            <a:endParaRPr lang="en-US"/>
          </a:p>
          <a:p>
            <a:r>
              <a:rPr lang="en-US">
                <a:latin typeface="Calibri" panose="020f0502020204030204" pitchFamily="34" charset="0"/>
              </a:rPr>
              <a:t>Jason Rzepka</a:t>
            </a:r>
            <a:endParaRPr lang="en-US"/>
          </a:p>
          <a:p>
            <a:pPr lvl="1"/>
            <a:r>
              <a:rPr lang="en-US"/>
              <a:t>Cultural Strategist</a:t>
            </a:r>
          </a:p>
          <a:p>
            <a:pPr lvl="2"/>
            <a:r>
              <a:rPr lang="en-US"/>
              <a:t>100KOpportunities Initiative</a:t>
            </a:r>
          </a:p>
          <a:p>
            <a:pPr lvl="2"/>
            <a:endParaRPr lang="en-US"/>
          </a:p>
        </p:txBody>
      </p:sp>
    </p:spTree>
    <p:custDataLst>
      <p:tags r:id="rId5"/>
    </p:custDataLst>
    <p:extLst>
      <p:ext uri="{BB962C8B-B14F-4D97-AF65-F5344CB8AC3E}">
        <p14:creationId xmlns:p14="http://schemas.microsoft.com/office/powerpoint/2010/main" val="2866723301"/>
      </p:ext>
    </p:extLst>
  </p:cSld>
  <p:clrMapOvr>
    <a:masterClrMapping/>
  </p:clrMapOvr>
  <p:transition/>
  <p:timing/>
</p:sld>
</file>

<file path=ppt/slides/slide4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p:cSld>
    <p:spTree>
      <p:nvGrpSpPr>
        <p:cNvPr id="1" name=""/>
        <p:cNvGrpSpPr/>
        <p:nvPr/>
      </p:nvGrpSpPr>
      <p:grpSpPr>
        <a:xfrm>
          <a:off x="0" y="0"/>
          <a:ext cx="0" cy="0"/>
        </a:xfrm>
      </p:grpSpPr>
      <p:sp>
        <p:nvSpPr>
          <p:cNvPr id="2" name="object 2"/>
          <p:cNvSpPr/>
          <p:nvPr>
            <p:custDataLst>
              <p:tags r:id="rId3"/>
            </p:custDataLst>
          </p:nvPr>
        </p:nvSpPr>
        <p:spPr>
          <a:xfrm>
            <a:off x="11268" y="1"/>
            <a:ext cx="12169464" cy="6857999"/>
          </a:xfrm>
          <a:prstGeom prst="rect">
            <a:avLst/>
          </a:prstGeom>
          <a:blipFill>
            <a:blip r:embed="rId4"/>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custDataLst>
              <p:tags r:id="rId5"/>
            </p:custDataLst>
          </p:nvPr>
        </p:nvSpPr>
        <p:spPr>
          <a:xfrm>
            <a:off x="5017534" y="243450"/>
            <a:ext cx="7174465" cy="6497233"/>
          </a:xfrm>
          <a:prstGeom prst="rect">
            <a:avLst/>
          </a:prstGeom>
          <a:blipFill>
            <a:blip r:embed="rId6"/>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custDataLst>
              <p:tags r:id="rId7"/>
            </p:custDataLst>
          </p:nvPr>
        </p:nvSpPr>
        <p:spPr>
          <a:xfrm>
            <a:off x="5062801" y="1243065"/>
            <a:ext cx="1400833" cy="710800"/>
          </a:xfrm>
          <a:prstGeom prst="rect">
            <a:avLst/>
          </a:prstGeom>
          <a:blipFill>
            <a:blip r:embed="rId8"/>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custDataLst>
              <p:tags r:id="rId9"/>
            </p:custDataLst>
          </p:nvPr>
        </p:nvSpPr>
        <p:spPr>
          <a:xfrm>
            <a:off x="6649497" y="1136167"/>
            <a:ext cx="1089504" cy="1089503"/>
          </a:xfrm>
          <a:prstGeom prst="rect">
            <a:avLst/>
          </a:prstGeom>
          <a:blipFill>
            <a:blip r:embed="rId10"/>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a:spLocks noGrp="1"/>
          </p:cNvSpPr>
          <p:nvPr>
            <p:ph type="title"/>
            <p:custDataLst>
              <p:tags r:id="rId11"/>
            </p:custDataLst>
          </p:nvPr>
        </p:nvSpPr>
        <p:spPr>
          <a:xfrm>
            <a:off x="833601" y="1081700"/>
            <a:ext cx="2818553" cy="2068686"/>
          </a:xfrm>
          <a:prstGeom prst="rect">
            <a:avLst/>
          </a:prstGeom>
        </p:spPr>
        <p:txBody>
          <a:bodyPr vert="horz" wrap="square" lIns="0" tIns="16933" rIns="0" bIns="0" rtlCol="0">
            <a:spAutoFit/>
          </a:bodyPr>
          <a:lstStyle/>
          <a:p>
            <a:pPr marL="16933">
              <a:spcBef>
                <a:spcPts val="133"/>
              </a:spcBef>
            </a:pPr>
            <a:r>
              <a:rPr spc="-47">
                <a:solidFill>
                  <a:srgbClr val="FFFFFF"/>
                </a:solidFill>
                <a:latin typeface="Arial"/>
                <a:cs typeface="Arial"/>
              </a:rPr>
              <a:t>100,000</a:t>
            </a:r>
          </a:p>
          <a:p>
            <a:pPr marL="16933" marR="6773"/>
            <a:r>
              <a:rPr spc="-152">
                <a:solidFill>
                  <a:srgbClr val="FFFFFF"/>
                </a:solidFill>
                <a:latin typeface="Arial"/>
                <a:cs typeface="Arial"/>
              </a:rPr>
              <a:t>O</a:t>
            </a:r>
            <a:r>
              <a:rPr spc="-147">
                <a:solidFill>
                  <a:srgbClr val="FFFFFF"/>
                </a:solidFill>
                <a:latin typeface="Arial"/>
                <a:cs typeface="Arial"/>
              </a:rPr>
              <a:t>p</a:t>
            </a:r>
            <a:r>
              <a:rPr spc="-7">
                <a:solidFill>
                  <a:srgbClr val="FFFFFF"/>
                </a:solidFill>
                <a:latin typeface="Arial"/>
                <a:cs typeface="Arial"/>
              </a:rPr>
              <a:t>p</a:t>
            </a:r>
            <a:r>
              <a:rPr spc="-20">
                <a:solidFill>
                  <a:srgbClr val="FFFFFF"/>
                </a:solidFill>
                <a:latin typeface="Arial"/>
                <a:cs typeface="Arial"/>
              </a:rPr>
              <a:t>o</a:t>
            </a:r>
            <a:r>
              <a:rPr spc="27">
                <a:solidFill>
                  <a:srgbClr val="FFFFFF"/>
                </a:solidFill>
                <a:latin typeface="Arial"/>
                <a:cs typeface="Arial"/>
              </a:rPr>
              <a:t>r</a:t>
            </a:r>
            <a:r>
              <a:rPr spc="87">
                <a:solidFill>
                  <a:srgbClr val="FFFFFF"/>
                </a:solidFill>
                <a:latin typeface="Arial"/>
                <a:cs typeface="Arial"/>
              </a:rPr>
              <a:t>tuni</a:t>
            </a:r>
            <a:r>
              <a:rPr spc="100">
                <a:solidFill>
                  <a:srgbClr val="FFFFFF"/>
                </a:solidFill>
                <a:latin typeface="Arial"/>
                <a:cs typeface="Arial"/>
              </a:rPr>
              <a:t>t</a:t>
            </a:r>
            <a:r>
              <a:rPr spc="-47">
                <a:solidFill>
                  <a:srgbClr val="FFFFFF"/>
                </a:solidFill>
                <a:latin typeface="Arial"/>
                <a:cs typeface="Arial"/>
              </a:rPr>
              <a:t>ies  </a:t>
            </a:r>
            <a:r>
              <a:rPr spc="93">
                <a:solidFill>
                  <a:srgbClr val="FFFFFF"/>
                </a:solidFill>
                <a:latin typeface="Arial"/>
                <a:cs typeface="Arial"/>
              </a:rPr>
              <a:t>Initiative </a:t>
            </a:r>
            <a:r>
              <a:rPr spc="287">
                <a:solidFill>
                  <a:srgbClr val="FFFFFF"/>
                </a:solidFill>
                <a:latin typeface="Arial"/>
                <a:cs typeface="Arial"/>
              </a:rPr>
              <a:t>x  </a:t>
            </a:r>
            <a:r>
              <a:rPr spc="-133">
                <a:solidFill>
                  <a:srgbClr val="FFFFFF"/>
                </a:solidFill>
                <a:latin typeface="Arial"/>
                <a:cs typeface="Arial"/>
              </a:rPr>
              <a:t>Get</a:t>
            </a:r>
            <a:r>
              <a:rPr spc="-140">
                <a:solidFill>
                  <a:srgbClr val="FFFFFF"/>
                </a:solidFill>
                <a:latin typeface="Arial"/>
                <a:cs typeface="Arial"/>
              </a:rPr>
              <a:t> </a:t>
            </a:r>
            <a:r>
              <a:rPr spc="-87">
                <a:solidFill>
                  <a:srgbClr val="FFFFFF"/>
                </a:solidFill>
                <a:latin typeface="Arial"/>
                <a:cs typeface="Arial"/>
              </a:rPr>
              <a:t>Schooled</a:t>
            </a:r>
          </a:p>
        </p:txBody>
      </p:sp>
      <p:sp>
        <p:nvSpPr>
          <p:cNvPr id="7" name="object 7"/>
          <p:cNvSpPr txBox="1"/>
          <p:nvPr>
            <p:custDataLst>
              <p:tags r:id="rId12"/>
            </p:custDataLst>
          </p:nvPr>
        </p:nvSpPr>
        <p:spPr>
          <a:xfrm>
            <a:off x="833600" y="3616453"/>
            <a:ext cx="2479885" cy="2323114"/>
          </a:xfrm>
          <a:prstGeom prst="rect">
            <a:avLst/>
          </a:prstGeom>
        </p:spPr>
        <p:txBody>
          <a:bodyPr vert="horz" wrap="square" lIns="0" tIns="16933" rIns="0" bIns="0" rtlCol="0">
            <a:spAutoFit/>
          </a:bodyPr>
          <a:lstStyle/>
          <a:p>
            <a:pPr marL="16933" marR="6773" lvl="0" indent="0" algn="l" defTabSz="1219170" rtl="0" eaLnBrk="1" fontAlgn="auto" latinLnBrk="0" hangingPunct="1">
              <a:lnSpc>
                <a:spcPct val="100000"/>
              </a:lnSpc>
              <a:spcBef>
                <a:spcPts val="133"/>
              </a:spcBef>
              <a:spcAft>
                <a:spcPct val="0"/>
              </a:spcAft>
              <a:buClrTx/>
              <a:buSzTx/>
              <a:buFontTx/>
              <a:buNone/>
              <a:defRPr/>
            </a:pPr>
            <a:r>
              <a:rPr kumimoji="0" sz="2667" b="1" i="0" u="none" strike="noStrike" kern="1200" cap="none" spc="-7" normalizeH="0" baseline="0" noProof="0">
                <a:ln>
                  <a:noFill/>
                </a:ln>
                <a:solidFill>
                  <a:prstClr val="black"/>
                </a:solidFill>
                <a:effectLst/>
                <a:uLnTx/>
                <a:uFillTx/>
                <a:latin typeface="Arial"/>
                <a:ea typeface="+mn-ea"/>
                <a:cs typeface="Arial"/>
              </a:rPr>
              <a:t>3rd </a:t>
            </a:r>
            <a:r>
              <a:rPr kumimoji="0" sz="2667" b="1" i="0" u="none" strike="noStrike" kern="1200" cap="none" spc="33" normalizeH="0" baseline="0" noProof="0">
                <a:ln>
                  <a:noFill/>
                </a:ln>
                <a:solidFill>
                  <a:prstClr val="black"/>
                </a:solidFill>
                <a:effectLst/>
                <a:uLnTx/>
                <a:uFillTx/>
                <a:latin typeface="Arial"/>
                <a:ea typeface="+mn-ea"/>
                <a:cs typeface="Arial"/>
              </a:rPr>
              <a:t>Annual  </a:t>
            </a:r>
            <a:r>
              <a:rPr kumimoji="0" sz="2667" b="1" i="0" u="none" strike="noStrike" kern="1200" cap="none" spc="47" normalizeH="0" baseline="0" noProof="0">
                <a:ln>
                  <a:noFill/>
                </a:ln>
                <a:solidFill>
                  <a:prstClr val="black"/>
                </a:solidFill>
                <a:effectLst/>
                <a:uLnTx/>
                <a:uFillTx/>
                <a:latin typeface="Arial"/>
                <a:ea typeface="+mn-ea"/>
                <a:cs typeface="Arial"/>
              </a:rPr>
              <a:t>National</a:t>
            </a:r>
            <a:r>
              <a:rPr kumimoji="0" sz="2667" b="1" i="0" u="none" strike="noStrike" kern="1200" cap="none" spc="-187" normalizeH="0" baseline="0" noProof="0">
                <a:ln>
                  <a:noFill/>
                </a:ln>
                <a:solidFill>
                  <a:prstClr val="black"/>
                </a:solidFill>
                <a:effectLst/>
                <a:uLnTx/>
                <a:uFillTx/>
                <a:latin typeface="Arial"/>
                <a:ea typeface="+mn-ea"/>
                <a:cs typeface="Arial"/>
              </a:rPr>
              <a:t> </a:t>
            </a:r>
            <a:r>
              <a:rPr kumimoji="0" sz="2667" b="1" i="0" u="none" strike="noStrike" kern="1200" cap="none" spc="20" normalizeH="0" baseline="0" noProof="0">
                <a:ln>
                  <a:noFill/>
                </a:ln>
                <a:solidFill>
                  <a:prstClr val="black"/>
                </a:solidFill>
                <a:effectLst/>
                <a:uLnTx/>
                <a:uFillTx/>
                <a:latin typeface="Arial"/>
                <a:ea typeface="+mn-ea"/>
                <a:cs typeface="Arial"/>
              </a:rPr>
              <a:t>Youth  </a:t>
            </a:r>
            <a:r>
              <a:rPr kumimoji="0" sz="2667" b="1" i="0" u="none" strike="noStrike" kern="1200" cap="none" spc="80" normalizeH="0" baseline="0" noProof="0">
                <a:ln>
                  <a:noFill/>
                </a:ln>
                <a:solidFill>
                  <a:prstClr val="black"/>
                </a:solidFill>
                <a:effectLst/>
                <a:uLnTx/>
                <a:uFillTx/>
                <a:latin typeface="Arial"/>
                <a:ea typeface="+mn-ea"/>
                <a:cs typeface="Arial"/>
              </a:rPr>
              <a:t>Hiring</a:t>
            </a:r>
            <a:r>
              <a:rPr kumimoji="0" sz="2667" b="1" i="0" u="none" strike="noStrike" kern="1200" cap="none" spc="-107" normalizeH="0" baseline="0" noProof="0">
                <a:ln>
                  <a:noFill/>
                </a:ln>
                <a:solidFill>
                  <a:prstClr val="black"/>
                </a:solidFill>
                <a:effectLst/>
                <a:uLnTx/>
                <a:uFillTx/>
                <a:latin typeface="Arial"/>
                <a:ea typeface="+mn-ea"/>
                <a:cs typeface="Arial"/>
              </a:rPr>
              <a:t> </a:t>
            </a:r>
            <a:r>
              <a:rPr kumimoji="0" sz="2667" b="1" i="0" u="none" strike="noStrike" kern="1200" cap="none" spc="20" normalizeH="0" baseline="0" noProof="0">
                <a:ln>
                  <a:noFill/>
                </a:ln>
                <a:solidFill>
                  <a:prstClr val="black"/>
                </a:solidFill>
                <a:effectLst/>
                <a:uLnTx/>
                <a:uFillTx/>
                <a:latin typeface="Arial"/>
                <a:ea typeface="+mn-ea"/>
                <a:cs typeface="Arial"/>
              </a:rPr>
              <a:t>Day</a:t>
            </a:r>
            <a:endParaRPr kumimoji="0" sz="2667" b="0" i="0" u="none" strike="noStrike" kern="1200" cap="none" spc="0" normalizeH="0" baseline="0" noProof="0">
              <a:ln>
                <a:noFill/>
              </a:ln>
              <a:solidFill>
                <a:prstClr val="black"/>
              </a:solidFill>
              <a:effectLst/>
              <a:uLnTx/>
              <a:uFillTx/>
              <a:latin typeface="Arial"/>
              <a:ea typeface="+mn-ea"/>
              <a:cs typeface="Arial"/>
            </a:endParaRPr>
          </a:p>
          <a:p>
            <a:pPr marL="16933" marR="625671" lvl="0" indent="0" algn="l" defTabSz="1219170" rtl="0" eaLnBrk="1" fontAlgn="auto" latinLnBrk="0" hangingPunct="1">
              <a:lnSpc>
                <a:spcPct val="101000"/>
              </a:lnSpc>
              <a:spcBef>
                <a:spcPts val="2113"/>
              </a:spcBef>
              <a:spcAft>
                <a:spcPct val="0"/>
              </a:spcAft>
              <a:buClrTx/>
              <a:buSzTx/>
              <a:buFontTx/>
              <a:buNone/>
              <a:defRPr/>
            </a:pPr>
            <a:r>
              <a:rPr kumimoji="0" sz="1733" b="0" i="0" u="none" strike="noStrike" kern="1200" cap="none" spc="-20" normalizeH="0" baseline="0" noProof="0">
                <a:ln>
                  <a:noFill/>
                </a:ln>
                <a:solidFill>
                  <a:srgbClr val="434343"/>
                </a:solidFill>
                <a:effectLst/>
                <a:uLnTx/>
                <a:uFillTx/>
                <a:latin typeface="Century"/>
                <a:ea typeface="+mn-ea"/>
                <a:cs typeface="Century"/>
              </a:rPr>
              <a:t>Charles</a:t>
            </a:r>
            <a:r>
              <a:rPr kumimoji="0" sz="1733" b="0" i="0" u="none" strike="noStrike" kern="1200" cap="none" spc="-113" normalizeH="0" baseline="0" noProof="0">
                <a:ln>
                  <a:noFill/>
                </a:ln>
                <a:solidFill>
                  <a:srgbClr val="434343"/>
                </a:solidFill>
                <a:effectLst/>
                <a:uLnTx/>
                <a:uFillTx/>
                <a:latin typeface="Century"/>
                <a:ea typeface="+mn-ea"/>
                <a:cs typeface="Century"/>
              </a:rPr>
              <a:t> </a:t>
            </a:r>
            <a:r>
              <a:rPr kumimoji="0" sz="1733" b="0" i="0" u="none" strike="noStrike" kern="1200" cap="none" spc="13" normalizeH="0" baseline="0" noProof="0">
                <a:ln>
                  <a:noFill/>
                </a:ln>
                <a:solidFill>
                  <a:srgbClr val="434343"/>
                </a:solidFill>
                <a:effectLst/>
                <a:uLnTx/>
                <a:uFillTx/>
                <a:latin typeface="Century"/>
                <a:ea typeface="+mn-ea"/>
                <a:cs typeface="Century"/>
              </a:rPr>
              <a:t>Hiteshew  </a:t>
            </a:r>
            <a:r>
              <a:rPr kumimoji="0" sz="1733" b="0" i="0" u="none" strike="noStrike" kern="1200" cap="none" spc="33" normalizeH="0" baseline="0" noProof="0">
                <a:ln>
                  <a:noFill/>
                </a:ln>
                <a:solidFill>
                  <a:srgbClr val="434343"/>
                </a:solidFill>
                <a:effectLst/>
                <a:uLnTx/>
                <a:uFillTx/>
                <a:latin typeface="Century"/>
                <a:ea typeface="+mn-ea"/>
                <a:cs typeface="Century"/>
              </a:rPr>
              <a:t>Jackie</a:t>
            </a:r>
            <a:r>
              <a:rPr kumimoji="0" sz="1733" b="0" i="0" u="none" strike="noStrike" kern="1200" cap="none" spc="-73" normalizeH="0" baseline="0" noProof="0">
                <a:ln>
                  <a:noFill/>
                </a:ln>
                <a:solidFill>
                  <a:srgbClr val="434343"/>
                </a:solidFill>
                <a:effectLst/>
                <a:uLnTx/>
                <a:uFillTx/>
                <a:latin typeface="Century"/>
                <a:ea typeface="+mn-ea"/>
                <a:cs typeface="Century"/>
              </a:rPr>
              <a:t> </a:t>
            </a:r>
            <a:r>
              <a:rPr kumimoji="0" sz="1733" b="0" i="0" u="none" strike="noStrike" kern="1200" cap="none" spc="7" normalizeH="0" baseline="0" noProof="0">
                <a:ln>
                  <a:noFill/>
                </a:ln>
                <a:solidFill>
                  <a:srgbClr val="434343"/>
                </a:solidFill>
                <a:effectLst/>
                <a:uLnTx/>
                <a:uFillTx/>
                <a:latin typeface="Century"/>
                <a:ea typeface="+mn-ea"/>
                <a:cs typeface="Century"/>
              </a:rPr>
              <a:t>Ivy</a:t>
            </a:r>
            <a:endParaRPr kumimoji="0" sz="1733" b="0" i="0" u="none" strike="noStrike" kern="1200" cap="none" spc="0" normalizeH="0" baseline="0" noProof="0">
              <a:ln>
                <a:noFill/>
              </a:ln>
              <a:solidFill>
                <a:prstClr val="black"/>
              </a:solidFill>
              <a:effectLst/>
              <a:uLnTx/>
              <a:uFillTx/>
              <a:latin typeface="Century"/>
              <a:ea typeface="+mn-ea"/>
              <a:cs typeface="Century"/>
            </a:endParaRPr>
          </a:p>
          <a:p>
            <a:pPr marL="16933" marR="0" lvl="0" indent="0" algn="l" defTabSz="1219170" rtl="0" eaLnBrk="1" fontAlgn="auto" latinLnBrk="0" hangingPunct="1">
              <a:lnSpc>
                <a:spcPct val="100000"/>
              </a:lnSpc>
              <a:spcBef>
                <a:spcPts val="20"/>
              </a:spcBef>
              <a:spcAft>
                <a:spcPct val="0"/>
              </a:spcAft>
              <a:buClrTx/>
              <a:buSzTx/>
              <a:buFontTx/>
              <a:buNone/>
              <a:defRPr/>
            </a:pPr>
            <a:r>
              <a:rPr kumimoji="0" sz="1733" b="0" i="0" u="none" strike="noStrike" kern="1200" cap="none" spc="40" normalizeH="0" baseline="0" noProof="0">
                <a:ln>
                  <a:noFill/>
                </a:ln>
                <a:solidFill>
                  <a:srgbClr val="434343"/>
                </a:solidFill>
                <a:effectLst/>
                <a:uLnTx/>
                <a:uFillTx/>
                <a:latin typeface="Century"/>
                <a:ea typeface="+mn-ea"/>
                <a:cs typeface="Century"/>
              </a:rPr>
              <a:t>Jason</a:t>
            </a:r>
            <a:r>
              <a:rPr kumimoji="0" sz="1733" b="0" i="0" u="none" strike="noStrike" kern="1200" cap="none" spc="-67" normalizeH="0" baseline="0" noProof="0">
                <a:ln>
                  <a:noFill/>
                </a:ln>
                <a:solidFill>
                  <a:srgbClr val="434343"/>
                </a:solidFill>
                <a:effectLst/>
                <a:uLnTx/>
                <a:uFillTx/>
                <a:latin typeface="Century"/>
                <a:ea typeface="+mn-ea"/>
                <a:cs typeface="Century"/>
              </a:rPr>
              <a:t> </a:t>
            </a:r>
            <a:r>
              <a:rPr kumimoji="0" sz="1733" b="0" i="0" u="none" strike="noStrike" kern="1200" cap="none" spc="0" normalizeH="0" baseline="0" noProof="0">
                <a:ln>
                  <a:noFill/>
                </a:ln>
                <a:solidFill>
                  <a:srgbClr val="434343"/>
                </a:solidFill>
                <a:effectLst/>
                <a:uLnTx/>
                <a:uFillTx/>
                <a:latin typeface="Century"/>
                <a:ea typeface="+mn-ea"/>
                <a:cs typeface="Century"/>
              </a:rPr>
              <a:t>Rzepka</a:t>
            </a:r>
            <a:endParaRPr kumimoji="0" sz="1733" b="0" i="0" u="none" strike="noStrike" kern="1200" cap="none" spc="0" normalizeH="0" baseline="0" noProof="0">
              <a:ln>
                <a:noFill/>
              </a:ln>
              <a:solidFill>
                <a:prstClr val="black"/>
              </a:solidFill>
              <a:effectLst/>
              <a:uLnTx/>
              <a:uFillTx/>
              <a:latin typeface="Century"/>
              <a:ea typeface="+mn-ea"/>
              <a:cs typeface="Century"/>
            </a:endParaRPr>
          </a:p>
        </p:txBody>
      </p:sp>
    </p:spTree>
    <p:custDataLst>
      <p:tags r:id="rId13"/>
    </p:custDataLst>
    <p:extLst>
      <p:ext uri="{BB962C8B-B14F-4D97-AF65-F5344CB8AC3E}">
        <p14:creationId xmlns:p14="http://schemas.microsoft.com/office/powerpoint/2010/main" val="1595347513"/>
      </p:ext>
    </p:extLst>
  </p:cSld>
  <p:clrMapOvr>
    <a:masterClrMapping/>
  </p:clrMapOvr>
  <p:transition/>
  <p:timing/>
</p:sld>
</file>

<file path=ppt/slides/slide4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p:cSld>
    <p:spTree>
      <p:nvGrpSpPr>
        <p:cNvPr id="1" name=""/>
        <p:cNvGrpSpPr/>
        <p:nvPr/>
      </p:nvGrpSpPr>
      <p:grpSpPr>
        <a:xfrm>
          <a:off x="0" y="0"/>
          <a:ext cx="0" cy="0"/>
        </a:xfrm>
      </p:grpSpPr>
      <p:sp>
        <p:nvSpPr>
          <p:cNvPr id="2" name="object 2"/>
          <p:cNvSpPr txBox="1">
            <a:spLocks noGrp="1"/>
          </p:cNvSpPr>
          <p:nvPr>
            <p:ph type="title"/>
            <p:custDataLst>
              <p:tags r:id="rId3"/>
            </p:custDataLst>
          </p:nvPr>
        </p:nvSpPr>
        <p:spPr>
          <a:xfrm>
            <a:off x="1302667" y="836032"/>
            <a:ext cx="2313940" cy="529996"/>
          </a:xfrm>
          <a:prstGeom prst="rect">
            <a:avLst/>
          </a:prstGeom>
        </p:spPr>
        <p:txBody>
          <a:bodyPr vert="horz" wrap="square" lIns="0" tIns="16933" rIns="0" bIns="0" rtlCol="0">
            <a:spAutoFit/>
          </a:bodyPr>
          <a:lstStyle/>
          <a:p>
            <a:pPr marL="16933">
              <a:spcBef>
                <a:spcPts val="133"/>
              </a:spcBef>
            </a:pPr>
            <a:r>
              <a:rPr spc="-7"/>
              <a:t>OUR</a:t>
            </a:r>
            <a:r>
              <a:rPr spc="-80"/>
              <a:t> </a:t>
            </a:r>
            <a:r>
              <a:rPr spc="-13"/>
              <a:t>HISTORY:</a:t>
            </a:r>
          </a:p>
        </p:txBody>
      </p:sp>
      <p:sp>
        <p:nvSpPr>
          <p:cNvPr id="3" name="object 3"/>
          <p:cNvSpPr txBox="1"/>
          <p:nvPr>
            <p:custDataLst>
              <p:tags r:id="rId4"/>
            </p:custDataLst>
          </p:nvPr>
        </p:nvSpPr>
        <p:spPr>
          <a:xfrm>
            <a:off x="1302667" y="1347420"/>
            <a:ext cx="2339340" cy="2085507"/>
          </a:xfrm>
          <a:prstGeom prst="rect">
            <a:avLst/>
          </a:prstGeom>
        </p:spPr>
        <p:txBody>
          <a:bodyPr vert="horz" wrap="square" lIns="0" tIns="12700" rIns="0" bIns="0" rtlCol="0">
            <a:spAutoFit/>
          </a:bodyPr>
          <a:lstStyle/>
          <a:p>
            <a:pPr marL="16933" marR="6773" lvl="0" indent="0" algn="l" defTabSz="1219170" rtl="0" eaLnBrk="1" fontAlgn="auto" latinLnBrk="0" hangingPunct="1">
              <a:lnSpc>
                <a:spcPct val="101000"/>
              </a:lnSpc>
              <a:spcBef>
                <a:spcPts val="100"/>
              </a:spcBef>
              <a:spcAft>
                <a:spcPct val="0"/>
              </a:spcAft>
              <a:buClrTx/>
              <a:buSzTx/>
              <a:buFontTx/>
              <a:buNone/>
              <a:defRPr/>
            </a:pPr>
            <a:r>
              <a:rPr kumimoji="0" sz="2667" b="1" i="0" u="none" strike="noStrike" kern="1200" cap="none" spc="0" normalizeH="0" baseline="0" noProof="0">
                <a:ln>
                  <a:noFill/>
                </a:ln>
                <a:solidFill>
                  <a:prstClr val="black"/>
                </a:solidFill>
                <a:effectLst/>
                <a:uLnTx/>
                <a:uFillTx/>
                <a:latin typeface="Arial"/>
                <a:ea typeface="+mn-ea"/>
                <a:cs typeface="Arial"/>
              </a:rPr>
              <a:t>Pioneering  </a:t>
            </a:r>
            <a:r>
              <a:rPr kumimoji="0" sz="2667" b="1" i="0" u="none" strike="noStrike" kern="1200" cap="none" spc="120" normalizeH="0" baseline="0" noProof="0">
                <a:ln>
                  <a:noFill/>
                </a:ln>
                <a:solidFill>
                  <a:prstClr val="black"/>
                </a:solidFill>
                <a:effectLst/>
                <a:uLnTx/>
                <a:uFillTx/>
                <a:latin typeface="Arial"/>
                <a:ea typeface="+mn-ea"/>
                <a:cs typeface="Arial"/>
              </a:rPr>
              <a:t>New </a:t>
            </a:r>
            <a:r>
              <a:rPr kumimoji="0" sz="2667" b="1" i="0" u="none" strike="noStrike" kern="1200" cap="none" spc="73" normalizeH="0" baseline="0" noProof="0">
                <a:ln>
                  <a:noFill/>
                </a:ln>
                <a:solidFill>
                  <a:prstClr val="black"/>
                </a:solidFill>
                <a:effectLst/>
                <a:uLnTx/>
                <a:uFillTx/>
                <a:latin typeface="Arial"/>
                <a:ea typeface="+mn-ea"/>
                <a:cs typeface="Arial"/>
              </a:rPr>
              <a:t>Ways</a:t>
            </a:r>
            <a:r>
              <a:rPr kumimoji="0" sz="2667" b="1" i="0" u="none" strike="noStrike" kern="1200" cap="none" spc="-413" normalizeH="0" baseline="0" noProof="0">
                <a:ln>
                  <a:noFill/>
                </a:ln>
                <a:solidFill>
                  <a:prstClr val="black"/>
                </a:solidFill>
                <a:effectLst/>
                <a:uLnTx/>
                <a:uFillTx/>
                <a:latin typeface="Arial"/>
                <a:ea typeface="+mn-ea"/>
                <a:cs typeface="Arial"/>
              </a:rPr>
              <a:t> </a:t>
            </a:r>
            <a:r>
              <a:rPr kumimoji="0" sz="2667" b="1" i="0" u="none" strike="noStrike" kern="1200" cap="none" spc="40" normalizeH="0" baseline="0" noProof="0">
                <a:ln>
                  <a:noFill/>
                </a:ln>
                <a:solidFill>
                  <a:prstClr val="black"/>
                </a:solidFill>
                <a:effectLst/>
                <a:uLnTx/>
                <a:uFillTx/>
                <a:latin typeface="Arial"/>
                <a:ea typeface="+mn-ea"/>
                <a:cs typeface="Arial"/>
              </a:rPr>
              <a:t>for  </a:t>
            </a:r>
            <a:r>
              <a:rPr kumimoji="0" sz="2667" b="1" i="0" u="none" strike="noStrike" kern="1200" cap="none" spc="20" normalizeH="0" baseline="0" noProof="0">
                <a:ln>
                  <a:noFill/>
                </a:ln>
                <a:solidFill>
                  <a:prstClr val="black"/>
                </a:solidFill>
                <a:effectLst/>
                <a:uLnTx/>
                <a:uFillTx/>
                <a:latin typeface="Arial"/>
                <a:ea typeface="+mn-ea"/>
                <a:cs typeface="Arial"/>
              </a:rPr>
              <a:t>Youth </a:t>
            </a:r>
            <a:r>
              <a:rPr kumimoji="0" sz="2667" b="1" i="0" u="none" strike="noStrike" kern="1200" cap="none" spc="-267" normalizeH="0" baseline="0" noProof="0">
                <a:ln>
                  <a:noFill/>
                </a:ln>
                <a:solidFill>
                  <a:prstClr val="black"/>
                </a:solidFill>
                <a:effectLst/>
                <a:uLnTx/>
                <a:uFillTx/>
                <a:latin typeface="Arial"/>
                <a:ea typeface="+mn-ea"/>
                <a:cs typeface="Arial"/>
              </a:rPr>
              <a:t>&amp;  </a:t>
            </a:r>
            <a:r>
              <a:rPr kumimoji="0" sz="2667" b="1" i="0" u="none" strike="noStrike" kern="1200" cap="none" spc="-7" normalizeH="0" baseline="0" noProof="0">
                <a:ln>
                  <a:noFill/>
                </a:ln>
                <a:solidFill>
                  <a:prstClr val="black"/>
                </a:solidFill>
                <a:effectLst/>
                <a:uLnTx/>
                <a:uFillTx/>
                <a:latin typeface="Arial"/>
                <a:ea typeface="+mn-ea"/>
                <a:cs typeface="Arial"/>
              </a:rPr>
              <a:t>Employers </a:t>
            </a:r>
            <a:r>
              <a:rPr kumimoji="0" sz="2667" b="1" i="0" u="none" strike="noStrike" kern="1200" cap="none" spc="-53" normalizeH="0" baseline="0" noProof="0">
                <a:ln>
                  <a:noFill/>
                </a:ln>
                <a:solidFill>
                  <a:prstClr val="black"/>
                </a:solidFill>
                <a:effectLst/>
                <a:uLnTx/>
                <a:uFillTx/>
                <a:latin typeface="Arial"/>
                <a:ea typeface="+mn-ea"/>
                <a:cs typeface="Arial"/>
              </a:rPr>
              <a:t>to  </a:t>
            </a:r>
            <a:r>
              <a:rPr kumimoji="0" sz="2667" b="1" i="0" u="none" strike="noStrike" kern="1200" cap="none" spc="-47" normalizeH="0" baseline="0" noProof="0">
                <a:ln>
                  <a:noFill/>
                </a:ln>
                <a:solidFill>
                  <a:prstClr val="black"/>
                </a:solidFill>
                <a:effectLst/>
                <a:uLnTx/>
                <a:uFillTx/>
                <a:latin typeface="Arial"/>
                <a:ea typeface="+mn-ea"/>
                <a:cs typeface="Arial"/>
              </a:rPr>
              <a:t>Connect</a:t>
            </a:r>
            <a:endParaRPr kumimoji="0" sz="2667" b="0" i="0" u="none" strike="noStrike" kern="1200" cap="none" spc="0" normalizeH="0" baseline="0" noProof="0">
              <a:ln>
                <a:noFill/>
              </a:ln>
              <a:solidFill>
                <a:prstClr val="black"/>
              </a:solidFill>
              <a:effectLst/>
              <a:uLnTx/>
              <a:uFillTx/>
              <a:latin typeface="Arial"/>
              <a:ea typeface="+mn-ea"/>
              <a:cs typeface="Arial"/>
            </a:endParaRPr>
          </a:p>
        </p:txBody>
      </p:sp>
      <p:sp>
        <p:nvSpPr>
          <p:cNvPr id="4" name="object 4"/>
          <p:cNvSpPr/>
          <p:nvPr>
            <p:custDataLst>
              <p:tags r:id="rId5"/>
            </p:custDataLst>
          </p:nvPr>
        </p:nvSpPr>
        <p:spPr>
          <a:xfrm>
            <a:off x="4412249" y="777982"/>
            <a:ext cx="6624600" cy="6080017"/>
          </a:xfrm>
          <a:prstGeom prst="rect">
            <a:avLst/>
          </a:prstGeom>
          <a:blipFill>
            <a:blip r:embed="rId6"/>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custDataLst>
              <p:tags r:id="rId7"/>
            </p:custDataLst>
          </p:nvPr>
        </p:nvSpPr>
        <p:spPr>
          <a:xfrm>
            <a:off x="4405900" y="547483"/>
            <a:ext cx="6637867" cy="6311053"/>
          </a:xfrm>
          <a:custGeom>
            <a:rect l="l" t="t" r="r" b="b"/>
            <a:pathLst>
              <a:path w="4978400" h="4733290">
                <a:moveTo>
                  <a:pt x="0" y="0"/>
                </a:moveTo>
                <a:lnTo>
                  <a:pt x="4977975" y="0"/>
                </a:lnTo>
                <a:lnTo>
                  <a:pt x="4977975" y="4732887"/>
                </a:lnTo>
              </a:path>
            </a:pathLst>
          </a:custGeom>
          <a:ln w="9524">
            <a:solidFill>
              <a:srgbClr val="999999"/>
            </a:solidFill>
          </a:ln>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custDataLst>
              <p:tags r:id="rId8"/>
            </p:custDataLst>
          </p:nvPr>
        </p:nvSpPr>
        <p:spPr>
          <a:xfrm>
            <a:off x="1" y="1"/>
            <a:ext cx="521732" cy="6854335"/>
          </a:xfrm>
          <a:prstGeom prst="rect">
            <a:avLst/>
          </a:prstGeom>
          <a:blipFill>
            <a:blip r:embed="rId9"/>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custDataLst>
              <p:tags r:id="rId10"/>
            </p:custDataLst>
          </p:nvPr>
        </p:nvSpPr>
        <p:spPr>
          <a:xfrm>
            <a:off x="1249199" y="3599066"/>
            <a:ext cx="2435588" cy="524799"/>
          </a:xfrm>
          <a:prstGeom prst="rect">
            <a:avLst/>
          </a:prstGeom>
          <a:blipFill>
            <a:blip r:embed="rId11"/>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custDataLst>
              <p:tags r:id="rId12"/>
            </p:custDataLst>
          </p:nvPr>
        </p:nvSpPr>
        <p:spPr>
          <a:xfrm>
            <a:off x="5612050" y="3936550"/>
            <a:ext cx="1457900" cy="430300"/>
          </a:xfrm>
          <a:prstGeom prst="rect">
            <a:avLst/>
          </a:prstGeom>
          <a:blipFill>
            <a:blip r:embed="rId13"/>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custDataLst>
              <p:tags r:id="rId14"/>
            </p:custDataLst>
          </p:nvPr>
        </p:nvSpPr>
        <p:spPr>
          <a:xfrm>
            <a:off x="5694600" y="3993699"/>
            <a:ext cx="1292859" cy="265853"/>
          </a:xfrm>
          <a:custGeom>
            <a:rect l="l" t="t" r="r" b="b"/>
            <a:pathLst>
              <a:path w="969644" h="199389">
                <a:moveTo>
                  <a:pt x="0" y="99449"/>
                </a:moveTo>
                <a:lnTo>
                  <a:pt x="5256" y="84754"/>
                </a:lnTo>
                <a:lnTo>
                  <a:pt x="20525" y="70727"/>
                </a:lnTo>
                <a:lnTo>
                  <a:pt x="78104" y="45298"/>
                </a:lnTo>
                <a:lnTo>
                  <a:pt x="118913" y="34203"/>
                </a:lnTo>
                <a:lnTo>
                  <a:pt x="166735" y="24393"/>
                </a:lnTo>
                <a:lnTo>
                  <a:pt x="220821" y="16022"/>
                </a:lnTo>
                <a:lnTo>
                  <a:pt x="280420" y="9243"/>
                </a:lnTo>
                <a:lnTo>
                  <a:pt x="344783" y="4210"/>
                </a:lnTo>
                <a:lnTo>
                  <a:pt x="413159" y="1078"/>
                </a:lnTo>
                <a:lnTo>
                  <a:pt x="484799" y="0"/>
                </a:lnTo>
                <a:lnTo>
                  <a:pt x="556440" y="1078"/>
                </a:lnTo>
                <a:lnTo>
                  <a:pt x="624816" y="4210"/>
                </a:lnTo>
                <a:lnTo>
                  <a:pt x="689179" y="9243"/>
                </a:lnTo>
                <a:lnTo>
                  <a:pt x="748778" y="16022"/>
                </a:lnTo>
                <a:lnTo>
                  <a:pt x="802864" y="24393"/>
                </a:lnTo>
                <a:lnTo>
                  <a:pt x="850686" y="34203"/>
                </a:lnTo>
                <a:lnTo>
                  <a:pt x="891495" y="45298"/>
                </a:lnTo>
                <a:lnTo>
                  <a:pt x="949074" y="70727"/>
                </a:lnTo>
                <a:lnTo>
                  <a:pt x="969599" y="99449"/>
                </a:lnTo>
                <a:lnTo>
                  <a:pt x="924541" y="141375"/>
                </a:lnTo>
                <a:lnTo>
                  <a:pt x="850686" y="164696"/>
                </a:lnTo>
                <a:lnTo>
                  <a:pt x="802864" y="174506"/>
                </a:lnTo>
                <a:lnTo>
                  <a:pt x="748778" y="182877"/>
                </a:lnTo>
                <a:lnTo>
                  <a:pt x="689179" y="189656"/>
                </a:lnTo>
                <a:lnTo>
                  <a:pt x="624816" y="194689"/>
                </a:lnTo>
                <a:lnTo>
                  <a:pt x="556440" y="197821"/>
                </a:lnTo>
                <a:lnTo>
                  <a:pt x="484799" y="198899"/>
                </a:lnTo>
                <a:lnTo>
                  <a:pt x="413159" y="197821"/>
                </a:lnTo>
                <a:lnTo>
                  <a:pt x="344783" y="194689"/>
                </a:lnTo>
                <a:lnTo>
                  <a:pt x="280420" y="189656"/>
                </a:lnTo>
                <a:lnTo>
                  <a:pt x="220821" y="182877"/>
                </a:lnTo>
                <a:lnTo>
                  <a:pt x="166735" y="174506"/>
                </a:lnTo>
                <a:lnTo>
                  <a:pt x="118913" y="164696"/>
                </a:lnTo>
                <a:lnTo>
                  <a:pt x="78104" y="153601"/>
                </a:lnTo>
                <a:lnTo>
                  <a:pt x="20525" y="128172"/>
                </a:lnTo>
                <a:lnTo>
                  <a:pt x="5256" y="114145"/>
                </a:lnTo>
                <a:lnTo>
                  <a:pt x="0" y="99449"/>
                </a:lnTo>
                <a:close/>
              </a:path>
            </a:pathLst>
          </a:custGeom>
          <a:ln w="9524">
            <a:solidFill>
              <a:srgbClr val="FF0000"/>
            </a:solidFill>
          </a:ln>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txBox="1">
            <a:spLocks noGrp="1"/>
          </p:cNvSpPr>
          <p:nvPr>
            <p:ph type="sldNum" sz="quarter" idx="7"/>
            <p:custDataLst>
              <p:tags r:id="rId15"/>
            </p:custDataLst>
          </p:nvPr>
        </p:nvSpPr>
        <p:spPr>
          <a:prstGeom prst="rect">
            <a:avLst/>
          </a:prstGeom>
        </p:spPr>
        <p:txBody>
          <a:bodyPr vert="horz" wrap="square" lIns="0" tIns="847" rIns="0" bIns="0" rtlCol="0">
            <a:spAutoFit/>
          </a:bodyPr>
          <a:lstStyle/>
          <a:p>
            <a:pPr marL="50799" marR="0" lvl="0" indent="0" algn="l" defTabSz="1219170" rtl="0" eaLnBrk="1" fontAlgn="auto" latinLnBrk="0" hangingPunct="1">
              <a:lnSpc>
                <a:spcPct val="100000"/>
              </a:lnSpc>
              <a:spcBef>
                <a:spcPts val="7"/>
              </a:spcBef>
              <a:spcAft>
                <a:spcPct val="0"/>
              </a:spcAft>
              <a:buClrTx/>
              <a:buSzTx/>
              <a:buFontTx/>
              <a:buNone/>
              <a:defRPr/>
            </a:pPr>
            <a:fld id="{81D60167-4931-47E6-BA6A-407CBD079E47}" type="slidenum">
              <a:rPr kumimoji="0" sz="1333" b="0" i="0" u="none" strike="noStrike" kern="1200" cap="none" spc="0" normalizeH="0" baseline="0" noProof="0">
                <a:ln>
                  <a:noFill/>
                </a:ln>
                <a:solidFill>
                  <a:srgbClr val="595959"/>
                </a:solidFill>
                <a:effectLst/>
                <a:uLnTx/>
                <a:uFillTx/>
                <a:latin typeface="Arial"/>
                <a:ea typeface="+mn-ea"/>
                <a:cs typeface="Arial"/>
              </a:rPr>
              <a:pPr marL="50799" marR="0" lvl="0" indent="0" algn="l" defTabSz="1219170" rtl="0" eaLnBrk="1" fontAlgn="auto" latinLnBrk="0" hangingPunct="1">
                <a:lnSpc>
                  <a:spcPct val="100000"/>
                </a:lnSpc>
                <a:spcBef>
                  <a:spcPts val="7"/>
                </a:spcBef>
                <a:spcAft>
                  <a:spcPct val="0"/>
                </a:spcAft>
                <a:buClrTx/>
                <a:buSzTx/>
                <a:buFontTx/>
                <a:buNone/>
                <a:defRPr/>
              </a:pPr>
              <a:t>43</a:t>
            </a:fld>
            <a:endParaRPr kumimoji="0" sz="1333" b="0" i="0" u="none" strike="noStrike" kern="1200" cap="none" spc="0" normalizeH="0" baseline="0" noProof="0">
              <a:ln>
                <a:noFill/>
              </a:ln>
              <a:solidFill>
                <a:srgbClr val="595959"/>
              </a:solidFill>
              <a:effectLst/>
              <a:uLnTx/>
              <a:uFillTx/>
              <a:latin typeface="Arial"/>
              <a:ea typeface="+mn-ea"/>
              <a:cs typeface="Arial"/>
            </a:endParaRPr>
          </a:p>
        </p:txBody>
      </p:sp>
      <p:pic>
        <p:nvPicPr>
          <p:cNvPr id="12" name="Picture 11"/>
          <p:cNvPicPr>
            <a:picLocks noChangeAspect="1"/>
          </p:cNvPicPr>
          <p:nvPr>
            <p:custDataLst>
              <p:tags r:id="rId17"/>
            </p:custDataLst>
          </p:nvPr>
        </p:nvPicPr>
        <p:blipFill>
          <a:blip r:embed="rId16">
            <a:extLst>
              <a:ext uri="{28A0092B-C50C-407E-A947-70E740481C1C}">
                <a14:useLocalDpi xmlns:a14="http://schemas.microsoft.com/office/drawing/2010/main" val="0"/>
              </a:ext>
            </a:extLst>
          </a:blip>
          <a:stretch>
            <a:fillRect/>
          </a:stretch>
        </p:blipFill>
        <p:spPr>
          <a:xfrm>
            <a:off x="976362" y="5960119"/>
            <a:ext cx="1822862" cy="615749"/>
          </a:xfrm>
          <a:prstGeom prst="rect">
            <a:avLst/>
          </a:prstGeom>
        </p:spPr>
      </p:pic>
    </p:spTree>
    <p:custDataLst>
      <p:tags r:id="rId18"/>
    </p:custDataLst>
    <p:extLst>
      <p:ext uri="{BB962C8B-B14F-4D97-AF65-F5344CB8AC3E}">
        <p14:creationId xmlns:p14="http://schemas.microsoft.com/office/powerpoint/2010/main" val="4152095217"/>
      </p:ext>
    </p:extLst>
  </p:cSld>
  <p:clrMapOvr>
    <a:masterClrMapping/>
  </p:clrMapOvr>
  <p:transition/>
  <p:timing/>
</p:sld>
</file>

<file path=ppt/slides/slide4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p:cSld>
    <p:spTree>
      <p:nvGrpSpPr>
        <p:cNvPr id="1" name=""/>
        <p:cNvGrpSpPr/>
        <p:nvPr/>
      </p:nvGrpSpPr>
      <p:grpSpPr>
        <a:xfrm>
          <a:off x="0" y="0"/>
          <a:ext cx="0" cy="0"/>
        </a:xfrm>
      </p:grpSpPr>
      <p:sp>
        <p:nvSpPr>
          <p:cNvPr id="2" name="object 2"/>
          <p:cNvSpPr txBox="1">
            <a:spLocks noGrp="1"/>
          </p:cNvSpPr>
          <p:nvPr>
            <p:ph type="title"/>
            <p:custDataLst>
              <p:tags r:id="rId3"/>
            </p:custDataLst>
          </p:nvPr>
        </p:nvSpPr>
        <p:spPr>
          <a:xfrm>
            <a:off x="1287967" y="547647"/>
            <a:ext cx="6128173" cy="1170406"/>
          </a:xfrm>
          <a:prstGeom prst="rect">
            <a:avLst/>
          </a:prstGeom>
        </p:spPr>
        <p:txBody>
          <a:bodyPr vert="horz" wrap="square" lIns="0" tIns="143087" rIns="0" bIns="0" rtlCol="0">
            <a:spAutoFit/>
          </a:bodyPr>
          <a:lstStyle/>
          <a:p>
            <a:pPr marL="16933">
              <a:spcBef>
                <a:spcPts val="1127"/>
              </a:spcBef>
            </a:pPr>
            <a:r>
              <a:rPr spc="-7"/>
              <a:t>OUR</a:t>
            </a:r>
            <a:r>
              <a:rPr spc="-13"/>
              <a:t> INTENTION:</a:t>
            </a:r>
          </a:p>
          <a:p>
            <a:pPr marL="16933">
              <a:spcBef>
                <a:spcPts val="793"/>
              </a:spcBef>
            </a:pPr>
            <a:r>
              <a:rPr sz="2667" spc="40">
                <a:latin typeface="Arial"/>
                <a:cs typeface="Arial"/>
              </a:rPr>
              <a:t>An </a:t>
            </a:r>
            <a:r>
              <a:rPr sz="2667" spc="13">
                <a:latin typeface="Arial"/>
                <a:cs typeface="Arial"/>
              </a:rPr>
              <a:t>Urgent </a:t>
            </a:r>
            <a:r>
              <a:rPr sz="2667" spc="-80">
                <a:latin typeface="Arial"/>
                <a:cs typeface="Arial"/>
              </a:rPr>
              <a:t>Response </a:t>
            </a:r>
            <a:r>
              <a:rPr sz="2667" spc="40">
                <a:latin typeface="Arial"/>
                <a:cs typeface="Arial"/>
              </a:rPr>
              <a:t>for </a:t>
            </a:r>
            <a:r>
              <a:rPr sz="2667" spc="13">
                <a:latin typeface="Arial"/>
                <a:cs typeface="Arial"/>
              </a:rPr>
              <a:t>Urgent</a:t>
            </a:r>
            <a:r>
              <a:rPr sz="2667" spc="-507">
                <a:latin typeface="Arial"/>
                <a:cs typeface="Arial"/>
              </a:rPr>
              <a:t> </a:t>
            </a:r>
            <a:r>
              <a:rPr sz="2667" spc="-47">
                <a:latin typeface="Arial"/>
                <a:cs typeface="Arial"/>
              </a:rPr>
              <a:t>Needs</a:t>
            </a:r>
            <a:endParaRPr sz="2667">
              <a:latin typeface="Arial"/>
              <a:cs typeface="Arial"/>
            </a:endParaRPr>
          </a:p>
        </p:txBody>
      </p:sp>
      <p:sp>
        <p:nvSpPr>
          <p:cNvPr id="3" name="object 3"/>
          <p:cNvSpPr txBox="1"/>
          <p:nvPr>
            <p:custDataLst>
              <p:tags r:id="rId4"/>
            </p:custDataLst>
          </p:nvPr>
        </p:nvSpPr>
        <p:spPr>
          <a:xfrm>
            <a:off x="1499400" y="2138198"/>
            <a:ext cx="9746827" cy="3638411"/>
          </a:xfrm>
          <a:prstGeom prst="rect">
            <a:avLst/>
          </a:prstGeom>
        </p:spPr>
        <p:txBody>
          <a:bodyPr vert="horz" wrap="square" lIns="0" tIns="16933" rIns="0" bIns="0" rtlCol="0">
            <a:spAutoFit/>
          </a:bodyPr>
          <a:lstStyle/>
          <a:p>
            <a:pPr marL="459729" marR="446182" lvl="0" indent="-443642" algn="l" defTabSz="1219170" rtl="0" eaLnBrk="1" fontAlgn="auto" latinLnBrk="0" hangingPunct="1">
              <a:lnSpc>
                <a:spcPct val="116100"/>
              </a:lnSpc>
              <a:spcBef>
                <a:spcPts val="133"/>
              </a:spcBef>
              <a:spcAft>
                <a:spcPct val="0"/>
              </a:spcAft>
              <a:buClrTx/>
              <a:buSzTx/>
              <a:buFontTx/>
              <a:buNone/>
              <a:tabLst>
                <a:tab pos="459729"/>
              </a:tabLst>
              <a:defRPr/>
            </a:pPr>
            <a:r>
              <a:rPr kumimoji="0" sz="1867" b="0" i="0" u="none" strike="noStrike" kern="1200" cap="none" spc="0" normalizeH="0" baseline="0" noProof="0">
                <a:ln>
                  <a:noFill/>
                </a:ln>
                <a:solidFill>
                  <a:prstClr val="black"/>
                </a:solidFill>
                <a:effectLst/>
                <a:uLnTx/>
                <a:uFillTx/>
                <a:latin typeface="Arial"/>
                <a:ea typeface="+mn-ea"/>
                <a:cs typeface="Arial"/>
              </a:rPr>
              <a:t>+	</a:t>
            </a:r>
            <a:r>
              <a:rPr kumimoji="0" sz="1867" b="1" i="0" u="none" strike="noStrike" kern="1200" cap="none" spc="-7" normalizeH="0" baseline="0" noProof="0">
                <a:ln>
                  <a:noFill/>
                </a:ln>
                <a:solidFill>
                  <a:srgbClr val="980000"/>
                </a:solidFill>
                <a:effectLst/>
                <a:uLnTx/>
                <a:uFillTx/>
                <a:latin typeface="Arial"/>
                <a:ea typeface="+mn-ea"/>
                <a:cs typeface="Arial"/>
              </a:rPr>
              <a:t>FOR YOUTH. </a:t>
            </a:r>
            <a:r>
              <a:rPr kumimoji="0" sz="1867" b="0" i="0" u="none" strike="noStrike" kern="1200" cap="none" spc="-7" normalizeH="0" baseline="0" noProof="0">
                <a:ln>
                  <a:noFill/>
                </a:ln>
                <a:solidFill>
                  <a:prstClr val="black"/>
                </a:solidFill>
                <a:effectLst/>
                <a:uLnTx/>
                <a:uFillTx/>
                <a:latin typeface="Arial"/>
                <a:ea typeface="+mn-ea"/>
                <a:cs typeface="Arial"/>
              </a:rPr>
              <a:t>National </a:t>
            </a:r>
            <a:r>
              <a:rPr kumimoji="0" sz="1867" b="0" i="0" u="none" strike="noStrike" kern="1200" cap="none" spc="-40" normalizeH="0" baseline="0" noProof="0">
                <a:ln>
                  <a:noFill/>
                </a:ln>
                <a:solidFill>
                  <a:prstClr val="black"/>
                </a:solidFill>
                <a:effectLst/>
                <a:uLnTx/>
                <a:uFillTx/>
                <a:latin typeface="Arial"/>
                <a:ea typeface="+mn-ea"/>
                <a:cs typeface="Arial"/>
              </a:rPr>
              <a:t>Youth </a:t>
            </a:r>
            <a:r>
              <a:rPr kumimoji="0" sz="1867" b="0" i="0" u="none" strike="noStrike" kern="1200" cap="none" spc="-7" normalizeH="0" baseline="0" noProof="0">
                <a:ln>
                  <a:noFill/>
                </a:ln>
                <a:solidFill>
                  <a:prstClr val="black"/>
                </a:solidFill>
                <a:effectLst/>
                <a:uLnTx/>
                <a:uFillTx/>
                <a:latin typeface="Arial"/>
                <a:ea typeface="+mn-ea"/>
                <a:cs typeface="Arial"/>
              </a:rPr>
              <a:t>Hiring Day </a:t>
            </a:r>
            <a:r>
              <a:rPr kumimoji="0" sz="1867" b="0" i="0" u="none" strike="noStrike" kern="1200" cap="none" spc="0" normalizeH="0" baseline="0" noProof="0">
                <a:ln>
                  <a:noFill/>
                </a:ln>
                <a:solidFill>
                  <a:prstClr val="black"/>
                </a:solidFill>
                <a:effectLst/>
                <a:uLnTx/>
                <a:uFillTx/>
                <a:latin typeface="Arial"/>
                <a:ea typeface="+mn-ea"/>
                <a:cs typeface="Arial"/>
              </a:rPr>
              <a:t>(NYHD) </a:t>
            </a:r>
            <a:r>
              <a:rPr kumimoji="0" sz="1867" b="0" i="0" u="none" strike="noStrike" kern="1200" cap="none" spc="-7" normalizeH="0" baseline="0" noProof="0">
                <a:ln>
                  <a:noFill/>
                </a:ln>
                <a:solidFill>
                  <a:prstClr val="black"/>
                </a:solidFill>
                <a:effectLst/>
                <a:uLnTx/>
                <a:uFillTx/>
                <a:latin typeface="Arial"/>
                <a:ea typeface="+mn-ea"/>
                <a:cs typeface="Arial"/>
              </a:rPr>
              <a:t>is designed to help as </a:t>
            </a:r>
            <a:r>
              <a:rPr kumimoji="0" sz="1867" b="0" i="0" u="none" strike="noStrike" kern="1200" cap="none" spc="0" normalizeH="0" baseline="0" noProof="0">
                <a:ln>
                  <a:noFill/>
                </a:ln>
                <a:solidFill>
                  <a:prstClr val="black"/>
                </a:solidFill>
                <a:effectLst/>
                <a:uLnTx/>
                <a:uFillTx/>
                <a:latin typeface="Arial"/>
                <a:ea typeface="+mn-ea"/>
                <a:cs typeface="Arial"/>
              </a:rPr>
              <a:t>many young  </a:t>
            </a:r>
            <a:r>
              <a:rPr kumimoji="0" sz="1867" b="0" i="0" u="none" strike="noStrike" kern="1200" cap="none" spc="-7" normalizeH="0" baseline="0" noProof="0">
                <a:ln>
                  <a:noFill/>
                </a:ln>
                <a:solidFill>
                  <a:prstClr val="black"/>
                </a:solidFill>
                <a:effectLst/>
                <a:uLnTx/>
                <a:uFillTx/>
                <a:latin typeface="Arial"/>
                <a:ea typeface="+mn-ea"/>
                <a:cs typeface="Arial"/>
              </a:rPr>
              <a:t>people as possible take their next </a:t>
            </a:r>
            <a:r>
              <a:rPr kumimoji="0" sz="1867" b="0" i="0" u="none" strike="noStrike" kern="1200" cap="none" spc="0" normalizeH="0" baseline="0" noProof="0">
                <a:ln>
                  <a:noFill/>
                </a:ln>
                <a:solidFill>
                  <a:prstClr val="black"/>
                </a:solidFill>
                <a:effectLst/>
                <a:uLnTx/>
                <a:uFillTx/>
                <a:latin typeface="Arial"/>
                <a:ea typeface="+mn-ea"/>
                <a:cs typeface="Arial"/>
              </a:rPr>
              <a:t>step </a:t>
            </a:r>
            <a:r>
              <a:rPr kumimoji="0" sz="1867" b="0" i="0" u="none" strike="noStrike" kern="1200" cap="none" spc="-7" normalizeH="0" baseline="0" noProof="0">
                <a:ln>
                  <a:noFill/>
                </a:ln>
                <a:solidFill>
                  <a:prstClr val="black"/>
                </a:solidFill>
                <a:effectLst/>
                <a:uLnTx/>
                <a:uFillTx/>
                <a:latin typeface="Arial"/>
                <a:ea typeface="+mn-ea"/>
                <a:cs typeface="Arial"/>
              </a:rPr>
              <a:t>towards finding </a:t>
            </a:r>
            <a:r>
              <a:rPr kumimoji="0" sz="1867" b="0" i="0" u="none" strike="noStrike" kern="1200" cap="none" spc="0" normalizeH="0" baseline="0" noProof="0">
                <a:ln>
                  <a:noFill/>
                </a:ln>
                <a:solidFill>
                  <a:prstClr val="black"/>
                </a:solidFill>
                <a:effectLst/>
                <a:uLnTx/>
                <a:uFillTx/>
                <a:latin typeface="Arial"/>
                <a:ea typeface="+mn-ea"/>
                <a:cs typeface="Arial"/>
              </a:rPr>
              <a:t>meaningful</a:t>
            </a:r>
            <a:r>
              <a:rPr kumimoji="0" sz="1867" b="0" i="0" u="none" strike="noStrike" kern="1200" cap="none" spc="-60" normalizeH="0" baseline="0" noProof="0">
                <a:ln>
                  <a:noFill/>
                </a:ln>
                <a:solidFill>
                  <a:prstClr val="black"/>
                </a:solidFill>
                <a:effectLst/>
                <a:uLnTx/>
                <a:uFillTx/>
                <a:latin typeface="Arial"/>
                <a:ea typeface="+mn-ea"/>
                <a:cs typeface="Arial"/>
              </a:rPr>
              <a:t> </a:t>
            </a:r>
            <a:r>
              <a:rPr kumimoji="0" sz="1867" b="0" i="0" u="none" strike="noStrike" kern="1200" cap="none" spc="-7" normalizeH="0" baseline="0" noProof="0">
                <a:ln>
                  <a:noFill/>
                </a:ln>
                <a:solidFill>
                  <a:prstClr val="black"/>
                </a:solidFill>
                <a:effectLst/>
                <a:uLnTx/>
                <a:uFillTx/>
                <a:latin typeface="Arial"/>
                <a:ea typeface="+mn-ea"/>
                <a:cs typeface="Arial"/>
              </a:rPr>
              <a:t>employment.</a:t>
            </a:r>
            <a:endParaRPr kumimoji="0" sz="1867"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1219170" rtl="0" eaLnBrk="1" fontAlgn="auto" latinLnBrk="0" hangingPunct="1">
              <a:lnSpc>
                <a:spcPct val="100000"/>
              </a:lnSpc>
              <a:spcBef>
                <a:spcPts val="27"/>
              </a:spcBef>
              <a:spcAft>
                <a:spcPct val="0"/>
              </a:spcAft>
              <a:buClrTx/>
              <a:buSzTx/>
              <a:buFontTx/>
              <a:buNone/>
              <a:defRPr/>
            </a:pPr>
            <a:endParaRPr kumimoji="0" sz="1800" b="0" i="0" u="none" strike="noStrike" kern="1200" cap="none" spc="0" normalizeH="0" baseline="0" noProof="0">
              <a:ln>
                <a:noFill/>
              </a:ln>
              <a:solidFill>
                <a:prstClr val="black"/>
              </a:solidFill>
              <a:effectLst/>
              <a:uLnTx/>
              <a:uFillTx/>
              <a:latin typeface="Arial"/>
              <a:ea typeface="+mn-ea"/>
              <a:cs typeface="Arial"/>
            </a:endParaRPr>
          </a:p>
          <a:p>
            <a:pPr marL="459729" marR="73657" lvl="0" indent="-443642" algn="l" defTabSz="1219170" rtl="0" eaLnBrk="1" fontAlgn="auto" latinLnBrk="0" hangingPunct="1">
              <a:lnSpc>
                <a:spcPct val="116100"/>
              </a:lnSpc>
              <a:spcBef>
                <a:spcPct val="0"/>
              </a:spcBef>
              <a:spcAft>
                <a:spcPct val="0"/>
              </a:spcAft>
              <a:buClrTx/>
              <a:buSzTx/>
              <a:buFontTx/>
              <a:buNone/>
              <a:tabLst>
                <a:tab pos="459729"/>
              </a:tabLst>
              <a:defRPr/>
            </a:pPr>
            <a:r>
              <a:rPr kumimoji="0" sz="1867" b="0" i="0" u="none" strike="noStrike" kern="1200" cap="none" spc="0" normalizeH="0" baseline="0" noProof="0">
                <a:ln>
                  <a:noFill/>
                </a:ln>
                <a:solidFill>
                  <a:prstClr val="black"/>
                </a:solidFill>
                <a:effectLst/>
                <a:uLnTx/>
                <a:uFillTx/>
                <a:latin typeface="Arial"/>
                <a:ea typeface="+mn-ea"/>
                <a:cs typeface="Arial"/>
              </a:rPr>
              <a:t>+	</a:t>
            </a:r>
            <a:r>
              <a:rPr kumimoji="0" sz="1867" b="1" i="0" u="none" strike="noStrike" kern="1200" cap="none" spc="-7" normalizeH="0" baseline="0" noProof="0">
                <a:ln>
                  <a:noFill/>
                </a:ln>
                <a:solidFill>
                  <a:srgbClr val="980000"/>
                </a:solidFill>
                <a:effectLst/>
                <a:uLnTx/>
                <a:uFillTx/>
                <a:latin typeface="Arial"/>
                <a:ea typeface="+mn-ea"/>
                <a:cs typeface="Arial"/>
              </a:rPr>
              <a:t>FOR EMPLOYERS. </a:t>
            </a:r>
            <a:r>
              <a:rPr kumimoji="0" sz="1867" b="0" i="0" u="none" strike="noStrike" kern="1200" cap="none" spc="-7" normalizeH="0" baseline="0" noProof="0">
                <a:ln>
                  <a:noFill/>
                </a:ln>
                <a:solidFill>
                  <a:prstClr val="black"/>
                </a:solidFill>
                <a:effectLst/>
                <a:uLnTx/>
                <a:uFillTx/>
                <a:latin typeface="Arial"/>
                <a:ea typeface="+mn-ea"/>
                <a:cs typeface="Arial"/>
              </a:rPr>
              <a:t>NYHD is an innovative new way for </a:t>
            </a:r>
            <a:r>
              <a:rPr kumimoji="0" sz="1867" b="0" i="0" u="none" strike="noStrike" kern="1200" cap="none" spc="0" normalizeH="0" baseline="0" noProof="0">
                <a:ln>
                  <a:noFill/>
                </a:ln>
                <a:solidFill>
                  <a:prstClr val="black"/>
                </a:solidFill>
                <a:effectLst/>
                <a:uLnTx/>
                <a:uFillTx/>
                <a:latin typeface="Arial"/>
                <a:ea typeface="+mn-ea"/>
                <a:cs typeface="Arial"/>
              </a:rPr>
              <a:t>companies </a:t>
            </a:r>
            <a:r>
              <a:rPr kumimoji="0" sz="1867" b="0" i="0" u="none" strike="noStrike" kern="1200" cap="none" spc="-7" normalizeH="0" baseline="0" noProof="0">
                <a:ln>
                  <a:noFill/>
                </a:ln>
                <a:solidFill>
                  <a:prstClr val="black"/>
                </a:solidFill>
                <a:effectLst/>
                <a:uLnTx/>
                <a:uFillTx/>
                <a:latin typeface="Arial"/>
                <a:ea typeface="+mn-ea"/>
                <a:cs typeface="Arial"/>
              </a:rPr>
              <a:t>to </a:t>
            </a:r>
            <a:r>
              <a:rPr kumimoji="0" sz="1867" b="0" i="0" u="none" strike="noStrike" kern="1200" cap="none" spc="0" normalizeH="0" baseline="0" noProof="0">
                <a:ln>
                  <a:noFill/>
                </a:ln>
                <a:solidFill>
                  <a:prstClr val="black"/>
                </a:solidFill>
                <a:effectLst/>
                <a:uLnTx/>
                <a:uFillTx/>
                <a:latin typeface="Arial"/>
                <a:ea typeface="+mn-ea"/>
                <a:cs typeface="Arial"/>
              </a:rPr>
              <a:t>connect </a:t>
            </a:r>
            <a:r>
              <a:rPr kumimoji="0" sz="1867" b="0" i="0" u="none" strike="noStrike" kern="1200" cap="none" spc="-7" normalizeH="0" baseline="0" noProof="0">
                <a:ln>
                  <a:noFill/>
                </a:ln>
                <a:solidFill>
                  <a:prstClr val="black"/>
                </a:solidFill>
                <a:effectLst/>
                <a:uLnTx/>
                <a:uFillTx/>
                <a:latin typeface="Arial"/>
                <a:ea typeface="+mn-ea"/>
                <a:cs typeface="Arial"/>
              </a:rPr>
              <a:t>with and  </a:t>
            </a:r>
            <a:r>
              <a:rPr kumimoji="0" sz="1867" b="0" i="0" u="none" strike="noStrike" kern="1200" cap="none" spc="0" normalizeH="0" baseline="0" noProof="0">
                <a:ln>
                  <a:noFill/>
                </a:ln>
                <a:solidFill>
                  <a:prstClr val="black"/>
                </a:solidFill>
                <a:effectLst/>
                <a:uLnTx/>
                <a:uFillTx/>
                <a:latin typeface="Arial"/>
                <a:ea typeface="+mn-ea"/>
                <a:cs typeface="Arial"/>
              </a:rPr>
              <a:t>make </a:t>
            </a:r>
            <a:r>
              <a:rPr kumimoji="0" sz="1867" b="0" i="0" u="none" strike="noStrike" kern="1200" cap="none" spc="-7" normalizeH="0" baseline="0" noProof="0">
                <a:ln>
                  <a:noFill/>
                </a:ln>
                <a:solidFill>
                  <a:prstClr val="black"/>
                </a:solidFill>
                <a:effectLst/>
                <a:uLnTx/>
                <a:uFillTx/>
                <a:latin typeface="Arial"/>
                <a:ea typeface="+mn-ea"/>
                <a:cs typeface="Arial"/>
              </a:rPr>
              <a:t>their </a:t>
            </a:r>
            <a:r>
              <a:rPr kumimoji="0" sz="1867" b="0" i="0" u="none" strike="noStrike" kern="1200" cap="none" spc="0" normalizeH="0" baseline="0" noProof="0">
                <a:ln>
                  <a:noFill/>
                </a:ln>
                <a:solidFill>
                  <a:prstClr val="black"/>
                </a:solidFill>
                <a:effectLst/>
                <a:uLnTx/>
                <a:uFillTx/>
                <a:latin typeface="Arial"/>
                <a:ea typeface="+mn-ea"/>
                <a:cs typeface="Arial"/>
              </a:rPr>
              <a:t>case </a:t>
            </a:r>
            <a:r>
              <a:rPr kumimoji="0" sz="1867" b="0" i="0" u="none" strike="noStrike" kern="1200" cap="none" spc="-7" normalizeH="0" baseline="0" noProof="0">
                <a:ln>
                  <a:noFill/>
                </a:ln>
                <a:solidFill>
                  <a:prstClr val="black"/>
                </a:solidFill>
                <a:effectLst/>
                <a:uLnTx/>
                <a:uFillTx/>
                <a:latin typeface="Arial"/>
                <a:ea typeface="+mn-ea"/>
                <a:cs typeface="Arial"/>
              </a:rPr>
              <a:t>to </a:t>
            </a:r>
            <a:r>
              <a:rPr kumimoji="0" sz="1867" b="0" i="0" u="none" strike="noStrike" kern="1200" cap="none" spc="0" normalizeH="0" baseline="0" noProof="0">
                <a:ln>
                  <a:noFill/>
                </a:ln>
                <a:solidFill>
                  <a:prstClr val="black"/>
                </a:solidFill>
                <a:effectLst/>
                <a:uLnTx/>
                <a:uFillTx/>
                <a:latin typeface="Arial"/>
                <a:ea typeface="+mn-ea"/>
                <a:cs typeface="Arial"/>
              </a:rPr>
              <a:t>motivated young </a:t>
            </a:r>
            <a:r>
              <a:rPr kumimoji="0" sz="1867" b="0" i="0" u="none" strike="noStrike" kern="1200" cap="none" spc="-7" normalizeH="0" baseline="0" noProof="0">
                <a:ln>
                  <a:noFill/>
                </a:ln>
                <a:solidFill>
                  <a:prstClr val="black"/>
                </a:solidFill>
                <a:effectLst/>
                <a:uLnTx/>
                <a:uFillTx/>
                <a:latin typeface="Arial"/>
                <a:ea typeface="+mn-ea"/>
                <a:cs typeface="Arial"/>
              </a:rPr>
              <a:t>job</a:t>
            </a:r>
            <a:r>
              <a:rPr kumimoji="0" sz="1867" b="0" i="0" u="none" strike="noStrike" kern="1200" cap="none" spc="-47" normalizeH="0" baseline="0" noProof="0">
                <a:ln>
                  <a:noFill/>
                </a:ln>
                <a:solidFill>
                  <a:prstClr val="black"/>
                </a:solidFill>
                <a:effectLst/>
                <a:uLnTx/>
                <a:uFillTx/>
                <a:latin typeface="Arial"/>
                <a:ea typeface="+mn-ea"/>
                <a:cs typeface="Arial"/>
              </a:rPr>
              <a:t> </a:t>
            </a:r>
            <a:r>
              <a:rPr kumimoji="0" sz="1867" b="0" i="0" u="none" strike="noStrike" kern="1200" cap="none" spc="0" normalizeH="0" baseline="0" noProof="0">
                <a:ln>
                  <a:noFill/>
                </a:ln>
                <a:solidFill>
                  <a:prstClr val="black"/>
                </a:solidFill>
                <a:effectLst/>
                <a:uLnTx/>
                <a:uFillTx/>
                <a:latin typeface="Arial"/>
                <a:ea typeface="+mn-ea"/>
                <a:cs typeface="Arial"/>
              </a:rPr>
              <a:t>seekers.</a:t>
            </a:r>
          </a:p>
          <a:p>
            <a:pPr marL="459729" marR="149010" lvl="0" indent="-443642" algn="l" defTabSz="1219170" rtl="0" eaLnBrk="1" fontAlgn="auto" latinLnBrk="0" hangingPunct="1">
              <a:lnSpc>
                <a:spcPct val="114599"/>
              </a:lnSpc>
              <a:spcBef>
                <a:spcPts val="1367"/>
              </a:spcBef>
              <a:spcAft>
                <a:spcPct val="0"/>
              </a:spcAft>
              <a:buClrTx/>
              <a:buSzTx/>
              <a:buFontTx/>
              <a:buNone/>
              <a:tabLst>
                <a:tab pos="459729"/>
              </a:tabLst>
              <a:defRPr/>
            </a:pPr>
            <a:r>
              <a:rPr kumimoji="0" sz="1867" b="0" i="0" u="none" strike="noStrike" kern="1200" cap="none" spc="0" normalizeH="0" baseline="0" noProof="0">
                <a:ln>
                  <a:noFill/>
                </a:ln>
                <a:solidFill>
                  <a:prstClr val="black"/>
                </a:solidFill>
                <a:effectLst/>
                <a:uLnTx/>
                <a:uFillTx/>
                <a:latin typeface="Arial"/>
                <a:ea typeface="+mn-ea"/>
                <a:cs typeface="Arial"/>
              </a:rPr>
              <a:t>+	</a:t>
            </a:r>
            <a:r>
              <a:rPr kumimoji="0" sz="1867" b="1" i="0" u="none" strike="noStrike" kern="1200" cap="none" spc="-7" normalizeH="0" baseline="0" noProof="0">
                <a:ln>
                  <a:noFill/>
                </a:ln>
                <a:solidFill>
                  <a:srgbClr val="980000"/>
                </a:solidFill>
                <a:effectLst/>
                <a:uLnTx/>
                <a:uFillTx/>
                <a:latin typeface="Arial"/>
                <a:ea typeface="+mn-ea"/>
                <a:cs typeface="Arial"/>
              </a:rPr>
              <a:t>FOR YOUTH </a:t>
            </a:r>
            <a:r>
              <a:rPr kumimoji="0" sz="1867" b="1" i="0" u="none" strike="noStrike" kern="1200" cap="none" spc="-13" normalizeH="0" baseline="0" noProof="0">
                <a:ln>
                  <a:noFill/>
                </a:ln>
                <a:solidFill>
                  <a:srgbClr val="980000"/>
                </a:solidFill>
                <a:effectLst/>
                <a:uLnTx/>
                <a:uFillTx/>
                <a:latin typeface="Arial"/>
                <a:ea typeface="+mn-ea"/>
                <a:cs typeface="Arial"/>
              </a:rPr>
              <a:t>SERVICE </a:t>
            </a:r>
            <a:r>
              <a:rPr kumimoji="0" sz="1867" b="1" i="0" u="none" strike="noStrike" kern="1200" cap="none" spc="-7" normalizeH="0" baseline="0" noProof="0">
                <a:ln>
                  <a:noFill/>
                </a:ln>
                <a:solidFill>
                  <a:srgbClr val="980000"/>
                </a:solidFill>
                <a:effectLst/>
                <a:uLnTx/>
                <a:uFillTx/>
                <a:latin typeface="Arial"/>
                <a:ea typeface="+mn-ea"/>
                <a:cs typeface="Arial"/>
              </a:rPr>
              <a:t>PROVIDERS. </a:t>
            </a:r>
            <a:r>
              <a:rPr kumimoji="0" sz="1867" b="0" i="0" u="none" strike="noStrike" kern="1200" cap="none" spc="-7" normalizeH="0" baseline="0" noProof="0">
                <a:ln>
                  <a:noFill/>
                </a:ln>
                <a:solidFill>
                  <a:prstClr val="black"/>
                </a:solidFill>
                <a:effectLst/>
                <a:uLnTx/>
                <a:uFillTx/>
                <a:latin typeface="Arial"/>
                <a:ea typeface="+mn-ea"/>
                <a:cs typeface="Arial"/>
              </a:rPr>
              <a:t>NYHD is </a:t>
            </a:r>
            <a:r>
              <a:rPr kumimoji="0" sz="1867" b="0" i="0" u="none" strike="noStrike" kern="1200" cap="none" spc="0" normalizeH="0" baseline="0" noProof="0">
                <a:ln>
                  <a:noFill/>
                </a:ln>
                <a:solidFill>
                  <a:prstClr val="black"/>
                </a:solidFill>
                <a:effectLst/>
                <a:uLnTx/>
                <a:uFillTx/>
                <a:latin typeface="Arial"/>
                <a:ea typeface="+mn-ea"/>
                <a:cs typeface="Arial"/>
              </a:rPr>
              <a:t>a chance </a:t>
            </a:r>
            <a:r>
              <a:rPr kumimoji="0" sz="1867" b="0" i="0" u="none" strike="noStrike" kern="1200" cap="none" spc="-7" normalizeH="0" baseline="0" noProof="0">
                <a:ln>
                  <a:noFill/>
                </a:ln>
                <a:solidFill>
                  <a:prstClr val="black"/>
                </a:solidFill>
                <a:effectLst/>
                <a:uLnTx/>
                <a:uFillTx/>
                <a:latin typeface="Arial"/>
                <a:ea typeface="+mn-ea"/>
                <a:cs typeface="Arial"/>
              </a:rPr>
              <a:t>to enroll and be of </a:t>
            </a:r>
            <a:r>
              <a:rPr kumimoji="0" sz="1867" b="0" i="0" u="none" strike="noStrike" kern="1200" cap="none" spc="0" normalizeH="0" baseline="0" noProof="0">
                <a:ln>
                  <a:noFill/>
                </a:ln>
                <a:solidFill>
                  <a:prstClr val="black"/>
                </a:solidFill>
                <a:effectLst/>
                <a:uLnTx/>
                <a:uFillTx/>
                <a:latin typeface="Arial"/>
                <a:ea typeface="+mn-ea"/>
                <a:cs typeface="Arial"/>
              </a:rPr>
              <a:t>service </a:t>
            </a:r>
            <a:r>
              <a:rPr kumimoji="0" sz="1867" b="0" i="0" u="none" strike="noStrike" kern="1200" cap="none" spc="-7" normalizeH="0" baseline="0" noProof="0">
                <a:ln>
                  <a:noFill/>
                </a:ln>
                <a:solidFill>
                  <a:prstClr val="black"/>
                </a:solidFill>
                <a:effectLst/>
                <a:uLnTx/>
                <a:uFillTx/>
                <a:latin typeface="Arial"/>
                <a:ea typeface="+mn-ea"/>
                <a:cs typeface="Arial"/>
              </a:rPr>
              <a:t>to  </a:t>
            </a:r>
            <a:r>
              <a:rPr kumimoji="0" sz="1867" b="0" i="0" u="none" strike="noStrike" kern="1200" cap="none" spc="0" normalizeH="0" baseline="0" noProof="0">
                <a:ln>
                  <a:noFill/>
                </a:ln>
                <a:solidFill>
                  <a:prstClr val="black"/>
                </a:solidFill>
                <a:effectLst/>
                <a:uLnTx/>
                <a:uFillTx/>
                <a:latin typeface="Arial"/>
                <a:ea typeface="+mn-ea"/>
                <a:cs typeface="Arial"/>
              </a:rPr>
              <a:t>youth </a:t>
            </a:r>
            <a:r>
              <a:rPr kumimoji="0" sz="1867" b="0" i="0" u="none" strike="noStrike" kern="1200" cap="none" spc="-7" normalizeH="0" baseline="0" noProof="0">
                <a:ln>
                  <a:noFill/>
                </a:ln>
                <a:solidFill>
                  <a:prstClr val="black"/>
                </a:solidFill>
                <a:effectLst/>
                <a:uLnTx/>
                <a:uFillTx/>
                <a:latin typeface="Arial"/>
                <a:ea typeface="+mn-ea"/>
                <a:cs typeface="Arial"/>
              </a:rPr>
              <a:t>who need additional </a:t>
            </a:r>
            <a:r>
              <a:rPr kumimoji="0" sz="1867" b="0" i="0" u="none" strike="noStrike" kern="1200" cap="none" spc="0" normalizeH="0" baseline="0" noProof="0">
                <a:ln>
                  <a:noFill/>
                </a:ln>
                <a:solidFill>
                  <a:prstClr val="black"/>
                </a:solidFill>
                <a:effectLst/>
                <a:uLnTx/>
                <a:uFillTx/>
                <a:latin typeface="Arial"/>
                <a:ea typeface="+mn-ea"/>
                <a:cs typeface="Arial"/>
              </a:rPr>
              <a:t>supports </a:t>
            </a:r>
            <a:r>
              <a:rPr kumimoji="0" sz="1867" b="0" i="0" u="none" strike="noStrike" kern="1200" cap="none" spc="-7" normalizeH="0" baseline="0" noProof="0">
                <a:ln>
                  <a:noFill/>
                </a:ln>
                <a:solidFill>
                  <a:prstClr val="black"/>
                </a:solidFill>
                <a:effectLst/>
                <a:uLnTx/>
                <a:uFillTx/>
                <a:latin typeface="Arial"/>
                <a:ea typeface="+mn-ea"/>
                <a:cs typeface="Arial"/>
              </a:rPr>
              <a:t>at the beginning of their</a:t>
            </a:r>
            <a:r>
              <a:rPr kumimoji="0" sz="1867" b="0" i="0" u="none" strike="noStrike" kern="1200" cap="none" spc="-33" normalizeH="0" baseline="0" noProof="0">
                <a:ln>
                  <a:noFill/>
                </a:ln>
                <a:solidFill>
                  <a:prstClr val="black"/>
                </a:solidFill>
                <a:effectLst/>
                <a:uLnTx/>
                <a:uFillTx/>
                <a:latin typeface="Arial"/>
                <a:ea typeface="+mn-ea"/>
                <a:cs typeface="Arial"/>
              </a:rPr>
              <a:t> </a:t>
            </a:r>
            <a:r>
              <a:rPr kumimoji="0" sz="1867" b="0" i="0" u="none" strike="noStrike" kern="1200" cap="none" spc="-20" normalizeH="0" baseline="0" noProof="0">
                <a:ln>
                  <a:noFill/>
                </a:ln>
                <a:solidFill>
                  <a:prstClr val="black"/>
                </a:solidFill>
                <a:effectLst/>
                <a:uLnTx/>
                <a:uFillTx/>
                <a:latin typeface="Arial"/>
                <a:ea typeface="+mn-ea"/>
                <a:cs typeface="Arial"/>
              </a:rPr>
              <a:t>career.</a:t>
            </a:r>
            <a:endParaRPr kumimoji="0" sz="1867" b="0" i="0" u="none" strike="noStrike" kern="1200" cap="none" spc="0" normalizeH="0" baseline="0" noProof="0">
              <a:ln>
                <a:noFill/>
              </a:ln>
              <a:solidFill>
                <a:prstClr val="black"/>
              </a:solidFill>
              <a:effectLst/>
              <a:uLnTx/>
              <a:uFillTx/>
              <a:latin typeface="Arial"/>
              <a:ea typeface="+mn-ea"/>
              <a:cs typeface="Arial"/>
            </a:endParaRPr>
          </a:p>
          <a:p>
            <a:pPr marL="459729" marR="6773" lvl="0" indent="-443642" algn="just" defTabSz="1219170" rtl="0" eaLnBrk="1" fontAlgn="auto" latinLnBrk="0" hangingPunct="1">
              <a:lnSpc>
                <a:spcPct val="115300"/>
              </a:lnSpc>
              <a:spcBef>
                <a:spcPts val="1353"/>
              </a:spcBef>
              <a:spcAft>
                <a:spcPct val="0"/>
              </a:spcAft>
              <a:buClrTx/>
              <a:buSzTx/>
              <a:buFontTx/>
              <a:buNone/>
              <a:defRPr/>
            </a:pPr>
            <a:r>
              <a:rPr kumimoji="0" sz="1867" b="0" i="0" u="none" strike="noStrike" kern="1200" cap="none" spc="0" normalizeH="0" baseline="0" noProof="0">
                <a:ln>
                  <a:noFill/>
                </a:ln>
                <a:solidFill>
                  <a:prstClr val="black"/>
                </a:solidFill>
                <a:effectLst/>
                <a:uLnTx/>
                <a:uFillTx/>
                <a:latin typeface="Arial"/>
                <a:ea typeface="+mn-ea"/>
                <a:cs typeface="Arial"/>
              </a:rPr>
              <a:t>+ </a:t>
            </a:r>
            <a:r>
              <a:rPr kumimoji="0" sz="1867" b="1" i="0" u="none" strike="noStrike" kern="1200" cap="none" spc="-7" normalizeH="0" baseline="0" noProof="0">
                <a:ln>
                  <a:noFill/>
                </a:ln>
                <a:solidFill>
                  <a:srgbClr val="980000"/>
                </a:solidFill>
                <a:effectLst/>
                <a:uLnTx/>
                <a:uFillTx/>
                <a:latin typeface="Arial"/>
                <a:ea typeface="+mn-ea"/>
                <a:cs typeface="Arial"/>
              </a:rPr>
              <a:t>FOR AMERICA. </a:t>
            </a:r>
            <a:r>
              <a:rPr kumimoji="0" sz="1867" b="0" i="0" u="none" strike="noStrike" kern="1200" cap="none" spc="-7" normalizeH="0" baseline="0" noProof="0">
                <a:ln>
                  <a:noFill/>
                </a:ln>
                <a:solidFill>
                  <a:prstClr val="black"/>
                </a:solidFill>
                <a:effectLst/>
                <a:uLnTx/>
                <a:uFillTx/>
                <a:latin typeface="Arial"/>
                <a:ea typeface="+mn-ea"/>
                <a:cs typeface="Arial"/>
              </a:rPr>
              <a:t>NYHD is </a:t>
            </a:r>
            <a:r>
              <a:rPr kumimoji="0" sz="1867" b="0" i="0" u="none" strike="noStrike" kern="1200" cap="none" spc="0" normalizeH="0" baseline="0" noProof="0">
                <a:ln>
                  <a:noFill/>
                </a:ln>
                <a:solidFill>
                  <a:prstClr val="black"/>
                </a:solidFill>
                <a:effectLst/>
                <a:uLnTx/>
                <a:uFillTx/>
                <a:latin typeface="Arial"/>
                <a:ea typeface="+mn-ea"/>
                <a:cs typeface="Arial"/>
              </a:rPr>
              <a:t>a reminder </a:t>
            </a:r>
            <a:r>
              <a:rPr kumimoji="0" sz="1867" b="0" i="0" u="none" strike="noStrike" kern="1200" cap="none" spc="-7" normalizeH="0" baseline="0" noProof="0">
                <a:ln>
                  <a:noFill/>
                </a:ln>
                <a:solidFill>
                  <a:prstClr val="black"/>
                </a:solidFill>
                <a:effectLst/>
                <a:uLnTx/>
                <a:uFillTx/>
                <a:latin typeface="Arial"/>
                <a:ea typeface="+mn-ea"/>
                <a:cs typeface="Arial"/>
              </a:rPr>
              <a:t>of the tremendous </a:t>
            </a:r>
            <a:r>
              <a:rPr kumimoji="0" sz="1867" b="0" i="0" u="none" strike="noStrike" kern="1200" cap="none" spc="0" normalizeH="0" baseline="0" noProof="0">
                <a:ln>
                  <a:noFill/>
                </a:ln>
                <a:solidFill>
                  <a:prstClr val="black"/>
                </a:solidFill>
                <a:effectLst/>
                <a:uLnTx/>
                <a:uFillTx/>
                <a:latin typeface="Arial"/>
                <a:ea typeface="+mn-ea"/>
                <a:cs typeface="Arial"/>
              </a:rPr>
              <a:t>capabilities </a:t>
            </a:r>
            <a:r>
              <a:rPr kumimoji="0" sz="1867" b="0" i="0" u="none" strike="noStrike" kern="1200" cap="none" spc="-7" normalizeH="0" baseline="0" noProof="0">
                <a:ln>
                  <a:noFill/>
                </a:ln>
                <a:solidFill>
                  <a:prstClr val="black"/>
                </a:solidFill>
                <a:effectLst/>
                <a:uLnTx/>
                <a:uFillTx/>
                <a:latin typeface="Arial"/>
                <a:ea typeface="+mn-ea"/>
                <a:cs typeface="Arial"/>
              </a:rPr>
              <a:t>and potential of our  </a:t>
            </a:r>
            <a:r>
              <a:rPr kumimoji="0" sz="1867" b="0" i="0" u="none" strike="noStrike" kern="1200" cap="none" spc="0" normalizeH="0" baseline="0" noProof="0">
                <a:ln>
                  <a:noFill/>
                </a:ln>
                <a:solidFill>
                  <a:prstClr val="black"/>
                </a:solidFill>
                <a:effectLst/>
                <a:uLnTx/>
                <a:uFillTx/>
                <a:latin typeface="Arial"/>
                <a:ea typeface="+mn-ea"/>
                <a:cs typeface="Arial"/>
              </a:rPr>
              <a:t>young </a:t>
            </a:r>
            <a:r>
              <a:rPr kumimoji="0" sz="1867" b="0" i="0" u="none" strike="noStrike" kern="1200" cap="none" spc="-7" normalizeH="0" baseline="0" noProof="0">
                <a:ln>
                  <a:noFill/>
                </a:ln>
                <a:solidFill>
                  <a:prstClr val="black"/>
                </a:solidFill>
                <a:effectLst/>
                <a:uLnTx/>
                <a:uFillTx/>
                <a:latin typeface="Arial"/>
                <a:ea typeface="+mn-ea"/>
                <a:cs typeface="Arial"/>
              </a:rPr>
              <a:t>people </a:t>
            </a:r>
            <a:r>
              <a:rPr kumimoji="0" sz="1867" b="0" i="0" u="none" strike="noStrike" kern="1200" cap="none" spc="0" normalizeH="0" baseline="0" noProof="0">
                <a:ln>
                  <a:noFill/>
                </a:ln>
                <a:solidFill>
                  <a:prstClr val="black"/>
                </a:solidFill>
                <a:effectLst/>
                <a:uLnTx/>
                <a:uFillTx/>
                <a:latin typeface="Arial"/>
                <a:ea typeface="+mn-ea"/>
                <a:cs typeface="Arial"/>
              </a:rPr>
              <a:t>— </a:t>
            </a:r>
            <a:r>
              <a:rPr kumimoji="0" sz="1867" b="0" i="0" u="none" strike="noStrike" kern="1200" cap="none" spc="-7" normalizeH="0" baseline="0" noProof="0">
                <a:ln>
                  <a:noFill/>
                </a:ln>
                <a:solidFill>
                  <a:prstClr val="black"/>
                </a:solidFill>
                <a:effectLst/>
                <a:uLnTx/>
                <a:uFillTx/>
                <a:latin typeface="Arial"/>
                <a:ea typeface="+mn-ea"/>
                <a:cs typeface="Arial"/>
              </a:rPr>
              <a:t>especially those who have extra barriers </a:t>
            </a:r>
            <a:r>
              <a:rPr kumimoji="0" sz="1867" b="0" i="0" u="none" strike="noStrike" kern="1200" cap="none" spc="0" normalizeH="0" baseline="0" noProof="0">
                <a:ln>
                  <a:noFill/>
                </a:ln>
                <a:solidFill>
                  <a:prstClr val="black"/>
                </a:solidFill>
                <a:effectLst/>
                <a:uLnTx/>
                <a:uFillTx/>
                <a:latin typeface="Arial"/>
                <a:ea typeface="+mn-ea"/>
                <a:cs typeface="Arial"/>
              </a:rPr>
              <a:t>standing </a:t>
            </a:r>
            <a:r>
              <a:rPr kumimoji="0" sz="1867" b="0" i="0" u="none" strike="noStrike" kern="1200" cap="none" spc="-7" normalizeH="0" baseline="0" noProof="0">
                <a:ln>
                  <a:noFill/>
                </a:ln>
                <a:solidFill>
                  <a:prstClr val="black"/>
                </a:solidFill>
                <a:effectLst/>
                <a:uLnTx/>
                <a:uFillTx/>
                <a:latin typeface="Arial"/>
                <a:ea typeface="+mn-ea"/>
                <a:cs typeface="Arial"/>
              </a:rPr>
              <a:t>in their way </a:t>
            </a:r>
            <a:r>
              <a:rPr kumimoji="0" sz="1867" b="0" i="0" u="none" strike="noStrike" kern="1200" cap="none" spc="0" normalizeH="0" baseline="0" noProof="0">
                <a:ln>
                  <a:noFill/>
                </a:ln>
                <a:solidFill>
                  <a:prstClr val="black"/>
                </a:solidFill>
                <a:effectLst/>
                <a:uLnTx/>
                <a:uFillTx/>
                <a:latin typeface="Arial"/>
                <a:ea typeface="+mn-ea"/>
                <a:cs typeface="Arial"/>
              </a:rPr>
              <a:t>— </a:t>
            </a:r>
            <a:r>
              <a:rPr kumimoji="0" sz="1867" b="0" i="0" u="none" strike="noStrike" kern="1200" cap="none" spc="-7" normalizeH="0" baseline="0" noProof="0">
                <a:ln>
                  <a:noFill/>
                </a:ln>
                <a:solidFill>
                  <a:prstClr val="black"/>
                </a:solidFill>
                <a:effectLst/>
                <a:uLnTx/>
                <a:uFillTx/>
                <a:latin typeface="Arial"/>
                <a:ea typeface="+mn-ea"/>
                <a:cs typeface="Arial"/>
              </a:rPr>
              <a:t>and </a:t>
            </a:r>
            <a:r>
              <a:rPr kumimoji="0" sz="1867" b="0" i="0" u="none" strike="noStrike" kern="1200" cap="none" spc="0" normalizeH="0" baseline="0" noProof="0">
                <a:ln>
                  <a:noFill/>
                </a:ln>
                <a:solidFill>
                  <a:prstClr val="black"/>
                </a:solidFill>
                <a:effectLst/>
                <a:uLnTx/>
                <a:uFillTx/>
                <a:latin typeface="Arial"/>
                <a:ea typeface="+mn-ea"/>
                <a:cs typeface="Arial"/>
              </a:rPr>
              <a:t>a  call </a:t>
            </a:r>
            <a:r>
              <a:rPr kumimoji="0" sz="1867" b="0" i="0" u="none" strike="noStrike" kern="1200" cap="none" spc="-7" normalizeH="0" baseline="0" noProof="0">
                <a:ln>
                  <a:noFill/>
                </a:ln>
                <a:solidFill>
                  <a:prstClr val="black"/>
                </a:solidFill>
                <a:effectLst/>
                <a:uLnTx/>
                <a:uFillTx/>
                <a:latin typeface="Arial"/>
                <a:ea typeface="+mn-ea"/>
                <a:cs typeface="Arial"/>
              </a:rPr>
              <a:t>to action to </a:t>
            </a:r>
            <a:r>
              <a:rPr kumimoji="0" sz="1867" b="0" i="0" u="none" strike="noStrike" kern="1200" cap="none" spc="0" normalizeH="0" baseline="0" noProof="0">
                <a:ln>
                  <a:noFill/>
                </a:ln>
                <a:solidFill>
                  <a:prstClr val="black"/>
                </a:solidFill>
                <a:effectLst/>
                <a:uLnTx/>
                <a:uFillTx/>
                <a:latin typeface="Arial"/>
                <a:ea typeface="+mn-ea"/>
                <a:cs typeface="Arial"/>
              </a:rPr>
              <a:t>continue </a:t>
            </a:r>
            <a:r>
              <a:rPr kumimoji="0" sz="1867" b="0" i="0" u="none" strike="noStrike" kern="1200" cap="none" spc="-7" normalizeH="0" baseline="0" noProof="0">
                <a:ln>
                  <a:noFill/>
                </a:ln>
                <a:solidFill>
                  <a:prstClr val="black"/>
                </a:solidFill>
                <a:effectLst/>
                <a:uLnTx/>
                <a:uFillTx/>
                <a:latin typeface="Arial"/>
                <a:ea typeface="+mn-ea"/>
                <a:cs typeface="Arial"/>
              </a:rPr>
              <a:t>investing in</a:t>
            </a:r>
            <a:r>
              <a:rPr kumimoji="0" sz="1867" b="0" i="0" u="none" strike="noStrike" kern="1200" cap="none" spc="-33" normalizeH="0" baseline="0" noProof="0">
                <a:ln>
                  <a:noFill/>
                </a:ln>
                <a:solidFill>
                  <a:prstClr val="black"/>
                </a:solidFill>
                <a:effectLst/>
                <a:uLnTx/>
                <a:uFillTx/>
                <a:latin typeface="Arial"/>
                <a:ea typeface="+mn-ea"/>
                <a:cs typeface="Arial"/>
              </a:rPr>
              <a:t> </a:t>
            </a:r>
            <a:r>
              <a:rPr kumimoji="0" sz="1867" b="0" i="0" u="none" strike="noStrike" kern="1200" cap="none" spc="-7" normalizeH="0" baseline="0" noProof="0">
                <a:ln>
                  <a:noFill/>
                </a:ln>
                <a:solidFill>
                  <a:prstClr val="black"/>
                </a:solidFill>
                <a:effectLst/>
                <a:uLnTx/>
                <a:uFillTx/>
                <a:latin typeface="Arial"/>
                <a:ea typeface="+mn-ea"/>
                <a:cs typeface="Arial"/>
              </a:rPr>
              <a:t>them.</a:t>
            </a:r>
            <a:endParaRPr kumimoji="0" sz="1867" b="0" i="0" u="none" strike="noStrike" kern="1200" cap="none" spc="0" normalizeH="0" baseline="0" noProof="0">
              <a:ln>
                <a:noFill/>
              </a:ln>
              <a:solidFill>
                <a:prstClr val="black"/>
              </a:solidFill>
              <a:effectLst/>
              <a:uLnTx/>
              <a:uFillTx/>
              <a:latin typeface="Arial"/>
              <a:ea typeface="+mn-ea"/>
              <a:cs typeface="Arial"/>
            </a:endParaRPr>
          </a:p>
        </p:txBody>
      </p:sp>
      <p:sp>
        <p:nvSpPr>
          <p:cNvPr id="4" name="object 4"/>
          <p:cNvSpPr/>
          <p:nvPr>
            <p:custDataLst>
              <p:tags r:id="rId5"/>
            </p:custDataLst>
          </p:nvPr>
        </p:nvSpPr>
        <p:spPr>
          <a:xfrm>
            <a:off x="1" y="1"/>
            <a:ext cx="521732" cy="6854335"/>
          </a:xfrm>
          <a:prstGeom prst="rect">
            <a:avLst/>
          </a:prstGeom>
          <a:blipFill>
            <a:blip r:embed="rId6"/>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a:spLocks noGrp="1"/>
          </p:cNvSpPr>
          <p:nvPr>
            <p:ph type="sldNum" sz="quarter" idx="7"/>
            <p:custDataLst>
              <p:tags r:id="rId7"/>
            </p:custDataLst>
          </p:nvPr>
        </p:nvSpPr>
        <p:spPr>
          <a:prstGeom prst="rect">
            <a:avLst/>
          </a:prstGeom>
        </p:spPr>
        <p:txBody>
          <a:bodyPr vert="horz" wrap="square" lIns="0" tIns="847" rIns="0" bIns="0" rtlCol="0">
            <a:spAutoFit/>
          </a:bodyPr>
          <a:lstStyle/>
          <a:p>
            <a:pPr marL="50799" marR="0" lvl="0" indent="0" algn="l" defTabSz="1219170" rtl="0" eaLnBrk="1" fontAlgn="auto" latinLnBrk="0" hangingPunct="1">
              <a:lnSpc>
                <a:spcPct val="100000"/>
              </a:lnSpc>
              <a:spcBef>
                <a:spcPts val="7"/>
              </a:spcBef>
              <a:spcAft>
                <a:spcPct val="0"/>
              </a:spcAft>
              <a:buClrTx/>
              <a:buSzTx/>
              <a:buFontTx/>
              <a:buNone/>
              <a:defRPr/>
            </a:pPr>
            <a:fld id="{81D60167-4931-47E6-BA6A-407CBD079E47}" type="slidenum">
              <a:rPr kumimoji="0" sz="1333" b="0" i="0" u="none" strike="noStrike" kern="1200" cap="none" spc="0" normalizeH="0" baseline="0" noProof="0">
                <a:ln>
                  <a:noFill/>
                </a:ln>
                <a:solidFill>
                  <a:srgbClr val="595959"/>
                </a:solidFill>
                <a:effectLst/>
                <a:uLnTx/>
                <a:uFillTx/>
                <a:latin typeface="Arial"/>
                <a:ea typeface="+mn-ea"/>
                <a:cs typeface="Arial"/>
              </a:rPr>
              <a:pPr marL="50799" marR="0" lvl="0" indent="0" algn="l" defTabSz="1219170" rtl="0" eaLnBrk="1" fontAlgn="auto" latinLnBrk="0" hangingPunct="1">
                <a:lnSpc>
                  <a:spcPct val="100000"/>
                </a:lnSpc>
                <a:spcBef>
                  <a:spcPts val="7"/>
                </a:spcBef>
                <a:spcAft>
                  <a:spcPct val="0"/>
                </a:spcAft>
                <a:buClrTx/>
                <a:buSzTx/>
                <a:buFontTx/>
                <a:buNone/>
                <a:defRPr/>
              </a:pPr>
              <a:t>44</a:t>
            </a:fld>
            <a:endParaRPr kumimoji="0" sz="1333" b="0" i="0" u="none" strike="noStrike" kern="1200" cap="none" spc="0" normalizeH="0" baseline="0" noProof="0">
              <a:ln>
                <a:noFill/>
              </a:ln>
              <a:solidFill>
                <a:srgbClr val="595959"/>
              </a:solidFill>
              <a:effectLst/>
              <a:uLnTx/>
              <a:uFillTx/>
              <a:latin typeface="Arial"/>
              <a:ea typeface="+mn-ea"/>
              <a:cs typeface="Arial"/>
            </a:endParaRPr>
          </a:p>
        </p:txBody>
      </p:sp>
      <p:pic>
        <p:nvPicPr>
          <p:cNvPr id="6" name="Picture 5"/>
          <p:cNvPicPr>
            <a:picLocks noChangeAspect="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a:xfrm>
            <a:off x="848543" y="6062872"/>
            <a:ext cx="1822862" cy="615749"/>
          </a:xfrm>
          <a:prstGeom prst="rect">
            <a:avLst/>
          </a:prstGeom>
        </p:spPr>
      </p:pic>
    </p:spTree>
    <p:custDataLst>
      <p:tags r:id="rId10"/>
    </p:custDataLst>
    <p:extLst>
      <p:ext uri="{BB962C8B-B14F-4D97-AF65-F5344CB8AC3E}">
        <p14:creationId xmlns:p14="http://schemas.microsoft.com/office/powerpoint/2010/main" val="3139684250"/>
      </p:ext>
    </p:extLst>
  </p:cSld>
  <p:clrMapOvr>
    <a:masterClrMapping/>
  </p:clrMapOvr>
  <p:transition/>
  <p:timing/>
</p:sld>
</file>

<file path=ppt/slides/slide4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p:cSld>
    <p:spTree>
      <p:nvGrpSpPr>
        <p:cNvPr id="1" name=""/>
        <p:cNvGrpSpPr/>
        <p:nvPr/>
      </p:nvGrpSpPr>
      <p:grpSpPr>
        <a:xfrm>
          <a:off x="0" y="0"/>
          <a:ext cx="0" cy="0"/>
        </a:xfrm>
      </p:grpSpPr>
      <p:sp>
        <p:nvSpPr>
          <p:cNvPr id="2" name="object 2"/>
          <p:cNvSpPr txBox="1">
            <a:spLocks noGrp="1"/>
          </p:cNvSpPr>
          <p:nvPr>
            <p:ph type="title"/>
            <p:custDataLst>
              <p:tags r:id="rId3"/>
            </p:custDataLst>
          </p:nvPr>
        </p:nvSpPr>
        <p:spPr>
          <a:xfrm>
            <a:off x="1999327" y="569627"/>
            <a:ext cx="3430692" cy="529996"/>
          </a:xfrm>
          <a:prstGeom prst="rect">
            <a:avLst/>
          </a:prstGeom>
        </p:spPr>
        <p:txBody>
          <a:bodyPr vert="horz" wrap="square" lIns="0" tIns="16933" rIns="0" bIns="0" rtlCol="0">
            <a:spAutoFit/>
          </a:bodyPr>
          <a:lstStyle/>
          <a:p>
            <a:pPr marL="16933">
              <a:spcBef>
                <a:spcPts val="133"/>
              </a:spcBef>
            </a:pPr>
            <a:r>
              <a:rPr spc="-7"/>
              <a:t>OUR</a:t>
            </a:r>
            <a:r>
              <a:rPr spc="-73"/>
              <a:t> </a:t>
            </a:r>
            <a:r>
              <a:rPr spc="-40"/>
              <a:t>PARTNERS</a:t>
            </a:r>
            <a:r>
              <a:rPr sz="2533" spc="-40">
                <a:latin typeface="Arial"/>
                <a:cs typeface="Arial"/>
              </a:rPr>
              <a:t>:</a:t>
            </a:r>
            <a:endParaRPr sz="2533">
              <a:latin typeface="Arial"/>
              <a:cs typeface="Arial"/>
            </a:endParaRPr>
          </a:p>
        </p:txBody>
      </p:sp>
      <p:sp>
        <p:nvSpPr>
          <p:cNvPr id="3" name="object 3"/>
          <p:cNvSpPr txBox="1"/>
          <p:nvPr>
            <p:custDataLst>
              <p:tags r:id="rId4"/>
            </p:custDataLst>
          </p:nvPr>
        </p:nvSpPr>
        <p:spPr>
          <a:xfrm>
            <a:off x="1510800" y="1121941"/>
            <a:ext cx="4407747" cy="996982"/>
          </a:xfrm>
          <a:prstGeom prst="rect">
            <a:avLst/>
          </a:prstGeom>
        </p:spPr>
        <p:txBody>
          <a:bodyPr vert="horz" wrap="square" lIns="0" tIns="98213" rIns="0" bIns="0" rtlCol="0">
            <a:spAutoFit/>
          </a:bodyPr>
          <a:lstStyle/>
          <a:p>
            <a:pPr marL="16933" marR="0" lvl="0" indent="0" algn="l" defTabSz="1219170" rtl="0" eaLnBrk="1" fontAlgn="auto" latinLnBrk="0" hangingPunct="1">
              <a:lnSpc>
                <a:spcPct val="100000"/>
              </a:lnSpc>
              <a:spcBef>
                <a:spcPts val="773"/>
              </a:spcBef>
              <a:spcAft>
                <a:spcPct val="0"/>
              </a:spcAft>
              <a:buClrTx/>
              <a:buSzTx/>
              <a:buFontTx/>
              <a:buNone/>
              <a:defRPr/>
            </a:pPr>
            <a:r>
              <a:rPr kumimoji="0" sz="2667" b="1" i="0" u="none" strike="noStrike" kern="1200" cap="none" spc="53" normalizeH="0" baseline="0" noProof="0">
                <a:ln>
                  <a:noFill/>
                </a:ln>
                <a:solidFill>
                  <a:prstClr val="black"/>
                </a:solidFill>
                <a:effectLst/>
                <a:uLnTx/>
                <a:uFillTx/>
                <a:latin typeface="Arial"/>
                <a:ea typeface="+mn-ea"/>
                <a:cs typeface="Arial"/>
              </a:rPr>
              <a:t>Industry</a:t>
            </a:r>
            <a:r>
              <a:rPr kumimoji="0" sz="2667" b="1" i="0" u="none" strike="noStrike" kern="1200" cap="none" spc="-100" normalizeH="0" baseline="0" noProof="0">
                <a:ln>
                  <a:noFill/>
                </a:ln>
                <a:solidFill>
                  <a:prstClr val="black"/>
                </a:solidFill>
                <a:effectLst/>
                <a:uLnTx/>
                <a:uFillTx/>
                <a:latin typeface="Arial"/>
                <a:ea typeface="+mn-ea"/>
                <a:cs typeface="Arial"/>
              </a:rPr>
              <a:t> </a:t>
            </a:r>
            <a:r>
              <a:rPr kumimoji="0" sz="2667" b="1" i="0" u="none" strike="noStrike" kern="1200" cap="none" spc="-53" normalizeH="0" baseline="0" noProof="0">
                <a:ln>
                  <a:noFill/>
                </a:ln>
                <a:solidFill>
                  <a:prstClr val="black"/>
                </a:solidFill>
                <a:effectLst/>
                <a:uLnTx/>
                <a:uFillTx/>
                <a:latin typeface="Arial"/>
                <a:ea typeface="+mn-ea"/>
                <a:cs typeface="Arial"/>
              </a:rPr>
              <a:t>Leaders,</a:t>
            </a:r>
            <a:endParaRPr kumimoji="0" sz="2667" b="0" i="0" u="none" strike="noStrike" kern="1200" cap="none" spc="0" normalizeH="0" baseline="0" noProof="0">
              <a:ln>
                <a:noFill/>
              </a:ln>
              <a:solidFill>
                <a:prstClr val="black"/>
              </a:solidFill>
              <a:effectLst/>
              <a:uLnTx/>
              <a:uFillTx/>
              <a:latin typeface="Arial"/>
              <a:ea typeface="+mn-ea"/>
              <a:cs typeface="Arial"/>
            </a:endParaRPr>
          </a:p>
          <a:p>
            <a:pPr marL="16933" marR="0" lvl="0" indent="0" algn="l" defTabSz="1219170" rtl="0" eaLnBrk="1" fontAlgn="auto" latinLnBrk="0" hangingPunct="1">
              <a:lnSpc>
                <a:spcPct val="100000"/>
              </a:lnSpc>
              <a:spcBef>
                <a:spcPts val="640"/>
              </a:spcBef>
              <a:spcAft>
                <a:spcPct val="0"/>
              </a:spcAft>
              <a:buClrTx/>
              <a:buSzTx/>
              <a:buFontTx/>
              <a:buNone/>
              <a:defRPr/>
            </a:pPr>
            <a:r>
              <a:rPr kumimoji="0" sz="2667" b="1" i="0" u="none" strike="noStrike" kern="1200" cap="none" spc="-80" normalizeH="0" baseline="0" noProof="0">
                <a:ln>
                  <a:noFill/>
                </a:ln>
                <a:solidFill>
                  <a:prstClr val="black"/>
                </a:solidFill>
                <a:effectLst/>
                <a:uLnTx/>
                <a:uFillTx/>
                <a:latin typeface="Arial"/>
                <a:ea typeface="+mn-ea"/>
                <a:cs typeface="Arial"/>
              </a:rPr>
              <a:t>150K+ </a:t>
            </a:r>
            <a:r>
              <a:rPr kumimoji="0" sz="2667" b="1" i="0" u="none" strike="noStrike" kern="1200" cap="none" spc="33" normalizeH="0" baseline="0" noProof="0">
                <a:ln>
                  <a:noFill/>
                </a:ln>
                <a:solidFill>
                  <a:prstClr val="black"/>
                </a:solidFill>
                <a:effectLst/>
                <a:uLnTx/>
                <a:uFillTx/>
                <a:latin typeface="Arial"/>
                <a:ea typeface="+mn-ea"/>
                <a:cs typeface="Arial"/>
              </a:rPr>
              <a:t>Immediate</a:t>
            </a:r>
            <a:r>
              <a:rPr kumimoji="0" sz="2667" b="1" i="0" u="none" strike="noStrike" kern="1200" cap="none" spc="-173" normalizeH="0" baseline="0" noProof="0">
                <a:ln>
                  <a:noFill/>
                </a:ln>
                <a:solidFill>
                  <a:prstClr val="black"/>
                </a:solidFill>
                <a:effectLst/>
                <a:uLnTx/>
                <a:uFillTx/>
                <a:latin typeface="Arial"/>
                <a:ea typeface="+mn-ea"/>
                <a:cs typeface="Arial"/>
              </a:rPr>
              <a:t> </a:t>
            </a:r>
            <a:r>
              <a:rPr kumimoji="0" sz="2667" b="1" i="0" u="none" strike="noStrike" kern="1200" cap="none" spc="-40" normalizeH="0" baseline="0" noProof="0">
                <a:ln>
                  <a:noFill/>
                </a:ln>
                <a:solidFill>
                  <a:prstClr val="black"/>
                </a:solidFill>
                <a:effectLst/>
                <a:uLnTx/>
                <a:uFillTx/>
                <a:latin typeface="Arial"/>
                <a:ea typeface="+mn-ea"/>
                <a:cs typeface="Arial"/>
              </a:rPr>
              <a:t>Openings</a:t>
            </a:r>
            <a:endParaRPr kumimoji="0" sz="2667" b="0" i="0" u="none" strike="noStrike" kern="1200" cap="none" spc="0" normalizeH="0" baseline="0" noProof="0">
              <a:ln>
                <a:noFill/>
              </a:ln>
              <a:solidFill>
                <a:prstClr val="black"/>
              </a:solidFill>
              <a:effectLst/>
              <a:uLnTx/>
              <a:uFillTx/>
              <a:latin typeface="Arial"/>
              <a:ea typeface="+mn-ea"/>
              <a:cs typeface="Arial"/>
            </a:endParaRPr>
          </a:p>
        </p:txBody>
      </p:sp>
      <p:sp>
        <p:nvSpPr>
          <p:cNvPr id="4" name="object 4"/>
          <p:cNvSpPr/>
          <p:nvPr>
            <p:custDataLst>
              <p:tags r:id="rId5"/>
            </p:custDataLst>
          </p:nvPr>
        </p:nvSpPr>
        <p:spPr>
          <a:xfrm>
            <a:off x="9036465" y="551500"/>
            <a:ext cx="1703736" cy="1703736"/>
          </a:xfrm>
          <a:prstGeom prst="rect">
            <a:avLst/>
          </a:prstGeom>
          <a:blipFill>
            <a:blip r:embed="rId6"/>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custDataLst>
              <p:tags r:id="rId7"/>
            </p:custDataLst>
          </p:nvPr>
        </p:nvSpPr>
        <p:spPr>
          <a:xfrm>
            <a:off x="1740934" y="3003200"/>
            <a:ext cx="1893065" cy="795849"/>
          </a:xfrm>
          <a:prstGeom prst="rect">
            <a:avLst/>
          </a:prstGeom>
          <a:blipFill>
            <a:blip r:embed="rId8"/>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custDataLst>
              <p:tags r:id="rId9"/>
            </p:custDataLst>
          </p:nvPr>
        </p:nvSpPr>
        <p:spPr>
          <a:xfrm>
            <a:off x="9460097" y="4394874"/>
            <a:ext cx="1843680" cy="438948"/>
          </a:xfrm>
          <a:prstGeom prst="rect">
            <a:avLst/>
          </a:prstGeom>
          <a:blipFill>
            <a:blip r:embed="rId10"/>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custDataLst>
              <p:tags r:id="rId11"/>
            </p:custDataLst>
          </p:nvPr>
        </p:nvSpPr>
        <p:spPr>
          <a:xfrm>
            <a:off x="8982033" y="3034816"/>
            <a:ext cx="1340600" cy="643299"/>
          </a:xfrm>
          <a:prstGeom prst="rect">
            <a:avLst/>
          </a:prstGeom>
          <a:blipFill>
            <a:blip r:embed="rId12"/>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custDataLst>
              <p:tags r:id="rId13"/>
            </p:custDataLst>
          </p:nvPr>
        </p:nvSpPr>
        <p:spPr>
          <a:xfrm>
            <a:off x="2935333" y="5302134"/>
            <a:ext cx="1110136" cy="960565"/>
          </a:xfrm>
          <a:prstGeom prst="rect">
            <a:avLst/>
          </a:prstGeom>
          <a:blipFill>
            <a:blip r:embed="rId14"/>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custDataLst>
              <p:tags r:id="rId15"/>
            </p:custDataLst>
          </p:nvPr>
        </p:nvSpPr>
        <p:spPr>
          <a:xfrm>
            <a:off x="4703465" y="5460783"/>
            <a:ext cx="1816267" cy="643267"/>
          </a:xfrm>
          <a:prstGeom prst="rect">
            <a:avLst/>
          </a:prstGeom>
          <a:blipFill>
            <a:blip r:embed="rId16"/>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custDataLst>
              <p:tags r:id="rId17"/>
            </p:custDataLst>
          </p:nvPr>
        </p:nvSpPr>
        <p:spPr>
          <a:xfrm>
            <a:off x="7195666" y="5564689"/>
            <a:ext cx="2762956" cy="480503"/>
          </a:xfrm>
          <a:prstGeom prst="rect">
            <a:avLst/>
          </a:prstGeom>
          <a:blipFill>
            <a:blip r:embed="rId18"/>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custDataLst>
              <p:tags r:id="rId19"/>
            </p:custDataLst>
          </p:nvPr>
        </p:nvSpPr>
        <p:spPr>
          <a:xfrm>
            <a:off x="6214501" y="4061297"/>
            <a:ext cx="774995" cy="984468"/>
          </a:xfrm>
          <a:prstGeom prst="rect">
            <a:avLst/>
          </a:prstGeom>
          <a:blipFill>
            <a:blip r:embed="rId20"/>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custDataLst>
              <p:tags r:id="rId21"/>
            </p:custDataLst>
          </p:nvPr>
        </p:nvSpPr>
        <p:spPr>
          <a:xfrm>
            <a:off x="7828550" y="3937716"/>
            <a:ext cx="901223" cy="1051403"/>
          </a:xfrm>
          <a:prstGeom prst="rect">
            <a:avLst/>
          </a:prstGeom>
          <a:blipFill>
            <a:blip r:embed="rId22"/>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custDataLst>
              <p:tags r:id="rId23"/>
            </p:custDataLst>
          </p:nvPr>
        </p:nvSpPr>
        <p:spPr>
          <a:xfrm>
            <a:off x="3782029" y="4364767"/>
            <a:ext cx="1701875" cy="366239"/>
          </a:xfrm>
          <a:prstGeom prst="rect">
            <a:avLst/>
          </a:prstGeom>
          <a:blipFill>
            <a:blip r:embed="rId24"/>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custDataLst>
              <p:tags r:id="rId25"/>
            </p:custDataLst>
          </p:nvPr>
        </p:nvSpPr>
        <p:spPr>
          <a:xfrm>
            <a:off x="6363166" y="3121031"/>
            <a:ext cx="1976253" cy="470899"/>
          </a:xfrm>
          <a:prstGeom prst="rect">
            <a:avLst/>
          </a:prstGeom>
          <a:blipFill>
            <a:blip r:embed="rId26"/>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custDataLst>
              <p:tags r:id="rId27"/>
            </p:custDataLst>
          </p:nvPr>
        </p:nvSpPr>
        <p:spPr>
          <a:xfrm>
            <a:off x="1413435" y="4175416"/>
            <a:ext cx="1703733" cy="547731"/>
          </a:xfrm>
          <a:prstGeom prst="rect">
            <a:avLst/>
          </a:prstGeom>
          <a:blipFill>
            <a:blip r:embed="rId28"/>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custDataLst>
              <p:tags r:id="rId29"/>
            </p:custDataLst>
          </p:nvPr>
        </p:nvSpPr>
        <p:spPr>
          <a:xfrm>
            <a:off x="4180736" y="3003197"/>
            <a:ext cx="1395633" cy="706536"/>
          </a:xfrm>
          <a:prstGeom prst="rect">
            <a:avLst/>
          </a:prstGeom>
          <a:blipFill>
            <a:blip r:embed="rId30"/>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custDataLst>
              <p:tags r:id="rId31"/>
            </p:custDataLst>
          </p:nvPr>
        </p:nvSpPr>
        <p:spPr>
          <a:xfrm>
            <a:off x="1" y="1"/>
            <a:ext cx="521732" cy="6854335"/>
          </a:xfrm>
          <a:prstGeom prst="rect">
            <a:avLst/>
          </a:prstGeom>
          <a:blipFill>
            <a:blip r:embed="rId32"/>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custDataLst>
              <p:tags r:id="rId33"/>
            </p:custDataLst>
          </p:nvPr>
        </p:nvSpPr>
        <p:spPr>
          <a:xfrm>
            <a:off x="6519733" y="923100"/>
            <a:ext cx="1893065" cy="960565"/>
          </a:xfrm>
          <a:prstGeom prst="rect">
            <a:avLst/>
          </a:prstGeom>
          <a:blipFill>
            <a:blip r:embed="rId34"/>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custDataLst>
              <p:tags r:id="rId35"/>
            </p:custDataLst>
          </p:nvPr>
        </p:nvSpPr>
        <p:spPr>
          <a:xfrm>
            <a:off x="1407133" y="2501634"/>
            <a:ext cx="9889912" cy="6773"/>
          </a:xfrm>
          <a:custGeom>
            <a:rect l="l" t="t" r="r" b="b"/>
            <a:pathLst>
              <a:path w="7417434" h="5080">
                <a:moveTo>
                  <a:pt x="0" y="0"/>
                </a:moveTo>
                <a:lnTo>
                  <a:pt x="7417199" y="4799"/>
                </a:lnTo>
              </a:path>
            </a:pathLst>
          </a:custGeom>
          <a:ln w="9524">
            <a:solidFill>
              <a:srgbClr val="666666"/>
            </a:solidFill>
          </a:ln>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txBox="1">
            <a:spLocks noGrp="1"/>
          </p:cNvSpPr>
          <p:nvPr>
            <p:ph type="sldNum" sz="quarter" idx="7"/>
            <p:custDataLst>
              <p:tags r:id="rId36"/>
            </p:custDataLst>
          </p:nvPr>
        </p:nvSpPr>
        <p:spPr>
          <a:prstGeom prst="rect">
            <a:avLst/>
          </a:prstGeom>
        </p:spPr>
        <p:txBody>
          <a:bodyPr vert="horz" wrap="square" lIns="0" tIns="847" rIns="0" bIns="0" rtlCol="0">
            <a:spAutoFit/>
          </a:bodyPr>
          <a:lstStyle/>
          <a:p>
            <a:pPr marL="50799" marR="0" lvl="0" indent="0" algn="l" defTabSz="1219170" rtl="0" eaLnBrk="1" fontAlgn="auto" latinLnBrk="0" hangingPunct="1">
              <a:lnSpc>
                <a:spcPct val="100000"/>
              </a:lnSpc>
              <a:spcBef>
                <a:spcPts val="7"/>
              </a:spcBef>
              <a:spcAft>
                <a:spcPct val="0"/>
              </a:spcAft>
              <a:buClrTx/>
              <a:buSzTx/>
              <a:buFontTx/>
              <a:buNone/>
              <a:defRPr/>
            </a:pPr>
            <a:fld id="{81D60167-4931-47E6-BA6A-407CBD079E47}" type="slidenum">
              <a:rPr kumimoji="0" sz="1333" b="0" i="0" u="none" strike="noStrike" kern="1200" cap="none" spc="0" normalizeH="0" baseline="0" noProof="0">
                <a:ln>
                  <a:noFill/>
                </a:ln>
                <a:solidFill>
                  <a:srgbClr val="595959"/>
                </a:solidFill>
                <a:effectLst/>
                <a:uLnTx/>
                <a:uFillTx/>
                <a:latin typeface="Arial"/>
                <a:ea typeface="+mn-ea"/>
                <a:cs typeface="Arial"/>
              </a:rPr>
              <a:pPr marL="50799" marR="0" lvl="0" indent="0" algn="l" defTabSz="1219170" rtl="0" eaLnBrk="1" fontAlgn="auto" latinLnBrk="0" hangingPunct="1">
                <a:lnSpc>
                  <a:spcPct val="100000"/>
                </a:lnSpc>
                <a:spcBef>
                  <a:spcPts val="7"/>
                </a:spcBef>
                <a:spcAft>
                  <a:spcPct val="0"/>
                </a:spcAft>
                <a:buClrTx/>
                <a:buSzTx/>
                <a:buFontTx/>
                <a:buNone/>
                <a:defRPr/>
              </a:pPr>
              <a:t>45</a:t>
            </a:fld>
            <a:endParaRPr kumimoji="0" sz="1333" b="0" i="0" u="none" strike="noStrike" kern="1200" cap="none" spc="0" normalizeH="0" baseline="0" noProof="0">
              <a:ln>
                <a:noFill/>
              </a:ln>
              <a:solidFill>
                <a:srgbClr val="595959"/>
              </a:solidFill>
              <a:effectLst/>
              <a:uLnTx/>
              <a:uFillTx/>
              <a:latin typeface="Arial"/>
              <a:ea typeface="+mn-ea"/>
              <a:cs typeface="Arial"/>
            </a:endParaRPr>
          </a:p>
        </p:txBody>
      </p:sp>
      <p:pic>
        <p:nvPicPr>
          <p:cNvPr id="21" name="Picture 20"/>
          <p:cNvPicPr>
            <a:picLocks noChangeAspect="1"/>
          </p:cNvPicPr>
          <p:nvPr>
            <p:custDataLst>
              <p:tags r:id="rId38"/>
            </p:custDataLst>
          </p:nvPr>
        </p:nvPicPr>
        <p:blipFill>
          <a:blip r:embed="rId37">
            <a:extLst>
              <a:ext uri="{28A0092B-C50C-407E-A947-70E740481C1C}">
                <a14:useLocalDpi xmlns:a14="http://schemas.microsoft.com/office/drawing/2010/main" val="0"/>
              </a:ext>
            </a:extLst>
          </a:blip>
          <a:stretch>
            <a:fillRect/>
          </a:stretch>
        </p:blipFill>
        <p:spPr>
          <a:xfrm>
            <a:off x="633824" y="6082281"/>
            <a:ext cx="1822862" cy="615749"/>
          </a:xfrm>
          <a:prstGeom prst="rect">
            <a:avLst/>
          </a:prstGeom>
        </p:spPr>
      </p:pic>
    </p:spTree>
    <p:custDataLst>
      <p:tags r:id="rId39"/>
    </p:custDataLst>
    <p:extLst>
      <p:ext uri="{BB962C8B-B14F-4D97-AF65-F5344CB8AC3E}">
        <p14:creationId xmlns:p14="http://schemas.microsoft.com/office/powerpoint/2010/main" val="775862589"/>
      </p:ext>
    </p:extLst>
  </p:cSld>
  <p:clrMapOvr>
    <a:masterClrMapping/>
  </p:clrMapOvr>
  <p:transition/>
  <p:timing/>
</p:sld>
</file>

<file path=ppt/slides/slide4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p:cSld>
    <p:spTree>
      <p:nvGrpSpPr>
        <p:cNvPr id="1" name=""/>
        <p:cNvGrpSpPr/>
        <p:nvPr/>
      </p:nvGrpSpPr>
      <p:grpSpPr>
        <a:xfrm>
          <a:off x="0" y="0"/>
          <a:ext cx="0" cy="0"/>
        </a:xfrm>
      </p:grpSpPr>
      <p:sp>
        <p:nvSpPr>
          <p:cNvPr id="2" name="object 2"/>
          <p:cNvSpPr txBox="1">
            <a:spLocks noGrp="1"/>
          </p:cNvSpPr>
          <p:nvPr>
            <p:ph type="title"/>
            <p:custDataLst>
              <p:tags r:id="rId3"/>
            </p:custDataLst>
          </p:nvPr>
        </p:nvSpPr>
        <p:spPr>
          <a:xfrm>
            <a:off x="1313232" y="673800"/>
            <a:ext cx="3303693" cy="1349152"/>
          </a:xfrm>
          <a:prstGeom prst="rect">
            <a:avLst/>
          </a:prstGeom>
        </p:spPr>
        <p:txBody>
          <a:bodyPr vert="horz" wrap="square" lIns="0" tIns="15240" rIns="0" bIns="0" rtlCol="0">
            <a:spAutoFit/>
          </a:bodyPr>
          <a:lstStyle/>
          <a:p>
            <a:pPr marL="16933" marR="6773">
              <a:lnSpc>
                <a:spcPct val="100299"/>
              </a:lnSpc>
              <a:spcBef>
                <a:spcPts val="120"/>
              </a:spcBef>
            </a:pPr>
            <a:r>
              <a:rPr spc="-40"/>
              <a:t>PRE-FAIR</a:t>
            </a:r>
            <a:r>
              <a:rPr sz="2533" spc="-40">
                <a:latin typeface="Arial"/>
                <a:cs typeface="Arial"/>
              </a:rPr>
              <a:t>:</a:t>
            </a:r>
            <a:r>
              <a:rPr sz="2533" spc="-127">
                <a:latin typeface="Arial"/>
                <a:cs typeface="Arial"/>
              </a:rPr>
              <a:t> </a:t>
            </a:r>
            <a:r>
              <a:rPr sz="2667" spc="-20">
                <a:latin typeface="Arial"/>
                <a:cs typeface="Arial"/>
              </a:rPr>
              <a:t>Spreading  </a:t>
            </a:r>
            <a:r>
              <a:rPr sz="2667" spc="7">
                <a:latin typeface="Arial"/>
                <a:cs typeface="Arial"/>
              </a:rPr>
              <a:t>the </a:t>
            </a:r>
            <a:r>
              <a:rPr sz="2667" spc="20">
                <a:latin typeface="Arial"/>
                <a:cs typeface="Arial"/>
              </a:rPr>
              <a:t>Word, </a:t>
            </a:r>
            <a:r>
              <a:rPr sz="2667" spc="-7">
                <a:latin typeface="Arial"/>
                <a:cs typeface="Arial"/>
              </a:rPr>
              <a:t>Prepping  </a:t>
            </a:r>
            <a:r>
              <a:rPr sz="2667" spc="-47" smtClean="0">
                <a:latin typeface="Arial"/>
                <a:cs typeface="Arial"/>
              </a:rPr>
              <a:t>Job</a:t>
            </a:r>
            <a:r>
              <a:rPr lang="en-US" sz="2667" spc="-47">
                <a:latin typeface="Arial"/>
                <a:cs typeface="Arial"/>
              </a:rPr>
              <a:t> S</a:t>
            </a:r>
            <a:r>
              <a:rPr sz="2667" spc="-47" smtClean="0">
                <a:latin typeface="Arial"/>
                <a:cs typeface="Arial"/>
              </a:rPr>
              <a:t>eekers</a:t>
            </a:r>
            <a:endParaRPr sz="2667">
              <a:latin typeface="Arial"/>
              <a:cs typeface="Arial"/>
            </a:endParaRPr>
          </a:p>
        </p:txBody>
      </p:sp>
      <p:sp>
        <p:nvSpPr>
          <p:cNvPr id="3" name="object 3"/>
          <p:cNvSpPr/>
          <p:nvPr>
            <p:custDataLst>
              <p:tags r:id="rId4"/>
            </p:custDataLst>
          </p:nvPr>
        </p:nvSpPr>
        <p:spPr>
          <a:xfrm>
            <a:off x="1" y="1"/>
            <a:ext cx="521732" cy="6854335"/>
          </a:xfrm>
          <a:prstGeom prst="rect">
            <a:avLst/>
          </a:prstGeom>
          <a:blipFill>
            <a:blip r:embed="rId5"/>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custDataLst>
              <p:tags r:id="rId6"/>
            </p:custDataLst>
          </p:nvPr>
        </p:nvSpPr>
        <p:spPr>
          <a:xfrm>
            <a:off x="7760043" y="364700"/>
            <a:ext cx="1629673" cy="2598167"/>
          </a:xfrm>
          <a:prstGeom prst="rect">
            <a:avLst/>
          </a:prstGeom>
          <a:blipFill>
            <a:blip r:embed="rId7"/>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custDataLst>
              <p:tags r:id="rId8"/>
            </p:custDataLst>
          </p:nvPr>
        </p:nvSpPr>
        <p:spPr>
          <a:xfrm>
            <a:off x="1920583" y="3753583"/>
            <a:ext cx="1642533" cy="2611119"/>
          </a:xfrm>
          <a:custGeom>
            <a:rect l="l" t="t" r="r" b="b"/>
            <a:pathLst>
              <a:path w="1231900" h="1958339">
                <a:moveTo>
                  <a:pt x="0" y="0"/>
                </a:moveTo>
                <a:lnTo>
                  <a:pt x="1231780" y="0"/>
                </a:lnTo>
                <a:lnTo>
                  <a:pt x="1231780" y="1958150"/>
                </a:lnTo>
                <a:lnTo>
                  <a:pt x="0" y="1958150"/>
                </a:lnTo>
                <a:lnTo>
                  <a:pt x="0" y="0"/>
                </a:lnTo>
                <a:close/>
              </a:path>
            </a:pathLst>
          </a:custGeom>
          <a:ln w="9524">
            <a:solidFill>
              <a:srgbClr val="B7B7B7"/>
            </a:solidFill>
          </a:ln>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custDataLst>
              <p:tags r:id="rId9"/>
            </p:custDataLst>
          </p:nvPr>
        </p:nvSpPr>
        <p:spPr>
          <a:xfrm>
            <a:off x="5102475" y="3591300"/>
            <a:ext cx="2512967" cy="2598165"/>
          </a:xfrm>
          <a:prstGeom prst="rect">
            <a:avLst/>
          </a:prstGeom>
          <a:blipFill>
            <a:blip r:embed="rId10"/>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custDataLst>
              <p:tags r:id="rId11"/>
            </p:custDataLst>
          </p:nvPr>
        </p:nvSpPr>
        <p:spPr>
          <a:xfrm>
            <a:off x="9540667" y="759834"/>
            <a:ext cx="2065932" cy="5662932"/>
          </a:xfrm>
          <a:prstGeom prst="rect">
            <a:avLst/>
          </a:prstGeom>
          <a:blipFill>
            <a:blip r:embed="rId12"/>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custDataLst>
              <p:tags r:id="rId13"/>
            </p:custDataLst>
          </p:nvPr>
        </p:nvSpPr>
        <p:spPr>
          <a:xfrm>
            <a:off x="9534316" y="753483"/>
            <a:ext cx="2079413" cy="5676053"/>
          </a:xfrm>
          <a:custGeom>
            <a:rect l="l" t="t" r="r" b="b"/>
            <a:pathLst>
              <a:path w="1559559" h="4257040">
                <a:moveTo>
                  <a:pt x="0" y="0"/>
                </a:moveTo>
                <a:lnTo>
                  <a:pt x="1558974" y="0"/>
                </a:lnTo>
                <a:lnTo>
                  <a:pt x="1558974" y="4256724"/>
                </a:lnTo>
                <a:lnTo>
                  <a:pt x="0" y="4256724"/>
                </a:lnTo>
                <a:lnTo>
                  <a:pt x="0" y="0"/>
                </a:lnTo>
                <a:close/>
              </a:path>
            </a:pathLst>
          </a:custGeom>
          <a:ln w="9524">
            <a:solidFill>
              <a:srgbClr val="B7B7B7"/>
            </a:solidFill>
          </a:ln>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custDataLst>
              <p:tags r:id="rId14"/>
            </p:custDataLst>
          </p:nvPr>
        </p:nvSpPr>
        <p:spPr>
          <a:xfrm>
            <a:off x="5099869" y="713567"/>
            <a:ext cx="2584007" cy="2598167"/>
          </a:xfrm>
          <a:prstGeom prst="rect">
            <a:avLst/>
          </a:prstGeom>
          <a:blipFill>
            <a:blip r:embed="rId15"/>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custDataLst>
              <p:tags r:id="rId16"/>
            </p:custDataLst>
          </p:nvPr>
        </p:nvSpPr>
        <p:spPr>
          <a:xfrm>
            <a:off x="7080428" y="2068399"/>
            <a:ext cx="1950705" cy="2417367"/>
          </a:xfrm>
          <a:prstGeom prst="rect">
            <a:avLst/>
          </a:prstGeom>
          <a:blipFill>
            <a:blip r:embed="rId17"/>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custDataLst>
              <p:tags r:id="rId18"/>
            </p:custDataLst>
          </p:nvPr>
        </p:nvSpPr>
        <p:spPr>
          <a:xfrm>
            <a:off x="7080234" y="3406582"/>
            <a:ext cx="2794297" cy="3048484"/>
          </a:xfrm>
          <a:prstGeom prst="rect">
            <a:avLst/>
          </a:prstGeom>
          <a:blipFill>
            <a:blip r:embed="rId19"/>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txBox="1">
            <a:spLocks noGrp="1"/>
          </p:cNvSpPr>
          <p:nvPr>
            <p:ph type="sldNum" sz="quarter" idx="7"/>
            <p:custDataLst>
              <p:tags r:id="rId20"/>
            </p:custDataLst>
          </p:nvPr>
        </p:nvSpPr>
        <p:spPr>
          <a:prstGeom prst="rect">
            <a:avLst/>
          </a:prstGeom>
        </p:spPr>
        <p:txBody>
          <a:bodyPr vert="horz" wrap="square" lIns="0" tIns="847" rIns="0" bIns="0" rtlCol="0">
            <a:spAutoFit/>
          </a:bodyPr>
          <a:lstStyle/>
          <a:p>
            <a:pPr marL="50799" marR="0" lvl="0" indent="0" algn="l" defTabSz="1219170" rtl="0" eaLnBrk="1" fontAlgn="auto" latinLnBrk="0" hangingPunct="1">
              <a:lnSpc>
                <a:spcPct val="100000"/>
              </a:lnSpc>
              <a:spcBef>
                <a:spcPts val="7"/>
              </a:spcBef>
              <a:spcAft>
                <a:spcPct val="0"/>
              </a:spcAft>
              <a:buClrTx/>
              <a:buSzTx/>
              <a:buFontTx/>
              <a:buNone/>
              <a:defRPr/>
            </a:pPr>
            <a:fld id="{81D60167-4931-47E6-BA6A-407CBD079E47}" type="slidenum">
              <a:rPr kumimoji="0" sz="1333" b="0" i="0" u="none" strike="noStrike" kern="1200" cap="none" spc="0" normalizeH="0" baseline="0" noProof="0">
                <a:ln>
                  <a:noFill/>
                </a:ln>
                <a:solidFill>
                  <a:srgbClr val="595959"/>
                </a:solidFill>
                <a:effectLst/>
                <a:uLnTx/>
                <a:uFillTx/>
                <a:latin typeface="Arial"/>
                <a:ea typeface="+mn-ea"/>
                <a:cs typeface="Arial"/>
              </a:rPr>
              <a:pPr marL="50799" marR="0" lvl="0" indent="0" algn="l" defTabSz="1219170" rtl="0" eaLnBrk="1" fontAlgn="auto" latinLnBrk="0" hangingPunct="1">
                <a:lnSpc>
                  <a:spcPct val="100000"/>
                </a:lnSpc>
                <a:spcBef>
                  <a:spcPts val="7"/>
                </a:spcBef>
                <a:spcAft>
                  <a:spcPct val="0"/>
                </a:spcAft>
                <a:buClrTx/>
                <a:buSzTx/>
                <a:buFontTx/>
                <a:buNone/>
                <a:defRPr/>
              </a:pPr>
              <a:t>46</a:t>
            </a:fld>
            <a:endParaRPr kumimoji="0" sz="1333" b="0" i="0" u="none" strike="noStrike" kern="1200" cap="none" spc="0" normalizeH="0" baseline="0" noProof="0">
              <a:ln>
                <a:noFill/>
              </a:ln>
              <a:solidFill>
                <a:srgbClr val="595959"/>
              </a:solidFill>
              <a:effectLst/>
              <a:uLnTx/>
              <a:uFillTx/>
              <a:latin typeface="Arial"/>
              <a:ea typeface="+mn-ea"/>
              <a:cs typeface="Arial"/>
            </a:endParaRPr>
          </a:p>
        </p:txBody>
      </p:sp>
      <p:sp>
        <p:nvSpPr>
          <p:cNvPr id="13" name="object 3">
            <a:extLst>
              <a:ext uri="{FF2B5EF4-FFF2-40B4-BE49-F238E27FC236}">
                <a16:creationId xmlns:a16="http://schemas.microsoft.com/office/drawing/2014/main" id="{74FA3CCF-EADC-4C35-8469-E1433FC0C543}"/>
              </a:ext>
            </a:extLst>
          </p:cNvPr>
          <p:cNvSpPr/>
          <p:nvPr>
            <p:custDataLst>
              <p:tags r:id="rId21"/>
            </p:custDataLst>
          </p:nvPr>
        </p:nvSpPr>
        <p:spPr>
          <a:xfrm>
            <a:off x="1254844" y="2022953"/>
            <a:ext cx="3194608" cy="4341750"/>
          </a:xfrm>
          <a:prstGeom prst="rect">
            <a:avLst/>
          </a:prstGeom>
          <a:blipFill>
            <a:blip r:embed="rId22"/>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5">
            <a:extLst>
              <a:ext uri="{FF2B5EF4-FFF2-40B4-BE49-F238E27FC236}">
                <a16:creationId xmlns:a16="http://schemas.microsoft.com/office/drawing/2014/main" id="{61522239-4607-48A1-9256-2BB420A716C7}"/>
              </a:ext>
            </a:extLst>
          </p:cNvPr>
          <p:cNvSpPr/>
          <p:nvPr>
            <p:custDataLst>
              <p:tags r:id="rId23"/>
            </p:custDataLst>
          </p:nvPr>
        </p:nvSpPr>
        <p:spPr>
          <a:xfrm>
            <a:off x="1578820" y="2660671"/>
            <a:ext cx="2602978" cy="3692155"/>
          </a:xfrm>
          <a:prstGeom prst="rect">
            <a:avLst/>
          </a:prstGeom>
          <a:blipFill>
            <a:blip r:embed="rId24"/>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p:cNvPicPr>
            <a:picLocks noChangeAspect="1"/>
          </p:cNvPicPr>
          <p:nvPr>
            <p:custDataLst>
              <p:tags r:id="rId26"/>
            </p:custDataLst>
          </p:nvPr>
        </p:nvPicPr>
        <p:blipFill>
          <a:blip r:embed="rId25">
            <a:extLst>
              <a:ext uri="{28A0092B-C50C-407E-A947-70E740481C1C}">
                <a14:useLocalDpi xmlns:a14="http://schemas.microsoft.com/office/drawing/2010/main" val="0"/>
              </a:ext>
            </a:extLst>
          </a:blip>
          <a:stretch>
            <a:fillRect/>
          </a:stretch>
        </p:blipFill>
        <p:spPr>
          <a:xfrm>
            <a:off x="832388" y="6147191"/>
            <a:ext cx="1822862" cy="615749"/>
          </a:xfrm>
          <a:prstGeom prst="rect">
            <a:avLst/>
          </a:prstGeom>
        </p:spPr>
      </p:pic>
    </p:spTree>
    <p:custDataLst>
      <p:tags r:id="rId27"/>
    </p:custDataLst>
    <p:extLst>
      <p:ext uri="{BB962C8B-B14F-4D97-AF65-F5344CB8AC3E}">
        <p14:creationId xmlns:p14="http://schemas.microsoft.com/office/powerpoint/2010/main" val="2360218016"/>
      </p:ext>
    </p:extLst>
  </p:cSld>
  <p:clrMapOvr>
    <a:masterClrMapping/>
  </p:clrMapOvr>
  <p:transition/>
  <p:timing/>
</p:sld>
</file>

<file path=ppt/slides/slide4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p:cSld>
    <p:spTree>
      <p:nvGrpSpPr>
        <p:cNvPr id="1" name=""/>
        <p:cNvGrpSpPr/>
        <p:nvPr/>
      </p:nvGrpSpPr>
      <p:grpSpPr>
        <a:xfrm>
          <a:off x="0" y="0"/>
          <a:ext cx="0" cy="0"/>
        </a:xfrm>
      </p:grpSpPr>
      <p:sp>
        <p:nvSpPr>
          <p:cNvPr id="2" name="object 2"/>
          <p:cNvSpPr txBox="1">
            <a:spLocks noGrp="1"/>
          </p:cNvSpPr>
          <p:nvPr>
            <p:ph type="title"/>
            <p:custDataLst>
              <p:tags r:id="rId3"/>
            </p:custDataLst>
          </p:nvPr>
        </p:nvSpPr>
        <p:spPr>
          <a:xfrm>
            <a:off x="2917021" y="721066"/>
            <a:ext cx="6764020" cy="529996"/>
          </a:xfrm>
          <a:prstGeom prst="rect">
            <a:avLst/>
          </a:prstGeom>
        </p:spPr>
        <p:txBody>
          <a:bodyPr vert="horz" wrap="square" lIns="0" tIns="16933" rIns="0" bIns="0" rtlCol="0">
            <a:spAutoFit/>
          </a:bodyPr>
          <a:lstStyle/>
          <a:p>
            <a:pPr marL="16933">
              <a:spcBef>
                <a:spcPts val="133"/>
              </a:spcBef>
              <a:tabLst>
                <a:tab pos="5759729"/>
              </a:tabLst>
            </a:pPr>
            <a:r>
              <a:rPr spc="-13"/>
              <a:t>TH</a:t>
            </a:r>
            <a:r>
              <a:rPr spc="-7"/>
              <a:t>E</a:t>
            </a:r>
            <a:r>
              <a:rPr spc="-13"/>
              <a:t> VFAI</a:t>
            </a:r>
            <a:r>
              <a:rPr spc="13"/>
              <a:t>R</a:t>
            </a:r>
            <a:r>
              <a:rPr sz="2533" spc="-287">
                <a:latin typeface="Arial"/>
                <a:cs typeface="Arial"/>
              </a:rPr>
              <a:t>:</a:t>
            </a:r>
            <a:r>
              <a:rPr sz="2533" spc="-87">
                <a:latin typeface="Arial"/>
                <a:cs typeface="Arial"/>
              </a:rPr>
              <a:t> </a:t>
            </a:r>
            <a:r>
              <a:rPr sz="2667" spc="-33" smtClean="0">
                <a:latin typeface="Arial"/>
                <a:cs typeface="Arial"/>
              </a:rPr>
              <a:t>J</a:t>
            </a:r>
            <a:r>
              <a:rPr sz="2667" spc="-53" smtClean="0">
                <a:latin typeface="Arial"/>
                <a:cs typeface="Arial"/>
              </a:rPr>
              <a:t>o</a:t>
            </a:r>
            <a:r>
              <a:rPr sz="2667" spc="-113" smtClean="0">
                <a:latin typeface="Arial"/>
                <a:cs typeface="Arial"/>
              </a:rPr>
              <a:t>b</a:t>
            </a:r>
            <a:r>
              <a:rPr lang="en-US" sz="2667" spc="-113" smtClean="0">
                <a:latin typeface="Arial"/>
                <a:cs typeface="Arial"/>
              </a:rPr>
              <a:t> </a:t>
            </a:r>
            <a:r>
              <a:rPr lang="en-US" sz="2667" spc="-113">
                <a:latin typeface="Arial"/>
                <a:cs typeface="Arial"/>
              </a:rPr>
              <a:t>S</a:t>
            </a:r>
            <a:r>
              <a:rPr sz="2667" spc="-100" smtClean="0">
                <a:latin typeface="Arial"/>
                <a:cs typeface="Arial"/>
              </a:rPr>
              <a:t>e</a:t>
            </a:r>
            <a:r>
              <a:rPr sz="2667" spc="67" smtClean="0">
                <a:latin typeface="Arial"/>
                <a:cs typeface="Arial"/>
              </a:rPr>
              <a:t>e</a:t>
            </a:r>
            <a:r>
              <a:rPr sz="2667" smtClean="0">
                <a:latin typeface="Arial"/>
                <a:cs typeface="Arial"/>
              </a:rPr>
              <a:t>k</a:t>
            </a:r>
            <a:r>
              <a:rPr sz="2667" spc="13" smtClean="0">
                <a:latin typeface="Arial"/>
                <a:cs typeface="Arial"/>
              </a:rPr>
              <a:t>er</a:t>
            </a:r>
            <a:r>
              <a:rPr sz="2667" spc="-93" smtClean="0">
                <a:latin typeface="Arial"/>
                <a:cs typeface="Arial"/>
              </a:rPr>
              <a:t> </a:t>
            </a:r>
            <a:r>
              <a:rPr sz="2667" spc="40">
                <a:latin typeface="Arial"/>
                <a:cs typeface="Arial"/>
              </a:rPr>
              <a:t>Ex</a:t>
            </a:r>
            <a:r>
              <a:rPr sz="2667" spc="60">
                <a:latin typeface="Arial"/>
                <a:cs typeface="Arial"/>
              </a:rPr>
              <a:t>p</a:t>
            </a:r>
            <a:r>
              <a:rPr sz="2667" spc="13">
                <a:latin typeface="Arial"/>
                <a:cs typeface="Arial"/>
              </a:rPr>
              <a:t>e</a:t>
            </a:r>
            <a:r>
              <a:rPr sz="2667" spc="27">
                <a:latin typeface="Arial"/>
                <a:cs typeface="Arial"/>
              </a:rPr>
              <a:t>r</a:t>
            </a:r>
            <a:r>
              <a:rPr sz="2667" spc="20">
                <a:latin typeface="Arial"/>
                <a:cs typeface="Arial"/>
              </a:rPr>
              <a:t>ie</a:t>
            </a:r>
            <a:r>
              <a:rPr sz="2667" spc="27">
                <a:latin typeface="Arial"/>
                <a:cs typeface="Arial"/>
              </a:rPr>
              <a:t>n</a:t>
            </a:r>
            <a:r>
              <a:rPr sz="2667" spc="-87">
                <a:latin typeface="Arial"/>
                <a:cs typeface="Arial"/>
              </a:rPr>
              <a:t>c</a:t>
            </a:r>
            <a:r>
              <a:rPr sz="2667" spc="-80">
                <a:latin typeface="Arial"/>
                <a:cs typeface="Arial"/>
              </a:rPr>
              <a:t>e</a:t>
            </a:r>
            <a:r>
              <a:rPr sz="2667" spc="-93">
                <a:latin typeface="Arial"/>
                <a:cs typeface="Arial"/>
              </a:rPr>
              <a:t> </a:t>
            </a:r>
            <a:r>
              <a:rPr sz="2667" spc="293">
                <a:latin typeface="Arial"/>
                <a:cs typeface="Arial"/>
              </a:rPr>
              <a:t>/</a:t>
            </a:r>
            <a:r>
              <a:rPr sz="2667">
                <a:latin typeface="Arial"/>
                <a:cs typeface="Arial"/>
              </a:rPr>
              <a:t>	</a:t>
            </a:r>
            <a:r>
              <a:rPr sz="2667" spc="-107">
                <a:latin typeface="Arial"/>
                <a:cs typeface="Arial"/>
              </a:rPr>
              <a:t>L</a:t>
            </a:r>
            <a:r>
              <a:rPr sz="2667" spc="-127">
                <a:latin typeface="Arial"/>
                <a:cs typeface="Arial"/>
              </a:rPr>
              <a:t>o</a:t>
            </a:r>
            <a:r>
              <a:rPr sz="2667" spc="-100">
                <a:latin typeface="Arial"/>
                <a:cs typeface="Arial"/>
              </a:rPr>
              <a:t>b</a:t>
            </a:r>
            <a:r>
              <a:rPr sz="2667" spc="-113">
                <a:latin typeface="Arial"/>
                <a:cs typeface="Arial"/>
              </a:rPr>
              <a:t>b</a:t>
            </a:r>
            <a:r>
              <a:rPr sz="2667" spc="187">
                <a:latin typeface="Arial"/>
                <a:cs typeface="Arial"/>
              </a:rPr>
              <a:t>y</a:t>
            </a:r>
            <a:endParaRPr sz="2667">
              <a:latin typeface="Arial"/>
              <a:cs typeface="Arial"/>
            </a:endParaRPr>
          </a:p>
        </p:txBody>
      </p:sp>
      <p:sp>
        <p:nvSpPr>
          <p:cNvPr id="3" name="object 3"/>
          <p:cNvSpPr/>
          <p:nvPr>
            <p:custDataLst>
              <p:tags r:id="rId4"/>
            </p:custDataLst>
          </p:nvPr>
        </p:nvSpPr>
        <p:spPr>
          <a:xfrm>
            <a:off x="1" y="1"/>
            <a:ext cx="521732" cy="6854335"/>
          </a:xfrm>
          <a:prstGeom prst="rect">
            <a:avLst/>
          </a:prstGeom>
          <a:blipFill>
            <a:blip r:embed="rId5"/>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custDataLst>
              <p:tags r:id="rId6"/>
            </p:custDataLst>
          </p:nvPr>
        </p:nvSpPr>
        <p:spPr>
          <a:xfrm>
            <a:off x="1713533" y="1434432"/>
            <a:ext cx="9017261" cy="4783197"/>
          </a:xfrm>
          <a:prstGeom prst="rect">
            <a:avLst/>
          </a:prstGeom>
          <a:blipFill>
            <a:blip r:embed="rId7"/>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custDataLst>
              <p:tags r:id="rId8"/>
            </p:custDataLst>
          </p:nvPr>
        </p:nvSpPr>
        <p:spPr>
          <a:xfrm>
            <a:off x="2758950" y="2200300"/>
            <a:ext cx="6926428" cy="3397765"/>
          </a:xfrm>
          <a:prstGeom prst="rect">
            <a:avLst/>
          </a:prstGeom>
          <a:blipFill>
            <a:blip r:embed="rId9"/>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a:spLocks noGrp="1"/>
          </p:cNvSpPr>
          <p:nvPr>
            <p:ph type="sldNum" sz="quarter" idx="7"/>
            <p:custDataLst>
              <p:tags r:id="rId10"/>
            </p:custDataLst>
          </p:nvPr>
        </p:nvSpPr>
        <p:spPr>
          <a:prstGeom prst="rect">
            <a:avLst/>
          </a:prstGeom>
        </p:spPr>
        <p:txBody>
          <a:bodyPr vert="horz" wrap="square" lIns="0" tIns="847" rIns="0" bIns="0" rtlCol="0">
            <a:spAutoFit/>
          </a:bodyPr>
          <a:lstStyle/>
          <a:p>
            <a:pPr marL="50799" marR="0" lvl="0" indent="0" algn="l" defTabSz="1219170" rtl="0" eaLnBrk="1" fontAlgn="auto" latinLnBrk="0" hangingPunct="1">
              <a:lnSpc>
                <a:spcPct val="100000"/>
              </a:lnSpc>
              <a:spcBef>
                <a:spcPts val="7"/>
              </a:spcBef>
              <a:spcAft>
                <a:spcPct val="0"/>
              </a:spcAft>
              <a:buClrTx/>
              <a:buSzTx/>
              <a:buFontTx/>
              <a:buNone/>
              <a:defRPr/>
            </a:pPr>
            <a:fld id="{81D60167-4931-47E6-BA6A-407CBD079E47}" type="slidenum">
              <a:rPr kumimoji="0" sz="1333" b="0" i="0" u="none" strike="noStrike" kern="1200" cap="none" spc="0" normalizeH="0" baseline="0" noProof="0">
                <a:ln>
                  <a:noFill/>
                </a:ln>
                <a:solidFill>
                  <a:srgbClr val="595959"/>
                </a:solidFill>
                <a:effectLst/>
                <a:uLnTx/>
                <a:uFillTx/>
                <a:latin typeface="Arial"/>
                <a:ea typeface="+mn-ea"/>
                <a:cs typeface="Arial"/>
              </a:rPr>
              <a:pPr marL="50799" marR="0" lvl="0" indent="0" algn="l" defTabSz="1219170" rtl="0" eaLnBrk="1" fontAlgn="auto" latinLnBrk="0" hangingPunct="1">
                <a:lnSpc>
                  <a:spcPct val="100000"/>
                </a:lnSpc>
                <a:spcBef>
                  <a:spcPts val="7"/>
                </a:spcBef>
                <a:spcAft>
                  <a:spcPct val="0"/>
                </a:spcAft>
                <a:buClrTx/>
                <a:buSzTx/>
                <a:buFontTx/>
                <a:buNone/>
                <a:defRPr/>
              </a:pPr>
              <a:t>47</a:t>
            </a:fld>
            <a:endParaRPr kumimoji="0" sz="1333" b="0" i="0" u="none" strike="noStrike" kern="1200" cap="none" spc="0" normalizeH="0" baseline="0" noProof="0">
              <a:ln>
                <a:noFill/>
              </a:ln>
              <a:solidFill>
                <a:srgbClr val="595959"/>
              </a:solidFill>
              <a:effectLst/>
              <a:uLnTx/>
              <a:uFillTx/>
              <a:latin typeface="Arial"/>
              <a:ea typeface="+mn-ea"/>
              <a:cs typeface="Arial"/>
            </a:endParaRPr>
          </a:p>
        </p:txBody>
      </p:sp>
      <p:pic>
        <p:nvPicPr>
          <p:cNvPr id="7" name="Picture 6"/>
          <p:cNvPicPr>
            <a:picLocks noChangeAspect="1"/>
          </p:cNvPicPr>
          <p:nvPr>
            <p:custDataLst>
              <p:tags r:id="rId12"/>
            </p:custDataLst>
          </p:nvPr>
        </p:nvPicPr>
        <p:blipFill>
          <a:blip r:embed="rId11">
            <a:extLst>
              <a:ext uri="{28A0092B-C50C-407E-A947-70E740481C1C}">
                <a14:useLocalDpi xmlns:a14="http://schemas.microsoft.com/office/drawing/2010/main" val="0"/>
              </a:ext>
            </a:extLst>
          </a:blip>
          <a:stretch>
            <a:fillRect/>
          </a:stretch>
        </p:blipFill>
        <p:spPr>
          <a:xfrm>
            <a:off x="936088" y="6093124"/>
            <a:ext cx="1822862" cy="615749"/>
          </a:xfrm>
          <a:prstGeom prst="rect">
            <a:avLst/>
          </a:prstGeom>
        </p:spPr>
      </p:pic>
    </p:spTree>
    <p:custDataLst>
      <p:tags r:id="rId13"/>
    </p:custDataLst>
    <p:extLst>
      <p:ext uri="{BB962C8B-B14F-4D97-AF65-F5344CB8AC3E}">
        <p14:creationId xmlns:p14="http://schemas.microsoft.com/office/powerpoint/2010/main" val="2630618582"/>
      </p:ext>
    </p:extLst>
  </p:cSld>
  <p:clrMapOvr>
    <a:masterClrMapping/>
  </p:clrMapOvr>
  <p:transition/>
  <p:timing/>
</p:sld>
</file>

<file path=ppt/slides/slide4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p:cSld>
    <p:spTree>
      <p:nvGrpSpPr>
        <p:cNvPr id="1" name=""/>
        <p:cNvGrpSpPr/>
        <p:nvPr/>
      </p:nvGrpSpPr>
      <p:grpSpPr>
        <a:xfrm>
          <a:off x="0" y="0"/>
          <a:ext cx="0" cy="0"/>
        </a:xfrm>
      </p:grpSpPr>
      <p:sp>
        <p:nvSpPr>
          <p:cNvPr id="2" name="object 2"/>
          <p:cNvSpPr/>
          <p:nvPr>
            <p:custDataLst>
              <p:tags r:id="rId3"/>
            </p:custDataLst>
          </p:nvPr>
        </p:nvSpPr>
        <p:spPr>
          <a:xfrm>
            <a:off x="1039620" y="1172455"/>
            <a:ext cx="9945179" cy="5685544"/>
          </a:xfrm>
          <a:prstGeom prst="rect">
            <a:avLst/>
          </a:prstGeom>
          <a:blipFill>
            <a:blip r:embed="rId4"/>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custDataLst>
              <p:tags r:id="rId5"/>
            </p:custDataLst>
          </p:nvPr>
        </p:nvSpPr>
        <p:spPr>
          <a:xfrm>
            <a:off x="1652900" y="545567"/>
            <a:ext cx="8297333" cy="529996"/>
          </a:xfrm>
          <a:prstGeom prst="rect">
            <a:avLst/>
          </a:prstGeom>
        </p:spPr>
        <p:txBody>
          <a:bodyPr vert="horz" wrap="square" lIns="0" tIns="16933" rIns="0" bIns="0" rtlCol="0">
            <a:spAutoFit/>
          </a:bodyPr>
          <a:lstStyle/>
          <a:p>
            <a:pPr marL="16933">
              <a:spcBef>
                <a:spcPts val="133"/>
              </a:spcBef>
              <a:tabLst>
                <a:tab pos="5576007"/>
              </a:tabLst>
            </a:pPr>
            <a:r>
              <a:rPr spc="-7"/>
              <a:t>THE </a:t>
            </a:r>
            <a:r>
              <a:rPr spc="-13"/>
              <a:t>VFAIR: </a:t>
            </a:r>
            <a:r>
              <a:rPr sz="2533" spc="-33" smtClean="0">
                <a:latin typeface="Arial"/>
                <a:cs typeface="Arial"/>
              </a:rPr>
              <a:t>Job</a:t>
            </a:r>
            <a:r>
              <a:rPr lang="en-US" sz="2533" spc="-33" smtClean="0">
                <a:latin typeface="Arial"/>
                <a:cs typeface="Arial"/>
              </a:rPr>
              <a:t> </a:t>
            </a:r>
            <a:r>
              <a:rPr lang="en-US" sz="2533" spc="-33">
                <a:latin typeface="Arial"/>
                <a:cs typeface="Arial"/>
              </a:rPr>
              <a:t>S</a:t>
            </a:r>
            <a:r>
              <a:rPr sz="2533" spc="-33" smtClean="0">
                <a:latin typeface="Arial"/>
                <a:cs typeface="Arial"/>
              </a:rPr>
              <a:t>eeker</a:t>
            </a:r>
            <a:r>
              <a:rPr sz="2533" spc="7" smtClean="0">
                <a:latin typeface="Arial"/>
                <a:cs typeface="Arial"/>
              </a:rPr>
              <a:t> </a:t>
            </a:r>
            <a:r>
              <a:rPr sz="2533" spc="7">
                <a:latin typeface="Arial"/>
                <a:cs typeface="Arial"/>
              </a:rPr>
              <a:t>Experience</a:t>
            </a:r>
            <a:r>
              <a:rPr sz="2533" spc="-73">
                <a:latin typeface="Arial"/>
                <a:cs typeface="Arial"/>
              </a:rPr>
              <a:t> </a:t>
            </a:r>
            <a:r>
              <a:rPr sz="2533" spc="280">
                <a:latin typeface="Arial"/>
                <a:cs typeface="Arial"/>
              </a:rPr>
              <a:t>/	</a:t>
            </a:r>
            <a:r>
              <a:rPr sz="2533" spc="7">
                <a:latin typeface="Arial"/>
                <a:cs typeface="Arial"/>
              </a:rPr>
              <a:t>Trade </a:t>
            </a:r>
            <a:r>
              <a:rPr sz="2533">
                <a:latin typeface="Arial"/>
                <a:cs typeface="Arial"/>
              </a:rPr>
              <a:t>Show</a:t>
            </a:r>
            <a:r>
              <a:rPr sz="2533" spc="-240">
                <a:latin typeface="Arial"/>
                <a:cs typeface="Arial"/>
              </a:rPr>
              <a:t> </a:t>
            </a:r>
            <a:r>
              <a:rPr sz="2533" spc="-13">
                <a:latin typeface="Arial"/>
                <a:cs typeface="Arial"/>
              </a:rPr>
              <a:t>Floor</a:t>
            </a:r>
            <a:endParaRPr sz="2533">
              <a:latin typeface="Arial"/>
              <a:cs typeface="Arial"/>
            </a:endParaRPr>
          </a:p>
        </p:txBody>
      </p:sp>
      <p:sp>
        <p:nvSpPr>
          <p:cNvPr id="4" name="object 4"/>
          <p:cNvSpPr/>
          <p:nvPr>
            <p:custDataLst>
              <p:tags r:id="rId6"/>
            </p:custDataLst>
          </p:nvPr>
        </p:nvSpPr>
        <p:spPr>
          <a:xfrm>
            <a:off x="1308334" y="1439967"/>
            <a:ext cx="9534961" cy="4710997"/>
          </a:xfrm>
          <a:prstGeom prst="rect">
            <a:avLst/>
          </a:prstGeom>
          <a:blipFill>
            <a:blip r:embed="rId7"/>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custDataLst>
              <p:tags r:id="rId8"/>
            </p:custDataLst>
          </p:nvPr>
        </p:nvSpPr>
        <p:spPr>
          <a:xfrm>
            <a:off x="1" y="1"/>
            <a:ext cx="521732" cy="6854335"/>
          </a:xfrm>
          <a:prstGeom prst="rect">
            <a:avLst/>
          </a:prstGeom>
          <a:blipFill>
            <a:blip r:embed="rId9"/>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a:spLocks noGrp="1"/>
          </p:cNvSpPr>
          <p:nvPr>
            <p:ph type="sldNum" sz="quarter" idx="7"/>
            <p:custDataLst>
              <p:tags r:id="rId10"/>
            </p:custDataLst>
          </p:nvPr>
        </p:nvSpPr>
        <p:spPr>
          <a:prstGeom prst="rect">
            <a:avLst/>
          </a:prstGeom>
        </p:spPr>
        <p:txBody>
          <a:bodyPr vert="horz" wrap="square" lIns="0" tIns="847" rIns="0" bIns="0" rtlCol="0">
            <a:spAutoFit/>
          </a:bodyPr>
          <a:lstStyle/>
          <a:p>
            <a:pPr marL="50799" marR="0" lvl="0" indent="0" algn="l" defTabSz="1219170" rtl="0" eaLnBrk="1" fontAlgn="auto" latinLnBrk="0" hangingPunct="1">
              <a:lnSpc>
                <a:spcPct val="100000"/>
              </a:lnSpc>
              <a:spcBef>
                <a:spcPts val="7"/>
              </a:spcBef>
              <a:spcAft>
                <a:spcPct val="0"/>
              </a:spcAft>
              <a:buClrTx/>
              <a:buSzTx/>
              <a:buFontTx/>
              <a:buNone/>
              <a:defRPr/>
            </a:pPr>
            <a:fld id="{81D60167-4931-47E6-BA6A-407CBD079E47}" type="slidenum">
              <a:rPr kumimoji="0" sz="1333" b="0" i="0" u="none" strike="noStrike" kern="1200" cap="none" spc="0" normalizeH="0" baseline="0" noProof="0">
                <a:ln>
                  <a:noFill/>
                </a:ln>
                <a:solidFill>
                  <a:srgbClr val="595959"/>
                </a:solidFill>
                <a:effectLst/>
                <a:uLnTx/>
                <a:uFillTx/>
                <a:latin typeface="Arial"/>
                <a:ea typeface="+mn-ea"/>
                <a:cs typeface="Arial"/>
              </a:rPr>
              <a:pPr marL="50799" marR="0" lvl="0" indent="0" algn="l" defTabSz="1219170" rtl="0" eaLnBrk="1" fontAlgn="auto" latinLnBrk="0" hangingPunct="1">
                <a:lnSpc>
                  <a:spcPct val="100000"/>
                </a:lnSpc>
                <a:spcBef>
                  <a:spcPts val="7"/>
                </a:spcBef>
                <a:spcAft>
                  <a:spcPct val="0"/>
                </a:spcAft>
                <a:buClrTx/>
                <a:buSzTx/>
                <a:buFontTx/>
                <a:buNone/>
                <a:defRPr/>
              </a:pPr>
              <a:t>48</a:t>
            </a:fld>
            <a:endParaRPr kumimoji="0" sz="1333" b="0" i="0" u="none" strike="noStrike" kern="1200" cap="none" spc="0" normalizeH="0" baseline="0" noProof="0">
              <a:ln>
                <a:noFill/>
              </a:ln>
              <a:solidFill>
                <a:srgbClr val="595959"/>
              </a:solidFill>
              <a:effectLst/>
              <a:uLnTx/>
              <a:uFillTx/>
              <a:latin typeface="Arial"/>
              <a:ea typeface="+mn-ea"/>
              <a:cs typeface="Arial"/>
            </a:endParaRPr>
          </a:p>
        </p:txBody>
      </p:sp>
      <p:pic>
        <p:nvPicPr>
          <p:cNvPr id="7" name="Picture 6"/>
          <p:cNvPicPr>
            <a:picLocks noChangeAspect="1"/>
          </p:cNvPicPr>
          <p:nvPr>
            <p:custDataLst>
              <p:tags r:id="rId12"/>
            </p:custDataLst>
          </p:nvPr>
        </p:nvPicPr>
        <p:blipFill>
          <a:blip r:embed="rId11">
            <a:extLst>
              <a:ext uri="{28A0092B-C50C-407E-A947-70E740481C1C}">
                <a14:useLocalDpi xmlns:a14="http://schemas.microsoft.com/office/drawing/2010/main" val="0"/>
              </a:ext>
            </a:extLst>
          </a:blip>
          <a:stretch>
            <a:fillRect/>
          </a:stretch>
        </p:blipFill>
        <p:spPr>
          <a:xfrm>
            <a:off x="1039620" y="6267993"/>
            <a:ext cx="1822862" cy="615749"/>
          </a:xfrm>
          <a:prstGeom prst="rect">
            <a:avLst/>
          </a:prstGeom>
        </p:spPr>
      </p:pic>
    </p:spTree>
    <p:custDataLst>
      <p:tags r:id="rId13"/>
    </p:custDataLst>
    <p:extLst>
      <p:ext uri="{BB962C8B-B14F-4D97-AF65-F5344CB8AC3E}">
        <p14:creationId xmlns:p14="http://schemas.microsoft.com/office/powerpoint/2010/main" val="679859634"/>
      </p:ext>
    </p:extLst>
  </p:cSld>
  <p:clrMapOvr>
    <a:masterClrMapping/>
  </p:clrMapOvr>
  <p:transition/>
  <p:timing/>
</p:sld>
</file>

<file path=ppt/slides/slide4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p:cSld>
    <p:spTree>
      <p:nvGrpSpPr>
        <p:cNvPr id="1" name=""/>
        <p:cNvGrpSpPr/>
        <p:nvPr/>
      </p:nvGrpSpPr>
      <p:grpSpPr>
        <a:xfrm>
          <a:off x="0" y="0"/>
          <a:ext cx="0" cy="0"/>
        </a:xfrm>
      </p:grpSpPr>
      <p:sp>
        <p:nvSpPr>
          <p:cNvPr id="2" name="object 2"/>
          <p:cNvSpPr/>
          <p:nvPr>
            <p:custDataLst>
              <p:tags r:id="rId3"/>
            </p:custDataLst>
          </p:nvPr>
        </p:nvSpPr>
        <p:spPr>
          <a:xfrm>
            <a:off x="1039620" y="1172455"/>
            <a:ext cx="9945179" cy="5685544"/>
          </a:xfrm>
          <a:prstGeom prst="rect">
            <a:avLst/>
          </a:prstGeom>
          <a:blipFill>
            <a:blip r:embed="rId4"/>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custDataLst>
              <p:tags r:id="rId5"/>
            </p:custDataLst>
          </p:nvPr>
        </p:nvSpPr>
        <p:spPr>
          <a:xfrm>
            <a:off x="1936086" y="575734"/>
            <a:ext cx="8313420" cy="529996"/>
          </a:xfrm>
          <a:prstGeom prst="rect">
            <a:avLst/>
          </a:prstGeom>
        </p:spPr>
        <p:txBody>
          <a:bodyPr vert="horz" wrap="square" lIns="0" tIns="16933" rIns="0" bIns="0" rtlCol="0">
            <a:spAutoFit/>
          </a:bodyPr>
          <a:lstStyle/>
          <a:p>
            <a:pPr marL="16933">
              <a:spcBef>
                <a:spcPts val="133"/>
              </a:spcBef>
              <a:tabLst>
                <a:tab pos="5759729"/>
              </a:tabLst>
            </a:pPr>
            <a:r>
              <a:rPr spc="-7"/>
              <a:t>THE </a:t>
            </a:r>
            <a:r>
              <a:rPr spc="-53"/>
              <a:t>VFAIR</a:t>
            </a:r>
            <a:r>
              <a:rPr sz="2533" spc="-53">
                <a:latin typeface="Arial"/>
                <a:cs typeface="Arial"/>
              </a:rPr>
              <a:t>: </a:t>
            </a:r>
            <a:r>
              <a:rPr sz="2667" spc="-33" smtClean="0">
                <a:latin typeface="Arial"/>
                <a:cs typeface="Arial"/>
              </a:rPr>
              <a:t>Job</a:t>
            </a:r>
            <a:r>
              <a:rPr lang="en-US" sz="2667" spc="-33" smtClean="0">
                <a:latin typeface="Arial"/>
                <a:cs typeface="Arial"/>
              </a:rPr>
              <a:t> </a:t>
            </a:r>
            <a:r>
              <a:rPr lang="en-US" sz="2667" spc="-33">
                <a:latin typeface="Arial"/>
                <a:cs typeface="Arial"/>
              </a:rPr>
              <a:t>S</a:t>
            </a:r>
            <a:r>
              <a:rPr sz="2667" spc="-33" smtClean="0">
                <a:latin typeface="Arial"/>
                <a:cs typeface="Arial"/>
              </a:rPr>
              <a:t>eeker</a:t>
            </a:r>
            <a:r>
              <a:rPr sz="2667" spc="-107" smtClean="0">
                <a:latin typeface="Arial"/>
                <a:cs typeface="Arial"/>
              </a:rPr>
              <a:t> </a:t>
            </a:r>
            <a:r>
              <a:rPr sz="2667" spc="7">
                <a:latin typeface="Arial"/>
                <a:cs typeface="Arial"/>
              </a:rPr>
              <a:t>Experience</a:t>
            </a:r>
            <a:r>
              <a:rPr sz="2667" spc="-80">
                <a:latin typeface="Arial"/>
                <a:cs typeface="Arial"/>
              </a:rPr>
              <a:t> </a:t>
            </a:r>
            <a:r>
              <a:rPr sz="2667" spc="293">
                <a:latin typeface="Arial"/>
                <a:cs typeface="Arial"/>
              </a:rPr>
              <a:t>/	</a:t>
            </a:r>
            <a:r>
              <a:rPr sz="2667" spc="33">
                <a:latin typeface="Arial"/>
                <a:cs typeface="Arial"/>
              </a:rPr>
              <a:t>Exhibitor</a:t>
            </a:r>
            <a:r>
              <a:rPr sz="2667" spc="-160">
                <a:latin typeface="Arial"/>
                <a:cs typeface="Arial"/>
              </a:rPr>
              <a:t> </a:t>
            </a:r>
            <a:r>
              <a:rPr sz="2667" spc="-67">
                <a:latin typeface="Arial"/>
                <a:cs typeface="Arial"/>
              </a:rPr>
              <a:t>Booth</a:t>
            </a:r>
            <a:endParaRPr sz="2667">
              <a:latin typeface="Arial"/>
              <a:cs typeface="Arial"/>
            </a:endParaRPr>
          </a:p>
        </p:txBody>
      </p:sp>
      <p:sp>
        <p:nvSpPr>
          <p:cNvPr id="4" name="object 4"/>
          <p:cNvSpPr/>
          <p:nvPr>
            <p:custDataLst>
              <p:tags r:id="rId6"/>
            </p:custDataLst>
          </p:nvPr>
        </p:nvSpPr>
        <p:spPr>
          <a:xfrm>
            <a:off x="1381300" y="1435399"/>
            <a:ext cx="9301800" cy="4660797"/>
          </a:xfrm>
          <a:prstGeom prst="rect">
            <a:avLst/>
          </a:prstGeom>
          <a:blipFill>
            <a:blip r:embed="rId7"/>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custDataLst>
              <p:tags r:id="rId8"/>
            </p:custDataLst>
          </p:nvPr>
        </p:nvSpPr>
        <p:spPr>
          <a:xfrm>
            <a:off x="1" y="1"/>
            <a:ext cx="521732" cy="6854335"/>
          </a:xfrm>
          <a:prstGeom prst="rect">
            <a:avLst/>
          </a:prstGeom>
          <a:blipFill>
            <a:blip r:embed="rId9"/>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a:spLocks noGrp="1"/>
          </p:cNvSpPr>
          <p:nvPr>
            <p:ph type="sldNum" sz="quarter" idx="7"/>
            <p:custDataLst>
              <p:tags r:id="rId10"/>
            </p:custDataLst>
          </p:nvPr>
        </p:nvSpPr>
        <p:spPr>
          <a:prstGeom prst="rect">
            <a:avLst/>
          </a:prstGeom>
        </p:spPr>
        <p:txBody>
          <a:bodyPr vert="horz" wrap="square" lIns="0" tIns="847" rIns="0" bIns="0" rtlCol="0">
            <a:spAutoFit/>
          </a:bodyPr>
          <a:lstStyle/>
          <a:p>
            <a:pPr marL="50799" marR="0" lvl="0" indent="0" algn="l" defTabSz="1219170" rtl="0" eaLnBrk="1" fontAlgn="auto" latinLnBrk="0" hangingPunct="1">
              <a:lnSpc>
                <a:spcPct val="100000"/>
              </a:lnSpc>
              <a:spcBef>
                <a:spcPts val="7"/>
              </a:spcBef>
              <a:spcAft>
                <a:spcPct val="0"/>
              </a:spcAft>
              <a:buClrTx/>
              <a:buSzTx/>
              <a:buFontTx/>
              <a:buNone/>
              <a:defRPr/>
            </a:pPr>
            <a:fld id="{81D60167-4931-47E6-BA6A-407CBD079E47}" type="slidenum">
              <a:rPr kumimoji="0" sz="1333" b="0" i="0" u="none" strike="noStrike" kern="1200" cap="none" spc="0" normalizeH="0" baseline="0" noProof="0">
                <a:ln>
                  <a:noFill/>
                </a:ln>
                <a:solidFill>
                  <a:srgbClr val="595959"/>
                </a:solidFill>
                <a:effectLst/>
                <a:uLnTx/>
                <a:uFillTx/>
                <a:latin typeface="Arial"/>
                <a:ea typeface="+mn-ea"/>
                <a:cs typeface="Arial"/>
              </a:rPr>
              <a:pPr marL="50799" marR="0" lvl="0" indent="0" algn="l" defTabSz="1219170" rtl="0" eaLnBrk="1" fontAlgn="auto" latinLnBrk="0" hangingPunct="1">
                <a:lnSpc>
                  <a:spcPct val="100000"/>
                </a:lnSpc>
                <a:spcBef>
                  <a:spcPts val="7"/>
                </a:spcBef>
                <a:spcAft>
                  <a:spcPct val="0"/>
                </a:spcAft>
                <a:buClrTx/>
                <a:buSzTx/>
                <a:buFontTx/>
                <a:buNone/>
                <a:defRPr/>
              </a:pPr>
              <a:t>49</a:t>
            </a:fld>
            <a:endParaRPr kumimoji="0" sz="1333" b="0" i="0" u="none" strike="noStrike" kern="1200" cap="none" spc="0" normalizeH="0" baseline="0" noProof="0">
              <a:ln>
                <a:noFill/>
              </a:ln>
              <a:solidFill>
                <a:srgbClr val="595959"/>
              </a:solidFill>
              <a:effectLst/>
              <a:uLnTx/>
              <a:uFillTx/>
              <a:latin typeface="Arial"/>
              <a:ea typeface="+mn-ea"/>
              <a:cs typeface="Arial"/>
            </a:endParaRPr>
          </a:p>
        </p:txBody>
      </p:sp>
      <p:pic>
        <p:nvPicPr>
          <p:cNvPr id="7" name="Picture 6"/>
          <p:cNvPicPr>
            <a:picLocks noChangeAspect="1"/>
          </p:cNvPicPr>
          <p:nvPr>
            <p:custDataLst>
              <p:tags r:id="rId12"/>
            </p:custDataLst>
          </p:nvPr>
        </p:nvPicPr>
        <p:blipFill>
          <a:blip r:embed="rId11">
            <a:extLst>
              <a:ext uri="{28A0092B-C50C-407E-A947-70E740481C1C}">
                <a14:useLocalDpi xmlns:a14="http://schemas.microsoft.com/office/drawing/2010/main" val="0"/>
              </a:ext>
            </a:extLst>
          </a:blip>
          <a:stretch>
            <a:fillRect/>
          </a:stretch>
        </p:blipFill>
        <p:spPr>
          <a:xfrm>
            <a:off x="858375" y="6238587"/>
            <a:ext cx="1822862" cy="615749"/>
          </a:xfrm>
          <a:prstGeom prst="rect">
            <a:avLst/>
          </a:prstGeom>
        </p:spPr>
      </p:pic>
    </p:spTree>
    <p:custDataLst>
      <p:tags r:id="rId13"/>
    </p:custDataLst>
    <p:extLst>
      <p:ext uri="{BB962C8B-B14F-4D97-AF65-F5344CB8AC3E}">
        <p14:creationId xmlns:p14="http://schemas.microsoft.com/office/powerpoint/2010/main" val="2414451616"/>
      </p:ext>
    </p:extLst>
  </p:cSld>
  <p:clrMapOvr>
    <a:masterClrMapping/>
  </p:clrMapOvr>
  <p:transition/>
  <p:timing/>
</p:sld>
</file>

<file path=ppt/slides/slide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sz="quarter" idx="12"/>
            <p:custDataLst>
              <p:tags r:id="rId2"/>
            </p:custDataLst>
          </p:nvPr>
        </p:nvSpPr>
        <p:spPr/>
        <p:txBody>
          <a:bodyPr/>
          <a:lstStyle/>
          <a:p>
            <a:fld id="{158B7785-F6D6-45F8-833E-07BD84680091}" type="slidenum">
              <a:rPr lang="en-US" smtClean="0"/>
              <a:t>5</a:t>
            </a:fld>
            <a:endParaRPr lang="en-US"/>
          </a:p>
        </p:txBody>
      </p:sp>
      <p:sp>
        <p:nvSpPr>
          <p:cNvPr id="3" name="Title 2"/>
          <p:cNvSpPr>
            <a:spLocks noGrp="1"/>
          </p:cNvSpPr>
          <p:nvPr>
            <p:ph type="title"/>
            <p:custDataLst>
              <p:tags r:id="rId3"/>
            </p:custDataLst>
          </p:nvPr>
        </p:nvSpPr>
        <p:spPr/>
        <p:txBody>
          <a:bodyPr/>
          <a:lstStyle/>
          <a:p>
            <a:r>
              <a:rPr lang="en-US"/>
              <a:t>Today’s Speakers</a:t>
            </a:r>
          </a:p>
        </p:txBody>
      </p:sp>
      <p:pic>
        <p:nvPicPr>
          <p:cNvPr id="8" name="Picture Placeholder 7"/>
          <p:cNvPicPr>
            <a:picLocks noGrp="1" noChangeAspect="1"/>
          </p:cNvPicPr>
          <p:nvPr>
            <p:ph type="pic" sz="quarter" idx="13"/>
            <p:custDataLst>
              <p:tags r:id="rId5"/>
            </p:custDataLst>
          </p:nvPr>
        </p:nvPicPr>
        <p:blipFill>
          <a:blip r:embed="rId4">
            <a:extLst>
              <a:ext uri="{28A0092B-C50C-407E-A947-70E740481C1C}">
                <a14:useLocalDpi xmlns:a14="http://schemas.microsoft.com/office/drawing/2010/main" val="0"/>
              </a:ext>
            </a:extLst>
          </a:blip>
          <a:srcRect t="12512" b="12512"/>
          <a:stretch>
            <a:fillRect/>
          </a:stretch>
        </p:blipFill>
        <p:spPr/>
      </p:pic>
      <p:sp>
        <p:nvSpPr>
          <p:cNvPr id="10" name="Content Placeholder 9"/>
          <p:cNvSpPr>
            <a:spLocks noGrp="1"/>
          </p:cNvSpPr>
          <p:nvPr>
            <p:ph sz="half" idx="15"/>
            <p:custDataLst>
              <p:tags r:id="rId6"/>
            </p:custDataLst>
          </p:nvPr>
        </p:nvSpPr>
        <p:spPr>
          <a:xfrm>
            <a:off x="8306102" y="3793001"/>
            <a:ext cx="3566160" cy="2201789"/>
          </a:xfrm>
        </p:spPr>
        <p:txBody>
          <a:bodyPr/>
          <a:lstStyle/>
          <a:p>
            <a:r>
              <a:rPr lang="en-US">
                <a:latin typeface="Calibri" panose="020f0502020204030204" pitchFamily="34" charset="0"/>
              </a:rPr>
              <a:t>Jason Rzepka</a:t>
            </a:r>
            <a:endParaRPr lang="en-US"/>
          </a:p>
          <a:p>
            <a:pPr lvl="1"/>
            <a:r>
              <a:rPr lang="en-US"/>
              <a:t>Cultural Strategist</a:t>
            </a:r>
          </a:p>
          <a:p>
            <a:pPr lvl="2"/>
            <a:r>
              <a:rPr lang="en-US"/>
              <a:t>100KOpportunities Initiative</a:t>
            </a:r>
          </a:p>
        </p:txBody>
      </p:sp>
      <p:pic>
        <p:nvPicPr>
          <p:cNvPr id="9" name="Picture Placeholder 8"/>
          <p:cNvPicPr>
            <a:picLocks noGrp="1" noChangeAspect="1"/>
          </p:cNvPicPr>
          <p:nvPr>
            <p:ph type="pic" sz="quarter" idx="14"/>
            <p:custDataLst>
              <p:tags r:id="rId8"/>
            </p:custDataLst>
          </p:nvPr>
        </p:nvPicPr>
        <p:blipFill>
          <a:blip r:embed="rId7">
            <a:extLst>
              <a:ext uri="{28A0092B-C50C-407E-A947-70E740481C1C}">
                <a14:useLocalDpi xmlns:a14="http://schemas.microsoft.com/office/drawing/2010/main" val="0"/>
              </a:ext>
            </a:extLst>
          </a:blip>
          <a:srcRect l="3108" r="3108"/>
          <a:stretch>
            <a:fillRect/>
          </a:stretch>
        </p:blipFill>
        <p:spPr/>
      </p:pic>
      <p:sp>
        <p:nvSpPr>
          <p:cNvPr id="7" name="Content Placeholder 6"/>
          <p:cNvSpPr>
            <a:spLocks noGrp="1"/>
          </p:cNvSpPr>
          <p:nvPr>
            <p:ph sz="half" idx="1"/>
            <p:custDataLst>
              <p:tags r:id="rId9"/>
            </p:custDataLst>
          </p:nvPr>
        </p:nvSpPr>
        <p:spPr/>
        <p:txBody>
          <a:bodyPr/>
          <a:lstStyle/>
          <a:p>
            <a:r>
              <a:rPr lang="en-US"/>
              <a:t>Charles Hiteshew</a:t>
            </a:r>
          </a:p>
          <a:p>
            <a:pPr lvl="1"/>
            <a:r>
              <a:rPr lang="en-US"/>
              <a:t>Executive Director    </a:t>
            </a:r>
          </a:p>
          <a:p>
            <a:pPr lvl="2"/>
            <a:r>
              <a:rPr lang="en-US"/>
              <a:t>100KOpportunities Initiative</a:t>
            </a:r>
          </a:p>
        </p:txBody>
      </p:sp>
      <p:pic>
        <p:nvPicPr>
          <p:cNvPr id="6" name="Picture Placeholder 5">
            <a:extLst>
              <a:ext uri="{FF2B5EF4-FFF2-40B4-BE49-F238E27FC236}">
                <a16:creationId xmlns:a16="http://schemas.microsoft.com/office/drawing/2014/main" id="{D06FF2E6-5B59-4547-8668-AD903D7FA682}"/>
              </a:ext>
            </a:extLst>
          </p:cNvPr>
          <p:cNvPicPr>
            <a:picLocks noGrp="1" noChangeAspect="1"/>
          </p:cNvPicPr>
          <p:nvPr>
            <p:ph type="pic" sz="quarter" idx="16"/>
            <p:custDataLst>
              <p:tags r:id="rId11"/>
            </p:custDataLst>
          </p:nvPr>
        </p:nvPicPr>
        <p:blipFill>
          <a:blip r:embed="rId10">
            <a:extLst>
              <a:ext uri="{28A0092B-C50C-407E-A947-70E740481C1C}">
                <a14:useLocalDpi xmlns:a14="http://schemas.microsoft.com/office/drawing/2010/main" val="0"/>
              </a:ext>
            </a:extLst>
          </a:blip>
          <a:stretch>
            <a:fillRect/>
          </a:stretch>
        </p:blipFill>
        <p:spPr>
          <a:xfrm>
            <a:off x="9096375" y="1271588"/>
            <a:ext cx="2133600" cy="2133600"/>
          </a:xfrm>
        </p:spPr>
      </p:pic>
      <p:sp>
        <p:nvSpPr>
          <p:cNvPr id="5" name="Content Placeholder 4"/>
          <p:cNvSpPr>
            <a:spLocks noGrp="1"/>
          </p:cNvSpPr>
          <p:nvPr>
            <p:ph sz="half" idx="2"/>
            <p:custDataLst>
              <p:tags r:id="rId12"/>
            </p:custDataLst>
          </p:nvPr>
        </p:nvSpPr>
        <p:spPr>
          <a:xfrm>
            <a:off x="588606" y="3874554"/>
            <a:ext cx="3566160" cy="2201789"/>
          </a:xfrm>
        </p:spPr>
        <p:txBody>
          <a:bodyPr/>
          <a:lstStyle/>
          <a:p>
            <a:r>
              <a:rPr lang="en-US"/>
              <a:t>Jacqueline Ivy</a:t>
            </a:r>
          </a:p>
          <a:p>
            <a:pPr lvl="1"/>
            <a:r>
              <a:rPr lang="en-US"/>
              <a:t>Senior Program Manager   </a:t>
            </a:r>
          </a:p>
          <a:p>
            <a:pPr lvl="2"/>
            <a:r>
              <a:rPr lang="en-US"/>
              <a:t>GetSchooled.com</a:t>
            </a:r>
          </a:p>
        </p:txBody>
      </p:sp>
    </p:spTree>
    <p:custDataLst>
      <p:tags r:id="rId13"/>
    </p:custDataLst>
    <p:extLst>
      <p:ext uri="{BB962C8B-B14F-4D97-AF65-F5344CB8AC3E}">
        <p14:creationId xmlns:p14="http://schemas.microsoft.com/office/powerpoint/2010/main" val="1236050085"/>
      </p:ext>
    </p:extLst>
  </p:cSld>
  <p:clrMapOvr>
    <a:masterClrMapping/>
  </p:clrMapOvr>
  <p:transition/>
  <p:timing/>
</p:sld>
</file>

<file path=ppt/slides/slide5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p:cSld>
    <p:spTree>
      <p:nvGrpSpPr>
        <p:cNvPr id="1" name=""/>
        <p:cNvGrpSpPr/>
        <p:nvPr/>
      </p:nvGrpSpPr>
      <p:grpSpPr>
        <a:xfrm>
          <a:off x="0" y="0"/>
          <a:ext cx="0" cy="0"/>
        </a:xfrm>
      </p:grpSpPr>
      <p:sp>
        <p:nvSpPr>
          <p:cNvPr id="2" name="object 2"/>
          <p:cNvSpPr/>
          <p:nvPr>
            <p:custDataLst>
              <p:tags r:id="rId3"/>
            </p:custDataLst>
          </p:nvPr>
        </p:nvSpPr>
        <p:spPr>
          <a:xfrm>
            <a:off x="1039620" y="1172455"/>
            <a:ext cx="9945179" cy="5685544"/>
          </a:xfrm>
          <a:prstGeom prst="rect">
            <a:avLst/>
          </a:prstGeom>
          <a:blipFill>
            <a:blip r:embed="rId4"/>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custDataLst>
              <p:tags r:id="rId5"/>
            </p:custDataLst>
          </p:nvPr>
        </p:nvSpPr>
        <p:spPr>
          <a:xfrm>
            <a:off x="2235007" y="560834"/>
            <a:ext cx="7716520" cy="529996"/>
          </a:xfrm>
          <a:prstGeom prst="rect">
            <a:avLst/>
          </a:prstGeom>
        </p:spPr>
        <p:txBody>
          <a:bodyPr vert="horz" wrap="square" lIns="0" tIns="16933" rIns="0" bIns="0" rtlCol="0">
            <a:spAutoFit/>
          </a:bodyPr>
          <a:lstStyle/>
          <a:p>
            <a:pPr marL="16933">
              <a:spcBef>
                <a:spcPts val="133"/>
              </a:spcBef>
              <a:tabLst>
                <a:tab pos="5774122"/>
              </a:tabLst>
            </a:pPr>
            <a:r>
              <a:rPr spc="-7"/>
              <a:t>THE </a:t>
            </a:r>
            <a:r>
              <a:rPr spc="-13"/>
              <a:t>VFAIR: </a:t>
            </a:r>
            <a:r>
              <a:rPr sz="2667" spc="-33" smtClean="0">
                <a:latin typeface="Arial"/>
                <a:cs typeface="Arial"/>
              </a:rPr>
              <a:t>Job</a:t>
            </a:r>
            <a:r>
              <a:rPr lang="en-US" sz="2667" spc="-33" smtClean="0">
                <a:latin typeface="Arial"/>
                <a:cs typeface="Arial"/>
              </a:rPr>
              <a:t> </a:t>
            </a:r>
            <a:r>
              <a:rPr lang="en-US" sz="2667" spc="-33">
                <a:latin typeface="Arial"/>
                <a:cs typeface="Arial"/>
              </a:rPr>
              <a:t>S</a:t>
            </a:r>
            <a:r>
              <a:rPr sz="2667" spc="-33" smtClean="0">
                <a:latin typeface="Arial"/>
                <a:cs typeface="Arial"/>
              </a:rPr>
              <a:t>eeker</a:t>
            </a:r>
            <a:r>
              <a:rPr sz="2667" smtClean="0">
                <a:latin typeface="Arial"/>
                <a:cs typeface="Arial"/>
              </a:rPr>
              <a:t> </a:t>
            </a:r>
            <a:r>
              <a:rPr sz="2667" spc="7">
                <a:latin typeface="Arial"/>
                <a:cs typeface="Arial"/>
              </a:rPr>
              <a:t>Experience</a:t>
            </a:r>
            <a:r>
              <a:rPr sz="2667" spc="-80">
                <a:latin typeface="Arial"/>
                <a:cs typeface="Arial"/>
              </a:rPr>
              <a:t> </a:t>
            </a:r>
            <a:r>
              <a:rPr sz="2667" spc="293">
                <a:latin typeface="Arial"/>
                <a:cs typeface="Arial"/>
              </a:rPr>
              <a:t>/	</a:t>
            </a:r>
            <a:r>
              <a:rPr sz="2667" spc="-27">
                <a:latin typeface="Arial"/>
                <a:cs typeface="Arial"/>
              </a:rPr>
              <a:t>Chat</a:t>
            </a:r>
            <a:r>
              <a:rPr sz="2667" spc="-173">
                <a:latin typeface="Arial"/>
                <a:cs typeface="Arial"/>
              </a:rPr>
              <a:t> </a:t>
            </a:r>
            <a:r>
              <a:rPr sz="2667" spc="-80">
                <a:latin typeface="Arial"/>
                <a:cs typeface="Arial"/>
              </a:rPr>
              <a:t>Rooms</a:t>
            </a:r>
            <a:endParaRPr sz="2667">
              <a:latin typeface="Arial"/>
              <a:cs typeface="Arial"/>
            </a:endParaRPr>
          </a:p>
        </p:txBody>
      </p:sp>
      <p:sp>
        <p:nvSpPr>
          <p:cNvPr id="4" name="object 4"/>
          <p:cNvSpPr/>
          <p:nvPr>
            <p:custDataLst>
              <p:tags r:id="rId6"/>
            </p:custDataLst>
          </p:nvPr>
        </p:nvSpPr>
        <p:spPr>
          <a:xfrm>
            <a:off x="1311001" y="1410134"/>
            <a:ext cx="9518169" cy="4576935"/>
          </a:xfrm>
          <a:prstGeom prst="rect">
            <a:avLst/>
          </a:prstGeom>
          <a:blipFill>
            <a:blip r:embed="rId7"/>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custDataLst>
              <p:tags r:id="rId8"/>
            </p:custDataLst>
          </p:nvPr>
        </p:nvSpPr>
        <p:spPr>
          <a:xfrm>
            <a:off x="1" y="1"/>
            <a:ext cx="521732" cy="6854335"/>
          </a:xfrm>
          <a:prstGeom prst="rect">
            <a:avLst/>
          </a:prstGeom>
          <a:blipFill>
            <a:blip r:embed="rId9"/>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a:spLocks noGrp="1"/>
          </p:cNvSpPr>
          <p:nvPr>
            <p:ph type="sldNum" sz="quarter" idx="7"/>
            <p:custDataLst>
              <p:tags r:id="rId10"/>
            </p:custDataLst>
          </p:nvPr>
        </p:nvSpPr>
        <p:spPr>
          <a:prstGeom prst="rect">
            <a:avLst/>
          </a:prstGeom>
        </p:spPr>
        <p:txBody>
          <a:bodyPr vert="horz" wrap="square" lIns="0" tIns="847" rIns="0" bIns="0" rtlCol="0">
            <a:spAutoFit/>
          </a:bodyPr>
          <a:lstStyle/>
          <a:p>
            <a:pPr marL="50799" marR="0" lvl="0" indent="0" algn="l" defTabSz="1219170" rtl="0" eaLnBrk="1" fontAlgn="auto" latinLnBrk="0" hangingPunct="1">
              <a:lnSpc>
                <a:spcPct val="100000"/>
              </a:lnSpc>
              <a:spcBef>
                <a:spcPts val="7"/>
              </a:spcBef>
              <a:spcAft>
                <a:spcPct val="0"/>
              </a:spcAft>
              <a:buClrTx/>
              <a:buSzTx/>
              <a:buFontTx/>
              <a:buNone/>
              <a:defRPr/>
            </a:pPr>
            <a:fld id="{81D60167-4931-47E6-BA6A-407CBD079E47}" type="slidenum">
              <a:rPr kumimoji="0" sz="1333" b="0" i="0" u="none" strike="noStrike" kern="1200" cap="none" spc="0" normalizeH="0" baseline="0" noProof="0">
                <a:ln>
                  <a:noFill/>
                </a:ln>
                <a:solidFill>
                  <a:srgbClr val="595959"/>
                </a:solidFill>
                <a:effectLst/>
                <a:uLnTx/>
                <a:uFillTx/>
                <a:latin typeface="Arial"/>
                <a:ea typeface="+mn-ea"/>
                <a:cs typeface="Arial"/>
              </a:rPr>
              <a:pPr marL="50799" marR="0" lvl="0" indent="0" algn="l" defTabSz="1219170" rtl="0" eaLnBrk="1" fontAlgn="auto" latinLnBrk="0" hangingPunct="1">
                <a:lnSpc>
                  <a:spcPct val="100000"/>
                </a:lnSpc>
                <a:spcBef>
                  <a:spcPts val="7"/>
                </a:spcBef>
                <a:spcAft>
                  <a:spcPct val="0"/>
                </a:spcAft>
                <a:buClrTx/>
                <a:buSzTx/>
                <a:buFontTx/>
                <a:buNone/>
                <a:defRPr/>
              </a:pPr>
              <a:t>50</a:t>
            </a:fld>
            <a:endParaRPr kumimoji="0" sz="1333" b="0" i="0" u="none" strike="noStrike" kern="1200" cap="none" spc="0" normalizeH="0" baseline="0" noProof="0">
              <a:ln>
                <a:noFill/>
              </a:ln>
              <a:solidFill>
                <a:srgbClr val="595959"/>
              </a:solidFill>
              <a:effectLst/>
              <a:uLnTx/>
              <a:uFillTx/>
              <a:latin typeface="Arial"/>
              <a:ea typeface="+mn-ea"/>
              <a:cs typeface="Arial"/>
            </a:endParaRPr>
          </a:p>
        </p:txBody>
      </p:sp>
      <p:pic>
        <p:nvPicPr>
          <p:cNvPr id="7" name="Picture 6"/>
          <p:cNvPicPr>
            <a:picLocks noChangeAspect="1"/>
          </p:cNvPicPr>
          <p:nvPr>
            <p:custDataLst>
              <p:tags r:id="rId12"/>
            </p:custDataLst>
          </p:nvPr>
        </p:nvPicPr>
        <p:blipFill>
          <a:blip r:embed="rId11">
            <a:extLst>
              <a:ext uri="{28A0092B-C50C-407E-A947-70E740481C1C}">
                <a14:useLocalDpi xmlns:a14="http://schemas.microsoft.com/office/drawing/2010/main" val="0"/>
              </a:ext>
            </a:extLst>
          </a:blip>
          <a:stretch>
            <a:fillRect/>
          </a:stretch>
        </p:blipFill>
        <p:spPr>
          <a:xfrm>
            <a:off x="710892" y="6165432"/>
            <a:ext cx="1822862" cy="615749"/>
          </a:xfrm>
          <a:prstGeom prst="rect">
            <a:avLst/>
          </a:prstGeom>
        </p:spPr>
      </p:pic>
    </p:spTree>
    <p:custDataLst>
      <p:tags r:id="rId13"/>
    </p:custDataLst>
    <p:extLst>
      <p:ext uri="{BB962C8B-B14F-4D97-AF65-F5344CB8AC3E}">
        <p14:creationId xmlns:p14="http://schemas.microsoft.com/office/powerpoint/2010/main" val="2466405705"/>
      </p:ext>
    </p:extLst>
  </p:cSld>
  <p:clrMapOvr>
    <a:masterClrMapping/>
  </p:clrMapOvr>
  <p:transition/>
  <p:timing/>
</p:sld>
</file>

<file path=ppt/slides/slide5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p:cSld>
    <p:spTree>
      <p:nvGrpSpPr>
        <p:cNvPr id="1" name=""/>
        <p:cNvGrpSpPr/>
        <p:nvPr/>
      </p:nvGrpSpPr>
      <p:grpSpPr>
        <a:xfrm>
          <a:off x="0" y="0"/>
          <a:ext cx="0" cy="0"/>
        </a:xfrm>
      </p:grpSpPr>
      <p:sp>
        <p:nvSpPr>
          <p:cNvPr id="2" name="object 2"/>
          <p:cNvSpPr txBox="1">
            <a:spLocks noGrp="1"/>
          </p:cNvSpPr>
          <p:nvPr>
            <p:ph type="title"/>
            <p:custDataLst>
              <p:tags r:id="rId3"/>
            </p:custDataLst>
          </p:nvPr>
        </p:nvSpPr>
        <p:spPr>
          <a:xfrm>
            <a:off x="881500" y="518200"/>
            <a:ext cx="7702973" cy="529996"/>
          </a:xfrm>
          <a:prstGeom prst="rect">
            <a:avLst/>
          </a:prstGeom>
        </p:spPr>
        <p:txBody>
          <a:bodyPr vert="horz" wrap="square" lIns="0" tIns="16933" rIns="0" bIns="0" rtlCol="0">
            <a:spAutoFit/>
          </a:bodyPr>
          <a:lstStyle/>
          <a:p>
            <a:pPr marL="16933">
              <a:spcBef>
                <a:spcPts val="133"/>
              </a:spcBef>
              <a:tabLst>
                <a:tab pos="5759729"/>
              </a:tabLst>
            </a:pPr>
            <a:r>
              <a:rPr spc="-7"/>
              <a:t>THE </a:t>
            </a:r>
            <a:r>
              <a:rPr spc="-53"/>
              <a:t>VFAIR</a:t>
            </a:r>
            <a:r>
              <a:rPr sz="2533" spc="-53">
                <a:latin typeface="Arial"/>
                <a:cs typeface="Arial"/>
              </a:rPr>
              <a:t>: </a:t>
            </a:r>
            <a:r>
              <a:rPr sz="2667" spc="-33" smtClean="0">
                <a:latin typeface="Arial"/>
                <a:cs typeface="Arial"/>
              </a:rPr>
              <a:t>Job</a:t>
            </a:r>
            <a:r>
              <a:rPr lang="en-US" sz="2667" spc="-33" smtClean="0">
                <a:latin typeface="Arial"/>
                <a:cs typeface="Arial"/>
              </a:rPr>
              <a:t> </a:t>
            </a:r>
            <a:r>
              <a:rPr lang="en-US" sz="2667" spc="-33">
                <a:latin typeface="Arial"/>
                <a:cs typeface="Arial"/>
              </a:rPr>
              <a:t>S</a:t>
            </a:r>
            <a:r>
              <a:rPr sz="2667" spc="-33" smtClean="0">
                <a:latin typeface="Arial"/>
                <a:cs typeface="Arial"/>
              </a:rPr>
              <a:t>eeker</a:t>
            </a:r>
            <a:r>
              <a:rPr sz="2667" spc="-107" smtClean="0">
                <a:latin typeface="Arial"/>
                <a:cs typeface="Arial"/>
              </a:rPr>
              <a:t> </a:t>
            </a:r>
            <a:r>
              <a:rPr sz="2667" spc="7">
                <a:latin typeface="Arial"/>
                <a:cs typeface="Arial"/>
              </a:rPr>
              <a:t>Experience</a:t>
            </a:r>
            <a:r>
              <a:rPr sz="2667" spc="-80">
                <a:latin typeface="Arial"/>
                <a:cs typeface="Arial"/>
              </a:rPr>
              <a:t> </a:t>
            </a:r>
            <a:r>
              <a:rPr sz="2667" spc="293">
                <a:latin typeface="Arial"/>
                <a:cs typeface="Arial"/>
              </a:rPr>
              <a:t>/	</a:t>
            </a:r>
            <a:r>
              <a:rPr sz="2667" spc="-27">
                <a:latin typeface="Arial"/>
                <a:cs typeface="Arial"/>
              </a:rPr>
              <a:t>Chat</a:t>
            </a:r>
            <a:r>
              <a:rPr sz="2667" spc="-173">
                <a:latin typeface="Arial"/>
                <a:cs typeface="Arial"/>
              </a:rPr>
              <a:t> </a:t>
            </a:r>
            <a:r>
              <a:rPr sz="2667" spc="-80">
                <a:latin typeface="Arial"/>
                <a:cs typeface="Arial"/>
              </a:rPr>
              <a:t>Rooms</a:t>
            </a:r>
            <a:endParaRPr sz="2667">
              <a:latin typeface="Arial"/>
              <a:cs typeface="Arial"/>
            </a:endParaRPr>
          </a:p>
        </p:txBody>
      </p:sp>
      <p:sp>
        <p:nvSpPr>
          <p:cNvPr id="3" name="object 3"/>
          <p:cNvSpPr/>
          <p:nvPr>
            <p:custDataLst>
              <p:tags r:id="rId4"/>
            </p:custDataLst>
          </p:nvPr>
        </p:nvSpPr>
        <p:spPr>
          <a:xfrm>
            <a:off x="1" y="1"/>
            <a:ext cx="521732" cy="6854335"/>
          </a:xfrm>
          <a:prstGeom prst="rect">
            <a:avLst/>
          </a:prstGeom>
          <a:blipFill>
            <a:blip r:embed="rId5"/>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custDataLst>
              <p:tags r:id="rId6"/>
            </p:custDataLst>
          </p:nvPr>
        </p:nvSpPr>
        <p:spPr>
          <a:xfrm>
            <a:off x="948000" y="1426832"/>
            <a:ext cx="9835379" cy="4609856"/>
          </a:xfrm>
          <a:prstGeom prst="rect">
            <a:avLst/>
          </a:prstGeom>
          <a:blipFill>
            <a:blip r:embed="rId7"/>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a:spLocks noGrp="1"/>
          </p:cNvSpPr>
          <p:nvPr>
            <p:ph type="sldNum" sz="quarter" idx="7"/>
            <p:custDataLst>
              <p:tags r:id="rId8"/>
            </p:custDataLst>
          </p:nvPr>
        </p:nvSpPr>
        <p:spPr>
          <a:prstGeom prst="rect">
            <a:avLst/>
          </a:prstGeom>
        </p:spPr>
        <p:txBody>
          <a:bodyPr vert="horz" wrap="square" lIns="0" tIns="847" rIns="0" bIns="0" rtlCol="0">
            <a:spAutoFit/>
          </a:bodyPr>
          <a:lstStyle/>
          <a:p>
            <a:pPr marL="50799" marR="0" lvl="0" indent="0" algn="l" defTabSz="1219170" rtl="0" eaLnBrk="1" fontAlgn="auto" latinLnBrk="0" hangingPunct="1">
              <a:lnSpc>
                <a:spcPct val="100000"/>
              </a:lnSpc>
              <a:spcBef>
                <a:spcPts val="7"/>
              </a:spcBef>
              <a:spcAft>
                <a:spcPct val="0"/>
              </a:spcAft>
              <a:buClrTx/>
              <a:buSzTx/>
              <a:buFontTx/>
              <a:buNone/>
              <a:defRPr/>
            </a:pPr>
            <a:fld id="{81D60167-4931-47E6-BA6A-407CBD079E47}" type="slidenum">
              <a:rPr kumimoji="0" sz="1333" b="0" i="0" u="none" strike="noStrike" kern="1200" cap="none" spc="0" normalizeH="0" baseline="0" noProof="0">
                <a:ln>
                  <a:noFill/>
                </a:ln>
                <a:solidFill>
                  <a:srgbClr val="595959"/>
                </a:solidFill>
                <a:effectLst/>
                <a:uLnTx/>
                <a:uFillTx/>
                <a:latin typeface="Arial"/>
                <a:ea typeface="+mn-ea"/>
                <a:cs typeface="Arial"/>
              </a:rPr>
              <a:pPr marL="50799" marR="0" lvl="0" indent="0" algn="l" defTabSz="1219170" rtl="0" eaLnBrk="1" fontAlgn="auto" latinLnBrk="0" hangingPunct="1">
                <a:lnSpc>
                  <a:spcPct val="100000"/>
                </a:lnSpc>
                <a:spcBef>
                  <a:spcPts val="7"/>
                </a:spcBef>
                <a:spcAft>
                  <a:spcPct val="0"/>
                </a:spcAft>
                <a:buClrTx/>
                <a:buSzTx/>
                <a:buFontTx/>
                <a:buNone/>
                <a:defRPr/>
              </a:pPr>
              <a:t>51</a:t>
            </a:fld>
            <a:endParaRPr kumimoji="0" sz="1333" b="0" i="0" u="none" strike="noStrike" kern="1200" cap="none" spc="0" normalizeH="0" baseline="0" noProof="0">
              <a:ln>
                <a:noFill/>
              </a:ln>
              <a:solidFill>
                <a:srgbClr val="595959"/>
              </a:solidFill>
              <a:effectLst/>
              <a:uLnTx/>
              <a:uFillTx/>
              <a:latin typeface="Arial"/>
              <a:ea typeface="+mn-ea"/>
              <a:cs typeface="Arial"/>
            </a:endParaRPr>
          </a:p>
        </p:txBody>
      </p:sp>
      <p:pic>
        <p:nvPicPr>
          <p:cNvPr id="6" name="Picture 5"/>
          <p:cNvPicPr>
            <a:picLocks noChangeAspect="1"/>
          </p:cNvPicPr>
          <p:nvPr>
            <p:custDataLst>
              <p:tags r:id="rId10"/>
            </p:custDataLst>
          </p:nvPr>
        </p:nvPicPr>
        <p:blipFill>
          <a:blip r:embed="rId9">
            <a:extLst>
              <a:ext uri="{28A0092B-C50C-407E-A947-70E740481C1C}">
                <a14:useLocalDpi xmlns:a14="http://schemas.microsoft.com/office/drawing/2010/main" val="0"/>
              </a:ext>
            </a:extLst>
          </a:blip>
          <a:stretch>
            <a:fillRect/>
          </a:stretch>
        </p:blipFill>
        <p:spPr>
          <a:xfrm>
            <a:off x="809214" y="5960119"/>
            <a:ext cx="1822862" cy="615749"/>
          </a:xfrm>
          <a:prstGeom prst="rect">
            <a:avLst/>
          </a:prstGeom>
        </p:spPr>
      </p:pic>
    </p:spTree>
    <p:custDataLst>
      <p:tags r:id="rId11"/>
    </p:custDataLst>
    <p:extLst>
      <p:ext uri="{BB962C8B-B14F-4D97-AF65-F5344CB8AC3E}">
        <p14:creationId xmlns:p14="http://schemas.microsoft.com/office/powerpoint/2010/main" val="1998513262"/>
      </p:ext>
    </p:extLst>
  </p:cSld>
  <p:clrMapOvr>
    <a:masterClrMapping/>
  </p:clrMapOvr>
  <p:transition/>
  <p:timing/>
</p:sld>
</file>

<file path=ppt/slides/slide5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p:cSld>
    <p:spTree>
      <p:nvGrpSpPr>
        <p:cNvPr id="1" name=""/>
        <p:cNvGrpSpPr/>
        <p:nvPr/>
      </p:nvGrpSpPr>
      <p:grpSpPr>
        <a:xfrm>
          <a:off x="0" y="0"/>
          <a:ext cx="0" cy="0"/>
        </a:xfrm>
      </p:grpSpPr>
      <p:sp>
        <p:nvSpPr>
          <p:cNvPr id="2" name="object 2"/>
          <p:cNvSpPr txBox="1">
            <a:spLocks noGrp="1"/>
          </p:cNvSpPr>
          <p:nvPr>
            <p:ph type="title"/>
            <p:custDataLst>
              <p:tags r:id="rId3"/>
            </p:custDataLst>
          </p:nvPr>
        </p:nvSpPr>
        <p:spPr>
          <a:xfrm>
            <a:off x="1321982" y="368822"/>
            <a:ext cx="9658773" cy="940428"/>
          </a:xfrm>
          <a:prstGeom prst="rect">
            <a:avLst/>
          </a:prstGeom>
        </p:spPr>
        <p:txBody>
          <a:bodyPr vert="horz" wrap="square" lIns="0" tIns="16933" rIns="0" bIns="0" rtlCol="0">
            <a:spAutoFit/>
          </a:bodyPr>
          <a:lstStyle/>
          <a:p>
            <a:pPr marL="16933">
              <a:spcBef>
                <a:spcPts val="133"/>
              </a:spcBef>
            </a:pPr>
            <a:r>
              <a:rPr spc="-33"/>
              <a:t>POST-FAIR</a:t>
            </a:r>
            <a:r>
              <a:rPr sz="2533" spc="-33">
                <a:latin typeface="Arial"/>
                <a:cs typeface="Arial"/>
              </a:rPr>
              <a:t>: </a:t>
            </a:r>
            <a:r>
              <a:rPr sz="2667" spc="27">
                <a:latin typeface="Arial"/>
                <a:cs typeface="Arial"/>
              </a:rPr>
              <a:t>Helping </a:t>
            </a:r>
            <a:r>
              <a:rPr sz="2667" spc="-7">
                <a:latin typeface="Arial"/>
                <a:cs typeface="Arial"/>
              </a:rPr>
              <a:t>Young </a:t>
            </a:r>
            <a:r>
              <a:rPr sz="2667" spc="-47" smtClean="0">
                <a:latin typeface="Arial"/>
                <a:cs typeface="Arial"/>
              </a:rPr>
              <a:t>Job</a:t>
            </a:r>
            <a:r>
              <a:rPr lang="en-US" sz="2667" spc="-47" smtClean="0">
                <a:latin typeface="Arial"/>
                <a:cs typeface="Arial"/>
              </a:rPr>
              <a:t> </a:t>
            </a:r>
            <a:r>
              <a:rPr lang="en-US" sz="2667" spc="-47">
                <a:latin typeface="Arial"/>
                <a:cs typeface="Arial"/>
              </a:rPr>
              <a:t>S</a:t>
            </a:r>
            <a:r>
              <a:rPr sz="2667" spc="-47" smtClean="0">
                <a:latin typeface="Arial"/>
                <a:cs typeface="Arial"/>
              </a:rPr>
              <a:t>eekers </a:t>
            </a:r>
            <a:r>
              <a:rPr sz="2667" spc="20">
                <a:latin typeface="Arial"/>
                <a:cs typeface="Arial"/>
              </a:rPr>
              <a:t>Navigate </a:t>
            </a:r>
            <a:r>
              <a:rPr sz="2667" spc="7">
                <a:latin typeface="Arial"/>
                <a:cs typeface="Arial"/>
              </a:rPr>
              <a:t>the</a:t>
            </a:r>
            <a:r>
              <a:rPr sz="2667" spc="-500">
                <a:latin typeface="Arial"/>
                <a:cs typeface="Arial"/>
              </a:rPr>
              <a:t> </a:t>
            </a:r>
            <a:r>
              <a:rPr sz="2667" spc="-80">
                <a:latin typeface="Arial"/>
                <a:cs typeface="Arial"/>
              </a:rPr>
              <a:t>Process</a:t>
            </a:r>
            <a:endParaRPr sz="2667">
              <a:latin typeface="Arial"/>
              <a:cs typeface="Arial"/>
            </a:endParaRPr>
          </a:p>
        </p:txBody>
      </p:sp>
      <p:sp>
        <p:nvSpPr>
          <p:cNvPr id="3" name="object 3"/>
          <p:cNvSpPr/>
          <p:nvPr>
            <p:custDataLst>
              <p:tags r:id="rId4"/>
            </p:custDataLst>
          </p:nvPr>
        </p:nvSpPr>
        <p:spPr>
          <a:xfrm>
            <a:off x="1321982" y="1360919"/>
            <a:ext cx="5277099" cy="4863231"/>
          </a:xfrm>
          <a:prstGeom prst="rect">
            <a:avLst/>
          </a:prstGeom>
          <a:blipFill>
            <a:blip r:embed="rId5"/>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custDataLst>
              <p:tags r:id="rId6"/>
            </p:custDataLst>
          </p:nvPr>
        </p:nvSpPr>
        <p:spPr>
          <a:xfrm>
            <a:off x="1321982" y="1309250"/>
            <a:ext cx="5309447" cy="4914900"/>
          </a:xfrm>
          <a:custGeom>
            <a:rect l="l" t="t" r="r" b="b"/>
            <a:pathLst>
              <a:path w="3982085" h="3686175">
                <a:moveTo>
                  <a:pt x="0" y="0"/>
                </a:moveTo>
                <a:lnTo>
                  <a:pt x="3981899" y="0"/>
                </a:lnTo>
                <a:lnTo>
                  <a:pt x="3981899" y="3686050"/>
                </a:lnTo>
                <a:lnTo>
                  <a:pt x="0" y="3686050"/>
                </a:lnTo>
                <a:lnTo>
                  <a:pt x="0" y="0"/>
                </a:lnTo>
                <a:close/>
              </a:path>
            </a:pathLst>
          </a:custGeom>
          <a:ln w="9524">
            <a:solidFill>
              <a:srgbClr val="999999"/>
            </a:solidFill>
          </a:ln>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custDataLst>
              <p:tags r:id="rId7"/>
            </p:custDataLst>
          </p:nvPr>
        </p:nvSpPr>
        <p:spPr>
          <a:xfrm>
            <a:off x="7237758" y="1588451"/>
            <a:ext cx="3787140" cy="4006225"/>
          </a:xfrm>
          <a:prstGeom prst="rect">
            <a:avLst/>
          </a:prstGeom>
        </p:spPr>
        <p:txBody>
          <a:bodyPr vert="horz" wrap="square" lIns="0" tIns="30480" rIns="0" bIns="0" rtlCol="0">
            <a:spAutoFit/>
          </a:bodyPr>
          <a:lstStyle/>
          <a:p>
            <a:pPr marL="464808" marR="31326" lvl="0" indent="-448722" algn="l" defTabSz="1219170" rtl="0" eaLnBrk="1" fontAlgn="auto" latinLnBrk="0" hangingPunct="1">
              <a:lnSpc>
                <a:spcPts val="2200"/>
              </a:lnSpc>
              <a:spcBef>
                <a:spcPts val="240"/>
              </a:spcBef>
              <a:spcAft>
                <a:spcPct val="0"/>
              </a:spcAft>
              <a:buClrTx/>
              <a:buSzTx/>
              <a:buFontTx/>
              <a:buChar char="●"/>
              <a:tabLst>
                <a:tab pos="463962"/>
                <a:tab pos="465655"/>
              </a:tabLst>
              <a:defRPr/>
            </a:pPr>
            <a:r>
              <a:rPr kumimoji="0" lang="en-US" sz="2000" b="0" i="0" u="none" strike="noStrike" kern="1200" cap="none" spc="0" normalizeH="0" baseline="0" noProof="0">
                <a:ln>
                  <a:noFill/>
                </a:ln>
                <a:solidFill>
                  <a:prstClr val="black"/>
                </a:solidFill>
                <a:effectLst/>
                <a:uLnTx/>
                <a:uFillTx/>
                <a:latin typeface="Arial"/>
                <a:ea typeface="+mn-ea"/>
                <a:cs typeface="Arial"/>
              </a:rPr>
              <a:t>C</a:t>
            </a:r>
            <a:r>
              <a:rPr kumimoji="0" sz="2000" b="0" i="0" u="none" strike="noStrike" kern="1200" cap="none" spc="0" normalizeH="0" baseline="0" noProof="0">
                <a:ln>
                  <a:noFill/>
                </a:ln>
                <a:solidFill>
                  <a:prstClr val="black"/>
                </a:solidFill>
                <a:effectLst/>
                <a:uLnTx/>
                <a:uFillTx/>
                <a:latin typeface="Arial"/>
                <a:ea typeface="+mn-ea"/>
                <a:cs typeface="Arial"/>
              </a:rPr>
              <a:t>omplete</a:t>
            </a:r>
            <a:r>
              <a:rPr kumimoji="0" sz="2000" b="0" i="0" u="none" strike="noStrike" kern="1200" cap="none" spc="-133" normalizeH="0" baseline="0" noProof="0">
                <a:ln>
                  <a:noFill/>
                </a:ln>
                <a:solidFill>
                  <a:prstClr val="black"/>
                </a:solidFill>
                <a:effectLst/>
                <a:uLnTx/>
                <a:uFillTx/>
                <a:latin typeface="Arial"/>
                <a:ea typeface="+mn-ea"/>
                <a:cs typeface="Arial"/>
              </a:rPr>
              <a:t> </a:t>
            </a:r>
            <a:r>
              <a:rPr kumimoji="0" sz="2000" b="0" i="0" u="none" strike="noStrike" kern="1200" cap="none" spc="-7" normalizeH="0" baseline="0" noProof="0">
                <a:ln>
                  <a:noFill/>
                </a:ln>
                <a:solidFill>
                  <a:prstClr val="black"/>
                </a:solidFill>
                <a:effectLst/>
                <a:uLnTx/>
                <a:uFillTx/>
                <a:latin typeface="Arial"/>
                <a:ea typeface="+mn-ea"/>
                <a:cs typeface="Arial"/>
              </a:rPr>
              <a:t>post-event </a:t>
            </a:r>
            <a:r>
              <a:rPr kumimoji="0" sz="2000" b="0" i="0" u="none" strike="noStrike" kern="1200" cap="none" spc="0" normalizeH="0" baseline="0" noProof="0">
                <a:ln>
                  <a:noFill/>
                </a:ln>
                <a:solidFill>
                  <a:prstClr val="black"/>
                </a:solidFill>
                <a:effectLst/>
                <a:uLnTx/>
                <a:uFillTx/>
                <a:latin typeface="Arial"/>
                <a:ea typeface="+mn-ea"/>
                <a:cs typeface="Arial"/>
              </a:rPr>
              <a:t>survey</a:t>
            </a:r>
            <a:endParaRPr kumimoji="0" lang="en-US" sz="2000" b="0" i="0" u="none" strike="noStrike" kern="1200" cap="none" spc="0" normalizeH="0" baseline="0" noProof="0">
              <a:ln>
                <a:noFill/>
              </a:ln>
              <a:solidFill>
                <a:prstClr val="black"/>
              </a:solidFill>
              <a:effectLst/>
              <a:uLnTx/>
              <a:uFillTx/>
              <a:latin typeface="Arial"/>
              <a:ea typeface="+mn-ea"/>
              <a:cs typeface="Arial"/>
            </a:endParaRPr>
          </a:p>
          <a:p>
            <a:pPr marL="464808" marR="31326" lvl="0" indent="-448722" algn="l" defTabSz="1219170" rtl="0" eaLnBrk="1" fontAlgn="auto" latinLnBrk="0" hangingPunct="1">
              <a:lnSpc>
                <a:spcPts val="2200"/>
              </a:lnSpc>
              <a:spcBef>
                <a:spcPts val="240"/>
              </a:spcBef>
              <a:spcAft>
                <a:spcPct val="0"/>
              </a:spcAft>
              <a:buClrTx/>
              <a:buSzTx/>
              <a:buFontTx/>
              <a:buChar char="●"/>
              <a:tabLst>
                <a:tab pos="463962"/>
                <a:tab pos="465655"/>
              </a:tabLst>
              <a:defRPr/>
            </a:pPr>
            <a:endParaRPr kumimoji="0" sz="2000" b="0" i="0" u="none" strike="noStrike" kern="1200" cap="none" spc="0" normalizeH="0" baseline="0" noProof="0">
              <a:ln>
                <a:noFill/>
              </a:ln>
              <a:solidFill>
                <a:prstClr val="black"/>
              </a:solidFill>
              <a:effectLst/>
              <a:uLnTx/>
              <a:uFillTx/>
              <a:latin typeface="Arial"/>
              <a:ea typeface="+mn-ea"/>
              <a:cs typeface="Arial"/>
            </a:endParaRPr>
          </a:p>
          <a:p>
            <a:pPr marL="464808" marR="22013" lvl="0" indent="-448722" algn="l" defTabSz="1219170" rtl="0" eaLnBrk="1" fontAlgn="auto" latinLnBrk="0" hangingPunct="1">
              <a:lnSpc>
                <a:spcPts val="2200"/>
              </a:lnSpc>
              <a:spcBef>
                <a:spcPct val="0"/>
              </a:spcBef>
              <a:spcAft>
                <a:spcPct val="0"/>
              </a:spcAft>
              <a:buClrTx/>
              <a:buSzTx/>
              <a:buFontTx/>
              <a:buChar char="●"/>
              <a:tabLst>
                <a:tab pos="463962"/>
                <a:tab pos="465655"/>
              </a:tabLst>
              <a:defRPr/>
            </a:pPr>
            <a:r>
              <a:rPr kumimoji="0" lang="en-US" sz="2000" b="0" i="0" u="none" strike="noStrike" kern="1200" cap="none" spc="-7" normalizeH="0" baseline="0" noProof="0">
                <a:ln>
                  <a:noFill/>
                </a:ln>
                <a:solidFill>
                  <a:prstClr val="black"/>
                </a:solidFill>
                <a:effectLst/>
                <a:uLnTx/>
                <a:uFillTx/>
                <a:latin typeface="Arial"/>
                <a:ea typeface="+mn-ea"/>
                <a:cs typeface="Arial"/>
              </a:rPr>
              <a:t>Provided </a:t>
            </a:r>
            <a:r>
              <a:rPr kumimoji="0" lang="en-US" sz="2000" b="0" i="0" u="none" strike="noStrike" kern="1200" cap="none" spc="0" normalizeH="0" baseline="0" noProof="0">
                <a:ln>
                  <a:noFill/>
                </a:ln>
                <a:solidFill>
                  <a:prstClr val="black"/>
                </a:solidFill>
                <a:effectLst/>
                <a:uLnTx/>
                <a:uFillTx/>
                <a:latin typeface="Arial"/>
                <a:ea typeface="+mn-ea"/>
                <a:cs typeface="Arial"/>
              </a:rPr>
              <a:t>resume, </a:t>
            </a:r>
            <a:r>
              <a:rPr kumimoji="0" lang="en-US" sz="2000" b="0" i="0" u="none" strike="noStrike" kern="1200" cap="none" spc="-20" normalizeH="0" baseline="0" noProof="0">
                <a:ln>
                  <a:noFill/>
                </a:ln>
                <a:solidFill>
                  <a:prstClr val="black"/>
                </a:solidFill>
                <a:effectLst/>
                <a:uLnTx/>
                <a:uFillTx/>
                <a:latin typeface="Arial"/>
                <a:ea typeface="+mn-ea"/>
                <a:cs typeface="Arial"/>
              </a:rPr>
              <a:t>interview, </a:t>
            </a:r>
            <a:r>
              <a:rPr kumimoji="0" lang="en-US" sz="2000" b="0" i="0" u="none" strike="noStrike" kern="1200" cap="none" spc="-7" normalizeH="0" baseline="0" noProof="0">
                <a:ln>
                  <a:noFill/>
                </a:ln>
                <a:solidFill>
                  <a:prstClr val="black"/>
                </a:solidFill>
                <a:effectLst/>
                <a:uLnTx/>
                <a:uFillTx/>
                <a:latin typeface="Arial"/>
                <a:ea typeface="+mn-ea"/>
                <a:cs typeface="Arial"/>
              </a:rPr>
              <a:t>job  </a:t>
            </a:r>
            <a:r>
              <a:rPr kumimoji="0" lang="en-US" sz="2000" b="0" i="0" u="none" strike="noStrike" kern="1200" cap="none" spc="0" normalizeH="0" baseline="0" noProof="0">
                <a:ln>
                  <a:noFill/>
                </a:ln>
                <a:solidFill>
                  <a:prstClr val="black"/>
                </a:solidFill>
                <a:effectLst/>
                <a:uLnTx/>
                <a:uFillTx/>
                <a:latin typeface="Arial"/>
                <a:ea typeface="+mn-ea"/>
                <a:cs typeface="Arial"/>
              </a:rPr>
              <a:t>search </a:t>
            </a:r>
            <a:r>
              <a:rPr kumimoji="0" lang="en-US" sz="2000" b="0" i="0" u="none" strike="noStrike" kern="1200" cap="none" spc="-7" normalizeH="0" baseline="0" noProof="0">
                <a:ln>
                  <a:noFill/>
                </a:ln>
                <a:solidFill>
                  <a:prstClr val="black"/>
                </a:solidFill>
                <a:effectLst/>
                <a:uLnTx/>
                <a:uFillTx/>
                <a:latin typeface="Arial"/>
                <a:ea typeface="+mn-ea"/>
                <a:cs typeface="Arial"/>
              </a:rPr>
              <a:t>assistance, and  </a:t>
            </a:r>
            <a:r>
              <a:rPr kumimoji="0" lang="en-US" sz="2000" b="0" i="0" u="none" strike="noStrike" kern="1200" cap="none" spc="0" normalizeH="0" baseline="0" noProof="0">
                <a:ln>
                  <a:noFill/>
                </a:ln>
                <a:solidFill>
                  <a:prstClr val="black"/>
                </a:solidFill>
                <a:effectLst/>
                <a:uLnTx/>
                <a:uFillTx/>
                <a:latin typeface="Arial"/>
                <a:ea typeface="+mn-ea"/>
                <a:cs typeface="Arial"/>
              </a:rPr>
              <a:t>resources</a:t>
            </a:r>
          </a:p>
          <a:p>
            <a:pPr marL="464808" marR="22013" lvl="0" indent="-448722" algn="l" defTabSz="1219170" rtl="0" eaLnBrk="1" fontAlgn="auto" latinLnBrk="0" hangingPunct="1">
              <a:lnSpc>
                <a:spcPts val="2200"/>
              </a:lnSpc>
              <a:spcBef>
                <a:spcPct val="0"/>
              </a:spcBef>
              <a:spcAft>
                <a:spcPct val="0"/>
              </a:spcAft>
              <a:buClrTx/>
              <a:buSzTx/>
              <a:buFontTx/>
              <a:buChar char="●"/>
              <a:tabLst>
                <a:tab pos="463962"/>
                <a:tab pos="465655"/>
              </a:tabLst>
              <a:defRPr/>
            </a:pPr>
            <a:endParaRPr kumimoji="0" lang="en-US" sz="2000" b="0" i="0" u="none" strike="noStrike" kern="1200" cap="none" spc="0" normalizeH="0" baseline="0" noProof="0">
              <a:ln>
                <a:noFill/>
              </a:ln>
              <a:solidFill>
                <a:prstClr val="black"/>
              </a:solidFill>
              <a:effectLst/>
              <a:uLnTx/>
              <a:uFillTx/>
              <a:latin typeface="Arial"/>
              <a:ea typeface="+mn-ea"/>
              <a:cs typeface="Arial"/>
            </a:endParaRPr>
          </a:p>
          <a:p>
            <a:pPr marL="464808" marR="6773" lvl="0" indent="-448722" algn="l" defTabSz="1219170" rtl="0" eaLnBrk="1" fontAlgn="auto" latinLnBrk="0" hangingPunct="1">
              <a:lnSpc>
                <a:spcPts val="2200"/>
              </a:lnSpc>
              <a:spcBef>
                <a:spcPct val="0"/>
              </a:spcBef>
              <a:spcAft>
                <a:spcPct val="0"/>
              </a:spcAft>
              <a:buClrTx/>
              <a:buSzTx/>
              <a:buFontTx/>
              <a:buChar char="●"/>
              <a:tabLst>
                <a:tab pos="463962"/>
                <a:tab pos="465655"/>
              </a:tabLst>
              <a:defRPr/>
            </a:pPr>
            <a:r>
              <a:rPr kumimoji="0" sz="2000" b="0" i="0" u="none" strike="noStrike" kern="1200" cap="none" spc="-7" normalizeH="0" baseline="0" noProof="0">
                <a:ln>
                  <a:noFill/>
                </a:ln>
                <a:solidFill>
                  <a:prstClr val="black"/>
                </a:solidFill>
                <a:effectLst/>
                <a:uLnTx/>
                <a:uFillTx/>
                <a:latin typeface="Arial"/>
                <a:ea typeface="+mn-ea"/>
                <a:cs typeface="Arial"/>
              </a:rPr>
              <a:t>Encouraged </a:t>
            </a:r>
            <a:r>
              <a:rPr kumimoji="0" sz="2000" b="0" i="0" u="none" strike="noStrike" kern="1200" cap="none" spc="0" normalizeH="0" baseline="0" noProof="0">
                <a:ln>
                  <a:noFill/>
                </a:ln>
                <a:solidFill>
                  <a:prstClr val="black"/>
                </a:solidFill>
                <a:effectLst/>
                <a:uLnTx/>
                <a:uFillTx/>
                <a:latin typeface="Arial"/>
                <a:ea typeface="+mn-ea"/>
                <a:cs typeface="Arial"/>
              </a:rPr>
              <a:t>youth </a:t>
            </a:r>
            <a:r>
              <a:rPr kumimoji="0" sz="2000" b="0" i="0" u="none" strike="noStrike" kern="1200" cap="none" spc="-7" normalizeH="0" baseline="0" noProof="0">
                <a:ln>
                  <a:noFill/>
                </a:ln>
                <a:solidFill>
                  <a:prstClr val="black"/>
                </a:solidFill>
                <a:effectLst/>
                <a:uLnTx/>
                <a:uFillTx/>
                <a:latin typeface="Arial"/>
                <a:ea typeface="+mn-ea"/>
                <a:cs typeface="Arial"/>
              </a:rPr>
              <a:t>to join our  textline to </a:t>
            </a:r>
            <a:r>
              <a:rPr kumimoji="0" sz="2000" b="0" i="0" u="none" strike="noStrike" kern="1200" cap="none" spc="0" normalizeH="0" baseline="0" noProof="0">
                <a:ln>
                  <a:noFill/>
                </a:ln>
                <a:solidFill>
                  <a:prstClr val="black"/>
                </a:solidFill>
                <a:effectLst/>
                <a:uLnTx/>
                <a:uFillTx/>
                <a:latin typeface="Arial"/>
                <a:ea typeface="+mn-ea"/>
                <a:cs typeface="Arial"/>
              </a:rPr>
              <a:t>receive </a:t>
            </a:r>
            <a:r>
              <a:rPr kumimoji="0" sz="2000" b="0" i="0" u="none" strike="noStrike" kern="1200" cap="none" spc="-7" normalizeH="0" baseline="0" noProof="0">
                <a:ln>
                  <a:noFill/>
                </a:ln>
                <a:solidFill>
                  <a:prstClr val="black"/>
                </a:solidFill>
                <a:effectLst/>
                <a:uLnTx/>
                <a:uFillTx/>
                <a:latin typeface="Arial"/>
                <a:ea typeface="+mn-ea"/>
                <a:cs typeface="Arial"/>
              </a:rPr>
              <a:t>1:1 help from job </a:t>
            </a:r>
            <a:r>
              <a:rPr kumimoji="0" sz="2000" b="0" i="0" u="none" strike="noStrike" kern="1200" cap="none" spc="0" normalizeH="0" baseline="0" noProof="0">
                <a:ln>
                  <a:noFill/>
                </a:ln>
                <a:solidFill>
                  <a:prstClr val="black"/>
                </a:solidFill>
                <a:effectLst/>
                <a:uLnTx/>
                <a:uFillTx/>
                <a:latin typeface="Arial"/>
                <a:ea typeface="+mn-ea"/>
                <a:cs typeface="Arial"/>
              </a:rPr>
              <a:t>coaches (text “JOBS”</a:t>
            </a:r>
            <a:r>
              <a:rPr kumimoji="0" sz="2000" b="0" i="0" u="none" strike="noStrike" kern="1200" cap="none" spc="-140" normalizeH="0" baseline="0" noProof="0">
                <a:ln>
                  <a:noFill/>
                </a:ln>
                <a:solidFill>
                  <a:prstClr val="black"/>
                </a:solidFill>
                <a:effectLst/>
                <a:uLnTx/>
                <a:uFillTx/>
                <a:latin typeface="Arial"/>
                <a:ea typeface="+mn-ea"/>
                <a:cs typeface="Arial"/>
              </a:rPr>
              <a:t> </a:t>
            </a:r>
            <a:r>
              <a:rPr kumimoji="0" sz="2000" b="0" i="0" u="none" strike="noStrike" kern="1200" cap="none" spc="-7" normalizeH="0" baseline="0" noProof="0">
                <a:ln>
                  <a:noFill/>
                </a:ln>
                <a:solidFill>
                  <a:prstClr val="black"/>
                </a:solidFill>
                <a:effectLst/>
                <a:uLnTx/>
                <a:uFillTx/>
                <a:latin typeface="Arial"/>
                <a:ea typeface="+mn-ea"/>
                <a:cs typeface="Arial"/>
              </a:rPr>
              <a:t>to  33-55-77)</a:t>
            </a:r>
            <a:endParaRPr kumimoji="0" lang="en-US" sz="2000" b="0" i="0" u="none" strike="noStrike" kern="1200" cap="none" spc="-7" normalizeH="0" baseline="0" noProof="0">
              <a:ln>
                <a:noFill/>
              </a:ln>
              <a:solidFill>
                <a:prstClr val="black"/>
              </a:solidFill>
              <a:effectLst/>
              <a:uLnTx/>
              <a:uFillTx/>
              <a:latin typeface="Arial"/>
              <a:ea typeface="+mn-ea"/>
              <a:cs typeface="Arial"/>
            </a:endParaRPr>
          </a:p>
          <a:p>
            <a:pPr marL="464808" marR="6773" lvl="0" indent="-448722" algn="l" defTabSz="1219170" rtl="0" eaLnBrk="1" fontAlgn="auto" latinLnBrk="0" hangingPunct="1">
              <a:lnSpc>
                <a:spcPts val="2200"/>
              </a:lnSpc>
              <a:spcBef>
                <a:spcPct val="0"/>
              </a:spcBef>
              <a:spcAft>
                <a:spcPct val="0"/>
              </a:spcAft>
              <a:buClrTx/>
              <a:buSzTx/>
              <a:buFontTx/>
              <a:buChar char="●"/>
              <a:tabLst>
                <a:tab pos="463962"/>
                <a:tab pos="465655"/>
              </a:tabLst>
              <a:defRPr/>
            </a:pPr>
            <a:endParaRPr kumimoji="0" sz="2000" b="0" i="0" u="none" strike="noStrike" kern="1200" cap="none" spc="0" normalizeH="0" baseline="0" noProof="0">
              <a:ln>
                <a:noFill/>
              </a:ln>
              <a:solidFill>
                <a:prstClr val="black"/>
              </a:solidFill>
              <a:effectLst/>
              <a:uLnTx/>
              <a:uFillTx/>
              <a:latin typeface="Arial"/>
              <a:ea typeface="+mn-ea"/>
              <a:cs typeface="Arial"/>
            </a:endParaRPr>
          </a:p>
          <a:p>
            <a:pPr marL="464808" marR="192189" lvl="0" indent="-448722" algn="l" defTabSz="1219170" rtl="0" eaLnBrk="1" fontAlgn="auto" latinLnBrk="0" hangingPunct="1">
              <a:lnSpc>
                <a:spcPts val="2200"/>
              </a:lnSpc>
              <a:spcBef>
                <a:spcPct val="0"/>
              </a:spcBef>
              <a:spcAft>
                <a:spcPct val="0"/>
              </a:spcAft>
              <a:buClrTx/>
              <a:buSzTx/>
              <a:buFontTx/>
              <a:buChar char="●"/>
              <a:tabLst>
                <a:tab pos="463962"/>
                <a:tab pos="465655"/>
              </a:tabLst>
              <a:defRPr/>
            </a:pPr>
            <a:r>
              <a:rPr kumimoji="0" sz="2000" b="0" i="0" u="none" strike="noStrike" kern="1200" cap="none" spc="-7" normalizeH="0" baseline="0" noProof="0">
                <a:ln>
                  <a:noFill/>
                </a:ln>
                <a:solidFill>
                  <a:prstClr val="black"/>
                </a:solidFill>
                <a:effectLst/>
                <a:uLnTx/>
                <a:uFillTx/>
                <a:latin typeface="Arial"/>
                <a:ea typeface="+mn-ea"/>
                <a:cs typeface="Arial"/>
              </a:rPr>
              <a:t>Direct links to </a:t>
            </a:r>
            <a:r>
              <a:rPr kumimoji="0" sz="2000" b="0" i="0" u="none" strike="noStrike" kern="1200" cap="none" spc="0" normalizeH="0" baseline="0" noProof="0">
                <a:ln>
                  <a:noFill/>
                </a:ln>
                <a:solidFill>
                  <a:prstClr val="black"/>
                </a:solidFill>
                <a:effectLst/>
                <a:uLnTx/>
                <a:uFillTx/>
                <a:latin typeface="Arial"/>
                <a:ea typeface="+mn-ea"/>
                <a:cs typeface="Arial"/>
                <a:hlinkClick/>
              </a:rPr>
              <a:t>JobLaunch</a:t>
            </a:r>
            <a:r>
              <a:rPr kumimoji="0" sz="2000" b="0" i="0" u="none" strike="noStrike" kern="1200" cap="none" spc="0" normalizeH="0" baseline="0" noProof="0">
                <a:ln>
                  <a:noFill/>
                </a:ln>
                <a:solidFill>
                  <a:prstClr val="black"/>
                </a:solidFill>
                <a:effectLst/>
                <a:uLnTx/>
                <a:uFillTx/>
                <a:latin typeface="Arial"/>
                <a:ea typeface="+mn-ea"/>
                <a:cs typeface="Arial"/>
              </a:rPr>
              <a:t>,</a:t>
            </a:r>
            <a:r>
              <a:rPr kumimoji="0" sz="2000" b="0" i="0" u="none" strike="noStrike" kern="1200" cap="none" spc="-120" normalizeH="0" baseline="0" noProof="0">
                <a:ln>
                  <a:noFill/>
                </a:ln>
                <a:solidFill>
                  <a:prstClr val="black"/>
                </a:solidFill>
                <a:effectLst/>
                <a:uLnTx/>
                <a:uFillTx/>
                <a:latin typeface="Arial"/>
                <a:ea typeface="+mn-ea"/>
                <a:cs typeface="Arial"/>
              </a:rPr>
              <a:t> </a:t>
            </a:r>
            <a:r>
              <a:rPr kumimoji="0" sz="2000" b="0" i="0" u="none" strike="noStrike" kern="1200" cap="none" spc="-7" normalizeH="0" baseline="0" noProof="0">
                <a:ln>
                  <a:noFill/>
                </a:ln>
                <a:solidFill>
                  <a:prstClr val="black"/>
                </a:solidFill>
                <a:effectLst/>
                <a:uLnTx/>
                <a:uFillTx/>
                <a:latin typeface="Arial"/>
                <a:ea typeface="+mn-ea"/>
                <a:cs typeface="Arial"/>
              </a:rPr>
              <a:t>our  </a:t>
            </a:r>
            <a:r>
              <a:rPr kumimoji="0" sz="2000" b="0" i="0" u="none" strike="noStrike" kern="1200" cap="none" spc="0" normalizeH="0" baseline="0" noProof="0">
                <a:ln>
                  <a:noFill/>
                </a:ln>
                <a:solidFill>
                  <a:prstClr val="black"/>
                </a:solidFill>
                <a:effectLst/>
                <a:uLnTx/>
                <a:uFillTx/>
                <a:latin typeface="Arial"/>
                <a:ea typeface="+mn-ea"/>
                <a:cs typeface="Arial"/>
              </a:rPr>
              <a:t>youth-friendly </a:t>
            </a:r>
            <a:r>
              <a:rPr kumimoji="0" sz="2000" b="0" i="0" u="none" strike="noStrike" kern="1200" cap="none" spc="-7" normalizeH="0" baseline="0" noProof="0">
                <a:ln>
                  <a:noFill/>
                </a:ln>
                <a:solidFill>
                  <a:prstClr val="black"/>
                </a:solidFill>
                <a:effectLst/>
                <a:uLnTx/>
                <a:uFillTx/>
                <a:latin typeface="Arial"/>
                <a:ea typeface="+mn-ea"/>
                <a:cs typeface="Arial"/>
              </a:rPr>
              <a:t>job </a:t>
            </a:r>
            <a:r>
              <a:rPr kumimoji="0" sz="2000" b="0" i="0" u="none" strike="noStrike" kern="1200" cap="none" spc="0" normalizeH="0" baseline="0" noProof="0">
                <a:ln>
                  <a:noFill/>
                </a:ln>
                <a:solidFill>
                  <a:prstClr val="black"/>
                </a:solidFill>
                <a:effectLst/>
                <a:uLnTx/>
                <a:uFillTx/>
                <a:latin typeface="Arial"/>
                <a:ea typeface="+mn-ea"/>
                <a:cs typeface="Arial"/>
              </a:rPr>
              <a:t>search</a:t>
            </a:r>
            <a:r>
              <a:rPr kumimoji="0" sz="2000" b="0" i="0" u="none" strike="noStrike" kern="1200" cap="none" spc="-100" normalizeH="0" baseline="0" noProof="0">
                <a:ln>
                  <a:noFill/>
                </a:ln>
                <a:solidFill>
                  <a:prstClr val="black"/>
                </a:solidFill>
                <a:effectLst/>
                <a:uLnTx/>
                <a:uFillTx/>
                <a:latin typeface="Arial"/>
                <a:ea typeface="+mn-ea"/>
                <a:cs typeface="Arial"/>
              </a:rPr>
              <a:t> </a:t>
            </a:r>
            <a:r>
              <a:rPr kumimoji="0" sz="2000" b="0" i="0" u="none" strike="noStrike" kern="1200" cap="none" spc="-7" normalizeH="0" baseline="0" noProof="0">
                <a:ln>
                  <a:noFill/>
                </a:ln>
                <a:solidFill>
                  <a:prstClr val="black"/>
                </a:solidFill>
                <a:effectLst/>
                <a:uLnTx/>
                <a:uFillTx/>
                <a:latin typeface="Arial"/>
                <a:ea typeface="+mn-ea"/>
                <a:cs typeface="Arial"/>
              </a:rPr>
              <a:t>tool</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6" name="object 6"/>
          <p:cNvSpPr/>
          <p:nvPr>
            <p:custDataLst>
              <p:tags r:id="rId8"/>
            </p:custDataLst>
          </p:nvPr>
        </p:nvSpPr>
        <p:spPr>
          <a:xfrm>
            <a:off x="1" y="1"/>
            <a:ext cx="521732" cy="6854335"/>
          </a:xfrm>
          <a:prstGeom prst="rect">
            <a:avLst/>
          </a:prstGeom>
          <a:blipFill>
            <a:blip r:embed="rId9"/>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a:spLocks noGrp="1"/>
          </p:cNvSpPr>
          <p:nvPr>
            <p:ph type="sldNum" sz="quarter" idx="7"/>
            <p:custDataLst>
              <p:tags r:id="rId10"/>
            </p:custDataLst>
          </p:nvPr>
        </p:nvSpPr>
        <p:spPr>
          <a:prstGeom prst="rect">
            <a:avLst/>
          </a:prstGeom>
        </p:spPr>
        <p:txBody>
          <a:bodyPr vert="horz" wrap="square" lIns="0" tIns="847" rIns="0" bIns="0" rtlCol="0">
            <a:spAutoFit/>
          </a:bodyPr>
          <a:lstStyle/>
          <a:p>
            <a:pPr marL="50799" marR="0" lvl="0" indent="0" algn="l" defTabSz="1219170" rtl="0" eaLnBrk="1" fontAlgn="auto" latinLnBrk="0" hangingPunct="1">
              <a:lnSpc>
                <a:spcPct val="100000"/>
              </a:lnSpc>
              <a:spcBef>
                <a:spcPts val="7"/>
              </a:spcBef>
              <a:spcAft>
                <a:spcPct val="0"/>
              </a:spcAft>
              <a:buClrTx/>
              <a:buSzTx/>
              <a:buFontTx/>
              <a:buNone/>
              <a:defRPr/>
            </a:pPr>
            <a:fld id="{81D60167-4931-47E6-BA6A-407CBD079E47}" type="slidenum">
              <a:rPr kumimoji="0" sz="1333" b="0" i="0" u="none" strike="noStrike" kern="1200" cap="none" spc="0" normalizeH="0" baseline="0" noProof="0">
                <a:ln>
                  <a:noFill/>
                </a:ln>
                <a:solidFill>
                  <a:srgbClr val="595959"/>
                </a:solidFill>
                <a:effectLst/>
                <a:uLnTx/>
                <a:uFillTx/>
                <a:latin typeface="Arial"/>
                <a:ea typeface="+mn-ea"/>
                <a:cs typeface="Arial"/>
              </a:rPr>
              <a:pPr marL="50799" marR="0" lvl="0" indent="0" algn="l" defTabSz="1219170" rtl="0" eaLnBrk="1" fontAlgn="auto" latinLnBrk="0" hangingPunct="1">
                <a:lnSpc>
                  <a:spcPct val="100000"/>
                </a:lnSpc>
                <a:spcBef>
                  <a:spcPts val="7"/>
                </a:spcBef>
                <a:spcAft>
                  <a:spcPct val="0"/>
                </a:spcAft>
                <a:buClrTx/>
                <a:buSzTx/>
                <a:buFontTx/>
                <a:buNone/>
                <a:defRPr/>
              </a:pPr>
              <a:t>52</a:t>
            </a:fld>
            <a:endParaRPr kumimoji="0" sz="1333" b="0" i="0" u="none" strike="noStrike" kern="1200" cap="none" spc="0" normalizeH="0" baseline="0" noProof="0">
              <a:ln>
                <a:noFill/>
              </a:ln>
              <a:solidFill>
                <a:srgbClr val="595959"/>
              </a:solidFill>
              <a:effectLst/>
              <a:uLnTx/>
              <a:uFillTx/>
              <a:latin typeface="Arial"/>
              <a:ea typeface="+mn-ea"/>
              <a:cs typeface="Arial"/>
            </a:endParaRPr>
          </a:p>
        </p:txBody>
      </p:sp>
      <p:pic>
        <p:nvPicPr>
          <p:cNvPr id="8" name="Picture 7"/>
          <p:cNvPicPr>
            <a:picLocks noChangeAspect="1"/>
          </p:cNvPicPr>
          <p:nvPr>
            <p:custDataLst>
              <p:tags r:id="rId12"/>
            </p:custDataLst>
          </p:nvPr>
        </p:nvPicPr>
        <p:blipFill>
          <a:blip r:embed="rId11">
            <a:extLst>
              <a:ext uri="{28A0092B-C50C-407E-A947-70E740481C1C}">
                <a14:useLocalDpi xmlns:a14="http://schemas.microsoft.com/office/drawing/2010/main" val="0"/>
              </a:ext>
            </a:extLst>
          </a:blip>
          <a:stretch>
            <a:fillRect/>
          </a:stretch>
        </p:blipFill>
        <p:spPr>
          <a:xfrm>
            <a:off x="722003" y="6158611"/>
            <a:ext cx="1822862" cy="615749"/>
          </a:xfrm>
          <a:prstGeom prst="rect">
            <a:avLst/>
          </a:prstGeom>
        </p:spPr>
      </p:pic>
      <p:sp>
        <p:nvSpPr>
          <p:cNvPr id="9" name="New shape"/>
          <p:cNvSpPr/>
          <p:nvPr>
            <p:custDataLst>
              <p:tags r:id="rId13"/>
            </p:custDataLst>
          </p:nvPr>
        </p:nvSpPr>
        <p:spPr>
          <a:xfrm>
            <a:off x="8817384" y="4697149"/>
            <a:ext cx="1143000" cy="2540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4"/>
              </a:rPr>
              <a:t>_</a:t>
            </a:r>
          </a:p>
        </p:txBody>
      </p:sp>
    </p:spTree>
    <p:custDataLst>
      <p:tags r:id="rId15"/>
    </p:custDataLst>
    <p:extLst>
      <p:ext uri="{BB962C8B-B14F-4D97-AF65-F5344CB8AC3E}">
        <p14:creationId xmlns:p14="http://schemas.microsoft.com/office/powerpoint/2010/main" val="2132729993"/>
      </p:ext>
    </p:extLst>
  </p:cSld>
  <p:clrMapOvr>
    <a:masterClrMapping/>
  </p:clrMapOvr>
  <p:transition/>
  <p:timing/>
</p:sld>
</file>

<file path=ppt/slides/slide5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object 2"/>
          <p:cNvSpPr txBox="1"/>
          <p:nvPr>
            <p:custDataLst>
              <p:tags r:id="rId3"/>
            </p:custDataLst>
          </p:nvPr>
        </p:nvSpPr>
        <p:spPr>
          <a:xfrm>
            <a:off x="1115431" y="1596305"/>
            <a:ext cx="4768427" cy="1863758"/>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ct val="0"/>
              </a:spcAft>
              <a:buClrTx/>
              <a:buSzTx/>
              <a:buFontTx/>
              <a:buNone/>
              <a:tabLst>
                <a:tab pos="499521"/>
              </a:tabLst>
              <a:defRPr/>
            </a:pPr>
            <a:r>
              <a:rPr kumimoji="0" sz="2400" b="0" i="0" u="none" strike="noStrike" kern="1200" cap="none" spc="0" normalizeH="0" baseline="0" noProof="0">
                <a:ln>
                  <a:noFill/>
                </a:ln>
                <a:solidFill>
                  <a:prstClr val="black"/>
                </a:solidFill>
                <a:effectLst/>
                <a:uLnTx/>
                <a:uFillTx/>
                <a:latin typeface="Arial"/>
                <a:ea typeface="+mn-ea"/>
                <a:cs typeface="Arial"/>
              </a:rPr>
              <a:t>+	</a:t>
            </a:r>
            <a:r>
              <a:rPr kumimoji="0" sz="2400" b="1" i="0" u="none" strike="noStrike" kern="1200" cap="none" spc="-7" normalizeH="0" baseline="0" noProof="0">
                <a:ln>
                  <a:noFill/>
                </a:ln>
                <a:solidFill>
                  <a:srgbClr val="970000"/>
                </a:solidFill>
                <a:effectLst/>
                <a:uLnTx/>
                <a:uFillTx/>
                <a:latin typeface="Arial"/>
                <a:ea typeface="+mn-ea"/>
                <a:cs typeface="Arial"/>
              </a:rPr>
              <a:t>Impressions </a:t>
            </a:r>
            <a:r>
              <a:rPr kumimoji="0" sz="2400" b="1" i="0" u="none" strike="noStrike" kern="1200" cap="none" spc="0" normalizeH="0" baseline="0" noProof="0">
                <a:ln>
                  <a:noFill/>
                </a:ln>
                <a:solidFill>
                  <a:prstClr val="black"/>
                </a:solidFill>
                <a:effectLst/>
                <a:uLnTx/>
                <a:uFillTx/>
                <a:latin typeface="Arial"/>
                <a:ea typeface="+mn-ea"/>
                <a:cs typeface="Arial"/>
              </a:rPr>
              <a:t>- </a:t>
            </a:r>
            <a:r>
              <a:rPr kumimoji="0" sz="2400" b="0" i="0" u="none" strike="noStrike" kern="1200" cap="none" spc="-7" normalizeH="0" baseline="0" noProof="0">
                <a:ln>
                  <a:noFill/>
                </a:ln>
                <a:solidFill>
                  <a:prstClr val="black"/>
                </a:solidFill>
                <a:effectLst/>
                <a:uLnTx/>
                <a:uFillTx/>
                <a:latin typeface="Arial"/>
                <a:ea typeface="+mn-ea"/>
                <a:cs typeface="Arial"/>
              </a:rPr>
              <a:t>12.9M</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16933" marR="0" lvl="0" indent="0" algn="l" defTabSz="1219170" rtl="0" eaLnBrk="1" fontAlgn="auto" latinLnBrk="0" hangingPunct="1">
              <a:lnSpc>
                <a:spcPct val="100000"/>
              </a:lnSpc>
              <a:spcBef>
                <a:spcPts val="20"/>
              </a:spcBef>
              <a:spcAft>
                <a:spcPct val="0"/>
              </a:spcAft>
              <a:buClrTx/>
              <a:buSzTx/>
              <a:buFontTx/>
              <a:buNone/>
              <a:tabLst>
                <a:tab pos="499521"/>
              </a:tabLst>
              <a:defRPr/>
            </a:pPr>
            <a:r>
              <a:rPr kumimoji="0" sz="2400" b="0" i="0" u="none" strike="noStrike" kern="1200" cap="none" spc="0" normalizeH="0" baseline="0" noProof="0">
                <a:ln>
                  <a:noFill/>
                </a:ln>
                <a:solidFill>
                  <a:prstClr val="black"/>
                </a:solidFill>
                <a:effectLst/>
                <a:uLnTx/>
                <a:uFillTx/>
                <a:latin typeface="Arial"/>
                <a:ea typeface="+mn-ea"/>
                <a:cs typeface="Arial"/>
              </a:rPr>
              <a:t>+	</a:t>
            </a:r>
            <a:r>
              <a:rPr kumimoji="0" sz="2400" b="1" i="0" u="none" strike="noStrike" kern="1200" cap="none" spc="-7" normalizeH="0" baseline="0" noProof="0">
                <a:ln>
                  <a:noFill/>
                </a:ln>
                <a:solidFill>
                  <a:srgbClr val="970000"/>
                </a:solidFill>
                <a:effectLst/>
                <a:uLnTx/>
                <a:uFillTx/>
                <a:latin typeface="Arial"/>
                <a:ea typeface="+mn-ea"/>
                <a:cs typeface="Arial"/>
              </a:rPr>
              <a:t>Campaign Referrals </a:t>
            </a:r>
            <a:r>
              <a:rPr kumimoji="0" sz="2400" b="1" i="0" u="none" strike="noStrike" kern="1200" cap="none" spc="0" normalizeH="0" baseline="0" noProof="0">
                <a:ln>
                  <a:noFill/>
                </a:ln>
                <a:solidFill>
                  <a:prstClr val="black"/>
                </a:solidFill>
                <a:effectLst/>
                <a:uLnTx/>
                <a:uFillTx/>
                <a:latin typeface="Arial"/>
                <a:ea typeface="+mn-ea"/>
                <a:cs typeface="Arial"/>
              </a:rPr>
              <a:t>-</a:t>
            </a:r>
            <a:r>
              <a:rPr kumimoji="0" sz="2400" b="1" i="0" u="none" strike="noStrike" kern="1200" cap="none" spc="-93" normalizeH="0" baseline="0" noProof="0">
                <a:ln>
                  <a:noFill/>
                </a:ln>
                <a:solidFill>
                  <a:prstClr val="black"/>
                </a:solidFill>
                <a:effectLst/>
                <a:uLnTx/>
                <a:uFillTx/>
                <a:latin typeface="Arial"/>
                <a:ea typeface="+mn-ea"/>
                <a:cs typeface="Arial"/>
              </a:rPr>
              <a:t> </a:t>
            </a:r>
            <a:r>
              <a:rPr kumimoji="0" sz="2400" b="0" i="0" u="none" strike="noStrike" kern="1200" cap="none" spc="-7" normalizeH="0" baseline="0" noProof="0">
                <a:ln>
                  <a:noFill/>
                </a:ln>
                <a:solidFill>
                  <a:prstClr val="black"/>
                </a:solidFill>
                <a:effectLst/>
                <a:uLnTx/>
                <a:uFillTx/>
                <a:latin typeface="Arial"/>
                <a:ea typeface="+mn-ea"/>
                <a:cs typeface="Arial"/>
              </a:rPr>
              <a:t>150,000</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16933" marR="0" lvl="0" indent="0" algn="l" defTabSz="1219170" rtl="0" eaLnBrk="1" fontAlgn="auto" latinLnBrk="0" hangingPunct="1">
              <a:lnSpc>
                <a:spcPct val="100000"/>
              </a:lnSpc>
              <a:spcBef>
                <a:spcPts val="20"/>
              </a:spcBef>
              <a:spcAft>
                <a:spcPct val="0"/>
              </a:spcAft>
              <a:buClrTx/>
              <a:buSzTx/>
              <a:buFontTx/>
              <a:buNone/>
              <a:tabLst>
                <a:tab pos="499521"/>
              </a:tabLst>
              <a:defRPr/>
            </a:pPr>
            <a:r>
              <a:rPr kumimoji="0" sz="2400" b="0" i="0" u="none" strike="noStrike" kern="1200" cap="none" spc="0" normalizeH="0" baseline="0" noProof="0">
                <a:ln>
                  <a:noFill/>
                </a:ln>
                <a:solidFill>
                  <a:prstClr val="black"/>
                </a:solidFill>
                <a:effectLst/>
                <a:uLnTx/>
                <a:uFillTx/>
                <a:latin typeface="Arial"/>
                <a:ea typeface="+mn-ea"/>
                <a:cs typeface="Arial"/>
              </a:rPr>
              <a:t>+	</a:t>
            </a:r>
            <a:r>
              <a:rPr kumimoji="0" sz="2400" b="1" i="0" u="none" strike="noStrike" kern="1200" cap="none" spc="-7" normalizeH="0" baseline="0" noProof="0">
                <a:ln>
                  <a:noFill/>
                </a:ln>
                <a:solidFill>
                  <a:srgbClr val="970000"/>
                </a:solidFill>
                <a:effectLst/>
                <a:uLnTx/>
                <a:uFillTx/>
                <a:latin typeface="Arial"/>
                <a:ea typeface="+mn-ea"/>
                <a:cs typeface="Arial"/>
              </a:rPr>
              <a:t>Unique </a:t>
            </a:r>
            <a:r>
              <a:rPr kumimoji="0" sz="2400" b="1" i="0" u="none" strike="noStrike" kern="1200" cap="none" spc="-13" normalizeH="0" baseline="0" noProof="0">
                <a:ln>
                  <a:noFill/>
                </a:ln>
                <a:solidFill>
                  <a:srgbClr val="970000"/>
                </a:solidFill>
                <a:effectLst/>
                <a:uLnTx/>
                <a:uFillTx/>
                <a:latin typeface="Arial"/>
                <a:ea typeface="+mn-ea"/>
                <a:cs typeface="Arial"/>
              </a:rPr>
              <a:t>Visitors </a:t>
            </a:r>
            <a:r>
              <a:rPr kumimoji="0" sz="2400" b="1" i="0" u="none" strike="noStrike" kern="1200" cap="none" spc="0" normalizeH="0" baseline="0" noProof="0">
                <a:ln>
                  <a:noFill/>
                </a:ln>
                <a:solidFill>
                  <a:prstClr val="black"/>
                </a:solidFill>
                <a:effectLst/>
                <a:uLnTx/>
                <a:uFillTx/>
                <a:latin typeface="Arial"/>
                <a:ea typeface="+mn-ea"/>
                <a:cs typeface="Arial"/>
              </a:rPr>
              <a:t>- </a:t>
            </a:r>
            <a:r>
              <a:rPr kumimoji="0" sz="2400" b="0" i="0" u="none" strike="noStrike" kern="1200" cap="none" spc="-7" normalizeH="0" baseline="0" noProof="0">
                <a:ln>
                  <a:noFill/>
                </a:ln>
                <a:solidFill>
                  <a:prstClr val="black"/>
                </a:solidFill>
                <a:effectLst/>
                <a:uLnTx/>
                <a:uFillTx/>
                <a:latin typeface="Arial"/>
                <a:ea typeface="+mn-ea"/>
                <a:cs typeface="Arial"/>
              </a:rPr>
              <a:t>48,000</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16933" marR="0" lvl="0" indent="0" algn="l" defTabSz="1219170" rtl="0" eaLnBrk="1" fontAlgn="auto" latinLnBrk="0" hangingPunct="1">
              <a:lnSpc>
                <a:spcPct val="100000"/>
              </a:lnSpc>
              <a:spcBef>
                <a:spcPts val="20"/>
              </a:spcBef>
              <a:spcAft>
                <a:spcPct val="0"/>
              </a:spcAft>
              <a:buClrTx/>
              <a:buSzTx/>
              <a:buFontTx/>
              <a:buNone/>
              <a:tabLst>
                <a:tab pos="499521"/>
              </a:tabLst>
              <a:defRPr/>
            </a:pPr>
            <a:r>
              <a:rPr kumimoji="0" sz="2400" b="0" i="0" u="none" strike="noStrike" kern="1200" cap="none" spc="0" normalizeH="0" baseline="0" noProof="0">
                <a:ln>
                  <a:noFill/>
                </a:ln>
                <a:solidFill>
                  <a:prstClr val="black"/>
                </a:solidFill>
                <a:effectLst/>
                <a:uLnTx/>
                <a:uFillTx/>
                <a:latin typeface="Arial"/>
                <a:ea typeface="+mn-ea"/>
                <a:cs typeface="Arial"/>
              </a:rPr>
              <a:t>+	</a:t>
            </a:r>
            <a:r>
              <a:rPr kumimoji="0" sz="2400" b="1" i="0" u="none" strike="noStrike" kern="1200" cap="none" spc="-7" normalizeH="0" baseline="0" noProof="0">
                <a:ln>
                  <a:noFill/>
                </a:ln>
                <a:solidFill>
                  <a:srgbClr val="970000"/>
                </a:solidFill>
                <a:effectLst/>
                <a:uLnTx/>
                <a:uFillTx/>
                <a:latin typeface="Arial"/>
                <a:ea typeface="+mn-ea"/>
                <a:cs typeface="Arial"/>
              </a:rPr>
              <a:t>SMS Registrations </a:t>
            </a:r>
            <a:r>
              <a:rPr kumimoji="0" sz="2400" b="1" i="0" u="none" strike="noStrike" kern="1200" cap="none" spc="0" normalizeH="0" baseline="0" noProof="0">
                <a:ln>
                  <a:noFill/>
                </a:ln>
                <a:solidFill>
                  <a:prstClr val="black"/>
                </a:solidFill>
                <a:effectLst/>
                <a:uLnTx/>
                <a:uFillTx/>
                <a:latin typeface="Arial"/>
                <a:ea typeface="+mn-ea"/>
                <a:cs typeface="Arial"/>
              </a:rPr>
              <a:t>-</a:t>
            </a:r>
            <a:r>
              <a:rPr kumimoji="0" sz="2400" b="1" i="0" u="none" strike="noStrike" kern="1200" cap="none" spc="-53" normalizeH="0" baseline="0" noProof="0">
                <a:ln>
                  <a:noFill/>
                </a:ln>
                <a:solidFill>
                  <a:prstClr val="black"/>
                </a:solidFill>
                <a:effectLst/>
                <a:uLnTx/>
                <a:uFillTx/>
                <a:latin typeface="Arial"/>
                <a:ea typeface="+mn-ea"/>
                <a:cs typeface="Arial"/>
              </a:rPr>
              <a:t> </a:t>
            </a:r>
            <a:r>
              <a:rPr kumimoji="0" sz="2400" b="0" i="0" u="none" strike="noStrike" kern="1200" cap="none" spc="-7" normalizeH="0" baseline="0" noProof="0">
                <a:ln>
                  <a:noFill/>
                </a:ln>
                <a:solidFill>
                  <a:prstClr val="black"/>
                </a:solidFill>
                <a:effectLst/>
                <a:uLnTx/>
                <a:uFillTx/>
                <a:latin typeface="Arial"/>
                <a:ea typeface="+mn-ea"/>
                <a:cs typeface="Arial"/>
              </a:rPr>
              <a:t>10,000+</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16933" marR="0" lvl="0" indent="0" algn="l" defTabSz="1219170" rtl="0" eaLnBrk="1" fontAlgn="auto" latinLnBrk="0" hangingPunct="1">
              <a:lnSpc>
                <a:spcPct val="100000"/>
              </a:lnSpc>
              <a:spcBef>
                <a:spcPts val="20"/>
              </a:spcBef>
              <a:spcAft>
                <a:spcPct val="0"/>
              </a:spcAft>
              <a:buClrTx/>
              <a:buSzTx/>
              <a:buFontTx/>
              <a:buNone/>
              <a:tabLst>
                <a:tab pos="499521"/>
              </a:tabLst>
              <a:defRPr/>
            </a:pPr>
            <a:r>
              <a:rPr kumimoji="0" sz="2400" b="0" i="0" u="none" strike="noStrike" kern="1200" cap="none" spc="0" normalizeH="0" baseline="0" noProof="0">
                <a:ln>
                  <a:noFill/>
                </a:ln>
                <a:solidFill>
                  <a:prstClr val="black"/>
                </a:solidFill>
                <a:effectLst/>
                <a:uLnTx/>
                <a:uFillTx/>
                <a:latin typeface="Arial"/>
                <a:ea typeface="+mn-ea"/>
                <a:cs typeface="Arial"/>
              </a:rPr>
              <a:t>+	</a:t>
            </a:r>
            <a:r>
              <a:rPr kumimoji="0" sz="2400" b="1" i="0" u="none" strike="noStrike" kern="1200" cap="none" spc="-7" normalizeH="0" baseline="0" noProof="0">
                <a:ln>
                  <a:noFill/>
                </a:ln>
                <a:solidFill>
                  <a:srgbClr val="970000"/>
                </a:solidFill>
                <a:effectLst/>
                <a:uLnTx/>
                <a:uFillTx/>
                <a:latin typeface="Arial"/>
                <a:ea typeface="+mn-ea"/>
                <a:cs typeface="Arial"/>
              </a:rPr>
              <a:t>Participants </a:t>
            </a:r>
            <a:r>
              <a:rPr kumimoji="0" sz="2400" b="0" i="0" u="none" strike="noStrike" kern="1200" cap="none" spc="0" normalizeH="0" baseline="0" noProof="0">
                <a:ln>
                  <a:noFill/>
                </a:ln>
                <a:solidFill>
                  <a:prstClr val="black"/>
                </a:solidFill>
                <a:effectLst/>
                <a:uLnTx/>
                <a:uFillTx/>
                <a:latin typeface="Arial"/>
                <a:ea typeface="+mn-ea"/>
                <a:cs typeface="Arial"/>
              </a:rPr>
              <a:t>-</a:t>
            </a:r>
            <a:r>
              <a:rPr kumimoji="0" sz="2400" b="0" i="0" u="none" strike="noStrike" kern="1200" cap="none" spc="7" normalizeH="0" baseline="0" noProof="0">
                <a:ln>
                  <a:noFill/>
                </a:ln>
                <a:solidFill>
                  <a:prstClr val="black"/>
                </a:solidFill>
                <a:effectLst/>
                <a:uLnTx/>
                <a:uFillTx/>
                <a:latin typeface="Arial"/>
                <a:ea typeface="+mn-ea"/>
                <a:cs typeface="Arial"/>
              </a:rPr>
              <a:t> </a:t>
            </a:r>
            <a:r>
              <a:rPr kumimoji="0" sz="2400" b="0" i="0" u="none" strike="noStrike" kern="1200" cap="none" spc="-7" normalizeH="0" baseline="0" noProof="0">
                <a:ln>
                  <a:noFill/>
                </a:ln>
                <a:solidFill>
                  <a:prstClr val="black"/>
                </a:solidFill>
                <a:effectLst/>
                <a:uLnTx/>
                <a:uFillTx/>
                <a:latin typeface="Arial"/>
                <a:ea typeface="+mn-ea"/>
                <a:cs typeface="Arial"/>
              </a:rPr>
              <a:t>4,582</a:t>
            </a:r>
            <a:endParaRPr kumimoji="0" sz="2400" b="0" i="0" u="none" strike="noStrike" kern="1200" cap="none" spc="0" normalizeH="0" baseline="0" noProof="0">
              <a:ln>
                <a:noFill/>
              </a:ln>
              <a:solidFill>
                <a:prstClr val="black"/>
              </a:solidFill>
              <a:effectLst/>
              <a:uLnTx/>
              <a:uFillTx/>
              <a:latin typeface="Arial"/>
              <a:ea typeface="+mn-ea"/>
              <a:cs typeface="Arial"/>
            </a:endParaRPr>
          </a:p>
        </p:txBody>
      </p:sp>
      <p:sp>
        <p:nvSpPr>
          <p:cNvPr id="3" name="object 3"/>
          <p:cNvSpPr txBox="1"/>
          <p:nvPr>
            <p:custDataLst>
              <p:tags r:id="rId4"/>
            </p:custDataLst>
          </p:nvPr>
        </p:nvSpPr>
        <p:spPr>
          <a:xfrm>
            <a:off x="6259888" y="1542948"/>
            <a:ext cx="5200227" cy="2122802"/>
          </a:xfrm>
          <a:prstGeom prst="rect">
            <a:avLst/>
          </a:prstGeom>
        </p:spPr>
        <p:txBody>
          <a:bodyPr vert="horz" wrap="square" lIns="0" tIns="70272" rIns="0" bIns="0" rtlCol="0">
            <a:spAutoFit/>
          </a:bodyPr>
          <a:lstStyle/>
          <a:p>
            <a:pPr marL="16933" marR="0" lvl="0" indent="0" algn="l" defTabSz="1219170" rtl="0" eaLnBrk="1" fontAlgn="auto" latinLnBrk="0" hangingPunct="1">
              <a:lnSpc>
                <a:spcPct val="100000"/>
              </a:lnSpc>
              <a:spcBef>
                <a:spcPts val="552"/>
              </a:spcBef>
              <a:spcAft>
                <a:spcPct val="0"/>
              </a:spcAft>
              <a:buClrTx/>
              <a:buSzTx/>
              <a:buFontTx/>
              <a:buNone/>
              <a:tabLst>
                <a:tab pos="499521"/>
              </a:tabLst>
              <a:defRPr/>
            </a:pPr>
            <a:r>
              <a:rPr kumimoji="0" sz="2400" b="0" i="0" u="none" strike="noStrike" kern="1200" cap="none" spc="0" normalizeH="0" baseline="0" noProof="0">
                <a:ln>
                  <a:noFill/>
                </a:ln>
                <a:solidFill>
                  <a:prstClr val="black"/>
                </a:solidFill>
                <a:effectLst/>
                <a:uLnTx/>
                <a:uFillTx/>
                <a:latin typeface="Arial"/>
                <a:ea typeface="+mn-ea"/>
                <a:cs typeface="Arial"/>
              </a:rPr>
              <a:t>+	</a:t>
            </a:r>
            <a:r>
              <a:rPr kumimoji="0" sz="2400" b="1" i="0" u="none" strike="noStrike" kern="1200" cap="none" spc="-40" normalizeH="0" baseline="0" noProof="0">
                <a:ln>
                  <a:noFill/>
                </a:ln>
                <a:solidFill>
                  <a:srgbClr val="970000"/>
                </a:solidFill>
                <a:effectLst/>
                <a:uLnTx/>
                <a:uFillTx/>
                <a:latin typeface="Arial"/>
                <a:ea typeface="+mn-ea"/>
                <a:cs typeface="Arial"/>
              </a:rPr>
              <a:t>Total </a:t>
            </a:r>
            <a:r>
              <a:rPr kumimoji="0" sz="2400" b="1" i="0" u="none" strike="noStrike" kern="1200" cap="none" spc="-7" normalizeH="0" baseline="0" noProof="0">
                <a:ln>
                  <a:noFill/>
                </a:ln>
                <a:solidFill>
                  <a:srgbClr val="970000"/>
                </a:solidFill>
                <a:effectLst/>
                <a:uLnTx/>
                <a:uFillTx/>
                <a:latin typeface="Arial"/>
                <a:ea typeface="+mn-ea"/>
                <a:cs typeface="Arial"/>
              </a:rPr>
              <a:t>Booth </a:t>
            </a:r>
            <a:r>
              <a:rPr kumimoji="0" sz="2400" b="1" i="0" u="none" strike="noStrike" kern="1200" cap="none" spc="-13" normalizeH="0" baseline="0" noProof="0">
                <a:ln>
                  <a:noFill/>
                </a:ln>
                <a:solidFill>
                  <a:srgbClr val="970000"/>
                </a:solidFill>
                <a:effectLst/>
                <a:uLnTx/>
                <a:uFillTx/>
                <a:latin typeface="Arial"/>
                <a:ea typeface="+mn-ea"/>
                <a:cs typeface="Arial"/>
              </a:rPr>
              <a:t>Visits </a:t>
            </a:r>
            <a:r>
              <a:rPr kumimoji="0" sz="2400" b="1" i="0" u="none" strike="noStrike" kern="1200" cap="none" spc="0" normalizeH="0" baseline="0" noProof="0">
                <a:ln>
                  <a:noFill/>
                </a:ln>
                <a:solidFill>
                  <a:prstClr val="black"/>
                </a:solidFill>
                <a:effectLst/>
                <a:uLnTx/>
                <a:uFillTx/>
                <a:latin typeface="Arial"/>
                <a:ea typeface="+mn-ea"/>
                <a:cs typeface="Arial"/>
              </a:rPr>
              <a:t>-</a:t>
            </a:r>
            <a:r>
              <a:rPr kumimoji="0" sz="2400" b="1" i="0" u="none" strike="noStrike" kern="1200" cap="none" spc="47" normalizeH="0" baseline="0" noProof="0">
                <a:ln>
                  <a:noFill/>
                </a:ln>
                <a:solidFill>
                  <a:prstClr val="black"/>
                </a:solidFill>
                <a:effectLst/>
                <a:uLnTx/>
                <a:uFillTx/>
                <a:latin typeface="Arial"/>
                <a:ea typeface="+mn-ea"/>
                <a:cs typeface="Arial"/>
              </a:rPr>
              <a:t> </a:t>
            </a:r>
            <a:r>
              <a:rPr kumimoji="0" sz="2400" b="0" i="0" u="none" strike="noStrike" kern="1200" cap="none" spc="-7" normalizeH="0" baseline="0" noProof="0">
                <a:ln>
                  <a:noFill/>
                </a:ln>
                <a:solidFill>
                  <a:prstClr val="black"/>
                </a:solidFill>
                <a:effectLst/>
                <a:uLnTx/>
                <a:uFillTx/>
                <a:latin typeface="Arial"/>
                <a:ea typeface="+mn-ea"/>
                <a:cs typeface="Arial"/>
              </a:rPr>
              <a:t>26,741</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16933" marR="0" lvl="0" indent="0" algn="l" defTabSz="1219170" rtl="0" eaLnBrk="1" fontAlgn="auto" latinLnBrk="0" hangingPunct="1">
              <a:lnSpc>
                <a:spcPct val="100000"/>
              </a:lnSpc>
              <a:spcBef>
                <a:spcPts val="420"/>
              </a:spcBef>
              <a:spcAft>
                <a:spcPct val="0"/>
              </a:spcAft>
              <a:buClrTx/>
              <a:buSzTx/>
              <a:buFontTx/>
              <a:buNone/>
              <a:tabLst>
                <a:tab pos="499521"/>
              </a:tabLst>
              <a:defRPr/>
            </a:pPr>
            <a:r>
              <a:rPr kumimoji="0" sz="2400" b="0" i="0" u="none" strike="noStrike" kern="1200" cap="none" spc="0" normalizeH="0" baseline="0" noProof="0">
                <a:ln>
                  <a:noFill/>
                </a:ln>
                <a:solidFill>
                  <a:prstClr val="black"/>
                </a:solidFill>
                <a:effectLst/>
                <a:uLnTx/>
                <a:uFillTx/>
                <a:latin typeface="Arial"/>
                <a:ea typeface="+mn-ea"/>
                <a:cs typeface="Arial"/>
              </a:rPr>
              <a:t>+	</a:t>
            </a:r>
            <a:r>
              <a:rPr kumimoji="0" sz="2400" b="1" i="0" u="none" strike="noStrike" kern="1200" cap="none" spc="-7" normalizeH="0" baseline="0" noProof="0">
                <a:ln>
                  <a:noFill/>
                </a:ln>
                <a:solidFill>
                  <a:srgbClr val="970000"/>
                </a:solidFill>
                <a:effectLst/>
                <a:uLnTx/>
                <a:uFillTx/>
                <a:latin typeface="Arial"/>
                <a:ea typeface="+mn-ea"/>
                <a:cs typeface="Arial"/>
              </a:rPr>
              <a:t>Unique Booth </a:t>
            </a:r>
            <a:r>
              <a:rPr kumimoji="0" sz="2400" b="1" i="0" u="none" strike="noStrike" kern="1200" cap="none" spc="-13" normalizeH="0" baseline="0" noProof="0">
                <a:ln>
                  <a:noFill/>
                </a:ln>
                <a:solidFill>
                  <a:srgbClr val="970000"/>
                </a:solidFill>
                <a:effectLst/>
                <a:uLnTx/>
                <a:uFillTx/>
                <a:latin typeface="Arial"/>
                <a:ea typeface="+mn-ea"/>
                <a:cs typeface="Arial"/>
              </a:rPr>
              <a:t>Visits </a:t>
            </a:r>
            <a:r>
              <a:rPr kumimoji="0" sz="2400" b="1" i="0" u="none" strike="noStrike" kern="1200" cap="none" spc="0" normalizeH="0" baseline="0" noProof="0">
                <a:ln>
                  <a:noFill/>
                </a:ln>
                <a:solidFill>
                  <a:prstClr val="black"/>
                </a:solidFill>
                <a:effectLst/>
                <a:uLnTx/>
                <a:uFillTx/>
                <a:latin typeface="Arial"/>
                <a:ea typeface="+mn-ea"/>
                <a:cs typeface="Arial"/>
              </a:rPr>
              <a:t>-</a:t>
            </a:r>
            <a:r>
              <a:rPr kumimoji="0" sz="2400" b="1" i="0" u="none" strike="noStrike" kern="1200" cap="none" spc="-7" normalizeH="0" baseline="0" noProof="0">
                <a:ln>
                  <a:noFill/>
                </a:ln>
                <a:solidFill>
                  <a:prstClr val="black"/>
                </a:solidFill>
                <a:effectLst/>
                <a:uLnTx/>
                <a:uFillTx/>
                <a:latin typeface="Arial"/>
                <a:ea typeface="+mn-ea"/>
                <a:cs typeface="Arial"/>
              </a:rPr>
              <a:t> </a:t>
            </a:r>
            <a:r>
              <a:rPr kumimoji="0" sz="2400" b="0" i="0" u="none" strike="noStrike" kern="1200" cap="none" spc="-7" normalizeH="0" baseline="0" noProof="0">
                <a:ln>
                  <a:noFill/>
                </a:ln>
                <a:solidFill>
                  <a:prstClr val="black"/>
                </a:solidFill>
                <a:effectLst/>
                <a:uLnTx/>
                <a:uFillTx/>
                <a:latin typeface="Arial"/>
                <a:ea typeface="+mn-ea"/>
                <a:cs typeface="Arial"/>
              </a:rPr>
              <a:t>17,880</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16933" marR="0" lvl="0" indent="0" algn="l" defTabSz="1219170" rtl="0" eaLnBrk="1" fontAlgn="auto" latinLnBrk="0" hangingPunct="1">
              <a:lnSpc>
                <a:spcPct val="100000"/>
              </a:lnSpc>
              <a:spcBef>
                <a:spcPts val="420"/>
              </a:spcBef>
              <a:spcAft>
                <a:spcPct val="0"/>
              </a:spcAft>
              <a:buClrTx/>
              <a:buSzTx/>
              <a:buFontTx/>
              <a:buNone/>
              <a:tabLst>
                <a:tab pos="499521"/>
              </a:tabLst>
              <a:defRPr/>
            </a:pPr>
            <a:r>
              <a:rPr kumimoji="0" sz="2400" b="0" i="0" u="none" strike="noStrike" kern="1200" cap="none" spc="0" normalizeH="0" baseline="0" noProof="0">
                <a:ln>
                  <a:noFill/>
                </a:ln>
                <a:solidFill>
                  <a:prstClr val="black"/>
                </a:solidFill>
                <a:effectLst/>
                <a:uLnTx/>
                <a:uFillTx/>
                <a:latin typeface="Arial"/>
                <a:ea typeface="+mn-ea"/>
                <a:cs typeface="Arial"/>
              </a:rPr>
              <a:t>+	</a:t>
            </a:r>
            <a:r>
              <a:rPr kumimoji="0" sz="2400" b="1" i="0" u="none" strike="noStrike" kern="1200" cap="none" spc="-7" normalizeH="0" baseline="0" noProof="0">
                <a:ln>
                  <a:noFill/>
                </a:ln>
                <a:solidFill>
                  <a:srgbClr val="970000"/>
                </a:solidFill>
                <a:effectLst/>
                <a:uLnTx/>
                <a:uFillTx/>
                <a:latin typeface="Arial"/>
                <a:ea typeface="+mn-ea"/>
                <a:cs typeface="Arial"/>
              </a:rPr>
              <a:t>Chat Conversations </a:t>
            </a:r>
            <a:r>
              <a:rPr kumimoji="0" sz="2400" b="1" i="0" u="none" strike="noStrike" kern="1200" cap="none" spc="0" normalizeH="0" baseline="0" noProof="0">
                <a:ln>
                  <a:noFill/>
                </a:ln>
                <a:solidFill>
                  <a:prstClr val="black"/>
                </a:solidFill>
                <a:effectLst/>
                <a:uLnTx/>
                <a:uFillTx/>
                <a:latin typeface="Arial"/>
                <a:ea typeface="+mn-ea"/>
                <a:cs typeface="Arial"/>
              </a:rPr>
              <a:t>-</a:t>
            </a:r>
            <a:r>
              <a:rPr kumimoji="0" sz="2400" b="1" i="0" u="none" strike="noStrike" kern="1200" cap="none" spc="-20" normalizeH="0" baseline="0" noProof="0">
                <a:ln>
                  <a:noFill/>
                </a:ln>
                <a:solidFill>
                  <a:prstClr val="black"/>
                </a:solidFill>
                <a:effectLst/>
                <a:uLnTx/>
                <a:uFillTx/>
                <a:latin typeface="Arial"/>
                <a:ea typeface="+mn-ea"/>
                <a:cs typeface="Arial"/>
              </a:rPr>
              <a:t> </a:t>
            </a:r>
            <a:r>
              <a:rPr kumimoji="0" sz="2400" b="0" i="0" u="none" strike="noStrike" kern="1200" cap="none" spc="-7" normalizeH="0" baseline="0" noProof="0">
                <a:ln>
                  <a:noFill/>
                </a:ln>
                <a:solidFill>
                  <a:prstClr val="black"/>
                </a:solidFill>
                <a:effectLst/>
                <a:uLnTx/>
                <a:uFillTx/>
                <a:latin typeface="Arial"/>
                <a:ea typeface="+mn-ea"/>
                <a:cs typeface="Arial"/>
              </a:rPr>
              <a:t>8,561</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16933" marR="0" lvl="0" indent="0" algn="l" defTabSz="1219170" rtl="0" eaLnBrk="1" fontAlgn="auto" latinLnBrk="0" hangingPunct="1">
              <a:lnSpc>
                <a:spcPct val="100000"/>
              </a:lnSpc>
              <a:spcBef>
                <a:spcPts val="420"/>
              </a:spcBef>
              <a:spcAft>
                <a:spcPct val="0"/>
              </a:spcAft>
              <a:buClrTx/>
              <a:buSzTx/>
              <a:buFontTx/>
              <a:buNone/>
              <a:tabLst>
                <a:tab pos="499521"/>
              </a:tabLst>
              <a:defRPr/>
            </a:pPr>
            <a:r>
              <a:rPr kumimoji="0" sz="2400" b="0" i="0" u="none" strike="noStrike" kern="1200" cap="none" spc="0" normalizeH="0" baseline="0" noProof="0">
                <a:ln>
                  <a:noFill/>
                </a:ln>
                <a:solidFill>
                  <a:prstClr val="black"/>
                </a:solidFill>
                <a:effectLst/>
                <a:uLnTx/>
                <a:uFillTx/>
                <a:latin typeface="Arial"/>
                <a:ea typeface="+mn-ea"/>
                <a:cs typeface="Arial"/>
              </a:rPr>
              <a:t>+	</a:t>
            </a:r>
            <a:r>
              <a:rPr kumimoji="0" sz="2400" b="1" i="0" u="none" strike="noStrike" kern="1200" cap="none" spc="-7" normalizeH="0" baseline="0" noProof="0">
                <a:ln>
                  <a:noFill/>
                </a:ln>
                <a:solidFill>
                  <a:srgbClr val="970000"/>
                </a:solidFill>
                <a:effectLst/>
                <a:uLnTx/>
                <a:uFillTx/>
                <a:latin typeface="Arial"/>
                <a:ea typeface="+mn-ea"/>
                <a:cs typeface="Arial"/>
              </a:rPr>
              <a:t>Applications </a:t>
            </a:r>
            <a:r>
              <a:rPr kumimoji="0" sz="2400" b="1" i="0" u="none" strike="noStrike" kern="1200" cap="none" spc="0" normalizeH="0" baseline="0" noProof="0">
                <a:ln>
                  <a:noFill/>
                </a:ln>
                <a:solidFill>
                  <a:prstClr val="black"/>
                </a:solidFill>
                <a:effectLst/>
                <a:uLnTx/>
                <a:uFillTx/>
                <a:latin typeface="Arial"/>
                <a:ea typeface="+mn-ea"/>
                <a:cs typeface="Arial"/>
              </a:rPr>
              <a:t>-</a:t>
            </a:r>
            <a:r>
              <a:rPr kumimoji="0" sz="2400" b="1" i="0" u="none" strike="noStrike" kern="1200" cap="none" spc="-7" normalizeH="0" baseline="0" noProof="0">
                <a:ln>
                  <a:noFill/>
                </a:ln>
                <a:solidFill>
                  <a:prstClr val="black"/>
                </a:solidFill>
                <a:effectLst/>
                <a:uLnTx/>
                <a:uFillTx/>
                <a:latin typeface="Arial"/>
                <a:ea typeface="+mn-ea"/>
                <a:cs typeface="Arial"/>
              </a:rPr>
              <a:t> </a:t>
            </a:r>
            <a:r>
              <a:rPr kumimoji="0" sz="2400" b="0" i="0" u="none" strike="noStrike" kern="1200" cap="none" spc="-7" normalizeH="0" baseline="0" noProof="0">
                <a:ln>
                  <a:noFill/>
                </a:ln>
                <a:solidFill>
                  <a:prstClr val="black"/>
                </a:solidFill>
                <a:effectLst/>
                <a:uLnTx/>
                <a:uFillTx/>
                <a:latin typeface="Arial"/>
                <a:ea typeface="+mn-ea"/>
                <a:cs typeface="Arial"/>
              </a:rPr>
              <a:t>2,584</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16933" marR="0" lvl="0" indent="0" algn="l" defTabSz="1219170" rtl="0" eaLnBrk="1" fontAlgn="auto" latinLnBrk="0" hangingPunct="1">
              <a:lnSpc>
                <a:spcPct val="100000"/>
              </a:lnSpc>
              <a:spcBef>
                <a:spcPts val="420"/>
              </a:spcBef>
              <a:spcAft>
                <a:spcPct val="0"/>
              </a:spcAft>
              <a:buClrTx/>
              <a:buSzTx/>
              <a:buFontTx/>
              <a:buNone/>
              <a:tabLst>
                <a:tab pos="499521"/>
              </a:tabLst>
              <a:defRPr/>
            </a:pPr>
            <a:r>
              <a:rPr kumimoji="0" sz="2400" b="0" i="0" u="none" strike="noStrike" kern="1200" cap="none" spc="0" normalizeH="0" baseline="0" noProof="0">
                <a:ln>
                  <a:noFill/>
                </a:ln>
                <a:solidFill>
                  <a:prstClr val="black"/>
                </a:solidFill>
                <a:effectLst/>
                <a:uLnTx/>
                <a:uFillTx/>
                <a:latin typeface="Arial"/>
                <a:ea typeface="+mn-ea"/>
                <a:cs typeface="Arial"/>
              </a:rPr>
              <a:t>+	</a:t>
            </a:r>
            <a:r>
              <a:rPr kumimoji="0" sz="2400" b="1" i="0" u="none" strike="noStrike" kern="1200" cap="none" spc="-7" normalizeH="0" baseline="0" noProof="0">
                <a:ln>
                  <a:noFill/>
                </a:ln>
                <a:solidFill>
                  <a:srgbClr val="970000"/>
                </a:solidFill>
                <a:effectLst/>
                <a:uLnTx/>
                <a:uFillTx/>
                <a:latin typeface="Arial"/>
                <a:ea typeface="+mn-ea"/>
                <a:cs typeface="Arial"/>
              </a:rPr>
              <a:t>Press hits </a:t>
            </a:r>
            <a:r>
              <a:rPr kumimoji="0" sz="2400" b="1" i="0" u="none" strike="noStrike" kern="1200" cap="none" spc="0" normalizeH="0" baseline="0" noProof="0">
                <a:ln>
                  <a:noFill/>
                </a:ln>
                <a:solidFill>
                  <a:prstClr val="black"/>
                </a:solidFill>
                <a:effectLst/>
                <a:uLnTx/>
                <a:uFillTx/>
                <a:latin typeface="Arial"/>
                <a:ea typeface="+mn-ea"/>
                <a:cs typeface="Arial"/>
              </a:rPr>
              <a:t>- </a:t>
            </a:r>
            <a:r>
              <a:rPr kumimoji="0" sz="2400" b="0" i="0" u="none" strike="noStrike" kern="1200" cap="none" spc="-7" normalizeH="0" baseline="0" noProof="0">
                <a:ln>
                  <a:noFill/>
                </a:ln>
                <a:solidFill>
                  <a:prstClr val="black"/>
                </a:solidFill>
                <a:effectLst/>
                <a:uLnTx/>
                <a:uFillTx/>
                <a:latin typeface="Arial"/>
                <a:ea typeface="+mn-ea"/>
                <a:cs typeface="Arial"/>
              </a:rPr>
              <a:t>3,456, </a:t>
            </a:r>
            <a:r>
              <a:rPr kumimoji="0" sz="2400" b="0" i="0" u="none" strike="noStrike" kern="1200" cap="none" spc="0" normalizeH="0" baseline="0" noProof="0">
                <a:ln>
                  <a:noFill/>
                </a:ln>
                <a:solidFill>
                  <a:prstClr val="black"/>
                </a:solidFill>
                <a:effectLst/>
                <a:uLnTx/>
                <a:uFillTx/>
                <a:latin typeface="Arial"/>
                <a:ea typeface="+mn-ea"/>
                <a:cs typeface="Arial"/>
              </a:rPr>
              <a:t>reaching</a:t>
            </a:r>
            <a:r>
              <a:rPr kumimoji="0" sz="2400" b="0" i="0" u="none" strike="noStrike" kern="1200" cap="none" spc="-87" normalizeH="0" baseline="0" noProof="0">
                <a:ln>
                  <a:noFill/>
                </a:ln>
                <a:solidFill>
                  <a:prstClr val="black"/>
                </a:solidFill>
                <a:effectLst/>
                <a:uLnTx/>
                <a:uFillTx/>
                <a:latin typeface="Arial"/>
                <a:ea typeface="+mn-ea"/>
                <a:cs typeface="Arial"/>
              </a:rPr>
              <a:t> </a:t>
            </a:r>
            <a:r>
              <a:rPr kumimoji="0" sz="2400" b="0" i="0" u="none" strike="noStrike" kern="1200" cap="none" spc="-7" normalizeH="0" baseline="0" noProof="0">
                <a:ln>
                  <a:noFill/>
                </a:ln>
                <a:solidFill>
                  <a:prstClr val="black"/>
                </a:solidFill>
                <a:effectLst/>
                <a:uLnTx/>
                <a:uFillTx/>
                <a:latin typeface="Arial"/>
                <a:ea typeface="+mn-ea"/>
                <a:cs typeface="Arial"/>
              </a:rPr>
              <a:t>15M+</a:t>
            </a:r>
            <a:endParaRPr kumimoji="0" sz="2400" b="0" i="0" u="none" strike="noStrike" kern="1200" cap="none" spc="0" normalizeH="0" baseline="0" noProof="0">
              <a:ln>
                <a:noFill/>
              </a:ln>
              <a:solidFill>
                <a:prstClr val="black"/>
              </a:solidFill>
              <a:effectLst/>
              <a:uLnTx/>
              <a:uFillTx/>
              <a:latin typeface="Arial"/>
              <a:ea typeface="+mn-ea"/>
              <a:cs typeface="Arial"/>
            </a:endParaRPr>
          </a:p>
        </p:txBody>
      </p:sp>
      <p:sp>
        <p:nvSpPr>
          <p:cNvPr id="4" name="object 4"/>
          <p:cNvSpPr txBox="1">
            <a:spLocks noGrp="1"/>
          </p:cNvSpPr>
          <p:nvPr>
            <p:ph type="title"/>
            <p:custDataLst>
              <p:tags r:id="rId5"/>
            </p:custDataLst>
          </p:nvPr>
        </p:nvSpPr>
        <p:spPr>
          <a:xfrm>
            <a:off x="1304497" y="710170"/>
            <a:ext cx="8972127" cy="529996"/>
          </a:xfrm>
          <a:prstGeom prst="rect">
            <a:avLst/>
          </a:prstGeom>
        </p:spPr>
        <p:txBody>
          <a:bodyPr vert="horz" wrap="square" lIns="0" tIns="16933" rIns="0" bIns="0" rtlCol="0">
            <a:spAutoFit/>
          </a:bodyPr>
          <a:lstStyle/>
          <a:p>
            <a:pPr marL="16933">
              <a:spcBef>
                <a:spcPts val="133"/>
              </a:spcBef>
            </a:pPr>
            <a:r>
              <a:rPr spc="-7"/>
              <a:t>THE</a:t>
            </a:r>
            <a:r>
              <a:rPr spc="-13"/>
              <a:t> </a:t>
            </a:r>
            <a:r>
              <a:rPr spc="-40"/>
              <a:t>RESULTS</a:t>
            </a:r>
            <a:r>
              <a:rPr sz="2533" spc="-40">
                <a:latin typeface="Arial"/>
                <a:cs typeface="Arial"/>
              </a:rPr>
              <a:t>:</a:t>
            </a:r>
            <a:r>
              <a:rPr sz="2533" spc="-87">
                <a:latin typeface="Arial"/>
                <a:cs typeface="Arial"/>
              </a:rPr>
              <a:t> </a:t>
            </a:r>
            <a:r>
              <a:rPr sz="2667" spc="-60">
                <a:latin typeface="Arial"/>
                <a:cs typeface="Arial"/>
              </a:rPr>
              <a:t>Biggest</a:t>
            </a:r>
            <a:r>
              <a:rPr sz="2667" spc="-93">
                <a:latin typeface="Arial"/>
                <a:cs typeface="Arial"/>
              </a:rPr>
              <a:t> </a:t>
            </a:r>
            <a:r>
              <a:rPr sz="2667" spc="-60">
                <a:latin typeface="Arial"/>
                <a:cs typeface="Arial"/>
              </a:rPr>
              <a:t>Job</a:t>
            </a:r>
            <a:r>
              <a:rPr sz="2667" spc="-87">
                <a:latin typeface="Arial"/>
                <a:cs typeface="Arial"/>
              </a:rPr>
              <a:t> </a:t>
            </a:r>
            <a:r>
              <a:rPr sz="2667" spc="53">
                <a:latin typeface="Arial"/>
                <a:cs typeface="Arial"/>
              </a:rPr>
              <a:t>Fair</a:t>
            </a:r>
            <a:r>
              <a:rPr sz="2667" spc="-93">
                <a:latin typeface="Arial"/>
                <a:cs typeface="Arial"/>
              </a:rPr>
              <a:t> </a:t>
            </a:r>
            <a:r>
              <a:rPr sz="2667" spc="87">
                <a:latin typeface="Arial"/>
                <a:cs typeface="Arial"/>
              </a:rPr>
              <a:t>in</a:t>
            </a:r>
            <a:r>
              <a:rPr sz="2667" spc="-93">
                <a:latin typeface="Arial"/>
                <a:cs typeface="Arial"/>
              </a:rPr>
              <a:t> </a:t>
            </a:r>
            <a:r>
              <a:rPr sz="2667" spc="-20">
                <a:latin typeface="Arial"/>
                <a:cs typeface="Arial"/>
              </a:rPr>
              <a:t>Our</a:t>
            </a:r>
            <a:r>
              <a:rPr sz="2667" spc="-87">
                <a:latin typeface="Arial"/>
                <a:cs typeface="Arial"/>
              </a:rPr>
              <a:t> </a:t>
            </a:r>
            <a:r>
              <a:rPr sz="2667" spc="33">
                <a:latin typeface="Arial"/>
                <a:cs typeface="Arial"/>
              </a:rPr>
              <a:t>Five</a:t>
            </a:r>
            <a:r>
              <a:rPr sz="2667" spc="-93">
                <a:latin typeface="Arial"/>
                <a:cs typeface="Arial"/>
              </a:rPr>
              <a:t> </a:t>
            </a:r>
            <a:r>
              <a:rPr sz="2667" spc="33">
                <a:latin typeface="Arial"/>
                <a:cs typeface="Arial"/>
              </a:rPr>
              <a:t>Year</a:t>
            </a:r>
            <a:r>
              <a:rPr sz="2667" spc="-93">
                <a:latin typeface="Arial"/>
                <a:cs typeface="Arial"/>
              </a:rPr>
              <a:t> </a:t>
            </a:r>
            <a:r>
              <a:rPr sz="2667" spc="7">
                <a:latin typeface="Arial"/>
                <a:cs typeface="Arial"/>
              </a:rPr>
              <a:t>History!</a:t>
            </a:r>
            <a:endParaRPr sz="2667">
              <a:latin typeface="Arial"/>
              <a:cs typeface="Arial"/>
            </a:endParaRPr>
          </a:p>
        </p:txBody>
      </p:sp>
      <p:sp>
        <p:nvSpPr>
          <p:cNvPr id="5" name="object 5"/>
          <p:cNvSpPr/>
          <p:nvPr>
            <p:custDataLst>
              <p:tags r:id="rId6"/>
            </p:custDataLst>
          </p:nvPr>
        </p:nvSpPr>
        <p:spPr>
          <a:xfrm>
            <a:off x="3093285" y="4115503"/>
            <a:ext cx="5665576" cy="2742467"/>
          </a:xfrm>
          <a:prstGeom prst="rect">
            <a:avLst/>
          </a:prstGeom>
          <a:blipFill>
            <a:blip r:embed="rId7"/>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a:spLocks noGrp="1"/>
          </p:cNvSpPr>
          <p:nvPr>
            <p:ph type="sldNum" sz="quarter" idx="7"/>
            <p:custDataLst>
              <p:tags r:id="rId8"/>
            </p:custDataLst>
          </p:nvPr>
        </p:nvSpPr>
        <p:spPr>
          <a:prstGeom prst="rect">
            <a:avLst/>
          </a:prstGeom>
        </p:spPr>
        <p:txBody>
          <a:bodyPr vert="horz" wrap="square" lIns="0" tIns="847" rIns="0" bIns="0" rtlCol="0">
            <a:spAutoFit/>
          </a:bodyPr>
          <a:lstStyle/>
          <a:p>
            <a:pPr marL="50799" marR="0" lvl="0" indent="0" algn="l" defTabSz="1219170" rtl="0" eaLnBrk="1" fontAlgn="auto" latinLnBrk="0" hangingPunct="1">
              <a:lnSpc>
                <a:spcPct val="100000"/>
              </a:lnSpc>
              <a:spcBef>
                <a:spcPts val="7"/>
              </a:spcBef>
              <a:spcAft>
                <a:spcPct val="0"/>
              </a:spcAft>
              <a:buClrTx/>
              <a:buSzTx/>
              <a:buFontTx/>
              <a:buNone/>
              <a:defRPr/>
            </a:pPr>
            <a:fld id="{81D60167-4931-47E6-BA6A-407CBD079E47}" type="slidenum">
              <a:rPr kumimoji="0" sz="1333" b="0" i="0" u="none" strike="noStrike" kern="1200" cap="none" spc="0" normalizeH="0" baseline="0" noProof="0">
                <a:ln>
                  <a:noFill/>
                </a:ln>
                <a:solidFill>
                  <a:srgbClr val="595959"/>
                </a:solidFill>
                <a:effectLst/>
                <a:uLnTx/>
                <a:uFillTx/>
                <a:latin typeface="Arial"/>
                <a:ea typeface="+mn-ea"/>
                <a:cs typeface="Arial"/>
              </a:rPr>
              <a:pPr marL="50799" marR="0" lvl="0" indent="0" algn="l" defTabSz="1219170" rtl="0" eaLnBrk="1" fontAlgn="auto" latinLnBrk="0" hangingPunct="1">
                <a:lnSpc>
                  <a:spcPct val="100000"/>
                </a:lnSpc>
                <a:spcBef>
                  <a:spcPts val="7"/>
                </a:spcBef>
                <a:spcAft>
                  <a:spcPct val="0"/>
                </a:spcAft>
                <a:buClrTx/>
                <a:buSzTx/>
                <a:buFontTx/>
                <a:buNone/>
                <a:defRPr/>
              </a:pPr>
              <a:t>53</a:t>
            </a:fld>
            <a:endParaRPr kumimoji="0" sz="1333" b="0" i="0" u="none" strike="noStrike" kern="1200" cap="none" spc="0" normalizeH="0" baseline="0" noProof="0">
              <a:ln>
                <a:noFill/>
              </a:ln>
              <a:solidFill>
                <a:srgbClr val="595959"/>
              </a:solidFill>
              <a:effectLst/>
              <a:uLnTx/>
              <a:uFillTx/>
              <a:latin typeface="Arial"/>
              <a:ea typeface="+mn-ea"/>
              <a:cs typeface="Arial"/>
            </a:endParaRPr>
          </a:p>
        </p:txBody>
      </p:sp>
      <p:pic>
        <p:nvPicPr>
          <p:cNvPr id="7" name="Picture 6"/>
          <p:cNvPicPr>
            <a:picLocks noChangeAspect="1"/>
          </p:cNvPicPr>
          <p:nvPr>
            <p:custDataLst>
              <p:tags r:id="rId10"/>
            </p:custDataLst>
          </p:nvPr>
        </p:nvPicPr>
        <p:blipFill>
          <a:blip r:embed="rId9">
            <a:extLst>
              <a:ext uri="{28A0092B-C50C-407E-A947-70E740481C1C}">
                <a14:useLocalDpi xmlns:a14="http://schemas.microsoft.com/office/drawing/2010/main" val="0"/>
              </a:ext>
            </a:extLst>
          </a:blip>
          <a:stretch>
            <a:fillRect/>
          </a:stretch>
        </p:blipFill>
        <p:spPr>
          <a:xfrm>
            <a:off x="297937" y="5960119"/>
            <a:ext cx="1822862" cy="615749"/>
          </a:xfrm>
          <a:prstGeom prst="rect">
            <a:avLst/>
          </a:prstGeom>
        </p:spPr>
      </p:pic>
    </p:spTree>
    <p:custDataLst>
      <p:tags r:id="rId11"/>
    </p:custDataLst>
    <p:extLst>
      <p:ext uri="{BB962C8B-B14F-4D97-AF65-F5344CB8AC3E}">
        <p14:creationId xmlns:p14="http://schemas.microsoft.com/office/powerpoint/2010/main" val="1459749817"/>
      </p:ext>
    </p:extLst>
  </p:cSld>
  <p:clrMapOvr>
    <a:masterClrMapping/>
  </p:clrMapOvr>
  <p:transition/>
  <p:timing/>
</p:sld>
</file>

<file path=ppt/slides/slide5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p:cSld>
    <p:spTree>
      <p:nvGrpSpPr>
        <p:cNvPr id="1" name=""/>
        <p:cNvGrpSpPr/>
        <p:nvPr/>
      </p:nvGrpSpPr>
      <p:grpSpPr>
        <a:xfrm>
          <a:off x="0" y="0"/>
          <a:ext cx="0" cy="0"/>
        </a:xfrm>
      </p:grpSpPr>
      <p:sp>
        <p:nvSpPr>
          <p:cNvPr id="2" name="object 2"/>
          <p:cNvSpPr txBox="1"/>
          <p:nvPr>
            <p:custDataLst>
              <p:tags r:id="rId3"/>
            </p:custDataLst>
          </p:nvPr>
        </p:nvSpPr>
        <p:spPr>
          <a:xfrm>
            <a:off x="1304566" y="1372351"/>
            <a:ext cx="10077873" cy="4521965"/>
          </a:xfrm>
          <a:prstGeom prst="rect">
            <a:avLst/>
          </a:prstGeom>
        </p:spPr>
        <p:txBody>
          <a:bodyPr vert="horz" wrap="square" lIns="0" tIns="21167" rIns="0" bIns="0" rtlCol="0">
            <a:spAutoFit/>
          </a:bodyPr>
          <a:lstStyle/>
          <a:p>
            <a:pPr marL="430096" marR="225208" lvl="0" indent="-414010" algn="l" defTabSz="1219170" rtl="0" eaLnBrk="1" fontAlgn="auto" latinLnBrk="0" hangingPunct="1">
              <a:lnSpc>
                <a:spcPct val="115500"/>
              </a:lnSpc>
              <a:spcBef>
                <a:spcPts val="167"/>
              </a:spcBef>
              <a:spcAft>
                <a:spcPct val="0"/>
              </a:spcAft>
              <a:buClrTx/>
              <a:buSzTx/>
              <a:buFontTx/>
              <a:buNone/>
              <a:tabLst>
                <a:tab pos="430096"/>
              </a:tabLst>
              <a:defRPr/>
            </a:pPr>
            <a:r>
              <a:rPr kumimoji="0" sz="1467" b="0" i="0" u="none" strike="noStrike" kern="1200" cap="none" spc="0" normalizeH="0" baseline="0" noProof="0">
                <a:ln>
                  <a:noFill/>
                </a:ln>
                <a:solidFill>
                  <a:prstClr val="black"/>
                </a:solidFill>
                <a:effectLst/>
                <a:uLnTx/>
                <a:uFillTx/>
                <a:latin typeface="Arial"/>
                <a:ea typeface="+mn-ea"/>
                <a:cs typeface="Arial"/>
              </a:rPr>
              <a:t>+	</a:t>
            </a:r>
            <a:r>
              <a:rPr kumimoji="0" sz="1467" b="1" i="0" u="none" strike="noStrike" kern="1200" cap="none" spc="-7" normalizeH="0" baseline="0" noProof="0">
                <a:ln>
                  <a:noFill/>
                </a:ln>
                <a:solidFill>
                  <a:prstClr val="black"/>
                </a:solidFill>
                <a:effectLst/>
                <a:uLnTx/>
                <a:uFillTx/>
                <a:latin typeface="Arial"/>
                <a:ea typeface="+mn-ea"/>
                <a:cs typeface="Arial"/>
              </a:rPr>
              <a:t>GO BEYOND HIRING. </a:t>
            </a:r>
            <a:r>
              <a:rPr kumimoji="0" sz="1467" b="0" i="0" u="none" strike="noStrike" kern="1200" cap="none" spc="-7" normalizeH="0" baseline="0" noProof="0">
                <a:ln>
                  <a:noFill/>
                </a:ln>
                <a:solidFill>
                  <a:prstClr val="black"/>
                </a:solidFill>
                <a:effectLst/>
                <a:uLnTx/>
                <a:uFillTx/>
                <a:latin typeface="Arial"/>
                <a:ea typeface="+mn-ea"/>
                <a:cs typeface="Arial"/>
              </a:rPr>
              <a:t>Incorporate an array of partners that </a:t>
            </a:r>
            <a:r>
              <a:rPr kumimoji="0" sz="1467" b="0" i="0" u="none" strike="noStrike" kern="1200" cap="none" spc="0" normalizeH="0" baseline="0" noProof="0">
                <a:ln>
                  <a:noFill/>
                </a:ln>
                <a:solidFill>
                  <a:prstClr val="black"/>
                </a:solidFill>
                <a:effectLst/>
                <a:uLnTx/>
                <a:uFillTx/>
                <a:latin typeface="Arial"/>
                <a:ea typeface="+mn-ea"/>
                <a:cs typeface="Arial"/>
              </a:rPr>
              <a:t>can </a:t>
            </a:r>
            <a:r>
              <a:rPr kumimoji="0" sz="1467" b="0" i="0" u="none" strike="noStrike" kern="1200" cap="none" spc="-7" normalizeH="0" baseline="0" noProof="0">
                <a:ln>
                  <a:noFill/>
                </a:ln>
                <a:solidFill>
                  <a:prstClr val="black"/>
                </a:solidFill>
                <a:effectLst/>
                <a:uLnTx/>
                <a:uFillTx/>
                <a:latin typeface="Arial"/>
                <a:ea typeface="+mn-ea"/>
                <a:cs typeface="Arial"/>
              </a:rPr>
              <a:t>help </a:t>
            </a:r>
            <a:r>
              <a:rPr kumimoji="0" sz="1467" b="0" i="0" u="none" strike="noStrike" kern="1200" cap="none" spc="0" normalizeH="0" baseline="0" noProof="0">
                <a:ln>
                  <a:noFill/>
                </a:ln>
                <a:solidFill>
                  <a:prstClr val="black"/>
                </a:solidFill>
                <a:effectLst/>
                <a:uLnTx/>
                <a:uFillTx/>
                <a:latin typeface="Arial"/>
                <a:ea typeface="+mn-ea"/>
                <a:cs typeface="Arial"/>
              </a:rPr>
              <a:t>youth </a:t>
            </a:r>
            <a:r>
              <a:rPr kumimoji="0" sz="1467" b="0" i="0" u="none" strike="noStrike" kern="1200" cap="none" spc="-7" normalizeH="0" baseline="0" noProof="0">
                <a:ln>
                  <a:noFill/>
                </a:ln>
                <a:solidFill>
                  <a:prstClr val="black"/>
                </a:solidFill>
                <a:effectLst/>
                <a:uLnTx/>
                <a:uFillTx/>
                <a:latin typeface="Arial"/>
                <a:ea typeface="+mn-ea"/>
                <a:cs typeface="Arial"/>
              </a:rPr>
              <a:t>be </a:t>
            </a:r>
            <a:r>
              <a:rPr kumimoji="0" sz="1467" b="0" i="0" u="none" strike="noStrike" kern="1200" cap="none" spc="0" normalizeH="0" baseline="0" noProof="0">
                <a:ln>
                  <a:noFill/>
                </a:ln>
                <a:solidFill>
                  <a:prstClr val="black"/>
                </a:solidFill>
                <a:effectLst/>
                <a:uLnTx/>
                <a:uFillTx/>
                <a:latin typeface="Arial"/>
                <a:ea typeface="+mn-ea"/>
                <a:cs typeface="Arial"/>
              </a:rPr>
              <a:t>more successful </a:t>
            </a:r>
            <a:r>
              <a:rPr kumimoji="0" sz="1467" b="0" i="0" u="none" strike="noStrike" kern="1200" cap="none" spc="-7" normalizeH="0" baseline="0" noProof="0">
                <a:ln>
                  <a:noFill/>
                </a:ln>
                <a:solidFill>
                  <a:prstClr val="black"/>
                </a:solidFill>
                <a:effectLst/>
                <a:uLnTx/>
                <a:uFillTx/>
                <a:latin typeface="Arial"/>
                <a:ea typeface="+mn-ea"/>
                <a:cs typeface="Arial"/>
              </a:rPr>
              <a:t>job </a:t>
            </a:r>
            <a:r>
              <a:rPr kumimoji="0" sz="1467" b="0" i="0" u="none" strike="noStrike" kern="1200" cap="none" spc="0" normalizeH="0" baseline="0" noProof="0">
                <a:ln>
                  <a:noFill/>
                </a:ln>
                <a:solidFill>
                  <a:prstClr val="black"/>
                </a:solidFill>
                <a:effectLst/>
                <a:uLnTx/>
                <a:uFillTx/>
                <a:latin typeface="Arial"/>
                <a:ea typeface="+mn-ea"/>
                <a:cs typeface="Arial"/>
              </a:rPr>
              <a:t>seekers </a:t>
            </a:r>
            <a:r>
              <a:rPr kumimoji="0" sz="1467" b="0" i="0" u="none" strike="noStrike" kern="1200" cap="none" spc="-7" normalizeH="0" baseline="0" noProof="0">
                <a:ln>
                  <a:noFill/>
                </a:ln>
                <a:solidFill>
                  <a:prstClr val="black"/>
                </a:solidFill>
                <a:effectLst/>
                <a:uLnTx/>
                <a:uFillTx/>
                <a:latin typeface="Arial"/>
                <a:ea typeface="+mn-ea"/>
                <a:cs typeface="Arial"/>
              </a:rPr>
              <a:t>during  these trying times. </a:t>
            </a:r>
            <a:r>
              <a:rPr kumimoji="0" lang="en-US" sz="1467" b="0" i="0" u="none" strike="noStrike" kern="1200" cap="none" spc="-7" normalizeH="0" baseline="0" noProof="0" smtClean="0">
                <a:ln>
                  <a:noFill/>
                </a:ln>
                <a:solidFill>
                  <a:prstClr val="black"/>
                </a:solidFill>
                <a:effectLst/>
                <a:uLnTx/>
                <a:uFillTx/>
                <a:latin typeface="Arial"/>
                <a:ea typeface="+mn-ea"/>
                <a:cs typeface="Arial"/>
              </a:rPr>
              <a:t> </a:t>
            </a:r>
            <a:r>
              <a:rPr kumimoji="0" sz="1467" b="0" i="0" u="none" strike="noStrike" kern="1200" cap="none" spc="-7" normalizeH="0" baseline="0" noProof="0" smtClean="0">
                <a:ln>
                  <a:noFill/>
                </a:ln>
                <a:solidFill>
                  <a:prstClr val="black"/>
                </a:solidFill>
                <a:effectLst/>
                <a:uLnTx/>
                <a:uFillTx/>
                <a:latin typeface="Arial"/>
                <a:ea typeface="+mn-ea"/>
                <a:cs typeface="Arial"/>
              </a:rPr>
              <a:t>Support </a:t>
            </a:r>
            <a:r>
              <a:rPr kumimoji="0" sz="1467" b="0" i="0" u="none" strike="noStrike" kern="1200" cap="none" spc="-7" normalizeH="0" baseline="0" noProof="0">
                <a:ln>
                  <a:noFill/>
                </a:ln>
                <a:solidFill>
                  <a:prstClr val="black"/>
                </a:solidFill>
                <a:effectLst/>
                <a:uLnTx/>
                <a:uFillTx/>
                <a:latin typeface="Arial"/>
                <a:ea typeface="+mn-ea"/>
                <a:cs typeface="Arial"/>
              </a:rPr>
              <a:t>employers on other business/brand priorities, beyond just filling open </a:t>
            </a:r>
            <a:r>
              <a:rPr kumimoji="0" sz="1467" b="0" i="0" u="none" strike="noStrike" kern="1200" cap="none" spc="0" normalizeH="0" baseline="0" noProof="0">
                <a:ln>
                  <a:noFill/>
                </a:ln>
                <a:solidFill>
                  <a:prstClr val="black"/>
                </a:solidFill>
                <a:effectLst/>
                <a:uLnTx/>
                <a:uFillTx/>
                <a:latin typeface="Arial"/>
                <a:ea typeface="+mn-ea"/>
                <a:cs typeface="Arial"/>
              </a:rPr>
              <a:t>roles (e.g. </a:t>
            </a:r>
            <a:r>
              <a:rPr kumimoji="0" sz="1467" b="0" i="0" u="none" strike="noStrike" kern="1200" cap="none" spc="-7" normalizeH="0" baseline="0" noProof="0">
                <a:ln>
                  <a:noFill/>
                </a:ln>
                <a:solidFill>
                  <a:prstClr val="black"/>
                </a:solidFill>
                <a:effectLst/>
                <a:uLnTx/>
                <a:uFillTx/>
                <a:latin typeface="Arial"/>
                <a:ea typeface="+mn-ea"/>
                <a:cs typeface="Arial"/>
              </a:rPr>
              <a:t>press  </a:t>
            </a:r>
            <a:r>
              <a:rPr kumimoji="0" sz="1467" b="0" i="0" u="none" strike="noStrike" kern="1200" cap="none" spc="0" normalizeH="0" baseline="0" noProof="0">
                <a:ln>
                  <a:noFill/>
                </a:ln>
                <a:solidFill>
                  <a:prstClr val="black"/>
                </a:solidFill>
                <a:effectLst/>
                <a:uLnTx/>
                <a:uFillTx/>
                <a:latin typeface="Arial"/>
                <a:ea typeface="+mn-ea"/>
                <a:cs typeface="Arial"/>
              </a:rPr>
              <a:t>coverage, social media </a:t>
            </a:r>
            <a:r>
              <a:rPr kumimoji="0" sz="1467" b="0" i="0" u="none" strike="noStrike" kern="1200" cap="none" spc="-7" normalizeH="0" baseline="0" noProof="0">
                <a:ln>
                  <a:noFill/>
                </a:ln>
                <a:solidFill>
                  <a:prstClr val="black"/>
                </a:solidFill>
                <a:effectLst/>
                <a:uLnTx/>
                <a:uFillTx/>
                <a:latin typeface="Arial"/>
                <a:ea typeface="+mn-ea"/>
                <a:cs typeface="Arial"/>
              </a:rPr>
              <a:t>exposure,</a:t>
            </a:r>
            <a:r>
              <a:rPr kumimoji="0" sz="1467" b="0" i="0" u="none" strike="noStrike" kern="1200" cap="none" spc="-33" normalizeH="0" baseline="0" noProof="0">
                <a:ln>
                  <a:noFill/>
                </a:ln>
                <a:solidFill>
                  <a:prstClr val="black"/>
                </a:solidFill>
                <a:effectLst/>
                <a:uLnTx/>
                <a:uFillTx/>
                <a:latin typeface="Arial"/>
                <a:ea typeface="+mn-ea"/>
                <a:cs typeface="Arial"/>
              </a:rPr>
              <a:t> </a:t>
            </a:r>
            <a:r>
              <a:rPr kumimoji="0" sz="1467" b="0" i="0" u="none" strike="noStrike" kern="1200" cap="none" spc="-7" normalizeH="0" baseline="0" noProof="0">
                <a:ln>
                  <a:noFill/>
                </a:ln>
                <a:solidFill>
                  <a:prstClr val="black"/>
                </a:solidFill>
                <a:effectLst/>
                <a:uLnTx/>
                <a:uFillTx/>
                <a:latin typeface="Arial"/>
                <a:ea typeface="+mn-ea"/>
                <a:cs typeface="Arial"/>
              </a:rPr>
              <a:t>etc.).</a:t>
            </a:r>
            <a:endParaRPr kumimoji="0" sz="1467"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1219170" rtl="0" eaLnBrk="1" fontAlgn="auto" latinLnBrk="0" hangingPunct="1">
              <a:lnSpc>
                <a:spcPct val="100000"/>
              </a:lnSpc>
              <a:spcBef>
                <a:spcPts val="53"/>
              </a:spcBef>
              <a:spcAft>
                <a:spcPct val="0"/>
              </a:spcAft>
              <a:buClrTx/>
              <a:buSzTx/>
              <a:buFontTx/>
              <a:buNone/>
              <a:defRPr/>
            </a:pPr>
            <a:endParaRPr kumimoji="0" sz="1867" b="0" i="0" u="none" strike="noStrike" kern="1200" cap="none" spc="0" normalizeH="0" baseline="0" noProof="0">
              <a:ln>
                <a:noFill/>
              </a:ln>
              <a:solidFill>
                <a:prstClr val="black"/>
              </a:solidFill>
              <a:effectLst/>
              <a:uLnTx/>
              <a:uFillTx/>
              <a:latin typeface="Arial"/>
              <a:ea typeface="+mn-ea"/>
              <a:cs typeface="Arial"/>
            </a:endParaRPr>
          </a:p>
          <a:p>
            <a:pPr marL="430096" marR="6773" lvl="0" indent="-414010" algn="l" defTabSz="1219170" rtl="0" eaLnBrk="1" fontAlgn="auto" latinLnBrk="0" hangingPunct="1">
              <a:lnSpc>
                <a:spcPct val="113599"/>
              </a:lnSpc>
              <a:spcBef>
                <a:spcPct val="0"/>
              </a:spcBef>
              <a:spcAft>
                <a:spcPct val="0"/>
              </a:spcAft>
              <a:buClrTx/>
              <a:buSzTx/>
              <a:buFontTx/>
              <a:buNone/>
              <a:tabLst>
                <a:tab pos="430096"/>
              </a:tabLst>
              <a:defRPr/>
            </a:pPr>
            <a:r>
              <a:rPr kumimoji="0" sz="1467" b="0" i="0" u="none" strike="noStrike" kern="1200" cap="none" spc="0" normalizeH="0" baseline="0" noProof="0">
                <a:ln>
                  <a:noFill/>
                </a:ln>
                <a:solidFill>
                  <a:prstClr val="black"/>
                </a:solidFill>
                <a:effectLst/>
                <a:uLnTx/>
                <a:uFillTx/>
                <a:latin typeface="Arial"/>
                <a:ea typeface="+mn-ea"/>
                <a:cs typeface="Arial"/>
              </a:rPr>
              <a:t>+	</a:t>
            </a:r>
            <a:r>
              <a:rPr kumimoji="0" sz="1467" b="1" i="0" u="none" strike="noStrike" kern="1200" cap="none" spc="-7" normalizeH="0" baseline="0" noProof="0">
                <a:ln>
                  <a:noFill/>
                </a:ln>
                <a:solidFill>
                  <a:prstClr val="black"/>
                </a:solidFill>
                <a:effectLst/>
                <a:uLnTx/>
                <a:uFillTx/>
                <a:latin typeface="Arial"/>
                <a:ea typeface="+mn-ea"/>
                <a:cs typeface="Arial"/>
              </a:rPr>
              <a:t>EMPHASIZE THE PROMISES YOU CAN </a:t>
            </a:r>
            <a:r>
              <a:rPr kumimoji="0" sz="1467" b="1" i="0" u="none" strike="noStrike" kern="1200" cap="none" spc="-47" normalizeH="0" baseline="0" noProof="0">
                <a:ln>
                  <a:noFill/>
                </a:ln>
                <a:solidFill>
                  <a:prstClr val="black"/>
                </a:solidFill>
                <a:effectLst/>
                <a:uLnTx/>
                <a:uFillTx/>
                <a:latin typeface="Arial"/>
                <a:ea typeface="+mn-ea"/>
                <a:cs typeface="Arial"/>
              </a:rPr>
              <a:t>KEEP. </a:t>
            </a:r>
            <a:r>
              <a:rPr kumimoji="0" lang="en-US" sz="1467" b="1" i="0" u="none" strike="noStrike" kern="1200" cap="none" spc="-47" normalizeH="0" baseline="0" noProof="0" smtClean="0">
                <a:ln>
                  <a:noFill/>
                </a:ln>
                <a:solidFill>
                  <a:prstClr val="black"/>
                </a:solidFill>
                <a:effectLst/>
                <a:uLnTx/>
                <a:uFillTx/>
                <a:latin typeface="Arial"/>
                <a:ea typeface="+mn-ea"/>
                <a:cs typeface="Arial"/>
              </a:rPr>
              <a:t> </a:t>
            </a:r>
            <a:r>
              <a:rPr kumimoji="0" sz="1467" b="0" i="0" u="none" strike="noStrike" kern="1200" cap="none" spc="0" normalizeH="0" baseline="0" noProof="0" smtClean="0">
                <a:ln>
                  <a:noFill/>
                </a:ln>
                <a:solidFill>
                  <a:prstClr val="black"/>
                </a:solidFill>
                <a:effectLst/>
                <a:uLnTx/>
                <a:uFillTx/>
                <a:latin typeface="Arial"/>
                <a:ea typeface="+mn-ea"/>
                <a:cs typeface="Arial"/>
              </a:rPr>
              <a:t>Most </a:t>
            </a:r>
            <a:r>
              <a:rPr kumimoji="0" sz="1467" b="0" i="0" u="none" strike="noStrike" kern="1200" cap="none" spc="-7" normalizeH="0" baseline="0" noProof="0">
                <a:ln>
                  <a:noFill/>
                </a:ln>
                <a:solidFill>
                  <a:prstClr val="black"/>
                </a:solidFill>
                <a:effectLst/>
                <a:uLnTx/>
                <a:uFillTx/>
                <a:latin typeface="Arial"/>
                <a:ea typeface="+mn-ea"/>
                <a:cs typeface="Arial"/>
              </a:rPr>
              <a:t>attendees won’t be hired and </a:t>
            </a:r>
            <a:r>
              <a:rPr kumimoji="0" sz="1467" b="0" i="0" u="none" strike="noStrike" kern="1200" cap="none" spc="0" normalizeH="0" baseline="0" noProof="0">
                <a:ln>
                  <a:noFill/>
                </a:ln>
                <a:solidFill>
                  <a:prstClr val="black"/>
                </a:solidFill>
                <a:effectLst/>
                <a:uLnTx/>
                <a:uFillTx/>
                <a:latin typeface="Arial"/>
                <a:ea typeface="+mn-ea"/>
                <a:cs typeface="Arial"/>
              </a:rPr>
              <a:t>most </a:t>
            </a:r>
            <a:r>
              <a:rPr kumimoji="0" sz="1467" b="0" i="0" u="none" strike="noStrike" kern="1200" cap="none" spc="-7" normalizeH="0" baseline="0" noProof="0">
                <a:ln>
                  <a:noFill/>
                </a:ln>
                <a:solidFill>
                  <a:prstClr val="black"/>
                </a:solidFill>
                <a:effectLst/>
                <a:uLnTx/>
                <a:uFillTx/>
                <a:latin typeface="Arial"/>
                <a:ea typeface="+mn-ea"/>
                <a:cs typeface="Arial"/>
              </a:rPr>
              <a:t>exhibitors won’t fill </a:t>
            </a:r>
            <a:r>
              <a:rPr kumimoji="0" sz="1467" b="0" i="0" u="none" strike="noStrike" kern="1200" cap="none" spc="0" normalizeH="0" baseline="0" noProof="0">
                <a:ln>
                  <a:noFill/>
                </a:ln>
                <a:solidFill>
                  <a:prstClr val="black"/>
                </a:solidFill>
                <a:effectLst/>
                <a:uLnTx/>
                <a:uFillTx/>
                <a:latin typeface="Arial"/>
                <a:ea typeface="+mn-ea"/>
                <a:cs typeface="Arial"/>
              </a:rPr>
              <a:t>many  reqs. </a:t>
            </a:r>
            <a:r>
              <a:rPr kumimoji="0" sz="1467" b="0" i="0" u="none" strike="noStrike" kern="1200" cap="none" spc="-7" normalizeH="0" baseline="0" noProof="0">
                <a:ln>
                  <a:noFill/>
                </a:ln>
                <a:solidFill>
                  <a:prstClr val="black"/>
                </a:solidFill>
                <a:effectLst/>
                <a:uLnTx/>
                <a:uFillTx/>
                <a:latin typeface="Arial"/>
                <a:ea typeface="+mn-ea"/>
                <a:cs typeface="Arial"/>
              </a:rPr>
              <a:t>Set expectations appropriately with both parties ahead of time and over-index on the outcomes </a:t>
            </a:r>
            <a:r>
              <a:rPr kumimoji="0" sz="1467" b="0" i="0" u="none" strike="noStrike" kern="1200" cap="none" spc="0" normalizeH="0" baseline="0" noProof="0">
                <a:ln>
                  <a:noFill/>
                </a:ln>
                <a:solidFill>
                  <a:prstClr val="black"/>
                </a:solidFill>
                <a:effectLst/>
                <a:uLnTx/>
                <a:uFillTx/>
                <a:latin typeface="Arial"/>
                <a:ea typeface="+mn-ea"/>
                <a:cs typeface="Arial"/>
              </a:rPr>
              <a:t>you can</a:t>
            </a:r>
            <a:r>
              <a:rPr kumimoji="0" sz="1467" b="0" i="0" u="none" strike="noStrike" kern="1200" cap="none" spc="-60" normalizeH="0" baseline="0" noProof="0">
                <a:ln>
                  <a:noFill/>
                </a:ln>
                <a:solidFill>
                  <a:prstClr val="black"/>
                </a:solidFill>
                <a:effectLst/>
                <a:uLnTx/>
                <a:uFillTx/>
                <a:latin typeface="Arial"/>
                <a:ea typeface="+mn-ea"/>
                <a:cs typeface="Arial"/>
              </a:rPr>
              <a:t> </a:t>
            </a:r>
            <a:r>
              <a:rPr kumimoji="0" sz="1467" b="0" i="0" u="none" strike="noStrike" kern="1200" cap="none" spc="0" normalizeH="0" baseline="0" noProof="0">
                <a:ln>
                  <a:noFill/>
                </a:ln>
                <a:solidFill>
                  <a:prstClr val="black"/>
                </a:solidFill>
                <a:effectLst/>
                <a:uLnTx/>
                <a:uFillTx/>
                <a:latin typeface="Arial"/>
                <a:ea typeface="+mn-ea"/>
                <a:cs typeface="Arial"/>
              </a:rPr>
              <a:t>control.</a:t>
            </a:r>
          </a:p>
          <a:p>
            <a:pPr marL="0" marR="0" lvl="0" indent="0" algn="l" defTabSz="1219170" rtl="0" eaLnBrk="1" fontAlgn="auto" latinLnBrk="0" hangingPunct="1">
              <a:lnSpc>
                <a:spcPct val="100000"/>
              </a:lnSpc>
              <a:spcBef>
                <a:spcPts val="53"/>
              </a:spcBef>
              <a:spcAft>
                <a:spcPct val="0"/>
              </a:spcAft>
              <a:buClrTx/>
              <a:buSzTx/>
              <a:buFontTx/>
              <a:buNone/>
              <a:defRPr/>
            </a:pPr>
            <a:endParaRPr kumimoji="0" sz="1867" b="0" i="0" u="none" strike="noStrike" kern="1200" cap="none" spc="0" normalizeH="0" baseline="0" noProof="0">
              <a:ln>
                <a:noFill/>
              </a:ln>
              <a:solidFill>
                <a:prstClr val="black"/>
              </a:solidFill>
              <a:effectLst/>
              <a:uLnTx/>
              <a:uFillTx/>
              <a:latin typeface="Arial"/>
              <a:ea typeface="+mn-ea"/>
              <a:cs typeface="Arial"/>
            </a:endParaRPr>
          </a:p>
          <a:p>
            <a:pPr marL="430096" marR="96518" lvl="0" indent="-414010" algn="l" defTabSz="1219170" rtl="0" eaLnBrk="1" fontAlgn="auto" latinLnBrk="0" hangingPunct="1">
              <a:lnSpc>
                <a:spcPct val="113599"/>
              </a:lnSpc>
              <a:spcBef>
                <a:spcPct val="0"/>
              </a:spcBef>
              <a:spcAft>
                <a:spcPct val="0"/>
              </a:spcAft>
              <a:buClrTx/>
              <a:buSzTx/>
              <a:buFontTx/>
              <a:buNone/>
              <a:tabLst>
                <a:tab pos="430096"/>
              </a:tabLst>
              <a:defRPr/>
            </a:pPr>
            <a:r>
              <a:rPr kumimoji="0" sz="1467" b="0" i="0" u="none" strike="noStrike" kern="1200" cap="none" spc="0" normalizeH="0" baseline="0" noProof="0">
                <a:ln>
                  <a:noFill/>
                </a:ln>
                <a:solidFill>
                  <a:prstClr val="black"/>
                </a:solidFill>
                <a:effectLst/>
                <a:uLnTx/>
                <a:uFillTx/>
                <a:latin typeface="Arial"/>
                <a:ea typeface="+mn-ea"/>
                <a:cs typeface="Arial"/>
              </a:rPr>
              <a:t>+	</a:t>
            </a:r>
            <a:r>
              <a:rPr kumimoji="0" sz="1467" b="1" i="0" u="none" strike="noStrike" kern="1200" cap="none" spc="-13" normalizeH="0" baseline="0" noProof="0">
                <a:ln>
                  <a:noFill/>
                </a:ln>
                <a:solidFill>
                  <a:prstClr val="black"/>
                </a:solidFill>
                <a:effectLst/>
                <a:uLnTx/>
                <a:uFillTx/>
                <a:latin typeface="Arial"/>
                <a:ea typeface="+mn-ea"/>
                <a:cs typeface="Arial"/>
              </a:rPr>
              <a:t>EVERYBODY </a:t>
            </a:r>
            <a:r>
              <a:rPr kumimoji="0" sz="1467" b="1" i="0" u="none" strike="noStrike" kern="1200" cap="none" spc="-7" normalizeH="0" baseline="0" noProof="0">
                <a:ln>
                  <a:noFill/>
                </a:ln>
                <a:solidFill>
                  <a:prstClr val="black"/>
                </a:solidFill>
                <a:effectLst/>
                <a:uLnTx/>
                <a:uFillTx/>
                <a:latin typeface="Arial"/>
                <a:ea typeface="+mn-ea"/>
                <a:cs typeface="Arial"/>
              </a:rPr>
              <a:t>LOVES </a:t>
            </a:r>
            <a:r>
              <a:rPr kumimoji="0" sz="1467" b="1" i="0" u="none" strike="noStrike" kern="1200" cap="none" spc="-53" normalizeH="0" baseline="0" noProof="0">
                <a:ln>
                  <a:noFill/>
                </a:ln>
                <a:solidFill>
                  <a:prstClr val="black"/>
                </a:solidFill>
                <a:effectLst/>
                <a:uLnTx/>
                <a:uFillTx/>
                <a:latin typeface="Arial"/>
                <a:ea typeface="+mn-ea"/>
                <a:cs typeface="Arial"/>
              </a:rPr>
              <a:t>DATA. </a:t>
            </a:r>
            <a:r>
              <a:rPr kumimoji="0" lang="en-US" sz="1467" b="1" i="0" u="none" strike="noStrike" kern="1200" cap="none" spc="-53" normalizeH="0" baseline="0" noProof="0" smtClean="0">
                <a:ln>
                  <a:noFill/>
                </a:ln>
                <a:solidFill>
                  <a:prstClr val="black"/>
                </a:solidFill>
                <a:effectLst/>
                <a:uLnTx/>
                <a:uFillTx/>
                <a:latin typeface="Arial"/>
                <a:ea typeface="+mn-ea"/>
                <a:cs typeface="Arial"/>
              </a:rPr>
              <a:t> </a:t>
            </a:r>
            <a:r>
              <a:rPr kumimoji="0" sz="1467" b="0" i="0" u="none" strike="noStrike" kern="1200" cap="none" spc="-7" normalizeH="0" baseline="0" noProof="0" smtClean="0">
                <a:ln>
                  <a:noFill/>
                </a:ln>
                <a:solidFill>
                  <a:prstClr val="black"/>
                </a:solidFill>
                <a:effectLst/>
                <a:uLnTx/>
                <a:uFillTx/>
                <a:latin typeface="Arial"/>
                <a:ea typeface="+mn-ea"/>
                <a:cs typeface="Arial"/>
              </a:rPr>
              <a:t>Design </a:t>
            </a:r>
            <a:r>
              <a:rPr kumimoji="0" sz="1467" b="0" i="0" u="none" strike="noStrike" kern="1200" cap="none" spc="-7" normalizeH="0" baseline="0" noProof="0">
                <a:ln>
                  <a:noFill/>
                </a:ln>
                <a:solidFill>
                  <a:prstClr val="black"/>
                </a:solidFill>
                <a:effectLst/>
                <a:uLnTx/>
                <a:uFillTx/>
                <a:latin typeface="Arial"/>
                <a:ea typeface="+mn-ea"/>
                <a:cs typeface="Arial"/>
              </a:rPr>
              <a:t>the experience </a:t>
            </a:r>
            <a:r>
              <a:rPr kumimoji="0" sz="1467" b="0" i="0" u="none" strike="noStrike" kern="1200" cap="none" spc="0" normalizeH="0" baseline="0" noProof="0">
                <a:ln>
                  <a:noFill/>
                </a:ln>
                <a:solidFill>
                  <a:prstClr val="black"/>
                </a:solidFill>
                <a:effectLst/>
                <a:uLnTx/>
                <a:uFillTx/>
                <a:latin typeface="Arial"/>
                <a:ea typeface="+mn-ea"/>
                <a:cs typeface="Arial"/>
              </a:rPr>
              <a:t>so you </a:t>
            </a:r>
            <a:r>
              <a:rPr kumimoji="0" sz="1467" b="0" i="0" u="none" strike="noStrike" kern="1200" cap="none" spc="-7" normalizeH="0" baseline="0" noProof="0">
                <a:ln>
                  <a:noFill/>
                </a:ln>
                <a:solidFill>
                  <a:prstClr val="black"/>
                </a:solidFill>
                <a:effectLst/>
                <a:uLnTx/>
                <a:uFillTx/>
                <a:latin typeface="Arial"/>
                <a:ea typeface="+mn-ea"/>
                <a:cs typeface="Arial"/>
              </a:rPr>
              <a:t>and </a:t>
            </a:r>
            <a:r>
              <a:rPr kumimoji="0" sz="1467" b="0" i="0" u="none" strike="noStrike" kern="1200" cap="none" spc="0" normalizeH="0" baseline="0" noProof="0">
                <a:ln>
                  <a:noFill/>
                </a:ln>
                <a:solidFill>
                  <a:prstClr val="black"/>
                </a:solidFill>
                <a:effectLst/>
                <a:uLnTx/>
                <a:uFillTx/>
                <a:latin typeface="Arial"/>
                <a:ea typeface="+mn-ea"/>
                <a:cs typeface="Arial"/>
              </a:rPr>
              <a:t>your </a:t>
            </a:r>
            <a:r>
              <a:rPr kumimoji="0" sz="1467" b="0" i="0" u="none" strike="noStrike" kern="1200" cap="none" spc="-7" normalizeH="0" baseline="0" noProof="0">
                <a:ln>
                  <a:noFill/>
                </a:ln>
                <a:solidFill>
                  <a:prstClr val="black"/>
                </a:solidFill>
                <a:effectLst/>
                <a:uLnTx/>
                <a:uFillTx/>
                <a:latin typeface="Arial"/>
                <a:ea typeface="+mn-ea"/>
                <a:cs typeface="Arial"/>
              </a:rPr>
              <a:t>exhibitors </a:t>
            </a:r>
            <a:r>
              <a:rPr kumimoji="0" sz="1467" b="0" i="0" u="none" strike="noStrike" kern="1200" cap="none" spc="0" normalizeH="0" baseline="0" noProof="0">
                <a:ln>
                  <a:noFill/>
                </a:ln>
                <a:solidFill>
                  <a:prstClr val="black"/>
                </a:solidFill>
                <a:effectLst/>
                <a:uLnTx/>
                <a:uFillTx/>
                <a:latin typeface="Arial"/>
                <a:ea typeface="+mn-ea"/>
                <a:cs typeface="Arial"/>
              </a:rPr>
              <a:t>can </a:t>
            </a:r>
            <a:r>
              <a:rPr kumimoji="0" sz="1467" b="0" i="0" u="none" strike="noStrike" kern="1200" cap="none" spc="-7" normalizeH="0" baseline="0" noProof="0">
                <a:ln>
                  <a:noFill/>
                </a:ln>
                <a:solidFill>
                  <a:prstClr val="black"/>
                </a:solidFill>
                <a:effectLst/>
                <a:uLnTx/>
                <a:uFillTx/>
                <a:latin typeface="Arial"/>
                <a:ea typeface="+mn-ea"/>
                <a:cs typeface="Arial"/>
              </a:rPr>
              <a:t>learn as </a:t>
            </a:r>
            <a:r>
              <a:rPr kumimoji="0" sz="1467" b="0" i="0" u="none" strike="noStrike" kern="1200" cap="none" spc="0" normalizeH="0" baseline="0" noProof="0">
                <a:ln>
                  <a:noFill/>
                </a:ln>
                <a:solidFill>
                  <a:prstClr val="black"/>
                </a:solidFill>
                <a:effectLst/>
                <a:uLnTx/>
                <a:uFillTx/>
                <a:latin typeface="Arial"/>
                <a:ea typeface="+mn-ea"/>
                <a:cs typeface="Arial"/>
              </a:rPr>
              <a:t>much </a:t>
            </a:r>
            <a:r>
              <a:rPr kumimoji="0" sz="1467" b="0" i="0" u="none" strike="noStrike" kern="1200" cap="none" spc="-7" normalizeH="0" baseline="0" noProof="0">
                <a:ln>
                  <a:noFill/>
                </a:ln>
                <a:solidFill>
                  <a:prstClr val="black"/>
                </a:solidFill>
                <a:effectLst/>
                <a:uLnTx/>
                <a:uFillTx/>
                <a:latin typeface="Arial"/>
                <a:ea typeface="+mn-ea"/>
                <a:cs typeface="Arial"/>
              </a:rPr>
              <a:t>as possible from  the </a:t>
            </a:r>
            <a:r>
              <a:rPr kumimoji="0" sz="1467" b="0" i="0" u="none" strike="noStrike" kern="1200" cap="none" spc="-27" normalizeH="0" baseline="0" noProof="0">
                <a:ln>
                  <a:noFill/>
                </a:ln>
                <a:solidFill>
                  <a:prstClr val="black"/>
                </a:solidFill>
                <a:effectLst/>
                <a:uLnTx/>
                <a:uFillTx/>
                <a:latin typeface="Arial"/>
                <a:ea typeface="+mn-ea"/>
                <a:cs typeface="Arial"/>
              </a:rPr>
              <a:t>fair. </a:t>
            </a:r>
            <a:r>
              <a:rPr kumimoji="0" sz="1467" b="0" i="0" u="none" strike="noStrike" kern="1200" cap="none" spc="-13" normalizeH="0" baseline="0" noProof="0">
                <a:ln>
                  <a:noFill/>
                </a:ln>
                <a:solidFill>
                  <a:prstClr val="black"/>
                </a:solidFill>
                <a:effectLst/>
                <a:uLnTx/>
                <a:uFillTx/>
                <a:latin typeface="Arial"/>
                <a:ea typeface="+mn-ea"/>
                <a:cs typeface="Arial"/>
              </a:rPr>
              <a:t>Tracking </a:t>
            </a:r>
            <a:r>
              <a:rPr kumimoji="0" sz="1467" b="0" i="0" u="none" strike="noStrike" kern="1200" cap="none" spc="-7" normalizeH="0" baseline="0" noProof="0">
                <a:ln>
                  <a:noFill/>
                </a:ln>
                <a:solidFill>
                  <a:prstClr val="black"/>
                </a:solidFill>
                <a:effectLst/>
                <a:uLnTx/>
                <a:uFillTx/>
                <a:latin typeface="Arial"/>
                <a:ea typeface="+mn-ea"/>
                <a:cs typeface="Arial"/>
              </a:rPr>
              <a:t>hiring and </a:t>
            </a:r>
            <a:r>
              <a:rPr kumimoji="0" sz="1467" b="0" i="0" u="none" strike="noStrike" kern="1200" cap="none" spc="0" normalizeH="0" baseline="0" noProof="0">
                <a:ln>
                  <a:noFill/>
                </a:ln>
                <a:solidFill>
                  <a:prstClr val="black"/>
                </a:solidFill>
                <a:effectLst/>
                <a:uLnTx/>
                <a:uFillTx/>
                <a:latin typeface="Arial"/>
                <a:ea typeface="+mn-ea"/>
                <a:cs typeface="Arial"/>
              </a:rPr>
              <a:t>retention </a:t>
            </a:r>
            <a:r>
              <a:rPr kumimoji="0" sz="1467" b="0" i="0" u="none" strike="noStrike" kern="1200" cap="none" spc="-7" normalizeH="0" baseline="0" noProof="0">
                <a:ln>
                  <a:noFill/>
                </a:ln>
                <a:solidFill>
                  <a:prstClr val="black"/>
                </a:solidFill>
                <a:effectLst/>
                <a:uLnTx/>
                <a:uFillTx/>
                <a:latin typeface="Arial"/>
                <a:ea typeface="+mn-ea"/>
                <a:cs typeface="Arial"/>
              </a:rPr>
              <a:t>outcomes also </a:t>
            </a:r>
            <a:r>
              <a:rPr kumimoji="0" sz="1467" b="0" i="0" u="none" strike="noStrike" kern="1200" cap="none" spc="0" normalizeH="0" baseline="0" noProof="0">
                <a:ln>
                  <a:noFill/>
                </a:ln>
                <a:solidFill>
                  <a:prstClr val="black"/>
                </a:solidFill>
                <a:effectLst/>
                <a:uLnTx/>
                <a:uFillTx/>
                <a:latin typeface="Arial"/>
                <a:ea typeface="+mn-ea"/>
                <a:cs typeface="Arial"/>
              </a:rPr>
              <a:t>continues </a:t>
            </a:r>
            <a:r>
              <a:rPr kumimoji="0" sz="1467" b="0" i="0" u="none" strike="noStrike" kern="1200" cap="none" spc="-7" normalizeH="0" baseline="0" noProof="0">
                <a:ln>
                  <a:noFill/>
                </a:ln>
                <a:solidFill>
                  <a:prstClr val="black"/>
                </a:solidFill>
                <a:effectLst/>
                <a:uLnTx/>
                <a:uFillTx/>
                <a:latin typeface="Arial"/>
                <a:ea typeface="+mn-ea"/>
                <a:cs typeface="Arial"/>
              </a:rPr>
              <a:t>to be </a:t>
            </a:r>
            <a:r>
              <a:rPr kumimoji="0" sz="1467" b="0" i="0" u="none" strike="noStrike" kern="1200" cap="none" spc="0" normalizeH="0" baseline="0" noProof="0">
                <a:ln>
                  <a:noFill/>
                </a:ln>
                <a:solidFill>
                  <a:prstClr val="black"/>
                </a:solidFill>
                <a:effectLst/>
                <a:uLnTx/>
                <a:uFillTx/>
                <a:latin typeface="Arial"/>
                <a:ea typeface="+mn-ea"/>
                <a:cs typeface="Arial"/>
              </a:rPr>
              <a:t>a vexing, </a:t>
            </a:r>
            <a:r>
              <a:rPr kumimoji="0" sz="1467" b="0" i="0" u="none" strike="noStrike" kern="1200" cap="none" spc="-7" normalizeH="0" baseline="0" noProof="0">
                <a:ln>
                  <a:noFill/>
                </a:ln>
                <a:solidFill>
                  <a:prstClr val="black"/>
                </a:solidFill>
                <a:effectLst/>
                <a:uLnTx/>
                <a:uFillTx/>
                <a:latin typeface="Arial"/>
                <a:ea typeface="+mn-ea"/>
                <a:cs typeface="Arial"/>
              </a:rPr>
              <a:t>$</a:t>
            </a:r>
            <a:r>
              <a:rPr kumimoji="0" sz="1467" b="0" i="0" u="none" strike="noStrike" kern="1200" cap="none" spc="-7" normalizeH="0" baseline="0" noProof="0" smtClean="0">
                <a:ln>
                  <a:noFill/>
                </a:ln>
                <a:solidFill>
                  <a:prstClr val="black"/>
                </a:solidFill>
                <a:effectLst/>
                <a:uLnTx/>
                <a:uFillTx/>
                <a:latin typeface="Arial"/>
                <a:ea typeface="+mn-ea"/>
                <a:cs typeface="Arial"/>
              </a:rPr>
              <a:t>64</a:t>
            </a:r>
            <a:r>
              <a:rPr kumimoji="0" lang="en-US" sz="1467" b="0" i="0" u="none" strike="noStrike" kern="1200" cap="none" spc="-7" normalizeH="0" baseline="0" noProof="0" smtClean="0">
                <a:ln>
                  <a:noFill/>
                </a:ln>
                <a:solidFill>
                  <a:prstClr val="black"/>
                </a:solidFill>
                <a:effectLst/>
                <a:uLnTx/>
                <a:uFillTx/>
                <a:latin typeface="Arial"/>
                <a:ea typeface="+mn-ea"/>
                <a:cs typeface="Arial"/>
              </a:rPr>
              <a:t>,000</a:t>
            </a:r>
            <a:r>
              <a:rPr kumimoji="0" sz="1467" b="0" i="0" u="none" strike="noStrike" kern="1200" cap="none" spc="-13" normalizeH="0" baseline="0" noProof="0" smtClean="0">
                <a:ln>
                  <a:noFill/>
                </a:ln>
                <a:solidFill>
                  <a:prstClr val="black"/>
                </a:solidFill>
                <a:effectLst/>
                <a:uLnTx/>
                <a:uFillTx/>
                <a:latin typeface="Arial"/>
                <a:ea typeface="+mn-ea"/>
                <a:cs typeface="Arial"/>
              </a:rPr>
              <a:t> </a:t>
            </a:r>
            <a:r>
              <a:rPr kumimoji="0" sz="1467" b="0" i="0" u="none" strike="noStrike" kern="1200" cap="none" spc="-7" normalizeH="0" baseline="0" noProof="0">
                <a:ln>
                  <a:noFill/>
                </a:ln>
                <a:solidFill>
                  <a:prstClr val="black"/>
                </a:solidFill>
                <a:effectLst/>
                <a:uLnTx/>
                <a:uFillTx/>
                <a:latin typeface="Arial"/>
                <a:ea typeface="+mn-ea"/>
                <a:cs typeface="Arial"/>
              </a:rPr>
              <a:t>question.</a:t>
            </a:r>
            <a:endParaRPr kumimoji="0" sz="1467" b="0" i="0" u="none" strike="noStrike" kern="1200" cap="none" spc="0" normalizeH="0" baseline="0" noProof="0">
              <a:ln>
                <a:noFill/>
              </a:ln>
              <a:solidFill>
                <a:prstClr val="black"/>
              </a:solidFill>
              <a:effectLst/>
              <a:uLnTx/>
              <a:uFillTx/>
              <a:latin typeface="Arial"/>
              <a:ea typeface="+mn-ea"/>
              <a:cs typeface="Arial"/>
            </a:endParaRPr>
          </a:p>
          <a:p>
            <a:pPr marL="430096" marR="101597" lvl="0" indent="-414010" algn="l" defTabSz="1219170" rtl="0" eaLnBrk="1" fontAlgn="auto" latinLnBrk="0" hangingPunct="1">
              <a:lnSpc>
                <a:spcPct val="117400"/>
              </a:lnSpc>
              <a:spcBef>
                <a:spcPts val="1267"/>
              </a:spcBef>
              <a:spcAft>
                <a:spcPct val="0"/>
              </a:spcAft>
              <a:buClrTx/>
              <a:buSzTx/>
              <a:buFontTx/>
              <a:buNone/>
              <a:tabLst>
                <a:tab pos="430096"/>
              </a:tabLst>
              <a:defRPr/>
            </a:pPr>
            <a:r>
              <a:rPr kumimoji="0" sz="1467" b="0" i="0" u="none" strike="noStrike" kern="1200" cap="none" spc="0" normalizeH="0" baseline="0" noProof="0">
                <a:ln>
                  <a:noFill/>
                </a:ln>
                <a:solidFill>
                  <a:prstClr val="black"/>
                </a:solidFill>
                <a:effectLst/>
                <a:uLnTx/>
                <a:uFillTx/>
                <a:latin typeface="Arial"/>
                <a:ea typeface="+mn-ea"/>
                <a:cs typeface="Arial"/>
              </a:rPr>
              <a:t>+	</a:t>
            </a:r>
            <a:r>
              <a:rPr kumimoji="0" sz="1467" b="1" i="0" u="none" strike="noStrike" kern="1200" cap="none" spc="-7" normalizeH="0" baseline="0" noProof="0">
                <a:ln>
                  <a:noFill/>
                </a:ln>
                <a:solidFill>
                  <a:prstClr val="black"/>
                </a:solidFill>
                <a:effectLst/>
                <a:uLnTx/>
                <a:uFillTx/>
                <a:latin typeface="Arial"/>
                <a:ea typeface="+mn-ea"/>
                <a:cs typeface="Arial"/>
              </a:rPr>
              <a:t>TIME IS THE </a:t>
            </a:r>
            <a:r>
              <a:rPr kumimoji="0" sz="1467" b="1" i="0" u="none" strike="noStrike" kern="1200" cap="none" spc="0" normalizeH="0" baseline="0" noProof="0">
                <a:ln>
                  <a:noFill/>
                </a:ln>
                <a:solidFill>
                  <a:prstClr val="black"/>
                </a:solidFill>
                <a:effectLst/>
                <a:uLnTx/>
                <a:uFillTx/>
                <a:latin typeface="Arial"/>
                <a:ea typeface="+mn-ea"/>
                <a:cs typeface="Arial"/>
              </a:rPr>
              <a:t>MOST </a:t>
            </a:r>
            <a:r>
              <a:rPr kumimoji="0" sz="1467" b="1" i="0" u="none" strike="noStrike" kern="1200" cap="none" spc="-7" normalizeH="0" baseline="0" noProof="0">
                <a:ln>
                  <a:noFill/>
                </a:ln>
                <a:solidFill>
                  <a:prstClr val="black"/>
                </a:solidFill>
                <a:effectLst/>
                <a:uLnTx/>
                <a:uFillTx/>
                <a:latin typeface="Arial"/>
                <a:ea typeface="+mn-ea"/>
                <a:cs typeface="Arial"/>
              </a:rPr>
              <a:t>PRECIOUS RESOURCE. </a:t>
            </a:r>
            <a:r>
              <a:rPr kumimoji="0" lang="en-US" sz="1467" b="1" i="0" u="none" strike="noStrike" kern="1200" cap="none" spc="-7" normalizeH="0" baseline="0" noProof="0" smtClean="0">
                <a:ln>
                  <a:noFill/>
                </a:ln>
                <a:solidFill>
                  <a:prstClr val="black"/>
                </a:solidFill>
                <a:effectLst/>
                <a:uLnTx/>
                <a:uFillTx/>
                <a:latin typeface="Arial"/>
                <a:ea typeface="+mn-ea"/>
                <a:cs typeface="Arial"/>
              </a:rPr>
              <a:t> </a:t>
            </a:r>
            <a:r>
              <a:rPr kumimoji="0" sz="1467" b="0" i="0" u="none" strike="noStrike" kern="1200" cap="none" spc="-7" normalizeH="0" baseline="0" noProof="0" smtClean="0">
                <a:ln>
                  <a:noFill/>
                </a:ln>
                <a:solidFill>
                  <a:prstClr val="black"/>
                </a:solidFill>
                <a:effectLst/>
                <a:uLnTx/>
                <a:uFillTx/>
                <a:latin typeface="Arial"/>
                <a:ea typeface="+mn-ea"/>
                <a:cs typeface="Arial"/>
              </a:rPr>
              <a:t>Give </a:t>
            </a:r>
            <a:r>
              <a:rPr kumimoji="0" sz="1467" b="0" i="0" u="none" strike="noStrike" kern="1200" cap="none" spc="0" normalizeH="0" baseline="0" noProof="0">
                <a:ln>
                  <a:noFill/>
                </a:ln>
                <a:solidFill>
                  <a:prstClr val="black"/>
                </a:solidFill>
                <a:effectLst/>
                <a:uLnTx/>
                <a:uFillTx/>
                <a:latin typeface="Arial"/>
                <a:ea typeface="+mn-ea"/>
                <a:cs typeface="Arial"/>
              </a:rPr>
              <a:t>yourself </a:t>
            </a:r>
            <a:r>
              <a:rPr kumimoji="0" sz="1467" b="0" i="0" u="none" strike="noStrike" kern="1200" cap="none" spc="-7" normalizeH="0" baseline="0" noProof="0">
                <a:ln>
                  <a:noFill/>
                </a:ln>
                <a:solidFill>
                  <a:prstClr val="black"/>
                </a:solidFill>
                <a:effectLst/>
                <a:uLnTx/>
                <a:uFillTx/>
                <a:latin typeface="Arial"/>
                <a:ea typeface="+mn-ea"/>
                <a:cs typeface="Arial"/>
              </a:rPr>
              <a:t>as </a:t>
            </a:r>
            <a:r>
              <a:rPr kumimoji="0" sz="1467" b="0" i="0" u="none" strike="noStrike" kern="1200" cap="none" spc="0" normalizeH="0" baseline="0" noProof="0">
                <a:ln>
                  <a:noFill/>
                </a:ln>
                <a:solidFill>
                  <a:prstClr val="black"/>
                </a:solidFill>
                <a:effectLst/>
                <a:uLnTx/>
                <a:uFillTx/>
                <a:latin typeface="Arial"/>
                <a:ea typeface="+mn-ea"/>
                <a:cs typeface="Arial"/>
              </a:rPr>
              <a:t>much runway </a:t>
            </a:r>
            <a:r>
              <a:rPr kumimoji="0" sz="1467" b="0" i="0" u="none" strike="noStrike" kern="1200" cap="none" spc="-7" normalizeH="0" baseline="0" noProof="0">
                <a:ln>
                  <a:noFill/>
                </a:ln>
                <a:solidFill>
                  <a:prstClr val="black"/>
                </a:solidFill>
                <a:effectLst/>
                <a:uLnTx/>
                <a:uFillTx/>
                <a:latin typeface="Arial"/>
                <a:ea typeface="+mn-ea"/>
                <a:cs typeface="Arial"/>
              </a:rPr>
              <a:t>as possible </a:t>
            </a:r>
            <a:r>
              <a:rPr kumimoji="0" sz="1467" b="0" i="0" u="none" strike="noStrike" kern="1200" cap="none" spc="0" normalizeH="0" baseline="0" noProof="0">
                <a:ln>
                  <a:noFill/>
                </a:ln>
                <a:solidFill>
                  <a:prstClr val="black"/>
                </a:solidFill>
                <a:effectLst/>
                <a:uLnTx/>
                <a:uFillTx/>
                <a:latin typeface="Arial"/>
                <a:ea typeface="+mn-ea"/>
                <a:cs typeface="Arial"/>
              </a:rPr>
              <a:t>— </a:t>
            </a:r>
            <a:r>
              <a:rPr kumimoji="0" sz="1467" b="0" i="0" u="none" strike="noStrike" kern="1200" cap="none" spc="-7" normalizeH="0" baseline="0" noProof="0">
                <a:ln>
                  <a:noFill/>
                </a:ln>
                <a:solidFill>
                  <a:prstClr val="black"/>
                </a:solidFill>
                <a:effectLst/>
                <a:uLnTx/>
                <a:uFillTx/>
                <a:latin typeface="Arial"/>
                <a:ea typeface="+mn-ea"/>
                <a:cs typeface="Arial"/>
              </a:rPr>
              <a:t>ideally 6-8 weeks from  employer outreach to </a:t>
            </a:r>
            <a:r>
              <a:rPr kumimoji="0" sz="1467" b="0" i="0" u="none" strike="noStrike" kern="1200" cap="none" spc="0" normalizeH="0" baseline="0" noProof="0">
                <a:ln>
                  <a:noFill/>
                </a:ln>
                <a:solidFill>
                  <a:prstClr val="black"/>
                </a:solidFill>
                <a:effectLst/>
                <a:uLnTx/>
                <a:uFillTx/>
                <a:latin typeface="Arial"/>
                <a:ea typeface="+mn-ea"/>
                <a:cs typeface="Arial"/>
              </a:rPr>
              <a:t>showday — </a:t>
            </a:r>
            <a:r>
              <a:rPr kumimoji="0" sz="1467" b="0" i="0" u="none" strike="noStrike" kern="1200" cap="none" spc="-7" normalizeH="0" baseline="0" noProof="0">
                <a:ln>
                  <a:noFill/>
                </a:ln>
                <a:solidFill>
                  <a:prstClr val="black"/>
                </a:solidFill>
                <a:effectLst/>
                <a:uLnTx/>
                <a:uFillTx/>
                <a:latin typeface="Arial"/>
                <a:ea typeface="+mn-ea"/>
                <a:cs typeface="Arial"/>
              </a:rPr>
              <a:t>as there will be learning </a:t>
            </a:r>
            <a:r>
              <a:rPr kumimoji="0" sz="1467" b="0" i="0" u="none" strike="noStrike" kern="1200" cap="none" spc="0" normalizeH="0" baseline="0" noProof="0">
                <a:ln>
                  <a:noFill/>
                </a:ln>
                <a:solidFill>
                  <a:prstClr val="black"/>
                </a:solidFill>
                <a:effectLst/>
                <a:uLnTx/>
                <a:uFillTx/>
                <a:latin typeface="Arial"/>
                <a:ea typeface="+mn-ea"/>
                <a:cs typeface="Arial"/>
              </a:rPr>
              <a:t>curve </a:t>
            </a:r>
            <a:r>
              <a:rPr kumimoji="0" sz="1467" b="0" i="0" u="none" strike="noStrike" kern="1200" cap="none" spc="-7" normalizeH="0" baseline="0" noProof="0">
                <a:ln>
                  <a:noFill/>
                </a:ln>
                <a:solidFill>
                  <a:prstClr val="black"/>
                </a:solidFill>
                <a:effectLst/>
                <a:uLnTx/>
                <a:uFillTx/>
                <a:latin typeface="Arial"/>
                <a:ea typeface="+mn-ea"/>
                <a:cs typeface="Arial"/>
              </a:rPr>
              <a:t>for everybody involved </a:t>
            </a:r>
            <a:r>
              <a:rPr kumimoji="0" sz="1467" b="0" i="0" u="none" strike="noStrike" kern="1200" cap="none" spc="0" normalizeH="0" baseline="0" noProof="0">
                <a:ln>
                  <a:noFill/>
                </a:ln>
                <a:solidFill>
                  <a:prstClr val="black"/>
                </a:solidFill>
                <a:effectLst/>
                <a:uLnTx/>
                <a:uFillTx/>
                <a:latin typeface="Arial"/>
                <a:ea typeface="+mn-ea"/>
                <a:cs typeface="Arial"/>
              </a:rPr>
              <a:t>(you, </a:t>
            </a:r>
            <a:r>
              <a:rPr kumimoji="0" sz="1467" b="0" i="0" u="none" strike="noStrike" kern="1200" cap="none" spc="-7" normalizeH="0" baseline="0" noProof="0">
                <a:ln>
                  <a:noFill/>
                </a:ln>
                <a:solidFill>
                  <a:prstClr val="black"/>
                </a:solidFill>
                <a:effectLst/>
                <a:uLnTx/>
                <a:uFillTx/>
                <a:latin typeface="Arial"/>
                <a:ea typeface="+mn-ea"/>
                <a:cs typeface="Arial"/>
              </a:rPr>
              <a:t>exhibitors </a:t>
            </a:r>
            <a:r>
              <a:rPr kumimoji="0" sz="1467" b="0" i="0" u="none" strike="noStrike" kern="1200" cap="none" spc="0" normalizeH="0" baseline="0" noProof="0">
                <a:ln>
                  <a:noFill/>
                </a:ln>
                <a:solidFill>
                  <a:prstClr val="black"/>
                </a:solidFill>
                <a:effectLst/>
                <a:uLnTx/>
                <a:uFillTx/>
                <a:latin typeface="Arial"/>
                <a:ea typeface="+mn-ea"/>
                <a:cs typeface="Arial"/>
              </a:rPr>
              <a:t>&amp;</a:t>
            </a:r>
            <a:r>
              <a:rPr kumimoji="0" sz="1467" b="0" i="0" u="none" strike="noStrike" kern="1200" cap="none" spc="-80" normalizeH="0" baseline="0" noProof="0">
                <a:ln>
                  <a:noFill/>
                </a:ln>
                <a:solidFill>
                  <a:prstClr val="black"/>
                </a:solidFill>
                <a:effectLst/>
                <a:uLnTx/>
                <a:uFillTx/>
                <a:latin typeface="Arial"/>
                <a:ea typeface="+mn-ea"/>
                <a:cs typeface="Arial"/>
              </a:rPr>
              <a:t> </a:t>
            </a:r>
            <a:r>
              <a:rPr kumimoji="0" sz="1467" b="0" i="0" u="none" strike="noStrike" kern="1200" cap="none" spc="0" normalizeH="0" baseline="0" noProof="0">
                <a:ln>
                  <a:noFill/>
                </a:ln>
                <a:solidFill>
                  <a:prstClr val="black"/>
                </a:solidFill>
                <a:effectLst/>
                <a:uLnTx/>
                <a:uFillTx/>
                <a:latin typeface="Arial"/>
                <a:ea typeface="+mn-ea"/>
                <a:cs typeface="Arial"/>
              </a:rPr>
              <a:t>youth).</a:t>
            </a:r>
          </a:p>
          <a:p>
            <a:pPr marL="430096" marR="794153" lvl="0" indent="-414010" algn="l" defTabSz="1219170" rtl="0" eaLnBrk="1" fontAlgn="auto" latinLnBrk="0" hangingPunct="1">
              <a:lnSpc>
                <a:spcPct val="117400"/>
              </a:lnSpc>
              <a:spcBef>
                <a:spcPts val="1267"/>
              </a:spcBef>
              <a:spcAft>
                <a:spcPct val="0"/>
              </a:spcAft>
              <a:buClrTx/>
              <a:buSzTx/>
              <a:buFontTx/>
              <a:buNone/>
              <a:tabLst>
                <a:tab pos="430096"/>
              </a:tabLst>
              <a:defRPr/>
            </a:pPr>
            <a:r>
              <a:rPr kumimoji="0" sz="1467" b="0" i="0" u="none" strike="noStrike" kern="1200" cap="none" spc="0" normalizeH="0" baseline="0" noProof="0">
                <a:ln>
                  <a:noFill/>
                </a:ln>
                <a:solidFill>
                  <a:prstClr val="black"/>
                </a:solidFill>
                <a:effectLst/>
                <a:uLnTx/>
                <a:uFillTx/>
                <a:latin typeface="Arial"/>
                <a:ea typeface="+mn-ea"/>
                <a:cs typeface="Arial"/>
              </a:rPr>
              <a:t>+	</a:t>
            </a:r>
            <a:r>
              <a:rPr kumimoji="0" sz="1467" b="1" i="0" u="none" strike="noStrike" kern="1200" cap="none" spc="-7" normalizeH="0" baseline="0" noProof="0">
                <a:ln>
                  <a:noFill/>
                </a:ln>
                <a:solidFill>
                  <a:prstClr val="black"/>
                </a:solidFill>
                <a:effectLst/>
                <a:uLnTx/>
                <a:uFillTx/>
                <a:latin typeface="Arial"/>
                <a:ea typeface="+mn-ea"/>
                <a:cs typeface="Arial"/>
              </a:rPr>
              <a:t>EXPECT THE TECH WILL </a:t>
            </a:r>
            <a:r>
              <a:rPr kumimoji="0" sz="1467" b="1" i="0" u="none" strike="noStrike" kern="1200" cap="none" spc="-27" normalizeH="0" baseline="0" noProof="0">
                <a:ln>
                  <a:noFill/>
                </a:ln>
                <a:solidFill>
                  <a:prstClr val="black"/>
                </a:solidFill>
                <a:effectLst/>
                <a:uLnTx/>
                <a:uFillTx/>
                <a:latin typeface="Arial"/>
                <a:ea typeface="+mn-ea"/>
                <a:cs typeface="Arial"/>
              </a:rPr>
              <a:t>FAIL. </a:t>
            </a:r>
            <a:r>
              <a:rPr kumimoji="0" lang="en-US" sz="1467" b="1" i="0" u="none" strike="noStrike" kern="1200" cap="none" spc="-27" normalizeH="0" baseline="0" noProof="0" smtClean="0">
                <a:ln>
                  <a:noFill/>
                </a:ln>
                <a:solidFill>
                  <a:prstClr val="black"/>
                </a:solidFill>
                <a:effectLst/>
                <a:uLnTx/>
                <a:uFillTx/>
                <a:latin typeface="Arial"/>
                <a:ea typeface="+mn-ea"/>
                <a:cs typeface="Arial"/>
              </a:rPr>
              <a:t> </a:t>
            </a:r>
            <a:r>
              <a:rPr kumimoji="0" sz="1467" b="0" i="0" u="none" strike="noStrike" kern="1200" cap="none" spc="-13" normalizeH="0" baseline="0" noProof="0" smtClean="0">
                <a:ln>
                  <a:noFill/>
                </a:ln>
                <a:solidFill>
                  <a:prstClr val="black"/>
                </a:solidFill>
                <a:effectLst/>
                <a:uLnTx/>
                <a:uFillTx/>
                <a:latin typeface="Arial"/>
                <a:ea typeface="+mn-ea"/>
                <a:cs typeface="Arial"/>
              </a:rPr>
              <a:t>It’s </a:t>
            </a:r>
            <a:r>
              <a:rPr kumimoji="0" sz="1467" b="0" i="0" u="none" strike="noStrike" kern="1200" cap="none" spc="-7" normalizeH="0" baseline="0" noProof="0">
                <a:ln>
                  <a:noFill/>
                </a:ln>
                <a:solidFill>
                  <a:prstClr val="black"/>
                </a:solidFill>
                <a:effectLst/>
                <a:uLnTx/>
                <a:uFillTx/>
                <a:latin typeface="Arial"/>
                <a:ea typeface="+mn-ea"/>
                <a:cs typeface="Arial"/>
              </a:rPr>
              <a:t>inevitable </a:t>
            </a:r>
            <a:r>
              <a:rPr kumimoji="0" sz="1467" b="0" i="0" u="none" strike="noStrike" kern="1200" cap="none" spc="0" normalizeH="0" baseline="0" noProof="0">
                <a:ln>
                  <a:noFill/>
                </a:ln>
                <a:solidFill>
                  <a:prstClr val="black"/>
                </a:solidFill>
                <a:effectLst/>
                <a:uLnTx/>
                <a:uFillTx/>
                <a:latin typeface="Arial"/>
                <a:ea typeface="+mn-ea"/>
                <a:cs typeface="Arial"/>
              </a:rPr>
              <a:t>some </a:t>
            </a:r>
            <a:r>
              <a:rPr kumimoji="0" sz="1467" b="0" i="0" u="none" strike="noStrike" kern="1200" cap="none" spc="-7" normalizeH="0" baseline="0" noProof="0">
                <a:ln>
                  <a:noFill/>
                </a:ln>
                <a:solidFill>
                  <a:prstClr val="black"/>
                </a:solidFill>
                <a:effectLst/>
                <a:uLnTx/>
                <a:uFillTx/>
                <a:latin typeface="Arial"/>
                <a:ea typeface="+mn-ea"/>
                <a:cs typeface="Arial"/>
              </a:rPr>
              <a:t>part of the experience won’t work for </a:t>
            </a:r>
            <a:r>
              <a:rPr kumimoji="0" sz="1467" b="0" i="0" u="none" strike="noStrike" kern="1200" cap="none" spc="0" normalizeH="0" baseline="0" noProof="0">
                <a:ln>
                  <a:noFill/>
                </a:ln>
                <a:solidFill>
                  <a:prstClr val="black"/>
                </a:solidFill>
                <a:effectLst/>
                <a:uLnTx/>
                <a:uFillTx/>
                <a:latin typeface="Arial"/>
                <a:ea typeface="+mn-ea"/>
                <a:cs typeface="Arial"/>
              </a:rPr>
              <a:t>somebody — </a:t>
            </a:r>
            <a:r>
              <a:rPr kumimoji="0" sz="1467" b="0" i="0" u="none" strike="noStrike" kern="1200" cap="none" spc="-13" normalizeH="0" baseline="0" noProof="0">
                <a:ln>
                  <a:noFill/>
                </a:ln>
                <a:solidFill>
                  <a:prstClr val="black"/>
                </a:solidFill>
                <a:effectLst/>
                <a:uLnTx/>
                <a:uFillTx/>
                <a:latin typeface="Arial"/>
                <a:ea typeface="+mn-ea"/>
                <a:cs typeface="Arial"/>
              </a:rPr>
              <a:t>it’s  </a:t>
            </a:r>
            <a:r>
              <a:rPr kumimoji="0" sz="1467" b="0" i="0" u="none" strike="noStrike" kern="1200" cap="none" spc="-7" normalizeH="0" baseline="0" noProof="0">
                <a:ln>
                  <a:noFill/>
                </a:ln>
                <a:solidFill>
                  <a:prstClr val="black"/>
                </a:solidFill>
                <a:effectLst/>
                <a:uLnTx/>
                <a:uFillTx/>
                <a:latin typeface="Arial"/>
                <a:ea typeface="+mn-ea"/>
                <a:cs typeface="Arial"/>
              </a:rPr>
              <a:t>technology! Practice, prep and build </a:t>
            </a:r>
            <a:r>
              <a:rPr kumimoji="0" sz="1467" b="0" i="0" u="none" strike="noStrike" kern="1200" cap="none" spc="0" normalizeH="0" baseline="0" noProof="0">
                <a:ln>
                  <a:noFill/>
                </a:ln>
                <a:solidFill>
                  <a:prstClr val="black"/>
                </a:solidFill>
                <a:effectLst/>
                <a:uLnTx/>
                <a:uFillTx/>
                <a:latin typeface="Arial"/>
                <a:ea typeface="+mn-ea"/>
                <a:cs typeface="Arial"/>
              </a:rPr>
              <a:t>contingency </a:t>
            </a:r>
            <a:r>
              <a:rPr kumimoji="0" sz="1467" b="0" i="0" u="none" strike="noStrike" kern="1200" cap="none" spc="-7" normalizeH="0" baseline="0" noProof="0">
                <a:ln>
                  <a:noFill/>
                </a:ln>
                <a:solidFill>
                  <a:prstClr val="black"/>
                </a:solidFill>
                <a:effectLst/>
                <a:uLnTx/>
                <a:uFillTx/>
                <a:latin typeface="Arial"/>
                <a:ea typeface="+mn-ea"/>
                <a:cs typeface="Arial"/>
              </a:rPr>
              <a:t>plans for the facets that </a:t>
            </a:r>
            <a:r>
              <a:rPr kumimoji="0" sz="1467" b="0" i="0" u="none" strike="noStrike" kern="1200" cap="none" spc="0" normalizeH="0" baseline="0" noProof="0">
                <a:ln>
                  <a:noFill/>
                </a:ln>
                <a:solidFill>
                  <a:prstClr val="black"/>
                </a:solidFill>
                <a:effectLst/>
                <a:uLnTx/>
                <a:uFillTx/>
                <a:latin typeface="Arial"/>
                <a:ea typeface="+mn-ea"/>
                <a:cs typeface="Arial"/>
              </a:rPr>
              <a:t>matter</a:t>
            </a:r>
            <a:r>
              <a:rPr kumimoji="0" sz="1467" b="0" i="0" u="none" strike="noStrike" kern="1200" cap="none" spc="-27" normalizeH="0" baseline="0" noProof="0">
                <a:ln>
                  <a:noFill/>
                </a:ln>
                <a:solidFill>
                  <a:prstClr val="black"/>
                </a:solidFill>
                <a:effectLst/>
                <a:uLnTx/>
                <a:uFillTx/>
                <a:latin typeface="Arial"/>
                <a:ea typeface="+mn-ea"/>
                <a:cs typeface="Arial"/>
              </a:rPr>
              <a:t> </a:t>
            </a:r>
            <a:r>
              <a:rPr kumimoji="0" sz="1467" b="0" i="0" u="none" strike="noStrike" kern="1200" cap="none" spc="0" normalizeH="0" baseline="0" noProof="0">
                <a:ln>
                  <a:noFill/>
                </a:ln>
                <a:solidFill>
                  <a:prstClr val="black"/>
                </a:solidFill>
                <a:effectLst/>
                <a:uLnTx/>
                <a:uFillTx/>
                <a:latin typeface="Arial"/>
                <a:ea typeface="+mn-ea"/>
                <a:cs typeface="Arial"/>
              </a:rPr>
              <a:t>most.</a:t>
            </a:r>
          </a:p>
          <a:p>
            <a:pPr marL="430096" marR="40639" lvl="0" indent="-414010" algn="l" defTabSz="1219170" rtl="0" eaLnBrk="1" fontAlgn="auto" latinLnBrk="0" hangingPunct="1">
              <a:lnSpc>
                <a:spcPct val="117400"/>
              </a:lnSpc>
              <a:spcBef>
                <a:spcPts val="1267"/>
              </a:spcBef>
              <a:spcAft>
                <a:spcPct val="0"/>
              </a:spcAft>
              <a:buClrTx/>
              <a:buSzTx/>
              <a:buFontTx/>
              <a:buNone/>
              <a:tabLst>
                <a:tab pos="430096"/>
              </a:tabLst>
              <a:defRPr/>
            </a:pPr>
            <a:r>
              <a:rPr kumimoji="0" sz="1467" b="0" i="0" u="none" strike="noStrike" kern="1200" cap="none" spc="0" normalizeH="0" baseline="0" noProof="0">
                <a:ln>
                  <a:noFill/>
                </a:ln>
                <a:solidFill>
                  <a:prstClr val="black"/>
                </a:solidFill>
                <a:effectLst/>
                <a:uLnTx/>
                <a:uFillTx/>
                <a:latin typeface="Arial"/>
                <a:ea typeface="+mn-ea"/>
                <a:cs typeface="Arial"/>
              </a:rPr>
              <a:t>+	</a:t>
            </a:r>
            <a:r>
              <a:rPr kumimoji="0" sz="1467" b="1" i="0" u="none" strike="noStrike" kern="1200" cap="none" spc="-7" normalizeH="0" baseline="0" noProof="0">
                <a:ln>
                  <a:noFill/>
                </a:ln>
                <a:solidFill>
                  <a:prstClr val="black"/>
                </a:solidFill>
                <a:effectLst/>
                <a:uLnTx/>
                <a:uFillTx/>
                <a:latin typeface="Arial"/>
                <a:ea typeface="+mn-ea"/>
                <a:cs typeface="Arial"/>
              </a:rPr>
              <a:t>DESIGN FOR THOSE WHO NEED IT </a:t>
            </a:r>
            <a:r>
              <a:rPr kumimoji="0" sz="1467" b="1" i="0" u="none" strike="noStrike" kern="1200" cap="none" spc="-33" normalizeH="0" baseline="0" noProof="0">
                <a:ln>
                  <a:noFill/>
                </a:ln>
                <a:solidFill>
                  <a:prstClr val="black"/>
                </a:solidFill>
                <a:effectLst/>
                <a:uLnTx/>
                <a:uFillTx/>
                <a:latin typeface="Arial"/>
                <a:ea typeface="+mn-ea"/>
                <a:cs typeface="Arial"/>
              </a:rPr>
              <a:t>MOST. </a:t>
            </a:r>
            <a:r>
              <a:rPr kumimoji="0" lang="en-US" sz="1467" b="1" i="0" u="none" strike="noStrike" kern="1200" cap="none" spc="-33" normalizeH="0" baseline="0" noProof="0" smtClean="0">
                <a:ln>
                  <a:noFill/>
                </a:ln>
                <a:solidFill>
                  <a:prstClr val="black"/>
                </a:solidFill>
                <a:effectLst/>
                <a:uLnTx/>
                <a:uFillTx/>
                <a:latin typeface="Arial"/>
                <a:ea typeface="+mn-ea"/>
                <a:cs typeface="Arial"/>
              </a:rPr>
              <a:t> </a:t>
            </a:r>
            <a:r>
              <a:rPr kumimoji="0" sz="1467" b="0" i="0" u="none" strike="noStrike" kern="1200" cap="none" spc="-7" normalizeH="0" baseline="0" noProof="0" smtClean="0">
                <a:ln>
                  <a:noFill/>
                </a:ln>
                <a:solidFill>
                  <a:prstClr val="black"/>
                </a:solidFill>
                <a:effectLst/>
                <a:uLnTx/>
                <a:uFillTx/>
                <a:latin typeface="Arial"/>
                <a:ea typeface="+mn-ea"/>
                <a:cs typeface="Arial"/>
              </a:rPr>
              <a:t>Always </a:t>
            </a:r>
            <a:r>
              <a:rPr kumimoji="0" sz="1467" b="0" i="0" u="none" strike="noStrike" kern="1200" cap="none" spc="0" normalizeH="0" baseline="0" noProof="0">
                <a:ln>
                  <a:noFill/>
                </a:ln>
                <a:solidFill>
                  <a:prstClr val="black"/>
                </a:solidFill>
                <a:effectLst/>
                <a:uLnTx/>
                <a:uFillTx/>
                <a:latin typeface="Arial"/>
                <a:ea typeface="+mn-ea"/>
                <a:cs typeface="Arial"/>
              </a:rPr>
              <a:t>consider </a:t>
            </a:r>
            <a:r>
              <a:rPr kumimoji="0" sz="1467" b="0" i="0" u="none" strike="noStrike" kern="1200" cap="none" spc="-7" normalizeH="0" baseline="0" noProof="0">
                <a:ln>
                  <a:noFill/>
                </a:ln>
                <a:solidFill>
                  <a:prstClr val="black"/>
                </a:solidFill>
                <a:effectLst/>
                <a:uLnTx/>
                <a:uFillTx/>
                <a:latin typeface="Arial"/>
                <a:ea typeface="+mn-ea"/>
                <a:cs typeface="Arial"/>
              </a:rPr>
              <a:t>the attendee with the greatest barriers to participation  and ensure </a:t>
            </a:r>
            <a:r>
              <a:rPr kumimoji="0" sz="1467" b="0" i="0" u="none" strike="noStrike" kern="1200" cap="none" spc="0" normalizeH="0" baseline="0" noProof="0">
                <a:ln>
                  <a:noFill/>
                </a:ln>
                <a:solidFill>
                  <a:prstClr val="black"/>
                </a:solidFill>
                <a:effectLst/>
                <a:uLnTx/>
                <a:uFillTx/>
                <a:latin typeface="Arial"/>
                <a:ea typeface="+mn-ea"/>
                <a:cs typeface="Arial"/>
              </a:rPr>
              <a:t>your </a:t>
            </a:r>
            <a:r>
              <a:rPr kumimoji="0" sz="1467" b="0" i="0" u="none" strike="noStrike" kern="1200" cap="none" spc="-7" normalizeH="0" baseline="0" noProof="0">
                <a:ln>
                  <a:noFill/>
                </a:ln>
                <a:solidFill>
                  <a:prstClr val="black"/>
                </a:solidFill>
                <a:effectLst/>
                <a:uLnTx/>
                <a:uFillTx/>
                <a:latin typeface="Arial"/>
                <a:ea typeface="+mn-ea"/>
                <a:cs typeface="Arial"/>
              </a:rPr>
              <a:t>experience </a:t>
            </a:r>
            <a:r>
              <a:rPr kumimoji="0" sz="1467" b="0" i="0" u="none" strike="noStrike" kern="1200" cap="none" spc="0" normalizeH="0" baseline="0" noProof="0">
                <a:ln>
                  <a:noFill/>
                </a:ln>
                <a:solidFill>
                  <a:prstClr val="black"/>
                </a:solidFill>
                <a:effectLst/>
                <a:uLnTx/>
                <a:uFillTx/>
                <a:latin typeface="Arial"/>
                <a:ea typeface="+mn-ea"/>
                <a:cs typeface="Arial"/>
              </a:rPr>
              <a:t>makes </a:t>
            </a:r>
            <a:r>
              <a:rPr kumimoji="0" sz="1467" b="0" i="0" u="none" strike="noStrike" kern="1200" cap="none" spc="-7" normalizeH="0" baseline="0" noProof="0">
                <a:ln>
                  <a:noFill/>
                </a:ln>
                <a:solidFill>
                  <a:prstClr val="black"/>
                </a:solidFill>
                <a:effectLst/>
                <a:uLnTx/>
                <a:uFillTx/>
                <a:latin typeface="Arial"/>
                <a:ea typeface="+mn-ea"/>
                <a:cs typeface="Arial"/>
              </a:rPr>
              <a:t>it easy for her to participate </a:t>
            </a:r>
            <a:r>
              <a:rPr kumimoji="0" sz="1467" b="0" i="0" u="none" strike="noStrike" kern="1200" cap="none" spc="0" normalizeH="0" baseline="0" noProof="0">
                <a:ln>
                  <a:noFill/>
                </a:ln>
                <a:solidFill>
                  <a:prstClr val="black"/>
                </a:solidFill>
                <a:effectLst/>
                <a:uLnTx/>
                <a:uFillTx/>
                <a:latin typeface="Arial"/>
                <a:ea typeface="+mn-ea"/>
                <a:cs typeface="Arial"/>
              </a:rPr>
              <a:t>— </a:t>
            </a:r>
            <a:r>
              <a:rPr kumimoji="0" sz="1467" b="0" i="0" u="none" strike="noStrike" kern="1200" cap="none" spc="-7" normalizeH="0" baseline="0" noProof="0">
                <a:ln>
                  <a:noFill/>
                </a:ln>
                <a:solidFill>
                  <a:prstClr val="black"/>
                </a:solidFill>
                <a:effectLst/>
                <a:uLnTx/>
                <a:uFillTx/>
                <a:latin typeface="Arial"/>
                <a:ea typeface="+mn-ea"/>
                <a:cs typeface="Arial"/>
              </a:rPr>
              <a:t>and</a:t>
            </a:r>
            <a:r>
              <a:rPr kumimoji="0" sz="1467" b="0" i="0" u="none" strike="noStrike" kern="1200" cap="none" spc="-40" normalizeH="0" baseline="0" noProof="0">
                <a:ln>
                  <a:noFill/>
                </a:ln>
                <a:solidFill>
                  <a:prstClr val="black"/>
                </a:solidFill>
                <a:effectLst/>
                <a:uLnTx/>
                <a:uFillTx/>
                <a:latin typeface="Arial"/>
                <a:ea typeface="+mn-ea"/>
                <a:cs typeface="Arial"/>
              </a:rPr>
              <a:t> </a:t>
            </a:r>
            <a:r>
              <a:rPr kumimoji="0" sz="1467" b="0" i="0" u="none" strike="noStrike" kern="1200" cap="none" spc="0" normalizeH="0" baseline="0" noProof="0">
                <a:ln>
                  <a:noFill/>
                </a:ln>
                <a:solidFill>
                  <a:prstClr val="black"/>
                </a:solidFill>
                <a:effectLst/>
                <a:uLnTx/>
                <a:uFillTx/>
                <a:latin typeface="Arial"/>
                <a:ea typeface="+mn-ea"/>
                <a:cs typeface="Arial"/>
              </a:rPr>
              <a:t>succeed.</a:t>
            </a:r>
          </a:p>
        </p:txBody>
      </p:sp>
      <p:sp>
        <p:nvSpPr>
          <p:cNvPr id="3" name="object 3"/>
          <p:cNvSpPr txBox="1">
            <a:spLocks noGrp="1"/>
          </p:cNvSpPr>
          <p:nvPr>
            <p:ph type="title"/>
            <p:custDataLst>
              <p:tags r:id="rId4"/>
            </p:custDataLst>
          </p:nvPr>
        </p:nvSpPr>
        <p:spPr>
          <a:xfrm>
            <a:off x="1304566" y="673800"/>
            <a:ext cx="7522633" cy="529996"/>
          </a:xfrm>
          <a:prstGeom prst="rect">
            <a:avLst/>
          </a:prstGeom>
        </p:spPr>
        <p:txBody>
          <a:bodyPr vert="horz" wrap="square" lIns="0" tIns="16933" rIns="0" bIns="0" rtlCol="0">
            <a:spAutoFit/>
          </a:bodyPr>
          <a:lstStyle/>
          <a:p>
            <a:pPr marL="16933">
              <a:spcBef>
                <a:spcPts val="133"/>
              </a:spcBef>
            </a:pPr>
            <a:r>
              <a:rPr spc="-33"/>
              <a:t>POST-FAIR</a:t>
            </a:r>
            <a:r>
              <a:rPr sz="2533" spc="-33">
                <a:latin typeface="Arial"/>
                <a:cs typeface="Arial"/>
              </a:rPr>
              <a:t>: </a:t>
            </a:r>
            <a:r>
              <a:rPr sz="2667" spc="-93">
                <a:latin typeface="Arial"/>
                <a:cs typeface="Arial"/>
              </a:rPr>
              <a:t>Lessons </a:t>
            </a:r>
            <a:r>
              <a:rPr sz="2667" spc="-20">
                <a:latin typeface="Arial"/>
                <a:cs typeface="Arial"/>
              </a:rPr>
              <a:t>Learned </a:t>
            </a:r>
            <a:r>
              <a:rPr sz="2667" spc="-267">
                <a:latin typeface="Arial"/>
                <a:cs typeface="Arial"/>
              </a:rPr>
              <a:t>&amp; </a:t>
            </a:r>
            <a:r>
              <a:rPr sz="2667" spc="33">
                <a:latin typeface="Arial"/>
                <a:cs typeface="Arial"/>
              </a:rPr>
              <a:t>Key</a:t>
            </a:r>
            <a:r>
              <a:rPr sz="2667" spc="-80">
                <a:latin typeface="Arial"/>
                <a:cs typeface="Arial"/>
              </a:rPr>
              <a:t> </a:t>
            </a:r>
            <a:r>
              <a:rPr sz="2667" spc="40">
                <a:latin typeface="Arial"/>
                <a:cs typeface="Arial"/>
              </a:rPr>
              <a:t>Takeaways</a:t>
            </a:r>
            <a:endParaRPr sz="2667">
              <a:latin typeface="Arial"/>
              <a:cs typeface="Arial"/>
            </a:endParaRPr>
          </a:p>
        </p:txBody>
      </p:sp>
      <p:sp>
        <p:nvSpPr>
          <p:cNvPr id="4" name="object 4"/>
          <p:cNvSpPr/>
          <p:nvPr>
            <p:custDataLst>
              <p:tags r:id="rId5"/>
            </p:custDataLst>
          </p:nvPr>
        </p:nvSpPr>
        <p:spPr>
          <a:xfrm>
            <a:off x="1" y="1"/>
            <a:ext cx="521732" cy="6854335"/>
          </a:xfrm>
          <a:prstGeom prst="rect">
            <a:avLst/>
          </a:prstGeom>
          <a:blipFill>
            <a:blip r:embed="rId6"/>
            <a:stretch>
              <a:fillRect/>
            </a:stretch>
          </a:blipFill>
        </p:spPr>
        <p:txBody>
          <a:bodyPr wrap="square" lIns="0" tIns="0" rIns="0" bIns="0" rtlCol="0"/>
          <a:lstStyle/>
          <a:p>
            <a:pPr marL="0" marR="0" lvl="0" indent="0" algn="l" defTabSz="121917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a:spLocks noGrp="1"/>
          </p:cNvSpPr>
          <p:nvPr>
            <p:ph type="sldNum" sz="quarter" idx="7"/>
            <p:custDataLst>
              <p:tags r:id="rId7"/>
            </p:custDataLst>
          </p:nvPr>
        </p:nvSpPr>
        <p:spPr>
          <a:prstGeom prst="rect">
            <a:avLst/>
          </a:prstGeom>
        </p:spPr>
        <p:txBody>
          <a:bodyPr vert="horz" wrap="square" lIns="0" tIns="847" rIns="0" bIns="0" rtlCol="0">
            <a:spAutoFit/>
          </a:bodyPr>
          <a:lstStyle/>
          <a:p>
            <a:pPr marL="50799" marR="0" lvl="0" indent="0" algn="l" defTabSz="1219170" rtl="0" eaLnBrk="1" fontAlgn="auto" latinLnBrk="0" hangingPunct="1">
              <a:lnSpc>
                <a:spcPct val="100000"/>
              </a:lnSpc>
              <a:spcBef>
                <a:spcPts val="7"/>
              </a:spcBef>
              <a:spcAft>
                <a:spcPct val="0"/>
              </a:spcAft>
              <a:buClrTx/>
              <a:buSzTx/>
              <a:buFontTx/>
              <a:buNone/>
              <a:defRPr/>
            </a:pPr>
            <a:fld id="{81D60167-4931-47E6-BA6A-407CBD079E47}" type="slidenum">
              <a:rPr kumimoji="0" sz="1333" b="0" i="0" u="none" strike="noStrike" kern="1200" cap="none" spc="0" normalizeH="0" baseline="0" noProof="0">
                <a:ln>
                  <a:noFill/>
                </a:ln>
                <a:solidFill>
                  <a:srgbClr val="595959"/>
                </a:solidFill>
                <a:effectLst/>
                <a:uLnTx/>
                <a:uFillTx/>
                <a:latin typeface="Arial"/>
                <a:ea typeface="+mn-ea"/>
                <a:cs typeface="Arial"/>
              </a:rPr>
              <a:pPr marL="50799" marR="0" lvl="0" indent="0" algn="l" defTabSz="1219170" rtl="0" eaLnBrk="1" fontAlgn="auto" latinLnBrk="0" hangingPunct="1">
                <a:lnSpc>
                  <a:spcPct val="100000"/>
                </a:lnSpc>
                <a:spcBef>
                  <a:spcPts val="7"/>
                </a:spcBef>
                <a:spcAft>
                  <a:spcPct val="0"/>
                </a:spcAft>
                <a:buClrTx/>
                <a:buSzTx/>
                <a:buFontTx/>
                <a:buNone/>
                <a:defRPr/>
              </a:pPr>
              <a:t>54</a:t>
            </a:fld>
            <a:endParaRPr kumimoji="0" sz="1333" b="0" i="0" u="none" strike="noStrike" kern="1200" cap="none" spc="0" normalizeH="0" baseline="0" noProof="0">
              <a:ln>
                <a:noFill/>
              </a:ln>
              <a:solidFill>
                <a:srgbClr val="595959"/>
              </a:solidFill>
              <a:effectLst/>
              <a:uLnTx/>
              <a:uFillTx/>
              <a:latin typeface="Arial"/>
              <a:ea typeface="+mn-ea"/>
              <a:cs typeface="Arial"/>
            </a:endParaRPr>
          </a:p>
        </p:txBody>
      </p:sp>
      <p:pic>
        <p:nvPicPr>
          <p:cNvPr id="6" name="Picture 5"/>
          <p:cNvPicPr>
            <a:picLocks noChangeAspect="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a:xfrm>
            <a:off x="769885" y="6062872"/>
            <a:ext cx="1822862" cy="615749"/>
          </a:xfrm>
          <a:prstGeom prst="rect">
            <a:avLst/>
          </a:prstGeom>
        </p:spPr>
      </p:pic>
    </p:spTree>
    <p:custDataLst>
      <p:tags r:id="rId10"/>
    </p:custDataLst>
    <p:extLst>
      <p:ext uri="{BB962C8B-B14F-4D97-AF65-F5344CB8AC3E}">
        <p14:creationId xmlns:p14="http://schemas.microsoft.com/office/powerpoint/2010/main" val="3240210235"/>
      </p:ext>
    </p:extLst>
  </p:cSld>
  <p:clrMapOvr>
    <a:masterClrMapping/>
  </p:clrMapOvr>
  <p:transition/>
  <p:timing/>
</p:sld>
</file>

<file path=ppt/slides/slide5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Slide Number Placeholder 3">
            <a:extLst>
              <a:ext uri="{FF2B5EF4-FFF2-40B4-BE49-F238E27FC236}">
                <a16:creationId xmlns:a16="http://schemas.microsoft.com/office/drawing/2014/main" id="{8A22F472-9AB8-4B1F-B82D-23D0E72F435C}"/>
              </a:ext>
            </a:extLst>
          </p:cNvPr>
          <p:cNvSpPr>
            <a:spLocks noGrp="1"/>
          </p:cNvSpPr>
          <p:nvPr>
            <p:ph type="sldNum" sz="quarter" idx="12"/>
            <p:custDataLst>
              <p:tags r:id="rId3"/>
            </p:custDataLst>
          </p:nvPr>
        </p:nvSpPr>
        <p:spPr/>
        <p:txBody>
          <a:bodyPr/>
          <a:lstStyle/>
          <a:p>
            <a:fld id="{158B7785-F6D6-45F8-833E-07BD84680091}" type="slidenum">
              <a:rPr lang="en-US" smtClean="0"/>
              <a:t>55</a:t>
            </a:fld>
            <a:endParaRPr lang="en-US"/>
          </a:p>
        </p:txBody>
      </p:sp>
      <p:sp>
        <p:nvSpPr>
          <p:cNvPr id="2" name="Title 1">
            <a:extLst>
              <a:ext uri="{FF2B5EF4-FFF2-40B4-BE49-F238E27FC236}">
                <a16:creationId xmlns:a16="http://schemas.microsoft.com/office/drawing/2014/main" id="{0700AE65-9207-419A-84A5-7DD12BDA8812}"/>
              </a:ext>
            </a:extLst>
          </p:cNvPr>
          <p:cNvSpPr>
            <a:spLocks noGrp="1"/>
          </p:cNvSpPr>
          <p:nvPr>
            <p:ph type="title"/>
            <p:custDataLst>
              <p:tags r:id="rId4"/>
            </p:custDataLst>
          </p:nvPr>
        </p:nvSpPr>
        <p:spPr/>
        <p:txBody>
          <a:bodyPr/>
          <a:lstStyle/>
          <a:p>
            <a:r>
              <a:rPr lang="en-US"/>
              <a:t>Any Questions?</a:t>
            </a:r>
          </a:p>
        </p:txBody>
      </p:sp>
      <p:sp>
        <p:nvSpPr>
          <p:cNvPr id="3" name="Text Placeholder 2">
            <a:extLst>
              <a:ext uri="{FF2B5EF4-FFF2-40B4-BE49-F238E27FC236}">
                <a16:creationId xmlns:a16="http://schemas.microsoft.com/office/drawing/2014/main" id="{A186E04C-09C1-4820-ABBD-537C6D8FF612}"/>
              </a:ext>
            </a:extLst>
          </p:cNvPr>
          <p:cNvSpPr>
            <a:spLocks noGrp="1"/>
          </p:cNvSpPr>
          <p:nvPr>
            <p:ph type="body" sz="quarter" idx="13"/>
            <p:custDataLst>
              <p:tags r:id="rId5"/>
            </p:custDataLst>
          </p:nvPr>
        </p:nvSpPr>
        <p:spPr>
          <a:xfrm>
            <a:off x="176981" y="3500285"/>
            <a:ext cx="5545393" cy="3116825"/>
          </a:xfrm>
        </p:spPr>
        <p:txBody>
          <a:bodyPr>
            <a:noAutofit/>
          </a:bodyPr>
          <a:lstStyle/>
          <a:p>
            <a:pPr marL="1387652">
              <a:spcBef>
                <a:spcPts val="339"/>
              </a:spcBef>
              <a:tabLst>
                <a:tab pos="1849920"/>
              </a:tabLst>
            </a:pPr>
            <a:r>
              <a:rPr lang="en-US" sz="2000" spc="-7" smtClean="0"/>
              <a:t>Charles </a:t>
            </a:r>
            <a:r>
              <a:rPr lang="en-US" sz="2000" spc="-7"/>
              <a:t>Hiteshew </a:t>
            </a:r>
            <a:r>
              <a:rPr lang="en-US" sz="2000"/>
              <a:t>-</a:t>
            </a:r>
            <a:r>
              <a:rPr lang="en-US" sz="2000" spc="-7"/>
              <a:t> </a:t>
            </a:r>
            <a:r>
              <a:rPr lang="en-US" sz="2000" u="heavy">
                <a:solidFill>
                  <a:srgbClr val="0097A7"/>
                </a:solidFill>
                <a:uFill>
                  <a:solidFill>
                    <a:srgbClr val="0097A7"/>
                  </a:solidFill>
                </a:uFill>
                <a:hlinkClick/>
              </a:rPr>
              <a:t>chiteshew@100kopportunities.org</a:t>
            </a:r>
          </a:p>
          <a:p>
            <a:pPr marL="1387652">
              <a:spcBef>
                <a:spcPts val="339"/>
              </a:spcBef>
              <a:tabLst>
                <a:tab pos="1849920"/>
              </a:tabLst>
            </a:pPr>
            <a:r>
              <a:rPr lang="en-US" sz="2000" smtClean="0"/>
              <a:t>Jackie </a:t>
            </a:r>
            <a:r>
              <a:rPr lang="en-US" sz="2000" spc="-7"/>
              <a:t>Ivy </a:t>
            </a:r>
            <a:r>
              <a:rPr lang="en-US" sz="2000"/>
              <a:t>-</a:t>
            </a:r>
            <a:r>
              <a:rPr lang="en-US" sz="2000" spc="-7"/>
              <a:t> </a:t>
            </a:r>
            <a:r>
              <a:rPr lang="en-US" sz="2000" u="heavy" spc="-7">
                <a:solidFill>
                  <a:srgbClr val="0097A7"/>
                </a:solidFill>
                <a:uFill>
                  <a:solidFill>
                    <a:srgbClr val="0097A7"/>
                  </a:solidFill>
                </a:uFill>
                <a:hlinkClick/>
              </a:rPr>
              <a:t>jackie.ivy@getschooled.com</a:t>
            </a:r>
          </a:p>
          <a:p>
            <a:pPr marL="1387652">
              <a:spcBef>
                <a:spcPts val="339"/>
              </a:spcBef>
              <a:tabLst>
                <a:tab pos="1849920"/>
              </a:tabLst>
            </a:pPr>
            <a:r>
              <a:rPr lang="en-US" sz="2000" smtClean="0"/>
              <a:t>Jason </a:t>
            </a:r>
            <a:r>
              <a:rPr lang="en-US" sz="2000" spc="-7"/>
              <a:t>Rzepka </a:t>
            </a:r>
            <a:r>
              <a:rPr lang="en-US" sz="2000"/>
              <a:t>-</a:t>
            </a:r>
            <a:r>
              <a:rPr lang="en-US" sz="2000" spc="-20"/>
              <a:t> </a:t>
            </a:r>
            <a:r>
              <a:rPr lang="en-US" sz="2000" u="heavy" spc="-7" smtClean="0">
                <a:solidFill>
                  <a:srgbClr val="0097A7"/>
                </a:solidFill>
                <a:uFill>
                  <a:solidFill>
                    <a:srgbClr val="0097A7"/>
                  </a:solidFill>
                </a:uFill>
              </a:rPr>
              <a:t>jason.rzepka@100kopportunities.org</a:t>
            </a:r>
            <a:endParaRPr lang="en-US" sz="2000" u="heavy" spc="-7">
              <a:solidFill>
                <a:srgbClr val="0097A7"/>
              </a:solidFill>
              <a:uFill>
                <a:solidFill>
                  <a:srgbClr val="0097A7"/>
                </a:solidFill>
              </a:uFill>
            </a:endParaRPr>
          </a:p>
        </p:txBody>
      </p:sp>
      <p:sp>
        <p:nvSpPr>
          <p:cNvPr id="5" name="New shape"/>
          <p:cNvSpPr/>
          <p:nvPr>
            <p:custDataLst>
              <p:tags r:id="rId6"/>
            </p:custDataLst>
          </p:nvPr>
        </p:nvSpPr>
        <p:spPr>
          <a:xfrm>
            <a:off x="176981" y="4258597"/>
            <a:ext cx="3937000" cy="2540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7"/>
              </a:rPr>
              <a:t>_</a:t>
            </a:r>
          </a:p>
        </p:txBody>
      </p:sp>
      <p:sp>
        <p:nvSpPr>
          <p:cNvPr id="6" name="New shape"/>
          <p:cNvSpPr/>
          <p:nvPr>
            <p:custDataLst>
              <p:tags r:id="rId8"/>
            </p:custDataLst>
          </p:nvPr>
        </p:nvSpPr>
        <p:spPr>
          <a:xfrm>
            <a:off x="176981" y="5058698"/>
            <a:ext cx="3302000" cy="2540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9"/>
              </a:rPr>
              <a:t>_</a:t>
            </a:r>
          </a:p>
        </p:txBody>
      </p:sp>
    </p:spTree>
    <p:custDataLst>
      <p:tags r:id="rId10"/>
    </p:custDataLst>
    <p:extLst>
      <p:ext uri="{BB962C8B-B14F-4D97-AF65-F5344CB8AC3E}">
        <p14:creationId xmlns:p14="http://schemas.microsoft.com/office/powerpoint/2010/main" val="1375166989"/>
      </p:ext>
    </p:extLst>
  </p:cSld>
  <p:clrMapOvr>
    <a:masterClrMapping/>
  </p:clrMapOvr>
  <p:transition/>
  <p:timing/>
</p:sld>
</file>

<file path=ppt/slides/slide5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Slide Number Placeholder 3">
            <a:extLst>
              <a:ext uri="{FF2B5EF4-FFF2-40B4-BE49-F238E27FC236}">
                <a16:creationId xmlns:a16="http://schemas.microsoft.com/office/drawing/2014/main" id="{2B46E5AE-23BD-49EE-ABC8-B1F84CC28EEF}"/>
              </a:ext>
            </a:extLst>
          </p:cNvPr>
          <p:cNvSpPr>
            <a:spLocks noGrp="1"/>
          </p:cNvSpPr>
          <p:nvPr>
            <p:ph type="sldNum" sz="quarter" idx="12"/>
            <p:custDataLst>
              <p:tags r:id="rId2"/>
            </p:custDataLst>
          </p:nvPr>
        </p:nvSpPr>
        <p:spPr/>
        <p:txBody>
          <a:bodyPr/>
          <a:lstStyle/>
          <a:p>
            <a:fld id="{158B7785-F6D6-45F8-833E-07BD84680091}" type="slidenum">
              <a:rPr lang="en-US" smtClean="0"/>
              <a:t>56</a:t>
            </a:fld>
            <a:endParaRPr lang="en-US"/>
          </a:p>
        </p:txBody>
      </p:sp>
      <p:sp>
        <p:nvSpPr>
          <p:cNvPr id="3" name="Title 2">
            <a:extLst>
              <a:ext uri="{FF2B5EF4-FFF2-40B4-BE49-F238E27FC236}">
                <a16:creationId xmlns:a16="http://schemas.microsoft.com/office/drawing/2014/main" id="{3F82E2C5-9465-4D62-9D11-434910C088F2}"/>
              </a:ext>
            </a:extLst>
          </p:cNvPr>
          <p:cNvSpPr>
            <a:spLocks noGrp="1"/>
          </p:cNvSpPr>
          <p:nvPr>
            <p:ph type="title"/>
            <p:custDataLst>
              <p:tags r:id="rId3"/>
            </p:custDataLst>
          </p:nvPr>
        </p:nvSpPr>
        <p:spPr/>
        <p:txBody>
          <a:bodyPr/>
          <a:lstStyle/>
          <a:p>
            <a:r>
              <a:rPr lang="en-US"/>
              <a:t>Virtual Work Experience </a:t>
            </a:r>
          </a:p>
        </p:txBody>
      </p:sp>
      <p:sp>
        <p:nvSpPr>
          <p:cNvPr id="5" name="Text Placeholder 4">
            <a:extLst>
              <a:ext uri="{FF2B5EF4-FFF2-40B4-BE49-F238E27FC236}">
                <a16:creationId xmlns:a16="http://schemas.microsoft.com/office/drawing/2014/main" id="{FD5EED7B-1CC4-483E-BE42-D24C9444940B}"/>
              </a:ext>
            </a:extLst>
          </p:cNvPr>
          <p:cNvSpPr>
            <a:spLocks noGrp="1"/>
          </p:cNvSpPr>
          <p:nvPr>
            <p:ph type="body" idx="1"/>
            <p:custDataLst>
              <p:tags r:id="rId4"/>
            </p:custDataLst>
          </p:nvPr>
        </p:nvSpPr>
        <p:spPr/>
        <p:txBody>
          <a:bodyPr>
            <a:normAutofit fontScale="85000" lnSpcReduction="20000"/>
          </a:bodyPr>
          <a:lstStyle/>
          <a:p>
            <a:r>
              <a:rPr lang="en-US"/>
              <a:t>Brian Walker</a:t>
            </a:r>
          </a:p>
          <a:p>
            <a:pPr lvl="1"/>
            <a:r>
              <a:rPr lang="en-US"/>
              <a:t>Program Manager</a:t>
            </a:r>
          </a:p>
          <a:p>
            <a:pPr lvl="2"/>
            <a:r>
              <a:rPr lang="en-US"/>
              <a:t>Youth Career Connections </a:t>
            </a:r>
          </a:p>
          <a:p>
            <a:pPr lvl="2"/>
            <a:r>
              <a:rPr lang="en-US"/>
              <a:t>Employ Prince George's, Inc., MD</a:t>
            </a:r>
          </a:p>
        </p:txBody>
      </p:sp>
    </p:spTree>
    <p:custDataLst>
      <p:tags r:id="rId5"/>
    </p:custDataLst>
    <p:extLst>
      <p:ext uri="{BB962C8B-B14F-4D97-AF65-F5344CB8AC3E}">
        <p14:creationId xmlns:p14="http://schemas.microsoft.com/office/powerpoint/2010/main" val="1219226625"/>
      </p:ext>
    </p:extLst>
  </p:cSld>
  <p:clrMapOvr>
    <a:masterClrMapping/>
  </p:clrMapOvr>
  <p:transition/>
  <p:timing/>
</p:sld>
</file>

<file path=ppt/slides/slide5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xfrm>
      </p:grpSpPr>
      <p:sp useBgFill="1">
        <p:nvSpPr>
          <p:cNvPr id="192" name="Rectangle 191">
            <a:extLst>
              <a:ext uri="{FF2B5EF4-FFF2-40B4-BE49-F238E27FC236}">
                <a16:creationId xmlns:a16="http://schemas.microsoft.com/office/drawing/2014/main" id="{229C93CD-877B-4A89-AC8A-768E0D89352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93" name="Rectangle 192">
            <a:extLst>
              <a:ext uri="{FF2B5EF4-FFF2-40B4-BE49-F238E27FC236}">
                <a16:creationId xmlns:a16="http://schemas.microsoft.com/office/drawing/2014/main" id="{3845BB70-1EF0-4722-B492-785F65F6D13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59F05299-B486-43A9-B080-EB21BA8958D6}"/>
              </a:ext>
            </a:extLst>
          </p:cNvPr>
          <p:cNvSpPr>
            <a:spLocks noGrp="1"/>
          </p:cNvSpPr>
          <p:nvPr>
            <p:ph type="ctrTitle"/>
            <p:custDataLst>
              <p:tags r:id="rId4"/>
            </p:custDataLst>
          </p:nvPr>
        </p:nvSpPr>
        <p:spPr>
          <a:xfrm>
            <a:off x="1444467" y="802298"/>
            <a:ext cx="5541503" cy="2541431"/>
          </a:xfrm>
        </p:spPr>
        <p:txBody>
          <a:bodyPr>
            <a:normAutofit/>
          </a:bodyPr>
          <a:lstStyle/>
          <a:p>
            <a:r>
              <a:rPr lang="en-US" sz="5400" b="1" cap="none">
                <a:cs typeface="Arial" panose="020b0604020202020204" pitchFamily="34" charset="0"/>
              </a:rPr>
              <a:t>Youth Career Connections </a:t>
            </a:r>
          </a:p>
        </p:txBody>
      </p:sp>
      <p:cxnSp>
        <p:nvCxnSpPr>
          <p:cNvPr id="1049" name="Straight Connector 193">
            <a:extLst>
              <a:ext uri="{FF2B5EF4-FFF2-40B4-BE49-F238E27FC236}">
                <a16:creationId xmlns:a16="http://schemas.microsoft.com/office/drawing/2014/main" id="{F577C617-75CE-4DC4-B39D-C5E92D04A2F5}"/>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2924" y="3526496"/>
            <a:ext cx="55361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195" name="Group 194">
            <a:extLst>
              <a:ext uri="{FF2B5EF4-FFF2-40B4-BE49-F238E27FC236}">
                <a16:creationId xmlns:a16="http://schemas.microsoft.com/office/drawing/2014/main" id="{4FFB8341-96F9-4495-AD0E-FDE80860E2A7}"/>
              </a:ext>
              <a:ext uri="{C183D7F6-B498-43B3-948B-1728B52AA6E4}">
                <adec:decorative xmlns="" xmlns:adec="http://schemas.microsoft.com/office/drawing/2017/decorative" val="1"/>
              </a:ext>
            </a:extLst>
          </p:cNvPr>
          <p:cNvGrpSpPr>
            <a:grpSpLocks noGrp="1" noUngrp="1" noRot="1" noChangeAspect="1" noMove="1" noResize="1"/>
          </p:cNvGrpSpPr>
          <p:nvPr>
            <p:custDataLst>
              <p:tags r:id="rId5"/>
            </p:custDataLst>
            <p:extLst>
              <p:ext uri="{386F3935-93C4-4BCD-93E2-E3B085C9AB24}">
                <p16:designElem xmlns:p16="http://schemas.microsoft.com/office/powerpoint/2015/main" val="1"/>
              </p:ext>
            </p:extLst>
          </p:nvPr>
        </p:nvGrpSpPr>
        <p:grpSpPr>
          <a:xfrm>
            <a:off x="7619478" y="477854"/>
            <a:ext cx="3928567" cy="2496254"/>
            <a:chOff x="7807230" y="2012810"/>
            <a:chExt cx="3251252" cy="3459865"/>
          </a:xfrm>
        </p:grpSpPr>
        <p:sp>
          <p:nvSpPr>
            <p:cNvPr id="196" name="Rectangle 195">
              <a:extLst>
                <a:ext uri="{FF2B5EF4-FFF2-40B4-BE49-F238E27FC236}">
                  <a16:creationId xmlns:a16="http://schemas.microsoft.com/office/drawing/2014/main" id="{970112B6-31EE-457E-9CCD-63BAB8C3DFF4}"/>
                </a:ext>
                <a:ext uri="{C183D7F6-B498-43B3-948B-1728B52AA6E4}">
                  <adec:decorative xmlns="" xmlns:adec="http://schemas.microsoft.com/office/drawing/2017/decorative" val="1"/>
                </a:ext>
              </a:extLst>
            </p:cNvPr>
            <p:cNvSpPr/>
            <p:nvPr>
              <p:custDataLst>
                <p:tags r:id="rId6"/>
              </p:custDataLst>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0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50" name="Rectangle 196">
              <a:extLst>
                <a:ext uri="{FF2B5EF4-FFF2-40B4-BE49-F238E27FC236}">
                  <a16:creationId xmlns:a16="http://schemas.microsoft.com/office/drawing/2014/main" id="{7768071D-C0BF-4DB7-8417-6522DBEE5A23}"/>
                </a:ext>
                <a:ext uri="{C183D7F6-B498-43B3-948B-1728B52AA6E4}">
                  <adec:decorative xmlns="" xmlns:adec="http://schemas.microsoft.com/office/drawing/2017/decorative" val="1"/>
                </a:ext>
              </a:extLst>
            </p:cNvPr>
            <p:cNvSpPr/>
            <p:nvPr>
              <p:custDataLst>
                <p:tags r:id="rId7"/>
              </p:custDataLst>
              <p:extLst>
                <p:ext uri="{386F3935-93C4-4BCD-93E2-E3B085C9AB24}">
                  <p16:designElem xmlns:p16="http://schemas.microsoft.com/office/powerpoint/2015/main" val="1"/>
                </p:ext>
              </p:extLst>
            </p:nvPr>
          </p:nvSpPr>
          <p:spPr>
            <a:xfrm>
              <a:off x="7807231" y="2026142"/>
              <a:ext cx="3251250" cy="3442087"/>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pic>
        <p:nvPicPr>
          <p:cNvPr id="1026" name="Picture 2" descr="Employ-Prince-George | Maryland Hotel Lodging Association">
            <a:extLst>
              <a:ext uri="{FF2B5EF4-FFF2-40B4-BE49-F238E27FC236}">
                <a16:creationId xmlns:a16="http://schemas.microsoft.com/office/drawing/2014/main" id="{53370A8B-232E-4683-9A43-A88DE246E46E}"/>
              </a:ext>
            </a:extLst>
          </p:cNvPr>
          <p:cNvPicPr>
            <a:picLocks noChangeAspect="1" noChangeArrowheads="1"/>
          </p:cNvPicPr>
          <p:nvPr>
            <p:custDataLst>
              <p:tags r:id="rId9"/>
            </p:custDataLst>
          </p:nvPr>
        </p:nvPicPr>
        <p:blipFill>
          <a:blip r:embed="rId8">
            <a:extLst>
              <a:ext uri="{28A0092B-C50C-407E-A947-70E740481C1C}">
                <a14:useLocalDpi xmlns:a14="http://schemas.microsoft.com/office/drawing/2010/main" val="0"/>
              </a:ext>
            </a:extLst>
          </a:blip>
          <a:srcRect l="8859" r="7716" b="-5"/>
          <a:stretch>
            <a:fillRect/>
          </a:stretch>
        </p:blipFill>
        <p:spPr bwMode="auto">
          <a:xfrm>
            <a:off x="7778920" y="637525"/>
            <a:ext cx="3593958" cy="2175638"/>
          </a:xfrm>
          <a:prstGeom prst="rect">
            <a:avLst/>
          </a:prstGeom>
          <a:noFill/>
          <a:extLst>
            <a:ext uri="{909E8E84-426E-40DD-AFC4-6F175D3DCCD1}">
              <a14:hiddenFill xmlns:a14="http://schemas.microsoft.com/office/drawing/2010/main">
                <a:solidFill>
                  <a:srgbClr val="FFFFFF"/>
                </a:solidFill>
              </a14:hiddenFill>
            </a:ext>
          </a:extLst>
        </p:spPr>
      </p:pic>
      <p:grpSp>
        <p:nvGrpSpPr>
          <p:cNvPr id="198" name="Group 197">
            <a:extLst>
              <a:ext uri="{FF2B5EF4-FFF2-40B4-BE49-F238E27FC236}">
                <a16:creationId xmlns:a16="http://schemas.microsoft.com/office/drawing/2014/main" id="{E566F495-168A-430E-BFAF-A028E6CCFD1D}"/>
              </a:ext>
              <a:ext uri="{C183D7F6-B498-43B3-948B-1728B52AA6E4}">
                <adec:decorative xmlns="" xmlns:adec="http://schemas.microsoft.com/office/drawing/2017/decorative" val="1"/>
              </a:ext>
            </a:extLst>
          </p:cNvPr>
          <p:cNvGrpSpPr>
            <a:grpSpLocks noGrp="1" noUngrp="1" noRot="1" noChangeAspect="1" noMove="1" noResize="1"/>
          </p:cNvGrpSpPr>
          <p:nvPr>
            <p:custDataLst>
              <p:tags r:id="rId10"/>
            </p:custDataLst>
            <p:extLst>
              <p:ext uri="{386F3935-93C4-4BCD-93E2-E3B085C9AB24}">
                <p16:designElem xmlns:p16="http://schemas.microsoft.com/office/powerpoint/2015/main" val="1"/>
              </p:ext>
            </p:extLst>
          </p:nvPr>
        </p:nvGrpSpPr>
        <p:grpSpPr>
          <a:xfrm>
            <a:off x="7609569" y="3139262"/>
            <a:ext cx="3928567" cy="2478034"/>
            <a:chOff x="7807230" y="2012810"/>
            <a:chExt cx="3251252" cy="3459865"/>
          </a:xfrm>
        </p:grpSpPr>
        <p:sp>
          <p:nvSpPr>
            <p:cNvPr id="1051" name="Rectangle 198">
              <a:extLst>
                <a:ext uri="{FF2B5EF4-FFF2-40B4-BE49-F238E27FC236}">
                  <a16:creationId xmlns:a16="http://schemas.microsoft.com/office/drawing/2014/main" id="{B971CBE4-6E0B-46D7-B56D-CB7923E5A291}"/>
                </a:ext>
                <a:ext uri="{C183D7F6-B498-43B3-948B-1728B52AA6E4}">
                  <adec:decorative xmlns="" xmlns:adec="http://schemas.microsoft.com/office/drawing/2017/decorative" val="1"/>
                </a:ext>
              </a:extLst>
            </p:cNvPr>
            <p:cNvSpPr/>
            <p:nvPr>
              <p:custDataLst>
                <p:tags r:id="rId11"/>
              </p:custDataLst>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00" name="Rectangle 199">
              <a:extLst>
                <a:ext uri="{FF2B5EF4-FFF2-40B4-BE49-F238E27FC236}">
                  <a16:creationId xmlns:a16="http://schemas.microsoft.com/office/drawing/2014/main" id="{D2D03A49-B9C5-4383-8A19-2F871D044925}"/>
                </a:ext>
                <a:ext uri="{C183D7F6-B498-43B3-948B-1728B52AA6E4}">
                  <adec:decorative xmlns="" xmlns:adec="http://schemas.microsoft.com/office/drawing/2017/decorative" val="1"/>
                </a:ext>
              </a:extLst>
            </p:cNvPr>
            <p:cNvSpPr/>
            <p:nvPr>
              <p:custDataLst>
                <p:tags r:id="rId12"/>
              </p:custDataLst>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pic>
        <p:nvPicPr>
          <p:cNvPr id="6" name="Picture 5">
            <a:extLst>
              <a:ext uri="{FF2B5EF4-FFF2-40B4-BE49-F238E27FC236}">
                <a16:creationId xmlns:a16="http://schemas.microsoft.com/office/drawing/2014/main" id="{78707DB8-75EB-4A32-9499-B6AD1D74DD60}"/>
              </a:ext>
            </a:extLst>
          </p:cNvPr>
          <p:cNvPicPr>
            <a:picLocks noChangeAspect="1"/>
          </p:cNvPicPr>
          <p:nvPr>
            <p:custDataLst>
              <p:tags r:id="rId14"/>
            </p:custDataLst>
          </p:nvPr>
        </p:nvPicPr>
        <p:blipFill>
          <a:blip r:embed="rId13">
            <a:extLst>
              <a:ext uri="{28A0092B-C50C-407E-A947-70E740481C1C}">
                <a14:useLocalDpi xmlns:a14="http://schemas.microsoft.com/office/drawing/2010/main" val="0"/>
              </a:ext>
            </a:extLst>
          </a:blip>
          <a:srcRect t="13831" r="1" b="2689"/>
          <a:stretch>
            <a:fillRect/>
          </a:stretch>
        </p:blipFill>
        <p:spPr>
          <a:xfrm>
            <a:off x="7778919" y="3303854"/>
            <a:ext cx="3591559" cy="2143755"/>
          </a:xfrm>
          <a:prstGeom prst="rect">
            <a:avLst/>
          </a:prstGeom>
        </p:spPr>
      </p:pic>
      <p:pic>
        <p:nvPicPr>
          <p:cNvPr id="201" name="Picture 200">
            <a:extLst>
              <a:ext uri="{FF2B5EF4-FFF2-40B4-BE49-F238E27FC236}">
                <a16:creationId xmlns:a16="http://schemas.microsoft.com/office/drawing/2014/main" id="{E97AC793-493B-4EEE-9750-EC3D7627474F}"/>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custDataLst>
              <p:tags r:id="rId16"/>
            </p:custDataLst>
            <p:extLst>
              <p:ext uri="{386F3935-93C4-4BCD-93E2-E3B085C9AB24}">
                <p16:designElem xmlns:p16="http://schemas.microsoft.com/office/powerpoint/2015/main" val="1"/>
              </p:ext>
            </p:extLst>
          </p:nvPr>
        </p:nvPicPr>
        <p:blipFill>
          <a:blip r:embed="rId15">
            <a:extLst>
              <a:ext uri="{28A0092B-C50C-407E-A947-70E740481C1C}">
                <a14:useLocalDpi xmlns:a14="http://schemas.microsoft.com/office/drawing/2010/main" val="0"/>
              </a:ext>
            </a:extLst>
          </a:blip>
          <a:srcRect t="1538" b="-1538"/>
          <a:stretch>
            <a:fillRect/>
          </a:stretch>
        </p:blipFill>
        <p:spPr bwMode="black">
          <a:xfrm>
            <a:off x="0" y="6126480"/>
            <a:ext cx="12192000" cy="742950"/>
          </a:xfrm>
          <a:prstGeom prst="rect">
            <a:avLst/>
          </a:prstGeom>
        </p:spPr>
      </p:pic>
      <p:cxnSp>
        <p:nvCxnSpPr>
          <p:cNvPr id="202" name="Straight Connector 201">
            <a:extLst>
              <a:ext uri="{FF2B5EF4-FFF2-40B4-BE49-F238E27FC236}">
                <a16:creationId xmlns:a16="http://schemas.microsoft.com/office/drawing/2014/main" id="{921D84F5-DA97-471F-9A8A-FB3F7694E7B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F8D56A10-A7AB-4A2D-819D-7ACFF9632009}"/>
              </a:ext>
            </a:extLst>
          </p:cNvPr>
          <p:cNvSpPr txBox="1"/>
          <p:nvPr>
            <p:custDataLst>
              <p:tags r:id="rId17"/>
            </p:custDataLst>
          </p:nvPr>
        </p:nvSpPr>
        <p:spPr>
          <a:xfrm>
            <a:off x="1442621" y="3343729"/>
            <a:ext cx="3421287" cy="1868760"/>
          </a:xfrm>
          <a:prstGeom prst="rect">
            <a:avLst/>
          </a:prstGeom>
        </p:spPr>
        <p:txBody>
          <a:bodyPr vert="horz" lIns="91440" tIns="45720" rIns="91440" bIns="0" rtlCol="0" anchor="b">
            <a:noAutofit/>
          </a:bodyPr>
          <a:lstStyle>
            <a:lvl1pPr algn="l" defTabSz="914400" rtl="0" eaLnBrk="1" latinLnBrk="0" hangingPunct="1">
              <a:lnSpc>
                <a:spcPct val="90000"/>
              </a:lnSpc>
              <a:spcBef>
                <a:spcPct val="0"/>
              </a:spcBef>
              <a:buNone/>
              <a:defRPr sz="6600" b="0" i="0" kern="1200" cap="all">
                <a:solidFill>
                  <a:schemeClr val="tx1"/>
                </a:solidFill>
                <a:effectLst/>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defRPr/>
            </a:pPr>
            <a:r>
              <a:rPr kumimoji="0" lang="en-US" sz="3200" b="0" i="0" u="none" strike="noStrike" kern="1200" cap="none" spc="0" normalizeH="0" baseline="0" noProof="0">
                <a:ln>
                  <a:noFill/>
                </a:ln>
                <a:solidFill>
                  <a:srgbClr val="586EA6">
                    <a:lumMod val="75000"/>
                  </a:srgbClr>
                </a:solidFill>
                <a:effectLst/>
                <a:uLnTx/>
                <a:uFillTx/>
                <a:latin typeface="Gill Sans MT" panose="020b0502020104020203"/>
                <a:ea typeface="+mj-ea"/>
                <a:cs typeface="Arial" panose="020b0604020202020204" pitchFamily="34" charset="0"/>
              </a:rPr>
              <a:t>Virtual Working Experience </a:t>
            </a:r>
          </a:p>
          <a:p>
            <a:pPr marL="0" marR="0" lvl="0" indent="0" algn="ctr" defTabSz="914400" rtl="0" eaLnBrk="1" fontAlgn="auto" latinLnBrk="0" hangingPunct="1">
              <a:lnSpc>
                <a:spcPct val="90000"/>
              </a:lnSpc>
              <a:spcBef>
                <a:spcPct val="0"/>
              </a:spcBef>
              <a:spcAft>
                <a:spcPts val="600"/>
              </a:spcAft>
              <a:buClrTx/>
              <a:buSzTx/>
              <a:buFontTx/>
              <a:buNone/>
              <a:defRPr/>
            </a:pPr>
            <a:endParaRPr kumimoji="0" lang="en-US" sz="3200" b="0" i="0" u="none" strike="noStrike" kern="1200" cap="none" spc="0" normalizeH="0" baseline="0" noProof="0">
              <a:ln>
                <a:noFill/>
              </a:ln>
              <a:solidFill>
                <a:srgbClr val="586EA6">
                  <a:lumMod val="75000"/>
                </a:srgbClr>
              </a:solidFill>
              <a:effectLst/>
              <a:uLnTx/>
              <a:uFillTx/>
              <a:latin typeface="Gill Sans MT" panose="020b0502020104020203"/>
              <a:ea typeface="+mj-ea"/>
              <a:cs typeface="Arial" panose="020b0604020202020204" pitchFamily="34" charset="0"/>
            </a:endParaRPr>
          </a:p>
        </p:txBody>
      </p:sp>
      <p:pic>
        <p:nvPicPr>
          <p:cNvPr id="3" name="Picture 2"/>
          <p:cNvPicPr>
            <a:picLocks noChangeAspect="1"/>
          </p:cNvPicPr>
          <p:nvPr>
            <p:custDataLst>
              <p:tags r:id="rId19"/>
            </p:custDataLst>
          </p:nvPr>
        </p:nvPicPr>
        <p:blipFill>
          <a:blip r:embed="rId18">
            <a:extLst>
              <a:ext uri="{28A0092B-C50C-407E-A947-70E740481C1C}">
                <a14:useLocalDpi xmlns:a14="http://schemas.microsoft.com/office/drawing/2010/main" val="0"/>
              </a:ext>
            </a:extLst>
          </a:blip>
          <a:stretch>
            <a:fillRect/>
          </a:stretch>
        </p:blipFill>
        <p:spPr>
          <a:xfrm>
            <a:off x="268440" y="169979"/>
            <a:ext cx="1822862" cy="615749"/>
          </a:xfrm>
          <a:prstGeom prst="rect">
            <a:avLst/>
          </a:prstGeom>
        </p:spPr>
      </p:pic>
    </p:spTree>
    <p:custDataLst>
      <p:tags r:id="rId20"/>
    </p:custDataLst>
    <p:extLst>
      <p:ext uri="{BB962C8B-B14F-4D97-AF65-F5344CB8AC3E}">
        <p14:creationId xmlns:p14="http://schemas.microsoft.com/office/powerpoint/2010/main" val="2065818699"/>
      </p:ext>
    </p:extLst>
  </p:cSld>
  <p:clrMapOvr>
    <a:masterClrMapping/>
  </p:clrMapOvr>
  <mc:AlternateContent xmlns:mc="http://schemas.openxmlformats.org/markup-compatibility/2006">
    <mc:Choice xmlns:p14="http://schemas.microsoft.com/office/powerpoint/2010/main" Requires="p14">
      <p:transition advClick="0" p14:dur="0"/>
    </mc:Choice>
    <mc:Fallback>
      <p:transition advClick="0"/>
    </mc:Fallback>
  </mc:AlternateContent>
  <p:timing/>
</p:sld>
</file>

<file path=ppt/slides/slide5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xfrm>
      </p:grpSpPr>
      <p:sp useBgFill="1">
        <p:nvSpPr>
          <p:cNvPr id="30" name="Rectangle 23">
            <a:extLst>
              <a:ext uri="{FF2B5EF4-FFF2-40B4-BE49-F238E27FC236}">
                <a16:creationId xmlns:a16="http://schemas.microsoft.com/office/drawing/2014/main" id="{482E7304-2AC2-4A5C-924D-A6AC3FFC5E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A4A71A8B-7261-41F9-99A4-4D7F92BD35B0}"/>
              </a:ext>
            </a:extLst>
          </p:cNvPr>
          <p:cNvSpPr>
            <a:spLocks noGrp="1"/>
          </p:cNvSpPr>
          <p:nvPr>
            <p:ph type="title"/>
            <p:custDataLst>
              <p:tags r:id="rId3"/>
            </p:custDataLst>
          </p:nvPr>
        </p:nvSpPr>
        <p:spPr>
          <a:xfrm>
            <a:off x="1451579" y="804519"/>
            <a:ext cx="9603275" cy="1049235"/>
          </a:xfrm>
        </p:spPr>
        <p:txBody>
          <a:bodyPr>
            <a:normAutofit/>
          </a:bodyPr>
          <a:lstStyle/>
          <a:p>
            <a:pPr algn="ctr"/>
            <a:r>
              <a:rPr lang="en-US" cap="none">
                <a:latin typeface="+mn-lt"/>
                <a:cs typeface="Arial" panose="020b0604020202020204" pitchFamily="34" charset="0"/>
              </a:rPr>
              <a:t>PROGRAM FRAMEWORK AND DESIGN </a:t>
            </a:r>
          </a:p>
        </p:txBody>
      </p:sp>
      <p:cxnSp>
        <p:nvCxnSpPr>
          <p:cNvPr id="31" name="Straight Connector 25">
            <a:extLst>
              <a:ext uri="{FF2B5EF4-FFF2-40B4-BE49-F238E27FC236}">
                <a16:creationId xmlns:a16="http://schemas.microsoft.com/office/drawing/2014/main" id="{D259FEF2-F6A5-442F-BA10-4E39EECD0AB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32" name="Rectangle 27">
            <a:extLst>
              <a:ext uri="{FF2B5EF4-FFF2-40B4-BE49-F238E27FC236}">
                <a16:creationId xmlns:a16="http://schemas.microsoft.com/office/drawing/2014/main" id="{A3C183B1-1D4B-4E3D-A02E-A426E3BFA01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custDataLst>
              <p:tags r:id="rId4"/>
            </p:custDataLst>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aphicFrame>
        <p:nvGraphicFramePr>
          <p:cNvPr id="5" name="Content Placeholder 2">
            <a:extLst>
              <a:ext uri="{FF2B5EF4-FFF2-40B4-BE49-F238E27FC236}">
                <a16:creationId xmlns:a16="http://schemas.microsoft.com/office/drawing/2014/main" id="{83A13924-FA84-46CD-AC87-A211098BB98B}"/>
              </a:ext>
            </a:extLst>
          </p:cNvPr>
          <p:cNvGraphicFramePr>
            <a:graphicFrameLocks noGrp="1"/>
          </p:cNvGraphicFramePr>
          <p:nvPr>
            <p:ph idx="1"/>
            <p:custDataLst>
              <p:tags r:id="rId5"/>
            </p:custDataLst>
            <p:extLst/>
          </p:nvPr>
        </p:nvGraphicFramePr>
        <p:xfrm>
          <a:off x="1450975" y="2331497"/>
          <a:ext cx="9604375" cy="3723227"/>
        </p:xfrm>
        <a:graphic>
          <a:graphicData uri="http://schemas.openxmlformats.org/drawingml/2006/diagram">
            <dgm:relIds xmlns:dgm="http://schemas.openxmlformats.org/drawingml/2006/diagram" r:dm="rId7" r:lo="rId8" r:qs="rId9" r:cs="rId10"/>
          </a:graphicData>
        </a:graphic>
      </p:graphicFrame>
      <p:pic>
        <p:nvPicPr>
          <p:cNvPr id="3" name="Picture 2"/>
          <p:cNvPicPr>
            <a:picLocks noChangeAspect="1"/>
          </p:cNvPicPr>
          <p:nvPr>
            <p:custDataLst>
              <p:tags r:id="rId12"/>
            </p:custDataLst>
          </p:nvPr>
        </p:nvPicPr>
        <p:blipFill>
          <a:blip r:embed="rId11">
            <a:extLst>
              <a:ext uri="{28A0092B-C50C-407E-A947-70E740481C1C}">
                <a14:useLocalDpi xmlns:a14="http://schemas.microsoft.com/office/drawing/2010/main" val="0"/>
              </a:ext>
            </a:extLst>
          </a:blip>
          <a:stretch>
            <a:fillRect/>
          </a:stretch>
        </p:blipFill>
        <p:spPr>
          <a:xfrm>
            <a:off x="229111" y="5934377"/>
            <a:ext cx="1822862" cy="615749"/>
          </a:xfrm>
          <a:prstGeom prst="rect">
            <a:avLst/>
          </a:prstGeom>
        </p:spPr>
      </p:pic>
    </p:spTree>
    <p:custDataLst>
      <p:tags r:id="rId13"/>
    </p:custDataLst>
    <p:extLst>
      <p:ext uri="{BB962C8B-B14F-4D97-AF65-F5344CB8AC3E}">
        <p14:creationId xmlns:p14="http://schemas.microsoft.com/office/powerpoint/2010/main" val="694583530"/>
      </p:ext>
    </p:extLst>
  </p:cSld>
  <p:clrMapOvr>
    <a:masterClrMapping/>
  </p:clrMapOvr>
  <mc:AlternateContent xmlns:mc="http://schemas.openxmlformats.org/markup-compatibility/2006">
    <mc:Choice xmlns:p14="http://schemas.microsoft.com/office/powerpoint/2010/main" Requires="p14">
      <p:transition advClick="0" p14:dur="0"/>
    </mc:Choice>
    <mc:Fallback>
      <p:transition advClick="0"/>
    </mc:Fallback>
  </mc:AlternateContent>
  <p:timing/>
</p:sld>
</file>

<file path=ppt/slides/slide5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xfrm>
      </p:grpSpPr>
      <p:sp useBgFill="1">
        <p:nvSpPr>
          <p:cNvPr id="9" name="Rectangle 8">
            <a:extLst>
              <a:ext uri="{FF2B5EF4-FFF2-40B4-BE49-F238E27FC236}">
                <a16:creationId xmlns:a16="http://schemas.microsoft.com/office/drawing/2014/main" id="{32D32A60-013B-47A8-8833-D2424080917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AE27932B-B694-4C4C-90D7-A0333A7C58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F006D930-55DB-4B01-8E12-B2929516F98D}"/>
              </a:ext>
            </a:extLst>
          </p:cNvPr>
          <p:cNvSpPr>
            <a:spLocks noGrp="1"/>
          </p:cNvSpPr>
          <p:nvPr>
            <p:ph type="title"/>
            <p:custDataLst>
              <p:tags r:id="rId4"/>
            </p:custDataLst>
          </p:nvPr>
        </p:nvSpPr>
        <p:spPr>
          <a:xfrm>
            <a:off x="1451579" y="2303047"/>
            <a:ext cx="3272093" cy="2674198"/>
          </a:xfrm>
        </p:spPr>
        <p:txBody>
          <a:bodyPr anchor="t">
            <a:normAutofit/>
          </a:bodyPr>
          <a:lstStyle/>
          <a:p>
            <a:r>
              <a:rPr lang="en-US"/>
              <a:t>6 industry career paths</a:t>
            </a:r>
          </a:p>
        </p:txBody>
      </p:sp>
      <p:cxnSp>
        <p:nvCxnSpPr>
          <p:cNvPr id="13" name="Straight Connector 12">
            <a:extLst>
              <a:ext uri="{FF2B5EF4-FFF2-40B4-BE49-F238E27FC236}">
                <a16:creationId xmlns:a16="http://schemas.microsoft.com/office/drawing/2014/main" id="{9EBB0476-5CF0-4F44-8D68-5D42D7AEE43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2146542"/>
            <a:ext cx="327209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5" name="Title 1">
            <a:extLst>
              <a:ext uri="{FF2B5EF4-FFF2-40B4-BE49-F238E27FC236}">
                <a16:creationId xmlns:a16="http://schemas.microsoft.com/office/drawing/2014/main" id="{A9DA474E-6B91-4200-840F-0257B2358A75}"/>
              </a:ext>
              <a:ext uri="{C183D7F6-B498-43B3-948B-1728B52AA6E4}">
                <adec:decorative xmlns="" xmlns:adec="http://schemas.microsoft.com/office/drawing/2017/decorative" val="1"/>
              </a:ext>
            </a:extLst>
          </p:cNvPr>
          <p:cNvSpPr txBox="1">
            <a:spLocks noGrp="1" noRot="1" noChangeAspect="1" noMove="1" noResize="1" noEditPoints="1" noAdjustHandles="1" noChangeArrowheads="1" noChangeShapeType="1" noTextEdit="1"/>
          </p:cNvSpPr>
          <p:nvPr>
            <p:custDataLst>
              <p:tags r:id="rId5"/>
            </p:custDataLst>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0" indent="0" algn="l" defTabSz="914400" rtl="0" eaLnBrk="1" fontAlgn="auto" latinLnBrk="0" hangingPunct="1">
              <a:lnSpc>
                <a:spcPct val="90000"/>
              </a:lnSpc>
              <a:spcBef>
                <a:spcPct val="0"/>
              </a:spcBef>
              <a:spcAft>
                <a:spcPct val="0"/>
              </a:spcAft>
              <a:buClrTx/>
              <a:buSzTx/>
              <a:buFontTx/>
              <a:buNone/>
              <a:defRPr/>
            </a:pPr>
            <a:endParaRPr kumimoji="0" lang="en-US" sz="3200" b="0" i="0" u="none" strike="noStrike" kern="1200" cap="all" spc="0" normalizeH="0" baseline="0" noProof="0">
              <a:ln>
                <a:noFill/>
              </a:ln>
              <a:solidFill>
                <a:prstClr val="black"/>
              </a:solidFill>
              <a:effectLst/>
              <a:uLnTx/>
              <a:uFillTx/>
              <a:latin typeface="Gill Sans MT" panose="020b0502020104020203"/>
              <a:ea typeface="+mj-ea"/>
              <a:cs typeface="+mj-cs"/>
            </a:endParaRPr>
          </a:p>
        </p:txBody>
      </p:sp>
      <p:pic>
        <p:nvPicPr>
          <p:cNvPr id="17" name="Picture 16">
            <a:extLst>
              <a:ext uri="{FF2B5EF4-FFF2-40B4-BE49-F238E27FC236}">
                <a16:creationId xmlns:a16="http://schemas.microsoft.com/office/drawing/2014/main" id="{DF63C9AD-AE6E-4512-8171-91612E84CCFB}"/>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custDataLst>
              <p:tags r:id="rId7"/>
            </p:custDataLst>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rcRect t="1538" b="-1538"/>
          <a:stretch>
            <a:fillRect/>
          </a:stretch>
        </p:blipFill>
        <p:spPr bwMode="black">
          <a:xfrm>
            <a:off x="0" y="6126480"/>
            <a:ext cx="12192000" cy="742950"/>
          </a:xfrm>
          <a:prstGeom prst="rect">
            <a:avLst/>
          </a:prstGeom>
        </p:spPr>
      </p:pic>
      <p:cxnSp>
        <p:nvCxnSpPr>
          <p:cNvPr id="19" name="Straight Connector 18">
            <a:extLst>
              <a:ext uri="{FF2B5EF4-FFF2-40B4-BE49-F238E27FC236}">
                <a16:creationId xmlns:a16="http://schemas.microsoft.com/office/drawing/2014/main" id="{FE1A49CE-B63D-457A-A180-1C883E1A63D2}"/>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9513807F-67AC-4885-A98C-51320A8CBA9D}"/>
              </a:ext>
            </a:extLst>
          </p:cNvPr>
          <p:cNvGraphicFramePr>
            <a:graphicFrameLocks noGrp="1"/>
          </p:cNvGraphicFramePr>
          <p:nvPr>
            <p:ph idx="1"/>
            <p:custDataLst>
              <p:tags r:id="rId8"/>
            </p:custDataLst>
            <p:extLst/>
          </p:nvPr>
        </p:nvGraphicFramePr>
        <p:xfrm>
          <a:off x="5141913" y="803275"/>
          <a:ext cx="5913437" cy="4637088"/>
        </p:xfrm>
        <a:graphic>
          <a:graphicData uri="http://schemas.openxmlformats.org/drawingml/2006/diagram">
            <dgm:relIds xmlns:dgm="http://schemas.openxmlformats.org/drawingml/2006/diagram" r:dm="rId10" r:lo="rId11" r:qs="rId12" r:cs="rId13"/>
          </a:graphicData>
        </a:graphic>
      </p:graphicFrame>
      <p:pic>
        <p:nvPicPr>
          <p:cNvPr id="3" name="Picture 2"/>
          <p:cNvPicPr>
            <a:picLocks noChangeAspect="1"/>
          </p:cNvPicPr>
          <p:nvPr>
            <p:custDataLst>
              <p:tags r:id="rId15"/>
            </p:custDataLst>
          </p:nvPr>
        </p:nvPicPr>
        <p:blipFill>
          <a:blip r:embed="rId14">
            <a:extLst>
              <a:ext uri="{28A0092B-C50C-407E-A947-70E740481C1C}">
                <a14:useLocalDpi xmlns:a14="http://schemas.microsoft.com/office/drawing/2010/main" val="0"/>
              </a:ext>
            </a:extLst>
          </a:blip>
          <a:stretch>
            <a:fillRect/>
          </a:stretch>
        </p:blipFill>
        <p:spPr>
          <a:xfrm>
            <a:off x="288105" y="86115"/>
            <a:ext cx="1822862" cy="615749"/>
          </a:xfrm>
          <a:prstGeom prst="rect">
            <a:avLst/>
          </a:prstGeom>
        </p:spPr>
      </p:pic>
    </p:spTree>
    <p:custDataLst>
      <p:tags r:id="rId16"/>
    </p:custDataLst>
    <p:extLst>
      <p:ext uri="{BB962C8B-B14F-4D97-AF65-F5344CB8AC3E}">
        <p14:creationId xmlns:p14="http://schemas.microsoft.com/office/powerpoint/2010/main" val="2693222929"/>
      </p:ext>
    </p:extLst>
  </p:cSld>
  <p:clrMapOvr>
    <a:masterClrMapping/>
  </p:clrMapOvr>
  <mc:AlternateContent xmlns:mc="http://schemas.openxmlformats.org/markup-compatibility/2006">
    <mc:Choice xmlns:p14="http://schemas.microsoft.com/office/powerpoint/2010/main" Requires="p14">
      <p:transition advClick="0" p14:dur="0"/>
    </mc:Choice>
    <mc:Fallback>
      <p:transition advClick="0"/>
    </mc:Fallback>
  </mc:AlternateContent>
  <p:timing/>
</p:sld>
</file>

<file path=ppt/slides/slide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sz="quarter" idx="12"/>
            <p:custDataLst>
              <p:tags r:id="rId2"/>
            </p:custDataLst>
          </p:nvPr>
        </p:nvSpPr>
        <p:spPr/>
        <p:txBody>
          <a:bodyPr/>
          <a:lstStyle/>
          <a:p>
            <a:fld id="{158B7785-F6D6-45F8-833E-07BD84680091}" type="slidenum">
              <a:rPr lang="en-US" smtClean="0"/>
              <a:t>6</a:t>
            </a:fld>
            <a:endParaRPr lang="en-US"/>
          </a:p>
        </p:txBody>
      </p:sp>
      <p:sp>
        <p:nvSpPr>
          <p:cNvPr id="3" name="Title 2"/>
          <p:cNvSpPr>
            <a:spLocks noGrp="1"/>
          </p:cNvSpPr>
          <p:nvPr>
            <p:ph type="title"/>
            <p:custDataLst>
              <p:tags r:id="rId3"/>
            </p:custDataLst>
          </p:nvPr>
        </p:nvSpPr>
        <p:spPr/>
        <p:txBody>
          <a:bodyPr/>
          <a:lstStyle/>
          <a:p>
            <a:r>
              <a:rPr lang="en-US" smtClean="0"/>
              <a:t>Today’s Speakers</a:t>
            </a:r>
            <a:endParaRPr lang="en-US"/>
          </a:p>
        </p:txBody>
      </p:sp>
      <p:pic>
        <p:nvPicPr>
          <p:cNvPr id="11" name="Picture Placeholder 10"/>
          <p:cNvPicPr>
            <a:picLocks noGrp="1" noChangeAspect="1"/>
          </p:cNvPicPr>
          <p:nvPr>
            <p:ph type="pic" sz="quarter" idx="13"/>
            <p:custDataLst>
              <p:tags r:id="rId5"/>
            </p:custDataLst>
          </p:nvPr>
        </p:nvPicPr>
        <p:blipFill>
          <a:blip r:embed="rId4">
            <a:extLst>
              <a:ext uri="{28A0092B-C50C-407E-A947-70E740481C1C}">
                <a14:useLocalDpi xmlns:a14="http://schemas.microsoft.com/office/drawing/2010/main" val="0"/>
              </a:ext>
            </a:extLst>
          </a:blip>
          <a:srcRect t="11538" b="11538"/>
          <a:stretch>
            <a:fillRect/>
          </a:stretch>
        </p:blipFill>
        <p:spPr>
          <a:xfrm>
            <a:off x="961748" y="1449133"/>
            <a:ext cx="2133600" cy="2133600"/>
          </a:xfrm>
        </p:spPr>
      </p:pic>
      <p:sp>
        <p:nvSpPr>
          <p:cNvPr id="5" name="Content Placeholder 4"/>
          <p:cNvSpPr>
            <a:spLocks noGrp="1"/>
          </p:cNvSpPr>
          <p:nvPr>
            <p:ph sz="half" idx="15"/>
            <p:custDataLst>
              <p:tags r:id="rId6"/>
            </p:custDataLst>
          </p:nvPr>
        </p:nvSpPr>
        <p:spPr/>
        <p:txBody>
          <a:bodyPr/>
          <a:lstStyle/>
          <a:p>
            <a:r>
              <a:rPr lang="en-US"/>
              <a:t>Brian Walker</a:t>
            </a:r>
          </a:p>
          <a:p>
            <a:pPr lvl="1"/>
            <a:r>
              <a:rPr lang="en-US"/>
              <a:t>Program Manager</a:t>
            </a:r>
          </a:p>
          <a:p>
            <a:pPr lvl="2"/>
            <a:r>
              <a:rPr lang="en-US"/>
              <a:t>Youth Career Connections </a:t>
            </a:r>
          </a:p>
          <a:p>
            <a:pPr lvl="2"/>
            <a:r>
              <a:rPr lang="en-US"/>
              <a:t>Employ Prince George's, Inc., </a:t>
            </a:r>
            <a:r>
              <a:rPr lang="en-US" smtClean="0"/>
              <a:t>MD</a:t>
            </a:r>
            <a:endParaRPr lang="en-US"/>
          </a:p>
        </p:txBody>
      </p:sp>
      <p:pic>
        <p:nvPicPr>
          <p:cNvPr id="10" name="Picture Placeholder 9"/>
          <p:cNvPicPr>
            <a:picLocks noGrp="1" noChangeAspect="1"/>
          </p:cNvPicPr>
          <p:nvPr>
            <p:ph type="pic" sz="quarter" idx="14"/>
            <p:custDataLst>
              <p:tags r:id="rId8"/>
            </p:custDataLst>
          </p:nvPr>
        </p:nvPicPr>
        <p:blipFill>
          <a:blip r:embed="rId7">
            <a:extLst>
              <a:ext uri="{28A0092B-C50C-407E-A947-70E740481C1C}">
                <a14:useLocalDpi xmlns:a14="http://schemas.microsoft.com/office/drawing/2010/main" val="0"/>
              </a:ext>
            </a:extLst>
          </a:blip>
          <a:stretch>
            <a:fillRect/>
          </a:stretch>
        </p:blipFill>
        <p:spPr/>
      </p:pic>
      <p:sp>
        <p:nvSpPr>
          <p:cNvPr id="7" name="Content Placeholder 6"/>
          <p:cNvSpPr>
            <a:spLocks noGrp="1"/>
          </p:cNvSpPr>
          <p:nvPr>
            <p:ph sz="half" idx="1"/>
            <p:custDataLst>
              <p:tags r:id="rId9"/>
            </p:custDataLst>
          </p:nvPr>
        </p:nvSpPr>
        <p:spPr/>
        <p:txBody>
          <a:bodyPr/>
          <a:lstStyle/>
          <a:p>
            <a:r>
              <a:rPr lang="en-US"/>
              <a:t>Monica Chavis</a:t>
            </a:r>
          </a:p>
          <a:p>
            <a:pPr lvl="1"/>
            <a:r>
              <a:rPr lang="en-US" smtClean="0"/>
              <a:t>Youth Career Consultant</a:t>
            </a:r>
            <a:endParaRPr lang="en-US"/>
          </a:p>
          <a:p>
            <a:pPr lvl="2"/>
            <a:r>
              <a:rPr lang="en-US"/>
              <a:t>Youth Career Connections </a:t>
            </a:r>
          </a:p>
          <a:p>
            <a:pPr lvl="2"/>
            <a:r>
              <a:rPr lang="en-US"/>
              <a:t>Employ Prince George's, Inc., </a:t>
            </a:r>
            <a:r>
              <a:rPr lang="en-US" smtClean="0"/>
              <a:t>MD</a:t>
            </a:r>
            <a:endParaRPr lang="en-US"/>
          </a:p>
        </p:txBody>
      </p:sp>
      <p:pic>
        <p:nvPicPr>
          <p:cNvPr id="4" name="Picture Placeholder 3"/>
          <p:cNvPicPr>
            <a:picLocks noGrp="1" noChangeAspect="1"/>
          </p:cNvPicPr>
          <p:nvPr>
            <p:ph type="pic" sz="quarter" idx="16"/>
            <p:custDataLst>
              <p:tags r:id="rId11"/>
            </p:custDataLst>
          </p:nvPr>
        </p:nvPicPr>
        <p:blipFill>
          <a:blip r:embed="rId10">
            <a:extLst>
              <a:ext uri="{28A0092B-C50C-407E-A947-70E740481C1C}">
                <a14:useLocalDpi xmlns:a14="http://schemas.microsoft.com/office/drawing/2010/main" val="0"/>
              </a:ext>
            </a:extLst>
          </a:blip>
          <a:stretch>
            <a:fillRect/>
          </a:stretch>
        </p:blipFill>
        <p:spPr/>
      </p:pic>
      <p:sp>
        <p:nvSpPr>
          <p:cNvPr id="9" name="Content Placeholder 8"/>
          <p:cNvSpPr>
            <a:spLocks noGrp="1"/>
          </p:cNvSpPr>
          <p:nvPr>
            <p:ph sz="half" idx="2"/>
            <p:custDataLst>
              <p:tags r:id="rId12"/>
            </p:custDataLst>
          </p:nvPr>
        </p:nvSpPr>
        <p:spPr/>
        <p:txBody>
          <a:bodyPr/>
          <a:lstStyle/>
          <a:p>
            <a:r>
              <a:rPr lang="en-US"/>
              <a:t>Denise M. Higgs</a:t>
            </a:r>
          </a:p>
          <a:p>
            <a:pPr lvl="1"/>
            <a:r>
              <a:rPr lang="en-US"/>
              <a:t>Youth </a:t>
            </a:r>
            <a:r>
              <a:rPr lang="en-US" smtClean="0"/>
              <a:t>Business </a:t>
            </a:r>
            <a:r>
              <a:rPr lang="en-US"/>
              <a:t>Consultant</a:t>
            </a:r>
          </a:p>
          <a:p>
            <a:pPr lvl="2"/>
            <a:r>
              <a:rPr lang="en-US"/>
              <a:t>Youth Career Connections </a:t>
            </a:r>
          </a:p>
          <a:p>
            <a:pPr lvl="2"/>
            <a:r>
              <a:rPr lang="en-US"/>
              <a:t>Employ Prince George's, Inc., </a:t>
            </a:r>
            <a:r>
              <a:rPr lang="en-US" smtClean="0"/>
              <a:t>MD</a:t>
            </a:r>
            <a:endParaRPr lang="en-US"/>
          </a:p>
        </p:txBody>
      </p:sp>
    </p:spTree>
    <p:custDataLst>
      <p:tags r:id="rId13"/>
    </p:custDataLst>
    <p:extLst>
      <p:ext uri="{BB962C8B-B14F-4D97-AF65-F5344CB8AC3E}">
        <p14:creationId xmlns:p14="http://schemas.microsoft.com/office/powerpoint/2010/main" val="916094208"/>
      </p:ext>
    </p:extLst>
  </p:cSld>
  <p:clrMapOvr>
    <a:masterClrMapping/>
  </p:clrMapOvr>
  <p:transition/>
  <p:timing/>
</p:sld>
</file>

<file path=ppt/slides/slide6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xfrm>
      </p:grpSpPr>
      <p:sp useBgFill="1">
        <p:nvSpPr>
          <p:cNvPr id="9" name="Rectangle 8">
            <a:extLst>
              <a:ext uri="{FF2B5EF4-FFF2-40B4-BE49-F238E27FC236}">
                <a16:creationId xmlns:a16="http://schemas.microsoft.com/office/drawing/2014/main" id="{32D32A60-013B-47A8-8833-D2424080917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AE27932B-B694-4C4C-90D7-A0333A7C58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3518F604-3169-4516-B48B-3EABF5B158CC}"/>
              </a:ext>
            </a:extLst>
          </p:cNvPr>
          <p:cNvSpPr>
            <a:spLocks noGrp="1"/>
          </p:cNvSpPr>
          <p:nvPr>
            <p:ph type="title"/>
            <p:custDataLst>
              <p:tags r:id="rId4"/>
            </p:custDataLst>
          </p:nvPr>
        </p:nvSpPr>
        <p:spPr>
          <a:xfrm>
            <a:off x="1451579" y="2303047"/>
            <a:ext cx="3272093" cy="2674198"/>
          </a:xfrm>
        </p:spPr>
        <p:txBody>
          <a:bodyPr anchor="t">
            <a:normAutofit/>
          </a:bodyPr>
          <a:lstStyle/>
          <a:p>
            <a:r>
              <a:rPr lang="en-US"/>
              <a:t>Weekly Schedule</a:t>
            </a:r>
          </a:p>
        </p:txBody>
      </p:sp>
      <p:cxnSp>
        <p:nvCxnSpPr>
          <p:cNvPr id="13" name="Straight Connector 12">
            <a:extLst>
              <a:ext uri="{FF2B5EF4-FFF2-40B4-BE49-F238E27FC236}">
                <a16:creationId xmlns:a16="http://schemas.microsoft.com/office/drawing/2014/main" id="{9EBB0476-5CF0-4F44-8D68-5D42D7AEE43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2146542"/>
            <a:ext cx="327209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5" name="Title 1">
            <a:extLst>
              <a:ext uri="{FF2B5EF4-FFF2-40B4-BE49-F238E27FC236}">
                <a16:creationId xmlns:a16="http://schemas.microsoft.com/office/drawing/2014/main" id="{A9DA474E-6B91-4200-840F-0257B2358A75}"/>
              </a:ext>
              <a:ext uri="{C183D7F6-B498-43B3-948B-1728B52AA6E4}">
                <adec:decorative xmlns="" xmlns:adec="http://schemas.microsoft.com/office/drawing/2017/decorative" val="1"/>
              </a:ext>
            </a:extLst>
          </p:cNvPr>
          <p:cNvSpPr txBox="1">
            <a:spLocks noGrp="1" noRot="1" noChangeAspect="1" noMove="1" noResize="1" noEditPoints="1" noAdjustHandles="1" noChangeArrowheads="1" noChangeShapeType="1" noTextEdit="1"/>
          </p:cNvSpPr>
          <p:nvPr>
            <p:custDataLst>
              <p:tags r:id="rId5"/>
            </p:custDataLst>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0" indent="0" algn="l" defTabSz="914400" rtl="0" eaLnBrk="1" fontAlgn="auto" latinLnBrk="0" hangingPunct="1">
              <a:lnSpc>
                <a:spcPct val="90000"/>
              </a:lnSpc>
              <a:spcBef>
                <a:spcPct val="0"/>
              </a:spcBef>
              <a:spcAft>
                <a:spcPct val="0"/>
              </a:spcAft>
              <a:buClrTx/>
              <a:buSzTx/>
              <a:buFontTx/>
              <a:buNone/>
              <a:defRPr/>
            </a:pPr>
            <a:endParaRPr kumimoji="0" lang="en-US" sz="3200" b="0" i="0" u="none" strike="noStrike" kern="1200" cap="all" spc="0" normalizeH="0" baseline="0" noProof="0">
              <a:ln>
                <a:noFill/>
              </a:ln>
              <a:solidFill>
                <a:prstClr val="black"/>
              </a:solidFill>
              <a:effectLst/>
              <a:uLnTx/>
              <a:uFillTx/>
              <a:latin typeface="Gill Sans MT" panose="020b0502020104020203"/>
              <a:ea typeface="+mj-ea"/>
              <a:cs typeface="+mj-cs"/>
            </a:endParaRPr>
          </a:p>
        </p:txBody>
      </p:sp>
      <p:pic>
        <p:nvPicPr>
          <p:cNvPr id="17" name="Picture 16">
            <a:extLst>
              <a:ext uri="{FF2B5EF4-FFF2-40B4-BE49-F238E27FC236}">
                <a16:creationId xmlns:a16="http://schemas.microsoft.com/office/drawing/2014/main" id="{DF63C9AD-AE6E-4512-8171-91612E84CCFB}"/>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custDataLst>
              <p:tags r:id="rId7"/>
            </p:custDataLst>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rcRect t="1538" b="-1538"/>
          <a:stretch>
            <a:fillRect/>
          </a:stretch>
        </p:blipFill>
        <p:spPr bwMode="black">
          <a:xfrm>
            <a:off x="0" y="6126480"/>
            <a:ext cx="12192000" cy="742950"/>
          </a:xfrm>
          <a:prstGeom prst="rect">
            <a:avLst/>
          </a:prstGeom>
        </p:spPr>
      </p:pic>
      <p:cxnSp>
        <p:nvCxnSpPr>
          <p:cNvPr id="19" name="Straight Connector 18">
            <a:extLst>
              <a:ext uri="{FF2B5EF4-FFF2-40B4-BE49-F238E27FC236}">
                <a16:creationId xmlns:a16="http://schemas.microsoft.com/office/drawing/2014/main" id="{FE1A49CE-B63D-457A-A180-1C883E1A63D2}"/>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6982332B-C1AE-4067-9363-0430100905AB}"/>
              </a:ext>
            </a:extLst>
          </p:cNvPr>
          <p:cNvGraphicFramePr>
            <a:graphicFrameLocks noGrp="1"/>
          </p:cNvGraphicFramePr>
          <p:nvPr>
            <p:ph idx="1"/>
            <p:custDataLst>
              <p:tags r:id="rId8"/>
            </p:custDataLst>
            <p:extLst/>
          </p:nvPr>
        </p:nvGraphicFramePr>
        <p:xfrm>
          <a:off x="4723672" y="228600"/>
          <a:ext cx="7216121" cy="5475459"/>
        </p:xfrm>
        <a:graphic>
          <a:graphicData uri="http://schemas.openxmlformats.org/drawingml/2006/diagram">
            <dgm:relIds xmlns:dgm="http://schemas.openxmlformats.org/drawingml/2006/diagram" r:dm="rId10" r:lo="rId11" r:qs="rId12" r:cs="rId13"/>
          </a:graphicData>
        </a:graphic>
      </p:graphicFrame>
      <p:pic>
        <p:nvPicPr>
          <p:cNvPr id="3" name="Picture 2"/>
          <p:cNvPicPr>
            <a:picLocks noChangeAspect="1"/>
          </p:cNvPicPr>
          <p:nvPr>
            <p:custDataLst>
              <p:tags r:id="rId15"/>
            </p:custDataLst>
          </p:nvPr>
        </p:nvPicPr>
        <p:blipFill>
          <a:blip r:embed="rId14">
            <a:extLst>
              <a:ext uri="{28A0092B-C50C-407E-A947-70E740481C1C}">
                <a14:useLocalDpi xmlns:a14="http://schemas.microsoft.com/office/drawing/2010/main" val="0"/>
              </a:ext>
            </a:extLst>
          </a:blip>
          <a:stretch>
            <a:fillRect/>
          </a:stretch>
        </p:blipFill>
        <p:spPr>
          <a:xfrm>
            <a:off x="353333" y="154970"/>
            <a:ext cx="1822862" cy="615749"/>
          </a:xfrm>
          <a:prstGeom prst="rect">
            <a:avLst/>
          </a:prstGeom>
        </p:spPr>
      </p:pic>
    </p:spTree>
    <p:custDataLst>
      <p:tags r:id="rId16"/>
    </p:custDataLst>
    <p:extLst>
      <p:ext uri="{BB962C8B-B14F-4D97-AF65-F5344CB8AC3E}">
        <p14:creationId xmlns:p14="http://schemas.microsoft.com/office/powerpoint/2010/main" val="2775765553"/>
      </p:ext>
    </p:extLst>
  </p:cSld>
  <p:clrMapOvr>
    <a:masterClrMapping/>
  </p:clrMapOvr>
  <mc:AlternateContent xmlns:mc="http://schemas.openxmlformats.org/markup-compatibility/2006">
    <mc:Choice xmlns:p14="http://schemas.microsoft.com/office/powerpoint/2010/main" Requires="p14">
      <p:transition advClick="0" p14:dur="0"/>
    </mc:Choice>
    <mc:Fallback>
      <p:transition advClick="0"/>
    </mc:Fallback>
  </mc:AlternateContent>
  <p:timing/>
</p:sld>
</file>

<file path=ppt/slides/slide6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3E5B3203-3695-4017-8997-E7AD0BFE4684}"/>
              </a:ext>
            </a:extLst>
          </p:cNvPr>
          <p:cNvSpPr>
            <a:spLocks noGrp="1"/>
          </p:cNvSpPr>
          <p:nvPr>
            <p:ph type="title"/>
            <p:custDataLst>
              <p:tags r:id="rId2"/>
            </p:custDataLst>
          </p:nvPr>
        </p:nvSpPr>
        <p:spPr>
          <a:xfrm>
            <a:off x="430823" y="2127201"/>
            <a:ext cx="4466493" cy="2674198"/>
          </a:xfrm>
        </p:spPr>
        <p:txBody>
          <a:bodyPr anchor="t">
            <a:normAutofit/>
          </a:bodyPr>
          <a:lstStyle/>
          <a:p>
            <a:r>
              <a:rPr lang="en-US"/>
              <a:t>Employer</a:t>
            </a:r>
            <a:r>
              <a:rPr lang="en-US" b="1"/>
              <a:t> </a:t>
            </a:r>
            <a:r>
              <a:rPr lang="en-US"/>
              <a:t>Engagement</a:t>
            </a:r>
          </a:p>
        </p:txBody>
      </p:sp>
      <p:graphicFrame>
        <p:nvGraphicFramePr>
          <p:cNvPr id="5" name="Content Placeholder 2">
            <a:extLst>
              <a:ext uri="{FF2B5EF4-FFF2-40B4-BE49-F238E27FC236}">
                <a16:creationId xmlns:a16="http://schemas.microsoft.com/office/drawing/2014/main" id="{A8B62A01-CE3E-438C-8DD6-220849773FA6}"/>
              </a:ext>
            </a:extLst>
          </p:cNvPr>
          <p:cNvGraphicFramePr>
            <a:graphicFrameLocks noGrp="1"/>
          </p:cNvGraphicFramePr>
          <p:nvPr>
            <p:ph sz="quarter" idx="4294967295"/>
            <p:custDataLst>
              <p:tags r:id="rId3"/>
            </p:custDataLst>
            <p:extLst/>
          </p:nvPr>
        </p:nvGraphicFramePr>
        <p:xfrm>
          <a:off x="5002823" y="677008"/>
          <a:ext cx="6119447" cy="4976447"/>
        </p:xfrm>
        <a:graphic>
          <a:graphicData uri="http://schemas.openxmlformats.org/drawingml/2006/diagram">
            <dgm:relIds xmlns:dgm="http://schemas.openxmlformats.org/drawingml/2006/diagram" r:dm="rId5" r:lo="rId6" r:qs="rId7" r:cs="rId8"/>
          </a:graphicData>
        </a:graphic>
      </p:graphicFrame>
      <p:pic>
        <p:nvPicPr>
          <p:cNvPr id="3" name="Picture 2"/>
          <p:cNvPicPr>
            <a:picLocks noChangeAspect="1"/>
          </p:cNvPicPr>
          <p:nvPr>
            <p:custDataLst>
              <p:tags r:id="rId10"/>
            </p:custDataLst>
          </p:nvPr>
        </p:nvPicPr>
        <p:blipFill>
          <a:blip r:embed="rId9">
            <a:extLst>
              <a:ext uri="{28A0092B-C50C-407E-A947-70E740481C1C}">
                <a14:useLocalDpi xmlns:a14="http://schemas.microsoft.com/office/drawing/2010/main" val="0"/>
              </a:ext>
            </a:extLst>
          </a:blip>
          <a:stretch>
            <a:fillRect/>
          </a:stretch>
        </p:blipFill>
        <p:spPr>
          <a:xfrm>
            <a:off x="248775" y="61259"/>
            <a:ext cx="1822862" cy="615749"/>
          </a:xfrm>
          <a:prstGeom prst="rect">
            <a:avLst/>
          </a:prstGeom>
        </p:spPr>
      </p:pic>
    </p:spTree>
    <p:custDataLst>
      <p:tags r:id="rId11"/>
    </p:custDataLst>
    <p:extLst>
      <p:ext uri="{BB962C8B-B14F-4D97-AF65-F5344CB8AC3E}">
        <p14:creationId xmlns:p14="http://schemas.microsoft.com/office/powerpoint/2010/main" val="3822617667"/>
      </p:ext>
    </p:extLst>
  </p:cSld>
  <p:clrMapOvr>
    <a:masterClrMapping/>
  </p:clrMapOvr>
  <mc:AlternateContent xmlns:mc="http://schemas.openxmlformats.org/markup-compatibility/2006">
    <mc:Choice xmlns:p14="http://schemas.microsoft.com/office/powerpoint/2010/main" Requires="p14">
      <p:transition advClick="0" p14:dur="10"/>
    </mc:Choice>
    <mc:Fallback>
      <p:transition advClick="0"/>
    </mc:Fallback>
  </mc:AlternateContent>
  <p:timing/>
</p:sld>
</file>

<file path=ppt/slides/slide6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xfrm>
      </p:grpSpPr>
      <p:sp useBgFill="1">
        <p:nvSpPr>
          <p:cNvPr id="35" name="Rectangle 34">
            <a:extLst>
              <a:ext uri="{FF2B5EF4-FFF2-40B4-BE49-F238E27FC236}">
                <a16:creationId xmlns:a16="http://schemas.microsoft.com/office/drawing/2014/main" id="{32D32A60-013B-47A8-8833-D242408091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7" name="Rectangle 36">
            <a:extLst>
              <a:ext uri="{FF2B5EF4-FFF2-40B4-BE49-F238E27FC236}">
                <a16:creationId xmlns:a16="http://schemas.microsoft.com/office/drawing/2014/main" id="{AE27932B-B694-4C4C-90D7-A0333A7C58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260C50CC-BD9F-4B30-B406-BCA838EB74DB}"/>
              </a:ext>
            </a:extLst>
          </p:cNvPr>
          <p:cNvSpPr>
            <a:spLocks noGrp="1"/>
          </p:cNvSpPr>
          <p:nvPr>
            <p:ph type="title"/>
            <p:custDataLst>
              <p:tags r:id="rId4"/>
            </p:custDataLst>
          </p:nvPr>
        </p:nvSpPr>
        <p:spPr>
          <a:xfrm>
            <a:off x="678731" y="2303047"/>
            <a:ext cx="4044942" cy="2674198"/>
          </a:xfrm>
        </p:spPr>
        <p:txBody>
          <a:bodyPr anchor="t">
            <a:normAutofit/>
          </a:bodyPr>
          <a:lstStyle/>
          <a:p>
            <a:pPr algn="ctr"/>
            <a:r>
              <a:rPr lang="en-US"/>
              <a:t>Job readiness training</a:t>
            </a:r>
          </a:p>
        </p:txBody>
      </p:sp>
      <p:cxnSp>
        <p:nvCxnSpPr>
          <p:cNvPr id="39" name="Straight Connector 38">
            <a:extLst>
              <a:ext uri="{FF2B5EF4-FFF2-40B4-BE49-F238E27FC236}">
                <a16:creationId xmlns:a16="http://schemas.microsoft.com/office/drawing/2014/main" id="{9EBB0476-5CF0-4F44-8D68-5D42D7AEE43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2146542"/>
            <a:ext cx="327209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41" name="Title 1">
            <a:extLst>
              <a:ext uri="{FF2B5EF4-FFF2-40B4-BE49-F238E27FC236}">
                <a16:creationId xmlns:a16="http://schemas.microsoft.com/office/drawing/2014/main" id="{A9DA474E-6B91-4200-840F-0257B2358A75}"/>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custDataLst>
              <p:tags r:id="rId5"/>
            </p:custDataLst>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0" indent="0" algn="l" defTabSz="914400" rtl="0" eaLnBrk="1" fontAlgn="auto" latinLnBrk="0" hangingPunct="1">
              <a:lnSpc>
                <a:spcPct val="90000"/>
              </a:lnSpc>
              <a:spcBef>
                <a:spcPct val="0"/>
              </a:spcBef>
              <a:spcAft>
                <a:spcPct val="0"/>
              </a:spcAft>
              <a:buClrTx/>
              <a:buSzTx/>
              <a:buFontTx/>
              <a:buNone/>
              <a:defRPr/>
            </a:pPr>
            <a:endParaRPr kumimoji="0" lang="en-US" sz="3200" b="0" i="0" u="none" strike="noStrike" kern="1200" cap="all" spc="0" normalizeH="0" baseline="0" noProof="0">
              <a:ln>
                <a:noFill/>
              </a:ln>
              <a:solidFill>
                <a:prstClr val="black"/>
              </a:solidFill>
              <a:effectLst/>
              <a:uLnTx/>
              <a:uFillTx/>
              <a:latin typeface="Gill Sans MT" panose="020b0502020104020203"/>
              <a:ea typeface="+mj-ea"/>
              <a:cs typeface="+mj-cs"/>
            </a:endParaRPr>
          </a:p>
        </p:txBody>
      </p:sp>
      <p:pic>
        <p:nvPicPr>
          <p:cNvPr id="43" name="Picture 42">
            <a:extLst>
              <a:ext uri="{FF2B5EF4-FFF2-40B4-BE49-F238E27FC236}">
                <a16:creationId xmlns:a16="http://schemas.microsoft.com/office/drawing/2014/main" id="{DF63C9AD-AE6E-4512-8171-91612E84CCF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custDataLst>
              <p:tags r:id="rId7"/>
            </p:custDataLst>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rcRect t="1538" b="-1538"/>
          <a:stretch>
            <a:fillRect/>
          </a:stretch>
        </p:blipFill>
        <p:spPr bwMode="black">
          <a:xfrm>
            <a:off x="0" y="6126480"/>
            <a:ext cx="12192000" cy="742950"/>
          </a:xfrm>
          <a:prstGeom prst="rect">
            <a:avLst/>
          </a:prstGeom>
        </p:spPr>
      </p:pic>
      <p:cxnSp>
        <p:nvCxnSpPr>
          <p:cNvPr id="45" name="Straight Connector 44">
            <a:extLst>
              <a:ext uri="{FF2B5EF4-FFF2-40B4-BE49-F238E27FC236}">
                <a16:creationId xmlns:a16="http://schemas.microsoft.com/office/drawing/2014/main" id="{FE1A49CE-B63D-457A-A180-1C883E1A63D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CF142B62-14C8-4A3D-8204-70345868C8C8}"/>
              </a:ext>
            </a:extLst>
          </p:cNvPr>
          <p:cNvGraphicFramePr>
            <a:graphicFrameLocks noGrp="1"/>
          </p:cNvGraphicFramePr>
          <p:nvPr>
            <p:ph idx="1"/>
            <p:custDataLst>
              <p:tags r:id="rId8"/>
            </p:custDataLst>
            <p:extLst/>
          </p:nvPr>
        </p:nvGraphicFramePr>
        <p:xfrm>
          <a:off x="5141913" y="803275"/>
          <a:ext cx="5913437" cy="4637088"/>
        </p:xfrm>
        <a:graphic>
          <a:graphicData uri="http://schemas.openxmlformats.org/drawingml/2006/diagram">
            <dgm:relIds xmlns:dgm="http://schemas.openxmlformats.org/drawingml/2006/diagram" r:dm="rId10" r:lo="rId11" r:qs="rId12" r:cs="rId13"/>
          </a:graphicData>
        </a:graphic>
      </p:graphicFrame>
      <p:pic>
        <p:nvPicPr>
          <p:cNvPr id="3" name="Picture 2"/>
          <p:cNvPicPr>
            <a:picLocks noChangeAspect="1"/>
          </p:cNvPicPr>
          <p:nvPr>
            <p:custDataLst>
              <p:tags r:id="rId15"/>
            </p:custDataLst>
          </p:nvPr>
        </p:nvPicPr>
        <p:blipFill>
          <a:blip r:embed="rId14">
            <a:extLst>
              <a:ext uri="{28A0092B-C50C-407E-A947-70E740481C1C}">
                <a14:useLocalDpi xmlns:a14="http://schemas.microsoft.com/office/drawing/2010/main" val="0"/>
              </a:ext>
            </a:extLst>
          </a:blip>
          <a:stretch>
            <a:fillRect/>
          </a:stretch>
        </p:blipFill>
        <p:spPr>
          <a:xfrm>
            <a:off x="278272" y="86115"/>
            <a:ext cx="1822862" cy="615749"/>
          </a:xfrm>
          <a:prstGeom prst="rect">
            <a:avLst/>
          </a:prstGeom>
        </p:spPr>
      </p:pic>
    </p:spTree>
    <p:custDataLst>
      <p:tags r:id="rId16"/>
    </p:custDataLst>
    <p:extLst>
      <p:ext uri="{BB962C8B-B14F-4D97-AF65-F5344CB8AC3E}">
        <p14:creationId xmlns:p14="http://schemas.microsoft.com/office/powerpoint/2010/main" val="4148442966"/>
      </p:ext>
    </p:extLst>
  </p:cSld>
  <p:clrMapOvr>
    <a:masterClrMapping/>
  </p:clrMapOvr>
  <mc:AlternateContent xmlns:mc="http://schemas.openxmlformats.org/markup-compatibility/2006">
    <mc:Choice xmlns:p14="http://schemas.microsoft.com/office/powerpoint/2010/main" Requires="p14">
      <p:transition advClick="0" p14:dur="0"/>
    </mc:Choice>
    <mc:Fallback>
      <p:transition advClick="0"/>
    </mc:Fallback>
  </mc:AlternateContent>
  <p:timing/>
</p:sld>
</file>

<file path=ppt/slides/slide6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xfrm>
      </p:grpSpPr>
      <p:sp useBgFill="1">
        <p:nvSpPr>
          <p:cNvPr id="26" name="Rectangle 25">
            <a:extLst>
              <a:ext uri="{FF2B5EF4-FFF2-40B4-BE49-F238E27FC236}">
                <a16:creationId xmlns:a16="http://schemas.microsoft.com/office/drawing/2014/main" id="{32D32A60-013B-47A8-8833-D242408091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8" name="Rectangle 27">
            <a:extLst>
              <a:ext uri="{FF2B5EF4-FFF2-40B4-BE49-F238E27FC236}">
                <a16:creationId xmlns:a16="http://schemas.microsoft.com/office/drawing/2014/main" id="{AE27932B-B694-4C4C-90D7-A0333A7C58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85921AA1-808F-454D-A731-187D2435E375}"/>
              </a:ext>
            </a:extLst>
          </p:cNvPr>
          <p:cNvSpPr>
            <a:spLocks noGrp="1"/>
          </p:cNvSpPr>
          <p:nvPr>
            <p:ph type="title"/>
            <p:custDataLst>
              <p:tags r:id="rId4"/>
            </p:custDataLst>
          </p:nvPr>
        </p:nvSpPr>
        <p:spPr>
          <a:xfrm>
            <a:off x="1451579" y="2303047"/>
            <a:ext cx="3272093" cy="2674198"/>
          </a:xfrm>
        </p:spPr>
        <p:txBody>
          <a:bodyPr anchor="t">
            <a:normAutofit/>
          </a:bodyPr>
          <a:lstStyle/>
          <a:p>
            <a:r>
              <a:rPr lang="en-US"/>
              <a:t>Student engagement</a:t>
            </a:r>
          </a:p>
        </p:txBody>
      </p:sp>
      <p:cxnSp>
        <p:nvCxnSpPr>
          <p:cNvPr id="30" name="Straight Connector 29">
            <a:extLst>
              <a:ext uri="{FF2B5EF4-FFF2-40B4-BE49-F238E27FC236}">
                <a16:creationId xmlns:a16="http://schemas.microsoft.com/office/drawing/2014/main" id="{9EBB0476-5CF0-4F44-8D68-5D42D7AEE43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2146542"/>
            <a:ext cx="327209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32" name="Title 1">
            <a:extLst>
              <a:ext uri="{FF2B5EF4-FFF2-40B4-BE49-F238E27FC236}">
                <a16:creationId xmlns:a16="http://schemas.microsoft.com/office/drawing/2014/main" id="{A9DA474E-6B91-4200-840F-0257B2358A75}"/>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custDataLst>
              <p:tags r:id="rId5"/>
            </p:custDataLst>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0" indent="0" algn="l" defTabSz="914400" rtl="0" eaLnBrk="1" fontAlgn="auto" latinLnBrk="0" hangingPunct="1">
              <a:lnSpc>
                <a:spcPct val="90000"/>
              </a:lnSpc>
              <a:spcBef>
                <a:spcPct val="0"/>
              </a:spcBef>
              <a:spcAft>
                <a:spcPct val="0"/>
              </a:spcAft>
              <a:buClrTx/>
              <a:buSzTx/>
              <a:buFontTx/>
              <a:buNone/>
              <a:defRPr/>
            </a:pPr>
            <a:endParaRPr kumimoji="0" lang="en-US" sz="3200" b="0" i="0" u="none" strike="noStrike" kern="1200" cap="all" spc="0" normalizeH="0" baseline="0" noProof="0">
              <a:ln>
                <a:noFill/>
              </a:ln>
              <a:solidFill>
                <a:prstClr val="black"/>
              </a:solidFill>
              <a:effectLst/>
              <a:uLnTx/>
              <a:uFillTx/>
              <a:latin typeface="Gill Sans MT" panose="020b0502020104020203"/>
              <a:ea typeface="+mj-ea"/>
              <a:cs typeface="+mj-cs"/>
            </a:endParaRPr>
          </a:p>
        </p:txBody>
      </p:sp>
      <p:pic>
        <p:nvPicPr>
          <p:cNvPr id="34" name="Picture 33">
            <a:extLst>
              <a:ext uri="{FF2B5EF4-FFF2-40B4-BE49-F238E27FC236}">
                <a16:creationId xmlns:a16="http://schemas.microsoft.com/office/drawing/2014/main" id="{DF63C9AD-AE6E-4512-8171-91612E84CCF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custDataLst>
              <p:tags r:id="rId7"/>
            </p:custDataLst>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rcRect t="1538" b="-1538"/>
          <a:stretch>
            <a:fillRect/>
          </a:stretch>
        </p:blipFill>
        <p:spPr bwMode="black">
          <a:xfrm>
            <a:off x="0" y="6126480"/>
            <a:ext cx="12192000" cy="742950"/>
          </a:xfrm>
          <a:prstGeom prst="rect">
            <a:avLst/>
          </a:prstGeom>
        </p:spPr>
      </p:pic>
      <p:cxnSp>
        <p:nvCxnSpPr>
          <p:cNvPr id="36" name="Straight Connector 35">
            <a:extLst>
              <a:ext uri="{FF2B5EF4-FFF2-40B4-BE49-F238E27FC236}">
                <a16:creationId xmlns:a16="http://schemas.microsoft.com/office/drawing/2014/main" id="{FE1A49CE-B63D-457A-A180-1C883E1A63D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21" name="Content Placeholder 2">
            <a:extLst>
              <a:ext uri="{FF2B5EF4-FFF2-40B4-BE49-F238E27FC236}">
                <a16:creationId xmlns:a16="http://schemas.microsoft.com/office/drawing/2014/main" id="{EA6B07D5-0D53-4DE6-A06B-5224276C9F21}"/>
              </a:ext>
            </a:extLst>
          </p:cNvPr>
          <p:cNvGraphicFramePr>
            <a:graphicFrameLocks noGrp="1"/>
          </p:cNvGraphicFramePr>
          <p:nvPr>
            <p:ph idx="1"/>
            <p:custDataLst>
              <p:tags r:id="rId8"/>
            </p:custDataLst>
            <p:extLst/>
          </p:nvPr>
        </p:nvGraphicFramePr>
        <p:xfrm>
          <a:off x="4723673" y="415636"/>
          <a:ext cx="6331678" cy="5024727"/>
        </p:xfrm>
        <a:graphic>
          <a:graphicData uri="http://schemas.openxmlformats.org/drawingml/2006/diagram">
            <dgm:relIds xmlns:dgm="http://schemas.openxmlformats.org/drawingml/2006/diagram" r:dm="rId10" r:lo="rId11" r:qs="rId12" r:cs="rId13"/>
          </a:graphicData>
        </a:graphic>
      </p:graphicFrame>
      <p:pic>
        <p:nvPicPr>
          <p:cNvPr id="3" name="Picture 2"/>
          <p:cNvPicPr>
            <a:picLocks noChangeAspect="1"/>
          </p:cNvPicPr>
          <p:nvPr>
            <p:custDataLst>
              <p:tags r:id="rId15"/>
            </p:custDataLst>
          </p:nvPr>
        </p:nvPicPr>
        <p:blipFill>
          <a:blip r:embed="rId14">
            <a:extLst>
              <a:ext uri="{28A0092B-C50C-407E-A947-70E740481C1C}">
                <a14:useLocalDpi xmlns:a14="http://schemas.microsoft.com/office/drawing/2010/main" val="0"/>
              </a:ext>
            </a:extLst>
          </a:blip>
          <a:stretch>
            <a:fillRect/>
          </a:stretch>
        </p:blipFill>
        <p:spPr>
          <a:xfrm>
            <a:off x="111124" y="192856"/>
            <a:ext cx="1822862" cy="615749"/>
          </a:xfrm>
          <a:prstGeom prst="rect">
            <a:avLst/>
          </a:prstGeom>
        </p:spPr>
      </p:pic>
    </p:spTree>
    <p:custDataLst>
      <p:tags r:id="rId16"/>
    </p:custDataLst>
    <p:extLst>
      <p:ext uri="{BB962C8B-B14F-4D97-AF65-F5344CB8AC3E}">
        <p14:creationId xmlns:p14="http://schemas.microsoft.com/office/powerpoint/2010/main" val="2797757924"/>
      </p:ext>
    </p:extLst>
  </p:cSld>
  <p:clrMapOvr>
    <a:masterClrMapping/>
  </p:clrMapOvr>
  <mc:AlternateContent xmlns:mc="http://schemas.openxmlformats.org/markup-compatibility/2006">
    <mc:Choice xmlns:p14="http://schemas.microsoft.com/office/powerpoint/2010/main" Requires="p14">
      <p:transition advClick="0" p14:dur="10"/>
    </mc:Choice>
    <mc:Fallback>
      <p:transition advClick="0"/>
    </mc:Fallback>
  </mc:AlternateContent>
  <p:timing/>
</p:sld>
</file>

<file path=ppt/slides/slide6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xfrm>
      </p:grpSpPr>
      <p:sp>
        <p:nvSpPr>
          <p:cNvPr id="27" name="Rectangle 26">
            <a:extLst>
              <a:ext uri="{FF2B5EF4-FFF2-40B4-BE49-F238E27FC236}">
                <a16:creationId xmlns:a16="http://schemas.microsoft.com/office/drawing/2014/main" id="{0CABCAE3-64FC-4149-819F-2C181282415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p:txBody>
      </p:sp>
      <p:pic>
        <p:nvPicPr>
          <p:cNvPr id="29" name="Picture 28">
            <a:extLst>
              <a:ext uri="{FF2B5EF4-FFF2-40B4-BE49-F238E27FC236}">
                <a16:creationId xmlns:a16="http://schemas.microsoft.com/office/drawing/2014/main" id="{012FDCFE-9AD2-4D8A-8CBF-B3AA37EBF6DD}"/>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custDataLst>
              <p:tags r:id="rId4"/>
            </p:custDataLst>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t="1538" b="-1538"/>
          <a:stretch>
            <a:fillRect/>
          </a:stretch>
        </p:blipFill>
        <p:spPr bwMode="black">
          <a:xfrm>
            <a:off x="0" y="6126480"/>
            <a:ext cx="12192000" cy="742950"/>
          </a:xfrm>
          <a:prstGeom prst="rect">
            <a:avLst/>
          </a:prstGeom>
        </p:spPr>
      </p:pic>
      <p:cxnSp>
        <p:nvCxnSpPr>
          <p:cNvPr id="31" name="Straight Connector 30">
            <a:extLst>
              <a:ext uri="{FF2B5EF4-FFF2-40B4-BE49-F238E27FC236}">
                <a16:creationId xmlns:a16="http://schemas.microsoft.com/office/drawing/2014/main" id="{FBD463FC-4CA8-4FF4-85A3-AF9F4B98D21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ECF35C3-8B44-4F4B-BD25-4C01823DB22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35" name="Rectangle 34">
            <a:extLst>
              <a:ext uri="{FF2B5EF4-FFF2-40B4-BE49-F238E27FC236}">
                <a16:creationId xmlns:a16="http://schemas.microsoft.com/office/drawing/2014/main" id="{D0712110-0BC1-4B31-B3BB-63B44222E87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custDataLst>
              <p:tags r:id="rId5"/>
            </p:custDataLst>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7" name="Rectangle 36">
            <a:extLst>
              <a:ext uri="{FF2B5EF4-FFF2-40B4-BE49-F238E27FC236}">
                <a16:creationId xmlns:a16="http://schemas.microsoft.com/office/drawing/2014/main" id="{4466B5F3-C053-4580-B04A-1EF9498882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custDataLst>
              <p:tags r:id="rId6"/>
            </p:custDataLst>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86F7BCF9-4431-4921-9AD2-9EB9A3A9744F}"/>
              </a:ext>
            </a:extLst>
          </p:cNvPr>
          <p:cNvSpPr>
            <a:spLocks noGrp="1"/>
          </p:cNvSpPr>
          <p:nvPr>
            <p:ph type="title"/>
            <p:custDataLst>
              <p:tags r:id="rId7"/>
            </p:custDataLst>
          </p:nvPr>
        </p:nvSpPr>
        <p:spPr>
          <a:xfrm>
            <a:off x="1452616" y="962902"/>
            <a:ext cx="4176384" cy="2380828"/>
          </a:xfrm>
        </p:spPr>
        <p:txBody>
          <a:bodyPr vert="horz" lIns="91440" tIns="45720" rIns="91440" bIns="0" rtlCol="0" anchor="b">
            <a:normAutofit/>
          </a:bodyPr>
          <a:lstStyle/>
          <a:p>
            <a:r>
              <a:rPr lang="en-US" sz="4800">
                <a:latin typeface="+mn-lt"/>
              </a:rPr>
              <a:t>Student experience</a:t>
            </a:r>
          </a:p>
        </p:txBody>
      </p:sp>
      <p:cxnSp>
        <p:nvCxnSpPr>
          <p:cNvPr id="39" name="Straight Connector 38">
            <a:extLst>
              <a:ext uri="{FF2B5EF4-FFF2-40B4-BE49-F238E27FC236}">
                <a16:creationId xmlns:a16="http://schemas.microsoft.com/office/drawing/2014/main" id="{FA6123F2-4B61-414F-A7E5-5B7828EACAE2}"/>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617" y="3528543"/>
            <a:ext cx="417147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 name="Graphic 4" descr="Classroom">
            <a:extLst>
              <a:ext uri="{FF2B5EF4-FFF2-40B4-BE49-F238E27FC236}">
                <a16:creationId xmlns:a16="http://schemas.microsoft.com/office/drawing/2014/main" id="{AFCB6098-9BCF-49F7-BA8E-57483CCFD062}"/>
              </a:ext>
            </a:extLst>
          </p:cNvPr>
          <p:cNvPicPr>
            <a:picLocks noChangeAspect="1"/>
          </p:cNvPicPr>
          <p:nvPr>
            <p:custDataLst>
              <p:tags r:id="rId10"/>
            </p:custDataLst>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6244251" y="805583"/>
            <a:ext cx="4660762" cy="4660762"/>
          </a:xfrm>
          <a:prstGeom prst="rect">
            <a:avLst/>
          </a:prstGeom>
        </p:spPr>
      </p:pic>
      <p:pic>
        <p:nvPicPr>
          <p:cNvPr id="41" name="Picture 40">
            <a:extLst>
              <a:ext uri="{FF2B5EF4-FFF2-40B4-BE49-F238E27FC236}">
                <a16:creationId xmlns:a16="http://schemas.microsoft.com/office/drawing/2014/main" id="{25CED634-E2D0-4AB7-96DD-816C9B52C5CF}"/>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custDataLst>
              <p:tags r:id="rId11"/>
            </p:custDataLst>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t="1538" b="-1538"/>
          <a:stretch>
            <a:fillRect/>
          </a:stretch>
        </p:blipFill>
        <p:spPr bwMode="black">
          <a:xfrm>
            <a:off x="0" y="6126480"/>
            <a:ext cx="12192000" cy="742950"/>
          </a:xfrm>
          <a:prstGeom prst="rect">
            <a:avLst/>
          </a:prstGeom>
        </p:spPr>
      </p:pic>
      <p:cxnSp>
        <p:nvCxnSpPr>
          <p:cNvPr id="43" name="Straight Connector 42">
            <a:extLst>
              <a:ext uri="{FF2B5EF4-FFF2-40B4-BE49-F238E27FC236}">
                <a16:creationId xmlns:a16="http://schemas.microsoft.com/office/drawing/2014/main" id="{FCDDCDFB-696D-4FDF-9B58-24F71B7C37B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custDataLst>
              <p:tags r:id="rId13"/>
            </p:custDataLst>
          </p:nvPr>
        </p:nvPicPr>
        <p:blipFill>
          <a:blip r:embed="rId12">
            <a:extLst>
              <a:ext uri="{28A0092B-C50C-407E-A947-70E740481C1C}">
                <a14:useLocalDpi xmlns:a14="http://schemas.microsoft.com/office/drawing/2010/main" val="0"/>
              </a:ext>
            </a:extLst>
          </a:blip>
          <a:stretch>
            <a:fillRect/>
          </a:stretch>
        </p:blipFill>
        <p:spPr>
          <a:xfrm>
            <a:off x="179949" y="243911"/>
            <a:ext cx="1822862" cy="615749"/>
          </a:xfrm>
          <a:prstGeom prst="rect">
            <a:avLst/>
          </a:prstGeom>
        </p:spPr>
      </p:pic>
    </p:spTree>
    <p:custDataLst>
      <p:tags r:id="rId14"/>
    </p:custDataLst>
    <p:extLst>
      <p:ext uri="{BB962C8B-B14F-4D97-AF65-F5344CB8AC3E}">
        <p14:creationId xmlns:p14="http://schemas.microsoft.com/office/powerpoint/2010/main" val="1948778559"/>
      </p:ext>
    </p:extLst>
  </p:cSld>
  <p:clrMapOvr>
    <a:masterClrMapping/>
  </p:clrMapOvr>
  <mc:AlternateContent xmlns:mc="http://schemas.openxmlformats.org/markup-compatibility/2006">
    <mc:Choice xmlns:p14="http://schemas.microsoft.com/office/powerpoint/2010/main" Requires="p14">
      <p:transition advClick="0" p14:dur="0"/>
    </mc:Choice>
    <mc:Fallback>
      <p:transition advClick="0"/>
    </mc:Fallback>
  </mc:AlternateContent>
  <p:timing/>
</p:sld>
</file>

<file path=ppt/slides/slide6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title"/>
            <p:custDataLst>
              <p:tags r:id="rId2"/>
            </p:custDataLst>
          </p:nvPr>
        </p:nvSpPr>
        <p:spPr>
          <a:xfrm>
            <a:off x="641073" y="1960684"/>
            <a:ext cx="3491311" cy="3034009"/>
          </a:xfrm>
        </p:spPr>
        <p:txBody>
          <a:bodyPr>
            <a:normAutofit/>
          </a:bodyPr>
          <a:lstStyle/>
          <a:p>
            <a:pPr algn="l"/>
            <a:r>
              <a:rPr lang="en-US" sz="4400"/>
              <a:t>Thank you!</a:t>
            </a:r>
          </a:p>
        </p:txBody>
      </p:sp>
      <p:graphicFrame>
        <p:nvGraphicFramePr>
          <p:cNvPr id="14" name="Content Placeholder 2">
            <a:extLst>
              <a:ext uri="{FF2B5EF4-FFF2-40B4-BE49-F238E27FC236}">
                <a16:creationId xmlns:a16="http://schemas.microsoft.com/office/drawing/2014/main" id="{1C2FFA1E-3EBB-4E89-8CED-CF3EF84F89ED}"/>
              </a:ext>
            </a:extLst>
          </p:cNvPr>
          <p:cNvGraphicFramePr>
            <a:graphicFrameLocks noGrp="1"/>
          </p:cNvGraphicFramePr>
          <p:nvPr>
            <p:ph sz="quarter" idx="4294967295"/>
            <p:custDataLst>
              <p:tags r:id="rId3"/>
            </p:custDataLst>
            <p:extLst/>
          </p:nvPr>
        </p:nvGraphicFramePr>
        <p:xfrm>
          <a:off x="4594225" y="914399"/>
          <a:ext cx="6755093" cy="4446495"/>
        </p:xfrm>
        <a:graphic>
          <a:graphicData uri="http://schemas.openxmlformats.org/drawingml/2006/diagram">
            <dgm:relIds xmlns:dgm="http://schemas.openxmlformats.org/drawingml/2006/diagram" r:dm="rId5" r:lo="rId6" r:qs="rId7" r:cs="rId8"/>
          </a:graphicData>
        </a:graphic>
      </p:graphicFrame>
      <p:pic>
        <p:nvPicPr>
          <p:cNvPr id="3" name="Picture 2"/>
          <p:cNvPicPr>
            <a:picLocks noChangeAspect="1"/>
          </p:cNvPicPr>
          <p:nvPr>
            <p:custDataLst>
              <p:tags r:id="rId10"/>
            </p:custDataLst>
          </p:nvPr>
        </p:nvPicPr>
        <p:blipFill>
          <a:blip r:embed="rId9">
            <a:extLst>
              <a:ext uri="{28A0092B-C50C-407E-A947-70E740481C1C}">
                <a14:useLocalDpi xmlns:a14="http://schemas.microsoft.com/office/drawing/2010/main" val="0"/>
              </a:ext>
            </a:extLst>
          </a:blip>
          <a:stretch>
            <a:fillRect/>
          </a:stretch>
        </p:blipFill>
        <p:spPr>
          <a:xfrm>
            <a:off x="356930" y="298650"/>
            <a:ext cx="1822862" cy="615749"/>
          </a:xfrm>
          <a:prstGeom prst="rect">
            <a:avLst/>
          </a:prstGeom>
        </p:spPr>
      </p:pic>
    </p:spTree>
    <p:custDataLst>
      <p:tags r:id="rId11"/>
    </p:custDataLst>
    <p:extLst>
      <p:ext uri="{BB962C8B-B14F-4D97-AF65-F5344CB8AC3E}">
        <p14:creationId xmlns:p14="http://schemas.microsoft.com/office/powerpoint/2010/main" val="1295959579"/>
      </p:ext>
    </p:extLst>
  </p:cSld>
  <p:clrMapOvr>
    <a:masterClrMapping/>
  </p:clrMapOvr>
  <mc:AlternateContent xmlns:mc="http://schemas.openxmlformats.org/markup-compatibility/2006">
    <mc:Choice xmlns:p14="http://schemas.microsoft.com/office/powerpoint/2010/main" Requires="p14">
      <p:transition advClick="0" p14:dur="0"/>
    </mc:Choice>
    <mc:Fallback>
      <p:transition advClick="0"/>
    </mc:Fallback>
  </mc:AlternateContent>
  <p:timing/>
</p:sld>
</file>

<file path=ppt/slides/slide6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6E7914B3-A688-4441-B1D9-65A577D8F012}"/>
              </a:ext>
            </a:extLst>
          </p:cNvPr>
          <p:cNvSpPr>
            <a:spLocks noGrp="1"/>
          </p:cNvSpPr>
          <p:nvPr>
            <p:ph type="sldNum" sz="quarter" idx="12"/>
            <p:custDataLst>
              <p:tags r:id="rId2"/>
            </p:custDataLst>
          </p:nvPr>
        </p:nvSpPr>
        <p:spPr/>
        <p:txBody>
          <a:bodyPr/>
          <a:lstStyle/>
          <a:p>
            <a:fld id="{158B7785-F6D6-45F8-833E-07BD84680091}" type="slidenum">
              <a:rPr lang="en-US" smtClean="0"/>
              <a:t>66</a:t>
            </a:fld>
            <a:endParaRPr lang="en-US"/>
          </a:p>
        </p:txBody>
      </p:sp>
      <p:sp>
        <p:nvSpPr>
          <p:cNvPr id="3" name="Title 2">
            <a:extLst>
              <a:ext uri="{FF2B5EF4-FFF2-40B4-BE49-F238E27FC236}">
                <a16:creationId xmlns:a16="http://schemas.microsoft.com/office/drawing/2014/main" id="{7BA99AF0-DA63-4000-B0CA-27E6C315FDF5}"/>
              </a:ext>
            </a:extLst>
          </p:cNvPr>
          <p:cNvSpPr>
            <a:spLocks noGrp="1"/>
          </p:cNvSpPr>
          <p:nvPr>
            <p:ph type="title"/>
            <p:custDataLst>
              <p:tags r:id="rId3"/>
            </p:custDataLst>
          </p:nvPr>
        </p:nvSpPr>
        <p:spPr/>
        <p:txBody>
          <a:bodyPr/>
          <a:lstStyle/>
          <a:p>
            <a:r>
              <a:rPr lang="en-US"/>
              <a:t>Questions?</a:t>
            </a:r>
          </a:p>
        </p:txBody>
      </p:sp>
    </p:spTree>
    <p:custDataLst>
      <p:tags r:id="rId4"/>
    </p:custDataLst>
    <p:extLst>
      <p:ext uri="{BB962C8B-B14F-4D97-AF65-F5344CB8AC3E}">
        <p14:creationId xmlns:p14="http://schemas.microsoft.com/office/powerpoint/2010/main" val="1547408249"/>
      </p:ext>
    </p:extLst>
  </p:cSld>
  <p:clrMapOvr>
    <a:masterClrMapping/>
  </p:clrMapOvr>
  <p:transition/>
  <p:timing/>
</p:sld>
</file>

<file path=ppt/slides/slide6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sz="quarter" idx="12"/>
            <p:custDataLst>
              <p:tags r:id="rId2"/>
            </p:custDataLst>
          </p:nvPr>
        </p:nvSpPr>
        <p:spPr/>
        <p:txBody>
          <a:bodyPr/>
          <a:lstStyle/>
          <a:p>
            <a:fld id="{158B7785-F6D6-45F8-833E-07BD84680091}" type="slidenum">
              <a:rPr lang="en-US" smtClean="0"/>
              <a:t>67</a:t>
            </a:fld>
            <a:endParaRPr lang="en-US"/>
          </a:p>
        </p:txBody>
      </p:sp>
      <p:sp>
        <p:nvSpPr>
          <p:cNvPr id="3" name="Title 2"/>
          <p:cNvSpPr>
            <a:spLocks noGrp="1"/>
          </p:cNvSpPr>
          <p:nvPr>
            <p:ph type="title"/>
            <p:custDataLst>
              <p:tags r:id="rId3"/>
            </p:custDataLst>
          </p:nvPr>
        </p:nvSpPr>
        <p:spPr/>
        <p:txBody>
          <a:bodyPr/>
          <a:lstStyle/>
          <a:p>
            <a:r>
              <a:rPr lang="en-US"/>
              <a:t>Solutions</a:t>
            </a:r>
          </a:p>
        </p:txBody>
      </p:sp>
      <p:sp>
        <p:nvSpPr>
          <p:cNvPr id="4" name="Text Placeholder 3"/>
          <p:cNvSpPr>
            <a:spLocks noGrp="1"/>
          </p:cNvSpPr>
          <p:nvPr>
            <p:ph type="body" idx="14"/>
            <p:custDataLst>
              <p:tags r:id="rId4"/>
            </p:custDataLst>
          </p:nvPr>
        </p:nvSpPr>
        <p:spPr>
          <a:xfrm>
            <a:off x="805866" y="1137446"/>
            <a:ext cx="10578812" cy="3571134"/>
          </a:xfrm>
        </p:spPr>
        <p:txBody>
          <a:bodyPr>
            <a:normAutofit/>
          </a:bodyPr>
          <a:lstStyle/>
          <a:p>
            <a:r>
              <a:rPr lang="en-US" sz="4000"/>
              <a:t>Are there any virtual engagement solutions  you’ve implemented that are working well?</a:t>
            </a:r>
          </a:p>
        </p:txBody>
      </p:sp>
      <p:sp>
        <p:nvSpPr>
          <p:cNvPr id="5" name="Text Placeholder 4"/>
          <p:cNvSpPr>
            <a:spLocks noGrp="1"/>
          </p:cNvSpPr>
          <p:nvPr>
            <p:ph type="body" sz="quarter" idx="13"/>
            <p:custDataLst>
              <p:tags r:id="rId5"/>
            </p:custDataLst>
          </p:nvPr>
        </p:nvSpPr>
        <p:spPr>
          <a:xfrm>
            <a:off x="805866" y="5021263"/>
            <a:ext cx="10578812" cy="1155700"/>
          </a:xfrm>
        </p:spPr>
        <p:txBody>
          <a:bodyPr>
            <a:normAutofit/>
          </a:bodyPr>
          <a:lstStyle/>
          <a:p>
            <a:r>
              <a:rPr lang="en-US" sz="4000"/>
              <a:t>Type your input into the chat feature</a:t>
            </a:r>
          </a:p>
        </p:txBody>
      </p:sp>
    </p:spTree>
    <p:custDataLst>
      <p:tags r:id="rId6"/>
    </p:custDataLst>
    <p:extLst>
      <p:ext uri="{BB962C8B-B14F-4D97-AF65-F5344CB8AC3E}">
        <p14:creationId xmlns:p14="http://schemas.microsoft.com/office/powerpoint/2010/main" val="3124735751"/>
      </p:ext>
    </p:extLst>
  </p:cSld>
  <p:clrMapOvr>
    <a:masterClrMapping/>
  </p:clrMapOvr>
  <p:transition/>
  <p:timing/>
</p:sld>
</file>

<file path=ppt/slides/slide6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0AD0FA33-5D14-4225-93EF-19CD631C7397}"/>
              </a:ext>
            </a:extLst>
          </p:cNvPr>
          <p:cNvSpPr>
            <a:spLocks noGrp="1"/>
          </p:cNvSpPr>
          <p:nvPr>
            <p:ph type="sldNum" sz="quarter" idx="12"/>
            <p:custDataLst>
              <p:tags r:id="rId2"/>
            </p:custDataLst>
          </p:nvPr>
        </p:nvSpPr>
        <p:spPr/>
        <p:txBody>
          <a:bodyPr/>
          <a:lstStyle/>
          <a:p>
            <a:fld id="{158B7785-F6D6-45F8-833E-07BD84680091}" type="slidenum">
              <a:rPr lang="en-US" smtClean="0"/>
              <a:t>68</a:t>
            </a:fld>
            <a:endParaRPr lang="en-US"/>
          </a:p>
        </p:txBody>
      </p:sp>
      <p:sp>
        <p:nvSpPr>
          <p:cNvPr id="3" name="Title 2">
            <a:extLst>
              <a:ext uri="{FF2B5EF4-FFF2-40B4-BE49-F238E27FC236}">
                <a16:creationId xmlns:a16="http://schemas.microsoft.com/office/drawing/2014/main" id="{C3B0D3AE-4688-446B-B47C-179D15E2E9E0}"/>
              </a:ext>
            </a:extLst>
          </p:cNvPr>
          <p:cNvSpPr>
            <a:spLocks noGrp="1"/>
          </p:cNvSpPr>
          <p:nvPr>
            <p:ph type="title"/>
            <p:custDataLst>
              <p:tags r:id="rId3"/>
            </p:custDataLst>
          </p:nvPr>
        </p:nvSpPr>
        <p:spPr/>
        <p:txBody>
          <a:bodyPr/>
          <a:lstStyle/>
          <a:p>
            <a:r>
              <a:rPr lang="en-US" smtClean="0"/>
              <a:t>Virtual Engagement Solutions  </a:t>
            </a:r>
            <a:endParaRPr lang="en-US"/>
          </a:p>
        </p:txBody>
      </p:sp>
      <p:sp>
        <p:nvSpPr>
          <p:cNvPr id="4" name="Text Placeholder 3">
            <a:extLst>
              <a:ext uri="{FF2B5EF4-FFF2-40B4-BE49-F238E27FC236}">
                <a16:creationId xmlns:a16="http://schemas.microsoft.com/office/drawing/2014/main" id="{66F4B06D-73D0-43C7-989B-A1AD6FAED108}"/>
              </a:ext>
            </a:extLst>
          </p:cNvPr>
          <p:cNvSpPr>
            <a:spLocks noGrp="1"/>
          </p:cNvSpPr>
          <p:nvPr>
            <p:ph type="body" idx="14"/>
            <p:custDataLst>
              <p:tags r:id="rId4"/>
            </p:custDataLst>
          </p:nvPr>
        </p:nvSpPr>
        <p:spPr/>
        <p:txBody>
          <a:bodyPr/>
          <a:lstStyle/>
          <a:p>
            <a:r>
              <a:rPr lang="en-US"/>
              <a:t>Do you plan to plan to keep your  program’s virtual engagement solutions long term? </a:t>
            </a:r>
          </a:p>
        </p:txBody>
      </p:sp>
      <p:sp>
        <p:nvSpPr>
          <p:cNvPr id="5" name="Text Placeholder 4">
            <a:extLst>
              <a:ext uri="{FF2B5EF4-FFF2-40B4-BE49-F238E27FC236}">
                <a16:creationId xmlns:a16="http://schemas.microsoft.com/office/drawing/2014/main" id="{31A9E63D-3B18-4BDB-A4A9-77460084F0B8}"/>
              </a:ext>
            </a:extLst>
          </p:cNvPr>
          <p:cNvSpPr>
            <a:spLocks noGrp="1"/>
          </p:cNvSpPr>
          <p:nvPr>
            <p:ph type="body" sz="quarter" idx="13"/>
            <p:custDataLst>
              <p:tags r:id="rId5"/>
            </p:custDataLst>
          </p:nvPr>
        </p:nvSpPr>
        <p:spPr/>
        <p:txBody>
          <a:bodyPr/>
          <a:lstStyle/>
          <a:p>
            <a:r>
              <a:rPr lang="en-US" smtClean="0"/>
              <a:t>Select your answer</a:t>
            </a:r>
            <a:endParaRPr lang="en-US"/>
          </a:p>
        </p:txBody>
      </p:sp>
      <p:sp>
        <p:nvSpPr>
          <p:cNvPr id="6" name="Content Placeholder 5">
            <a:extLst>
              <a:ext uri="{FF2B5EF4-FFF2-40B4-BE49-F238E27FC236}">
                <a16:creationId xmlns:a16="http://schemas.microsoft.com/office/drawing/2014/main" id="{F0AD3EDE-DF60-4EA9-A7C4-23BDF022E2A4}"/>
              </a:ext>
            </a:extLst>
          </p:cNvPr>
          <p:cNvSpPr>
            <a:spLocks noGrp="1"/>
          </p:cNvSpPr>
          <p:nvPr>
            <p:ph idx="1"/>
            <p:custDataLst>
              <p:tags r:id="rId6"/>
            </p:custDataLst>
          </p:nvPr>
        </p:nvSpPr>
        <p:spPr/>
        <p:txBody>
          <a:bodyPr/>
          <a:lstStyle/>
          <a:p>
            <a:r>
              <a:rPr lang="en-US"/>
              <a:t>Yes</a:t>
            </a:r>
          </a:p>
          <a:p>
            <a:r>
              <a:rPr lang="en-US"/>
              <a:t>No</a:t>
            </a:r>
          </a:p>
        </p:txBody>
      </p:sp>
    </p:spTree>
    <p:custDataLst>
      <p:tags r:id="rId7"/>
    </p:custDataLst>
    <p:extLst>
      <p:ext uri="{BB962C8B-B14F-4D97-AF65-F5344CB8AC3E}">
        <p14:creationId xmlns:p14="http://schemas.microsoft.com/office/powerpoint/2010/main" val="2402106681"/>
      </p:ext>
    </p:extLst>
  </p:cSld>
  <p:clrMapOvr>
    <a:masterClrMapping/>
  </p:clrMapOvr>
  <p:transition/>
  <p:timing/>
</p:sld>
</file>

<file path=ppt/slides/slide6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sz="quarter" idx="12"/>
            <p:custDataLst>
              <p:tags r:id="rId2"/>
            </p:custDataLst>
          </p:nvPr>
        </p:nvSpPr>
        <p:spPr/>
        <p:txBody>
          <a:bodyPr/>
          <a:lstStyle/>
          <a:p>
            <a:fld id="{158B7785-F6D6-45F8-833E-07BD84680091}" type="slidenum">
              <a:rPr lang="en-US" smtClean="0"/>
              <a:t>69</a:t>
            </a:fld>
            <a:endParaRPr lang="en-US"/>
          </a:p>
        </p:txBody>
      </p:sp>
      <p:sp>
        <p:nvSpPr>
          <p:cNvPr id="3" name="Title 2"/>
          <p:cNvSpPr>
            <a:spLocks noGrp="1"/>
          </p:cNvSpPr>
          <p:nvPr>
            <p:ph type="title"/>
            <p:custDataLst>
              <p:tags r:id="rId3"/>
            </p:custDataLst>
          </p:nvPr>
        </p:nvSpPr>
        <p:spPr/>
        <p:txBody>
          <a:bodyPr/>
          <a:lstStyle/>
          <a:p>
            <a:r>
              <a:rPr lang="en-US"/>
              <a:t>Technical Assistance Needs</a:t>
            </a:r>
          </a:p>
        </p:txBody>
      </p:sp>
      <p:sp>
        <p:nvSpPr>
          <p:cNvPr id="4" name="Text Placeholder 3"/>
          <p:cNvSpPr>
            <a:spLocks noGrp="1"/>
          </p:cNvSpPr>
          <p:nvPr>
            <p:ph type="body" idx="14"/>
            <p:custDataLst>
              <p:tags r:id="rId4"/>
            </p:custDataLst>
          </p:nvPr>
        </p:nvSpPr>
        <p:spPr>
          <a:xfrm>
            <a:off x="805866" y="1137446"/>
            <a:ext cx="10578812" cy="3571134"/>
          </a:xfrm>
        </p:spPr>
        <p:txBody>
          <a:bodyPr>
            <a:normAutofit/>
          </a:bodyPr>
          <a:lstStyle/>
          <a:p>
            <a:r>
              <a:rPr lang="en-US" sz="4000"/>
              <a:t>Are there any other technical assistance needs? </a:t>
            </a:r>
          </a:p>
        </p:txBody>
      </p:sp>
      <p:sp>
        <p:nvSpPr>
          <p:cNvPr id="5" name="Text Placeholder 4"/>
          <p:cNvSpPr>
            <a:spLocks noGrp="1"/>
          </p:cNvSpPr>
          <p:nvPr>
            <p:ph type="body" sz="quarter" idx="13"/>
            <p:custDataLst>
              <p:tags r:id="rId5"/>
            </p:custDataLst>
          </p:nvPr>
        </p:nvSpPr>
        <p:spPr>
          <a:xfrm>
            <a:off x="805866" y="5021263"/>
            <a:ext cx="10578812" cy="1155700"/>
          </a:xfrm>
        </p:spPr>
        <p:txBody>
          <a:bodyPr>
            <a:normAutofit/>
          </a:bodyPr>
          <a:lstStyle/>
          <a:p>
            <a:r>
              <a:rPr lang="en-US" sz="4000"/>
              <a:t>Type your input into the chat feature</a:t>
            </a:r>
          </a:p>
        </p:txBody>
      </p:sp>
    </p:spTree>
    <p:custDataLst>
      <p:tags r:id="rId6"/>
    </p:custDataLst>
    <p:extLst>
      <p:ext uri="{BB962C8B-B14F-4D97-AF65-F5344CB8AC3E}">
        <p14:creationId xmlns:p14="http://schemas.microsoft.com/office/powerpoint/2010/main" val="710439492"/>
      </p:ext>
    </p:extLst>
  </p:cSld>
  <p:clrMapOvr>
    <a:masterClrMapping/>
  </p:clrMapOvr>
  <p:transition/>
  <p:timing/>
</p:sld>
</file>

<file path=ppt/slides/slide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CB913AE7-DBB9-4F3E-9CF6-D8D59C8DF09F}"/>
              </a:ext>
            </a:extLst>
          </p:cNvPr>
          <p:cNvSpPr>
            <a:spLocks noGrp="1"/>
          </p:cNvSpPr>
          <p:nvPr>
            <p:ph type="sldNum" sz="quarter" idx="12"/>
            <p:custDataLst>
              <p:tags r:id="rId2"/>
            </p:custDataLst>
          </p:nvPr>
        </p:nvSpPr>
        <p:spPr/>
        <p:txBody>
          <a:bodyPr/>
          <a:lstStyle/>
          <a:p>
            <a:fld id="{158B7785-F6D6-45F8-833E-07BD84680091}" type="slidenum">
              <a:rPr lang="en-US" smtClean="0"/>
              <a:t>7</a:t>
            </a:fld>
            <a:endParaRPr lang="en-US"/>
          </a:p>
        </p:txBody>
      </p:sp>
      <p:sp>
        <p:nvSpPr>
          <p:cNvPr id="7" name="Title 6">
            <a:extLst>
              <a:ext uri="{FF2B5EF4-FFF2-40B4-BE49-F238E27FC236}">
                <a16:creationId xmlns:a16="http://schemas.microsoft.com/office/drawing/2014/main" id="{F9714ADB-9C83-40AA-9DB6-1C88CFE957C9}"/>
              </a:ext>
            </a:extLst>
          </p:cNvPr>
          <p:cNvSpPr>
            <a:spLocks noGrp="1"/>
          </p:cNvSpPr>
          <p:nvPr>
            <p:ph type="title"/>
            <p:custDataLst>
              <p:tags r:id="rId3"/>
            </p:custDataLst>
          </p:nvPr>
        </p:nvSpPr>
        <p:spPr/>
        <p:txBody>
          <a:bodyPr/>
          <a:lstStyle/>
          <a:p>
            <a:r>
              <a:rPr lang="en-US"/>
              <a:t>Today’s Objectives</a:t>
            </a:r>
          </a:p>
        </p:txBody>
      </p:sp>
      <p:sp>
        <p:nvSpPr>
          <p:cNvPr id="6" name="Content Placeholder 5">
            <a:extLst>
              <a:ext uri="{FF2B5EF4-FFF2-40B4-BE49-F238E27FC236}">
                <a16:creationId xmlns:a16="http://schemas.microsoft.com/office/drawing/2014/main" id="{3C28BE99-4887-4C69-AC8A-44480A1AFA7E}"/>
              </a:ext>
            </a:extLst>
          </p:cNvPr>
          <p:cNvSpPr>
            <a:spLocks noGrp="1"/>
          </p:cNvSpPr>
          <p:nvPr>
            <p:ph idx="1"/>
            <p:custDataLst>
              <p:tags r:id="rId4"/>
            </p:custDataLst>
          </p:nvPr>
        </p:nvSpPr>
        <p:spPr/>
        <p:txBody>
          <a:bodyPr>
            <a:normAutofit/>
          </a:bodyPr>
          <a:lstStyle/>
          <a:p>
            <a:r>
              <a:rPr lang="en-US"/>
              <a:t>Provide tips on creative ways to use social media, online tools and websites to engage youth in workforce programs</a:t>
            </a:r>
          </a:p>
          <a:p>
            <a:r>
              <a:rPr lang="en-US"/>
              <a:t>Learn how organizations are reaching out to, and engaging, youth through:  </a:t>
            </a:r>
          </a:p>
          <a:p>
            <a:pPr lvl="1"/>
            <a:r>
              <a:rPr lang="en-US"/>
              <a:t>Virtual Engagement </a:t>
            </a:r>
          </a:p>
          <a:p>
            <a:pPr lvl="1"/>
            <a:r>
              <a:rPr lang="en-US"/>
              <a:t>Virtual Job Fairs </a:t>
            </a:r>
          </a:p>
          <a:p>
            <a:pPr lvl="1"/>
            <a:r>
              <a:rPr lang="en-US"/>
              <a:t>Virtual Job Experiences </a:t>
            </a:r>
          </a:p>
          <a:p>
            <a:pPr lvl="1"/>
            <a:r>
              <a:rPr lang="en-US"/>
              <a:t>Virtual Mentoring </a:t>
            </a:r>
          </a:p>
          <a:p>
            <a:endParaRPr lang="en-US"/>
          </a:p>
        </p:txBody>
      </p:sp>
    </p:spTree>
    <p:custDataLst>
      <p:tags r:id="rId5"/>
    </p:custDataLst>
    <p:extLst>
      <p:ext uri="{BB962C8B-B14F-4D97-AF65-F5344CB8AC3E}">
        <p14:creationId xmlns:p14="http://schemas.microsoft.com/office/powerpoint/2010/main" val="409103388"/>
      </p:ext>
    </p:extLst>
  </p:cSld>
  <p:clrMapOvr>
    <a:masterClrMapping/>
  </p:clrMapOvr>
  <p:transition/>
  <p:timing/>
</p:sld>
</file>

<file path=ppt/slides/slide7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Slide Number Placeholder 3">
            <a:extLst>
              <a:ext uri="{FF2B5EF4-FFF2-40B4-BE49-F238E27FC236}">
                <a16:creationId xmlns:a16="http://schemas.microsoft.com/office/drawing/2014/main" id="{2B46E5AE-23BD-49EE-ABC8-B1F84CC28EEF}"/>
              </a:ext>
            </a:extLst>
          </p:cNvPr>
          <p:cNvSpPr>
            <a:spLocks noGrp="1"/>
          </p:cNvSpPr>
          <p:nvPr>
            <p:ph type="sldNum" sz="quarter" idx="12"/>
            <p:custDataLst>
              <p:tags r:id="rId2"/>
            </p:custDataLst>
          </p:nvPr>
        </p:nvSpPr>
        <p:spPr/>
        <p:txBody>
          <a:bodyPr/>
          <a:lstStyle/>
          <a:p>
            <a:fld id="{158B7785-F6D6-45F8-833E-07BD84680091}" type="slidenum">
              <a:rPr lang="en-US" smtClean="0"/>
              <a:t>70</a:t>
            </a:fld>
            <a:endParaRPr lang="en-US"/>
          </a:p>
        </p:txBody>
      </p:sp>
      <p:sp>
        <p:nvSpPr>
          <p:cNvPr id="3" name="Title 2">
            <a:extLst>
              <a:ext uri="{FF2B5EF4-FFF2-40B4-BE49-F238E27FC236}">
                <a16:creationId xmlns:a16="http://schemas.microsoft.com/office/drawing/2014/main" id="{3F82E2C5-9465-4D62-9D11-434910C088F2}"/>
              </a:ext>
            </a:extLst>
          </p:cNvPr>
          <p:cNvSpPr>
            <a:spLocks noGrp="1"/>
          </p:cNvSpPr>
          <p:nvPr>
            <p:ph type="title"/>
            <p:custDataLst>
              <p:tags r:id="rId3"/>
            </p:custDataLst>
          </p:nvPr>
        </p:nvSpPr>
        <p:spPr/>
        <p:txBody>
          <a:bodyPr/>
          <a:lstStyle/>
          <a:p>
            <a:r>
              <a:rPr lang="en-US"/>
              <a:t>Highlighted Resources</a:t>
            </a:r>
          </a:p>
        </p:txBody>
      </p:sp>
    </p:spTree>
    <p:custDataLst>
      <p:tags r:id="rId4"/>
    </p:custDataLst>
    <p:extLst>
      <p:ext uri="{BB962C8B-B14F-4D97-AF65-F5344CB8AC3E}">
        <p14:creationId xmlns:p14="http://schemas.microsoft.com/office/powerpoint/2010/main" val="3464295505"/>
      </p:ext>
    </p:extLst>
  </p:cSld>
  <p:clrMapOvr>
    <a:masterClrMapping/>
  </p:clrMapOvr>
  <p:transition/>
  <p:timing/>
</p:sld>
</file>

<file path=ppt/slides/slide7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8" name="Slide Number Placeholder 7">
            <a:extLst>
              <a:ext uri="{FF2B5EF4-FFF2-40B4-BE49-F238E27FC236}">
                <a16:creationId xmlns:a16="http://schemas.microsoft.com/office/drawing/2014/main" id="{E6C701BC-AA68-4071-B560-FC67FEC5DCCF}"/>
              </a:ext>
            </a:extLst>
          </p:cNvPr>
          <p:cNvSpPr>
            <a:spLocks noGrp="1"/>
          </p:cNvSpPr>
          <p:nvPr>
            <p:ph type="sldNum" sz="quarter" idx="12"/>
            <p:custDataLst>
              <p:tags r:id="rId2"/>
            </p:custDataLst>
          </p:nvPr>
        </p:nvSpPr>
        <p:spPr/>
        <p:txBody>
          <a:bodyPr/>
          <a:lstStyle/>
          <a:p>
            <a:fld id="{158B7785-F6D6-45F8-833E-07BD84680091}" type="slidenum">
              <a:rPr lang="en-US" smtClean="0"/>
              <a:t>71</a:t>
            </a:fld>
            <a:endParaRPr lang="en-US"/>
          </a:p>
        </p:txBody>
      </p:sp>
      <p:sp>
        <p:nvSpPr>
          <p:cNvPr id="7" name="Title 6">
            <a:extLst>
              <a:ext uri="{FF2B5EF4-FFF2-40B4-BE49-F238E27FC236}">
                <a16:creationId xmlns:a16="http://schemas.microsoft.com/office/drawing/2014/main" id="{A5BCE9EE-60B2-42AC-9821-31A68465888F}"/>
              </a:ext>
            </a:extLst>
          </p:cNvPr>
          <p:cNvSpPr>
            <a:spLocks noGrp="1"/>
          </p:cNvSpPr>
          <p:nvPr>
            <p:ph type="title"/>
            <p:custDataLst>
              <p:tags r:id="rId3"/>
            </p:custDataLst>
          </p:nvPr>
        </p:nvSpPr>
        <p:spPr/>
        <p:txBody>
          <a:bodyPr/>
          <a:lstStyle/>
          <a:p>
            <a:r>
              <a:rPr lang="en-US"/>
              <a:t>Federal Resources: DOL </a:t>
            </a:r>
          </a:p>
        </p:txBody>
      </p:sp>
      <p:sp>
        <p:nvSpPr>
          <p:cNvPr id="3" name="Content Placeholder 2">
            <a:extLst>
              <a:ext uri="{FF2B5EF4-FFF2-40B4-BE49-F238E27FC236}">
                <a16:creationId xmlns:a16="http://schemas.microsoft.com/office/drawing/2014/main" id="{8529379F-2773-44E4-BA78-B9159BAD1D1F}"/>
              </a:ext>
            </a:extLst>
          </p:cNvPr>
          <p:cNvSpPr>
            <a:spLocks noGrp="1"/>
          </p:cNvSpPr>
          <p:nvPr>
            <p:ph sz="half" idx="1"/>
            <p:custDataLst>
              <p:tags r:id="rId4"/>
            </p:custDataLst>
          </p:nvPr>
        </p:nvSpPr>
        <p:spPr/>
        <p:txBody>
          <a:bodyPr/>
          <a:lstStyle/>
          <a:p>
            <a:r>
              <a:rPr lang="en-US"/>
              <a:t>U.S. Department of Labor Coronavirus Resources </a:t>
            </a:r>
          </a:p>
          <a:p>
            <a:pPr lvl="1"/>
            <a:r>
              <a:rPr lang="en-US">
                <a:latin typeface="+mn-lt"/>
              </a:rPr>
              <a:t>The U.S. Department of Labor released resources to help workers and employers prepare for the COVID-19 virus. </a:t>
            </a:r>
            <a:endParaRPr lang="en-US" smtClean="0">
              <a:latin typeface="+mn-lt"/>
            </a:endParaRPr>
          </a:p>
          <a:p>
            <a:pPr lvl="1"/>
            <a:r>
              <a:rPr lang="en-US">
                <a:hlinkClick/>
              </a:rPr>
              <a:t>https://www.dol.gov/agencies/eta/coronavirus</a:t>
            </a:r>
            <a:endParaRPr lang="en-US"/>
          </a:p>
        </p:txBody>
      </p:sp>
      <p:sp>
        <p:nvSpPr>
          <p:cNvPr id="4" name="Content Placeholder 3">
            <a:extLst>
              <a:ext uri="{FF2B5EF4-FFF2-40B4-BE49-F238E27FC236}">
                <a16:creationId xmlns:a16="http://schemas.microsoft.com/office/drawing/2014/main" id="{16D6B816-0E1C-463B-99A1-B2E09103B2F1}"/>
              </a:ext>
            </a:extLst>
          </p:cNvPr>
          <p:cNvSpPr>
            <a:spLocks noGrp="1"/>
          </p:cNvSpPr>
          <p:nvPr>
            <p:ph sz="half" idx="2"/>
            <p:custDataLst>
              <p:tags r:id="rId5"/>
            </p:custDataLst>
          </p:nvPr>
        </p:nvSpPr>
        <p:spPr>
          <a:xfrm>
            <a:off x="6203078" y="1161144"/>
            <a:ext cx="5181600" cy="5015820"/>
          </a:xfrm>
        </p:spPr>
        <p:txBody>
          <a:bodyPr/>
          <a:lstStyle/>
          <a:p>
            <a:r>
              <a:rPr lang="en-US"/>
              <a:t>Summer Jobs for Youth Resources</a:t>
            </a:r>
          </a:p>
          <a:p>
            <a:pPr marL="0" lvl="1"/>
            <a:r>
              <a:rPr lang="en-US" i="1"/>
              <a:t>Resources and lessons learned from past summers        that are relevant to any program and can be used to enhance a summer youth employment program. </a:t>
            </a:r>
            <a:r>
              <a:rPr lang="en-US">
                <a:hlinkClick/>
              </a:rPr>
              <a:t>https://youthsummerjobs.workforcegps.org/</a:t>
            </a:r>
            <a:endParaRPr lang="en-US" i="1"/>
          </a:p>
          <a:p>
            <a:r>
              <a:rPr lang="en-US"/>
              <a:t>Youth Connections Community of Practice</a:t>
            </a:r>
          </a:p>
          <a:p>
            <a:pPr lvl="1"/>
            <a:r>
              <a:rPr lang="en-US">
                <a:latin typeface="+mn-lt"/>
              </a:rPr>
              <a:t>The Youth Connections Community is an online learning destination for public workforce system staff and partners who serve youth in the Workforce Innovation and Opportunity Act (WIOA) Youth Program.</a:t>
            </a:r>
            <a:r>
              <a:rPr lang="en-US"/>
              <a:t> </a:t>
            </a:r>
            <a:r>
              <a:rPr lang="en-US">
                <a:hlinkClick/>
              </a:rPr>
              <a:t>https://youth.workforcegps.org/</a:t>
            </a:r>
            <a:r>
              <a:rPr lang="en-US"/>
              <a:t> </a:t>
            </a:r>
          </a:p>
          <a:p>
            <a:pPr lvl="1"/>
            <a:endParaRPr lang="en-US"/>
          </a:p>
          <a:p>
            <a:pPr marL="514350" indent="-285750">
              <a:buFont typeface="Arial" panose="020b0604020202020204" pitchFamily="34" charset="0"/>
              <a:buChar char="•"/>
            </a:pPr>
            <a:endParaRPr lang="en-US"/>
          </a:p>
        </p:txBody>
      </p:sp>
      <p:sp>
        <p:nvSpPr>
          <p:cNvPr id="9" name="New shape"/>
          <p:cNvSpPr/>
          <p:nvPr>
            <p:custDataLst>
              <p:tags r:id="rId6"/>
            </p:custDataLst>
          </p:nvPr>
        </p:nvSpPr>
        <p:spPr>
          <a:xfrm>
            <a:off x="929640" y="2716610"/>
            <a:ext cx="2540000" cy="3810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7"/>
              </a:rPr>
              <a:t>_</a:t>
            </a:r>
          </a:p>
        </p:txBody>
      </p:sp>
      <p:sp>
        <p:nvSpPr>
          <p:cNvPr id="10" name="New shape"/>
          <p:cNvSpPr/>
          <p:nvPr>
            <p:custDataLst>
              <p:tags r:id="rId8"/>
            </p:custDataLst>
          </p:nvPr>
        </p:nvSpPr>
        <p:spPr>
          <a:xfrm>
            <a:off x="6294518" y="2388442"/>
            <a:ext cx="2540000" cy="3810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9"/>
              </a:rPr>
              <a:t>_</a:t>
            </a:r>
          </a:p>
        </p:txBody>
      </p:sp>
      <p:sp>
        <p:nvSpPr>
          <p:cNvPr id="11" name="New shape"/>
          <p:cNvSpPr/>
          <p:nvPr>
            <p:custDataLst>
              <p:tags r:id="rId10"/>
            </p:custDataLst>
          </p:nvPr>
        </p:nvSpPr>
        <p:spPr>
          <a:xfrm>
            <a:off x="7786681" y="4303094"/>
            <a:ext cx="2540000" cy="3810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1"/>
              </a:rPr>
              <a:t>_</a:t>
            </a:r>
          </a:p>
        </p:txBody>
      </p:sp>
    </p:spTree>
    <p:custDataLst>
      <p:tags r:id="rId12"/>
    </p:custDataLst>
    <p:extLst>
      <p:ext uri="{BB962C8B-B14F-4D97-AF65-F5344CB8AC3E}">
        <p14:creationId xmlns:p14="http://schemas.microsoft.com/office/powerpoint/2010/main" val="1677857820"/>
      </p:ext>
    </p:extLst>
  </p:cSld>
  <p:clrMapOvr>
    <a:masterClrMapping/>
  </p:clrMapOvr>
  <p:transition/>
  <p:timing/>
</p:sld>
</file>

<file path=ppt/slides/slide7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8" name="Slide Number Placeholder 7">
            <a:extLst>
              <a:ext uri="{FF2B5EF4-FFF2-40B4-BE49-F238E27FC236}">
                <a16:creationId xmlns:a16="http://schemas.microsoft.com/office/drawing/2014/main" id="{E6C701BC-AA68-4071-B560-FC67FEC5DCCF}"/>
              </a:ext>
            </a:extLst>
          </p:cNvPr>
          <p:cNvSpPr>
            <a:spLocks noGrp="1"/>
          </p:cNvSpPr>
          <p:nvPr>
            <p:ph type="sldNum" sz="quarter" idx="12"/>
            <p:custDataLst>
              <p:tags r:id="rId2"/>
            </p:custDataLst>
          </p:nvPr>
        </p:nvSpPr>
        <p:spPr/>
        <p:txBody>
          <a:bodyPr/>
          <a:lstStyle/>
          <a:p>
            <a:fld id="{158B7785-F6D6-45F8-833E-07BD84680091}" type="slidenum">
              <a:rPr lang="en-US" smtClean="0"/>
              <a:t>72</a:t>
            </a:fld>
            <a:endParaRPr lang="en-US"/>
          </a:p>
        </p:txBody>
      </p:sp>
      <p:sp>
        <p:nvSpPr>
          <p:cNvPr id="7" name="Title 6">
            <a:extLst>
              <a:ext uri="{FF2B5EF4-FFF2-40B4-BE49-F238E27FC236}">
                <a16:creationId xmlns:a16="http://schemas.microsoft.com/office/drawing/2014/main" id="{A5BCE9EE-60B2-42AC-9821-31A68465888F}"/>
              </a:ext>
            </a:extLst>
          </p:cNvPr>
          <p:cNvSpPr>
            <a:spLocks noGrp="1"/>
          </p:cNvSpPr>
          <p:nvPr>
            <p:ph type="title"/>
            <p:custDataLst>
              <p:tags r:id="rId3"/>
            </p:custDataLst>
          </p:nvPr>
        </p:nvSpPr>
        <p:spPr/>
        <p:txBody>
          <a:bodyPr/>
          <a:lstStyle/>
          <a:p>
            <a:r>
              <a:rPr lang="en-US"/>
              <a:t>Federal Resources: DOL </a:t>
            </a:r>
          </a:p>
        </p:txBody>
      </p:sp>
      <p:sp>
        <p:nvSpPr>
          <p:cNvPr id="3" name="Content Placeholder 2">
            <a:extLst>
              <a:ext uri="{FF2B5EF4-FFF2-40B4-BE49-F238E27FC236}">
                <a16:creationId xmlns:a16="http://schemas.microsoft.com/office/drawing/2014/main" id="{8529379F-2773-44E4-BA78-B9159BAD1D1F}"/>
              </a:ext>
            </a:extLst>
          </p:cNvPr>
          <p:cNvSpPr>
            <a:spLocks noGrp="1"/>
          </p:cNvSpPr>
          <p:nvPr>
            <p:ph sz="half" idx="1"/>
            <p:custDataLst>
              <p:tags r:id="rId4"/>
            </p:custDataLst>
          </p:nvPr>
        </p:nvSpPr>
        <p:spPr/>
        <p:txBody>
          <a:bodyPr/>
          <a:lstStyle/>
          <a:p>
            <a:pPr lvl="1">
              <a:spcBef>
                <a:spcPct val="0"/>
              </a:spcBef>
            </a:pPr>
            <a:r>
              <a:rPr lang="en-US" sz="2200" i="0">
                <a:latin typeface="+mn-lt"/>
              </a:rPr>
              <a:t>WIOA Youth Program COVID-19 Session Lessons Shared</a:t>
            </a:r>
          </a:p>
          <a:p>
            <a:pPr lvl="1">
              <a:spcBef>
                <a:spcPct val="0"/>
              </a:spcBef>
            </a:pPr>
            <a:r>
              <a:rPr lang="en-US" sz="1800"/>
              <a:t>Highlights attendees shared solutions </a:t>
            </a:r>
            <a:r>
              <a:rPr lang="en-US">
                <a:hlinkClick/>
              </a:rPr>
              <a:t>https://youth.workforcegps.org/resources/2020/06/15/18/59/WIOA-Youth-Program-COVID-19-Session-Lessons-Shared</a:t>
            </a:r>
            <a:r>
              <a:rPr lang="en-US"/>
              <a:t> </a:t>
            </a:r>
            <a:endParaRPr lang="en-US" smtClean="0"/>
          </a:p>
          <a:p>
            <a:pPr lvl="1">
              <a:spcBef>
                <a:spcPct val="0"/>
              </a:spcBef>
            </a:pPr>
            <a:endParaRPr lang="en-US"/>
          </a:p>
          <a:p>
            <a:pPr lvl="1">
              <a:spcBef>
                <a:spcPct val="0"/>
              </a:spcBef>
            </a:pPr>
            <a:r>
              <a:rPr lang="en-US" sz="2200" b="1" i="0"/>
              <a:t>Region 6: Strategies for Operating the YouthBuild Program in a Virtual Environment Training Series, </a:t>
            </a:r>
            <a:r>
              <a:rPr lang="en-US">
                <a:hlinkClick/>
              </a:rPr>
              <a:t>https://youthbuild.workforcegps.org/resources/2020/05/19/12/29/Region-6-Strategies-for-Operating-the-YouthBuild-Program-In-a-Virtual-Environment</a:t>
            </a:r>
            <a:r>
              <a:rPr lang="en-US"/>
              <a:t> </a:t>
            </a:r>
          </a:p>
          <a:p>
            <a:pPr lvl="1">
              <a:spcBef>
                <a:spcPct val="0"/>
              </a:spcBef>
            </a:pPr>
            <a:endParaRPr lang="en-US"/>
          </a:p>
        </p:txBody>
      </p:sp>
      <p:sp>
        <p:nvSpPr>
          <p:cNvPr id="4" name="Content Placeholder 3">
            <a:extLst>
              <a:ext uri="{FF2B5EF4-FFF2-40B4-BE49-F238E27FC236}">
                <a16:creationId xmlns:a16="http://schemas.microsoft.com/office/drawing/2014/main" id="{16D6B816-0E1C-463B-99A1-B2E09103B2F1}"/>
              </a:ext>
            </a:extLst>
          </p:cNvPr>
          <p:cNvSpPr>
            <a:spLocks noGrp="1"/>
          </p:cNvSpPr>
          <p:nvPr>
            <p:ph sz="half" idx="2"/>
            <p:custDataLst>
              <p:tags r:id="rId5"/>
            </p:custDataLst>
          </p:nvPr>
        </p:nvSpPr>
        <p:spPr>
          <a:xfrm>
            <a:off x="6203078" y="1161144"/>
            <a:ext cx="5181600" cy="5015820"/>
          </a:xfrm>
        </p:spPr>
        <p:txBody>
          <a:bodyPr/>
          <a:lstStyle/>
          <a:p>
            <a:pPr lvl="1">
              <a:spcBef>
                <a:spcPct val="0"/>
              </a:spcBef>
            </a:pPr>
            <a:r>
              <a:rPr lang="en-US" sz="2200">
                <a:latin typeface="+mn-lt"/>
              </a:rPr>
              <a:t>Resources on Virtual Engagement pages Part One &amp; Two </a:t>
            </a:r>
          </a:p>
          <a:p>
            <a:pPr lvl="1">
              <a:spcBef>
                <a:spcPct val="0"/>
              </a:spcBef>
            </a:pPr>
            <a:r>
              <a:rPr lang="en-US"/>
              <a:t> Resources for virtual environments in order to keep participants connected to workforce development, education, supportive services, and training</a:t>
            </a:r>
          </a:p>
          <a:p>
            <a:pPr marL="514350" lvl="1" indent="-285750">
              <a:spcBef>
                <a:spcPct val="0"/>
              </a:spcBef>
              <a:buFont typeface="Arial" panose="020b0604020202020204" pitchFamily="34" charset="0"/>
              <a:buChar char="•"/>
            </a:pPr>
            <a:r>
              <a:rPr lang="en-US">
                <a:hlinkClick/>
              </a:rPr>
              <a:t>https://youth.workforcegps.org/resources/2020/06/18/13/10/Resources-on-Virtual-Engagement</a:t>
            </a:r>
            <a:r>
              <a:rPr lang="en-US"/>
              <a:t> </a:t>
            </a:r>
          </a:p>
          <a:p>
            <a:pPr marL="514350" lvl="1" indent="-285750">
              <a:spcBef>
                <a:spcPct val="0"/>
              </a:spcBef>
              <a:buFont typeface="Arial" panose="020b0604020202020204" pitchFamily="34" charset="0"/>
              <a:buChar char="•"/>
            </a:pPr>
            <a:r>
              <a:rPr lang="en-US">
                <a:hlinkClick/>
              </a:rPr>
              <a:t>https://youth.workforcegps.org/resources/2020/06/18/20/00/Resources-on-Virtual-Engagement-part-2</a:t>
            </a:r>
            <a:r>
              <a:rPr lang="en-US"/>
              <a:t> </a:t>
            </a:r>
          </a:p>
          <a:p>
            <a:pPr marL="0" lvl="1"/>
            <a:r>
              <a:rPr lang="en-US" i="1"/>
              <a:t>    </a:t>
            </a:r>
            <a:endParaRPr lang="en-US"/>
          </a:p>
          <a:p>
            <a:pPr marL="514350" indent="-285750">
              <a:buFont typeface="Arial" panose="020b0604020202020204" pitchFamily="34" charset="0"/>
              <a:buChar char="•"/>
            </a:pPr>
            <a:endParaRPr lang="en-US"/>
          </a:p>
        </p:txBody>
      </p:sp>
      <p:sp>
        <p:nvSpPr>
          <p:cNvPr id="9" name="New shape"/>
          <p:cNvSpPr/>
          <p:nvPr>
            <p:custDataLst>
              <p:tags r:id="rId6"/>
            </p:custDataLst>
          </p:nvPr>
        </p:nvSpPr>
        <p:spPr>
          <a:xfrm>
            <a:off x="929640" y="2107517"/>
            <a:ext cx="2540000" cy="3810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7"/>
              </a:rPr>
              <a:t>_</a:t>
            </a:r>
          </a:p>
        </p:txBody>
      </p:sp>
      <p:sp>
        <p:nvSpPr>
          <p:cNvPr id="10" name="New shape"/>
          <p:cNvSpPr/>
          <p:nvPr>
            <p:custDataLst>
              <p:tags r:id="rId8"/>
            </p:custDataLst>
          </p:nvPr>
        </p:nvSpPr>
        <p:spPr>
          <a:xfrm>
            <a:off x="929640" y="4139680"/>
            <a:ext cx="2540000" cy="3810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9"/>
              </a:rPr>
              <a:t>_</a:t>
            </a:r>
          </a:p>
        </p:txBody>
      </p:sp>
      <p:sp>
        <p:nvSpPr>
          <p:cNvPr id="11" name="New shape"/>
          <p:cNvSpPr/>
          <p:nvPr>
            <p:custDataLst>
              <p:tags r:id="rId10"/>
            </p:custDataLst>
          </p:nvPr>
        </p:nvSpPr>
        <p:spPr>
          <a:xfrm>
            <a:off x="6294518" y="2615010"/>
            <a:ext cx="2540000" cy="3810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1"/>
              </a:rPr>
              <a:t>_</a:t>
            </a:r>
          </a:p>
        </p:txBody>
      </p:sp>
      <p:sp>
        <p:nvSpPr>
          <p:cNvPr id="12" name="New shape"/>
          <p:cNvSpPr/>
          <p:nvPr>
            <p:custDataLst>
              <p:tags r:id="rId12"/>
            </p:custDataLst>
          </p:nvPr>
        </p:nvSpPr>
        <p:spPr>
          <a:xfrm>
            <a:off x="6294518" y="3136218"/>
            <a:ext cx="2540000" cy="3810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3"/>
              </a:rPr>
              <a:t>_</a:t>
            </a:r>
          </a:p>
        </p:txBody>
      </p:sp>
    </p:spTree>
    <p:custDataLst>
      <p:tags r:id="rId14"/>
    </p:custDataLst>
    <p:extLst>
      <p:ext uri="{BB962C8B-B14F-4D97-AF65-F5344CB8AC3E}">
        <p14:creationId xmlns:p14="http://schemas.microsoft.com/office/powerpoint/2010/main" val="1147527666"/>
      </p:ext>
    </p:extLst>
  </p:cSld>
  <p:clrMapOvr>
    <a:masterClrMapping/>
  </p:clrMapOvr>
  <p:transition/>
  <p:timing/>
</p:sld>
</file>

<file path=ppt/slides/slide7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Slide Number Placeholder 3">
            <a:extLst>
              <a:ext uri="{FF2B5EF4-FFF2-40B4-BE49-F238E27FC236}">
                <a16:creationId xmlns:a16="http://schemas.microsoft.com/office/drawing/2014/main" id="{8A22F472-9AB8-4B1F-B82D-23D0E72F435C}"/>
              </a:ext>
            </a:extLst>
          </p:cNvPr>
          <p:cNvSpPr>
            <a:spLocks noGrp="1"/>
          </p:cNvSpPr>
          <p:nvPr>
            <p:ph type="sldNum" sz="quarter" idx="12"/>
            <p:custDataLst>
              <p:tags r:id="rId3"/>
            </p:custDataLst>
          </p:nvPr>
        </p:nvSpPr>
        <p:spPr/>
        <p:txBody>
          <a:bodyPr/>
          <a:lstStyle/>
          <a:p>
            <a:fld id="{158B7785-F6D6-45F8-833E-07BD84680091}" type="slidenum">
              <a:rPr lang="en-US" smtClean="0"/>
              <a:t>73</a:t>
            </a:fld>
            <a:endParaRPr lang="en-US"/>
          </a:p>
        </p:txBody>
      </p:sp>
      <p:sp>
        <p:nvSpPr>
          <p:cNvPr id="2" name="Title 1">
            <a:extLst>
              <a:ext uri="{FF2B5EF4-FFF2-40B4-BE49-F238E27FC236}">
                <a16:creationId xmlns:a16="http://schemas.microsoft.com/office/drawing/2014/main" id="{0700AE65-9207-419A-84A5-7DD12BDA8812}"/>
              </a:ext>
            </a:extLst>
          </p:cNvPr>
          <p:cNvSpPr>
            <a:spLocks noGrp="1"/>
          </p:cNvSpPr>
          <p:nvPr>
            <p:ph type="title"/>
            <p:custDataLst>
              <p:tags r:id="rId4"/>
            </p:custDataLst>
          </p:nvPr>
        </p:nvSpPr>
        <p:spPr/>
        <p:txBody>
          <a:bodyPr/>
          <a:lstStyle/>
          <a:p>
            <a:r>
              <a:rPr lang="en-US"/>
              <a:t>Any Questions?</a:t>
            </a:r>
          </a:p>
        </p:txBody>
      </p:sp>
      <p:sp>
        <p:nvSpPr>
          <p:cNvPr id="3" name="Text Placeholder 2">
            <a:extLst>
              <a:ext uri="{FF2B5EF4-FFF2-40B4-BE49-F238E27FC236}">
                <a16:creationId xmlns:a16="http://schemas.microsoft.com/office/drawing/2014/main" id="{A186E04C-09C1-4820-ABBD-537C6D8FF612}"/>
              </a:ext>
            </a:extLst>
          </p:cNvPr>
          <p:cNvSpPr>
            <a:spLocks noGrp="1"/>
          </p:cNvSpPr>
          <p:nvPr>
            <p:ph type="body" sz="quarter" idx="13"/>
            <p:custDataLst>
              <p:tags r:id="rId5"/>
            </p:custDataLst>
          </p:nvPr>
        </p:nvSpPr>
        <p:spPr>
          <a:xfrm>
            <a:off x="176603" y="3637935"/>
            <a:ext cx="8229978" cy="2718415"/>
          </a:xfrm>
        </p:spPr>
        <p:txBody>
          <a:bodyPr>
            <a:noAutofit/>
          </a:bodyPr>
          <a:lstStyle/>
          <a:p>
            <a:r>
              <a:rPr lang="en-US" sz="3200"/>
              <a:t>Additional questions can be sent to: </a:t>
            </a:r>
            <a:r>
              <a:rPr lang="en-US" sz="3200" b="1">
                <a:hlinkClick/>
              </a:rPr>
              <a:t>youth.services@dol.gov</a:t>
            </a:r>
            <a:r>
              <a:rPr lang="en-US" sz="3200"/>
              <a:t>. </a:t>
            </a:r>
          </a:p>
        </p:txBody>
      </p:sp>
      <p:sp>
        <p:nvSpPr>
          <p:cNvPr id="5" name="New shape"/>
          <p:cNvSpPr/>
          <p:nvPr>
            <p:custDataLst>
              <p:tags r:id="rId6"/>
            </p:custDataLst>
          </p:nvPr>
        </p:nvSpPr>
        <p:spPr>
          <a:xfrm>
            <a:off x="268043" y="5002506"/>
            <a:ext cx="4470400" cy="4064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7"/>
              </a:rPr>
              <a:t>_</a:t>
            </a:r>
          </a:p>
        </p:txBody>
      </p:sp>
    </p:spTree>
    <p:custDataLst>
      <p:tags r:id="rId8"/>
    </p:custDataLst>
    <p:extLst>
      <p:ext uri="{BB962C8B-B14F-4D97-AF65-F5344CB8AC3E}">
        <p14:creationId xmlns:p14="http://schemas.microsoft.com/office/powerpoint/2010/main" val="983620701"/>
      </p:ext>
    </p:extLst>
  </p:cSld>
  <p:clrMapOvr>
    <a:masterClrMapping/>
  </p:clrMapOvr>
  <p:transition/>
  <p:timing/>
</p:sld>
</file>

<file path=ppt/slides/slide7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 name="Slide Number Placeholder 5">
            <a:extLst>
              <a:ext uri="{FF2B5EF4-FFF2-40B4-BE49-F238E27FC236}">
                <a16:creationId xmlns:a16="http://schemas.microsoft.com/office/drawing/2014/main" id="{5310239A-EFD5-402F-9334-E74F444BC377}"/>
              </a:ext>
            </a:extLst>
          </p:cNvPr>
          <p:cNvSpPr>
            <a:spLocks noGrp="1"/>
          </p:cNvSpPr>
          <p:nvPr>
            <p:ph type="sldNum" sz="quarter" idx="12"/>
            <p:custDataLst>
              <p:tags r:id="rId3"/>
            </p:custDataLst>
          </p:nvPr>
        </p:nvSpPr>
        <p:spPr/>
        <p:txBody>
          <a:bodyPr/>
          <a:lstStyle/>
          <a:p>
            <a:fld id="{158B7785-F6D6-45F8-833E-07BD84680091}" type="slidenum">
              <a:rPr lang="en-US" smtClean="0"/>
              <a:t>74</a:t>
            </a:fld>
            <a:endParaRPr lang="en-US"/>
          </a:p>
        </p:txBody>
      </p:sp>
      <p:sp>
        <p:nvSpPr>
          <p:cNvPr id="3" name="Title 2">
            <a:extLst>
              <a:ext uri="{FF2B5EF4-FFF2-40B4-BE49-F238E27FC236}">
                <a16:creationId xmlns:a16="http://schemas.microsoft.com/office/drawing/2014/main" id="{2736EE3D-A03A-4136-8E8D-E53087731073}"/>
              </a:ext>
            </a:extLst>
          </p:cNvPr>
          <p:cNvSpPr>
            <a:spLocks noGrp="1"/>
          </p:cNvSpPr>
          <p:nvPr>
            <p:ph type="title"/>
            <p:custDataLst>
              <p:tags r:id="rId4"/>
            </p:custDataLst>
          </p:nvPr>
        </p:nvSpPr>
        <p:spPr/>
        <p:txBody>
          <a:bodyPr/>
          <a:lstStyle/>
          <a:p>
            <a:r>
              <a:rPr lang="en-US"/>
              <a:t>Contact Us</a:t>
            </a:r>
          </a:p>
        </p:txBody>
      </p:sp>
      <p:sp>
        <p:nvSpPr>
          <p:cNvPr id="2" name="Content Placeholder 1">
            <a:extLst>
              <a:ext uri="{FF2B5EF4-FFF2-40B4-BE49-F238E27FC236}">
                <a16:creationId xmlns:a16="http://schemas.microsoft.com/office/drawing/2014/main" id="{12EEC628-7E2F-40C6-A897-049EE29442C3}"/>
              </a:ext>
            </a:extLst>
          </p:cNvPr>
          <p:cNvSpPr>
            <a:spLocks noGrp="1"/>
          </p:cNvSpPr>
          <p:nvPr>
            <p:ph idx="1"/>
            <p:custDataLst>
              <p:tags r:id="rId5"/>
            </p:custDataLst>
          </p:nvPr>
        </p:nvSpPr>
        <p:spPr/>
        <p:txBody>
          <a:bodyPr>
            <a:normAutofit fontScale="92500" lnSpcReduction="10000"/>
          </a:bodyPr>
          <a:lstStyle/>
          <a:p>
            <a:endParaRPr lang="en-US" sz="4000"/>
          </a:p>
          <a:p>
            <a:r>
              <a:rPr lang="en-US" sz="4000"/>
              <a:t>Employment and Training Administration’s </a:t>
            </a:r>
          </a:p>
          <a:p>
            <a:r>
              <a:rPr lang="en-US" sz="4000"/>
              <a:t>Division of Youth Services</a:t>
            </a:r>
          </a:p>
          <a:p>
            <a:pPr lvl="3"/>
            <a:r>
              <a:rPr lang="en-US" sz="4000">
                <a:hlinkClick/>
              </a:rPr>
              <a:t>youth.services@dol.gov</a:t>
            </a:r>
            <a:endParaRPr lang="en-US" sz="4000"/>
          </a:p>
          <a:p>
            <a:pPr lvl="2"/>
            <a:endParaRPr lang="en-US" sz="4200"/>
          </a:p>
          <a:p>
            <a:pPr lvl="2"/>
            <a:r>
              <a:rPr lang="en-US" sz="4200">
                <a:solidFill>
                  <a:schemeClr val="accent5"/>
                </a:solidFill>
              </a:rPr>
              <a:t>Become a member of </a:t>
            </a:r>
            <a:r>
              <a:rPr lang="en-US" sz="4200" b="1">
                <a:solidFill>
                  <a:schemeClr val="accent5"/>
                </a:solidFill>
              </a:rPr>
              <a:t>Youth Connections </a:t>
            </a:r>
            <a:r>
              <a:rPr lang="en-US" sz="4200" b="1" smtClean="0">
                <a:solidFill>
                  <a:schemeClr val="accent5"/>
                </a:solidFill>
              </a:rPr>
              <a:t>Community </a:t>
            </a:r>
          </a:p>
          <a:p>
            <a:pPr lvl="2"/>
            <a:r>
              <a:rPr lang="en-US" sz="4200" smtClean="0">
                <a:hlinkClick/>
              </a:rPr>
              <a:t>youth.workforcegps.org</a:t>
            </a:r>
            <a:r>
              <a:rPr lang="en-US" sz="4200" smtClean="0"/>
              <a:t>   </a:t>
            </a:r>
          </a:p>
          <a:p>
            <a:pPr lvl="1"/>
            <a:endParaRPr lang="en-US" sz="4200"/>
          </a:p>
          <a:p>
            <a:pPr lvl="1"/>
            <a:endParaRPr lang="en-US" sz="4200"/>
          </a:p>
        </p:txBody>
      </p:sp>
      <p:sp>
        <p:nvSpPr>
          <p:cNvPr id="7" name="New shape"/>
          <p:cNvSpPr/>
          <p:nvPr>
            <p:custDataLst>
              <p:tags r:id="rId6"/>
            </p:custDataLst>
          </p:nvPr>
        </p:nvSpPr>
        <p:spPr>
          <a:xfrm>
            <a:off x="909174" y="2946960"/>
            <a:ext cx="5588000" cy="5080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7"/>
              </a:rPr>
              <a:t>_</a:t>
            </a:r>
          </a:p>
        </p:txBody>
      </p:sp>
      <p:sp>
        <p:nvSpPr>
          <p:cNvPr id="8" name="New shape"/>
          <p:cNvSpPr/>
          <p:nvPr>
            <p:custDataLst>
              <p:tags r:id="rId8"/>
            </p:custDataLst>
          </p:nvPr>
        </p:nvSpPr>
        <p:spPr>
          <a:xfrm>
            <a:off x="909174" y="4938309"/>
            <a:ext cx="5867400" cy="5334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9"/>
              </a:rPr>
              <a:t>_</a:t>
            </a:r>
          </a:p>
        </p:txBody>
      </p:sp>
    </p:spTree>
    <p:custDataLst>
      <p:tags r:id="rId10"/>
    </p:custDataLst>
    <p:extLst>
      <p:ext uri="{BB962C8B-B14F-4D97-AF65-F5344CB8AC3E}">
        <p14:creationId xmlns:p14="http://schemas.microsoft.com/office/powerpoint/2010/main" val="1097583992"/>
      </p:ext>
    </p:extLst>
  </p:cSld>
  <p:clrMapOvr>
    <a:masterClrMapping/>
  </p:clrMapOvr>
  <p:transition/>
  <p:timing/>
</p:sld>
</file>

<file path=ppt/slides/slide7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F4239D62-3B9E-429C-8022-B738CD9EC0F1}"/>
              </a:ext>
            </a:extLst>
          </p:cNvPr>
          <p:cNvSpPr>
            <a:spLocks noGrp="1"/>
          </p:cNvSpPr>
          <p:nvPr>
            <p:ph type="ctrTitle"/>
            <p:custDataLst>
              <p:tags r:id="rId3"/>
            </p:custDataLst>
          </p:nvPr>
        </p:nvSpPr>
        <p:spPr/>
        <p:txBody>
          <a:bodyPr/>
          <a:lstStyle/>
          <a:p>
            <a:r>
              <a:rPr lang="en-US"/>
              <a:t>Thank You!</a:t>
            </a:r>
          </a:p>
        </p:txBody>
      </p:sp>
      <p:sp>
        <p:nvSpPr>
          <p:cNvPr id="5" name="Subtitle 4">
            <a:extLst>
              <a:ext uri="{FF2B5EF4-FFF2-40B4-BE49-F238E27FC236}">
                <a16:creationId xmlns:a16="http://schemas.microsoft.com/office/drawing/2014/main" id="{A0A91A61-C603-4E8A-B25F-AE1C6E29E032}"/>
              </a:ext>
            </a:extLst>
          </p:cNvPr>
          <p:cNvSpPr>
            <a:spLocks noGrp="1"/>
          </p:cNvSpPr>
          <p:nvPr>
            <p:ph type="subTitle" idx="1"/>
            <p:custDataLst>
              <p:tags r:id="rId4"/>
            </p:custDataLst>
          </p:nvPr>
        </p:nvSpPr>
        <p:spPr/>
        <p:txBody>
          <a:bodyPr>
            <a:normAutofit fontScale="92500" lnSpcReduction="10000"/>
          </a:bodyPr>
          <a:lstStyle/>
          <a:p>
            <a:r>
              <a:rPr lang="en-US"/>
              <a:t>Thank you for all the work you do on behalf of our nation’s most vulnerable youth!</a:t>
            </a:r>
          </a:p>
        </p:txBody>
      </p:sp>
      <p:sp>
        <p:nvSpPr>
          <p:cNvPr id="6" name="Text Placeholder 5">
            <a:extLst>
              <a:ext uri="{FF2B5EF4-FFF2-40B4-BE49-F238E27FC236}">
                <a16:creationId xmlns:a16="http://schemas.microsoft.com/office/drawing/2014/main" id="{93CD9FC0-8FC3-45E2-B247-7E10C8F3485B}"/>
              </a:ext>
            </a:extLst>
          </p:cNvPr>
          <p:cNvSpPr>
            <a:spLocks noGrp="1"/>
          </p:cNvSpPr>
          <p:nvPr>
            <p:ph type="body" idx="20"/>
            <p:custDataLst>
              <p:tags r:id="rId5"/>
            </p:custDataLst>
          </p:nvPr>
        </p:nvSpPr>
        <p:spPr/>
        <p:txBody>
          <a:bodyPr/>
          <a:lstStyle/>
          <a:p>
            <a:r>
              <a:rPr lang="en-US"/>
              <a:t>Need help?  Email: </a:t>
            </a:r>
            <a:r>
              <a:rPr lang="en-US">
                <a:hlinkClick/>
              </a:rPr>
              <a:t>Support@workforceGPS.org</a:t>
            </a:r>
            <a:endParaRPr lang="en-US"/>
          </a:p>
        </p:txBody>
      </p:sp>
      <p:sp>
        <p:nvSpPr>
          <p:cNvPr id="7" name="New shape"/>
          <p:cNvSpPr/>
          <p:nvPr>
            <p:custDataLst>
              <p:tags r:id="rId6"/>
            </p:custDataLst>
          </p:nvPr>
        </p:nvSpPr>
        <p:spPr>
          <a:xfrm>
            <a:off x="2698955" y="6453683"/>
            <a:ext cx="2540000" cy="3810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7"/>
              </a:rPr>
              <a:t>_</a:t>
            </a:r>
          </a:p>
        </p:txBody>
      </p:sp>
    </p:spTree>
    <p:custDataLst>
      <p:tags r:id="rId8"/>
    </p:custDataLst>
    <p:extLst>
      <p:ext uri="{BB962C8B-B14F-4D97-AF65-F5344CB8AC3E}">
        <p14:creationId xmlns:p14="http://schemas.microsoft.com/office/powerpoint/2010/main" val="844989867"/>
      </p:ext>
    </p:extLst>
  </p:cSld>
  <p:clrMapOvr>
    <a:masterClrMapping/>
  </p:clrMapOvr>
  <p:transition/>
  <p:timing/>
</p:sld>
</file>

<file path=ppt/slides/slide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Slide Number Placeholder 3">
            <a:extLst>
              <a:ext uri="{FF2B5EF4-FFF2-40B4-BE49-F238E27FC236}">
                <a16:creationId xmlns:a16="http://schemas.microsoft.com/office/drawing/2014/main" id="{2B46E5AE-23BD-49EE-ABC8-B1F84CC28EEF}"/>
              </a:ext>
            </a:extLst>
          </p:cNvPr>
          <p:cNvSpPr>
            <a:spLocks noGrp="1"/>
          </p:cNvSpPr>
          <p:nvPr>
            <p:ph type="sldNum" sz="quarter" idx="12"/>
            <p:custDataLst>
              <p:tags r:id="rId2"/>
            </p:custDataLst>
          </p:nvPr>
        </p:nvSpPr>
        <p:spPr/>
        <p:txBody>
          <a:bodyPr/>
          <a:lstStyle/>
          <a:p>
            <a:fld id="{158B7785-F6D6-45F8-833E-07BD84680091}" type="slidenum">
              <a:rPr lang="en-US" smtClean="0"/>
              <a:t>8</a:t>
            </a:fld>
            <a:endParaRPr lang="en-US"/>
          </a:p>
        </p:txBody>
      </p:sp>
      <p:sp>
        <p:nvSpPr>
          <p:cNvPr id="3" name="Title 2">
            <a:extLst>
              <a:ext uri="{FF2B5EF4-FFF2-40B4-BE49-F238E27FC236}">
                <a16:creationId xmlns:a16="http://schemas.microsoft.com/office/drawing/2014/main" id="{3F82E2C5-9465-4D62-9D11-434910C088F2}"/>
              </a:ext>
            </a:extLst>
          </p:cNvPr>
          <p:cNvSpPr>
            <a:spLocks noGrp="1"/>
          </p:cNvSpPr>
          <p:nvPr>
            <p:ph type="title"/>
            <p:custDataLst>
              <p:tags r:id="rId3"/>
            </p:custDataLst>
          </p:nvPr>
        </p:nvSpPr>
        <p:spPr/>
        <p:txBody>
          <a:bodyPr/>
          <a:lstStyle/>
          <a:p>
            <a:r>
              <a:rPr lang="en-US"/>
              <a:t>Introduction </a:t>
            </a:r>
          </a:p>
        </p:txBody>
      </p:sp>
      <p:sp>
        <p:nvSpPr>
          <p:cNvPr id="5" name="Text Placeholder 4">
            <a:extLst>
              <a:ext uri="{FF2B5EF4-FFF2-40B4-BE49-F238E27FC236}">
                <a16:creationId xmlns:a16="http://schemas.microsoft.com/office/drawing/2014/main" id="{FD5EED7B-1CC4-483E-BE42-D24C9444940B}"/>
              </a:ext>
            </a:extLst>
          </p:cNvPr>
          <p:cNvSpPr>
            <a:spLocks noGrp="1"/>
          </p:cNvSpPr>
          <p:nvPr>
            <p:ph type="body" idx="1"/>
            <p:custDataLst>
              <p:tags r:id="rId4"/>
            </p:custDataLst>
          </p:nvPr>
        </p:nvSpPr>
        <p:spPr/>
        <p:txBody>
          <a:bodyPr/>
          <a:lstStyle/>
          <a:p>
            <a:r>
              <a:rPr lang="en-US"/>
              <a:t>What are we learning from the field?</a:t>
            </a:r>
          </a:p>
        </p:txBody>
      </p:sp>
    </p:spTree>
    <p:custDataLst>
      <p:tags r:id="rId5"/>
    </p:custDataLst>
    <p:extLst>
      <p:ext uri="{BB962C8B-B14F-4D97-AF65-F5344CB8AC3E}">
        <p14:creationId xmlns:p14="http://schemas.microsoft.com/office/powerpoint/2010/main" val="3158919530"/>
      </p:ext>
    </p:extLst>
  </p:cSld>
  <p:clrMapOvr>
    <a:masterClrMapping/>
  </p:clrMapOvr>
  <p:transition/>
  <p:timing/>
</p:sld>
</file>

<file path=ppt/slides/slide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sz="quarter" idx="12"/>
            <p:custDataLst>
              <p:tags r:id="rId2"/>
            </p:custDataLst>
          </p:nvPr>
        </p:nvSpPr>
        <p:spPr/>
        <p:txBody>
          <a:bodyPr/>
          <a:lstStyle/>
          <a:p>
            <a:fld id="{158B7785-F6D6-45F8-833E-07BD84680091}" type="slidenum">
              <a:rPr lang="en-US" smtClean="0"/>
              <a:t>9</a:t>
            </a:fld>
            <a:endParaRPr lang="en-US"/>
          </a:p>
        </p:txBody>
      </p:sp>
      <p:sp>
        <p:nvSpPr>
          <p:cNvPr id="3" name="Title 2"/>
          <p:cNvSpPr>
            <a:spLocks noGrp="1"/>
          </p:cNvSpPr>
          <p:nvPr>
            <p:ph type="title"/>
            <p:custDataLst>
              <p:tags r:id="rId3"/>
            </p:custDataLst>
          </p:nvPr>
        </p:nvSpPr>
        <p:spPr/>
        <p:txBody>
          <a:bodyPr/>
          <a:lstStyle/>
          <a:p>
            <a:r>
              <a:rPr lang="en-US"/>
              <a:t>WIOA Youth Program COVID-19 Session May 4, 2020</a:t>
            </a:r>
          </a:p>
        </p:txBody>
      </p:sp>
      <p:sp>
        <p:nvSpPr>
          <p:cNvPr id="4" name="Content Placeholder 3"/>
          <p:cNvSpPr>
            <a:spLocks noGrp="1"/>
          </p:cNvSpPr>
          <p:nvPr>
            <p:ph idx="1"/>
            <p:custDataLst>
              <p:tags r:id="rId4"/>
            </p:custDataLst>
          </p:nvPr>
        </p:nvSpPr>
        <p:spPr/>
        <p:txBody>
          <a:bodyPr>
            <a:normAutofit fontScale="85000" lnSpcReduction="10000"/>
          </a:bodyPr>
          <a:lstStyle/>
          <a:p>
            <a:r>
              <a:rPr lang="en-US" sz="2400"/>
              <a:t>ETA conducted a "WIOA Youth Program COVID-19 Session" Monday, May 4, 2020 at 2pm (ET).  During this event, answers to pre-submitted questions were given as well as resources and best practices were shared.</a:t>
            </a:r>
            <a:endParaRPr lang="en-US" sz="2200"/>
          </a:p>
          <a:p>
            <a:pPr>
              <a:spcBef>
                <a:spcPct val="0"/>
              </a:spcBef>
            </a:pPr>
            <a:endParaRPr lang="en-US" sz="2400"/>
          </a:p>
          <a:p>
            <a:pPr>
              <a:spcBef>
                <a:spcPct val="0"/>
              </a:spcBef>
            </a:pPr>
            <a:r>
              <a:rPr lang="en-US" sz="2400"/>
              <a:t>ETA developed: </a:t>
            </a:r>
          </a:p>
          <a:p>
            <a:pPr lvl="1">
              <a:spcBef>
                <a:spcPct val="0"/>
              </a:spcBef>
            </a:pPr>
            <a:r>
              <a:rPr lang="en-US"/>
              <a:t>A series of technical assistance resources and frequently asked questions (FAQs)</a:t>
            </a:r>
          </a:p>
          <a:p>
            <a:pPr lvl="2">
              <a:spcBef>
                <a:spcPct val="0"/>
              </a:spcBef>
            </a:pPr>
            <a:r>
              <a:rPr lang="en-US">
                <a:hlinkClick/>
              </a:rPr>
              <a:t>https://www.workforcegps.org/resources/2020/03/18/23/35/Coronavirus-COVID-19-Resources</a:t>
            </a:r>
            <a:r>
              <a:rPr lang="en-US"/>
              <a:t>.  </a:t>
            </a:r>
          </a:p>
          <a:p>
            <a:pPr lvl="1">
              <a:spcBef>
                <a:spcPct val="0"/>
              </a:spcBef>
            </a:pPr>
            <a:r>
              <a:rPr lang="en-US"/>
              <a:t>“WIOA Youth Program COVID-19 Session Lessons Shared” which highlights attendees shared solutions </a:t>
            </a:r>
          </a:p>
          <a:p>
            <a:pPr lvl="2">
              <a:spcBef>
                <a:spcPct val="0"/>
              </a:spcBef>
            </a:pPr>
            <a:r>
              <a:rPr lang="en-US">
                <a:hlinkClick/>
              </a:rPr>
              <a:t>https://youth.workforcegps.org/resources/2020/06/15/18/59/WIOA-Youth-Program-COVID-19-Session-Lessons-Shared</a:t>
            </a:r>
            <a:r>
              <a:rPr lang="en-US"/>
              <a:t> </a:t>
            </a:r>
            <a:endParaRPr lang="en-US" b="1"/>
          </a:p>
          <a:p>
            <a:pPr lvl="1">
              <a:spcBef>
                <a:spcPct val="0"/>
              </a:spcBef>
            </a:pPr>
            <a:r>
              <a:rPr lang="en-US"/>
              <a:t>Region 6: Strategies for Operating the YouthBuild Program in a Virtual Environment Training Series, </a:t>
            </a:r>
            <a:r>
              <a:rPr lang="en-US">
                <a:hlinkClick/>
              </a:rPr>
              <a:t>https://</a:t>
            </a:r>
            <a:r>
              <a:rPr lang="en-US" smtClean="0">
                <a:hlinkClick/>
              </a:rPr>
              <a:t>youthbuild.workforcegps.org/resources/2020/05/19/12/29/Region-6-Strategies-for-Operating-the-YouthBuild-Program-In-a-Virtual-Environment</a:t>
            </a:r>
            <a:r>
              <a:rPr lang="en-US" smtClean="0"/>
              <a:t> </a:t>
            </a:r>
            <a:endParaRPr lang="en-US"/>
          </a:p>
          <a:p>
            <a:pPr lvl="1">
              <a:spcBef>
                <a:spcPct val="0"/>
              </a:spcBef>
            </a:pPr>
            <a:r>
              <a:rPr lang="en-US" smtClean="0"/>
              <a:t>Resources </a:t>
            </a:r>
            <a:r>
              <a:rPr lang="en-US"/>
              <a:t>on Virtual Engagement pages Part One &amp; Two </a:t>
            </a:r>
          </a:p>
          <a:p>
            <a:pPr lvl="2">
              <a:spcBef>
                <a:spcPct val="0"/>
              </a:spcBef>
            </a:pPr>
            <a:r>
              <a:rPr lang="en-US">
                <a:hlinkClick/>
              </a:rPr>
              <a:t>https://youth.workforcegps.org/resources/2020/06/18/13/10/Resources-on-Virtual-Engagement</a:t>
            </a:r>
            <a:r>
              <a:rPr lang="en-US"/>
              <a:t> </a:t>
            </a:r>
          </a:p>
          <a:p>
            <a:pPr lvl="2">
              <a:spcBef>
                <a:spcPct val="0"/>
              </a:spcBef>
            </a:pPr>
            <a:r>
              <a:rPr lang="en-US">
                <a:hlinkClick/>
              </a:rPr>
              <a:t>https://youth.workforcegps.org/resources/2020/06/18/20/00/Resources-on-Virtual-Engagement-part-2</a:t>
            </a:r>
            <a:r>
              <a:rPr lang="en-US"/>
              <a:t> </a:t>
            </a:r>
          </a:p>
          <a:p>
            <a:pPr lvl="1">
              <a:spcBef>
                <a:spcPct val="0"/>
              </a:spcBef>
            </a:pPr>
            <a:endParaRPr lang="en-US" sz="4400"/>
          </a:p>
        </p:txBody>
      </p:sp>
      <p:sp>
        <p:nvSpPr>
          <p:cNvPr id="5" name="New shape"/>
          <p:cNvSpPr/>
          <p:nvPr>
            <p:custDataLst>
              <p:tags r:id="rId5"/>
            </p:custDataLst>
          </p:nvPr>
        </p:nvSpPr>
        <p:spPr>
          <a:xfrm>
            <a:off x="897306" y="2703767"/>
            <a:ext cx="2540000" cy="3810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6"/>
              </a:rPr>
              <a:t>_</a:t>
            </a:r>
          </a:p>
        </p:txBody>
      </p:sp>
      <p:sp>
        <p:nvSpPr>
          <p:cNvPr id="6" name="New shape"/>
          <p:cNvSpPr/>
          <p:nvPr>
            <p:custDataLst>
              <p:tags r:id="rId7"/>
            </p:custDataLst>
          </p:nvPr>
        </p:nvSpPr>
        <p:spPr>
          <a:xfrm>
            <a:off x="897306" y="3468053"/>
            <a:ext cx="2540000" cy="3810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8"/>
              </a:rPr>
              <a:t>_</a:t>
            </a:r>
          </a:p>
        </p:txBody>
      </p:sp>
      <p:sp>
        <p:nvSpPr>
          <p:cNvPr id="7" name="New shape"/>
          <p:cNvSpPr/>
          <p:nvPr>
            <p:custDataLst>
              <p:tags r:id="rId9"/>
            </p:custDataLst>
          </p:nvPr>
        </p:nvSpPr>
        <p:spPr>
          <a:xfrm>
            <a:off x="897306" y="4263322"/>
            <a:ext cx="2540000" cy="3810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0"/>
              </a:rPr>
              <a:t>_</a:t>
            </a:r>
          </a:p>
        </p:txBody>
      </p:sp>
      <p:sp>
        <p:nvSpPr>
          <p:cNvPr id="8" name="New shape"/>
          <p:cNvSpPr/>
          <p:nvPr>
            <p:custDataLst>
              <p:tags r:id="rId11"/>
            </p:custDataLst>
          </p:nvPr>
        </p:nvSpPr>
        <p:spPr>
          <a:xfrm>
            <a:off x="1687930" y="4263322"/>
            <a:ext cx="2540000" cy="3810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0"/>
              </a:rPr>
              <a:t>_</a:t>
            </a:r>
          </a:p>
        </p:txBody>
      </p:sp>
      <p:sp>
        <p:nvSpPr>
          <p:cNvPr id="9" name="New shape"/>
          <p:cNvSpPr/>
          <p:nvPr>
            <p:custDataLst>
              <p:tags r:id="rId12"/>
            </p:custDataLst>
          </p:nvPr>
        </p:nvSpPr>
        <p:spPr>
          <a:xfrm>
            <a:off x="897306" y="4996625"/>
            <a:ext cx="2540000" cy="3810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3"/>
              </a:rPr>
              <a:t>_</a:t>
            </a:r>
          </a:p>
        </p:txBody>
      </p:sp>
      <p:sp>
        <p:nvSpPr>
          <p:cNvPr id="10" name="New shape"/>
          <p:cNvSpPr/>
          <p:nvPr>
            <p:custDataLst>
              <p:tags r:id="rId14"/>
            </p:custDataLst>
          </p:nvPr>
        </p:nvSpPr>
        <p:spPr>
          <a:xfrm>
            <a:off x="897306" y="5242751"/>
            <a:ext cx="2540000" cy="3810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5"/>
              </a:rPr>
              <a:t>_</a:t>
            </a:r>
          </a:p>
        </p:txBody>
      </p:sp>
    </p:spTree>
    <p:custDataLst>
      <p:tags r:id="rId16"/>
    </p:custDataLst>
    <p:extLst>
      <p:ext uri="{BB962C8B-B14F-4D97-AF65-F5344CB8AC3E}">
        <p14:creationId xmlns:p14="http://schemas.microsoft.com/office/powerpoint/2010/main" val="2804681855"/>
      </p:ext>
    </p:extLst>
  </p:cSld>
  <p:clrMapOvr>
    <a:masterClrMapping/>
  </p:clrMapOvr>
  <p:transition/>
  <p:timing/>
</p:sld>
</file>

<file path=ppt/tags/tag1.xml><?xml version="1.0" encoding="utf-8"?>
<p:tagLst xmlns:p="http://schemas.openxmlformats.org/presentationml/2006/main">
  <p:tag name="PRESENTER_SHAPEINFO" val="&lt;ThreeDShapeInfo&gt;&lt;uuid val=&quot;{4d74f9c4-caef-4336-a118-4230485925ef}&quot; /&gt;&lt;isInvalidForFieldText val=&quot;0&quot; /&gt;&lt;Image&gt;&lt;filename val=&quot;E:\breeze\content\14339732\1962190371-1\input\breezo\data\asimages\{4d74f9c4-caef-4336-a118-4230485925ef}.png&quot; /&gt;&lt;left val=&quot;0&quot; /&gt;&lt;top val=&quot;0&quot; /&gt;&lt;width val=&quot;653&quot; /&gt;&lt;height val=&quot;720&quot; /&gt;&lt;hasText val=&quot;1&quot; /&gt;&lt;/Image&gt;&lt;/ThreeDShapeInfo&gt;"/>
</p:tagLst>
</file>

<file path=ppt/tags/tag10.xml><?xml version="1.0" encoding="utf-8"?>
<p:tagLst xmlns:p="http://schemas.openxmlformats.org/presentationml/2006/main">
  <p:tag name="PRESENTER_SHAPETEXTINFO" val="&lt;ShapeTextInfo&gt;&lt;TableIndex row=&quot;-1&quot; col=&quot;-1&quot;&gt;&lt;linesCount val=&quot;5&quot; /&gt;&lt;lineCharCount val=&quot;33&quot; /&gt;&lt;lineCharCount val=&quot;13&quot; /&gt;&lt;lineCharCount val=&quot;12&quot; /&gt;&lt;lineCharCount val=&quot;13&quot; /&gt;&lt;lineCharCount val=&quot;11&quot; /&gt;&lt;/TableIndex&gt;&lt;/ShapeTextInfo&gt;"/>
</p:tagLst>
</file>

<file path=ppt/tags/tag100.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01.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02.xml><?xml version="1.0" encoding="utf-8"?>
<p:tagLst xmlns:p="http://schemas.openxmlformats.org/presentationml/2006/main">
  <p:tag name="PRESENTER_SHAPETEXTINFO" val="&lt;ShapeTextInfo&gt;&lt;TableIndex row=&quot;-1&quot; col=&quot;-1&quot;&gt;&lt;linesCount val=&quot;1&quot; /&gt;&lt;lineCharCount val=&quot;3&quot; /&gt;&lt;/TableIndex&gt;&lt;/ShapeTextInfo&gt;"/>
</p:tagLst>
</file>

<file path=ppt/tags/tag103.xml><?xml version="1.0" encoding="utf-8"?>
<p:tagLst xmlns:p="http://schemas.openxmlformats.org/presentationml/2006/main">
  <p:tag name="PRESENTER_SHAPETEXTINFO" val="&lt;ShapeTextInfo&gt;&lt;TableIndex row=&quot;-1&quot; col=&quot;-1&quot;&gt;&lt;linesCount val=&quot;1&quot; /&gt;&lt;lineCharCount val=&quot;31&quot; /&gt;&lt;/TableIndex&gt;&lt;/ShapeTextInfo&gt;"/>
</p:tagLst>
</file>

<file path=ppt/tags/tag104.xml><?xml version="1.0" encoding="utf-8"?>
<p:tagLst xmlns:p="http://schemas.openxmlformats.org/presentationml/2006/main">
  <p:tag name="PRESENTER_SHAPETEXTINFO" val="&lt;ShapeTextInfo&gt;&lt;TableIndex row=&quot;-1&quot; col=&quot;-1&quot;&gt;&lt;linesCount val=&quot;5&quot; /&gt;&lt;lineCharCount val=&quot;19&quot; /&gt;&lt;lineCharCount val=&quot;9&quot; /&gt;&lt;lineCharCount val=&quot;13&quot; /&gt;&lt;lineCharCount val=&quot;6&quot; /&gt;&lt;lineCharCount val=&quot;5&quot; /&gt;&lt;/TableIndex&gt;&lt;/ShapeTextInfo&gt;"/>
</p:tagLst>
</file>

<file path=ppt/tags/tag105.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06.xml><?xml version="1.0" encoding="utf-8"?>
<p:tagLst xmlns:p="http://schemas.openxmlformats.org/presentationml/2006/main">
  <p:tag name="PRESENTER_SHAPEINFO" val="&lt;ThreeDShapeInfo&gt;&lt;uuid val=&quot;{4bfbdd96-0f22-4872-8498-5cdd48c3539f}&quot; /&gt;&lt;isInvalidForFieldText val=&quot;0&quot; /&gt;&lt;Image&gt;&lt;filename val=&quot;E:\breeze\content\14339732\1962190371-1\input\breezo\data\asimages\{4bfbdd96-0f22-4872-8498-5cdd48c3539f}.png&quot; /&gt;&lt;left val=&quot;1010&quot; /&gt;&lt;top val=&quot;659&quot; /&gt;&lt;width val=&quot;147&quot; /&gt;&lt;height val=&quot;51&quot; /&gt;&lt;hasText val=&quot;1&quot; /&gt;&lt;/Image&gt;&lt;/ThreeDShapeInfo&gt;"/>
</p:tagLst>
</file>

<file path=ppt/tags/tag107.xml><?xml version="1.0" encoding="utf-8"?>
<p:tagLst xmlns:p="http://schemas.openxmlformats.org/presentationml/2006/main">
  <p:tag name="PRESENTER_SHAPEINFO" val="&lt;ThreeDShapeInfo&gt;&lt;uuid val=&quot;{7ddc7188-289f-4f0b-8532-8ff50e3263f7}&quot; /&gt;&lt;isInvalidForFieldText val=&quot;0&quot; /&gt;&lt;Image&gt;&lt;filename val=&quot;E:\breeze\content\14339732\1962190371-1\input\breezo\data\asimages\{7ddc7188-289f-4f0b-8532-8ff50e3263f7}.png&quot; /&gt;&lt;left val=&quot;34&quot; /&gt;&lt;top val=&quot;675&quot; /&gt;&lt;width val=&quot;226&quot; /&gt;&lt;height val=&quot;21&quot; /&gt;&lt;hasText val=&quot;1&quot; /&gt;&lt;/Image&gt;&lt;/ThreeDShapeInfo&gt;"/>
</p:tagLst>
</file>

<file path=ppt/tags/tag108.xml><?xml version="1.0" encoding="utf-8"?>
<p:tagLst xmlns:p="http://schemas.openxmlformats.org/presentationml/2006/main">
  <p:tag name="PRESENTER_SHAPEINFO" val="&lt;ThreeDShapeInfo&gt;&lt;uuid val=&quot;&quot; /&gt;&lt;isInvalidForFieldText val=&quot;0&quot; /&gt;&lt;Image&gt;&lt;filename val=&quot;E:\breeze\content\14339732\1962190371-1\input\breezo\data\asimages\{3d330611-4f34-4835-a3c7-730e5e7fe92b}.png&quot; /&gt;&lt;left val=&quot;1184&quot; /&gt;&lt;top val=&quot;594&quot; /&gt;&lt;width val=&quot;95&quot; /&gt;&lt;height val=&quot;126&quot; /&gt;&lt;hasText val=&quot;1&quot; /&gt;&lt;/Image&gt;&lt;/ThreeDShapeInfo&gt;"/>
</p:tagLst>
</file>

<file path=ppt/tags/tag109.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1.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10.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11.xml><?xml version="1.0" encoding="utf-8"?>
<p:tagLst xmlns:p="http://schemas.openxmlformats.org/presentationml/2006/main">
  <p:tag name="PRESENTER_SHAPEINFO" val="&lt;ThreeDShapeInfo&gt;&lt;uuid val=&quot;{6b9a3f22-dc59-456c-953c-420cbb6bc0dc}&quot; /&gt;&lt;isInvalidForFieldText val=&quot;0&quot; /&gt;&lt;Image&gt;&lt;filename val=&quot;E:\breeze\content\14339732\1962190371-1\input\breezo\data\asimages\{6b9a3f22-dc59-456c-953c-420cbb6bc0dc}.png&quot; /&gt;&lt;left val=&quot;0&quot; /&gt;&lt;top val=&quot;89&quot; /&gt;&lt;width val=&quot;1280&quot; /&gt;&lt;height val=&quot;5&quot; /&gt;&lt;hasText val=&quot;1&quot; /&gt;&lt;/Image&gt;&lt;/ThreeDShapeInfo&gt;"/>
  <p:tag name="PRESENTER_SHAPETEXTINFO" val="&lt;ShapeTextInfo&gt;&lt;TableIndex row=&quot;-1&quot; col=&quot;-1&quot;&gt;&lt;linesCount val=&quot;0&quot; /&gt;&lt;/TableIndex&gt;&lt;/ShapeTextInfo&gt;"/>
</p:tagLst>
</file>

<file path=ppt/tags/tag112.xml><?xml version="1.0" encoding="utf-8"?>
<p:tagLst xmlns:p="http://schemas.openxmlformats.org/presentationml/2006/main">
  <p:tag name="PRESENTER_SHAPEINFO" val="&lt;ThreeDShapeInfo&gt;&lt;uuid val=&quot;&quot; /&gt;&lt;isInvalidForFieldText val=&quot;0&quot; /&gt;&lt;Image&gt;&lt;filename val=&quot;E:\breeze\content\14339732\1962190371-1\input\breezo\data\asimages\{649ecaee-e386-427a-a8ff-213b01e82ce5}.png&quot; /&gt;&lt;left val=&quot;0&quot; /&gt;&lt;top val=&quot;0&quot; /&gt;&lt;width val=&quot;84&quot; /&gt;&lt;height val=&quot;132&quot; /&gt;&lt;hasText val=&quot;1&quot; /&gt;&lt;/Image&gt;&lt;/ThreeDShapeInfo&gt;"/>
</p:tagLst>
</file>

<file path=ppt/tags/tag113.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14.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15.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16.xml><?xml version="1.0" encoding="utf-8"?>
<p:tagLst xmlns:p="http://schemas.openxmlformats.org/presentationml/2006/main">
  <p:tag name="PRESENTER_SHAPETEXTINFO" val="&lt;ShapeTextInfo&gt;&lt;TableIndex row=&quot;-1&quot; col=&quot;-1&quot;&gt;&lt;linesCount val=&quot;1&quot; /&gt;&lt;lineCharCount val=&quot;3&quot; /&gt;&lt;/TableIndex&gt;&lt;/ShapeTextInfo&gt;"/>
</p:tagLst>
</file>

<file path=ppt/tags/tag117.xml><?xml version="1.0" encoding="utf-8"?>
<p:tagLst xmlns:p="http://schemas.openxmlformats.org/presentationml/2006/main">
  <p:tag name="PRESENTER_SHAPETEXTINFO" val="&lt;ShapeTextInfo&gt;&lt;TableIndex row=&quot;-1&quot; col=&quot;-1&quot;&gt;&lt;linesCount val=&quot;1&quot; /&gt;&lt;lineCharCount val=&quot;32&quot; /&gt;&lt;/TableIndex&gt;&lt;/ShapeTextInfo&gt;"/>
</p:tagLst>
</file>

<file path=ppt/tags/tag118.xml><?xml version="1.0" encoding="utf-8"?>
<p:tagLst xmlns:p="http://schemas.openxmlformats.org/presentationml/2006/main">
  <p:tag name="PRESENTER_SHAPETEXTINFO" val="&lt;ShapeTextInfo&gt;&lt;TableIndex row=&quot;-1&quot; col=&quot;-1&quot;&gt;&lt;linesCount val=&quot;5&quot; /&gt;&lt;lineCharCount val=&quot;19&quot; /&gt;&lt;lineCharCount val=&quot;9&quot; /&gt;&lt;lineCharCount val=&quot;13&quot; /&gt;&lt;lineCharCount val=&quot;6&quot; /&gt;&lt;lineCharCount val=&quot;5&quot; /&gt;&lt;/TableIndex&gt;&lt;/ShapeTextInfo&gt;"/>
</p:tagLst>
</file>

<file path=ppt/tags/tag119.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2.xml><?xml version="1.0" encoding="utf-8"?>
<p:tagLst xmlns:p="http://schemas.openxmlformats.org/presentationml/2006/main">
  <p:tag name="PRESENTER_SHAPEINFO" val="&lt;ThreeDShapeInfo&gt;&lt;uuid val=&quot;&quot; /&gt;&lt;isInvalidForFieldText val=&quot;0&quot; /&gt;&lt;Image&gt;&lt;filename val=&quot;E:\breeze\content\14339732\1962190371-1\input\breezo\data\asimages\{9dea6922-25b2-41d6-843a-9c105f2f5d82}.png&quot; /&gt;&lt;left val=&quot;628&quot; /&gt;&lt;top val=&quot;0&quot; /&gt;&lt;width val=&quot;652&quot; /&gt;&lt;height val=&quot;720&quot; /&gt;&lt;hasText val=&quot;1&quot; /&gt;&lt;/Image&gt;&lt;/ThreeDShapeInfo&gt;"/>
</p:tagLst>
</file>

<file path=ppt/tags/tag120.xml><?xml version="1.0" encoding="utf-8"?>
<p:tagLst xmlns:p="http://schemas.openxmlformats.org/presentationml/2006/main">
  <p:tag name="PRESENTER_SHAPEINFO" val="&lt;ThreeDShapeInfo&gt;&lt;uuid val=&quot;{67f4f829-aa5b-4dd8-b4e9-37eeb7ef6340}&quot; /&gt;&lt;isInvalidForFieldText val=&quot;0&quot; /&gt;&lt;Image&gt;&lt;filename val=&quot;E:\breeze\content\14339732\1962190371-1\input\breezo\data\asimages\{67f4f829-aa5b-4dd8-b4e9-37eeb7ef6340}.png&quot; /&gt;&lt;left val=&quot;6&quot; /&gt;&lt;top val=&quot;30&quot; /&gt;&lt;width val=&quot;36&quot; /&gt;&lt;height val=&quot;36&quot; /&gt;&lt;hasText val=&quot;1&quot; /&gt;&lt;/Image&gt;&lt;/ThreeDShapeInfo&gt;"/>
</p:tagLst>
</file>

<file path=ppt/tags/tag121.xml><?xml version="1.0" encoding="utf-8"?>
<p:tagLst xmlns:p="http://schemas.openxmlformats.org/presentationml/2006/main">
  <p:tag name="PRESENTER_SHAPETEXTINFO" val="&lt;ShapeTextInfo&gt;&lt;TableIndex row=&quot;-1&quot; col=&quot;-1&quot;&gt;&lt;linesCount val=&quot;1&quot; /&gt;&lt;lineCharCount val=&quot;3&quot; /&gt;&lt;/TableIndex&gt;&lt;/ShapeTextInfo&gt;"/>
</p:tagLst>
</file>

<file path=ppt/tags/tag122.xml><?xml version="1.0" encoding="utf-8"?>
<p:tagLst xmlns:p="http://schemas.openxmlformats.org/presentationml/2006/main">
  <p:tag name="PRESENTER_SHAPETEXTINFO" val="&lt;ShapeTextInfo&gt;&lt;TableIndex row=&quot;-1&quot; col=&quot;-1&quot;&gt;&lt;linesCount val=&quot;1&quot; /&gt;&lt;lineCharCount val=&quot;34&quot; /&gt;&lt;/TableIndex&gt;&lt;/ShapeTextInfo&gt;"/>
</p:tagLst>
</file>

<file path=ppt/tags/tag123.xml><?xml version="1.0" encoding="utf-8"?>
<p:tagLst xmlns:p="http://schemas.openxmlformats.org/presentationml/2006/main">
  <p:tag name="PRESENTER_SHAPETEXTINFO" val="&lt;ShapeTextInfo&gt;&lt;TableIndex row=&quot;-1&quot; col=&quot;-1&quot;&gt;&lt;linesCount val=&quot;1&quot; /&gt;&lt;lineCharCount val=&quot;26&quot; /&gt;&lt;/TableIndex&gt;&lt;/ShapeTextInfo&gt;"/>
</p:tagLst>
</file>

<file path=ppt/tags/tag124.xml><?xml version="1.0" encoding="utf-8"?>
<p:tagLst xmlns:p="http://schemas.openxmlformats.org/presentationml/2006/main">
  <p:tag name="PRESENTER_SHAPETEXTINFO" val="&lt;ShapeTextInfo&gt;&lt;TableIndex row=&quot;-1&quot; col=&quot;-1&quot;&gt;&lt;linesCount val=&quot;2&quot; /&gt;&lt;lineCharCount val=&quot;29&quot; /&gt;&lt;lineCharCount val=&quot;30&quot; /&gt;&lt;/TableIndex&gt;&lt;/ShapeTextInfo&gt;"/>
</p:tagLst>
</file>

<file path=ppt/tags/tag125.xml><?xml version="1.0" encoding="utf-8"?>
<p:tagLst xmlns:p="http://schemas.openxmlformats.org/presentationml/2006/main">
  <p:tag name="PRESENTER_SHAPETEXTINFO" val="&lt;ShapeTextInfo&gt;&lt;TableIndex row=&quot;-1&quot; col=&quot;-1&quot;&gt;&lt;linesCount val=&quot;2&quot; /&gt;&lt;lineCharCount val=&quot;41&quot; /&gt;&lt;lineCharCount val=&quot;28&quot; /&gt;&lt;/TableIndex&gt;&lt;/ShapeTextInfo&gt;"/>
</p:tagLst>
</file>

<file path=ppt/tags/tag126.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27.xml><?xml version="1.0" encoding="utf-8"?>
<p:tagLst xmlns:p="http://schemas.openxmlformats.org/presentationml/2006/main">
  <p:tag name="PRESENTER_SHAPEINFO" val="&lt;ThreeDShapeInfo&gt;&lt;uuid val=&quot;{a34a0d7a-b94f-4a18-b197-0e064dc8fa45}&quot; /&gt;&lt;isInvalidForFieldText val=&quot;0&quot; /&gt;&lt;Image&gt;&lt;filename val=&quot;E:\breeze\content\14339732\1962190371-1\input\breezo\data\asimages\{a34a0d7a-b94f-4a18-b197-0e064dc8fa45}.png&quot; /&gt;&lt;left val=&quot;750&quot; /&gt;&lt;top val=&quot;94&quot; /&gt;&lt;width val=&quot;530&quot; /&gt;&lt;height val=&quot;600&quot; /&gt;&lt;hasText val=&quot;1&quot; /&gt;&lt;/Image&gt;&lt;/ThreeDShapeInfo&gt;"/>
</p:tagLst>
</file>

<file path=ppt/tags/tag128.xml><?xml version="1.0" encoding="utf-8"?>
<p:tagLst xmlns:p="http://schemas.openxmlformats.org/presentationml/2006/main">
  <p:tag name="PRESENTER_SHAPEINFO" val="&lt;ThreeDShapeInfo&gt;&lt;uuid val=&quot;{1a609b86-c289-4832-84ba-0af1746db70b}&quot; /&gt;&lt;isInvalidForFieldText val=&quot;0&quot; /&gt;&lt;Image&gt;&lt;filename val=&quot;E:\breeze\content\14339732\1962190371-1\input\breezo\data\asimages\{1a609b86-c289-4832-84ba-0af1746db70b}.png&quot; /&gt;&lt;left val=&quot;14&quot; /&gt;&lt;top val=&quot;28&quot; /&gt;&lt;width val=&quot;25&quot; /&gt;&lt;height val=&quot;39&quot; /&gt;&lt;hasText val=&quot;1&quot; /&gt;&lt;/Image&gt;&lt;/ThreeDShapeInfo&gt;"/>
</p:tagLst>
</file>

<file path=ppt/tags/tag129.xml><?xml version="1.0" encoding="utf-8"?>
<p:tagLst xmlns:p="http://schemas.openxmlformats.org/presentationml/2006/main">
  <p:tag name="PRESENTER_SHAPETEXTINFO" val="&lt;ShapeTextInfo&gt;&lt;TableIndex row=&quot;-1&quot; col=&quot;-1&quot;&gt;&lt;linesCount val=&quot;1&quot; /&gt;&lt;lineCharCount val=&quot;3&quot; /&gt;&lt;/TableIndex&gt;&lt;/ShapeTextInfo&gt;"/>
</p:tagLst>
</file>

<file path=ppt/tags/tag13.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30.xml><?xml version="1.0" encoding="utf-8"?>
<p:tagLst xmlns:p="http://schemas.openxmlformats.org/presentationml/2006/main">
  <p:tag name="PRESENTER_SHAPETEXTINFO" val="&lt;ShapeTextInfo&gt;&lt;TableIndex row=&quot;-1&quot; col=&quot;-1&quot;&gt;&lt;linesCount val=&quot;1&quot; /&gt;&lt;lineCharCount val=&quot;38&quot; /&gt;&lt;/TableIndex&gt;&lt;/ShapeTextInfo&gt;"/>
</p:tagLst>
</file>

<file path=ppt/tags/tag131.xml><?xml version="1.0" encoding="utf-8"?>
<p:tagLst xmlns:p="http://schemas.openxmlformats.org/presentationml/2006/main">
  <p:tag name="PRESENTER_SHAPETEXTINFO" val="&lt;ShapeTextInfo&gt;&lt;TableIndex row=&quot;-1&quot; col=&quot;-1&quot;&gt;&lt;linesCount val=&quot;2&quot; /&gt;&lt;lineCharCount val=&quot;26&quot; /&gt;&lt;lineCharCount val=&quot;30&quot; /&gt;&lt;/TableIndex&gt;&lt;/ShapeTextInfo&gt;"/>
</p:tagLst>
</file>

<file path=ppt/tags/tag132.xml><?xml version="1.0" encoding="utf-8"?>
<p:tagLst xmlns:p="http://schemas.openxmlformats.org/presentationml/2006/main">
  <p:tag name="PRESENTER_SHAPETEXTINFO" val="&lt;ShapeTextInfo&gt;&lt;TableIndex row=&quot;-1&quot; col=&quot;-1&quot;&gt;&lt;linesCount val=&quot;1&quot; /&gt;&lt;lineCharCount val=&quot;93&quot; /&gt;&lt;/TableIndex&gt;&lt;/ShapeTextInfo&gt;"/>
</p:tagLst>
</file>

<file path=ppt/tags/tag133.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34.xml><?xml version="1.0" encoding="utf-8"?>
<p:tagLst xmlns:p="http://schemas.openxmlformats.org/presentationml/2006/main">
  <p:tag name="PRESENTER_SHAPEINFO" val="&lt;ThreeDShapeInfo&gt;&lt;uuid val=&quot;{93a3a06d-8f54-4560-a94b-b36b52f0dc6e}&quot; /&gt;&lt;isInvalidForFieldText val=&quot;0&quot; /&gt;&lt;Image&gt;&lt;filename val=&quot;E:\breeze\content\14339732\1962190371-1\input\breezo\data\asimages\{93a3a06d-8f54-4560-a94b-b36b52f0dc6e}.png&quot; /&gt;&lt;left val=&quot;132&quot; /&gt;&lt;top val=&quot;92&quot; /&gt;&lt;width val=&quot;1147&quot; /&gt;&lt;height val=&quot;562&quot; /&gt;&lt;hasText val=&quot;1&quot; /&gt;&lt;/Image&gt;&lt;/ThreeDShapeInfo&gt;"/>
</p:tagLst>
</file>

<file path=ppt/tags/tag135.xml><?xml version="1.0" encoding="utf-8"?>
<p:tagLst xmlns:p="http://schemas.openxmlformats.org/presentationml/2006/main">
  <p:tag name="PRESENTER_SHAPEINFO" val="&lt;ThreeDShapeInfo&gt;&lt;uuid val=&quot;{9775cdd0-5182-4597-970a-f440e3720351}&quot; /&gt;&lt;isInvalidForFieldText val=&quot;0&quot; /&gt;&lt;Image&gt;&lt;filename val=&quot;E:\breeze\content\14339732\1962190371-1\input\breezo\data\asimages\{9775cdd0-5182-4597-970a-f440e3720351}.png&quot; /&gt;&lt;left val=&quot;8&quot; /&gt;&lt;top val=&quot;30&quot; /&gt;&lt;width val=&quot;37&quot; /&gt;&lt;height val=&quot;37&quot; /&gt;&lt;hasText val=&quot;1&quot; /&gt;&lt;/Image&gt;&lt;/ThreeDShapeInfo&gt;"/>
</p:tagLst>
</file>

<file path=ppt/tags/tag136.xml><?xml version="1.0" encoding="utf-8"?>
<p:tagLst xmlns:p="http://schemas.openxmlformats.org/presentationml/2006/main">
  <p:tag name="PRESENTER_SHAPETEXTINFO" val="&lt;ShapeTextInfo&gt;&lt;TableIndex row=&quot;-1&quot; col=&quot;-1&quot;&gt;&lt;linesCount val=&quot;1&quot; /&gt;&lt;lineCharCount val=&quot;3&quot; /&gt;&lt;/TableIndex&gt;&lt;/ShapeTextInfo&gt;"/>
</p:tagLst>
</file>

<file path=ppt/tags/tag137.xml><?xml version="1.0" encoding="utf-8"?>
<p:tagLst xmlns:p="http://schemas.openxmlformats.org/presentationml/2006/main">
  <p:tag name="PRESENTER_SHAPETEXTINFO" val="&lt;ShapeTextInfo&gt;&lt;TableIndex row=&quot;-1&quot; col=&quot;-1&quot;&gt;&lt;linesCount val=&quot;1&quot; /&gt;&lt;lineCharCount val=&quot;38&quot; /&gt;&lt;/TableIndex&gt;&lt;/ShapeTextInfo&gt;"/>
</p:tagLst>
</file>

<file path=ppt/tags/tag138.xml><?xml version="1.0" encoding="utf-8"?>
<p:tagLst xmlns:p="http://schemas.openxmlformats.org/presentationml/2006/main">
  <p:tag name="PRESENTER_SHAPETEXTINFO" val="&lt;ShapeTextInfo&gt;&lt;TableIndex row=&quot;-1&quot; col=&quot;-1&quot;&gt;&lt;linesCount val=&quot;2&quot; /&gt;&lt;lineCharCount val=&quot;47&quot; /&gt;&lt;lineCharCount val=&quot;89&quot; /&gt;&lt;/TableIndex&gt;&lt;/ShapeTextInfo&gt;"/>
</p:tagLst>
</file>

<file path=ppt/tags/tag139.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4.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40.xml><?xml version="1.0" encoding="utf-8"?>
<p:tagLst xmlns:p="http://schemas.openxmlformats.org/presentationml/2006/main">
  <p:tag name="PRESENTER_SHAPEINFO" val="&lt;ThreeDShapeInfo&gt;&lt;uuid val=&quot;{615ac510-ce29-4a5c-8cfb-1e47e1371d51}&quot; /&gt;&lt;isInvalidForFieldText val=&quot;0&quot; /&gt;&lt;Image&gt;&lt;filename val=&quot;E:\breeze\content\14339732\1962190371-1\input\breezo\data\asimages\{615ac510-ce29-4a5c-8cfb-1e47e1371d51}.png&quot; /&gt;&lt;left val=&quot;1010&quot; /&gt;&lt;top val=&quot;659&quot; /&gt;&lt;width val=&quot;147&quot; /&gt;&lt;height val=&quot;51&quot; /&gt;&lt;hasText val=&quot;1&quot; /&gt;&lt;/Image&gt;&lt;/ThreeDShapeInfo&gt;"/>
</p:tagLst>
</file>

<file path=ppt/tags/tag141.xml><?xml version="1.0" encoding="utf-8"?>
<p:tagLst xmlns:p="http://schemas.openxmlformats.org/presentationml/2006/main">
  <p:tag name="PRESENTER_SHAPEINFO" val="&lt;ThreeDShapeInfo&gt;&lt;uuid val=&quot;{f121041e-e3e1-434b-8760-8f213aa16405}&quot; /&gt;&lt;isInvalidForFieldText val=&quot;0&quot; /&gt;&lt;Image&gt;&lt;filename val=&quot;E:\breeze\content\14339732\1962190371-1\input\breezo\data\asimages\{f121041e-e3e1-434b-8760-8f213aa16405}.png&quot; /&gt;&lt;left val=&quot;34&quot; /&gt;&lt;top val=&quot;675&quot; /&gt;&lt;width val=&quot;226&quot; /&gt;&lt;height val=&quot;21&quot; /&gt;&lt;hasText val=&quot;1&quot; /&gt;&lt;/Image&gt;&lt;/ThreeDShapeInfo&gt;"/>
</p:tagLst>
</file>

<file path=ppt/tags/tag142.xml><?xml version="1.0" encoding="utf-8"?>
<p:tagLst xmlns:p="http://schemas.openxmlformats.org/presentationml/2006/main">
  <p:tag name="PRESENTER_SHAPEINFO" val="&lt;ThreeDShapeInfo&gt;&lt;uuid val=&quot;&quot; /&gt;&lt;isInvalidForFieldText val=&quot;0&quot; /&gt;&lt;Image&gt;&lt;filename val=&quot;E:\breeze\content\14339732\1962190371-1\input\breezo\data\asimages\{b0763c38-3c63-450a-8fad-46567f47c677}.png&quot; /&gt;&lt;left val=&quot;1184&quot; /&gt;&lt;top val=&quot;594&quot; /&gt;&lt;width val=&quot;95&quot; /&gt;&lt;height val=&quot;126&quot; /&gt;&lt;hasText val=&quot;1&quot; /&gt;&lt;/Image&gt;&lt;/ThreeDShapeInfo&gt;"/>
</p:tagLst>
</file>

<file path=ppt/tags/tag143.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44.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45.xml><?xml version="1.0" encoding="utf-8"?>
<p:tagLst xmlns:p="http://schemas.openxmlformats.org/presentationml/2006/main">
  <p:tag name="PRESENTER_SHAPEINFO" val="&lt;ThreeDShapeInfo&gt;&lt;uuid val=&quot;{de9e8b6f-bfc9-41f7-a686-2093b344250c}&quot; /&gt;&lt;isInvalidForFieldText val=&quot;0&quot; /&gt;&lt;Image&gt;&lt;filename val=&quot;E:\breeze\content\14339732\1962190371-1\input\breezo\data\asimages\{de9e8b6f-bfc9-41f7-a686-2093b344250c}.png&quot; /&gt;&lt;left val=&quot;0&quot; /&gt;&lt;top val=&quot;89&quot; /&gt;&lt;width val=&quot;1280&quot; /&gt;&lt;height val=&quot;5&quot; /&gt;&lt;hasText val=&quot;1&quot; /&gt;&lt;/Image&gt;&lt;/ThreeDShapeInfo&gt;"/>
  <p:tag name="PRESENTER_SHAPETEXTINFO" val="&lt;ShapeTextInfo&gt;&lt;TableIndex row=&quot;-1&quot; col=&quot;-1&quot;&gt;&lt;linesCount val=&quot;0&quot; /&gt;&lt;/TableIndex&gt;&lt;/ShapeTextInfo&gt;"/>
</p:tagLst>
</file>

<file path=ppt/tags/tag146.xml><?xml version="1.0" encoding="utf-8"?>
<p:tagLst xmlns:p="http://schemas.openxmlformats.org/presentationml/2006/main">
  <p:tag name="PRESENTER_SHAPEINFO" val="&lt;ThreeDShapeInfo&gt;&lt;uuid val=&quot;&quot; /&gt;&lt;isInvalidForFieldText val=&quot;0&quot; /&gt;&lt;Image&gt;&lt;filename val=&quot;E:\breeze\content\14339732\1962190371-1\input\breezo\data\asimages\{96bb1e5a-1d9f-4da2-ada3-d97dcdce1a52}.png&quot; /&gt;&lt;left val=&quot;0&quot; /&gt;&lt;top val=&quot;0&quot; /&gt;&lt;width val=&quot;84&quot; /&gt;&lt;height val=&quot;132&quot; /&gt;&lt;hasText val=&quot;1&quot; /&gt;&lt;/Image&gt;&lt;/ThreeDShapeInfo&gt;"/>
</p:tagLst>
</file>

<file path=ppt/tags/tag147.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48.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49.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5.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50.xml><?xml version="1.0" encoding="utf-8"?>
<p:tagLst xmlns:p="http://schemas.openxmlformats.org/presentationml/2006/main">
  <p:tag name="PRESENTER_SHAPETEXTINFO" val="&lt;ShapeTextInfo&gt;&lt;TableIndex row=&quot;-1&quot; col=&quot;-1&quot;&gt;&lt;linesCount val=&quot;1&quot; /&gt;&lt;lineCharCount val=&quot;3&quot; /&gt;&lt;/TableIndex&gt;&lt;/ShapeTextInfo&gt;"/>
</p:tagLst>
</file>

<file path=ppt/tags/tag151.xml><?xml version="1.0" encoding="utf-8"?>
<p:tagLst xmlns:p="http://schemas.openxmlformats.org/presentationml/2006/main">
  <p:tag name="PRESENTER_SHAPETEXTINFO" val="&lt;ShapeTextInfo&gt;&lt;TableIndex row=&quot;-1&quot; col=&quot;-1&quot;&gt;&lt;linesCount val=&quot;1&quot; /&gt;&lt;lineCharCount val=&quot;32&quot; /&gt;&lt;/TableIndex&gt;&lt;/ShapeTextInfo&gt;"/>
</p:tagLst>
</file>

<file path=ppt/tags/tag152.xml><?xml version="1.0" encoding="utf-8"?>
<p:tagLst xmlns:p="http://schemas.openxmlformats.org/presentationml/2006/main">
  <p:tag name="PRESENTER_SHAPETEXTINFO" val="&lt;ShapeTextInfo&gt;&lt;TableIndex row=&quot;-1&quot; col=&quot;-1&quot;&gt;&lt;linesCount val=&quot;5&quot; /&gt;&lt;lineCharCount val=&quot;33&quot; /&gt;&lt;lineCharCount val=&quot;13&quot; /&gt;&lt;lineCharCount val=&quot;12&quot; /&gt;&lt;lineCharCount val=&quot;13&quot; /&gt;&lt;lineCharCount val=&quot;11&quot; /&gt;&lt;/TableIndex&gt;&lt;/ShapeTextInfo&gt;"/>
</p:tagLst>
</file>

<file path=ppt/tags/tag153.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54.xml><?xml version="1.0" encoding="utf-8"?>
<p:tagLst xmlns:p="http://schemas.openxmlformats.org/presentationml/2006/main">
  <p:tag name="PRESENTER_SHAPETEXTINFO" val="&lt;ShapeTextInfo&gt;&lt;TableIndex row=&quot;-1&quot; col=&quot;-1&quot;&gt;&lt;linesCount val=&quot;1&quot; /&gt;&lt;lineCharCount val=&quot;8&quot; /&gt;&lt;/TableIndex&gt;&lt;/ShapeTextInfo&gt;"/>
</p:tagLst>
</file>

<file path=ppt/tags/tag155.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56.xml><?xml version="1.0" encoding="utf-8"?>
<p:tagLst xmlns:p="http://schemas.openxmlformats.org/presentationml/2006/main">
  <p:tag name="PRESENTER_SHAPETEXTINFO" val="&lt;ShapeTextInfo&gt;&lt;TableIndex row=&quot;-1&quot; col=&quot;-1&quot;&gt;&lt;linesCount val=&quot;1&quot; /&gt;&lt;lineCharCount val=&quot;3&quot; /&gt;&lt;/TableIndex&gt;&lt;/ShapeTextInfo&gt;"/>
</p:tagLst>
</file>

<file path=ppt/tags/tag157.xml><?xml version="1.0" encoding="utf-8"?>
<p:tagLst xmlns:p="http://schemas.openxmlformats.org/presentationml/2006/main">
  <p:tag name="PRESENTER_SHAPEINFO" val="&lt;ThreeDShapeInfo&gt;&lt;uuid val=&quot;{52af91d1-979b-456b-bc16-b72cc91ee1fd}&quot; /&gt;&lt;isInvalidForFieldText val=&quot;0&quot; /&gt;&lt;Image&gt;&lt;filename val=&quot;E:\breeze\content\14339732\1962190371-1\input\breezo\data\asimages\{52af91d1-979b-456b-bc16-b72cc91ee1fd}.png&quot; /&gt;&lt;left val=&quot;132&quot; /&gt;&lt;top val=&quot;92&quot; /&gt;&lt;width val=&quot;1147&quot; /&gt;&lt;height val=&quot;562&quot; /&gt;&lt;hasText val=&quot;1&quot; /&gt;&lt;/Image&gt;&lt;/ThreeDShapeInfo&gt;"/>
</p:tagLst>
</file>

<file path=ppt/tags/tag158.xml><?xml version="1.0" encoding="utf-8"?>
<p:tagLst xmlns:p="http://schemas.openxmlformats.org/presentationml/2006/main">
  <p:tag name="PRESENTER_SHAPEINFO" val="&lt;ThreeDShapeInfo&gt;&lt;uuid val=&quot;{0e5a0dcf-1cf7-4122-b1cc-e4df783e9c97}&quot; /&gt;&lt;isInvalidForFieldText val=&quot;0&quot; /&gt;&lt;Image&gt;&lt;filename val=&quot;E:\breeze\content\14339732\1962190371-1\input\breezo\data\asimages\{0e5a0dcf-1cf7-4122-b1cc-e4df783e9c97}.png&quot; /&gt;&lt;left val=&quot;8&quot; /&gt;&lt;top val=&quot;30&quot; /&gt;&lt;width val=&quot;37&quot; /&gt;&lt;height val=&quot;37&quot; /&gt;&lt;hasText val=&quot;1&quot; /&gt;&lt;/Image&gt;&lt;/ThreeDShapeInfo&gt;"/>
</p:tagLst>
</file>

<file path=ppt/tags/tag159.xml><?xml version="1.0" encoding="utf-8"?>
<p:tagLst xmlns:p="http://schemas.openxmlformats.org/presentationml/2006/main">
  <p:tag name="PRESENTER_SHAPETEXTINFO" val="&lt;ShapeTextInfo&gt;&lt;TableIndex row=&quot;-1&quot; col=&quot;-1&quot;&gt;&lt;linesCount val=&quot;1&quot; /&gt;&lt;lineCharCount val=&quot;3&quot; /&gt;&lt;/TableIndex&gt;&lt;/ShapeTextInfo&gt;"/>
</p:tagLst>
</file>

<file path=ppt/tags/tag16.xml><?xml version="1.0" encoding="utf-8"?>
<p:tagLst xmlns:p="http://schemas.openxmlformats.org/presentationml/2006/main">
  <p:tag name="PRESENTER_SHAPEINFO" val="&lt;ThreeDShapeInfo&gt;&lt;uuid val=&quot;{8631f9a2-c665-48ee-8db4-a441c5998c86}&quot; /&gt;&lt;isInvalidForFieldText val=&quot;0&quot; /&gt;&lt;Image&gt;&lt;filename val=&quot;E:\breeze\content\14339732\1962190371-1\input\breezo\data\asimages\{8631f9a2-c665-48ee-8db4-a441c5998c86}.png&quot; /&gt;&lt;left val=&quot;863&quot; /&gt;&lt;top val=&quot;659&quot; /&gt;&lt;width val=&quot;147&quot; /&gt;&lt;height val=&quot;51&quot; /&gt;&lt;hasText val=&quot;1&quot; /&gt;&lt;/Image&gt;&lt;/ThreeDShapeInfo&gt;"/>
</p:tagLst>
</file>

<file path=ppt/tags/tag160.xml><?xml version="1.0" encoding="utf-8"?>
<p:tagLst xmlns:p="http://schemas.openxmlformats.org/presentationml/2006/main">
  <p:tag name="PRESENTER_SHAPETEXTINFO" val="&lt;ShapeTextInfo&gt;&lt;TableIndex row=&quot;-1&quot; col=&quot;-1&quot;&gt;&lt;linesCount val=&quot;1&quot; /&gt;&lt;lineCharCount val=&quot;38&quot; /&gt;&lt;/TableIndex&gt;&lt;/ShapeTextInfo&gt;"/>
</p:tagLst>
</file>

<file path=ppt/tags/tag161.xml><?xml version="1.0" encoding="utf-8"?>
<p:tagLst xmlns:p="http://schemas.openxmlformats.org/presentationml/2006/main">
  <p:tag name="PRESENTER_SHAPETEXTINFO" val="&lt;ShapeTextInfo&gt;&lt;TableIndex row=&quot;-1&quot; col=&quot;-1&quot;&gt;&lt;linesCount val=&quot;2&quot; /&gt;&lt;lineCharCount val=&quot;47&quot; /&gt;&lt;lineCharCount val=&quot;89&quot; /&gt;&lt;/TableIndex&gt;&lt;/ShapeTextInfo&gt;"/>
</p:tagLst>
</file>

<file path=ppt/tags/tag162.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63.xml><?xml version="1.0" encoding="utf-8"?>
<p:tagLst xmlns:p="http://schemas.openxmlformats.org/presentationml/2006/main">
  <p:tag name="PRESENTER_SHAPETEXTINFO" val="&lt;ShapeTextInfo&gt;&lt;TableIndex row=&quot;-1&quot; col=&quot;-1&quot;&gt;&lt;linesCount val=&quot;1&quot; /&gt;&lt;lineCharCount val=&quot;32&quot; /&gt;&lt;/TableIndex&gt;&lt;/ShapeTextInfo&gt;"/>
</p:tagLst>
</file>

<file path=ppt/tags/tag164.xml><?xml version="1.0" encoding="utf-8"?>
<p:tagLst xmlns:p="http://schemas.openxmlformats.org/presentationml/2006/main">
  <p:tag name="PRESENTER_SHAPETEXTINFO" val="&lt;ShapeTextInfo&gt;&lt;TableIndex row=&quot;-1&quot; col=&quot;-1&quot;&gt;&lt;linesCount val=&quot;5&quot; /&gt;&lt;lineCharCount val=&quot;33&quot; /&gt;&lt;lineCharCount val=&quot;13&quot; /&gt;&lt;lineCharCount val=&quot;12&quot; /&gt;&lt;lineCharCount val=&quot;13&quot; /&gt;&lt;lineCharCount val=&quot;11&quot; /&gt;&lt;/TableIndex&gt;&lt;/ShapeTextInfo&gt;"/>
</p:tagLst>
</file>

<file path=ppt/tags/tag165.xml><?xml version="1.0" encoding="utf-8"?>
<p:tagLst xmlns:p="http://schemas.openxmlformats.org/presentationml/2006/main">
  <p:tag name="PRESENTER_SHAPETEXTINFO" val="&lt;ShapeTextInfo&gt;&lt;TableIndex row=&quot;-1&quot; col=&quot;-1&quot;&gt;&lt;linesCount val=&quot;1&quot; /&gt;&lt;lineCharCount val=&quot;8&quot; /&gt;&lt;/TableIndex&gt;&lt;/ShapeTextInfo&gt;"/>
</p:tagLst>
</file>

<file path=ppt/tags/tag166.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67.xml><?xml version="1.0" encoding="utf-8"?>
<p:tagLst xmlns:p="http://schemas.openxmlformats.org/presentationml/2006/main">
  <p:tag name="PRESENTER_SHAPETEXTINFO" val="&lt;ShapeTextInfo&gt;&lt;TableIndex row=&quot;-1&quot; col=&quot;-1&quot;&gt;&lt;linesCount val=&quot;1&quot; /&gt;&lt;lineCharCount val=&quot;3&quot; /&gt;&lt;/TableIndex&gt;&lt;/ShapeTextInfo&gt;"/>
</p:tagLst>
</file>

<file path=ppt/tags/tag168.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69.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7.xml><?xml version="1.0" encoding="utf-8"?>
<p:tagLst xmlns:p="http://schemas.openxmlformats.org/presentationml/2006/main">
  <p:tag name="PRESENTER_SHAPETEXTINFO" val="&lt;ShapeTextInfo&gt;&lt;TableIndex row=&quot;-1&quot; col=&quot;-1&quot;&gt;&lt;linesCount val=&quot;1&quot; /&gt;&lt;lineCharCount val=&quot;3&quot; /&gt;&lt;/TableIndex&gt;&lt;/ShapeTextInfo&gt;"/>
</p:tagLst>
</file>

<file path=ppt/tags/tag170.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71.xml><?xml version="1.0" encoding="utf-8"?>
<p:tagLst xmlns:p="http://schemas.openxmlformats.org/presentationml/2006/main">
  <p:tag name="PRESENTER_SHAPETEXTINFO" val="&lt;ShapeTextInfo&gt;&lt;TableIndex row=&quot;-1&quot; col=&quot;-1&quot;&gt;&lt;linesCount val=&quot;1&quot; /&gt;&lt;lineCharCount val=&quot;8&quot; /&gt;&lt;/TableIndex&gt;&lt;/ShapeTextInfo&gt;"/>
</p:tagLst>
</file>

<file path=ppt/tags/tag172.xml><?xml version="1.0" encoding="utf-8"?>
<p:tagLst xmlns:p="http://schemas.openxmlformats.org/presentationml/2006/main">
  <p:tag name="PRESENTER_SHAPETEXTINFO" val="&lt;ShapeTextInfo&gt;&lt;TableIndex row=&quot;-1&quot; col=&quot;-1&quot;&gt;&lt;linesCount val=&quot;1&quot; /&gt;&lt;lineCharCount val=&quot;3&quot; /&gt;&lt;/TableIndex&gt;&lt;/ShapeTextInfo&gt;"/>
</p:tagLst>
</file>

<file path=ppt/tags/tag173.xml><?xml version="1.0" encoding="utf-8"?>
<p:tagLst xmlns:p="http://schemas.openxmlformats.org/presentationml/2006/main">
  <p:tag name="PRESENTER_SHAPEINFO" val="&lt;ThreeDShapeInfo&gt;&lt;uuid val=&quot;{cac4fc65-0cd2-4c10-a1fb-7cdac303cf1a}&quot; /&gt;&lt;isInvalidForFieldText val=&quot;0&quot; /&gt;&lt;Image&gt;&lt;filename val=&quot;E:\breeze\content\14339732\1962190371-1\input\breezo\data\asimages\{cac4fc65-0cd2-4c10-a1fb-7cdac303cf1a}.png&quot; /&gt;&lt;left val=&quot;0&quot; /&gt;&lt;top val=&quot;436&quot; /&gt;&lt;width val=&quot;1279&quot; /&gt;&lt;height val=&quot;284&quot; /&gt;&lt;hasText val=&quot;1&quot; /&gt;&lt;/Image&gt;&lt;/ThreeDShapeInfo&gt;"/>
  <p:tag name="PRESENTER_SHAPETEXTINFO" val="&lt;ShapeTextInfo&gt;&lt;TableIndex row=&quot;-1&quot; col=&quot;-1&quot;&gt;&lt;linesCount val=&quot;0&quot; /&gt;&lt;/TableIndex&gt;&lt;/ShapeTextInfo&gt;"/>
</p:tagLst>
</file>

<file path=ppt/tags/tag174.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75.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76.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77.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78.xml><?xml version="1.0" encoding="utf-8"?>
<p:tagLst xmlns:p="http://schemas.openxmlformats.org/presentationml/2006/main">
  <p:tag name="PRESENTER_SHAPETEXTINFO" val="&lt;ShapeTextInfo&gt;&lt;TableIndex row=&quot;-1&quot; col=&quot;-1&quot;&gt;&lt;linesCount val=&quot;1&quot; /&gt;&lt;lineCharCount val=&quot;8&quot; /&gt;&lt;/TableIndex&gt;&lt;/ShapeTextInfo&gt;"/>
</p:tagLst>
</file>

<file path=ppt/tags/tag179.xml><?xml version="1.0" encoding="utf-8"?>
<p:tagLst xmlns:p="http://schemas.openxmlformats.org/presentationml/2006/main">
  <p:tag name="PRESENTER_SHAPETEXTINFO" val="&lt;ShapeTextInfo&gt;&lt;TableIndex row=&quot;-1&quot; col=&quot;-1&quot;&gt;&lt;linesCount val=&quot;1&quot; /&gt;&lt;lineCharCount val=&quot;3&quot; /&gt;&lt;/TableIndex&gt;&lt;/ShapeTextInfo&gt;"/>
</p:tagLst>
</file>

<file path=ppt/tags/tag18.xml><?xml version="1.0" encoding="utf-8"?>
<p:tagLst xmlns:p="http://schemas.openxmlformats.org/presentationml/2006/main">
  <p:tag name="PRESENTER_SHAPETEXTINFO" val="&lt;ShapeTextInfo&gt;&lt;TableIndex row=&quot;-1&quot; col=&quot;-1&quot;&gt;&lt;linesCount val=&quot;1&quot; /&gt;&lt;lineCharCount val=&quot;23&quot; /&gt;&lt;/TableIndex&gt;&lt;/ShapeTextInfo&gt;"/>
</p:tagLst>
</file>

<file path=ppt/tags/tag180.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81.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82.xml><?xml version="1.0" encoding="utf-8"?>
<p:tagLst xmlns:p="http://schemas.openxmlformats.org/presentationml/2006/main">
  <p:tag name="PRESENTER_SHAPETEXTINFO" val="&lt;ShapeTextInfo&gt;&lt;TableIndex row=&quot;-1&quot; col=&quot;-1&quot;&gt;&lt;linesCount val=&quot;1&quot; /&gt;&lt;lineCharCount val=&quot;8&quot; /&gt;&lt;/TableIndex&gt;&lt;/ShapeTextInfo&gt;"/>
</p:tagLst>
</file>

<file path=ppt/tags/tag183.xml><?xml version="1.0" encoding="utf-8"?>
<p:tagLst xmlns:p="http://schemas.openxmlformats.org/presentationml/2006/main">
  <p:tag name="PRESENTER_SHAPETEXTINFO" val="&lt;ShapeTextInfo&gt;&lt;TableIndex row=&quot;-1&quot; col=&quot;-1&quot;&gt;&lt;linesCount val=&quot;1&quot; /&gt;&lt;lineCharCount val=&quot;3&quot; /&gt;&lt;/TableIndex&gt;&lt;/ShapeTextInfo&gt;"/>
</p:tagLst>
</file>

<file path=ppt/tags/tag184.xml><?xml version="1.0" encoding="utf-8"?>
<p:tagLst xmlns:p="http://schemas.openxmlformats.org/presentationml/2006/main">
  <p:tag name="PRESENTER_SHAPEINFO" val="&lt;ThreeDShapeInfo&gt;&lt;uuid val=&quot;{02d52d44-3f17-40db-832c-74c7179ccc0d}&quot; /&gt;&lt;isInvalidForFieldText val=&quot;0&quot; /&gt;&lt;Image&gt;&lt;filename val=&quot;E:\breeze\content\14339732\1962190371-1\input\breezo\data\asimages\{02d52d44-3f17-40db-832c-74c7179ccc0d}.png&quot; /&gt;&lt;left val=&quot;132&quot; /&gt;&lt;top val=&quot;92&quot; /&gt;&lt;width val=&quot;1147&quot; /&gt;&lt;height val=&quot;562&quot; /&gt;&lt;hasText val=&quot;1&quot; /&gt;&lt;/Image&gt;&lt;/ThreeDShapeInfo&gt;"/>
</p:tagLst>
</file>

<file path=ppt/tags/tag185.xml><?xml version="1.0" encoding="utf-8"?>
<p:tagLst xmlns:p="http://schemas.openxmlformats.org/presentationml/2006/main">
  <p:tag name="PRESENTER_SHAPEINFO" val="&lt;ThreeDShapeInfo&gt;&lt;uuid val=&quot;{55ae7b76-ce91-4b8e-ba62-c765582e8309}&quot; /&gt;&lt;isInvalidForFieldText val=&quot;0&quot; /&gt;&lt;Image&gt;&lt;filename val=&quot;E:\breeze\content\14339732\1962190371-1\input\breezo\data\asimages\{55ae7b76-ce91-4b8e-ba62-c765582e8309}.png&quot; /&gt;&lt;left val=&quot;8&quot; /&gt;&lt;top val=&quot;30&quot; /&gt;&lt;width val=&quot;37&quot; /&gt;&lt;height val=&quot;37&quot; /&gt;&lt;hasText val=&quot;1&quot; /&gt;&lt;/Image&gt;&lt;/ThreeDShapeInfo&gt;"/>
</p:tagLst>
</file>

<file path=ppt/tags/tag186.xml><?xml version="1.0" encoding="utf-8"?>
<p:tagLst xmlns:p="http://schemas.openxmlformats.org/presentationml/2006/main">
  <p:tag name="PRESENTER_SHAPETEXTINFO" val="&lt;ShapeTextInfo&gt;&lt;TableIndex row=&quot;-1&quot; col=&quot;-1&quot;&gt;&lt;linesCount val=&quot;1&quot; /&gt;&lt;lineCharCount val=&quot;3&quot; /&gt;&lt;/TableIndex&gt;&lt;/ShapeTextInfo&gt;"/>
</p:tagLst>
</file>

<file path=ppt/tags/tag187.xml><?xml version="1.0" encoding="utf-8"?>
<p:tagLst xmlns:p="http://schemas.openxmlformats.org/presentationml/2006/main">
  <p:tag name="PRESENTER_SHAPETEXTINFO" val="&lt;ShapeTextInfo&gt;&lt;TableIndex row=&quot;-1&quot; col=&quot;-1&quot;&gt;&lt;linesCount val=&quot;1&quot; /&gt;&lt;lineCharCount val=&quot;38&quot; /&gt;&lt;/TableIndex&gt;&lt;/ShapeTextInfo&gt;"/>
</p:tagLst>
</file>

<file path=ppt/tags/tag188.xml><?xml version="1.0" encoding="utf-8"?>
<p:tagLst xmlns:p="http://schemas.openxmlformats.org/presentationml/2006/main">
  <p:tag name="PRESENTER_SHAPETEXTINFO" val="&lt;ShapeTextInfo&gt;&lt;TableIndex row=&quot;-1&quot; col=&quot;-1&quot;&gt;&lt;linesCount val=&quot;2&quot; /&gt;&lt;lineCharCount val=&quot;47&quot; /&gt;&lt;lineCharCount val=&quot;89&quot; /&gt;&lt;/TableIndex&gt;&lt;/ShapeTextInfo&gt;"/>
</p:tagLst>
</file>

<file path=ppt/tags/tag189.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9.xml><?xml version="1.0" encoding="utf-8"?>
<p:tagLst xmlns:p="http://schemas.openxmlformats.org/presentationml/2006/main">
  <p:tag name="PRESENTER_SHAPETEXTINFO" val="&lt;ShapeTextInfo&gt;&lt;TableIndex row=&quot;-1&quot; col=&quot;-1&quot;&gt;&lt;linesCount val=&quot;1&quot; /&gt;&lt;lineCharCount val=&quot;68&quot; /&gt;&lt;/TableIndex&gt;&lt;/ShapeTextInfo&gt;"/>
</p:tagLst>
</file>

<file path=ppt/tags/tag190.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91.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92.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93.xml><?xml version="1.0" encoding="utf-8"?>
<p:tagLst xmlns:p="http://schemas.openxmlformats.org/presentationml/2006/main">
  <p:tag name="PRESENTER_SHAPETEXTINFO" val="&lt;ShapeTextInfo&gt;&lt;TableIndex row=&quot;-1&quot; col=&quot;-1&quot;&gt;&lt;linesCount val=&quot;1&quot; /&gt;&lt;lineCharCount val=&quot;8&quot; /&gt;&lt;/TableIndex&gt;&lt;/ShapeTextInfo&gt;"/>
</p:tagLst>
</file>

<file path=ppt/tags/tag194.xml><?xml version="1.0" encoding="utf-8"?>
<p:tagLst xmlns:p="http://schemas.openxmlformats.org/presentationml/2006/main">
  <p:tag name="PRESENTER_SHAPETEXTINFO" val="&lt;ShapeTextInfo&gt;&lt;TableIndex row=&quot;-1&quot; col=&quot;-1&quot;&gt;&lt;linesCount val=&quot;1&quot; /&gt;&lt;lineCharCount val=&quot;3&quot; /&gt;&lt;/TableIndex&gt;&lt;/ShapeTextInfo&gt;"/>
</p:tagLst>
</file>

<file path=ppt/tags/tag195.xml><?xml version="1.0" encoding="utf-8"?>
<p:tagLst xmlns:p="http://schemas.openxmlformats.org/presentationml/2006/main">
  <p:tag name="PRESENTER_SHAPETEXTINFO" val="&lt;ShapeTextInfo&gt;&lt;TableIndex row=&quot;-1&quot; col=&quot;-1&quot;&gt;&lt;linesCount val=&quot;1&quot; /&gt;&lt;lineCharCount val=&quot;32&quot; /&gt;&lt;/TableIndex&gt;&lt;/ShapeTextInfo&gt;"/>
</p:tagLst>
</file>

<file path=ppt/tags/tag196.xml><?xml version="1.0" encoding="utf-8"?>
<p:tagLst xmlns:p="http://schemas.openxmlformats.org/presentationml/2006/main">
  <p:tag name="PRESENTER_SHAPETEXTINFO" val="&lt;ShapeTextInfo&gt;&lt;TableIndex row=&quot;-1&quot; col=&quot;-1&quot;&gt;&lt;linesCount val=&quot;1&quot; /&gt;&lt;lineCharCount val=&quot;35&quot; /&gt;&lt;/TableIndex&gt;&lt;/ShapeTextInfo&gt;"/>
</p:tagLst>
</file>

<file path=ppt/tags/tag197.xml><?xml version="1.0" encoding="utf-8"?>
<p:tagLst xmlns:p="http://schemas.openxmlformats.org/presentationml/2006/main">
  <p:tag name="PRESENTER_SHAPETEXTINFO" val="&lt;ShapeTextInfo&gt;&lt;TableIndex row=&quot;-1&quot; col=&quot;-1&quot;&gt;&lt;linesCount val=&quot;1&quot; /&gt;&lt;lineCharCount val=&quot;8&quot; /&gt;&lt;/TableIndex&gt;&lt;/ShapeTextInfo&gt;"/>
</p:tagLst>
</file>

<file path=ppt/tags/tag198.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99.xml><?xml version="1.0" encoding="utf-8"?>
<p:tagLst xmlns:p="http://schemas.openxmlformats.org/presentationml/2006/main">
  <p:tag name="PRESENTER_SHAPETEXTINFO" val="&lt;ShapeTextInfo&gt;&lt;TableIndex row=&quot;-1&quot; col=&quot;-1&quot;&gt;&lt;linesCount val=&quot;1&quot; /&gt;&lt;lineCharCount val=&quot;3&quot; /&gt;&lt;/TableIndex&gt;&lt;/ShapeTextInfo&gt;"/>
</p:tagLst>
</file>

<file path=ppt/tags/tag2.xml><?xml version="1.0" encoding="utf-8"?>
<p:tagLst xmlns:p="http://schemas.openxmlformats.org/presentationml/2006/main">
  <p:tag name="PRESENTER_SHAPETEXTINFO" val="&lt;ShapeTextInfo&gt;&lt;TableIndex row=&quot;-1&quot; col=&quot;-1&quot;&gt;&lt;linesCount val=&quot;1&quot; /&gt;&lt;lineCharCount val=&quot;18&quot; /&gt;&lt;/TableIndex&gt;&lt;/ShapeTextInfo&gt;"/>
</p:tagLst>
</file>

<file path=ppt/tags/tag20.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200.xml><?xml version="1.0" encoding="utf-8"?>
<p:tagLst xmlns:p="http://schemas.openxmlformats.org/presentationml/2006/main">
  <p:tag name="PRESENTER_SHAPETEXTINFO" val="&lt;ShapeTextInfo&gt;&lt;TableIndex row=&quot;-1&quot; col=&quot;-1&quot;&gt;&lt;linesCount val=&quot;1&quot; /&gt;&lt;lineCharCount val=&quot;32&quot; /&gt;&lt;/TableIndex&gt;&lt;/ShapeTextInfo&gt;"/>
</p:tagLst>
</file>

<file path=ppt/tags/tag201.xml><?xml version="1.0" encoding="utf-8"?>
<p:tagLst xmlns:p="http://schemas.openxmlformats.org/presentationml/2006/main">
  <p:tag name="PRESENTER_SHAPETEXTINFO" val="&lt;ShapeTextInfo&gt;&lt;TableIndex row=&quot;-1&quot; col=&quot;-1&quot;&gt;&lt;linesCount val=&quot;5&quot; /&gt;&lt;lineCharCount val=&quot;24&quot; /&gt;&lt;lineCharCount val=&quot;13&quot; /&gt;&lt;lineCharCount val=&quot;12&quot; /&gt;&lt;lineCharCount val=&quot;13&quot; /&gt;&lt;lineCharCount val=&quot;11&quot; /&gt;&lt;/TableIndex&gt;&lt;/ShapeTextInfo&gt;"/>
</p:tagLst>
</file>

<file path=ppt/tags/tag202.xml><?xml version="1.0" encoding="utf-8"?>
<p:tagLst xmlns:p="http://schemas.openxmlformats.org/presentationml/2006/main">
  <p:tag name="PRESENTER_SHAPETEXTINFO" val="&lt;ShapeTextInfo&gt;&lt;TableIndex row=&quot;-1&quot; col=&quot;-1&quot;&gt;&lt;linesCount val=&quot;1&quot; /&gt;&lt;lineCharCount val=&quot;8&quot; /&gt;&lt;/TableIndex&gt;&lt;/ShapeTextInfo&gt;"/>
</p:tagLst>
</file>

<file path=ppt/tags/tag203.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204.xml><?xml version="1.0" encoding="utf-8"?>
<p:tagLst xmlns:p="http://schemas.openxmlformats.org/presentationml/2006/main">
  <p:tag name="PRESENTER_SHAPETEXTINFO" val="&lt;ShapeTextInfo&gt;&lt;TableIndex row=&quot;-1&quot; col=&quot;-1&quot;&gt;&lt;linesCount val=&quot;1&quot; /&gt;&lt;lineCharCount val=&quot;3&quot; /&gt;&lt;/TableIndex&gt;&lt;/ShapeTextInfo&gt;"/>
</p:tagLst>
</file>

<file path=ppt/tags/tag205.xml><?xml version="1.0" encoding="utf-8"?>
<p:tagLst xmlns:p="http://schemas.openxmlformats.org/presentationml/2006/main">
  <p:tag name="PRESENTER_SHAPEINFO" val="&lt;ThreeDShapeInfo&gt;&lt;uuid val=&quot;{5d4da733-3684-40b4-aec5-e1abffdce429}&quot; /&gt;&lt;isInvalidForFieldText val=&quot;0&quot; /&gt;&lt;Image&gt;&lt;filename val=&quot;E:\breeze\content\14339732\1962190371-1\input\breezo\data\asimages\{5d4da733-3684-40b4-aec5-e1abffdce429}.png&quot; /&gt;&lt;left val=&quot;0&quot; /&gt;&lt;top val=&quot;212&quot; /&gt;&lt;width val=&quot;1280&quot; /&gt;&lt;height val=&quot;433&quot; /&gt;&lt;hasText val=&quot;1&quot; /&gt;&lt;/Image&gt;&lt;/ThreeDShapeInfo&gt;"/>
  <p:tag name="PRESENTER_SHAPETEXTINFO" val="&lt;ShapeTextInfo&gt;&lt;TableIndex row=&quot;-1&quot; col=&quot;-1&quot;&gt;&lt;linesCount val=&quot;0&quot; /&gt;&lt;/TableIndex&gt;&lt;/ShapeTextInfo&gt;"/>
</p:tagLst>
</file>

<file path=ppt/tags/tag206.xml><?xml version="1.0" encoding="utf-8"?>
<p:tagLst xmlns:p="http://schemas.openxmlformats.org/presentationml/2006/main">
  <p:tag name="PRESENTER_SHAPEINFO" val="&lt;ThreeDShapeInfo&gt;&lt;uuid val=&quot;{547c5f3c-86c8-47ee-91e7-d9854fd666a5}&quot; /&gt;&lt;isInvalidForFieldText val=&quot;0&quot; /&gt;&lt;Image&gt;&lt;filename val=&quot;E:\breeze\content\14339732\1962190371-1\input\breezo\data\asimages\{547c5f3c-86c8-47ee-91e7-d9854fd666a5}.jpg&quot; /&gt;&lt;left val=&quot;0&quot; /&gt;&lt;top val=&quot;642&quot; /&gt;&lt;width val=&quot;1280&quot; /&gt;&lt;height val=&quot;77&quot; /&gt;&lt;hasText val=&quot;1&quot; /&gt;&lt;/Image&gt;&lt;/ThreeDShapeInfo&gt;"/>
</p:tagLst>
</file>

<file path=ppt/tags/tag207.xml><?xml version="1.0" encoding="utf-8"?>
<p:tagLst xmlns:p="http://schemas.openxmlformats.org/presentationml/2006/main">
  <p:tag name="PRESENTER_SHAPETEXTINFO" val="&lt;ShapeTextInfo&gt;&lt;TableIndex row=&quot;-1&quot; col=&quot;-1&quot;&gt;&lt;linesCount val=&quot;1&quot; /&gt;&lt;lineCharCount val=&quot;32&quot; /&gt;&lt;/TableIndex&gt;&lt;/ShapeTextInfo&gt;"/>
</p:tagLst>
</file>

<file path=ppt/tags/tag208.xml><?xml version="1.0" encoding="utf-8"?>
<p:tagLst xmlns:p="http://schemas.openxmlformats.org/presentationml/2006/main">
  <p:tag name="PRESENTER_SHAPETEXTINFO" val="&lt;ShapeTextInfo&gt;&lt;TableIndex row=&quot;-1&quot; col=&quot;-1&quot;&gt;&lt;linesCount val=&quot;5&quot; /&gt;&lt;lineCharCount val=&quot;24&quot; /&gt;&lt;lineCharCount val=&quot;13&quot; /&gt;&lt;lineCharCount val=&quot;12&quot; /&gt;&lt;lineCharCount val=&quot;13&quot; /&gt;&lt;lineCharCount val=&quot;11&quot; /&gt;&lt;/TableIndex&gt;&lt;/ShapeTextInfo&gt;"/>
</p:tagLst>
</file>

<file path=ppt/tags/tag209.xml><?xml version="1.0" encoding="utf-8"?>
<p:tagLst xmlns:p="http://schemas.openxmlformats.org/presentationml/2006/main">
  <p:tag name="PRESENTER_SHAPETEXTINFO" val="&lt;ShapeTextInfo&gt;&lt;TableIndex row=&quot;-1&quot; col=&quot;-1&quot;&gt;&lt;linesCount val=&quot;1&quot; /&gt;&lt;lineCharCount val=&quot;8&quot; /&gt;&lt;/TableIndex&gt;&lt;/ShapeTextInfo&gt;"/>
</p:tagLst>
</file>

<file path=ppt/tags/tag21.xml><?xml version="1.0" encoding="utf-8"?>
<p:tagLst xmlns:p="http://schemas.openxmlformats.org/presentationml/2006/main">
  <p:tag name="PRESENTER_SHAPEINFO" val="&lt;ThreeDShapeInfo&gt;&lt;uuid val=&quot;{68a96e67-ae8b-4546-991b-a27fdbf63481}&quot; /&gt;&lt;isInvalidForFieldText val=&quot;0&quot; /&gt;&lt;Image&gt;&lt;filename val=&quot;E:\breeze\content\14339732\1962190371-1\input\breezo\data\asimages\{68a96e67-ae8b-4546-991b-a27fdbf63481}.png&quot; /&gt;&lt;left val=&quot;6&quot; /&gt;&lt;top val=&quot;30&quot; /&gt;&lt;width val=&quot;36&quot; /&gt;&lt;height val=&quot;36&quot; /&gt;&lt;hasText val=&quot;1&quot; /&gt;&lt;/Image&gt;&lt;/ThreeDShapeInfo&gt;"/>
</p:tagLst>
</file>

<file path=ppt/tags/tag210.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211.xml><?xml version="1.0" encoding="utf-8"?>
<p:tagLst xmlns:p="http://schemas.openxmlformats.org/presentationml/2006/main">
  <p:tag name="PRESENTER_SHAPETEXTINFO" val="&lt;ShapeTextInfo&gt;&lt;TableIndex row=&quot;-1&quot; col=&quot;-1&quot;&gt;&lt;linesCount val=&quot;1&quot; /&gt;&lt;lineCharCount val=&quot;3&quot; /&gt;&lt;/TableIndex&gt;&lt;/ShapeTextInfo&gt;"/>
</p:tagLst>
</file>

<file path=ppt/tags/tag212.xml><?xml version="1.0" encoding="utf-8"?>
<p:tagLst xmlns:p="http://schemas.openxmlformats.org/presentationml/2006/main">
  <p:tag name="PRESENTER_SHAPEINFO" val="&lt;ThreeDShapeInfo&gt;&lt;uuid val=&quot;{cdf31ad1-7be6-46d5-9f3b-a45adaf61a28}&quot; /&gt;&lt;isInvalidForFieldText val=&quot;0&quot; /&gt;&lt;Image&gt;&lt;filename val=&quot;E:\breeze\content\14339732\1962190371-1\input\breezo\data\asimages\{cdf31ad1-7be6-46d5-9f3b-a45adaf61a28}.png&quot; /&gt;&lt;left val=&quot;0&quot; /&gt;&lt;top val=&quot;0&quot; /&gt;&lt;width val=&quot;1280&quot; /&gt;&lt;height val=&quot;461&quot; /&gt;&lt;hasText val=&quot;1&quot; /&gt;&lt;/Image&gt;&lt;/ThreeDShapeInfo&gt;"/>
  <p:tag name="PRESENTER_SHAPETEXTINFO" val="&lt;ShapeTextInfo&gt;&lt;TableIndex row=&quot;-1&quot; col=&quot;-1&quot;&gt;&lt;linesCount val=&quot;0&quot; /&gt;&lt;/TableIndex&gt;&lt;/ShapeTextInfo&gt;"/>
</p:tagLst>
</file>

<file path=ppt/tags/tag213.xml><?xml version="1.0" encoding="utf-8"?>
<p:tagLst xmlns:p="http://schemas.openxmlformats.org/presentationml/2006/main">
  <p:tag name="PRESENTER_SHAPETEXTINFO" val="&lt;ShapeTextInfo&gt;&lt;TableIndex row=&quot;-1&quot; col=&quot;-1&quot;&gt;&lt;linesCount val=&quot;1&quot; /&gt;&lt;lineCharCount val=&quot;32&quot; /&gt;&lt;/TableIndex&gt;&lt;/ShapeTextInfo&gt;"/>
</p:tagLst>
</file>

<file path=ppt/tags/tag214.xml><?xml version="1.0" encoding="utf-8"?>
<p:tagLst xmlns:p="http://schemas.openxmlformats.org/presentationml/2006/main">
  <p:tag name="PRESENTER_SHAPETEXTINFO" val="&lt;ShapeTextInfo&gt;&lt;TableIndex row=&quot;-1&quot; col=&quot;-1&quot;&gt;&lt;linesCount val=&quot;1&quot; /&gt;&lt;lineCharCount val=&quot;10&quot; /&gt;&lt;/TableIndex&gt;&lt;/ShapeTextInfo&gt;"/>
</p:tagLst>
</file>

<file path=ppt/tags/tag215.xml><?xml version="1.0" encoding="utf-8"?>
<p:tagLst xmlns:p="http://schemas.openxmlformats.org/presentationml/2006/main">
  <p:tag name="PRESENTER_SHAPETEXTINFO" val="&lt;ShapeTextInfo&gt;&lt;TableIndex row=&quot;-1&quot; col=&quot;-1&quot;&gt;&lt;linesCount val=&quot;1&quot; /&gt;&lt;lineCharCount val=&quot;4&quot; /&gt;&lt;/TableIndex&gt;&lt;/ShapeTextInfo&gt;"/>
</p:tagLst>
</file>

<file path=ppt/tags/tag216.xml><?xml version="1.0" encoding="utf-8"?>
<p:tagLst xmlns:p="http://schemas.openxmlformats.org/presentationml/2006/main">
  <p:tag name="PRESENTER_SHAPEINFO" val="&lt;ThreeDShapeInfo&gt;&lt;uuid val=&quot;{acdd4c0b-da49-4a7b-9bf0-de6400e081e3}&quot; /&gt;&lt;isInvalidForFieldText val=&quot;0&quot; /&gt;&lt;Image&gt;&lt;filename val=&quot;E:\breeze\content\14339732\1962190371-1\input\breezo\data\asimages\{acdd4c0b-da49-4a7b-9bf0-de6400e081e3}.png&quot; /&gt;&lt;left val=&quot;84&quot; /&gt;&lt;top val=&quot;546&quot; /&gt;&lt;width val=&quot;533&quot; /&gt;&lt;height val=&quot;83&quot; /&gt;&lt;hasText val=&quot;1&quot; /&gt;&lt;/Image&gt;&lt;/ThreeDShapeInfo&gt;"/>
</p:tagLst>
</file>

<file path=ppt/tags/tag217.xml><?xml version="1.0" encoding="utf-8"?>
<p:tagLst xmlns:p="http://schemas.openxmlformats.org/presentationml/2006/main">
  <p:tag name="PRESENTER_SHAPEINFO" val="&lt;ThreeDShapeInfo&gt;&lt;uuid val=&quot;{203b33c9-3177-4607-88a7-738201464d1a}&quot; /&gt;&lt;isInvalidForFieldText val=&quot;0&quot; /&gt;&lt;Image&gt;&lt;filename val=&quot;E:\breeze\content\14339732\1962190371-1\input\breezo\data\asimages\{203b33c9-3177-4607-88a7-738201464d1a}.png&quot; /&gt;&lt;left val=&quot;0&quot; /&gt;&lt;top val=&quot;0&quot; /&gt;&lt;width val=&quot;1280&quot; /&gt;&lt;height val=&quot;461&quot; /&gt;&lt;hasText val=&quot;1&quot; /&gt;&lt;/Image&gt;&lt;/ThreeDShapeInfo&gt;"/>
  <p:tag name="PRESENTER_SHAPETEXTINFO" val="&lt;ShapeTextInfo&gt;&lt;TableIndex row=&quot;-1&quot; col=&quot;-1&quot;&gt;&lt;linesCount val=&quot;0&quot; /&gt;&lt;/TableIndex&gt;&lt;/ShapeTextInfo&gt;"/>
</p:tagLst>
</file>

<file path=ppt/tags/tag218.xml><?xml version="1.0" encoding="utf-8"?>
<p:tagLst xmlns:p="http://schemas.openxmlformats.org/presentationml/2006/main">
  <p:tag name="PRESENTER_SHAPETEXTINFO" val="&lt;ShapeTextInfo&gt;&lt;TableIndex row=&quot;-1&quot; col=&quot;-1&quot;&gt;&lt;linesCount val=&quot;1&quot; /&gt;&lt;lineCharCount val=&quot;19&quot; /&gt;&lt;/TableIndex&gt;&lt;/ShapeTextInfo&gt;"/>
</p:tagLst>
</file>

<file path=ppt/tags/tag219.xml><?xml version="1.0" encoding="utf-8"?>
<p:tagLst xmlns:p="http://schemas.openxmlformats.org/presentationml/2006/main">
  <p:tag name="PRESENTER_SHAPEINFO" val="&lt;ThreeDShapeInfo&gt;&lt;uuid val=&quot;{7bacaf02-f11e-4156-9476-e588056933db}&quot; /&gt;&lt;isInvalidForFieldText val=&quot;0&quot; /&gt;&lt;Image&gt;&lt;filename val=&quot;E:\breeze\content\14339732\1962190371-1\input\breezo\data\asimages\{7bacaf02-f11e-4156-9476-e588056933db}.png&quot; /&gt;&lt;left val=&quot;84&quot; /&gt;&lt;top val=&quot;546&quot; /&gt;&lt;width val=&quot;533&quot; /&gt;&lt;height val=&quot;83&quot; /&gt;&lt;hasText val=&quot;1&quot; /&gt;&lt;/Image&gt;&lt;/ThreeDShapeInfo&gt;"/>
</p:tagLst>
</file>

<file path=ppt/tags/tag22.xml><?xml version="1.0" encoding="utf-8"?>
<p:tagLst xmlns:p="http://schemas.openxmlformats.org/presentationml/2006/main">
  <p:tag name="PRESENTER_SHAPETEXTINFO" val="&lt;ShapeTextInfo&gt;&lt;TableIndex row=&quot;-1&quot; col=&quot;-1&quot;&gt;&lt;linesCount val=&quot;1&quot; /&gt;&lt;lineCharCount val=&quot;3&quot; /&gt;&lt;/TableIndex&gt;&lt;/ShapeTextInfo&gt;"/>
</p:tagLst>
</file>

<file path=ppt/tags/tag220.xml><?xml version="1.0" encoding="utf-8"?>
<p:tagLst xmlns:p="http://schemas.openxmlformats.org/presentationml/2006/main">
  <p:tag name="PRESENTER_SHAPEINFO" val="&lt;ThreeDShapeInfo&gt;&lt;uuid val=&quot;{2b2d6660-6293-4458-a903-0ccc6b5d037a}&quot; /&gt;&lt;isInvalidForFieldText val=&quot;0&quot; /&gt;&lt;Image&gt;&lt;filename val=&quot;E:\breeze\content\14339732\1962190371-1\input\breezo\data\asimages\{2b2d6660-6293-4458-a903-0ccc6b5d037a}.png&quot; /&gt;&lt;left val=&quot;0&quot; /&gt;&lt;top val=&quot;0&quot; /&gt;&lt;width val=&quot;1280&quot; /&gt;&lt;height val=&quot;461&quot; /&gt;&lt;hasText val=&quot;1&quot; /&gt;&lt;/Image&gt;&lt;/ThreeDShapeInfo&gt;"/>
  <p:tag name="PRESENTER_SHAPETEXTINFO" val="&lt;ShapeTextInfo&gt;&lt;TableIndex row=&quot;-1&quot; col=&quot;-1&quot;&gt;&lt;linesCount val=&quot;0&quot; /&gt;&lt;/TableIndex&gt;&lt;/ShapeTextInfo&gt;"/>
</p:tagLst>
</file>

<file path=ppt/tags/tag221.xml><?xml version="1.0" encoding="utf-8"?>
<p:tagLst xmlns:p="http://schemas.openxmlformats.org/presentationml/2006/main">
  <p:tag name="PRESENTER_SHAPETEXTINFO" val="&lt;ShapeTextInfo&gt;&lt;TableIndex row=&quot;-1&quot; col=&quot;-1&quot;&gt;&lt;linesCount val=&quot;1&quot; /&gt;&lt;lineCharCount val=&quot;19&quot; /&gt;&lt;/TableIndex&gt;&lt;/ShapeTextInfo&gt;"/>
</p:tagLst>
</file>

<file path=ppt/tags/tag222.xml><?xml version="1.0" encoding="utf-8"?>
<p:tagLst xmlns:p="http://schemas.openxmlformats.org/presentationml/2006/main">
  <p:tag name="PRESENTER_SHAPEINFO" val="&lt;ThreeDShapeInfo&gt;&lt;uuid val=&quot;{68218e49-6f0a-413f-bfa5-1eab59e0b467}&quot; /&gt;&lt;isInvalidForFieldText val=&quot;0&quot; /&gt;&lt;Image&gt;&lt;filename val=&quot;E:\breeze\content\14339732\1962190371-1\input\breezo\data\asimages\{68218e49-6f0a-413f-bfa5-1eab59e0b467}.png&quot; /&gt;&lt;left val=&quot;84&quot; /&gt;&lt;top val=&quot;546&quot; /&gt;&lt;width val=&quot;533&quot; /&gt;&lt;height val=&quot;83&quot; /&gt;&lt;hasText val=&quot;1&quot; /&gt;&lt;/Image&gt;&lt;/ThreeDShapeInfo&gt;"/>
</p:tagLst>
</file>

<file path=ppt/tags/tag223.xml><?xml version="1.0" encoding="utf-8"?>
<p:tagLst xmlns:p="http://schemas.openxmlformats.org/presentationml/2006/main">
  <p:tag name="PRESENTER_SHAPETEXTINFO" val="&lt;ShapeTextInfo&gt;&lt;TableIndex row=&quot;-1&quot; col=&quot;-1&quot;&gt;&lt;linesCount val=&quot;1&quot; /&gt;&lt;lineCharCount val=&quot;32&quot; /&gt;&lt;/TableIndex&gt;&lt;/ShapeTextInfo&gt;"/>
</p:tagLst>
</file>

<file path=ppt/tags/tag224.xml><?xml version="1.0" encoding="utf-8"?>
<p:tagLst xmlns:p="http://schemas.openxmlformats.org/presentationml/2006/main">
  <p:tag name="PRESENTER_SHAPETEXTINFO" val="&lt;ShapeTextInfo&gt;&lt;TableIndex row=&quot;-1&quot; col=&quot;-1&quot;&gt;&lt;linesCount val=&quot;5&quot; /&gt;&lt;lineCharCount val=&quot;33&quot; /&gt;&lt;lineCharCount val=&quot;13&quot; /&gt;&lt;lineCharCount val=&quot;12&quot; /&gt;&lt;lineCharCount val=&quot;13&quot; /&gt;&lt;lineCharCount val=&quot;11&quot; /&gt;&lt;/TableIndex&gt;&lt;/ShapeTextInfo&gt;"/>
</p:tagLst>
</file>

<file path=ppt/tags/tag225.xml><?xml version="1.0" encoding="utf-8"?>
<p:tagLst xmlns:p="http://schemas.openxmlformats.org/presentationml/2006/main">
  <p:tag name="PRESENTER_SHAPETEXTINFO" val="&lt;ShapeTextInfo&gt;&lt;TableIndex row=&quot;-1&quot; col=&quot;-1&quot;&gt;&lt;linesCount val=&quot;1&quot; /&gt;&lt;lineCharCount val=&quot;8&quot; /&gt;&lt;/TableIndex&gt;&lt;/ShapeTextInfo&gt;"/>
</p:tagLst>
</file>

<file path=ppt/tags/tag226.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227.xml><?xml version="1.0" encoding="utf-8"?>
<p:tagLst xmlns:p="http://schemas.openxmlformats.org/presentationml/2006/main">
  <p:tag name="PRESENTER_SHAPETEXTINFO" val="&lt;ShapeTextInfo&gt;&lt;TableIndex row=&quot;-1&quot; col=&quot;-1&quot;&gt;&lt;linesCount val=&quot;1&quot; /&gt;&lt;lineCharCount val=&quot;3&quot; /&gt;&lt;/TableIndex&gt;&lt;/ShapeTextInfo&gt;"/>
</p:tagLst>
</file>

<file path=ppt/tags/tag228.xml><?xml version="1.0" encoding="utf-8"?>
<p:tagLst xmlns:p="http://schemas.openxmlformats.org/presentationml/2006/main">
  <p:tag name="PRESENTER_SHAPEINFO" val="&lt;ThreeDShapeInfo&gt;&lt;uuid val=&quot;{476a5276-f0f4-4012-b27c-6a71c628b6d8}&quot; /&gt;&lt;isInvalidForFieldText val=&quot;0&quot; /&gt;&lt;Image&gt;&lt;filename val=&quot;E:\breeze\content\14339732\1962190371-1\input\breezo\data\asimages\{476a5276-f0f4-4012-b27c-6a71c628b6d8}.png&quot; /&gt;&lt;left val=&quot;0&quot; /&gt;&lt;top val=&quot;632&quot; /&gt;&lt;width val=&quot;1193&quot; /&gt;&lt;height val=&quot;87&quot; /&gt;&lt;hasText val=&quot;1&quot; /&gt;&lt;/Image&gt;&lt;/ThreeDShapeInfo&gt;"/>
  <p:tag name="PRESENTER_SHAPETEXTINFO" val="&lt;ShapeTextInfo&gt;&lt;TableIndex row=&quot;-1&quot; col=&quot;-1&quot;&gt;&lt;linesCount val=&quot;0&quot; /&gt;&lt;/TableIndex&gt;&lt;/ShapeTextInfo&gt;"/>
</p:tagLst>
</file>

<file path=ppt/tags/tag229.xml><?xml version="1.0" encoding="utf-8"?>
<p:tagLst xmlns:p="http://schemas.openxmlformats.org/presentationml/2006/main">
  <p:tag name="PRESENTER_SHAPETEXTINFO" val="&lt;ShapeTextInfo&gt;&lt;TableIndex row=&quot;-1&quot; col=&quot;-1&quot;&gt;&lt;linesCount val=&quot;1&quot; /&gt;&lt;lineCharCount val=&quot;32&quot; /&gt;&lt;/TableIndex&gt;&lt;/ShapeTextInfo&gt;"/>
</p:tagLst>
</file>

<file path=ppt/tags/tag23.xml><?xml version="1.0" encoding="utf-8"?>
<p:tagLst xmlns:p="http://schemas.openxmlformats.org/presentationml/2006/main">
  <p:tag name="PRESENTER_SHAPETEXTINFO" val="&lt;ShapeTextInfo&gt;&lt;TableIndex row=&quot;-1&quot; col=&quot;-1&quot;&gt;&lt;linesCount val=&quot;1&quot; /&gt;&lt;lineCharCount val=&quot;34&quot; /&gt;&lt;/TableIndex&gt;&lt;/ShapeTextInfo&gt;"/>
</p:tagLst>
</file>

<file path=ppt/tags/tag230.xml><?xml version="1.0" encoding="utf-8"?>
<p:tagLst xmlns:p="http://schemas.openxmlformats.org/presentationml/2006/main">
  <p:tag name="PRESENTER_SHAPETEXTINFO" val="&lt;ShapeTextInfo&gt;&lt;TableIndex row=&quot;-1&quot; col=&quot;-1&quot;&gt;&lt;linesCount val=&quot;5&quot; /&gt;&lt;lineCharCount val=&quot;33&quot; /&gt;&lt;lineCharCount val=&quot;13&quot; /&gt;&lt;lineCharCount val=&quot;12&quot; /&gt;&lt;lineCharCount val=&quot;13&quot; /&gt;&lt;lineCharCount val=&quot;11&quot; /&gt;&lt;/TableIndex&gt;&lt;/ShapeTextInfo&gt;"/>
</p:tagLst>
</file>

<file path=ppt/tags/tag231.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232.xml><?xml version="1.0" encoding="utf-8"?>
<p:tagLst xmlns:p="http://schemas.openxmlformats.org/presentationml/2006/main">
  <p:tag name="PRESENTER_SHAPEINFO" val="&lt;ThreeDShapeInfo&gt;&lt;uuid val=&quot;{33baedcc-976b-499f-af6e-9260705f5386}&quot; /&gt;&lt;isInvalidForFieldText val=&quot;0&quot; /&gt;&lt;Image&gt;&lt;filename val=&quot;E:\breeze\content\14339732\1962190371-1\input\breezo\data\asimages\{33baedcc-976b-499f-af6e-9260705f5386}.png&quot; /&gt;&lt;left val=&quot;1191&quot; /&gt;&lt;top val=&quot;632&quot; /&gt;&lt;width val=&quot;89&quot; /&gt;&lt;height val=&quot;87&quot; /&gt;&lt;hasText val=&quot;1&quot; /&gt;&lt;/Image&gt;&lt;/ThreeDShapeInfo&gt;"/>
  <p:tag name="PRESENTER_SHAPETEXTINFO" val="&lt;ShapeTextInfo&gt;&lt;TableIndex row=&quot;-1&quot; col=&quot;-1&quot;&gt;&lt;linesCount val=&quot;0&quot; /&gt;&lt;/TableIndex&gt;&lt;/ShapeTextInfo&gt;"/>
</p:tagLst>
</file>

<file path=ppt/tags/tag233.xml><?xml version="1.0" encoding="utf-8"?>
<p:tagLst xmlns:p="http://schemas.openxmlformats.org/presentationml/2006/main">
  <p:tag name="PRESENTER_SHAPETEXTINFO" val="&lt;ShapeTextInfo&gt;&lt;TableIndex row=&quot;-1&quot; col=&quot;-1&quot;&gt;&lt;linesCount val=&quot;1&quot; /&gt;&lt;lineCharCount val=&quot;3&quot; /&gt;&lt;/TableIndex&gt;&lt;/ShapeTextInfo&gt;"/>
</p:tagLst>
</file>

<file path=ppt/tags/tag234.xml><?xml version="1.0" encoding="utf-8"?>
<p:tagLst xmlns:p="http://schemas.openxmlformats.org/presentationml/2006/main">
  <p:tag name="PRESENTER_SHAPEINFO" val="&lt;ThreeDShapeInfo&gt;&lt;uuid val=&quot;{b08c1527-43f8-4752-bdfb-2ec035cf2ba1}&quot; /&gt;&lt;isInvalidForFieldText val=&quot;0&quot; /&gt;&lt;Image&gt;&lt;filename val=&quot;E:\breeze\content\14339732\1962190371-1\input\breezo\data\asimages\{b08c1527-43f8-4752-bdfb-2ec035cf2ba1}.png&quot; /&gt;&lt;left val=&quot;876&quot; /&gt;&lt;top val=&quot;654&quot; /&gt;&lt;width val=&quot;289&quot; /&gt;&lt;height val=&quot;46&quot; /&gt;&lt;hasText val=&quot;1&quot; /&gt;&lt;/Image&gt;&lt;/ThreeDShapeInfo&gt;"/>
</p:tagLst>
</file>

<file path=ppt/tags/tag235.xml><?xml version="1.0" encoding="utf-8"?>
<p:tagLst xmlns:p="http://schemas.openxmlformats.org/presentationml/2006/main">
  <p:tag name="PRESENTER_SHAPEINFO" val="&lt;ThreeDShapeInfo&gt;&lt;uuid val=&quot;{09789f9a-f472-43eb-a0a8-d2c8c5c6f39e}&quot; /&gt;&lt;isInvalidForFieldText val=&quot;0&quot; /&gt;&lt;Image&gt;&lt;filename val=&quot;E:\breeze\content\14339732\1962190371-1\input\breezo\data\asimages\{09789f9a-f472-43eb-a0a8-d2c8c5c6f39e}.png&quot; /&gt;&lt;left val=&quot;1225&quot; /&gt;&lt;top val=&quot;679&quot; /&gt;&lt;width val=&quot;10&quot; /&gt;&lt;height val=&quot;16&quot; /&gt;&lt;hasText val=&quot;1&quot; /&gt;&lt;/Image&gt;&lt;/ThreeDShapeInfo&gt;"/>
  <p:tag name="PRESENTER_SHAPETEXTINFO" val="&lt;ShapeTextInfo&gt;&lt;TableIndex row=&quot;-1&quot; col=&quot;-1&quot;&gt;&lt;linesCount val=&quot;1&quot; /&gt;&lt;lineCharCount val=&quot;1&quot; /&gt;&lt;/TableIndex&gt;&lt;/ShapeTextInfo&gt;"/>
</p:tagLst>
</file>

<file path=ppt/tags/tag236.xml><?xml version="1.0" encoding="utf-8"?>
<p:tagLst xmlns:p="http://schemas.openxmlformats.org/presentationml/2006/main">
  <p:tag name="PRESENTER_SHAPEINFO" val="&lt;ThreeDShapeInfo&gt;&lt;uuid val=&quot;{87cb45cc-28d3-4834-972a-367a24a9f906}&quot; /&gt;&lt;isInvalidForFieldText val=&quot;0&quot; /&gt;&lt;Image&gt;&lt;filename val=&quot;E:\breeze\content\14339732\1962190371-1\input\breezo\data\asimages\{87cb45cc-28d3-4834-972a-367a24a9f906}.png&quot; /&gt;&lt;left val=&quot;104&quot; /&gt;&lt;top val=&quot;27&quot; /&gt;&lt;width val=&quot;319&quot; /&gt;&lt;height val=&quot;35&quot; /&gt;&lt;hasText val=&quot;1&quot; /&gt;&lt;/Image&gt;&lt;/ThreeDShapeInfo&gt;"/>
  <p:tag name="PRESENTER_SHAPETEXTINFO" val="&lt;ShapeTextInfo&gt;&lt;TableIndex row=&quot;-1&quot; col=&quot;-1&quot;&gt;&lt;linesCount val=&quot;1&quot; /&gt;&lt;lineCharCount val=&quot;14&quot; /&gt;&lt;/TableIndex&gt;&lt;/ShapeTextInfo&gt;"/>
</p:tagLst>
</file>

<file path=ppt/tags/tag237.xml><?xml version="1.0" encoding="utf-8"?>
<p:tagLst xmlns:p="http://schemas.openxmlformats.org/presentationml/2006/main">
  <p:tag name="PRESENTER_SHAPEINFO" val="&lt;ThreeDShapeInfo&gt;&lt;uuid val=&quot;{516f833b-9bad-4d19-b64b-5d1b8aef8cd4}&quot; /&gt;&lt;isInvalidForFieldText val=&quot;0&quot; /&gt;&lt;Image&gt;&lt;filename val=&quot;E:\breeze\content\14339732\1962190371-1\input\breezo\data\asimages\{516f833b-9bad-4d19-b64b-5d1b8aef8cd4}.png&quot; /&gt;&lt;left val=&quot;105&quot; /&gt;&lt;top val=&quot;137&quot; /&gt;&lt;width val=&quot;517&quot; /&gt;&lt;height val=&quot;59&quot; /&gt;&lt;hasText val=&quot;1&quot; /&gt;&lt;/Image&gt;&lt;/ThreeDShapeInfo&gt;"/>
  <p:tag name="PRESENTER_SHAPETEXTINFO" val="&lt;ShapeTextInfo&gt;&lt;TableIndex row=&quot;-1&quot; col=&quot;-1&quot;&gt;&lt;linesCount val=&quot;2&quot; /&gt;&lt;lineCharCount val=&quot;46&quot; /&gt;&lt;lineCharCount val=&quot;22&quot; /&gt;&lt;/TableIndex&gt;&lt;/ShapeTextInfo&gt;"/>
</p:tagLst>
</file>

<file path=ppt/tags/tag238.xml><?xml version="1.0" encoding="utf-8"?>
<p:tagLst xmlns:p="http://schemas.openxmlformats.org/presentationml/2006/main">
  <p:tag name="PRESENTER_SHAPEINFO" val="&lt;ThreeDShapeInfo&gt;&lt;uuid val=&quot;{d2b239c6-d890-4dbc-b3e8-8d79f7471621}&quot; /&gt;&lt;isInvalidForFieldText val=&quot;0&quot; /&gt;&lt;Image&gt;&lt;filename val=&quot;E:\breeze\content\14339732\1962190371-1\input\breezo\data\asimages\{d2b239c6-d890-4dbc-b3e8-8d79f7471621}.png&quot; /&gt;&lt;left val=&quot;83&quot; /&gt;&lt;top val=&quot;258&quot; /&gt;&lt;width val=&quot;559&quot; /&gt;&lt;height val=&quot;377&quot; /&gt;&lt;hasText val=&quot;1&quot; /&gt;&lt;/Image&gt;&lt;/ThreeDShapeInfo&gt;"/>
  <p:tag name="PRESENTER_SHAPETEXTINFO" val="&lt;ShapeTextInfo&gt;&lt;TableIndex row=&quot;-1&quot; col=&quot;-1&quot;&gt;&lt;linesCount val=&quot;1&quot; /&gt;&lt;lineCharCount val=&quot;112&quot; /&gt;&lt;/TableIndex&gt;&lt;/ShapeTextInfo&gt;"/>
</p:tagLst>
</file>

<file path=ppt/tags/tag239.xml><?xml version="1.0" encoding="utf-8"?>
<p:tagLst xmlns:p="http://schemas.openxmlformats.org/presentationml/2006/main">
  <p:tag name="HTML_SHAPEINFO" val="&lt;SlideThumbPath val=&quot;SlideTemp.PNG&quot;/&gt;"/>
</p:tagLst>
</file>

<file path=ppt/tags/tag24.xml><?xml version="1.0" encoding="utf-8"?>
<p:tagLst xmlns:p="http://schemas.openxmlformats.org/presentationml/2006/main">
  <p:tag name="PRESENTER_SHAPETEXTINFO" val="&lt;ShapeTextInfo&gt;&lt;TableIndex row=&quot;-1&quot; col=&quot;-1&quot;&gt;&lt;linesCount val=&quot;1&quot; /&gt;&lt;lineCharCount val=&quot;26&quot; /&gt;&lt;/TableIndex&gt;&lt;/ShapeTextInfo&gt;"/>
</p:tagLst>
</file>

<file path=ppt/tags/tag240.xml><?xml version="1.0" encoding="utf-8"?>
<p:tagLst xmlns:p="http://schemas.openxmlformats.org/presentationml/2006/main">
  <p:tag name="PRESENTER_SHAPEINFO" val="&lt;ThreeDShapeInfo&gt;&lt;uuid val=&quot;{6012424d-a4f8-4bea-994e-a7bad579853b}&quot; /&gt;&lt;isInvalidForFieldText val=&quot;0&quot; /&gt;&lt;Image&gt;&lt;filename val=&quot;E:\breeze\content\14339732\1962190371-1\input\breezo\data\asimages\{6012424d-a4f8-4bea-994e-a7bad579853b}.png&quot; /&gt;&lt;left val=&quot;588&quot; /&gt;&lt;top val=&quot;335&quot; /&gt;&lt;width val=&quot;487&quot; /&gt;&lt;height val=&quot;57&quot; /&gt;&lt;hasText val=&quot;1&quot; /&gt;&lt;/Image&gt;&lt;/ThreeDShapeInfo&gt;"/>
  <p:tag name="PRESENTER_SHAPETEXTINFO" val="&lt;ShapeTextInfo&gt;&lt;TableIndex row=&quot;-1&quot; col=&quot;-1&quot;&gt;&lt;linesCount val=&quot;1&quot; /&gt;&lt;lineCharCount val=&quot;17&quot; /&gt;&lt;/TableIndex&gt;&lt;/ShapeTextInfo&gt;"/>
</p:tagLst>
</file>

<file path=ppt/tags/tag241.xml><?xml version="1.0" encoding="utf-8"?>
<p:tagLst xmlns:p="http://schemas.openxmlformats.org/presentationml/2006/main">
  <p:tag name="PRESENTER_SHAPEINFO" val="&lt;ThreeDShapeInfo&gt;&lt;uuid val=&quot;{a4964bcf-2b29-4cbc-a8c6-193b6588ad1f}&quot; /&gt;&lt;isInvalidForFieldText val=&quot;0&quot; /&gt;&lt;Image&gt;&lt;filename val=&quot;E:\breeze\content\14339732\1962190371-1\input\breezo\data\asimages\{a4964bcf-2b29-4cbc-a8c6-193b6588ad1f}.png&quot; /&gt;&lt;left val=&quot;280&quot; /&gt;&lt;top val=&quot;623&quot; /&gt;&lt;width val=&quot;127&quot; /&gt;&lt;height val=&quot;25&quot; /&gt;&lt;hasText val=&quot;1&quot; /&gt;&lt;/Image&gt;&lt;/ThreeDShapeInfo&gt;"/>
  <p:tag name="PRESENTER_SHAPETEXTINFO" val="&lt;ShapeTextInfo&gt;&lt;TableIndex row=&quot;-1&quot; col=&quot;-1&quot;&gt;&lt;linesCount val=&quot;1&quot; /&gt;&lt;lineCharCount val=&quot;12&quot; /&gt;&lt;/TableIndex&gt;&lt;/ShapeTextInfo&gt;"/>
</p:tagLst>
</file>

<file path=ppt/tags/tag242.xml><?xml version="1.0" encoding="utf-8"?>
<p:tagLst xmlns:p="http://schemas.openxmlformats.org/presentationml/2006/main">
  <p:tag name="PRESENTER_SHAPEINFO" val="&lt;ThreeDShapeInfo&gt;&lt;uuid val=&quot;{f1463b60-3dff-463e-8330-bda05dcc0ee6}&quot; /&gt;&lt;isInvalidForFieldText val=&quot;0&quot; /&gt;&lt;Image&gt;&lt;filename val=&quot;E:\breeze\content\14339732\1962190371-1\input\breezo\data\asimages\{f1463b60-3dff-463e-8330-bda05dcc0ee6}.png&quot; /&gt;&lt;left val=&quot;588&quot; /&gt;&lt;top val=&quot;442&quot; /&gt;&lt;width val=&quot;365&quot; /&gt;&lt;height val=&quot;34&quot; /&gt;&lt;hasText val=&quot;1&quot; /&gt;&lt;/Image&gt;&lt;/ThreeDShapeInfo&gt;"/>
  <p:tag name="PRESENTER_SHAPETEXTINFO" val="&lt;ShapeTextInfo&gt;&lt;TableIndex row=&quot;-1&quot; col=&quot;-1&quot;&gt;&lt;linesCount val=&quot;1&quot; /&gt;&lt;lineCharCount val=&quot;24&quot; /&gt;&lt;/TableIndex&gt;&lt;/ShapeTextInfo&gt;"/>
</p:tagLst>
</file>

<file path=ppt/tags/tag243.xml><?xml version="1.0" encoding="utf-8"?>
<p:tagLst xmlns:p="http://schemas.openxmlformats.org/presentationml/2006/main">
  <p:tag name="ARTICULATE_SLIDE_THUMBNAIL_REFRESH" val="1"/>
  <p:tag name="HTML_SHAPEINFO" val="&lt;SlideThumbPath val=&quot;SlideTemp.PNG&quot;/&gt;"/>
</p:tagLst>
</file>

<file path=ppt/tags/tag244.xml><?xml version="1.0" encoding="utf-8"?>
<p:tagLst xmlns:p="http://schemas.openxmlformats.org/presentationml/2006/main">
  <p:tag name="PRESENTER_SHAPEINFO" val="&lt;ThreeDShapeInfo&gt;&lt;uuid val=&quot;{c5cd0e75-1d5b-4ae0-a6ba-c445a8b712d0}&quot; /&gt;&lt;isInvalidForFieldText val=&quot;0&quot; /&gt;&lt;Image&gt;&lt;filename val=&quot;E:\breeze\content\14339732\1962190371-1\input\breezo\data\asimages\{c5cd0e75-1d5b-4ae0-a6ba-c445a8b712d0}.png&quot; /&gt;&lt;left val=&quot;1224&quot; /&gt;&lt;top val=&quot;679&quot; /&gt;&lt;width val=&quot;11&quot; /&gt;&lt;height val=&quot;16&quot; /&gt;&lt;hasText val=&quot;1&quot; /&gt;&lt;/Image&gt;&lt;/ThreeDShapeInfo&gt;"/>
  <p:tag name="PRESENTER_SHAPETEXTINFO" val="&lt;ShapeTextInfo&gt;&lt;TableIndex row=&quot;-1&quot; col=&quot;-1&quot;&gt;&lt;linesCount val=&quot;1&quot; /&gt;&lt;lineCharCount val=&quot;1&quot; /&gt;&lt;/TableIndex&gt;&lt;/ShapeTextInfo&gt;"/>
</p:tagLst>
</file>

<file path=ppt/tags/tag245.xml><?xml version="1.0" encoding="utf-8"?>
<p:tagLst xmlns:p="http://schemas.openxmlformats.org/presentationml/2006/main">
  <p:tag name="PRESENTER_SHAPEINFO" val="&lt;ThreeDShapeInfo&gt;&lt;uuid val=&quot;{b1f56429-83f6-4c95-850d-d018cde4c0e1}&quot; /&gt;&lt;isInvalidForFieldText val=&quot;0&quot; /&gt;&lt;Image&gt;&lt;filename val=&quot;E:\breeze\content\14339732\1962190371-1\input\breezo\data\asimages\{b1f56429-83f6-4c95-850d-d018cde4c0e1}.png&quot; /&gt;&lt;left val=&quot;103&quot; /&gt;&lt;top val=&quot;27&quot; /&gt;&lt;width val=&quot;375&quot; /&gt;&lt;height val=&quot;43&quot; /&gt;&lt;hasText val=&quot;1&quot; /&gt;&lt;/Image&gt;&lt;/ThreeDShapeInfo&gt;"/>
  <p:tag name="PRESENTER_SHAPETEXTINFO" val="&lt;ShapeTextInfo&gt;&lt;TableIndex row=&quot;-1&quot; col=&quot;-1&quot;&gt;&lt;linesCount val=&quot;1&quot; /&gt;&lt;lineCharCount val=&quot;17&quot; /&gt;&lt;/TableIndex&gt;&lt;/ShapeTextInfo&gt;"/>
</p:tagLst>
</file>

<file path=ppt/tags/tag246.xml><?xml version="1.0" encoding="utf-8"?>
<p:tagLst xmlns:p="http://schemas.openxmlformats.org/presentationml/2006/main">
  <p:tag name="PRESENTER_SHAPEINFO" val="&lt;ThreeDShapeInfo&gt;&lt;uuid val=&quot;{1e9e69c8-9562-4e93-a5c5-04a492d1183a}&quot; /&gt;&lt;isInvalidForFieldText val=&quot;0&quot; /&gt;&lt;Image&gt;&lt;filename val=&quot;E:\breeze\content\14339732\1962190371-1\input\breezo\data\asimages\{1e9e69c8-9562-4e93-a5c5-04a492d1183a}.png&quot; /&gt;&lt;left val=&quot;478&quot; /&gt;&lt;top val=&quot;296&quot; /&gt;&lt;width val=&quot;507&quot; /&gt;&lt;height val=&quot;181&quot; /&gt;&lt;hasText val=&quot;1&quot; /&gt;&lt;/Image&gt;&lt;/ThreeDShapeInfo&gt;"/>
  <p:tag name="PRESENTER_SHAPETEXTINFO" val="&lt;ShapeTextInfo&gt;&lt;TableIndex row=&quot;-1&quot; col=&quot;-1&quot;&gt;&lt;linesCount val=&quot;5&quot; /&gt;&lt;lineCharCount val=&quot;16&quot; /&gt;&lt;lineCharCount val=&quot;18&quot; /&gt;&lt;lineCharCount val=&quot;27&quot; /&gt;&lt;lineCharCount val=&quot;37&quot; /&gt;&lt;lineCharCount val=&quot;24&quot; /&gt;&lt;/TableIndex&gt;&lt;/ShapeTextInfo&gt;"/>
</p:tagLst>
</file>

<file path=ppt/tags/tag247.xml><?xml version="1.0" encoding="utf-8"?>
<p:tagLst xmlns:p="http://schemas.openxmlformats.org/presentationml/2006/main">
  <p:tag name="PRESENTER_SHAPEINFO" val="&lt;ThreeDShapeInfo&gt;&lt;uuid val=&quot;{9bb514d2-1089-49f4-98b1-9e135940c597}&quot; /&gt;&lt;isInvalidForFieldText val=&quot;0&quot; /&gt;&lt;Image&gt;&lt;filename val=&quot;E:\breeze\content\14339732\1962190371-1\input\breezo\data\asimages\{9bb514d2-1089-49f4-98b1-9e135940c597}.jpg&quot; /&gt;&lt;left val=&quot;156&quot; /&gt;&lt;top val=&quot;270&quot; /&gt;&lt;width val=&quot;227&quot; /&gt;&lt;height val=&quot;227&quot; /&gt;&lt;hasText val=&quot;1&quot; /&gt;&lt;/Image&gt;&lt;/ThreeDShapeInfo&gt;"/>
</p:tagLst>
</file>

<file path=ppt/tags/tag248.xml><?xml version="1.0" encoding="utf-8"?>
<p:tagLst xmlns:p="http://schemas.openxmlformats.org/presentationml/2006/main">
  <p:tag name="ARTICULATE_SLIDE_THUMBNAIL_REFRESH" val="1"/>
  <p:tag name="HTML_SHAPEINFO" val="&lt;SlideThumbPath val=&quot;SlideTemp.PNG&quot;/&gt;"/>
</p:tagLst>
</file>

<file path=ppt/tags/tag249.xml><?xml version="1.0" encoding="utf-8"?>
<p:tagLst xmlns:p="http://schemas.openxmlformats.org/presentationml/2006/main">
  <p:tag name="PRESENTER_SHAPEINFO" val="&lt;ThreeDShapeInfo&gt;&lt;uuid val=&quot;{602a1bff-cef0-44c2-bb87-cfe52459342e}&quot; /&gt;&lt;isInvalidForFieldText val=&quot;0&quot; /&gt;&lt;Image&gt;&lt;filename val=&quot;E:\breeze\content\14339732\1962190371-1\input\breezo\data\asimages\{602a1bff-cef0-44c2-bb87-cfe52459342e}.png&quot; /&gt;&lt;left val=&quot;1224&quot; /&gt;&lt;top val=&quot;679&quot; /&gt;&lt;width val=&quot;12&quot; /&gt;&lt;height val=&quot;16&quot; /&gt;&lt;hasText val=&quot;1&quot; /&gt;&lt;/Image&gt;&lt;/ThreeDShapeInfo&gt;"/>
  <p:tag name="PRESENTER_SHAPETEXTINFO" val="&lt;ShapeTextInfo&gt;&lt;TableIndex row=&quot;-1&quot; col=&quot;-1&quot;&gt;&lt;linesCount val=&quot;1&quot; /&gt;&lt;lineCharCount val=&quot;1&quot; /&gt;&lt;/TableIndex&gt;&lt;/ShapeTextInfo&gt;"/>
</p:tagLst>
</file>

<file path=ppt/tags/tag25.xml><?xml version="1.0" encoding="utf-8"?>
<p:tagLst xmlns:p="http://schemas.openxmlformats.org/presentationml/2006/main">
  <p:tag name="PRESENTER_SHAPETEXTINFO" val="&lt;ShapeTextInfo&gt;&lt;TableIndex row=&quot;-1&quot; col=&quot;-1&quot;&gt;&lt;linesCount val=&quot;2&quot; /&gt;&lt;lineCharCount val=&quot;29&quot; /&gt;&lt;lineCharCount val=&quot;30&quot; /&gt;&lt;/TableIndex&gt;&lt;/ShapeTextInfo&gt;"/>
</p:tagLst>
</file>

<file path=ppt/tags/tag250.xml><?xml version="1.0" encoding="utf-8"?>
<p:tagLst xmlns:p="http://schemas.openxmlformats.org/presentationml/2006/main">
  <p:tag name="PRESENTER_SHAPEINFO" val="&lt;ThreeDShapeInfo&gt;&lt;uuid val=&quot;{6ec9f473-5b9d-4cb9-b95e-826fc4ee0df0}&quot; /&gt;&lt;isInvalidForFieldText val=&quot;0&quot; /&gt;&lt;Image&gt;&lt;filename val=&quot;E:\breeze\content\14339732\1962190371-1\input\breezo\data\asimages\{6ec9f473-5b9d-4cb9-b95e-826fc4ee0df0}.png&quot; /&gt;&lt;left val=&quot;103&quot; /&gt;&lt;top val=&quot;27&quot; /&gt;&lt;width val=&quot;336&quot; /&gt;&lt;height val=&quot;43&quot; /&gt;&lt;hasText val=&quot;1&quot; /&gt;&lt;/Image&gt;&lt;/ThreeDShapeInfo&gt;"/>
  <p:tag name="PRESENTER_SHAPETEXTINFO" val="&lt;ShapeTextInfo&gt;&lt;TableIndex row=&quot;-1&quot; col=&quot;-1&quot;&gt;&lt;linesCount val=&quot;1&quot; /&gt;&lt;lineCharCount val=&quot;16&quot; /&gt;&lt;/TableIndex&gt;&lt;/ShapeTextInfo&gt;"/>
</p:tagLst>
</file>

<file path=ppt/tags/tag251.xml><?xml version="1.0" encoding="utf-8"?>
<p:tagLst xmlns:p="http://schemas.openxmlformats.org/presentationml/2006/main">
  <p:tag name="PRESENTER_SHAPEINFO" val="&lt;ThreeDShapeInfo&gt;&lt;uuid val=&quot;{46f88b20-2dd9-4319-9cd2-d4cb4c5fb940}&quot; /&gt;&lt;isInvalidForFieldText val=&quot;0&quot; /&gt;&lt;Image&gt;&lt;filename val=&quot;E:\breeze\content\14339732\1962190371-1\input\breezo\data\asimages\{46f88b20-2dd9-4319-9cd2-d4cb4c5fb940}.jpg&quot; /&gt;&lt;left val=&quot;162&quot; /&gt;&lt;top val=&quot;134&quot; /&gt;&lt;width val=&quot;227&quot; /&gt;&lt;height val=&quot;227&quot; /&gt;&lt;hasText val=&quot;1&quot; /&gt;&lt;/Image&gt;&lt;/ThreeDShapeInfo&gt;"/>
</p:tagLst>
</file>

<file path=ppt/tags/tag252.xml><?xml version="1.0" encoding="utf-8"?>
<p:tagLst xmlns:p="http://schemas.openxmlformats.org/presentationml/2006/main">
  <p:tag name="PRESENTER_SHAPEINFO" val="&lt;ThreeDShapeInfo&gt;&lt;uuid val=&quot;{a5cf09a5-027e-4559-ba89-d2d8b5dc2a9b}&quot; /&gt;&lt;isInvalidForFieldText val=&quot;0&quot; /&gt;&lt;Image&gt;&lt;filename val=&quot;E:\breeze\content\14339732\1962190371-1\input\breezo\data\asimages\{a5cf09a5-027e-4559-ba89-d2d8b5dc2a9b}.png&quot; /&gt;&lt;left val=&quot;478&quot; /&gt;&lt;top val=&quot;178&quot; /&gt;&lt;width val=&quot;428&quot; /&gt;&lt;height val=&quot;145&quot; /&gt;&lt;hasText val=&quot;1&quot; /&gt;&lt;/Image&gt;&lt;/ThreeDShapeInfo&gt;"/>
  <p:tag name="PRESENTER_SHAPETEXTINFO" val="&lt;ShapeTextInfo&gt;&lt;TableIndex row=&quot;-1&quot; col=&quot;-1&quot;&gt;&lt;linesCount val=&quot;4&quot; /&gt;&lt;lineCharCount val=&quot;13&quot; /&gt;&lt;lineCharCount val=&quot;34&quot; /&gt;&lt;lineCharCount val=&quot;26&quot; /&gt;&lt;lineCharCount val=&quot;16&quot; /&gt;&lt;/TableIndex&gt;&lt;/ShapeTextInfo&gt;"/>
</p:tagLst>
</file>

<file path=ppt/tags/tag253.xml><?xml version="1.0" encoding="utf-8"?>
<p:tagLst xmlns:p="http://schemas.openxmlformats.org/presentationml/2006/main">
  <p:tag name="PRESENTER_SHAPEINFO" val="&lt;ThreeDShapeInfo&gt;&lt;uuid val=&quot;{c1792856-6578-4874-ad37-d107e0848ddb}&quot; /&gt;&lt;isInvalidForFieldText val=&quot;0&quot; /&gt;&lt;Image&gt;&lt;filename val=&quot;E:\breeze\content\14339732\1962190371-1\input\breezo\data\asimages\{c1792856-6578-4874-ad37-d107e0848ddb}.jpg&quot; /&gt;&lt;left val=&quot;156&quot; /&gt;&lt;top val=&quot;401&quot; /&gt;&lt;width val=&quot;227&quot; /&gt;&lt;height val=&quot;227&quot; /&gt;&lt;hasText val=&quot;1&quot; /&gt;&lt;/Image&gt;&lt;/ThreeDShapeInfo&gt;"/>
</p:tagLst>
</file>

<file path=ppt/tags/tag254.xml><?xml version="1.0" encoding="utf-8"?>
<p:tagLst xmlns:p="http://schemas.openxmlformats.org/presentationml/2006/main">
  <p:tag name="PRESENTER_SHAPEINFO" val="&lt;ThreeDShapeInfo&gt;&lt;uuid val=&quot;{1978e2dc-c9a5-47b3-b17b-026d0769f5e7}&quot; /&gt;&lt;isInvalidForFieldText val=&quot;0&quot; /&gt;&lt;Image&gt;&lt;filename val=&quot;E:\breeze\content\14339732\1962190371-1\input\breezo\data\asimages\{1978e2dc-c9a5-47b3-b17b-026d0769f5e7}.png&quot; /&gt;&lt;left val=&quot;478&quot; /&gt;&lt;top val=&quot;446&quot; /&gt;&lt;width val=&quot;463&quot; /&gt;&lt;height val=&quot;143&quot; /&gt;&lt;hasText val=&quot;1&quot; /&gt;&lt;/Image&gt;&lt;/ThreeDShapeInfo&gt;"/>
  <p:tag name="PRESENTER_SHAPETEXTINFO" val="&lt;ShapeTextInfo&gt;&lt;TableIndex row=&quot;-1&quot; col=&quot;-1&quot;&gt;&lt;linesCount val=&quot;3&quot; /&gt;&lt;lineCharCount val=&quot;18&quot; /&gt;&lt;lineCharCount val=&quot;39&quot; /&gt;&lt;lineCharCount val=&quot;45&quot; /&gt;&lt;/TableIndex&gt;&lt;/ShapeTextInfo&gt;"/>
</p:tagLst>
</file>

<file path=ppt/tags/tag255.xml><?xml version="1.0" encoding="utf-8"?>
<p:tagLst xmlns:p="http://schemas.openxmlformats.org/presentationml/2006/main">
  <p:tag name="HTML_SHAPEINFO" val="&lt;SlideThumbPath val=&quot;SlideTemp.PNG&quot;/&gt;"/>
</p:tagLst>
</file>

<file path=ppt/tags/tag256.xml><?xml version="1.0" encoding="utf-8"?>
<p:tagLst xmlns:p="http://schemas.openxmlformats.org/presentationml/2006/main">
  <p:tag name="PRESENTER_SHAPEINFO" val="&lt;ThreeDShapeInfo&gt;&lt;uuid val=&quot;{3190169a-adab-4d2e-8bbc-9b95e80bcc7e}&quot; /&gt;&lt;isInvalidForFieldText val=&quot;0&quot; /&gt;&lt;Image&gt;&lt;filename val=&quot;E:\breeze\content\14339732\1962190371-1\input\breezo\data\asimages\{3190169a-adab-4d2e-8bbc-9b95e80bcc7e}.png&quot; /&gt;&lt;left val=&quot;1224&quot; /&gt;&lt;top val=&quot;680&quot; /&gt;&lt;width val=&quot;11&quot; /&gt;&lt;height val=&quot;15&quot; /&gt;&lt;hasText val=&quot;1&quot; /&gt;&lt;/Image&gt;&lt;/ThreeDShapeInfo&gt;"/>
  <p:tag name="PRESENTER_SHAPETEXTINFO" val="&lt;ShapeTextInfo&gt;&lt;TableIndex row=&quot;-1&quot; col=&quot;-1&quot;&gt;&lt;linesCount val=&quot;1&quot; /&gt;&lt;lineCharCount val=&quot;1&quot; /&gt;&lt;/TableIndex&gt;&lt;/ShapeTextInfo&gt;"/>
</p:tagLst>
</file>

<file path=ppt/tags/tag257.xml><?xml version="1.0" encoding="utf-8"?>
<p:tagLst xmlns:p="http://schemas.openxmlformats.org/presentationml/2006/main">
  <p:tag name="PRESENTER_SHAPEINFO" val="&lt;ThreeDShapeInfo&gt;&lt;uuid val=&quot;{3466d8c8-6778-4fb8-864c-7ccf3823ca28}&quot; /&gt;&lt;isInvalidForFieldText val=&quot;0&quot; /&gt;&lt;Image&gt;&lt;filename val=&quot;E:\breeze\content\14339732\1962190371-1\input\breezo\data\asimages\{3466d8c8-6778-4fb8-864c-7ccf3823ca28}.png&quot; /&gt;&lt;left val=&quot;103&quot; /&gt;&lt;top val=&quot;27&quot; /&gt;&lt;width val=&quot;336&quot; /&gt;&lt;height val=&quot;43&quot; /&gt;&lt;hasText val=&quot;1&quot; /&gt;&lt;/Image&gt;&lt;/ThreeDShapeInfo&gt;"/>
  <p:tag name="PRESENTER_SHAPETEXTINFO" val="&lt;ShapeTextInfo&gt;&lt;TableIndex row=&quot;-1&quot; col=&quot;-1&quot;&gt;&lt;linesCount val=&quot;1&quot; /&gt;&lt;lineCharCount val=&quot;16&quot; /&gt;&lt;/TableIndex&gt;&lt;/ShapeTextInfo&gt;"/>
</p:tagLst>
</file>

<file path=ppt/tags/tag258.xml><?xml version="1.0" encoding="utf-8"?>
<p:tagLst xmlns:p="http://schemas.openxmlformats.org/presentationml/2006/main">
  <p:tag name="PRESENTER_SHAPEINFO" val="&lt;ThreeDShapeInfo&gt;&lt;uuid val=&quot;{a10c8ca5-53c7-4e0c-b7c3-65f722bccb76}&quot; /&gt;&lt;isInvalidForFieldText val=&quot;0&quot; /&gt;&lt;Image&gt;&lt;filename val=&quot;E:\breeze\content\14339732\1962190371-1\input\breezo\data\asimages\{a10c8ca5-53c7-4e0c-b7c3-65f722bccb76}.jpg&quot; /&gt;&lt;left val=&quot;100&quot; /&gt;&lt;top val=&quot;132&quot; /&gt;&lt;width val=&quot;227&quot; /&gt;&lt;height val=&quot;227&quot; /&gt;&lt;hasText val=&quot;1&quot; /&gt;&lt;/Image&gt;&lt;/ThreeDShapeInfo&gt;"/>
</p:tagLst>
</file>

<file path=ppt/tags/tag259.xml><?xml version="1.0" encoding="utf-8"?>
<p:tagLst xmlns:p="http://schemas.openxmlformats.org/presentationml/2006/main">
  <p:tag name="PRESENTER_SHAPEINFO" val="&lt;ThreeDShapeInfo&gt;&lt;uuid val=&quot;{4498c0b9-902b-4e48-9f52-337bfe9bb90d}&quot; /&gt;&lt;isInvalidForFieldText val=&quot;0&quot; /&gt;&lt;Image&gt;&lt;filename val=&quot;E:\breeze\content\14339732\1962190371-1\input\breezo\data\asimages\{4498c0b9-902b-4e48-9f52-337bfe9bb90d}.png&quot; /&gt;&lt;left val=&quot;881&quot; /&gt;&lt;top val=&quot;467&quot; /&gt;&lt;width val=&quot;352&quot; /&gt;&lt;height val=&quot;99&quot; /&gt;&lt;hasText val=&quot;1&quot; /&gt;&lt;/Image&gt;&lt;/ThreeDShapeInfo&gt;"/>
  <p:tag name="PRESENTER_SHAPETEXTINFO" val="&lt;ShapeTextInfo&gt;&lt;TableIndex row=&quot;-1&quot; col=&quot;-1&quot;&gt;&lt;linesCount val=&quot;3&quot; /&gt;&lt;lineCharCount val=&quot;13&quot; /&gt;&lt;lineCharCount val=&quot;20&quot; /&gt;&lt;lineCharCount val=&quot;28&quot; /&gt;&lt;/TableIndex&gt;&lt;/ShapeTextInfo&gt;"/>
</p:tagLst>
</file>

<file path=ppt/tags/tag26.xml><?xml version="1.0" encoding="utf-8"?>
<p:tagLst xmlns:p="http://schemas.openxmlformats.org/presentationml/2006/main">
  <p:tag name="PRESENTER_SHAPETEXTINFO" val="&lt;ShapeTextInfo&gt;&lt;TableIndex row=&quot;-1&quot; col=&quot;-1&quot;&gt;&lt;linesCount val=&quot;2&quot; /&gt;&lt;lineCharCount val=&quot;41&quot; /&gt;&lt;lineCharCount val=&quot;28&quot; /&gt;&lt;/TableIndex&gt;&lt;/ShapeTextInfo&gt;"/>
</p:tagLst>
</file>

<file path=ppt/tags/tag260.xml><?xml version="1.0" encoding="utf-8"?>
<p:tagLst xmlns:p="http://schemas.openxmlformats.org/presentationml/2006/main">
  <p:tag name="PRESENTER_SHAPEINFO" val="&lt;ThreeDShapeInfo&gt;&lt;uuid val=&quot;{51ab2bc8-87f5-4141-8bb4-49d4ed110e11}&quot; /&gt;&lt;isInvalidForFieldText val=&quot;0&quot; /&gt;&lt;Image&gt;&lt;filename val=&quot;E:\breeze\content\14339732\1962190371-1\input\breezo\data\asimages\{51ab2bc8-87f5-4141-8bb4-49d4ed110e11}.jpg&quot; /&gt;&lt;left val=&quot;522&quot; /&gt;&lt;top val=&quot;132&quot; /&gt;&lt;width val=&quot;227&quot; /&gt;&lt;height val=&quot;227&quot; /&gt;&lt;hasText val=&quot;1&quot; /&gt;&lt;/Image&gt;&lt;/ThreeDShapeInfo&gt;"/>
</p:tagLst>
</file>

<file path=ppt/tags/tag261.xml><?xml version="1.0" encoding="utf-8"?>
<p:tagLst xmlns:p="http://schemas.openxmlformats.org/presentationml/2006/main">
  <p:tag name="PRESENTER_SHAPEINFO" val="&lt;ThreeDShapeInfo&gt;&lt;uuid val=&quot;{115d9de5-7c8b-430f-8a6f-a5dc461b86d0}&quot; /&gt;&lt;isInvalidForFieldText val=&quot;0&quot; /&gt;&lt;Image&gt;&lt;filename val=&quot;E:\breeze\content\14339732\1962190371-1\input\breezo\data\asimages\{115d9de5-7c8b-430f-8a6f-a5dc461b86d0}.png&quot; /&gt;&lt;left val=&quot;477&quot; /&gt;&lt;top val=&quot;476&quot; /&gt;&lt;width val=&quot;351&quot; /&gt;&lt;height val=&quot;99&quot; /&gt;&lt;hasText val=&quot;1&quot; /&gt;&lt;/Image&gt;&lt;/ThreeDShapeInfo&gt;"/>
  <p:tag name="PRESENTER_SHAPETEXTINFO" val="&lt;ShapeTextInfo&gt;&lt;TableIndex row=&quot;-1&quot; col=&quot;-1&quot;&gt;&lt;linesCount val=&quot;3&quot; /&gt;&lt;lineCharCount val=&quot;17&quot; /&gt;&lt;lineCharCount val=&quot;23&quot; /&gt;&lt;lineCharCount val=&quot;28&quot; /&gt;&lt;/TableIndex&gt;&lt;/ShapeTextInfo&gt;"/>
</p:tagLst>
</file>

<file path=ppt/tags/tag262.xml><?xml version="1.0" encoding="utf-8"?>
<p:tagLst xmlns:p="http://schemas.openxmlformats.org/presentationml/2006/main">
  <p:tag name="PRESENTER_SHAPEINFO" val="&lt;ThreeDShapeInfo&gt;&lt;uuid val=&quot;{a4c08741-7bc4-45d0-900e-ab7b33b99abb}&quot; /&gt;&lt;isInvalidForFieldText val=&quot;0&quot; /&gt;&lt;Image&gt;&lt;filename val=&quot;E:\breeze\content\14339732\1962190371-1\input\breezo\data\asimages\{a4c08741-7bc4-45d0-900e-ab7b33b99abb}.jpg&quot; /&gt;&lt;left val=&quot;954&quot; /&gt;&lt;top val=&quot;132&quot; /&gt;&lt;width val=&quot;227&quot; /&gt;&lt;height val=&quot;227&quot; /&gt;&lt;hasText val=&quot;1&quot; /&gt;&lt;/Image&gt;&lt;/ThreeDShapeInfo&gt;"/>
</p:tagLst>
</file>

<file path=ppt/tags/tag263.xml><?xml version="1.0" encoding="utf-8"?>
<p:tagLst xmlns:p="http://schemas.openxmlformats.org/presentationml/2006/main">
  <p:tag name="PRESENTER_SHAPEINFO" val="&lt;ThreeDShapeInfo&gt;&lt;uuid val=&quot;{b99ff049-333a-419c-b0b5-3d9251b86abc}&quot; /&gt;&lt;isInvalidForFieldText val=&quot;0&quot; /&gt;&lt;Image&gt;&lt;filename val=&quot;E:\breeze\content\14339732\1962190371-1\input\breezo\data\asimages\{b99ff049-333a-419c-b0b5-3d9251b86abc}.png&quot; /&gt;&lt;left val=&quot;70&quot; /&gt;&lt;top val=&quot;476&quot; /&gt;&lt;width val=&quot;320&quot; /&gt;&lt;height val=&quot;94&quot; /&gt;&lt;hasText val=&quot;1&quot; /&gt;&lt;/Image&gt;&lt;/ThreeDShapeInfo&gt;"/>
  <p:tag name="PRESENTER_SHAPETEXTINFO" val="&lt;ShapeTextInfo&gt;&lt;TableIndex row=&quot;-1&quot; col=&quot;-1&quot;&gt;&lt;linesCount val=&quot;3&quot; /&gt;&lt;lineCharCount val=&quot;15&quot; /&gt;&lt;lineCharCount val=&quot;26&quot; /&gt;&lt;lineCharCount val=&quot;15&quot; /&gt;&lt;/TableIndex&gt;&lt;/ShapeTextInfo&gt;"/>
</p:tagLst>
</file>

<file path=ppt/tags/tag264.xml><?xml version="1.0" encoding="utf-8"?>
<p:tagLst xmlns:p="http://schemas.openxmlformats.org/presentationml/2006/main">
  <p:tag name="HTML_SHAPEINFO" val="&lt;SlideThumbPath val=&quot;SlideTemp.PNG&quot;/&gt;"/>
</p:tagLst>
</file>

<file path=ppt/tags/tag265.xml><?xml version="1.0" encoding="utf-8"?>
<p:tagLst xmlns:p="http://schemas.openxmlformats.org/presentationml/2006/main">
  <p:tag name="PRESENTER_SHAPEINFO" val="&lt;ThreeDShapeInfo&gt;&lt;uuid val=&quot;{79f61928-5ddd-43a3-8a09-ec06c360e639}&quot; /&gt;&lt;isInvalidForFieldText val=&quot;0&quot; /&gt;&lt;Image&gt;&lt;filename val=&quot;E:\breeze\content\14339732\1962190371-1\input\breezo\data\asimages\{79f61928-5ddd-43a3-8a09-ec06c360e639}.png&quot; /&gt;&lt;left val=&quot;1224&quot; /&gt;&lt;top val=&quot;679&quot; /&gt;&lt;width val=&quot;11&quot; /&gt;&lt;height val=&quot;16&quot; /&gt;&lt;hasText val=&quot;1&quot; /&gt;&lt;/Image&gt;&lt;/ThreeDShapeInfo&gt;"/>
  <p:tag name="PRESENTER_SHAPETEXTINFO" val="&lt;ShapeTextInfo&gt;&lt;TableIndex row=&quot;-1&quot; col=&quot;-1&quot;&gt;&lt;linesCount val=&quot;1&quot; /&gt;&lt;lineCharCount val=&quot;1&quot; /&gt;&lt;/TableIndex&gt;&lt;/ShapeTextInfo&gt;"/>
</p:tagLst>
</file>

<file path=ppt/tags/tag266.xml><?xml version="1.0" encoding="utf-8"?>
<p:tagLst xmlns:p="http://schemas.openxmlformats.org/presentationml/2006/main">
  <p:tag name="PRESENTER_SHAPEINFO" val="&lt;ThreeDShapeInfo&gt;&lt;uuid val=&quot;{953bfdce-ad3d-4970-8571-fd02f113ff3b}&quot; /&gt;&lt;isInvalidForFieldText val=&quot;0&quot; /&gt;&lt;Image&gt;&lt;filename val=&quot;E:\breeze\content\14339732\1962190371-1\input\breezo\data\asimages\{953bfdce-ad3d-4970-8571-fd02f113ff3b}.png&quot; /&gt;&lt;left val=&quot;103&quot; /&gt;&lt;top val=&quot;27&quot; /&gt;&lt;width val=&quot;336&quot; /&gt;&lt;height val=&quot;43&quot; /&gt;&lt;hasText val=&quot;1&quot; /&gt;&lt;/Image&gt;&lt;/ThreeDShapeInfo&gt;"/>
  <p:tag name="PRESENTER_SHAPETEXTINFO" val="&lt;ShapeTextInfo&gt;&lt;TableIndex row=&quot;-1&quot; col=&quot;-1&quot;&gt;&lt;linesCount val=&quot;1&quot; /&gt;&lt;lineCharCount val=&quot;16&quot; /&gt;&lt;/TableIndex&gt;&lt;/ShapeTextInfo&gt;"/>
</p:tagLst>
</file>

<file path=ppt/tags/tag267.xml><?xml version="1.0" encoding="utf-8"?>
<p:tagLst xmlns:p="http://schemas.openxmlformats.org/presentationml/2006/main">
  <p:tag name="PRESENTER_SHAPEINFO" val="&lt;ThreeDShapeInfo&gt;&lt;uuid val=&quot;{21e746dc-185c-4fc7-8542-a10841a35481}&quot; /&gt;&lt;isInvalidForFieldText val=&quot;0&quot; /&gt;&lt;Image&gt;&lt;filename val=&quot;E:\breeze\content\14339732\1962190371-1\input\breezo\data\asimages\{21e746dc-185c-4fc7-8542-a10841a35481}.jpg&quot; /&gt;&lt;left val=&quot;100&quot; /&gt;&lt;top val=&quot;151&quot; /&gt;&lt;width val=&quot;227&quot; /&gt;&lt;height val=&quot;227&quot; /&gt;&lt;hasText val=&quot;1&quot; /&gt;&lt;/Image&gt;&lt;/ThreeDShapeInfo&gt;"/>
</p:tagLst>
</file>

<file path=ppt/tags/tag268.xml><?xml version="1.0" encoding="utf-8"?>
<p:tagLst xmlns:p="http://schemas.openxmlformats.org/presentationml/2006/main">
  <p:tag name="PRESENTER_SHAPEINFO" val="&lt;ThreeDShapeInfo&gt;&lt;uuid val=&quot;{ad91f4c9-2bd4-447a-a8c9-39abe8e79e9c}&quot; /&gt;&lt;isInvalidForFieldText val=&quot;0&quot; /&gt;&lt;Image&gt;&lt;filename val=&quot;E:\breeze\content\14339732\1962190371-1\input\breezo\data\asimages\{ad91f4c9-2bd4-447a-a8c9-39abe8e79e9c}.png&quot; /&gt;&lt;left val=&quot;55&quot; /&gt;&lt;top val=&quot;444&quot; /&gt;&lt;width val=&quot;327&quot; /&gt;&lt;height val=&quot;161&quot; /&gt;&lt;hasText val=&quot;1&quot; /&gt;&lt;/Image&gt;&lt;/ThreeDShapeInfo&gt;"/>
  <p:tag name="PRESENTER_SHAPETEXTINFO" val="&lt;ShapeTextInfo&gt;&lt;TableIndex row=&quot;-1&quot; col=&quot;-1&quot;&gt;&lt;linesCount val=&quot;4&quot; /&gt;&lt;lineCharCount val=&quot;13&quot; /&gt;&lt;lineCharCount val=&quot;16&quot; /&gt;&lt;lineCharCount val=&quot;26&quot; /&gt;&lt;lineCharCount val=&quot;32&quot; /&gt;&lt;/TableIndex&gt;&lt;/ShapeTextInfo&gt;"/>
</p:tagLst>
</file>

<file path=ppt/tags/tag269.xml><?xml version="1.0" encoding="utf-8"?>
<p:tagLst xmlns:p="http://schemas.openxmlformats.org/presentationml/2006/main">
  <p:tag name="PRESENTER_SHAPEINFO" val="&lt;ThreeDShapeInfo&gt;&lt;uuid val=&quot;{b56d0397-c747-4a90-98de-58ea55bfbabb}&quot; /&gt;&lt;isInvalidForFieldText val=&quot;0&quot; /&gt;&lt;Image&gt;&lt;filename val=&quot;E:\breeze\content\14339732\1962190371-1\input\breezo\data\asimages\{b56d0397-c747-4a90-98de-58ea55bfbabb}.jpg&quot; /&gt;&lt;left val=&quot;522&quot; /&gt;&lt;top val=&quot;132&quot; /&gt;&lt;width val=&quot;227&quot; /&gt;&lt;height val=&quot;227&quot; /&gt;&lt;hasText val=&quot;1&quot; /&gt;&lt;/Image&gt;&lt;/ThreeDShapeInfo&gt;"/>
</p:tagLst>
</file>

<file path=ppt/tags/tag27.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270.xml><?xml version="1.0" encoding="utf-8"?>
<p:tagLst xmlns:p="http://schemas.openxmlformats.org/presentationml/2006/main">
  <p:tag name="PRESENTER_SHAPEINFO" val="&lt;ThreeDShapeInfo&gt;&lt;uuid val=&quot;{5292cf4f-195a-45e2-97cb-8e5cf3490541}&quot; /&gt;&lt;isInvalidForFieldText val=&quot;0&quot; /&gt;&lt;Image&gt;&lt;filename val=&quot;E:\breeze\content\14339732\1962190371-1\input\breezo\data\asimages\{5292cf4f-195a-45e2-97cb-8e5cf3490541}.png&quot; /&gt;&lt;left val=&quot;478&quot; /&gt;&lt;top val=&quot;444&quot; /&gt;&lt;width val=&quot;327&quot; /&gt;&lt;height val=&quot;161&quot; /&gt;&lt;hasText val=&quot;1&quot; /&gt;&lt;/Image&gt;&lt;/ThreeDShapeInfo&gt;"/>
  <p:tag name="PRESENTER_SHAPETEXTINFO" val="&lt;ShapeTextInfo&gt;&lt;TableIndex row=&quot;-1&quot; col=&quot;-1&quot;&gt;&lt;linesCount val=&quot;4&quot; /&gt;&lt;lineCharCount val=&quot;14&quot; /&gt;&lt;lineCharCount val=&quot;24&quot; /&gt;&lt;lineCharCount val=&quot;26&quot; /&gt;&lt;lineCharCount val=&quot;32&quot; /&gt;&lt;/TableIndex&gt;&lt;/ShapeTextInfo&gt;"/>
</p:tagLst>
</file>

<file path=ppt/tags/tag271.xml><?xml version="1.0" encoding="utf-8"?>
<p:tagLst xmlns:p="http://schemas.openxmlformats.org/presentationml/2006/main">
  <p:tag name="PRESENTER_SHAPEINFO" val="&lt;ThreeDShapeInfo&gt;&lt;uuid val=&quot;{13237a2e-32b3-4385-a93a-604abed0d691}&quot; /&gt;&lt;isInvalidForFieldText val=&quot;0&quot; /&gt;&lt;Image&gt;&lt;filename val=&quot;E:\breeze\content\14339732\1962190371-1\input\breezo\data\asimages\{13237a2e-32b3-4385-a93a-604abed0d691}.jpg&quot; /&gt;&lt;left val=&quot;944&quot; /&gt;&lt;top val=&quot;132&quot; /&gt;&lt;width val=&quot;227&quot; /&gt;&lt;height val=&quot;227&quot; /&gt;&lt;hasText val=&quot;1&quot; /&gt;&lt;/Image&gt;&lt;/ThreeDShapeInfo&gt;"/>
</p:tagLst>
</file>

<file path=ppt/tags/tag272.xml><?xml version="1.0" encoding="utf-8"?>
<p:tagLst xmlns:p="http://schemas.openxmlformats.org/presentationml/2006/main">
  <p:tag name="PRESENTER_SHAPEINFO" val="&lt;ThreeDShapeInfo&gt;&lt;uuid val=&quot;{25f6622b-8d0a-4ed1-a33b-9dfaaafb3b7e}&quot; /&gt;&lt;isInvalidForFieldText val=&quot;0&quot; /&gt;&lt;Image&gt;&lt;filename val=&quot;E:\breeze\content\14339732\1962190371-1\input\breezo\data\asimages\{25f6622b-8d0a-4ed1-a33b-9dfaaafb3b7e}.png&quot; /&gt;&lt;left val=&quot;900&quot; /&gt;&lt;top val=&quot;444&quot; /&gt;&lt;width val=&quot;327&quot; /&gt;&lt;height val=&quot;161&quot; /&gt;&lt;hasText val=&quot;1&quot; /&gt;&lt;/Image&gt;&lt;/ThreeDShapeInfo&gt;"/>
  <p:tag name="PRESENTER_SHAPETEXTINFO" val="&lt;ShapeTextInfo&gt;&lt;TableIndex row=&quot;-1&quot; col=&quot;-1&quot;&gt;&lt;linesCount val=&quot;4&quot; /&gt;&lt;lineCharCount val=&quot;16&quot; /&gt;&lt;lineCharCount val=&quot;26&quot; /&gt;&lt;lineCharCount val=&quot;26&quot; /&gt;&lt;lineCharCount val=&quot;32&quot; /&gt;&lt;/TableIndex&gt;&lt;/ShapeTextInfo&gt;"/>
</p:tagLst>
</file>

<file path=ppt/tags/tag273.xml><?xml version="1.0" encoding="utf-8"?>
<p:tagLst xmlns:p="http://schemas.openxmlformats.org/presentationml/2006/main">
  <p:tag name="HTML_SHAPEINFO" val="&lt;SlideThumbPath val=&quot;SlideTemp.PNG&quot;/&gt;"/>
</p:tagLst>
</file>

<file path=ppt/tags/tag274.xml><?xml version="1.0" encoding="utf-8"?>
<p:tagLst xmlns:p="http://schemas.openxmlformats.org/presentationml/2006/main">
  <p:tag name="PRESENTER_SHAPEINFO" val="&lt;ThreeDShapeInfo&gt;&lt;uuid val=&quot;{1b11a164-c286-4783-b5af-b13d00604f51}&quot; /&gt;&lt;isInvalidForFieldText val=&quot;0&quot; /&gt;&lt;Image&gt;&lt;filename val=&quot;E:\breeze\content\14339732\1962190371-1\input\breezo\data\asimages\{1b11a164-c286-4783-b5af-b13d00604f51}.png&quot; /&gt;&lt;left val=&quot;1224&quot; /&gt;&lt;top val=&quot;680&quot; /&gt;&lt;width val=&quot;11&quot; /&gt;&lt;height val=&quot;15&quot; /&gt;&lt;hasText val=&quot;1&quot; /&gt;&lt;/Image&gt;&lt;/ThreeDShapeInfo&gt;"/>
  <p:tag name="PRESENTER_SHAPETEXTINFO" val="&lt;ShapeTextInfo&gt;&lt;TableIndex row=&quot;-1&quot; col=&quot;-1&quot;&gt;&lt;linesCount val=&quot;1&quot; /&gt;&lt;lineCharCount val=&quot;1&quot; /&gt;&lt;/TableIndex&gt;&lt;/ShapeTextInfo&gt;"/>
</p:tagLst>
</file>

<file path=ppt/tags/tag275.xml><?xml version="1.0" encoding="utf-8"?>
<p:tagLst xmlns:p="http://schemas.openxmlformats.org/presentationml/2006/main">
  <p:tag name="PRESENTER_SHAPEINFO" val="&lt;ThreeDShapeInfo&gt;&lt;uuid val=&quot;{b5a0b01d-2bb8-4075-80bf-78b2cd37292c}&quot; /&gt;&lt;isInvalidForFieldText val=&quot;0&quot; /&gt;&lt;Image&gt;&lt;filename val=&quot;E:\breeze\content\14339732\1962190371-1\input\breezo\data\asimages\{b5a0b01d-2bb8-4075-80bf-78b2cd37292c}.png&quot; /&gt;&lt;left val=&quot;103&quot; /&gt;&lt;top val=&quot;27&quot; /&gt;&lt;width val=&quot;367&quot; /&gt;&lt;height val=&quot;43&quot; /&gt;&lt;hasText val=&quot;1&quot; /&gt;&lt;/Image&gt;&lt;/ThreeDShapeInfo&gt;"/>
  <p:tag name="PRESENTER_SHAPETEXTINFO" val="&lt;ShapeTextInfo&gt;&lt;TableIndex row=&quot;-1&quot; col=&quot;-1&quot;&gt;&lt;linesCount val=&quot;1&quot; /&gt;&lt;lineCharCount val=&quot;18&quot; /&gt;&lt;/TableIndex&gt;&lt;/ShapeTextInfo&gt;"/>
</p:tagLst>
</file>

<file path=ppt/tags/tag276.xml><?xml version="1.0" encoding="utf-8"?>
<p:tagLst xmlns:p="http://schemas.openxmlformats.org/presentationml/2006/main">
  <p:tag name="PRESENTER_SHAPEINFO" val="&lt;ThreeDShapeInfo&gt;&lt;uuid val=&quot;{b84e4320-70c9-4fb3-81f3-512781148aa7}&quot; /&gt;&lt;isInvalidForFieldText val=&quot;0&quot; /&gt;&lt;Image&gt;&lt;filename val=&quot;E:\breeze\content\14339732\1962190371-1\input\breezo\data\asimages\{b84e4320-70c9-4fb3-81f3-512781148aa7}.png&quot; /&gt;&lt;left val=&quot;96&quot; /&gt;&lt;top val=&quot;190&quot; /&gt;&lt;width val=&quot;1131&quot; /&gt;&lt;height val=&quot;327&quot; /&gt;&lt;hasText val=&quot;1&quot; /&gt;&lt;/Image&gt;&lt;/ThreeDShapeInfo&gt;"/>
  <p:tag name="PRESENTER_SHAPETEXTINFO" val="&lt;ShapeTextInfo&gt;&lt;TableIndex row=&quot;-1&quot; col=&quot;-1&quot;&gt;&lt;linesCount val=&quot;6&quot; /&gt;&lt;lineCharCount val=&quot;115&quot; /&gt;&lt;lineCharCount val=&quot;76&quot; /&gt;&lt;lineCharCount val=&quot;20&quot; /&gt;&lt;lineCharCount val=&quot;19&quot; /&gt;&lt;lineCharCount val=&quot;25&quot; /&gt;&lt;lineCharCount val=&quot;19&quot; /&gt;&lt;/TableIndex&gt;&lt;/ShapeTextInfo&gt;"/>
</p:tagLst>
</file>

<file path=ppt/tags/tag277.xml><?xml version="1.0" encoding="utf-8"?>
<p:tagLst xmlns:p="http://schemas.openxmlformats.org/presentationml/2006/main">
  <p:tag name="HTML_SHAPEINFO" val="&lt;SlideThumbPath val=&quot;SlideTemp.PNG&quot;/&gt;"/>
</p:tagLst>
</file>

<file path=ppt/tags/tag278.xml><?xml version="1.0" encoding="utf-8"?>
<p:tagLst xmlns:p="http://schemas.openxmlformats.org/presentationml/2006/main">
  <p:tag name="PRESENTER_SHAPEINFO" val="&lt;ThreeDShapeInfo&gt;&lt;uuid val=&quot;{c20570ae-b9f5-4f73-88ac-9c6696c2bc95}&quot; /&gt;&lt;isInvalidForFieldText val=&quot;0&quot; /&gt;&lt;Image&gt;&lt;filename val=&quot;E:\breeze\content\14339732\1962190371-1\input\breezo\data\asimages\{c20570ae-b9f5-4f73-88ac-9c6696c2bc95}.png&quot; /&gt;&lt;left val=&quot;1224&quot; /&gt;&lt;top val=&quot;679&quot; /&gt;&lt;width val=&quot;11&quot; /&gt;&lt;height val=&quot;16&quot; /&gt;&lt;hasText val=&quot;1&quot; /&gt;&lt;/Image&gt;&lt;/ThreeDShapeInfo&gt;"/>
  <p:tag name="PRESENTER_SHAPETEXTINFO" val="&lt;ShapeTextInfo&gt;&lt;TableIndex row=&quot;-1&quot; col=&quot;-1&quot;&gt;&lt;linesCount val=&quot;1&quot; /&gt;&lt;lineCharCount val=&quot;1&quot; /&gt;&lt;/TableIndex&gt;&lt;/ShapeTextInfo&gt;"/>
</p:tagLst>
</file>

<file path=ppt/tags/tag279.xml><?xml version="1.0" encoding="utf-8"?>
<p:tagLst xmlns:p="http://schemas.openxmlformats.org/presentationml/2006/main">
  <p:tag name="PRESENTER_SHAPEINFO" val="&lt;ThreeDShapeInfo&gt;&lt;uuid val=&quot;{d1d20fca-1730-4883-bb36-710febff638c}&quot; /&gt;&lt;isInvalidForFieldText val=&quot;0&quot; /&gt;&lt;Image&gt;&lt;filename val=&quot;E:\breeze\content\14339732\1962190371-1\input\breezo\data\asimages\{d1d20fca-1730-4883-bb36-710febff638c}.png&quot; /&gt;&lt;left val=&quot;97&quot; /&gt;&lt;top val=&quot;336&quot; /&gt;&lt;width val=&quot;297&quot; /&gt;&lt;height val=&quot;43&quot; /&gt;&lt;hasText val=&quot;1&quot; /&gt;&lt;/Image&gt;&lt;/ThreeDShapeInfo&gt;"/>
  <p:tag name="PRESENTER_SHAPETEXTINFO" val="&lt;ShapeTextInfo&gt;&lt;TableIndex row=&quot;-1&quot; col=&quot;-1&quot;&gt;&lt;linesCount val=&quot;1&quot; /&gt;&lt;lineCharCount val=&quot;13&quot; /&gt;&lt;/TableIndex&gt;&lt;/ShapeTextInfo&gt;"/>
</p:tagLst>
</file>

<file path=ppt/tags/tag28.xml><?xml version="1.0" encoding="utf-8"?>
<p:tagLst xmlns:p="http://schemas.openxmlformats.org/presentationml/2006/main">
  <p:tag name="PRESENTER_SHAPEINFO" val="&lt;ThreeDShapeInfo&gt;&lt;uuid val=&quot;{c26807d7-fd16-4b90-b43b-81d379e74210}&quot; /&gt;&lt;isInvalidForFieldText val=&quot;0&quot; /&gt;&lt;Image&gt;&lt;filename val=&quot;E:\breeze\content\14339732\1962190371-1\input\breezo\data\asimages\{c26807d7-fd16-4b90-b43b-81d379e74210}.png&quot; /&gt;&lt;left val=&quot;0&quot; /&gt;&lt;top val=&quot;89&quot; /&gt;&lt;width val=&quot;1280&quot; /&gt;&lt;height val=&quot;5&quot; /&gt;&lt;hasText val=&quot;1&quot; /&gt;&lt;/Image&gt;&lt;/ThreeDShapeInfo&gt;"/>
  <p:tag name="PRESENTER_SHAPETEXTINFO" val="&lt;ShapeTextInfo&gt;&lt;TableIndex row=&quot;-1&quot; col=&quot;-1&quot;&gt;&lt;linesCount val=&quot;0&quot; /&gt;&lt;/TableIndex&gt;&lt;/ShapeTextInfo&gt;"/>
</p:tagLst>
</file>

<file path=ppt/tags/tag280.xml><?xml version="1.0" encoding="utf-8"?>
<p:tagLst xmlns:p="http://schemas.openxmlformats.org/presentationml/2006/main">
  <p:tag name="PRESENTER_SHAPEINFO" val="&lt;ThreeDShapeInfo&gt;&lt;uuid val=&quot;{b343013d-7a83-4c68-9848-e8e4e2ce1029}&quot; /&gt;&lt;isInvalidForFieldText val=&quot;0&quot; /&gt;&lt;Image&gt;&lt;filename val=&quot;E:\breeze\content\14339732\1962190371-1\input\breezo\data\asimages\{b343013d-7a83-4c68-9848-e8e4e2ce1029}.png&quot; /&gt;&lt;left val=&quot;94&quot; /&gt;&lt;top val=&quot;460&quot; /&gt;&lt;width val=&quot;558&quot; /&gt;&lt;height val=&quot;34&quot; /&gt;&lt;hasText val=&quot;1&quot; /&gt;&lt;/Image&gt;&lt;/ThreeDShapeInfo&gt;"/>
  <p:tag name="PRESENTER_SHAPETEXTINFO" val="&lt;ShapeTextInfo&gt;&lt;TableIndex row=&quot;-1&quot; col=&quot;-1&quot;&gt;&lt;linesCount val=&quot;1&quot; /&gt;&lt;lineCharCount val=&quot;36&quot; /&gt;&lt;/TableIndex&gt;&lt;/ShapeTextInfo&gt;"/>
</p:tagLst>
</file>

<file path=ppt/tags/tag281.xml><?xml version="1.0" encoding="utf-8"?>
<p:tagLst xmlns:p="http://schemas.openxmlformats.org/presentationml/2006/main">
  <p:tag name="HTML_SHAPEINFO" val="&lt;SlideThumbPath val=&quot;SlideTemp.PNG&quot;/&gt;"/>
</p:tagLst>
</file>

<file path=ppt/tags/tag282.xml><?xml version="1.0" encoding="utf-8"?>
<p:tagLst xmlns:p="http://schemas.openxmlformats.org/presentationml/2006/main">
  <p:tag name="PRESENTER_SHAPEINFO" val="&lt;ThreeDShapeInfo&gt;&lt;uuid val=&quot;{da571366-7ec3-485b-b679-0c12f46ced94}&quot; /&gt;&lt;isInvalidForFieldText val=&quot;0&quot; /&gt;&lt;Image&gt;&lt;filename val=&quot;E:\breeze\content\14339732\1962190371-1\input\breezo\data\asimages\{da571366-7ec3-485b-b679-0c12f46ced94}.png&quot; /&gt;&lt;left val=&quot;1224&quot; /&gt;&lt;top val=&quot;679&quot; /&gt;&lt;width val=&quot;11&quot; /&gt;&lt;height val=&quot;16&quot; /&gt;&lt;hasText val=&quot;1&quot; /&gt;&lt;/Image&gt;&lt;/ThreeDShapeInfo&gt;"/>
  <p:tag name="PRESENTER_SHAPETEXTINFO" val="&lt;ShapeTextInfo&gt;&lt;TableIndex row=&quot;-1&quot; col=&quot;-1&quot;&gt;&lt;linesCount val=&quot;1&quot; /&gt;&lt;lineCharCount val=&quot;1&quot; /&gt;&lt;/TableIndex&gt;&lt;/ShapeTextInfo&gt;"/>
</p:tagLst>
</file>

<file path=ppt/tags/tag283.xml><?xml version="1.0" encoding="utf-8"?>
<p:tagLst xmlns:p="http://schemas.openxmlformats.org/presentationml/2006/main">
  <p:tag name="PRESENTER_SHAPEINFO" val="&lt;ThreeDShapeInfo&gt;&lt;uuid val=&quot;{a1b1a36b-9e49-4635-ba47-d0fe653443c1}&quot; /&gt;&lt;isInvalidForFieldText val=&quot;0&quot; /&gt;&lt;Image&gt;&lt;filename val=&quot;E:\breeze\content\14339732\1962190371-1\input\breezo\data\asimages\{a1b1a36b-9e49-4635-ba47-d0fe653443c1}.png&quot; /&gt;&lt;left val=&quot;104&quot; /&gt;&lt;top val=&quot;29&quot; /&gt;&lt;width val=&quot;923&quot; /&gt;&lt;height val=&quot;39&quot; /&gt;&lt;hasText val=&quot;1&quot; /&gt;&lt;/Image&gt;&lt;/ThreeDShapeInfo&gt;"/>
  <p:tag name="PRESENTER_SHAPETEXTINFO" val="&lt;ShapeTextInfo&gt;&lt;TableIndex row=&quot;-1&quot; col=&quot;-1&quot;&gt;&lt;linesCount val=&quot;1&quot; /&gt;&lt;lineCharCount val=&quot;47&quot; /&gt;&lt;/TableIndex&gt;&lt;/ShapeTextInfo&gt;"/>
</p:tagLst>
</file>

<file path=ppt/tags/tag284.xml><?xml version="1.0" encoding="utf-8"?>
<p:tagLst xmlns:p="http://schemas.openxmlformats.org/presentationml/2006/main">
  <p:tag name="PRESENTER_SHAPEINFO" val="&lt;ThreeDShapeInfo&gt;&lt;uuid val=&quot;{f0c282d2-0f52-4b87-9fcf-1f9a2205a197}&quot; /&gt;&lt;isInvalidForFieldText val=&quot;0&quot; /&gt;&lt;Image&gt;&lt;filename val=&quot;E:\breeze\content\14339732\1962190371-1\input\breezo\data\asimages\{f0c282d2-0f52-4b87-9fcf-1f9a2205a197}.png&quot; /&gt;&lt;left val=&quot;96&quot; /&gt;&lt;top val=&quot;125&quot; /&gt;&lt;width val=&quot;1135&quot; /&gt;&lt;height val=&quot;481&quot; /&gt;&lt;hasText val=&quot;1&quot; /&gt;&lt;/Image&gt;&lt;/ThreeDShapeInfo&gt;"/>
  <p:tag name="PRESENTER_SHAPETEXTINFO" val="&lt;ShapeTextInfo&gt;&lt;TableIndex row=&quot;-1&quot; col=&quot;-1&quot;&gt;&lt;linesCount val=&quot;11&quot; /&gt;&lt;lineCharCount val=&quot;206&quot; /&gt;&lt;lineCharCount val=&quot;1&quot; /&gt;&lt;lineCharCount val=&quot;16&quot; /&gt;&lt;lineCharCount val=&quot;81&quot; /&gt;&lt;lineCharCount val=&quot;90&quot; /&gt;&lt;lineCharCount val=&quot;98&quot; /&gt;&lt;lineCharCount val=&quot;110&quot; /&gt;&lt;lineCharCount val=&quot;246&quot; /&gt;&lt;lineCharCount val=&quot;54&quot; /&gt;&lt;lineCharCount val=&quot;91&quot; /&gt;&lt;lineCharCount val=&quot;98&quot; /&gt;&lt;/TableIndex&gt;&lt;/ShapeTextInfo&gt;"/>
</p:tagLst>
</file>

<file path=ppt/tags/tag285.xml><?xml version="1.0" encoding="utf-8"?>
<p:tagLst xmlns:p="http://schemas.openxmlformats.org/presentationml/2006/main">
  <p:tag name="PRESENTER_SHAPEINFO" val="&lt;ThreeDShapeInfo&gt;&lt;uuid val=&quot;{e4b86c95-d8b7-4bed-ab3e-4005123b0be6}&quot; /&gt;&lt;isInvalidForFieldText val=&quot;0&quot; /&gt;&lt;Image&gt;&lt;filename val=&quot;E:\breeze\content\14339732\1962190371-1\input\breezo\data\asimages\{e4b86c95-d8b7-4bed-ab3e-4005123b0be6}.png&quot; /&gt;&lt;left val=&quot;92&quot; /&gt;&lt;top val=&quot;282&quot; /&gt;&lt;width val=&quot;271&quot; /&gt;&lt;height val=&quot;43&quot; /&gt;&lt;hasText val=&quot;1&quot; /&gt;&lt;/Image&gt;&lt;/ThreeDShapeInfo&gt;"/>
  <p:tag name="PRESENTER_SHAPETEXTINFO" val="&lt;ShapeTextInfo&gt;&lt;TableIndex row=&quot;-1&quot; col=&quot;-1&quot;&gt;&lt;linesCount val=&quot;1&quot; /&gt;&lt;lineCharCount val=&quot;1&quot; /&gt;&lt;/TableIndex&gt;&lt;/ShapeTextInfo&gt;"/>
</p:tagLst>
</file>

<file path=ppt/tags/tag286.xml><?xml version="1.0" encoding="utf-8"?>
<p:tagLst xmlns:p="http://schemas.openxmlformats.org/presentationml/2006/main">
  <p:tag name="PRESENTER_SHAPEINFO" val="&lt;ThreeDShapeInfo&gt;&lt;uuid val=&quot;{807e187d-a389-4371-ae9d-62ef6378c1de}&quot; /&gt;&lt;isInvalidForFieldText val=&quot;0&quot; /&gt;&lt;Image&gt;&lt;filename val=&quot;E:\breeze\content\14339732\1962190371-1\input\breezo\data\asimages\{807e187d-a389-4371-ae9d-62ef6378c1de}.png&quot; /&gt;&lt;left val=&quot;92&quot; /&gt;&lt;top val=&quot;362&quot; /&gt;&lt;width val=&quot;271&quot; /&gt;&lt;height val=&quot;44&quot; /&gt;&lt;hasText val=&quot;1&quot; /&gt;&lt;/Image&gt;&lt;/ThreeDShapeInfo&gt;"/>
  <p:tag name="PRESENTER_SHAPETEXTINFO" val="&lt;ShapeTextInfo&gt;&lt;TableIndex row=&quot;-1&quot; col=&quot;-1&quot;&gt;&lt;linesCount val=&quot;1&quot; /&gt;&lt;lineCharCount val=&quot;1&quot; /&gt;&lt;/TableIndex&gt;&lt;/ShapeTextInfo&gt;"/>
</p:tagLst>
</file>

<file path=ppt/tags/tag287.xml><?xml version="1.0" encoding="utf-8"?>
<p:tagLst xmlns:p="http://schemas.openxmlformats.org/presentationml/2006/main">
  <p:tag name="PRESENTER_SHAPEINFO" val="&lt;ThreeDShapeInfo&gt;&lt;uuid val=&quot;{f187a1f5-3a20-455a-b4ec-faf84c50ddcb}&quot; /&gt;&lt;isInvalidForFieldText val=&quot;0&quot; /&gt;&lt;Image&gt;&lt;filename val=&quot;E:\breeze\content\14339732\1962190371-1\input\breezo\data\asimages\{f187a1f5-3a20-455a-b4ec-faf84c50ddcb}.png&quot; /&gt;&lt;left val=&quot;92&quot; /&gt;&lt;top val=&quot;446&quot; /&gt;&lt;width val=&quot;271&quot; /&gt;&lt;height val=&quot;44&quot; /&gt;&lt;hasText val=&quot;1&quot; /&gt;&lt;/Image&gt;&lt;/ThreeDShapeInfo&gt;"/>
  <p:tag name="PRESENTER_SHAPETEXTINFO" val="&lt;ShapeTextInfo&gt;&lt;TableIndex row=&quot;-1&quot; col=&quot;-1&quot;&gt;&lt;linesCount val=&quot;1&quot; /&gt;&lt;lineCharCount val=&quot;1&quot; /&gt;&lt;/TableIndex&gt;&lt;/ShapeTextInfo&gt;"/>
</p:tagLst>
</file>

<file path=ppt/tags/tag288.xml><?xml version="1.0" encoding="utf-8"?>
<p:tagLst xmlns:p="http://schemas.openxmlformats.org/presentationml/2006/main">
  <p:tag name="PRESENTER_SHAPEINFO" val="&lt;ThreeDShapeInfo&gt;&lt;uuid val=&quot;{ddc4b081-4e6a-4471-9737-565b07cfcd12}&quot; /&gt;&lt;isInvalidForFieldText val=&quot;0&quot; /&gt;&lt;Image&gt;&lt;filename val=&quot;E:\breeze\content\14339732\1962190371-1\input\breezo\data\asimages\{ddc4b081-4e6a-4471-9737-565b07cfcd12}.png&quot; /&gt;&lt;left val=&quot;175&quot; /&gt;&lt;top val=&quot;446&quot; /&gt;&lt;width val=&quot;271&quot; /&gt;&lt;height val=&quot;44&quot; /&gt;&lt;hasText val=&quot;1&quot; /&gt;&lt;/Image&gt;&lt;/ThreeDShapeInfo&gt;"/>
  <p:tag name="PRESENTER_SHAPETEXTINFO" val="&lt;ShapeTextInfo&gt;&lt;TableIndex row=&quot;-1&quot; col=&quot;-1&quot;&gt;&lt;linesCount val=&quot;1&quot; /&gt;&lt;lineCharCount val=&quot;1&quot; /&gt;&lt;/TableIndex&gt;&lt;/ShapeTextInfo&gt;"/>
</p:tagLst>
</file>

<file path=ppt/tags/tag289.xml><?xml version="1.0" encoding="utf-8"?>
<p:tagLst xmlns:p="http://schemas.openxmlformats.org/presentationml/2006/main">
  <p:tag name="PRESENTER_SHAPEINFO" val="&lt;ThreeDShapeInfo&gt;&lt;uuid val=&quot;{b8dc60a2-f003-4607-9969-2bd19912d8e7}&quot; /&gt;&lt;isInvalidForFieldText val=&quot;0&quot; /&gt;&lt;Image&gt;&lt;filename val=&quot;E:\breeze\content\14339732\1962190371-1\input\breezo\data\asimages\{b8dc60a2-f003-4607-9969-2bd19912d8e7}.png&quot; /&gt;&lt;left val=&quot;92&quot; /&gt;&lt;top val=&quot;523&quot; /&gt;&lt;width val=&quot;271&quot; /&gt;&lt;height val=&quot;43&quot; /&gt;&lt;hasText val=&quot;1&quot; /&gt;&lt;/Image&gt;&lt;/ThreeDShapeInfo&gt;"/>
  <p:tag name="PRESENTER_SHAPETEXTINFO" val="&lt;ShapeTextInfo&gt;&lt;TableIndex row=&quot;-1&quot; col=&quot;-1&quot;&gt;&lt;linesCount val=&quot;1&quot; /&gt;&lt;lineCharCount val=&quot;1&quot; /&gt;&lt;/TableIndex&gt;&lt;/ShapeTextInfo&gt;"/>
</p:tagLst>
</file>

<file path=ppt/tags/tag29.xml><?xml version="1.0" encoding="utf-8"?>
<p:tagLst xmlns:p="http://schemas.openxmlformats.org/presentationml/2006/main">
  <p:tag name="PRESENTER_SHAPEINFO" val="&lt;ThreeDShapeInfo&gt;&lt;uuid val=&quot;&quot; /&gt;&lt;isInvalidForFieldText val=&quot;0&quot; /&gt;&lt;Image&gt;&lt;filename val=&quot;E:\breeze\content\14339732\1962190371-1\input\breezo\data\asimages\{e5714c96-41a4-47bc-8596-8b56fe380cb0}.png&quot; /&gt;&lt;left val=&quot;0&quot; /&gt;&lt;top val=&quot;0&quot; /&gt;&lt;width val=&quot;84&quot; /&gt;&lt;height val=&quot;132&quot; /&gt;&lt;hasText val=&quot;1&quot; /&gt;&lt;/Image&gt;&lt;/ThreeDShapeInfo&gt;"/>
</p:tagLst>
</file>

<file path=ppt/tags/tag290.xml><?xml version="1.0" encoding="utf-8"?>
<p:tagLst xmlns:p="http://schemas.openxmlformats.org/presentationml/2006/main">
  <p:tag name="PRESENTER_SHAPEINFO" val="&lt;ThreeDShapeInfo&gt;&lt;uuid val=&quot;{d3cf53c7-f5e9-4167-b110-f4934428b439}&quot; /&gt;&lt;isInvalidForFieldText val=&quot;0&quot; /&gt;&lt;Image&gt;&lt;filename val=&quot;E:\breeze\content\14339732\1962190371-1\input\breezo\data\asimages\{d3cf53c7-f5e9-4167-b110-f4934428b439}.png&quot; /&gt;&lt;left val=&quot;92&quot; /&gt;&lt;top val=&quot;548&quot; /&gt;&lt;width val=&quot;271&quot; /&gt;&lt;height val=&quot;44&quot; /&gt;&lt;hasText val=&quot;1&quot; /&gt;&lt;/Image&gt;&lt;/ThreeDShapeInfo&gt;"/>
  <p:tag name="PRESENTER_SHAPETEXTINFO" val="&lt;ShapeTextInfo&gt;&lt;TableIndex row=&quot;-1&quot; col=&quot;-1&quot;&gt;&lt;linesCount val=&quot;1&quot; /&gt;&lt;lineCharCount val=&quot;1&quot; /&gt;&lt;/TableIndex&gt;&lt;/ShapeTextInfo&gt;"/>
</p:tagLst>
</file>

<file path=ppt/tags/tag291.xml><?xml version="1.0" encoding="utf-8"?>
<p:tagLst xmlns:p="http://schemas.openxmlformats.org/presentationml/2006/main">
  <p:tag name="HTML_SHAPEINFO" val="&lt;SlideThumbPath val=&quot;SlideTemp.PNG&quot;/&gt;"/>
</p:tagLst>
</file>

<file path=ppt/tags/tag292.xml><?xml version="1.0" encoding="utf-8"?>
<p:tagLst xmlns:p="http://schemas.openxmlformats.org/presentationml/2006/main">
  <p:tag name="PRESENTER_SHAPEINFO" val="&lt;ThreeDShapeInfo&gt;&lt;uuid val=&quot;{9a6d5199-deb1-4461-aa8e-4cb8561e2e46}&quot; /&gt;&lt;isInvalidForFieldText val=&quot;0&quot; /&gt;&lt;Image&gt;&lt;filename val=&quot;E:\breeze\content\14339732\1962190371-1\input\breezo\data\asimages\{9a6d5199-deb1-4461-aa8e-4cb8561e2e46}.png&quot; /&gt;&lt;left val=&quot;1219&quot; /&gt;&lt;top val=&quot;679&quot; /&gt;&lt;width val=&quot;22&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293.xml><?xml version="1.0" encoding="utf-8"?>
<p:tagLst xmlns:p="http://schemas.openxmlformats.org/presentationml/2006/main">
  <p:tag name="PRESENTER_SHAPEINFO" val="&lt;ThreeDShapeInfo&gt;&lt;uuid val=&quot;{631732d2-858b-4959-b273-aa4570016296}&quot; /&gt;&lt;isInvalidForFieldText val=&quot;0&quot; /&gt;&lt;Image&gt;&lt;filename val=&quot;E:\breeze\content\14339732\1962190371-1\input\breezo\data\asimages\{631732d2-858b-4959-b273-aa4570016296}.png&quot; /&gt;&lt;left val=&quot;106&quot; /&gt;&lt;top val=&quot;29&quot; /&gt;&lt;width val=&quot;483&quot; /&gt;&lt;height val=&quot;39&quot; /&gt;&lt;hasText val=&quot;1&quot; /&gt;&lt;/Image&gt;&lt;/ThreeDShapeInfo&gt;"/>
  <p:tag name="PRESENTER_SHAPETEXTINFO" val="&lt;ShapeTextInfo&gt;&lt;TableIndex row=&quot;-1&quot; col=&quot;-1&quot;&gt;&lt;linesCount val=&quot;1&quot; /&gt;&lt;lineCharCount val=&quot;28&quot; /&gt;&lt;/TableIndex&gt;&lt;/ShapeTextInfo&gt;"/>
</p:tagLst>
</file>

<file path=ppt/tags/tag294.xml><?xml version="1.0" encoding="utf-8"?>
<p:tagLst xmlns:p="http://schemas.openxmlformats.org/presentationml/2006/main">
  <p:tag name="PRESENTER_SHAPEINFO" val="&lt;ThreeDShapeInfo&gt;&lt;uuid val=&quot;{1ecb40eb-942b-48d7-8a1e-0eab4daef7ec}&quot; /&gt;&lt;isInvalidForFieldText val=&quot;0&quot; /&gt;&lt;Image&gt;&lt;filename val=&quot;E:\breeze\content\14339732\1962190371-1\input\breezo\data\asimages\{1ecb40eb-942b-48d7-8a1e-0eab4daef7ec}.png&quot; /&gt;&lt;left val=&quot;96&quot; /&gt;&lt;top val=&quot;126&quot; /&gt;&lt;width val=&quot;1087&quot; /&gt;&lt;height val=&quot;484&quot; /&gt;&lt;hasText val=&quot;1&quot; /&gt;&lt;/Image&gt;&lt;/ThreeDShapeInfo&gt;"/>
  <p:tag name="PRESENTER_SHAPETEXTINFO" val="&lt;ShapeTextInfo&gt;&lt;TableIndex row=&quot;-1&quot; col=&quot;-1&quot;&gt;&lt;linesCount val=&quot;8&quot; /&gt;&lt;lineCharCount val=&quot;133&quot; /&gt;&lt;lineCharCount val=&quot;45&quot; /&gt;&lt;lineCharCount val=&quot;25&quot; /&gt;&lt;lineCharCount val=&quot;28&quot; /&gt;&lt;lineCharCount val=&quot;29&quot; /&gt;&lt;lineCharCount val=&quot;27&quot; /&gt;&lt;lineCharCount val=&quot;24&quot; /&gt;&lt;lineCharCount val=&quot;21&quot; /&gt;&lt;/TableIndex&gt;&lt;/ShapeTextInfo&gt;"/>
</p:tagLst>
</file>

<file path=ppt/tags/tag295.xml><?xml version="1.0" encoding="utf-8"?>
<p:tagLst xmlns:p="http://schemas.openxmlformats.org/presentationml/2006/main">
  <p:tag name="HTML_SHAPEINFO" val="&lt;SlideThumbPath val=&quot;SlideTemp.PNG&quot;/&gt;"/>
</p:tagLst>
</file>

<file path=ppt/tags/tag296.xml><?xml version="1.0" encoding="utf-8"?>
<p:tagLst xmlns:p="http://schemas.openxmlformats.org/presentationml/2006/main">
  <p:tag name="PRESENTER_SHAPEINFO" val="&lt;ThreeDShapeInfo&gt;&lt;uuid val=&quot;{590955e0-e495-4bb7-b46f-e6e935a9156e}&quot; /&gt;&lt;isInvalidForFieldText val=&quot;0&quot; /&gt;&lt;Image&gt;&lt;filename val=&quot;E:\breeze\content\14339732\1962190371-1\input\breezo\data\asimages\{590955e0-e495-4bb7-b46f-e6e935a9156e}.png&quot; /&gt;&lt;left val=&quot;1219&quot; /&gt;&lt;top val=&quot;679&quot; /&gt;&lt;width val=&quot;21&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297.xml><?xml version="1.0" encoding="utf-8"?>
<p:tagLst xmlns:p="http://schemas.openxmlformats.org/presentationml/2006/main">
  <p:tag name="PRESENTER_SHAPEINFO" val="&lt;ThreeDShapeInfo&gt;&lt;uuid val=&quot;{303b7cb2-012b-4e83-9f2d-3b47d49c5486}&quot; /&gt;&lt;isInvalidForFieldText val=&quot;0&quot; /&gt;&lt;Image&gt;&lt;filename val=&quot;E:\breeze\content\14339732\1962190371-1\input\breezo\data\asimages\{303b7cb2-012b-4e83-9f2d-3b47d49c5486}.png&quot; /&gt;&lt;left val=&quot;94&quot; /&gt;&lt;top val=&quot;336&quot; /&gt;&lt;width val=&quot;479&quot; /&gt;&lt;height val=&quot;52&quot; /&gt;&lt;hasText val=&quot;1&quot; /&gt;&lt;/Image&gt;&lt;/ThreeDShapeInfo&gt;"/>
  <p:tag name="PRESENTER_SHAPETEXTINFO" val="&lt;ShapeTextInfo&gt;&lt;TableIndex row=&quot;-1&quot; col=&quot;-1&quot;&gt;&lt;linesCount val=&quot;1&quot; /&gt;&lt;lineCharCount val=&quot;19&quot; /&gt;&lt;/TableIndex&gt;&lt;/ShapeTextInfo&gt;"/>
</p:tagLst>
</file>

<file path=ppt/tags/tag298.xml><?xml version="1.0" encoding="utf-8"?>
<p:tagLst xmlns:p="http://schemas.openxmlformats.org/presentationml/2006/main">
  <p:tag name="PRESENTER_SHAPEINFO" val="&lt;ThreeDShapeInfo&gt;&lt;uuid val=&quot;{f423ca35-8bfd-4eac-933c-6f3a07c89b51}&quot; /&gt;&lt;isInvalidForFieldText val=&quot;0&quot; /&gt;&lt;Image&gt;&lt;filename val=&quot;E:\breeze\content\14339732\1962190371-1\input\breezo\data\asimages\{f423ca35-8bfd-4eac-933c-6f3a07c89b51}.png&quot; /&gt;&lt;left val=&quot;96&quot; /&gt;&lt;top val=&quot;456&quot; /&gt;&lt;width val=&quot;654&quot; /&gt;&lt;height val=&quot;105&quot; /&gt;&lt;hasText val=&quot;1&quot; /&gt;&lt;/Image&gt;&lt;/ThreeDShapeInfo&gt;"/>
  <p:tag name="PRESENTER_SHAPETEXTINFO" val="&lt;ShapeTextInfo&gt;&lt;TableIndex row=&quot;-1&quot; col=&quot;-1&quot;&gt;&lt;linesCount val=&quot;3&quot; /&gt;&lt;lineCharCount val=&quot;48&quot; /&gt;&lt;lineCharCount val=&quot;26&quot; /&gt;&lt;lineCharCount val=&quot;16&quot; /&gt;&lt;/TableIndex&gt;&lt;/ShapeTextInfo&gt;"/>
</p:tagLst>
</file>

<file path=ppt/tags/tag299.xml><?xml version="1.0" encoding="utf-8"?>
<p:tagLst xmlns:p="http://schemas.openxmlformats.org/presentationml/2006/main">
  <p:tag name="HTML_SHAPEINFO" val="&lt;SlideThumbPath val=&quot;SlideTemp.PNG&quot;/&gt;"/>
</p:tagLst>
</file>

<file path=ppt/tags/tag3.xml><?xml version="1.0" encoding="utf-8"?>
<p:tagLst xmlns:p="http://schemas.openxmlformats.org/presentationml/2006/main">
  <p:tag name="PRESENTER_SHAPETEXTINFO" val="&lt;ShapeTextInfo&gt;&lt;TableIndex row=&quot;-1&quot; col=&quot;-1&quot;&gt;&lt;linesCount val=&quot;1&quot; /&gt;&lt;lineCharCount val=&quot;21&quot; /&gt;&lt;/TableIndex&gt;&lt;/ShapeTextInfo&gt;"/>
</p:tagLst>
</file>

<file path=ppt/tags/tag30.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300.xml><?xml version="1.0" encoding="utf-8"?>
<p:tagLst xmlns:p="http://schemas.openxmlformats.org/presentationml/2006/main">
  <p:tag name="PRESENTER_SHAPEINFO" val="&lt;ThreeDShapeInfo&gt;&lt;uuid val=&quot;{504eaf59-dfdc-413b-935a-c991a6de28eb}&quot; /&gt;&lt;isInvalidForFieldText val=&quot;0&quot; /&gt;&lt;Image&gt;&lt;filename val=&quot;E:\breeze\content\14339732\1962190371-1\input\breezo\data\asimages\{504eaf59-dfdc-413b-935a-c991a6de28eb}.png&quot; /&gt;&lt;left val=&quot;0&quot; /&gt;&lt;top val=&quot;548&quot; /&gt;&lt;width val=&quot;245&quot; /&gt;&lt;height val=&quot;172&quot; /&gt;&lt;hasText val=&quot;1&quot; /&gt;&lt;/Image&gt;&lt;/ThreeDShapeInfo&gt;"/>
</p:tagLst>
</file>

<file path=ppt/tags/tag301.xml><?xml version="1.0" encoding="utf-8"?>
<p:tagLst xmlns:p="http://schemas.openxmlformats.org/presentationml/2006/main">
  <p:tag name="PRESENTER_SHAPEINFO" val="&lt;ThreeDShapeInfo&gt;&lt;uuid val=&quot;{bd54fb4b-f56d-4861-93b9-ab31fdbb13d3}&quot; /&gt;&lt;isInvalidForFieldText val=&quot;0&quot; /&gt;&lt;Image&gt;&lt;filename val=&quot;E:\breeze\content\14339732\1962190371-1\input\breezo\data\asimages\{bd54fb4b-f56d-4861-93b9-ab31fdbb13d3}.png&quot; /&gt;&lt;left val=&quot;584&quot; /&gt;&lt;top val=&quot;40&quot; /&gt;&lt;width val=&quot;113&quot; /&gt;&lt;height val=&quot;160&quot; /&gt;&lt;hasText val=&quot;1&quot; /&gt;&lt;/Image&gt;&lt;/ThreeDShapeInfo&gt;"/>
</p:tagLst>
</file>

<file path=ppt/tags/tag302.xml><?xml version="1.0" encoding="utf-8"?>
<p:tagLst xmlns:p="http://schemas.openxmlformats.org/presentationml/2006/main">
  <p:tag name="PRESENTER_SHAPEINFO" val="&lt;ThreeDShapeInfo&gt;&lt;uuid val=&quot;{d8a3b9ed-b097-47bc-9e12-94699884aa78}&quot; /&gt;&lt;isInvalidForFieldText val=&quot;0&quot; /&gt;&lt;Image&gt;&lt;filename val=&quot;E:\breeze\content\14339732\1962190371-1\input\breezo\data\asimages\{d8a3b9ed-b097-47bc-9e12-94699884aa78}.png&quot; /&gt;&lt;left val=&quot;164&quot; /&gt;&lt;top val=&quot;278&quot; /&gt;&lt;width val=&quot;881&quot; /&gt;&lt;height val=&quot;79&quot; /&gt;&lt;hasText val=&quot;1&quot; /&gt;&lt;/Image&gt;&lt;/ThreeDShapeInfo&gt;"/>
  <p:tag name="PRESENTER_SHAPETEXTINFO" val="&lt;ShapeTextInfo&gt;&lt;TableIndex row=&quot;-1&quot; col=&quot;-1&quot;&gt;&lt;linesCount val=&quot;1&quot; /&gt;&lt;lineCharCount val=&quot;26&quot; /&gt;&lt;/TableIndex&gt;&lt;/ShapeTextInfo&gt;"/>
</p:tagLst>
</file>

<file path=ppt/tags/tag303.xml><?xml version="1.0" encoding="utf-8"?>
<p:tagLst xmlns:p="http://schemas.openxmlformats.org/presentationml/2006/main">
  <p:tag name="PRESENTER_SHAPEINFO" val="&lt;ThreeDShapeInfo&gt;&lt;uuid val=&quot;{d335b7e2-e312-4ec7-b133-4867cda1fb47}&quot; /&gt;&lt;isInvalidForFieldText val=&quot;0&quot; /&gt;&lt;Image&gt;&lt;filename val=&quot;E:\breeze\content\14339732\1962190371-1\input\breezo\data\asimages\{d335b7e2-e312-4ec7-b133-4867cda1fb47}.png&quot; /&gt;&lt;left val=&quot;300&quot; /&gt;&lt;top val=&quot;488&quot; /&gt;&lt;width val=&quot;679&quot; /&gt;&lt;height val=&quot;103&quot; /&gt;&lt;hasText val=&quot;1&quot; /&gt;&lt;/Image&gt;&lt;/ThreeDShapeInfo&gt;"/>
  <p:tag name="PRESENTER_SHAPETEXTINFO" val="&lt;ShapeTextInfo&gt;&lt;TableIndex row=&quot;-1&quot; col=&quot;-1&quot;&gt;&lt;linesCount val=&quot;3&quot; /&gt;&lt;lineCharCount val=&quot;13&quot; /&gt;&lt;lineCharCount val=&quot;26&quot; /&gt;&lt;lineCharCount val=&quot;32&quot; /&gt;&lt;/TableIndex&gt;&lt;/ShapeTextInfo&gt;"/>
</p:tagLst>
</file>

<file path=ppt/tags/tag304.xml><?xml version="1.0" encoding="utf-8"?>
<p:tagLst xmlns:p="http://schemas.openxmlformats.org/presentationml/2006/main">
  <p:tag name="PRESENTER_SHAPEINFO" val="&lt;ThreeDShapeInfo&gt;&lt;uuid val=&quot;{187548b1-4961-41f4-9b7c-d91c71d941c1}&quot; /&gt;&lt;isInvalidForFieldText val=&quot;0&quot; /&gt;&lt;Image&gt;&lt;filename val=&quot;E:\breeze\content\14339732\1962190371-1\input\breezo\data\asimages\{187548b1-4961-41f4-9b7c-d91c71d941c1}.png&quot; /&gt;&lt;left val=&quot;474&quot; /&gt;&lt;top val=&quot;620&quot; /&gt;&lt;width val=&quot;313&quot; /&gt;&lt;height val=&quot;11&quot; /&gt;&lt;hasText val=&quot;1&quot; /&gt;&lt;/Image&gt;&lt;/ThreeDShapeInfo&gt;"/>
</p:tagLst>
</file>

<file path=ppt/tags/tag305.xml><?xml version="1.0" encoding="utf-8"?>
<p:tagLst xmlns:p="http://schemas.openxmlformats.org/presentationml/2006/main">
  <p:tag name="PRESENTER_SHAPEINFO" val="&lt;ThreeDShapeInfo&gt;&lt;uuid val=&quot;{86ed8697-9113-4c79-bdf9-524abe2769bf}&quot; /&gt;&lt;isInvalidForFieldText val=&quot;0&quot; /&gt;&lt;Image&gt;&lt;filename val=&quot;E:\breeze\content\14339732\1962190371-1\input\breezo\data\asimages\{86ed8697-9113-4c79-bdf9-524abe2769bf}.png&quot; /&gt;&lt;left val=&quot;1086&quot; /&gt;&lt;top val=&quot;548&quot; /&gt;&lt;width val=&quot;193&quot; /&gt;&lt;height val=&quot;172&quot; /&gt;&lt;hasText val=&quot;1&quot; /&gt;&lt;/Image&gt;&lt;/ThreeDShapeInfo&gt;"/>
</p:tagLst>
</file>

<file path=ppt/tags/tag306.xml><?xml version="1.0" encoding="utf-8"?>
<p:tagLst xmlns:p="http://schemas.openxmlformats.org/presentationml/2006/main">
  <p:tag name="PRESENTER_SHAPEINFO" val="&lt;ThreeDShapeInfo&gt;&lt;uuid val=&quot;{4a3d6083-66b8-4c04-b4ea-1be73160e102}&quot; /&gt;&lt;isInvalidForFieldText val=&quot;0&quot; /&gt;&lt;Image&gt;&lt;filename val=&quot;E:\breeze\content\14339732\1962190371-1\input\breezo\data\asimages\{4a3d6083-66b8-4c04-b4ea-1be73160e102}.png&quot; /&gt;&lt;left val=&quot;1085&quot; /&gt;&lt;top val=&quot;0&quot; /&gt;&lt;width val=&quot;195&quot; /&gt;&lt;height val=&quot;154&quot; /&gt;&lt;hasText val=&quot;1&quot; /&gt;&lt;/Image&gt;&lt;/ThreeDShapeInfo&gt;"/>
</p:tagLst>
</file>

<file path=ppt/tags/tag307.xml><?xml version="1.0" encoding="utf-8"?>
<p:tagLst xmlns:p="http://schemas.openxmlformats.org/presentationml/2006/main">
  <p:tag name="PRESENTER_SHAPEINFO" val="&lt;ThreeDShapeInfo&gt;&lt;uuid val=&quot;{cbca9c6b-195f-4c0f-aca3-2b7f28ebb0aa}&quot; /&gt;&lt;isInvalidForFieldText val=&quot;0&quot; /&gt;&lt;Image&gt;&lt;filename val=&quot;E:\breeze\content\14339732\1962190371-1\input\breezo\data\asimages\{cbca9c6b-195f-4c0f-aca3-2b7f28ebb0aa}.png&quot; /&gt;&lt;left val=&quot;1112&quot; /&gt;&lt;top val=&quot;264&quot; /&gt;&lt;width val=&quot;168&quot; /&gt;&lt;height val=&quot;219&quot; /&gt;&lt;hasText val=&quot;1&quot; /&gt;&lt;/Image&gt;&lt;/ThreeDShapeInfo&gt;"/>
</p:tagLst>
</file>

<file path=ppt/tags/tag308.xml><?xml version="1.0" encoding="utf-8"?>
<p:tagLst xmlns:p="http://schemas.openxmlformats.org/presentationml/2006/main">
  <p:tag name="PRESENTER_SHAPEINFO" val="&lt;ThreeDShapeInfo&gt;&lt;uuid val=&quot;{203d6f65-583c-4ef9-a009-127be45f6916}&quot; /&gt;&lt;isInvalidForFieldText val=&quot;0&quot; /&gt;&lt;Image&gt;&lt;filename val=&quot;E:\breeze\content\14339732\1962190371-1\input\breezo\data\asimages\{203d6f65-583c-4ef9-a009-127be45f6916}.png&quot; /&gt;&lt;left val=&quot;0&quot; /&gt;&lt;top val=&quot;264&quot; /&gt;&lt;width val=&quot;149&quot; /&gt;&lt;height val=&quot;203&quot; /&gt;&lt;hasText val=&quot;1&quot; /&gt;&lt;/Image&gt;&lt;/ThreeDShapeInfo&gt;"/>
</p:tagLst>
</file>

<file path=ppt/tags/tag309.xml><?xml version="1.0" encoding="utf-8"?>
<p:tagLst xmlns:p="http://schemas.openxmlformats.org/presentationml/2006/main">
  <p:tag name="PRESENTER_SHAPEINFO" val="&lt;ThreeDShapeInfo&gt;&lt;uuid val=&quot;{1eb1d04f-c45f-417b-a19a-9722b1396240}&quot; /&gt;&lt;isInvalidForFieldText val=&quot;0&quot; /&gt;&lt;Image&gt;&lt;filename val=&quot;E:\breeze\content\14339732\1962190371-1\input\breezo\data\asimages\{1eb1d04f-c45f-417b-a19a-9722b1396240}.png&quot; /&gt;&lt;left val=&quot;0&quot; /&gt;&lt;top val=&quot;0&quot; /&gt;&lt;width val=&quot;205&quot; /&gt;&lt;height val=&quot;151&quot; /&gt;&lt;hasText val=&quot;1&quot; /&gt;&lt;/Image&gt;&lt;/ThreeDShapeInfo&gt;"/>
</p:tagLst>
</file>

<file path=ppt/tags/tag31.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310.xml><?xml version="1.0" encoding="utf-8"?>
<p:tagLst xmlns:p="http://schemas.openxmlformats.org/presentationml/2006/main">
  <p:tag name="PRESENTER_SHAPEINFO" val="&lt;ThreeDShapeInfo&gt;&lt;uuid val=&quot;{6909d3a5-faa5-4c81-955e-53b0cc40894d}&quot; /&gt;&lt;isInvalidForFieldText val=&quot;0&quot; /&gt;&lt;Image&gt;&lt;filename val=&quot;E:\breeze\content\14339732\1962190371-1\input\breezo\data\asimages\{6909d3a5-faa5-4c81-955e-53b0cc40894d}.png&quot; /&gt;&lt;left val=&quot;0&quot; /&gt;&lt;top val=&quot;626&quot; /&gt;&lt;width val=&quot;160&quot; /&gt;&lt;height val=&quot;92&quot; /&gt;&lt;hasText val=&quot;1&quot; /&gt;&lt;/Image&gt;&lt;/ThreeDShapeInfo&gt;"/>
</p:tagLst>
</file>

<file path=ppt/tags/tag311.xml><?xml version="1.0" encoding="utf-8"?>
<p:tagLst xmlns:p="http://schemas.openxmlformats.org/presentationml/2006/main">
  <p:tag name="PRESENTER_SHAPEINFO" val="&lt;ThreeDShapeInfo&gt;&lt;uuid val=&quot;{e5ce3a70-0220-458f-8b70-97f95261c6ed}&quot; /&gt;&lt;isInvalidForFieldText val=&quot;0&quot; /&gt;&lt;Image&gt;&lt;filename val=&quot;E:\breeze\content\14339732\1962190371-1\input\breezo\data\asimages\{e5ce3a70-0220-458f-8b70-97f95261c6ed}.png&quot; /&gt;&lt;left val=&quot;442&quot; /&gt;&lt;top val=&quot;678&quot; /&gt;&lt;width val=&quot;495&quot; /&gt;&lt;height val=&quot;25&quot; /&gt;&lt;hasText val=&quot;1&quot; /&gt;&lt;/Image&gt;&lt;/ThreeDShapeInfo&gt;"/>
  <p:tag name="PRESENTER_SHAPETEXTINFO" val="&lt;ShapeTextInfo&gt;&lt;TableIndex row=&quot;-1&quot; col=&quot;-1&quot;&gt;&lt;linesCount val=&quot;1&quot; /&gt;&lt;lineCharCount val=&quot;43&quot; /&gt;&lt;/TableIndex&gt;&lt;/ShapeTextInfo&gt;"/>
</p:tagLst>
</file>

<file path=ppt/tags/tag312.xml><?xml version="1.0" encoding="utf-8"?>
<p:tagLst xmlns:p="http://schemas.openxmlformats.org/presentationml/2006/main">
  <p:tag name="PRESENTER_SHAPEINFO" val="&lt;ThreeDShapeInfo&gt;&lt;uuid val=&quot;{5e89f1f7-4324-4dbb-9379-7c793fe19288}&quot; /&gt;&lt;isInvalidForFieldText val=&quot;0&quot; /&gt;&lt;Image&gt;&lt;filename val=&quot;E:\breeze\content\14339732\1962190371-1\input\breezo\data\asimages\{5e89f1f7-4324-4dbb-9379-7c793fe19288}.png&quot; /&gt;&lt;left val=&quot;1033&quot; /&gt;&lt;top val=&quot;646&quot; /&gt;&lt;width val=&quot;191&quot; /&gt;&lt;height val=&quot;66&quot; /&gt;&lt;hasText val=&quot;1&quot; /&gt;&lt;/Image&gt;&lt;/ThreeDShapeInfo&gt;"/>
</p:tagLst>
</file>

<file path=ppt/tags/tag313.xml><?xml version="1.0" encoding="utf-8"?>
<p:tagLst xmlns:p="http://schemas.openxmlformats.org/presentationml/2006/main">
  <p:tag name="HTML_SHAPEINFO" val="&lt;SlideThumbPath val=&quot;SlideTemp.PNG&quot;/&gt;"/>
</p:tagLst>
</file>

<file path=ppt/tags/tag314.xml><?xml version="1.0" encoding="utf-8"?>
<p:tagLst xmlns:p="http://schemas.openxmlformats.org/presentationml/2006/main">
  <p:tag name="PRESENTER_SHAPEINFO" val="&lt;ThreeDShapeInfo&gt;&lt;uuid val=&quot;{ccc525ac-2739-4a37-be4d-dfef1c3dd77b}&quot; /&gt;&lt;isInvalidForFieldText val=&quot;0&quot; /&gt;&lt;Image&gt;&lt;filename val=&quot;E:\breeze\content\14339732\1962190371-1\input\breezo\data\asimages\{ccc525ac-2739-4a37-be4d-dfef1c3dd77b}.png&quot; /&gt;&lt;left val=&quot;1219&quot; /&gt;&lt;top val=&quot;679&quot; /&gt;&lt;width val=&quot;21&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315.xml><?xml version="1.0" encoding="utf-8"?>
<p:tagLst xmlns:p="http://schemas.openxmlformats.org/presentationml/2006/main">
  <p:tag name="PRESENTER_SHAPEINFO" val="&lt;ThreeDShapeInfo&gt;&lt;uuid val=&quot;{e50030d8-108c-4046-b0fb-548e64a5f30d}&quot; /&gt;&lt;isInvalidForFieldText val=&quot;0&quot; /&gt;&lt;Image&gt;&lt;filename val=&quot;E:\breeze\content\14339732\1962190371-1\input\breezo\data\asimages\{e50030d8-108c-4046-b0fb-548e64a5f30d}.png&quot; /&gt;&lt;left val=&quot;105&quot; /&gt;&lt;top val=&quot;27&quot; /&gt;&lt;width val=&quot;503&quot; /&gt;&lt;height val=&quot;35&quot; /&gt;&lt;hasText val=&quot;1&quot; /&gt;&lt;/Image&gt;&lt;/ThreeDShapeInfo&gt;"/>
  <p:tag name="PRESENTER_SHAPETEXTINFO" val="&lt;ShapeTextInfo&gt;&lt;TableIndex row=&quot;-1&quot; col=&quot;-1&quot;&gt;&lt;linesCount val=&quot;1&quot; /&gt;&lt;lineCharCount val=&quot;21&quot; /&gt;&lt;/TableIndex&gt;&lt;/ShapeTextInfo&gt;"/>
</p:tagLst>
</file>

<file path=ppt/tags/tag316.xml><?xml version="1.0" encoding="utf-8"?>
<p:tagLst xmlns:p="http://schemas.openxmlformats.org/presentationml/2006/main">
  <p:tag name="PRESENTER_SHAPEINFO" val="&lt;ThreeDShapeInfo&gt;&lt;uuid val=&quot;{5fe70e8d-aa9d-4053-a2e8-7658bffba66f}&quot; /&gt;&lt;isInvalidForFieldText val=&quot;0&quot; /&gt;&lt;Image&gt;&lt;filename val=&quot;E:\breeze\content\14339732\1962190371-1\input\breezo\data\asimages\{5fe70e8d-aa9d-4053-a2e8-7658bffba66f}.png&quot; /&gt;&lt;left val=&quot;83&quot; /&gt;&lt;top val=&quot;118&quot; /&gt;&lt;width val=&quot;489&quot; /&gt;&lt;height val=&quot;377&quot; /&gt;&lt;hasText val=&quot;1&quot; /&gt;&lt;/Image&gt;&lt;/ThreeDShapeInfo&gt;"/>
  <p:tag name="PRESENTER_SHAPETEXTINFO" val="&lt;ShapeTextInfo&gt;&lt;TableIndex row=&quot;-1&quot; col=&quot;-1&quot;&gt;&lt;linesCount val=&quot;1&quot; /&gt;&lt;lineCharCount val=&quot;65&quot; /&gt;&lt;/TableIndex&gt;&lt;/ShapeTextInfo&gt;"/>
</p:tagLst>
</file>

<file path=ppt/tags/tag317.xml><?xml version="1.0" encoding="utf-8"?>
<p:tagLst xmlns:p="http://schemas.openxmlformats.org/presentationml/2006/main">
  <p:tag name="PRESENTER_SHAPEINFO" val="&lt;ThreeDShapeInfo&gt;&lt;uuid val=&quot;{60900c8c-dd45-4c3f-a0a7-94fa2eee7da8}&quot; /&gt;&lt;isInvalidForFieldText val=&quot;0&quot; /&gt;&lt;Image&gt;&lt;filename val=&quot;E:\breeze\content\14339732\1962190371-1\input\breezo\data\asimages\{60900c8c-dd45-4c3f-a0a7-94fa2eee7da8}.png&quot; /&gt;&lt;left val=&quot;225&quot; /&gt;&lt;top val=&quot;578&quot; /&gt;&lt;width val=&quot;205&quot; /&gt;&lt;height val=&quot;25&quot; /&gt;&lt;hasText val=&quot;1&quot; /&gt;&lt;/Image&gt;&lt;/ThreeDShapeInfo&gt;"/>
  <p:tag name="PRESENTER_SHAPETEXTINFO" val="&lt;ShapeTextInfo&gt;&lt;TableIndex row=&quot;-1&quot; col=&quot;-1&quot;&gt;&lt;linesCount val=&quot;1&quot; /&gt;&lt;lineCharCount val=&quot;19&quot; /&gt;&lt;/TableIndex&gt;&lt;/ShapeTextInfo&gt;"/>
</p:tagLst>
</file>

<file path=ppt/tags/tag318.xml><?xml version="1.0" encoding="utf-8"?>
<p:tagLst xmlns:p="http://schemas.openxmlformats.org/presentationml/2006/main">
  <p:tag name="PRESENTER_SHAPEINFO" val="&lt;ThreeDShapeInfo&gt;&lt;uuid val=&quot;{d0108e6f-57ff-4b72-8b12-3ccc1faa45bb}&quot; /&gt;&lt;isInvalidForFieldText val=&quot;0&quot; /&gt;&lt;Image&gt;&lt;filename val=&quot;E:\breeze\content\14339732\1962190371-1\input\breezo\data\asimages\{d0108e6f-57ff-4b72-8b12-3ccc1faa45bb}.png&quot; /&gt;&lt;left val=&quot;617&quot; /&gt;&lt;top val=&quot;125&quot; /&gt;&lt;width val=&quot;322&quot; /&gt;&lt;height val=&quot;337&quot; /&gt;&lt;hasText val=&quot;1&quot; /&gt;&lt;/Image&gt;&lt;/ThreeDShapeInfo&gt;"/>
  <p:tag name="PRESENTER_SHAPETEXTINFO" val="&lt;ShapeTextInfo&gt;&lt;TableIndex row=&quot;-1&quot; col=&quot;-1&quot;&gt;&lt;linesCount val=&quot;5&quot; /&gt;&lt;lineCharCount val=&quot;7&quot; /&gt;&lt;lineCharCount val=&quot;7&quot; /&gt;&lt;lineCharCount val=&quot;14&quot; /&gt;&lt;lineCharCount val=&quot;18&quot; /&gt;&lt;lineCharCount val=&quot;17&quot; /&gt;&lt;/TableIndex&gt;&lt;/ShapeTextInfo&gt;"/>
</p:tagLst>
</file>

<file path=ppt/tags/tag319.xml><?xml version="1.0" encoding="utf-8"?>
<p:tagLst xmlns:p="http://schemas.openxmlformats.org/presentationml/2006/main">
  <p:tag name="HTML_SHAPEINFO" val="&lt;SlideThumbPath val=&quot;SlideTemp.PNG&quot;/&gt;"/>
</p:tagLst>
</file>

<file path=ppt/tags/tag32.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320.xml><?xml version="1.0" encoding="utf-8"?>
<p:tagLst xmlns:p="http://schemas.openxmlformats.org/presentationml/2006/main">
  <p:tag name="PRESENTER_SHAPEINFO" val="&lt;ThreeDShapeInfo&gt;&lt;uuid val=&quot;{f3ff8320-bf8d-43cd-bd16-3baccb63b145}&quot; /&gt;&lt;isInvalidForFieldText val=&quot;0&quot; /&gt;&lt;Image&gt;&lt;filename val=&quot;E:\breeze\content\14339732\1962190371-1\input\breezo\data\asimages\{f3ff8320-bf8d-43cd-bd16-3baccb63b145}.png&quot; /&gt;&lt;left val=&quot;1219&quot; /&gt;&lt;top val=&quot;679&quot; /&gt;&lt;width val=&quot;22&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321.xml><?xml version="1.0" encoding="utf-8"?>
<p:tagLst xmlns:p="http://schemas.openxmlformats.org/presentationml/2006/main">
  <p:tag name="PRESENTER_SHAPEINFO" val="&lt;ThreeDShapeInfo&gt;&lt;uuid val=&quot;{62ae9ec1-0ab1-4aac-8fef-94cab34d1831}&quot; /&gt;&lt;isInvalidForFieldText val=&quot;0&quot; /&gt;&lt;Image&gt;&lt;filename val=&quot;E:\breeze\content\14339732\1962190371-1\input\breezo\data\asimages\{62ae9ec1-0ab1-4aac-8fef-94cab34d1831}.png&quot; /&gt;&lt;left val=&quot;104&quot; /&gt;&lt;top val=&quot;27&quot; /&gt;&lt;width val=&quot;806&quot; /&gt;&lt;height val=&quot;43&quot; /&gt;&lt;hasText val=&quot;1&quot; /&gt;&lt;/Image&gt;&lt;/ThreeDShapeInfo&gt;"/>
  <p:tag name="PRESENTER_SHAPETEXTINFO" val="&lt;ShapeTextInfo&gt;&lt;TableIndex row=&quot;-1&quot; col=&quot;-1&quot;&gt;&lt;linesCount val=&quot;1&quot; /&gt;&lt;lineCharCount val=&quot;39&quot; /&gt;&lt;/TableIndex&gt;&lt;/ShapeTextInfo&gt;"/>
</p:tagLst>
</file>

<file path=ppt/tags/tag322.xml><?xml version="1.0" encoding="utf-8"?>
<p:tagLst xmlns:p="http://schemas.openxmlformats.org/presentationml/2006/main">
  <p:tag name="PRESENTER_SHAPEINFO" val="&lt;ThreeDShapeInfo&gt;&lt;uuid val=&quot;{8968d73c-bf56-4c7e-8e88-533bf8927985}&quot; /&gt;&lt;isInvalidForFieldText val=&quot;0&quot; /&gt;&lt;Image&gt;&lt;filename val=&quot;E:\breeze\content\14339732\1962190371-1\input\breezo\data\asimages\{8968d73c-bf56-4c7e-8e88-533bf8927985}.png&quot; /&gt;&lt;left val=&quot;83&quot; /&gt;&lt;top val=&quot;118&quot; /&gt;&lt;width val=&quot;489&quot; /&gt;&lt;height val=&quot;377&quot; /&gt;&lt;hasText val=&quot;1&quot; /&gt;&lt;/Image&gt;&lt;/ThreeDShapeInfo&gt;"/>
  <p:tag name="PRESENTER_SHAPETEXTINFO" val="&lt;ShapeTextInfo&gt;&lt;TableIndex row=&quot;-1&quot; col=&quot;-1&quot;&gt;&lt;linesCount val=&quot;2&quot; /&gt;&lt;lineCharCount val=&quot;1&quot; /&gt;&lt;lineCharCount val=&quot;89&quot; /&gt;&lt;/TableIndex&gt;&lt;/ShapeTextInfo&gt;"/>
</p:tagLst>
</file>

<file path=ppt/tags/tag323.xml><?xml version="1.0" encoding="utf-8"?>
<p:tagLst xmlns:p="http://schemas.openxmlformats.org/presentationml/2006/main">
  <p:tag name="PRESENTER_SHAPEINFO" val="&lt;ThreeDShapeInfo&gt;&lt;uuid val=&quot;{95301937-db40-431a-be7c-d1761e05cad5}&quot; /&gt;&lt;isInvalidForFieldText val=&quot;0&quot; /&gt;&lt;Image&gt;&lt;filename val=&quot;E:\breeze\content\14339732\1962190371-1\input\breezo\data\asimages\{95301937-db40-431a-be7c-d1761e05cad5}.png&quot; /&gt;&lt;left val=&quot;225&quot; /&gt;&lt;top val=&quot;578&quot; /&gt;&lt;width val=&quot;205&quot; /&gt;&lt;height val=&quot;25&quot; /&gt;&lt;hasText val=&quot;1&quot; /&gt;&lt;/Image&gt;&lt;/ThreeDShapeInfo&gt;"/>
  <p:tag name="PRESENTER_SHAPETEXTINFO" val="&lt;ShapeTextInfo&gt;&lt;TableIndex row=&quot;-1&quot; col=&quot;-1&quot;&gt;&lt;linesCount val=&quot;1&quot; /&gt;&lt;lineCharCount val=&quot;18&quot; /&gt;&lt;/TableIndex&gt;&lt;/ShapeTextInfo&gt;"/>
</p:tagLst>
</file>

<file path=ppt/tags/tag324.xml><?xml version="1.0" encoding="utf-8"?>
<p:tagLst xmlns:p="http://schemas.openxmlformats.org/presentationml/2006/main">
  <p:tag name="PRESENTER_SHAPEINFO" val="&lt;ThreeDShapeInfo&gt;&lt;uuid val=&quot;{730f44d7-12d3-47e4-a598-be6df6df47f8}&quot; /&gt;&lt;isInvalidForFieldText val=&quot;0&quot; /&gt;&lt;Image&gt;&lt;filename val=&quot;E:\breeze\content\14339732\1962190371-1\input\breezo\data\asimages\{730f44d7-12d3-47e4-a598-be6df6df47f8}.png&quot; /&gt;&lt;left val=&quot;617&quot; /&gt;&lt;top val=&quot;107&quot; /&gt;&lt;width val=&quot;497&quot; /&gt;&lt;height val=&quot;379&quot; /&gt;&lt;hasText val=&quot;1&quot; /&gt;&lt;/Image&gt;&lt;/ThreeDShapeInfo&gt;"/>
  <p:tag name="PRESENTER_SHAPETEXTINFO" val="&lt;ShapeTextInfo&gt;&lt;TableIndex row=&quot;-1&quot; col=&quot;-1&quot;&gt;&lt;linesCount val=&quot;5&quot; /&gt;&lt;lineCharCount val=&quot;10&quot; /&gt;&lt;lineCharCount val=&quot;11&quot; /&gt;&lt;lineCharCount val=&quot;9&quot; /&gt;&lt;lineCharCount val=&quot;10&quot; /&gt;&lt;lineCharCount val=&quot;41&quot; /&gt;&lt;/TableIndex&gt;&lt;/ShapeTextInfo&gt;"/>
</p:tagLst>
</file>

<file path=ppt/tags/tag325.xml><?xml version="1.0" encoding="utf-8"?>
<p:tagLst xmlns:p="http://schemas.openxmlformats.org/presentationml/2006/main">
  <p:tag name="HTML_SHAPEINFO" val="&lt;SlideThumbPath val=&quot;SlideTemp.PNG&quot;/&gt;"/>
</p:tagLst>
</file>

<file path=ppt/tags/tag326.xml><?xml version="1.0" encoding="utf-8"?>
<p:tagLst xmlns:p="http://schemas.openxmlformats.org/presentationml/2006/main">
  <p:tag name="PRESENTER_SHAPEINFO" val="&lt;ThreeDShapeInfo&gt;&lt;uuid val=&quot;{c6e9cd0d-0f48-41a0-a4de-e69d0b63d96c}&quot; /&gt;&lt;isInvalidForFieldText val=&quot;0&quot; /&gt;&lt;Image&gt;&lt;filename val=&quot;E:\breeze\content\14339732\1962190371-1\input\breezo\data\asimages\{c6e9cd0d-0f48-41a0-a4de-e69d0b63d96c}.png&quot; /&gt;&lt;left val=&quot;143&quot; /&gt;&lt;top val=&quot;147&quot; /&gt;&lt;width val=&quot;526&quot; /&gt;&lt;height val=&quot;546&quot; /&gt;&lt;hasText val=&quot;1&quot; /&gt;&lt;/Image&gt;&lt;/ThreeDShapeInfo&gt;"/>
  <p:tag name="PRESENTER_SHAPETEXTINFO" val="&lt;ShapeTextInfo&gt;&lt;TableIndex row=&quot;-1&quot; col=&quot;-1&quot;&gt;&lt;linesCount val=&quot;7&quot; /&gt;&lt;lineCharCount val=&quot;69&quot; /&gt;&lt;lineCharCount val=&quot;1&quot; /&gt;&lt;lineCharCount val=&quot;125&quot; /&gt;&lt;lineCharCount val=&quot;1&quot; /&gt;&lt;lineCharCount val=&quot;21&quot; /&gt;&lt;lineCharCount val=&quot;1&quot; /&gt;&lt;lineCharCount val=&quot;134&quot; /&gt;&lt;/TableIndex&gt;&lt;/ShapeTextInfo&gt;"/>
</p:tagLst>
</file>

<file path=ppt/tags/tag327.xml><?xml version="1.0" encoding="utf-8"?>
<p:tagLst xmlns:p="http://schemas.openxmlformats.org/presentationml/2006/main">
  <p:tag name="PRESENTER_SHAPEINFO" val="&lt;ThreeDShapeInfo&gt;&lt;uuid val=&quot;{de0ac3ee-3b2f-4330-bdc1-d2c1160db550}&quot; /&gt;&lt;isInvalidForFieldText val=&quot;0&quot; /&gt;&lt;Image&gt;&lt;filename val=&quot;E:\breeze\content\14339732\1962190371-1\input\breezo\data\asimages\{de0ac3ee-3b2f-4330-bdc1-d2c1160db550}.png&quot; /&gt;&lt;left val=&quot;0&quot; /&gt;&lt;top val=&quot;191&quot; /&gt;&lt;width val=&quot;103&quot; /&gt;&lt;height val=&quot;129&quot; /&gt;&lt;hasText val=&quot;1&quot; /&gt;&lt;/Image&gt;&lt;/ThreeDShapeInfo&gt;"/>
</p:tagLst>
</file>

<file path=ppt/tags/tag328.xml><?xml version="1.0" encoding="utf-8"?>
<p:tagLst xmlns:p="http://schemas.openxmlformats.org/presentationml/2006/main">
  <p:tag name="PRESENTER_SHAPEINFO" val="&lt;ThreeDShapeInfo&gt;&lt;uuid val=&quot;{b7f64cf7-91db-4a1e-8149-3453b546e5eb}&quot; /&gt;&lt;isInvalidForFieldText val=&quot;0&quot; /&gt;&lt;Image&gt;&lt;filename val=&quot;E:\breeze\content\14339732\1962190371-1\input\breezo\data\asimages\{b7f64cf7-91db-4a1e-8149-3453b546e5eb}.png&quot; /&gt;&lt;left val=&quot;0&quot; /&gt;&lt;top val=&quot;400&quot; /&gt;&lt;width val=&quot;103&quot; /&gt;&lt;height val=&quot;130&quot; /&gt;&lt;hasText val=&quot;1&quot; /&gt;&lt;/Image&gt;&lt;/ThreeDShapeInfo&gt;"/>
</p:tagLst>
</file>

<file path=ppt/tags/tag329.xml><?xml version="1.0" encoding="utf-8"?>
<p:tagLst xmlns:p="http://schemas.openxmlformats.org/presentationml/2006/main">
  <p:tag name="PRESENTER_SHAPEINFO" val="&lt;ThreeDShapeInfo&gt;&lt;uuid val=&quot;{b5b362fb-6f92-4958-b439-c4c5d55cc1f8}&quot; /&gt;&lt;isInvalidForFieldText val=&quot;0&quot; /&gt;&lt;Image&gt;&lt;filename val=&quot;E:\breeze\content\14339732\1962190371-1\input\breezo\data\asimages\{b5b362fb-6f92-4958-b439-c4c5d55cc1f8}.png&quot; /&gt;&lt;left val=&quot;0&quot; /&gt;&lt;top val=&quot;0&quot; /&gt;&lt;width val=&quot;157&quot; /&gt;&lt;height val=&quot;171&quot; /&gt;&lt;hasText val=&quot;1&quot; /&gt;&lt;/Image&gt;&lt;/ThreeDShapeInfo&gt;"/>
</p:tagLst>
</file>

<file path=ppt/tags/tag33.xml><?xml version="1.0" encoding="utf-8"?>
<p:tagLst xmlns:p="http://schemas.openxmlformats.org/presentationml/2006/main">
  <p:tag name="PRESENTER_SHAPEINFO" val="&lt;ThreeDShapeInfo&gt;&lt;uuid val=&quot;&quot; /&gt;&lt;isInvalidForFieldText val=&quot;0&quot; /&gt;&lt;Image&gt;&lt;filename val=&quot;E:\breeze\content\14339732\1962190371-1\input\breezo\data\asimages\{0be8fa3a-88f7-46e8-a529-0274b07d5ba9}.png&quot; /&gt;&lt;left val=&quot;1184&quot; /&gt;&lt;top val=&quot;594&quot; /&gt;&lt;width val=&quot;95&quot; /&gt;&lt;height val=&quot;126&quot; /&gt;&lt;hasText val=&quot;1&quot; /&gt;&lt;/Image&gt;&lt;/ThreeDShapeInfo&gt;"/>
</p:tagLst>
</file>

<file path=ppt/tags/tag330.xml><?xml version="1.0" encoding="utf-8"?>
<p:tagLst xmlns:p="http://schemas.openxmlformats.org/presentationml/2006/main">
  <p:tag name="PRESENTER_SHAPEINFO" val="&lt;ThreeDShapeInfo&gt;&lt;uuid val=&quot;{753498f2-385d-4fa8-be61-e76acbf8e510}&quot; /&gt;&lt;isInvalidForFieldText val=&quot;0&quot; /&gt;&lt;Image&gt;&lt;filename val=&quot;E:\breeze\content\14339732\1962190371-1\input\breezo\data\asimages\{753498f2-385d-4fa8-be61-e76acbf8e510}.png&quot; /&gt;&lt;left val=&quot;1185&quot; /&gt;&lt;top val=&quot;547&quot; /&gt;&lt;width val=&quot;95&quot; /&gt;&lt;height val=&quot;173&quot; /&gt;&lt;hasText val=&quot;1&quot; /&gt;&lt;/Image&gt;&lt;/ThreeDShapeInfo&gt;"/>
</p:tagLst>
</file>

<file path=ppt/tags/tag331.xml><?xml version="1.0" encoding="utf-8"?>
<p:tagLst xmlns:p="http://schemas.openxmlformats.org/presentationml/2006/main">
  <p:tag name="PRESENTER_SHAPEINFO" val="&lt;ThreeDShapeInfo&gt;&lt;uuid val=&quot;{ecd6dd19-ff4b-4e49-9b9d-c14211ac7cf1}&quot; /&gt;&lt;isInvalidForFieldText val=&quot;0&quot; /&gt;&lt;Image&gt;&lt;filename val=&quot;E:\breeze\content\14339732\1962190371-1\input\breezo\data\asimages\{ecd6dd19-ff4b-4e49-9b9d-c14211ac7cf1}.png&quot; /&gt;&lt;left val=&quot;12&quot; /&gt;&lt;top val=&quot;574&quot; /&gt;&lt;width val=&quot;107&quot; /&gt;&lt;height val=&quot;145&quot; /&gt;&lt;hasText val=&quot;1&quot; /&gt;&lt;/Image&gt;&lt;/ThreeDShapeInfo&gt;"/>
</p:tagLst>
</file>

<file path=ppt/tags/tag332.xml><?xml version="1.0" encoding="utf-8"?>
<p:tagLst xmlns:p="http://schemas.openxmlformats.org/presentationml/2006/main">
  <p:tag name="PRESENTER_SHAPEINFO" val="&lt;ThreeDShapeInfo&gt;&lt;uuid val=&quot;{f2ec1700-2614-43c3-a762-16d8c1424799}&quot; /&gt;&lt;isInvalidForFieldText val=&quot;0&quot; /&gt;&lt;Image&gt;&lt;filename val=&quot;E:\breeze\content\14339732\1962190371-1\input\breezo\data\asimages\{f2ec1700-2614-43c3-a762-16d8c1424799}.png&quot; /&gt;&lt;left val=&quot;1101&quot; /&gt;&lt;top val=&quot;0&quot; /&gt;&lt;width val=&quot;179&quot; /&gt;&lt;height val=&quot;173&quot; /&gt;&lt;hasText val=&quot;1&quot; /&gt;&lt;/Image&gt;&lt;/ThreeDShapeInfo&gt;"/>
</p:tagLst>
</file>

<file path=ppt/tags/tag333.xml><?xml version="1.0" encoding="utf-8"?>
<p:tagLst xmlns:p="http://schemas.openxmlformats.org/presentationml/2006/main">
  <p:tag name="PRESENTER_SHAPEINFO" val="&lt;ThreeDShapeInfo&gt;&lt;uuid val=&quot;{788012f5-736e-4eb7-8ba7-7f582b432e1e}&quot; /&gt;&lt;isInvalidForFieldText val=&quot;0&quot; /&gt;&lt;Image&gt;&lt;filename val=&quot;E:\breeze\content\14339732\1962190371-1\input\breezo\data\asimages\{788012f5-736e-4eb7-8ba7-7f582b432e1e}.png&quot; /&gt;&lt;left val=&quot;333&quot; /&gt;&lt;top val=&quot;34&quot; /&gt;&lt;width val=&quot;641&quot; /&gt;&lt;height val=&quot;55&quot; /&gt;&lt;hasText val=&quot;1&quot; /&gt;&lt;/Image&gt;&lt;/ThreeDShapeInfo&gt;"/>
  <p:tag name="PRESENTER_SHAPETEXTINFO" val="&lt;ShapeTextInfo&gt;&lt;TableIndex row=&quot;-1&quot; col=&quot;-1&quot;&gt;&lt;linesCount val=&quot;1&quot; /&gt;&lt;lineCharCount val=&quot;25&quot; /&gt;&lt;/TableIndex&gt;&lt;/ShapeTextInfo&gt;"/>
</p:tagLst>
</file>

<file path=ppt/tags/tag334.xml><?xml version="1.0" encoding="utf-8"?>
<p:tagLst xmlns:p="http://schemas.openxmlformats.org/presentationml/2006/main">
  <p:tag name="PRESENTER_SHAPEINFO" val="&lt;ThreeDShapeInfo&gt;&lt;uuid val=&quot;{d90d1c5d-7026-4710-a3d8-e55137e63b0c}&quot; /&gt;&lt;isInvalidForFieldText val=&quot;0&quot; /&gt;&lt;Image&gt;&lt;filename val=&quot;E:\breeze\content\14339732\1962190371-1\input\breezo\data\asimages\{d90d1c5d-7026-4710-a3d8-e55137e63b0c}.png&quot; /&gt;&lt;left val=&quot;199&quot; /&gt;&lt;top val=&quot;74&quot; /&gt;&lt;width val=&quot;942&quot; /&gt;&lt;height val=&quot;23&quot; /&gt;&lt;hasText val=&quot;1&quot; /&gt;&lt;/Image&gt;&lt;/ThreeDShapeInfo&gt;"/>
</p:tagLst>
</file>

<file path=ppt/tags/tag335.xml><?xml version="1.0" encoding="utf-8"?>
<p:tagLst xmlns:p="http://schemas.openxmlformats.org/presentationml/2006/main">
  <p:tag name="PRESENTER_SHAPEINFO" val="&lt;ThreeDShapeInfo&gt;&lt;uuid val=&quot;{4dffd7ff-f97b-4428-809c-353f8ab51eb0}&quot; /&gt;&lt;isInvalidForFieldText val=&quot;0&quot; /&gt;&lt;Image&gt;&lt;filename val=&quot;E:\breeze\content\14339732\1962190371-1\input\breezo\data\asimages\{4dffd7ff-f97b-4428-809c-353f8ab51eb0}.png&quot; /&gt;&lt;left val=&quot;708&quot; /&gt;&lt;top val=&quot;125&quot; /&gt;&lt;width val=&quot;477&quot; /&gt;&lt;height val=&quot;581&quot; /&gt;&lt;hasText val=&quot;1&quot; /&gt;&lt;/Image&gt;&lt;/ThreeDShapeInfo&gt;"/>
</p:tagLst>
</file>

<file path=ppt/tags/tag336.xml><?xml version="1.0" encoding="utf-8"?>
<p:tagLst xmlns:p="http://schemas.openxmlformats.org/presentationml/2006/main">
  <p:tag name="PRESENTER_SHAPEINFO" val="&lt;ThreeDShapeInfo&gt;&lt;uuid val=&quot;{407eeb23-e474-49b4-8cfd-66168c66bca4}&quot; /&gt;&lt;isInvalidForFieldText val=&quot;0&quot; /&gt;&lt;Image&gt;&lt;filename val=&quot;E:\breeze\content\14339732\1962190371-1\input\breezo\data\asimages\{407eeb23-e474-49b4-8cfd-66168c66bca4}.png&quot; /&gt;&lt;left val=&quot;0&quot; /&gt;&lt;top val=&quot;628&quot; /&gt;&lt;width val=&quot;160&quot; /&gt;&lt;height val=&quot;91&quot; /&gt;&lt;hasText val=&quot;1&quot; /&gt;&lt;/Image&gt;&lt;/ThreeDShapeInfo&gt;"/>
</p:tagLst>
</file>

<file path=ppt/tags/tag337.xml><?xml version="1.0" encoding="utf-8"?>
<p:tagLst xmlns:p="http://schemas.openxmlformats.org/presentationml/2006/main">
  <p:tag name="PRESENTER_SHAPEINFO" val="&lt;ThreeDShapeInfo&gt;&lt;uuid val=&quot;{d967f482-0964-4afe-8fe8-fe2fa5de66f7}&quot; /&gt;&lt;isInvalidForFieldText val=&quot;0&quot; /&gt;&lt;Image&gt;&lt;filename val=&quot;E:\breeze\content\14339732\1962190371-1\input\breezo\data\asimages\{d967f482-0964-4afe-8fe8-fe2fa5de66f7}.png&quot; /&gt;&lt;left val=&quot;518&quot; /&gt;&lt;top val=&quot;649&quot; /&gt;&lt;width val=&quot;191&quot; /&gt;&lt;height val=&quot;66&quot; /&gt;&lt;hasText val=&quot;1&quot; /&gt;&lt;/Image&gt;&lt;/ThreeDShapeInfo&gt;"/>
</p:tagLst>
</file>

<file path=ppt/tags/tag338.xml><?xml version="1.0" encoding="utf-8"?>
<p:tagLst xmlns:p="http://schemas.openxmlformats.org/presentationml/2006/main">
  <p:tag name="HTML_SHAPEINFO" val="&lt;SlideThumbPath val=&quot;SlideTemp.PNG&quot;/&gt;"/>
</p:tagLst>
</file>

<file path=ppt/tags/tag339.xml><?xml version="1.0" encoding="utf-8"?>
<p:tagLst xmlns:p="http://schemas.openxmlformats.org/presentationml/2006/main">
  <p:tag name="PRESENTER_SHAPEINFO" val="&lt;ThreeDShapeInfo&gt;&lt;uuid val=&quot;{e618a1e4-53bd-4d73-94d9-0aba2fd54adb}&quot; /&gt;&lt;isInvalidForFieldText val=&quot;0&quot; /&gt;&lt;Image&gt;&lt;filename val=&quot;E:\breeze\content\14339732\1962190371-1\input\breezo\data\asimages\{e618a1e4-53bd-4d73-94d9-0aba2fd54adb}.png&quot; /&gt;&lt;left val=&quot;906&quot; /&gt;&lt;top val=&quot;168&quot; /&gt;&lt;width val=&quot;187&quot; /&gt;&lt;height val=&quot;43&quot; /&gt;&lt;hasText val=&quot;1&quot; /&gt;&lt;/Image&gt;&lt;/ThreeDShapeInfo&gt;"/>
  <p:tag name="PRESENTER_SHAPETEXTINFO" val="&lt;ShapeTextInfo&gt;&lt;TableIndex row=&quot;-1&quot; col=&quot;-1&quot;&gt;&lt;linesCount val=&quot;1&quot; /&gt;&lt;lineCharCount val=&quot;8&quot; /&gt;&lt;/TableIndex&gt;&lt;/ShapeTextInfo&gt;"/>
</p:tagLst>
</file>

<file path=ppt/tags/tag34.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340.xml><?xml version="1.0" encoding="utf-8"?>
<p:tagLst xmlns:p="http://schemas.openxmlformats.org/presentationml/2006/main">
  <p:tag name="PRESENTER_SHAPEINFO" val="&lt;ThreeDShapeInfo&gt;&lt;uuid val=&quot;{1cf5d00b-452d-4bb9-abac-0dc513f89489}&quot; /&gt;&lt;isInvalidForFieldText val=&quot;0&quot; /&gt;&lt;Image&gt;&lt;filename val=&quot;E:\breeze\content\14339732\1962190371-1\input\breezo\data\asimages\{1cf5d00b-452d-4bb9-abac-0dc513f89489}.png&quot; /&gt;&lt;left val=&quot;724&quot; /&gt;&lt;top val=&quot;251&quot; /&gt;&lt;width val=&quot;521&quot; /&gt;&lt;height val=&quot;283&quot; /&gt;&lt;hasText val=&quot;1&quot; /&gt;&lt;/Image&gt;&lt;/ThreeDShapeInfo&gt;"/>
  <p:tag name="PRESENTER_SHAPETEXTINFO" val="&lt;ShapeTextInfo&gt;&lt;TableIndex row=&quot;-1&quot; col=&quot;-1&quot;&gt;&lt;linesCount val=&quot;1&quot; /&gt;&lt;lineCharCount val=&quot;429&quot; /&gt;&lt;/TableIndex&gt;&lt;/ShapeTextInfo&gt;"/>
</p:tagLst>
</file>

<file path=ppt/tags/tag341.xml><?xml version="1.0" encoding="utf-8"?>
<p:tagLst xmlns:p="http://schemas.openxmlformats.org/presentationml/2006/main">
  <p:tag name="PRESENTER_SHAPEINFO" val="&lt;ThreeDShapeInfo&gt;&lt;uuid val=&quot;{ad2b1e85-ce30-456e-b86a-5c94ba5495f0}&quot; /&gt;&lt;isInvalidForFieldText val=&quot;0&quot; /&gt;&lt;Image&gt;&lt;filename val=&quot;E:\breeze\content\14339732\1962190371-1\input\breezo\data\asimages\{ad2b1e85-ce30-456e-b86a-5c94ba5495f0}.png&quot; /&gt;&lt;left val=&quot;765&quot; /&gt;&lt;top val=&quot;212&quot; /&gt;&lt;width val=&quot;468&quot; /&gt;&lt;height val=&quot;17&quot; /&gt;&lt;hasText val=&quot;1&quot; /&gt;&lt;/Image&gt;&lt;/ThreeDShapeInfo&gt;"/>
</p:tagLst>
</file>

<file path=ppt/tags/tag342.xml><?xml version="1.0" encoding="utf-8"?>
<p:tagLst xmlns:p="http://schemas.openxmlformats.org/presentationml/2006/main">
  <p:tag name="PRESENTER_SHAPEINFO" val="&lt;ThreeDShapeInfo&gt;&lt;uuid val=&quot;{bd4aa0ae-3bd0-4486-beb6-2644905a6dfb}&quot; /&gt;&lt;isInvalidForFieldText val=&quot;0&quot; /&gt;&lt;Image&gt;&lt;filename val=&quot;E:\breeze\content\14339732\1962190371-1\input\breezo\data\asimages\{bd4aa0ae-3bd0-4486-beb6-2644905a6dfb}.png&quot; /&gt;&lt;left val=&quot;0&quot; /&gt;&lt;top val=&quot;647&quot; /&gt;&lt;width val=&quot;1298&quot; /&gt;&lt;height val=&quot;73&quot; /&gt;&lt;hasText val=&quot;1&quot; /&gt;&lt;/Image&gt;&lt;/ThreeDShapeInfo&gt;"/>
</p:tagLst>
</file>

<file path=ppt/tags/tag343.xml><?xml version="1.0" encoding="utf-8"?>
<p:tagLst xmlns:p="http://schemas.openxmlformats.org/presentationml/2006/main">
  <p:tag name="PRESENTER_SHAPEINFO" val="&lt;ThreeDShapeInfo&gt;&lt;uuid val=&quot;{1d04fd0e-cf24-4cf0-9079-a918b34c060b}&quot; /&gt;&lt;isInvalidForFieldText val=&quot;0&quot; /&gt;&lt;Image&gt;&lt;filename val=&quot;E:\breeze\content\14339732\1962190371-1\input\breezo\data\asimages\{1d04fd0e-cf24-4cf0-9079-a918b34c060b}.png&quot; /&gt;&lt;left val=&quot;71&quot; /&gt;&lt;top val=&quot;158&quot; /&gt;&lt;width val=&quot;606&quot; /&gt;&lt;height val=&quot;491&quot; /&gt;&lt;hasText val=&quot;1&quot; /&gt;&lt;/Image&gt;&lt;/ThreeDShapeInfo&gt;"/>
</p:tagLst>
</file>

<file path=ppt/tags/tag344.xml><?xml version="1.0" encoding="utf-8"?>
<p:tagLst xmlns:p="http://schemas.openxmlformats.org/presentationml/2006/main">
  <p:tag name="PRESENTER_SHAPEINFO" val="&lt;ThreeDShapeInfo&gt;&lt;uuid val=&quot;{77bdaba5-057d-4b81-9d05-b6cf64e2cbe7}&quot; /&gt;&lt;isInvalidForFieldText val=&quot;0&quot; /&gt;&lt;Image&gt;&lt;filename val=&quot;E:\breeze\content\14339732\1962190371-1\input\breezo\data\asimages\{77bdaba5-057d-4b81-9d05-b6cf64e2cbe7}.png&quot; /&gt;&lt;left val=&quot;989&quot; /&gt;&lt;top val=&quot;0&quot; /&gt;&lt;width val=&quot;291&quot; /&gt;&lt;height val=&quot;135&quot; /&gt;&lt;hasText val=&quot;1&quot; /&gt;&lt;/Image&gt;&lt;/ThreeDShapeInfo&gt;"/>
</p:tagLst>
</file>

<file path=ppt/tags/tag345.xml><?xml version="1.0" encoding="utf-8"?>
<p:tagLst xmlns:p="http://schemas.openxmlformats.org/presentationml/2006/main">
  <p:tag name="PRESENTER_SHAPEINFO" val="&lt;ThreeDShapeInfo&gt;&lt;uuid val=&quot;{b91cbc96-7136-4dcf-a6ef-839d58745073}&quot; /&gt;&lt;isInvalidForFieldText val=&quot;0&quot; /&gt;&lt;Image&gt;&lt;filename val=&quot;E:\breeze\content\14339732\1962190371-1\input\breezo\data\asimages\{b91cbc96-7136-4dcf-a6ef-839d58745073}.png&quot; /&gt;&lt;left val=&quot;230&quot; /&gt;&lt;top val=&quot;38&quot; /&gt;&lt;width val=&quot;641&quot; /&gt;&lt;height val=&quot;55&quot; /&gt;&lt;hasText val=&quot;1&quot; /&gt;&lt;/Image&gt;&lt;/ThreeDShapeInfo&gt;"/>
  <p:tag name="PRESENTER_SHAPETEXTINFO" val="&lt;ShapeTextInfo&gt;&lt;TableIndex row=&quot;-1&quot; col=&quot;-1&quot;&gt;&lt;linesCount val=&quot;1&quot; /&gt;&lt;lineCharCount val=&quot;25&quot; /&gt;&lt;/TableIndex&gt;&lt;/ShapeTextInfo&gt;"/>
</p:tagLst>
</file>

<file path=ppt/tags/tag346.xml><?xml version="1.0" encoding="utf-8"?>
<p:tagLst xmlns:p="http://schemas.openxmlformats.org/presentationml/2006/main">
  <p:tag name="PRESENTER_SHAPEINFO" val="&lt;ThreeDShapeInfo&gt;&lt;uuid val=&quot;{6452e65a-12f0-4771-aeb4-4488c2830a73}&quot; /&gt;&lt;isInvalidForFieldText val=&quot;0&quot; /&gt;&lt;Image&gt;&lt;filename val=&quot;E:\breeze\content\14339732\1962190371-1\input\breezo\data\asimages\{6452e65a-12f0-4771-aeb4-4488c2830a73}.png&quot; /&gt;&lt;left val=&quot;71&quot; /&gt;&lt;top val=&quot;83&quot; /&gt;&lt;width val=&quot;942&quot; /&gt;&lt;height val=&quot;23&quot; /&gt;&lt;hasText val=&quot;1&quot; /&gt;&lt;/Image&gt;&lt;/ThreeDShapeInfo&gt;"/>
</p:tagLst>
</file>

<file path=ppt/tags/tag347.xml><?xml version="1.0" encoding="utf-8"?>
<p:tagLst xmlns:p="http://schemas.openxmlformats.org/presentationml/2006/main">
  <p:tag name="PRESENTER_SHAPEINFO" val="&lt;ThreeDShapeInfo&gt;&lt;uuid val=&quot;{35d60955-31e8-429b-95f9-6e3ab28b8d2c}&quot; /&gt;&lt;isInvalidForFieldText val=&quot;0&quot; /&gt;&lt;Image&gt;&lt;filename val=&quot;E:\breeze\content\14339732\1962190371-1\input\breezo\data\asimages\{35d60955-31e8-429b-95f9-6e3ab28b8d2c}.png&quot; /&gt;&lt;left val=&quot;0&quot; /&gt;&lt;top val=&quot;626&quot; /&gt;&lt;width val=&quot;160&quot; /&gt;&lt;height val=&quot;92&quot; /&gt;&lt;hasText val=&quot;1&quot; /&gt;&lt;/Image&gt;&lt;/ThreeDShapeInfo&gt;"/>
</p:tagLst>
</file>

<file path=ppt/tags/tag348.xml><?xml version="1.0" encoding="utf-8"?>
<p:tagLst xmlns:p="http://schemas.openxmlformats.org/presentationml/2006/main">
  <p:tag name="PRESENTER_SHAPEINFO" val="&lt;ThreeDShapeInfo&gt;&lt;uuid val=&quot;{ed3d99f5-97dd-433d-8e26-f6ed20de8ba9}&quot; /&gt;&lt;isInvalidForFieldText val=&quot;0&quot; /&gt;&lt;Image&gt;&lt;filename val=&quot;E:\breeze\content\14339732\1962190371-1\input\breezo\data\asimages\{ed3d99f5-97dd-433d-8e26-f6ed20de8ba9}.png&quot; /&gt;&lt;left val=&quot;106&quot; /&gt;&lt;top val=&quot;188&quot; /&gt;&lt;width val=&quot;547&quot; /&gt;&lt;height val=&quot;313&quot; /&gt;&lt;hasText val=&quot;1&quot; /&gt;&lt;/Image&gt;&lt;/ThreeDShapeInfo&gt;"/>
</p:tagLst>
</file>

<file path=ppt/tags/tag349.xml><?xml version="1.0" encoding="utf-8"?>
<p:tagLst xmlns:p="http://schemas.openxmlformats.org/presentationml/2006/main">
  <p:tag name="PRESENTER_SHAPEINFO" val="&lt;ThreeDShapeInfo&gt;&lt;uuid val=&quot;{dcf21101-fc92-4234-9702-720fb33e489c}&quot; /&gt;&lt;isInvalidForFieldText val=&quot;0&quot; /&gt;&lt;Image&gt;&lt;filename val=&quot;E:\breeze\content\14339732\1962190371-1\input\breezo\data\asimages\{dcf21101-fc92-4234-9702-720fb33e489c}.png&quot; /&gt;&lt;left val=&quot;1146&quot; /&gt;&lt;top val=&quot;540&quot; /&gt;&lt;width val=&quot;124&quot; /&gt;&lt;height val=&quot;179&quot; /&gt;&lt;hasText val=&quot;1&quot; /&gt;&lt;/Image&gt;&lt;/ThreeDShapeInfo&gt;"/>
</p:tagLst>
</file>

<file path=ppt/tags/tag35.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350.xml><?xml version="1.0" encoding="utf-8"?>
<p:tagLst xmlns:p="http://schemas.openxmlformats.org/presentationml/2006/main">
  <p:tag name="PRESENTER_SHAPEINFO" val="&lt;ThreeDShapeInfo&gt;&lt;uuid val=&quot;{ae086c2d-690c-4938-97bd-3504bcd767f1}&quot; /&gt;&lt;isInvalidForFieldText val=&quot;0&quot; /&gt;&lt;Image&gt;&lt;filename val=&quot;E:\breeze\content\14339732\1962190371-1\input\breezo\data\asimages\{ae086c2d-690c-4938-97bd-3504bcd767f1}.png&quot; /&gt;&lt;left val=&quot;918&quot; /&gt;&lt;top val=&quot;566&quot; /&gt;&lt;width val=&quot;191&quot; /&gt;&lt;height val=&quot;66&quot; /&gt;&lt;hasText val=&quot;1&quot; /&gt;&lt;/Image&gt;&lt;/ThreeDShapeInfo&gt;"/>
</p:tagLst>
</file>

<file path=ppt/tags/tag351.xml><?xml version="1.0" encoding="utf-8"?>
<p:tagLst xmlns:p="http://schemas.openxmlformats.org/presentationml/2006/main">
  <p:tag name="HTML_SHAPEINFO" val="&lt;SlideThumbPath val=&quot;SlideTemp.PNG&quot;/&gt;"/>
</p:tagLst>
</file>

<file path=ppt/tags/tag352.xml><?xml version="1.0" encoding="utf-8"?>
<p:tagLst xmlns:p="http://schemas.openxmlformats.org/presentationml/2006/main">
  <p:tag name="PRESENTER_SHAPEINFO" val="&lt;ThreeDShapeInfo&gt;&lt;uuid val=&quot;{fdc12751-f041-4f2f-b866-cbd6818b74d5}&quot; /&gt;&lt;isInvalidForFieldText val=&quot;0&quot; /&gt;&lt;Image&gt;&lt;filename val=&quot;E:\breeze\content\14339732\1962190371-1\input\breezo\data\asimages\{fdc12751-f041-4f2f-b866-cbd6818b74d5}.png&quot; /&gt;&lt;left val=&quot;74&quot; /&gt;&lt;top val=&quot;8&quot; /&gt;&lt;width val=&quot;557&quot; /&gt;&lt;height val=&quot;89&quot; /&gt;&lt;hasText val=&quot;1&quot; /&gt;&lt;/Image&gt;&lt;/ThreeDShapeInfo&gt;"/>
</p:tagLst>
</file>

<file path=ppt/tags/tag353.xml><?xml version="1.0" encoding="utf-8"?>
<p:tagLst xmlns:p="http://schemas.openxmlformats.org/presentationml/2006/main">
  <p:tag name="PRESENTER_SHAPEINFO" val="&lt;ThreeDShapeInfo&gt;&lt;uuid val=&quot;&quot; /&gt;&lt;isInvalidForFieldText val=&quot;0&quot; /&gt;&lt;Image&gt;&lt;filename val=&quot;E:\breeze\content\14339732\1962190371-1\input\breezo\data\asimages\{98644d7d-a434-4ace-b897-8aeb25e29d8a}.png&quot; /&gt;&lt;left val=&quot;134&quot; /&gt;&lt;top val=&quot;42&quot; /&gt;&lt;width val=&quot;417&quot; /&gt;&lt;height val=&quot;257&quot; /&gt;&lt;hasText val=&quot;1&quot; /&gt;&lt;/Image&gt;&lt;/ThreeDShapeInfo&gt;"/>
</p:tagLst>
</file>

<file path=ppt/tags/tag354.xml><?xml version="1.0" encoding="utf-8"?>
<p:tagLst xmlns:p="http://schemas.openxmlformats.org/presentationml/2006/main">
  <p:tag name="PRESENTER_SHAPETEXTINFO" val="&lt;ShapeTextInfo&gt;&lt;TableIndex row=&quot;-1&quot; col=&quot;-1&quot;&gt;&lt;linesCount val=&quot;1&quot; /&gt;&lt;lineCharCount val=&quot;10&quot; /&gt;&lt;/TableIndex&gt;&lt;/ShapeTextInfo&gt;"/>
</p:tagLst>
</file>

<file path=ppt/tags/tag355.xml><?xml version="1.0" encoding="utf-8"?>
<p:tagLst xmlns:p="http://schemas.openxmlformats.org/presentationml/2006/main">
  <p:tag name="PRESENTER_SHAPETEXTINFO" val="&lt;ShapeTextInfo&gt;&lt;TableIndex row=&quot;-1&quot; col=&quot;-1&quot;&gt;&lt;linesCount val=&quot;5&quot; /&gt;&lt;lineCharCount val=&quot;35&quot; /&gt;&lt;lineCharCount val=&quot;64&quot; /&gt;&lt;lineCharCount val=&quot;68&quot; /&gt;&lt;lineCharCount val=&quot;45&quot; /&gt;&lt;lineCharCount val=&quot;39&quot; /&gt;&lt;/TableIndex&gt;&lt;/ShapeTextInfo&gt;"/>
</p:tagLst>
</file>

<file path=ppt/tags/tag356.xml><?xml version="1.0" encoding="utf-8"?>
<p:tagLst xmlns:p="http://schemas.openxmlformats.org/presentationml/2006/main">
  <p:tag name="PRESENTER_SHAPEINFO" val="&lt;ThreeDShapeInfo&gt;&lt;uuid val=&quot;{8aea2f67-e5eb-430c-8f0c-7c1d77fd50ef}&quot; /&gt;&lt;isInvalidForFieldText val=&quot;0&quot; /&gt;&lt;Image&gt;&lt;filename val=&quot;E:\breeze\content\14339732\1962190371-1\input\breezo\data\asimages\{8aea2f67-e5eb-430c-8f0c-7c1d77fd50ef}.png&quot; /&gt;&lt;left val=&quot;49&quot; /&gt;&lt;top val=&quot;335&quot; /&gt;&lt;width val=&quot;557&quot; /&gt;&lt;height val=&quot;88&quot; /&gt;&lt;hasText val=&quot;1&quot; /&gt;&lt;/Image&gt;&lt;/ThreeDShapeInfo&gt;"/>
</p:tagLst>
</file>

<file path=ppt/tags/tag357.xml><?xml version="1.0" encoding="utf-8"?>
<p:tagLst xmlns:p="http://schemas.openxmlformats.org/presentationml/2006/main">
  <p:tag name="PRESENTER_SHAPEINFO" val="&lt;ThreeDShapeInfo&gt;&lt;uuid val=&quot;{2391dadb-21cc-4794-808e-b57bf6c3c95e}&quot; /&gt;&lt;isInvalidForFieldText val=&quot;0&quot; /&gt;&lt;Image&gt;&lt;filename val=&quot;E:\breeze\content\14339732\1962190371-1\input\breezo\data\asimages\{2391dadb-21cc-4794-808e-b57bf6c3c95e}.png&quot; /&gt;&lt;left val=&quot;720&quot; /&gt;&lt;top val=&quot;328&quot; /&gt;&lt;width val=&quot;557&quot; /&gt;&lt;height val=&quot;89&quot; /&gt;&lt;hasText val=&quot;1&quot; /&gt;&lt;/Image&gt;&lt;/ThreeDShapeInfo&gt;"/>
</p:tagLst>
</file>

<file path=ppt/tags/tag358.xml><?xml version="1.0" encoding="utf-8"?>
<p:tagLst xmlns:p="http://schemas.openxmlformats.org/presentationml/2006/main">
  <p:tag name="PRESENTER_SHAPEINFO" val="&lt;ThreeDShapeInfo&gt;&lt;uuid val=&quot;{0e065951-6810-4f17-95ae-65ac691c4f84}&quot; /&gt;&lt;isInvalidForFieldText val=&quot;0&quot; /&gt;&lt;Image&gt;&lt;filename val=&quot;E:\breeze\content\14339732\1962190371-1\input\breezo\data\asimages\{0e065951-6810-4f17-95ae-65ac691c4f84}.png&quot; /&gt;&lt;left val=&quot;413&quot; /&gt;&lt;top val=&quot;669&quot; /&gt;&lt;width val=&quot;410&quot; /&gt;&lt;height val=&quot;25&quot; /&gt;&lt;hasText val=&quot;1&quot; /&gt;&lt;/Image&gt;&lt;/ThreeDShapeInfo&gt;"/>
  <p:tag name="PRESENTER_SHAPETEXTINFO" val="&lt;ShapeTextInfo&gt;&lt;TableIndex row=&quot;-1&quot; col=&quot;-1&quot;&gt;&lt;linesCount val=&quot;1&quot; /&gt;&lt;lineCharCount val=&quot;35&quot; /&gt;&lt;/TableIndex&gt;&lt;/ShapeTextInfo&gt;"/>
</p:tagLst>
</file>

<file path=ppt/tags/tag359.xml><?xml version="1.0" encoding="utf-8"?>
<p:tagLst xmlns:p="http://schemas.openxmlformats.org/presentationml/2006/main">
  <p:tag name="PRESENTER_SHAPEINFO" val="&lt;ThreeDShapeInfo&gt;&lt;uuid val=&quot;{8fa76fe1-8db3-4d86-9814-3df72f01311a}&quot; /&gt;&lt;isInvalidForFieldText val=&quot;0&quot; /&gt;&lt;Image&gt;&lt;filename val=&quot;E:\breeze\content\14339732\1962190371-1\input\breezo\data\asimages\{8fa76fe1-8db3-4d86-9814-3df72f01311a}.png&quot; /&gt;&lt;left val=&quot;105&quot; /&gt;&lt;top val=&quot;81&quot; /&gt;&lt;width val=&quot;445&quot; /&gt;&lt;height val=&quot;16&quot; /&gt;&lt;hasText val=&quot;1&quot; /&gt;&lt;/Image&gt;&lt;/ThreeDShapeInfo&gt;"/>
</p:tagLst>
</file>

<file path=ppt/tags/tag36.xml><?xml version="1.0" encoding="utf-8"?>
<p:tagLst xmlns:p="http://schemas.openxmlformats.org/presentationml/2006/main">
  <p:tag name="PRESENTER_SHAPEINFO" val="&lt;ThreeDShapeInfo&gt;&lt;uuid val=&quot;{604dcb6a-383d-461f-a3f6-cc704ee7fe7a}&quot; /&gt;&lt;isInvalidForFieldText val=&quot;0&quot; /&gt;&lt;Image&gt;&lt;filename val=&quot;E:\breeze\content\14339732\1962190371-1\input\breezo\data\asimages\{604dcb6a-383d-461f-a3f6-cc704ee7fe7a}.png&quot; /&gt;&lt;left val=&quot;1010&quot; /&gt;&lt;top val=&quot;659&quot; /&gt;&lt;width val=&quot;147&quot; /&gt;&lt;height val=&quot;51&quot; /&gt;&lt;hasText val=&quot;1&quot; /&gt;&lt;/Image&gt;&lt;/ThreeDShapeInfo&gt;"/>
</p:tagLst>
</file>

<file path=ppt/tags/tag360.xml><?xml version="1.0" encoding="utf-8"?>
<p:tagLst xmlns:p="http://schemas.openxmlformats.org/presentationml/2006/main">
  <p:tag name="PRESENTER_SHAPEINFO" val="&lt;ThreeDShapeInfo&gt;&lt;uuid val=&quot;{a671942f-0887-48da-a9cd-d6d61b96bb70}&quot; /&gt;&lt;isInvalidForFieldText val=&quot;0&quot; /&gt;&lt;Image&gt;&lt;filename val=&quot;E:\breeze\content\14339732\1962190371-1\input\breezo\data\asimages\{a671942f-0887-48da-a9cd-d6d61b96bb70}.png&quot; /&gt;&lt;left val=&quot;354&quot; /&gt;&lt;top val=&quot;664&quot; /&gt;&lt;width val=&quot;513&quot; /&gt;&lt;height val=&quot;45&quot; /&gt;&lt;hasText val=&quot;1&quot; /&gt;&lt;/Image&gt;&lt;/ThreeDShapeInfo&gt;"/>
</p:tagLst>
</file>

<file path=ppt/tags/tag361.xml><?xml version="1.0" encoding="utf-8"?>
<p:tagLst xmlns:p="http://schemas.openxmlformats.org/presentationml/2006/main">
  <p:tag name="PRESENTER_SHAPEINFO" val="&lt;ThreeDShapeInfo&gt;&lt;uuid val=&quot;{c5130e62-473f-4dd5-9672-068f727e9af9}&quot; /&gt;&lt;isInvalidForFieldText val=&quot;0&quot; /&gt;&lt;Image&gt;&lt;filename val=&quot;E:\breeze\content\14339732\1962190371-1\input\breezo\data\asimages\{c5130e62-473f-4dd5-9672-068f727e9af9}.png&quot; /&gt;&lt;left val=&quot;0&quot; /&gt;&lt;top val=&quot;38&quot; /&gt;&lt;width val=&quot;93&quot; /&gt;&lt;height val=&quot;130&quot; /&gt;&lt;hasText val=&quot;1&quot; /&gt;&lt;/Image&gt;&lt;/ThreeDShapeInfo&gt;"/>
</p:tagLst>
</file>

<file path=ppt/tags/tag362.xml><?xml version="1.0" encoding="utf-8"?>
<p:tagLst xmlns:p="http://schemas.openxmlformats.org/presentationml/2006/main">
  <p:tag name="PRESENTER_SHAPEINFO" val="&lt;ThreeDShapeInfo&gt;&lt;uuid val=&quot;{49c0111f-92d3-46ca-8458-9de58784f7b0}&quot; /&gt;&lt;isInvalidForFieldText val=&quot;0&quot; /&gt;&lt;Image&gt;&lt;filename val=&quot;E:\breeze\content\14339732\1962190371-1\input\breezo\data\asimages\{49c0111f-92d3-46ca-8458-9de58784f7b0}.png&quot; /&gt;&lt;left val=&quot;737&quot; /&gt;&lt;top val=&quot;8&quot; /&gt;&lt;width val=&quot;543&quot; /&gt;&lt;height val=&quot;89&quot; /&gt;&lt;hasText val=&quot;1&quot; /&gt;&lt;/Image&gt;&lt;/ThreeDShapeInfo&gt;"/>
</p:tagLst>
</file>

<file path=ppt/tags/tag363.xml><?xml version="1.0" encoding="utf-8"?>
<p:tagLst xmlns:p="http://schemas.openxmlformats.org/presentationml/2006/main">
  <p:tag name="PRESENTER_SHAPEINFO" val="&lt;ThreeDShapeInfo&gt;&lt;uuid val=&quot;{e3423619-28cd-4e1d-a8c4-006c0cd925bc}&quot; /&gt;&lt;isInvalidForFieldText val=&quot;0&quot; /&gt;&lt;Image&gt;&lt;filename val=&quot;E:\breeze\content\14339732\1962190371-1\input\breezo\data\asimages\{e3423619-28cd-4e1d-a8c4-006c0cd925bc}.png&quot; /&gt;&lt;left val=&quot;834&quot; /&gt;&lt;top val=&quot;40&quot; /&gt;&lt;width val=&quot;365&quot; /&gt;&lt;height val=&quot;44&quot; /&gt;&lt;hasText val=&quot;1&quot; /&gt;&lt;/Image&gt;&lt;/ThreeDShapeInfo&gt;"/>
  <p:tag name="PRESENTER_SHAPETEXTINFO" val="&lt;ShapeTextInfo&gt;&lt;TableIndex row=&quot;-1&quot; col=&quot;-1&quot;&gt;&lt;linesCount val=&quot;1&quot; /&gt;&lt;lineCharCount val=&quot;14&quot; /&gt;&lt;/TableIndex&gt;&lt;/ShapeTextInfo&gt;"/>
</p:tagLst>
</file>

<file path=ppt/tags/tag364.xml><?xml version="1.0" encoding="utf-8"?>
<p:tagLst xmlns:p="http://schemas.openxmlformats.org/presentationml/2006/main">
  <p:tag name="PRESENTER_SHAPEINFO" val="&lt;ThreeDShapeInfo&gt;&lt;uuid val=&quot;{3967a2fb-ef02-43ad-9c8c-8966d0c60941}&quot; /&gt;&lt;isInvalidForFieldText val=&quot;0&quot; /&gt;&lt;Image&gt;&lt;filename val=&quot;E:\breeze\content\14339732\1962190371-1\input\breezo\data\asimages\{3967a2fb-ef02-43ad-9c8c-8966d0c60941}.png&quot; /&gt;&lt;left val=&quot;734&quot; /&gt;&lt;top val=&quot;149&quot; /&gt;&lt;width val=&quot;221&quot; /&gt;&lt;height val=&quot;124&quot; /&gt;&lt;hasText val=&quot;1&quot; /&gt;&lt;/Image&gt;&lt;/ThreeDShapeInfo&gt;"/>
  <p:tag name="PRESENTER_SHAPETEXTINFO" val="&lt;ShapeTextInfo&gt;&lt;TableIndex row=&quot;-1&quot; col=&quot;-1&quot;&gt;&lt;linesCount val=&quot;5&quot; /&gt;&lt;lineCharCount val=&quot;20&quot; /&gt;&lt;lineCharCount val=&quot;21&quot; /&gt;&lt;lineCharCount val=&quot;25&quot; /&gt;&lt;lineCharCount val=&quot;23&quot; /&gt;&lt;lineCharCount val=&quot;22&quot; /&gt;&lt;/TableIndex&gt;&lt;/ShapeTextInfo&gt;"/>
</p:tagLst>
</file>

<file path=ppt/tags/tag365.xml><?xml version="1.0" encoding="utf-8"?>
<p:tagLst xmlns:p="http://schemas.openxmlformats.org/presentationml/2006/main">
  <p:tag name="PRESENTER_SHAPEINFO" val="&lt;ThreeDShapeInfo&gt;&lt;uuid val=&quot;{327c5d95-371d-4974-85b2-8a6a043af78f}&quot; /&gt;&lt;isInvalidForFieldText val=&quot;0&quot; /&gt;&lt;Image&gt;&lt;filename val=&quot;E:\breeze\content\14339732\1962190371-1\input\breezo\data\asimages\{327c5d95-371d-4974-85b2-8a6a043af78f}.png&quot; /&gt;&lt;left val=&quot;248&quot; /&gt;&lt;top val=&quot;370&quot; /&gt;&lt;width val=&quot;149&quot; /&gt;&lt;height val=&quot;43&quot; /&gt;&lt;hasText val=&quot;1&quot; /&gt;&lt;/Image&gt;&lt;/ThreeDShapeInfo&gt;"/>
  <p:tag name="PRESENTER_SHAPETEXTINFO" val="&lt;ShapeTextInfo&gt;&lt;TableIndex row=&quot;-1&quot; col=&quot;-1&quot;&gt;&lt;linesCount val=&quot;1&quot; /&gt;&lt;lineCharCount val=&quot;6&quot; /&gt;&lt;/TableIndex&gt;&lt;/ShapeTextInfo&gt;"/>
</p:tagLst>
</file>

<file path=ppt/tags/tag366.xml><?xml version="1.0" encoding="utf-8"?>
<p:tagLst xmlns:p="http://schemas.openxmlformats.org/presentationml/2006/main">
  <p:tag name="PRESENTER_SHAPEINFO" val="&lt;ThreeDShapeInfo&gt;&lt;uuid val=&quot;{d8b15c0e-2142-4ba5-b8ad-a62059ace3c2}&quot; /&gt;&lt;isInvalidForFieldText val=&quot;0&quot; /&gt;&lt;Image&gt;&lt;filename val=&quot;E:\breeze\content\14339732\1962190371-1\input\breezo\data\asimages\{d8b15c0e-2142-4ba5-b8ad-a62059ace3c2}.png&quot; /&gt;&lt;left val=&quot;271&quot; /&gt;&lt;top val=&quot;461&quot; /&gt;&lt;width val=&quot;142&quot; /&gt;&lt;height val=&quot;123&quot; /&gt;&lt;hasText val=&quot;1&quot; /&gt;&lt;/Image&gt;&lt;/ThreeDShapeInfo&gt;"/>
  <p:tag name="PRESENTER_SHAPETEXTINFO" val="&lt;ShapeTextInfo&gt;&lt;TableIndex row=&quot;-1&quot; col=&quot;-1&quot;&gt;&lt;linesCount val=&quot;5&quot; /&gt;&lt;lineCharCount val=&quot;9&quot; /&gt;&lt;lineCharCount val=&quot;12&quot; /&gt;&lt;lineCharCount val=&quot;11&quot; /&gt;&lt;lineCharCount val=&quot;11&quot; /&gt;&lt;lineCharCount val=&quot;13&quot; /&gt;&lt;/TableIndex&gt;&lt;/ShapeTextInfo&gt;"/>
</p:tagLst>
</file>

<file path=ppt/tags/tag367.xml><?xml version="1.0" encoding="utf-8"?>
<p:tagLst xmlns:p="http://schemas.openxmlformats.org/presentationml/2006/main">
  <p:tag name="PRESENTER_SHAPEINFO" val="&lt;ThreeDShapeInfo&gt;&lt;uuid val=&quot;{f4a2aee1-96dd-47aa-af70-012666f3ccfd}&quot; /&gt;&lt;isInvalidForFieldText val=&quot;0&quot; /&gt;&lt;Image&gt;&lt;filename val=&quot;E:\breeze\content\14339732\1962190371-1\input\breezo\data\asimages\{f4a2aee1-96dd-47aa-af70-012666f3ccfd}.png&quot; /&gt;&lt;left val=&quot;822&quot; /&gt;&lt;top val=&quot;362&quot; /&gt;&lt;width val=&quot;339&quot; /&gt;&lt;height val=&quot;44&quot; /&gt;&lt;hasText val=&quot;1&quot; /&gt;&lt;/Image&gt;&lt;/ThreeDShapeInfo&gt;"/>
  <p:tag name="PRESENTER_SHAPETEXTINFO" val="&lt;ShapeTextInfo&gt;&lt;TableIndex row=&quot;-1&quot; col=&quot;-1&quot;&gt;&lt;linesCount val=&quot;1&quot; /&gt;&lt;lineCharCount val=&quot;12&quot; /&gt;&lt;/TableIndex&gt;&lt;/ShapeTextInfo&gt;"/>
</p:tagLst>
</file>

<file path=ppt/tags/tag368.xml><?xml version="1.0" encoding="utf-8"?>
<p:tagLst xmlns:p="http://schemas.openxmlformats.org/presentationml/2006/main">
  <p:tag name="PRESENTER_SHAPEINFO" val="&lt;ThreeDShapeInfo&gt;&lt;uuid val=&quot;{9615e36f-25b2-4e83-a4e7-e62f8bc63858}&quot; /&gt;&lt;isInvalidForFieldText val=&quot;0&quot; /&gt;&lt;Image&gt;&lt;filename val=&quot;E:\breeze\content\14339732\1962190371-1\input\breezo\data\asimages\{9615e36f-25b2-4e83-a4e7-e62f8bc63858}.png&quot; /&gt;&lt;left val=&quot;812&quot; /&gt;&lt;top val=&quot;461&quot; /&gt;&lt;width val=&quot;359&quot; /&gt;&lt;height val=&quot;71&quot; /&gt;&lt;hasText val=&quot;1&quot; /&gt;&lt;/Image&gt;&lt;/ThreeDShapeInfo&gt;"/>
  <p:tag name="PRESENTER_SHAPETEXTINFO" val="&lt;ShapeTextInfo&gt;&lt;TableIndex row=&quot;-1&quot; col=&quot;-1&quot;&gt;&lt;linesCount val=&quot;2&quot; /&gt;&lt;lineCharCount val=&quot;39&quot; /&gt;&lt;lineCharCount val=&quot;50&quot; /&gt;&lt;/TableIndex&gt;&lt;/ShapeTextInfo&gt;"/>
</p:tagLst>
</file>

<file path=ppt/tags/tag369.xml><?xml version="1.0" encoding="utf-8"?>
<p:tagLst xmlns:p="http://schemas.openxmlformats.org/presentationml/2006/main">
  <p:tag name="PRESENTER_SHAPEINFO" val="&lt;ThreeDShapeInfo&gt;&lt;uuid val=&quot;{bfef145e-1370-412f-a8fb-b363b0694e57}&quot; /&gt;&lt;isInvalidForFieldText val=&quot;0&quot; /&gt;&lt;Image&gt;&lt;filename val=&quot;E:\breeze\content\14339732\1962190371-1\input\breezo\data\asimages\{bfef145e-1370-412f-a8fb-b363b0694e57}.png&quot; /&gt;&lt;left val=&quot;71&quot; /&gt;&lt;top val=&quot;408&quot; /&gt;&lt;width val=&quot;445&quot; /&gt;&lt;height val=&quot;16&quot; /&gt;&lt;hasText val=&quot;1&quot; /&gt;&lt;/Image&gt;&lt;/ThreeDShapeInfo&gt;"/>
</p:tagLst>
</file>

<file path=ppt/tags/tag37.xml><?xml version="1.0" encoding="utf-8"?>
<p:tagLst xmlns:p="http://schemas.openxmlformats.org/presentationml/2006/main">
  <p:tag name="PRESENTER_SHAPEINFO" val="&lt;ThreeDShapeInfo&gt;&lt;uuid val=&quot;{94b78c89-cb35-460a-b161-828858f569d8}&quot; /&gt;&lt;isInvalidForFieldText val=&quot;0&quot; /&gt;&lt;Image&gt;&lt;filename val=&quot;E:\breeze\content\14339732\1962190371-1\input\breezo\data\asimages\{94b78c89-cb35-460a-b161-828858f569d8}.png&quot; /&gt;&lt;left val=&quot;34&quot; /&gt;&lt;top val=&quot;675&quot; /&gt;&lt;width val=&quot;226&quot; /&gt;&lt;height val=&quot;21&quot; /&gt;&lt;hasText val=&quot;1&quot; /&gt;&lt;/Image&gt;&lt;/ThreeDShapeInfo&gt;"/>
</p:tagLst>
</file>

<file path=ppt/tags/tag370.xml><?xml version="1.0" encoding="utf-8"?>
<p:tagLst xmlns:p="http://schemas.openxmlformats.org/presentationml/2006/main">
  <p:tag name="PRESENTER_SHAPEINFO" val="&lt;ThreeDShapeInfo&gt;&lt;uuid val=&quot;{09ec0693-8cd4-4d7b-9b89-d4f26352e542}&quot; /&gt;&lt;isInvalidForFieldText val=&quot;0&quot; /&gt;&lt;Image&gt;&lt;filename val=&quot;E:\breeze\content\14339732\1962190371-1\input\breezo\data\asimages\{09ec0693-8cd4-4d7b-9b89-d4f26352e542}.png&quot; /&gt;&lt;left val=&quot;794&quot; /&gt;&lt;top val=&quot;401&quot; /&gt;&lt;width val=&quot;445&quot; /&gt;&lt;height val=&quot;17&quot; /&gt;&lt;hasText val=&quot;1&quot; /&gt;&lt;/Image&gt;&lt;/ThreeDShapeInfo&gt;"/>
</p:tagLst>
</file>

<file path=ppt/tags/tag371.xml><?xml version="1.0" encoding="utf-8"?>
<p:tagLst xmlns:p="http://schemas.openxmlformats.org/presentationml/2006/main">
  <p:tag name="PRESENTER_SHAPEINFO" val="&lt;ThreeDShapeInfo&gt;&lt;uuid val=&quot;{6aa319c0-f210-464c-ab87-a1c2903f16fe}&quot; /&gt;&lt;isInvalidForFieldText val=&quot;0&quot; /&gt;&lt;Image&gt;&lt;filename val=&quot;E:\breeze\content\14339732\1962190371-1\input\breezo\data\asimages\{6aa319c0-f210-464c-ab87-a1c2903f16fe}.png&quot; /&gt;&lt;left val=&quot;811&quot; /&gt;&lt;top val=&quot;81&quot; /&gt;&lt;width val=&quot;445&quot; /&gt;&lt;height val=&quot;16&quot; /&gt;&lt;hasText val=&quot;1&quot; /&gt;&lt;/Image&gt;&lt;/ThreeDShapeInfo&gt;"/>
</p:tagLst>
</file>

<file path=ppt/tags/tag372.xml><?xml version="1.0" encoding="utf-8"?>
<p:tagLst xmlns:p="http://schemas.openxmlformats.org/presentationml/2006/main">
  <p:tag name="PRESENTER_SHAPEINFO" val="&lt;ThreeDShapeInfo&gt;&lt;uuid val=&quot;{672fd60c-4f13-45c6-a0e4-0f4aeb328d08}&quot; /&gt;&lt;isInvalidForFieldText val=&quot;0&quot; /&gt;&lt;Image&gt;&lt;filename val=&quot;E:\breeze\content\14339732\1962190371-1\input\breezo\data\asimages\{672fd60c-4f13-45c6-a0e4-0f4aeb328d08}.png&quot; /&gt;&lt;left val=&quot;998&quot; /&gt;&lt;top val=&quot;149&quot; /&gt;&lt;width val=&quot;228&quot; /&gt;&lt;height val=&quot;120&quot; /&gt;&lt;hasText val=&quot;1&quot; /&gt;&lt;/Image&gt;&lt;/ThreeDShapeInfo&gt;"/>
  <p:tag name="PRESENTER_SHAPETEXTINFO" val="&lt;ShapeTextInfo&gt;&lt;TableIndex row=&quot;-1&quot; col=&quot;-1&quot;&gt;&lt;linesCount val=&quot;5&quot; /&gt;&lt;lineCharCount val=&quot;20&quot; /&gt;&lt;lineCharCount val=&quot;17&quot; /&gt;&lt;lineCharCount val=&quot;22&quot; /&gt;&lt;lineCharCount val=&quot;26&quot; /&gt;&lt;lineCharCount val=&quot;15&quot; /&gt;&lt;/TableIndex&gt;&lt;/ShapeTextInfo&gt;"/>
</p:tagLst>
</file>

<file path=ppt/tags/tag373.xml><?xml version="1.0" encoding="utf-8"?>
<p:tagLst xmlns:p="http://schemas.openxmlformats.org/presentationml/2006/main">
  <p:tag name="PRESENTER_SHAPEINFO" val="&lt;ThreeDShapeInfo&gt;&lt;uuid val=&quot;{ca3c0165-527f-429c-a0bf-66266f11f2d8}&quot; /&gt;&lt;isInvalidForFieldText val=&quot;0&quot; /&gt;&lt;Image&gt;&lt;filename val=&quot;E:\breeze\content\14339732\1962190371-1\input\breezo\data\asimages\{ca3c0165-527f-429c-a0bf-66266f11f2d8}.png&quot; /&gt;&lt;left val=&quot;0&quot; /&gt;&lt;top val=&quot;626&quot; /&gt;&lt;width val=&quot;160&quot; /&gt;&lt;height val=&quot;92&quot; /&gt;&lt;hasText val=&quot;1&quot; /&gt;&lt;/Image&gt;&lt;/ThreeDShapeInfo&gt;"/>
</p:tagLst>
</file>

<file path=ppt/tags/tag374.xml><?xml version="1.0" encoding="utf-8"?>
<p:tagLst xmlns:p="http://schemas.openxmlformats.org/presentationml/2006/main">
  <p:tag name="PRESENTER_SHAPEINFO" val="&lt;ThreeDShapeInfo&gt;&lt;uuid val=&quot;{809c87b8-9a51-477f-bf37-b4310c469c41}&quot; /&gt;&lt;isInvalidForFieldText val=&quot;0&quot; /&gt;&lt;Image&gt;&lt;filename val=&quot;E:\breeze\content\14339732\1962190371-1\input\breezo\data\asimages\{809c87b8-9a51-477f-bf37-b4310c469c41}.png&quot; /&gt;&lt;left val=&quot;1046&quot; /&gt;&lt;top val=&quot;626&quot; /&gt;&lt;width val=&quot;191&quot; /&gt;&lt;height val=&quot;66&quot; /&gt;&lt;hasText val=&quot;1&quot; /&gt;&lt;/Image&gt;&lt;/ThreeDShapeInfo&gt;"/>
</p:tagLst>
</file>

<file path=ppt/tags/tag375.xml><?xml version="1.0" encoding="utf-8"?>
<p:tagLst xmlns:p="http://schemas.openxmlformats.org/presentationml/2006/main">
  <p:tag name="HTML_SHAPEINFO" val="&lt;SlideThumbPath val=&quot;SlideTemp.PNG&quot;/&gt;"/>
</p:tagLst>
</file>

<file path=ppt/tags/tag376.xml><?xml version="1.0" encoding="utf-8"?>
<p:tagLst xmlns:p="http://schemas.openxmlformats.org/presentationml/2006/main">
  <p:tag name="PRESENTER_SHAPEINFO" val="&lt;ThreeDShapeInfo&gt;&lt;uuid val=&quot;{89d3d49f-b387-4f87-889c-f0c4093d9531}&quot; /&gt;&lt;isInvalidForFieldText val=&quot;0&quot; /&gt;&lt;Image&gt;&lt;filename val=&quot;E:\breeze\content\14339732\1962190371-1\input\breezo\data\asimages\{89d3d49f-b387-4f87-889c-f0c4093d9531}.png&quot; /&gt;&lt;left val=&quot;432&quot; /&gt;&lt;top val=&quot;365&quot; /&gt;&lt;width val=&quot;353&quot; /&gt;&lt;height val=&quot;141&quot; /&gt;&lt;hasText val=&quot;1&quot; /&gt;&lt;/Image&gt;&lt;/ThreeDShapeInfo&gt;"/>
</p:tagLst>
</file>

<file path=ppt/tags/tag377.xml><?xml version="1.0" encoding="utf-8"?>
<p:tagLst xmlns:p="http://schemas.openxmlformats.org/presentationml/2006/main">
  <p:tag name="PRESENTER_SHAPEINFO" val="&lt;ThreeDShapeInfo&gt;&lt;uuid val=&quot;{9505c0db-8b67-43f0-8bfb-d0aaba3a7b59}&quot; /&gt;&lt;isInvalidForFieldText val=&quot;0&quot; /&gt;&lt;Image&gt;&lt;filename val=&quot;E:\breeze\content\14339732\1962190371-1\input\breezo\data\asimages\{9505c0db-8b67-43f0-8bfb-d0aaba3a7b59}.png&quot; /&gt;&lt;left val=&quot;386&quot; /&gt;&lt;top val=&quot;204&quot; /&gt;&lt;width val=&quot;387&quot; /&gt;&lt;height val=&quot;281&quot; /&gt;&lt;hasText val=&quot;1&quot; /&gt;&lt;/Image&gt;&lt;/ThreeDShapeInfo&gt;"/>
  <p:tag name="PRESENTER_SHAPETEXTINFO" val="&lt;ShapeTextInfo&gt;&lt;TableIndex row=&quot;-1&quot; col=&quot;-1&quot;&gt;&lt;linesCount val=&quot;3&quot; /&gt;&lt;lineCharCount val=&quot;9&quot; /&gt;&lt;lineCharCount val=&quot;10&quot; /&gt;&lt;lineCharCount val=&quot;7&quot; /&gt;&lt;/TableIndex&gt;&lt;/ShapeTextInfo&gt;"/>
</p:tagLst>
</file>

<file path=ppt/tags/tag378.xml><?xml version="1.0" encoding="utf-8"?>
<p:tagLst xmlns:p="http://schemas.openxmlformats.org/presentationml/2006/main">
  <p:tag name="PRESENTER_SHAPEINFO" val="&lt;ThreeDShapeInfo&gt;&lt;uuid val=&quot;{50fa0945-7902-4070-b561-2a540826fb3c}&quot; /&gt;&lt;isInvalidForFieldText val=&quot;0&quot; /&gt;&lt;Image&gt;&lt;filename val=&quot;E:\breeze\content\14339732\1962190371-1\input\breezo\data\asimages\{50fa0945-7902-4070-b561-2a540826fb3c}.png&quot; /&gt;&lt;left val=&quot;770&quot; /&gt;&lt;top val=&quot;70&quot; /&gt;&lt;width val=&quot;225&quot; /&gt;&lt;height val=&quot;205&quot; /&gt;&lt;hasText val=&quot;1&quot; /&gt;&lt;/Image&gt;&lt;/ThreeDShapeInfo&gt;"/>
</p:tagLst>
</file>

<file path=ppt/tags/tag379.xml><?xml version="1.0" encoding="utf-8"?>
<p:tagLst xmlns:p="http://schemas.openxmlformats.org/presentationml/2006/main">
  <p:tag name="PRESENTER_SHAPEINFO" val="&lt;ThreeDShapeInfo&gt;&lt;uuid val=&quot;{1c545b25-35ff-4ecc-b404-8d324ab482ec}&quot; /&gt;&lt;isInvalidForFieldText val=&quot;0&quot; /&gt;&lt;Image&gt;&lt;filename val=&quot;E:\breeze\content\14339732\1962190371-1\input\breezo\data\asimages\{1c545b25-35ff-4ecc-b404-8d324ab482ec}.png&quot; /&gt;&lt;left val=&quot;398&quot; /&gt;&lt;top val=&quot;568&quot; /&gt;&lt;width val=&quot;505&quot; /&gt;&lt;height val=&quot;14&quot; /&gt;&lt;hasText val=&quot;1&quot; /&gt;&lt;/Image&gt;&lt;/ThreeDShapeInfo&gt;"/>
</p:tagLst>
</file>

<file path=ppt/tags/tag38.xml><?xml version="1.0" encoding="utf-8"?>
<p:tagLst xmlns:p="http://schemas.openxmlformats.org/presentationml/2006/main">
  <p:tag name="PRESENTER_SHAPETEXTINFO" val="&lt;ShapeTextInfo&gt;&lt;TableIndex row=&quot;-1&quot; col=&quot;-1&quot;&gt;&lt;linesCount val=&quot;1&quot; /&gt;&lt;lineCharCount val=&quot;3&quot; /&gt;&lt;/TableIndex&gt;&lt;/ShapeTextInfo&gt;"/>
</p:tagLst>
</file>

<file path=ppt/tags/tag380.xml><?xml version="1.0" encoding="utf-8"?>
<p:tagLst xmlns:p="http://schemas.openxmlformats.org/presentationml/2006/main">
  <p:tag name="PRESENTER_SHAPEINFO" val="&lt;ThreeDShapeInfo&gt;&lt;uuid val=&quot;{80f90a43-0c3e-497c-ad73-8f757fe4852c}&quot; /&gt;&lt;isInvalidForFieldText val=&quot;0&quot; /&gt;&lt;Image&gt;&lt;filename val=&quot;E:\breeze\content\14339732\1962190371-1\input\breezo\data\asimages\{80f90a43-0c3e-497c-ad73-8f757fe4852c}.png&quot; /&gt;&lt;left val=&quot;292&quot; /&gt;&lt;top val=&quot;542&quot; /&gt;&lt;width val=&quot;505&quot; /&gt;&lt;height val=&quot;14&quot; /&gt;&lt;hasText val=&quot;1&quot; /&gt;&lt;/Image&gt;&lt;/ThreeDShapeInfo&gt;"/>
</p:tagLst>
</file>

<file path=ppt/tags/tag381.xml><?xml version="1.0" encoding="utf-8"?>
<p:tagLst xmlns:p="http://schemas.openxmlformats.org/presentationml/2006/main">
  <p:tag name="PRESENTER_SHAPEINFO" val="&lt;ThreeDShapeInfo&gt;&lt;uuid val=&quot;{77910763-fefa-4480-a8df-3ede868c51fc}&quot; /&gt;&lt;isInvalidForFieldText val=&quot;0&quot; /&gt;&lt;Image&gt;&lt;filename val=&quot;E:\breeze\content\14339732\1962190371-1\input\breezo\data\asimages\{77910763-fefa-4480-a8df-3ede868c51fc}.png&quot; /&gt;&lt;left val=&quot;0&quot; /&gt;&lt;top val=&quot;495&quot; /&gt;&lt;width val=&quot;223&quot; /&gt;&lt;height val=&quot;225&quot; /&gt;&lt;hasText val=&quot;1&quot; /&gt;&lt;/Image&gt;&lt;/ThreeDShapeInfo&gt;"/>
</p:tagLst>
</file>

<file path=ppt/tags/tag382.xml><?xml version="1.0" encoding="utf-8"?>
<p:tagLst xmlns:p="http://schemas.openxmlformats.org/presentationml/2006/main">
  <p:tag name="PRESENTER_SHAPEINFO" val="&lt;ThreeDShapeInfo&gt;&lt;uuid val=&quot;{06c23014-a88b-45f6-88ab-63703dc57898}&quot; /&gt;&lt;isInvalidForFieldText val=&quot;0&quot; /&gt;&lt;Image&gt;&lt;filename val=&quot;E:\breeze\content\14339732\1962190371-1\input\breezo\data\asimages\{06c23014-a88b-45f6-88ab-63703dc57898}.png&quot; /&gt;&lt;left val=&quot;1086&quot; /&gt;&lt;top val=&quot;500&quot; /&gt;&lt;width val=&quot;193&quot; /&gt;&lt;height val=&quot;219&quot; /&gt;&lt;hasText val=&quot;1&quot; /&gt;&lt;/Image&gt;&lt;/ThreeDShapeInfo&gt;"/>
</p:tagLst>
</file>

<file path=ppt/tags/tag383.xml><?xml version="1.0" encoding="utf-8"?>
<p:tagLst xmlns:p="http://schemas.openxmlformats.org/presentationml/2006/main">
  <p:tag name="PRESENTER_SHAPEINFO" val="&lt;ThreeDShapeInfo&gt;&lt;uuid val=&quot;{ca9e86e0-5a54-46ea-a38d-423032431ded}&quot; /&gt;&lt;isInvalidForFieldText val=&quot;0&quot; /&gt;&lt;Image&gt;&lt;filename val=&quot;E:\breeze\content\14339732\1962190371-1\input\breezo\data\asimages\{ca9e86e0-5a54-46ea-a38d-423032431ded}.png&quot; /&gt;&lt;left val=&quot;1081&quot; /&gt;&lt;top val=&quot;0&quot; /&gt;&lt;width val=&quot;188&quot; /&gt;&lt;height val=&quot;184&quot; /&gt;&lt;hasText val=&quot;1&quot; /&gt;&lt;/Image&gt;&lt;/ThreeDShapeInfo&gt;"/>
</p:tagLst>
</file>

<file path=ppt/tags/tag384.xml><?xml version="1.0" encoding="utf-8"?>
<p:tagLst xmlns:p="http://schemas.openxmlformats.org/presentationml/2006/main">
  <p:tag name="PRESENTER_SHAPEINFO" val="&lt;ThreeDShapeInfo&gt;&lt;uuid val=&quot;{1dc3fabd-a243-4e76-b86e-b302d4879732}&quot; /&gt;&lt;isInvalidForFieldText val=&quot;0&quot; /&gt;&lt;Image&gt;&lt;filename val=&quot;E:\breeze\content\14339732\1962190371-1\input\breezo\data\asimages\{1dc3fabd-a243-4e76-b86e-b302d4879732}.png&quot; /&gt;&lt;left val=&quot;10&quot; /&gt;&lt;top val=&quot;0&quot; /&gt;&lt;width val=&quot;189&quot; /&gt;&lt;height val=&quot;184&quot; /&gt;&lt;hasText val=&quot;1&quot; /&gt;&lt;/Image&gt;&lt;/ThreeDShapeInfo&gt;"/>
</p:tagLst>
</file>

<file path=ppt/tags/tag385.xml><?xml version="1.0" encoding="utf-8"?>
<p:tagLst xmlns:p="http://schemas.openxmlformats.org/presentationml/2006/main">
  <p:tag name="PRESENTER_SHAPEINFO" val="&lt;ThreeDShapeInfo&gt;&lt;uuid val=&quot;{f325e662-a76b-4eb9-8062-2cb6b52bce8b}&quot; /&gt;&lt;isInvalidForFieldText val=&quot;0&quot; /&gt;&lt;Image&gt;&lt;filename val=&quot;E:\breeze\content\14339732\1962190371-1\input\breezo\data\asimages\{f325e662-a76b-4eb9-8062-2cb6b52bce8b}.png&quot; /&gt;&lt;left val=&quot;0&quot; /&gt;&lt;top val=&quot;628&quot; /&gt;&lt;width val=&quot;160&quot; /&gt;&lt;height val=&quot;91&quot; /&gt;&lt;hasText val=&quot;1&quot; /&gt;&lt;/Image&gt;&lt;/ThreeDShapeInfo&gt;"/>
</p:tagLst>
</file>

<file path=ppt/tags/tag386.xml><?xml version="1.0" encoding="utf-8"?>
<p:tagLst xmlns:p="http://schemas.openxmlformats.org/presentationml/2006/main">
  <p:tag name="PRESENTER_SHAPEINFO" val="&lt;ThreeDShapeInfo&gt;&lt;uuid val=&quot;{392a12fb-fab2-4cc4-9d36-f84ba2720fd5}&quot; /&gt;&lt;isInvalidForFieldText val=&quot;0&quot; /&gt;&lt;Image&gt;&lt;filename val=&quot;E:\breeze\content\14339732\1962190371-1\input\breezo\data\asimages\{392a12fb-fab2-4cc4-9d36-f84ba2720fd5}.png&quot; /&gt;&lt;left val=&quot;882&quot; /&gt;&lt;top val=&quot;630&quot; /&gt;&lt;width val=&quot;191&quot; /&gt;&lt;height val=&quot;66&quot; /&gt;&lt;hasText val=&quot;1&quot; /&gt;&lt;/Image&gt;&lt;/ThreeDShapeInfo&gt;"/>
</p:tagLst>
</file>

<file path=ppt/tags/tag387.xml><?xml version="1.0" encoding="utf-8"?>
<p:tagLst xmlns:p="http://schemas.openxmlformats.org/presentationml/2006/main">
  <p:tag name="HTML_SHAPEINFO" val="&lt;SlideThumbPath val=&quot;SlideTemp.PNG&quot;/&gt;"/>
</p:tagLst>
</file>

<file path=ppt/tags/tag388.xml><?xml version="1.0" encoding="utf-8"?>
<p:tagLst xmlns:p="http://schemas.openxmlformats.org/presentationml/2006/main">
  <p:tag name="PRESENTER_SHAPEINFO" val="&lt;ThreeDShapeInfo&gt;&lt;uuid val=&quot;{6be4c1e1-f500-44c1-b96e-b892f13f5ad8}&quot; /&gt;&lt;isInvalidForFieldText val=&quot;0&quot; /&gt;&lt;Image&gt;&lt;filename val=&quot;E:\breeze\content\14339732\1962190371-1\input\breezo\data\asimages\{6be4c1e1-f500-44c1-b96e-b892f13f5ad8}.png&quot; /&gt;&lt;left val=&quot;244&quot; /&gt;&lt;top val=&quot;276&quot; /&gt;&lt;width val=&quot;850&quot; /&gt;&lt;height val=&quot;21&quot; /&gt;&lt;hasText val=&quot;1&quot; /&gt;&lt;/Image&gt;&lt;/ThreeDShapeInfo&gt;"/>
</p:tagLst>
</file>

<file path=ppt/tags/tag389.xml><?xml version="1.0" encoding="utf-8"?>
<p:tagLst xmlns:p="http://schemas.openxmlformats.org/presentationml/2006/main">
  <p:tag name="PRESENTER_SHAPEINFO" val="&lt;ThreeDShapeInfo&gt;&lt;uuid val=&quot;{e1e76f83-847b-4d27-84a7-be0496e72e00}&quot; /&gt;&lt;isInvalidForFieldText val=&quot;0&quot; /&gt;&lt;Image&gt;&lt;filename val=&quot;E:\breeze\content\14339732\1962190371-1\input\breezo\data\asimages\{e1e76f83-847b-4d27-84a7-be0496e72e00}.png&quot; /&gt;&lt;left val=&quot;132&quot; /&gt;&lt;top val=&quot;42&quot; /&gt;&lt;width val=&quot;1077&quot; /&gt;&lt;height val=&quot;247&quot; /&gt;&lt;hasText val=&quot;1&quot; /&gt;&lt;/Image&gt;&lt;/ThreeDShapeInfo&gt;"/>
  <p:tag name="PRESENTER_SHAPETEXTINFO" val="&lt;ShapeTextInfo&gt;&lt;TableIndex row=&quot;-1&quot; col=&quot;-1&quot;&gt;&lt;linesCount val=&quot;3&quot; /&gt;&lt;lineCharCount val=&quot;21&quot; /&gt;&lt;lineCharCount val=&quot;17&quot; /&gt;&lt;lineCharCount val=&quot;63&quot; /&gt;&lt;/TableIndex&gt;&lt;/ShapeTextInfo&gt;"/>
</p:tagLst>
</file>

<file path=ppt/tags/tag39.xml><?xml version="1.0" encoding="utf-8"?>
<p:tagLst xmlns:p="http://schemas.openxmlformats.org/presentationml/2006/main">
  <p:tag name="PRESENTER_SHAPETEXTINFO" val="&lt;ShapeTextInfo&gt;&lt;TableIndex row=&quot;-1&quot; col=&quot;-1&quot;&gt;&lt;linesCount val=&quot;1&quot; /&gt;&lt;lineCharCount val=&quot;32&quot; /&gt;&lt;/TableIndex&gt;&lt;/ShapeTextInfo&gt;"/>
</p:tagLst>
</file>

<file path=ppt/tags/tag390.xml><?xml version="1.0" encoding="utf-8"?>
<p:tagLst xmlns:p="http://schemas.openxmlformats.org/presentationml/2006/main">
  <p:tag name="PRESENTER_SHAPEINFO" val="&lt;ThreeDShapeInfo&gt;&lt;uuid val=&quot;{0fdf641e-e21b-402f-87e4-20d1d3333e6c}&quot; /&gt;&lt;isInvalidForFieldText val=&quot;0&quot; /&gt;&lt;Image&gt;&lt;filename val=&quot;E:\breeze\content\14339732\1962190371-1\input\breezo\data\asimages\{0fdf641e-e21b-402f-87e4-20d1d3333e6c}.png&quot; /&gt;&lt;left val=&quot;135&quot; /&gt;&lt;top val=&quot;318&quot; /&gt;&lt;width val=&quot;469&quot; /&gt;&lt;height val=&quot;75&quot; /&gt;&lt;hasText val=&quot;1&quot; /&gt;&lt;/Image&gt;&lt;/ThreeDShapeInfo&gt;"/>
</p:tagLst>
</file>

<file path=ppt/tags/tag391.xml><?xml version="1.0" encoding="utf-8"?>
<p:tagLst xmlns:p="http://schemas.openxmlformats.org/presentationml/2006/main">
  <p:tag name="PRESENTER_SHAPEINFO" val="&lt;ThreeDShapeInfo&gt;&lt;uuid val=&quot;{a128b7d8-1692-40b4-8de0-146de04e7415}&quot; /&gt;&lt;isInvalidForFieldText val=&quot;0&quot; /&gt;&lt;Image&gt;&lt;filename val=&quot;E:\breeze\content\14339732\1962190371-1\input\breezo\data\asimages\{a128b7d8-1692-40b4-8de0-146de04e7415}.png&quot; /&gt;&lt;left val=&quot;671&quot; /&gt;&lt;top val=&quot;318&quot; /&gt;&lt;width val=&quot;466&quot; /&gt;&lt;height val=&quot;74&quot; /&gt;&lt;hasText val=&quot;1&quot; /&gt;&lt;/Image&gt;&lt;/ThreeDShapeInfo&gt;"/>
</p:tagLst>
</file>

<file path=ppt/tags/tag392.xml><?xml version="1.0" encoding="utf-8"?>
<p:tagLst xmlns:p="http://schemas.openxmlformats.org/presentationml/2006/main">
  <p:tag name="PRESENTER_SHAPEINFO" val="&lt;ThreeDShapeInfo&gt;&lt;uuid val=&quot;&quot; /&gt;&lt;isInvalidForFieldText val=&quot;0&quot; /&gt;&lt;Image&gt;&lt;filename val=&quot;E:\breeze\content\14339732\1962190371-1\input\breezo\data\asimages\{c95d84db-875e-4d4e-bd0f-23a4f0f5b650}.png&quot; /&gt;&lt;left val=&quot;162&quot; /&gt;&lt;top val=&quot;346&quot; /&gt;&lt;width val=&quot;384&quot; /&gt;&lt;height val=&quot;295&quot; /&gt;&lt;hasText val=&quot;1&quot; /&gt;&lt;/Image&gt;&lt;/ThreeDShapeInfo&gt;"/>
</p:tagLst>
</file>

<file path=ppt/tags/tag393.xml><?xml version="1.0" encoding="utf-8"?>
<p:tagLst xmlns:p="http://schemas.openxmlformats.org/presentationml/2006/main">
  <p:tag name="PRESENTER_SHAPETEXTINFO" val="&lt;ShapeTextInfo&gt;&lt;TableIndex row=&quot;-1&quot; col=&quot;-1&quot;&gt;&lt;linesCount val=&quot;1&quot; /&gt;&lt;lineCharCount val=&quot;7&quot; /&gt;&lt;/TableIndex&gt;&lt;/ShapeTextInfo&gt;"/>
</p:tagLst>
</file>

<file path=ppt/tags/tag394.xml><?xml version="1.0" encoding="utf-8"?>
<p:tagLst xmlns:p="http://schemas.openxmlformats.org/presentationml/2006/main">
  <p:tag name="PRESENTER_SHAPETEXTINFO" val="&lt;ShapeTextInfo&gt;&lt;TableIndex row=&quot;-1&quot; col=&quot;-1&quot;&gt;&lt;linesCount val=&quot;6&quot; /&gt;&lt;lineCharCount val=&quot;31&quot; /&gt;&lt;lineCharCount val=&quot;102&quot; /&gt;&lt;lineCharCount val=&quot;13&quot; /&gt;&lt;lineCharCount val=&quot;20&quot; /&gt;&lt;lineCharCount val=&quot;37&quot; /&gt;&lt;lineCharCount val=&quot;18&quot; /&gt;&lt;/TableIndex&gt;&lt;/ShapeTextInfo&gt;"/>
</p:tagLst>
</file>

<file path=ppt/tags/tag395.xml><?xml version="1.0" encoding="utf-8"?>
<p:tagLst xmlns:p="http://schemas.openxmlformats.org/presentationml/2006/main">
  <p:tag name="PRESENTER_SHAPEINFO" val="&lt;ThreeDShapeInfo&gt;&lt;uuid val=&quot;&quot; /&gt;&lt;isInvalidForFieldText val=&quot;0&quot; /&gt;&lt;Image&gt;&lt;filename val=&quot;E:\breeze\content\14339732\1962190371-1\input\breezo\data\asimages\{82192bfa-e24c-4fba-b4b6-e03a8c2e3f97}.png&quot; /&gt;&lt;left val=&quot;682&quot; /&gt;&lt;top val=&quot;346&quot; /&gt;&lt;width val=&quot;461&quot; /&gt;&lt;height val=&quot;359&quot; /&gt;&lt;hasText val=&quot;1&quot; /&gt;&lt;/Image&gt;&lt;/ThreeDShapeInfo&gt;"/>
</p:tagLst>
</file>

<file path=ppt/tags/tag396.xml><?xml version="1.0" encoding="utf-8"?>
<p:tagLst xmlns:p="http://schemas.openxmlformats.org/presentationml/2006/main">
  <p:tag name="PRESENTER_SHAPETEXTINFO" val="&lt;ShapeTextInfo&gt;&lt;TableIndex row=&quot;-1&quot; col=&quot;-1&quot;&gt;&lt;linesCount val=&quot;1&quot; /&gt;&lt;lineCharCount val=&quot;7&quot; /&gt;&lt;/TableIndex&gt;&lt;/ShapeTextInfo&gt;"/>
</p:tagLst>
</file>

<file path=ppt/tags/tag397.xml><?xml version="1.0" encoding="utf-8"?>
<p:tagLst xmlns:p="http://schemas.openxmlformats.org/presentationml/2006/main">
  <p:tag name="PRESENTER_SHAPETEXTINFO" val="&lt;ShapeTextInfo&gt;&lt;TableIndex row=&quot;-1&quot; col=&quot;-1&quot;&gt;&lt;linesCount val=&quot;10&quot; /&gt;&lt;lineCharCount val=&quot;37&quot; /&gt;&lt;lineCharCount val=&quot;50&quot; /&gt;&lt;lineCharCount val=&quot;28&quot; /&gt;&lt;lineCharCount val=&quot;19&quot; /&gt;&lt;lineCharCount val=&quot;25&quot; /&gt;&lt;lineCharCount val=&quot;20&quot; /&gt;&lt;lineCharCount val=&quot;30&quot; /&gt;&lt;lineCharCount val=&quot;32&quot; /&gt;&lt;lineCharCount val=&quot;34&quot; /&gt;&lt;lineCharCount val=&quot;26&quot; /&gt;&lt;/TableIndex&gt;&lt;/ShapeTextInfo&gt;"/>
</p:tagLst>
</file>

<file path=ppt/tags/tag398.xml><?xml version="1.0" encoding="utf-8"?>
<p:tagLst xmlns:p="http://schemas.openxmlformats.org/presentationml/2006/main">
  <p:tag name="PRESENTER_SHAPEINFO" val="&lt;ThreeDShapeInfo&gt;&lt;uuid val=&quot;{c5593ac0-cfdd-43d1-ace3-3dff11a89ffb}&quot; /&gt;&lt;isInvalidForFieldText val=&quot;0&quot; /&gt;&lt;Image&gt;&lt;filename val=&quot;E:\breeze\content\14339732\1962190371-1\input\breezo\data\asimages\{c5593ac0-cfdd-43d1-ace3-3dff11a89ffb}.png&quot; /&gt;&lt;left val=&quot;48&quot; /&gt;&lt;top val=&quot;0&quot; /&gt;&lt;width val=&quot;171&quot; /&gt;&lt;height val=&quot;122&quot; /&gt;&lt;hasText val=&quot;1&quot; /&gt;&lt;/Image&gt;&lt;/ThreeDShapeInfo&gt;"/>
</p:tagLst>
</file>

<file path=ppt/tags/tag399.xml><?xml version="1.0" encoding="utf-8"?>
<p:tagLst xmlns:p="http://schemas.openxmlformats.org/presentationml/2006/main">
  <p:tag name="PRESENTER_SHAPEINFO" val="&lt;ThreeDShapeInfo&gt;&lt;uuid val=&quot;{d665640a-efbf-469c-8c90-a638b5aed6b2}&quot; /&gt;&lt;isInvalidForFieldText val=&quot;0&quot; /&gt;&lt;Image&gt;&lt;filename val=&quot;E:\breeze\content\14339732\1962190371-1\input\breezo\data\asimages\{d665640a-efbf-469c-8c90-a638b5aed6b2}.png&quot; /&gt;&lt;left val=&quot;1049&quot; /&gt;&lt;top val=&quot;0&quot; /&gt;&lt;width val=&quot;171&quot; /&gt;&lt;height val=&quot;122&quot; /&gt;&lt;hasText val=&quot;1&quot; /&gt;&lt;/Image&gt;&lt;/ThreeDShapeInfo&gt;"/>
</p:tagLst>
</file>

<file path=ppt/tags/tag4.xml><?xml version="1.0" encoding="utf-8"?>
<p:tagLst xmlns:p="http://schemas.openxmlformats.org/presentationml/2006/main">
  <p:tag name="PRESENTER_SHAPETEXTINFO" val="&lt;ShapeTextInfo&gt;&lt;TableIndex row=&quot;-1&quot; col=&quot;-1&quot;&gt;&lt;linesCount val=&quot;1&quot; /&gt;&lt;lineCharCount val=&quot;14&quot; /&gt;&lt;/TableIndex&gt;&lt;/ShapeTextInfo&gt;"/>
</p:tagLst>
</file>

<file path=ppt/tags/tag40.xml><?xml version="1.0" encoding="utf-8"?>
<p:tagLst xmlns:p="http://schemas.openxmlformats.org/presentationml/2006/main">
  <p:tag name="PRESENTER_SHAPETEXTINFO" val="&lt;ShapeTextInfo&gt;&lt;TableIndex row=&quot;-1&quot; col=&quot;-1&quot;&gt;&lt;linesCount val=&quot;5&quot; /&gt;&lt;lineCharCount val=&quot;33&quot; /&gt;&lt;lineCharCount val=&quot;13&quot; /&gt;&lt;lineCharCount val=&quot;12&quot; /&gt;&lt;lineCharCount val=&quot;13&quot; /&gt;&lt;lineCharCount val=&quot;11&quot; /&gt;&lt;/TableIndex&gt;&lt;/ShapeTextInfo&gt;"/>
</p:tagLst>
</file>

<file path=ppt/tags/tag400.xml><?xml version="1.0" encoding="utf-8"?>
<p:tagLst xmlns:p="http://schemas.openxmlformats.org/presentationml/2006/main">
  <p:tag name="PRESENTER_SHAPEINFO" val="&lt;ThreeDShapeInfo&gt;&lt;uuid val=&quot;{cf266abb-0a96-4fa6-a3ae-1d3fc971ff2d}&quot; /&gt;&lt;isInvalidForFieldText val=&quot;0&quot; /&gt;&lt;Image&gt;&lt;filename val=&quot;E:\breeze\content\14339732\1962190371-1\input\breezo\data\asimages\{cf266abb-0a96-4fa6-a3ae-1d3fc971ff2d}.png&quot; /&gt;&lt;left val=&quot;0&quot; /&gt;&lt;top val=&quot;518&quot; /&gt;&lt;width val=&quot;154&quot; /&gt;&lt;height val=&quot;202&quot; /&gt;&lt;hasText val=&quot;1&quot; /&gt;&lt;/Image&gt;&lt;/ThreeDShapeInfo&gt;"/>
</p:tagLst>
</file>

<file path=ppt/tags/tag401.xml><?xml version="1.0" encoding="utf-8"?>
<p:tagLst xmlns:p="http://schemas.openxmlformats.org/presentationml/2006/main">
  <p:tag name="PRESENTER_SHAPEINFO" val="&lt;ThreeDShapeInfo&gt;&lt;uuid val=&quot;{6bf003a2-d72b-42c2-899e-f0c2e565c383}&quot; /&gt;&lt;isInvalidForFieldText val=&quot;0&quot; /&gt;&lt;Image&gt;&lt;filename val=&quot;E:\breeze\content\14339732\1962190371-1\input\breezo\data\asimages\{6bf003a2-d72b-42c2-899e-f0c2e565c383}.png&quot; /&gt;&lt;left val=&quot;1112&quot; /&gt;&lt;top val=&quot;534&quot; /&gt;&lt;width val=&quot;167&quot; /&gt;&lt;height val=&quot;186&quot; /&gt;&lt;hasText val=&quot;1&quot; /&gt;&lt;/Image&gt;&lt;/ThreeDShapeInfo&gt;"/>
</p:tagLst>
</file>

<file path=ppt/tags/tag402.xml><?xml version="1.0" encoding="utf-8"?>
<p:tagLst xmlns:p="http://schemas.openxmlformats.org/presentationml/2006/main">
  <p:tag name="PRESENTER_SHAPEINFO" val="&lt;ThreeDShapeInfo&gt;&lt;uuid val=&quot;{c8bd3ede-91f9-48c3-a036-4ed16c436370}&quot; /&gt;&lt;isInvalidForFieldText val=&quot;0&quot; /&gt;&lt;Image&gt;&lt;filename val=&quot;E:\breeze\content\14339732\1962190371-1\input\breezo\data\asimages\{c8bd3ede-91f9-48c3-a036-4ed16c436370}.png&quot; /&gt;&lt;left val=&quot;0&quot; /&gt;&lt;top val=&quot;635&quot; /&gt;&lt;width val=&quot;160&quot; /&gt;&lt;height val=&quot;85&quot; /&gt;&lt;hasText val=&quot;1&quot; /&gt;&lt;/Image&gt;&lt;/ThreeDShapeInfo&gt;"/>
</p:tagLst>
</file>

<file path=ppt/tags/tag403.xml><?xml version="1.0" encoding="utf-8"?>
<p:tagLst xmlns:p="http://schemas.openxmlformats.org/presentationml/2006/main">
  <p:tag name="PRESENTER_SHAPEINFO" val="&lt;ThreeDShapeInfo&gt;&lt;uuid val=&quot;{0c468b73-ed79-4f50-bfbe-def6ddcec958}&quot; /&gt;&lt;isInvalidForFieldText val=&quot;0&quot; /&gt;&lt;Image&gt;&lt;filename val=&quot;E:\breeze\content\14339732\1962190371-1\input\breezo\data\asimages\{0c468b73-ed79-4f50-bfbe-def6ddcec958}.png&quot; /&gt;&lt;left val=&quot;1094&quot; /&gt;&lt;top val=&quot;638&quot; /&gt;&lt;width val=&quot;186&quot; /&gt;&lt;height val=&quot;65&quot; /&gt;&lt;hasText val=&quot;1&quot; /&gt;&lt;/Image&gt;&lt;/ThreeDShapeInfo&gt;"/>
</p:tagLst>
</file>

<file path=ppt/tags/tag404.xml><?xml version="1.0" encoding="utf-8"?>
<p:tagLst xmlns:p="http://schemas.openxmlformats.org/presentationml/2006/main">
  <p:tag name="HTML_SHAPEINFO" val="&lt;SlideThumbPath val=&quot;SlideTemp.PNG&quot;/&gt;"/>
</p:tagLst>
</file>

<file path=ppt/tags/tag405.xml><?xml version="1.0" encoding="utf-8"?>
<p:tagLst xmlns:p="http://schemas.openxmlformats.org/presentationml/2006/main">
  <p:tag name="PRESENTER_SHAPEINFO" val="&lt;ThreeDShapeInfo&gt;&lt;uuid val=&quot;{3efe6022-c214-4777-bfb1-fae5ddff8e85}&quot; /&gt;&lt;isInvalidForFieldText val=&quot;0&quot; /&gt;&lt;Image&gt;&lt;filename val=&quot;E:\breeze\content\14339732\1962190371-1\input\breezo\data\asimages\{3efe6022-c214-4777-bfb1-fae5ddff8e85}.png&quot; /&gt;&lt;left val=&quot;206&quot; /&gt;&lt;top val=&quot;121&quot; /&gt;&lt;width val=&quot;851&quot; /&gt;&lt;height val=&quot;20&quot; /&gt;&lt;hasText val=&quot;1&quot; /&gt;&lt;/Image&gt;&lt;/ThreeDShapeInfo&gt;"/>
</p:tagLst>
</file>

<file path=ppt/tags/tag406.xml><?xml version="1.0" encoding="utf-8"?>
<p:tagLst xmlns:p="http://schemas.openxmlformats.org/presentationml/2006/main">
  <p:tag name="PRESENTER_SHAPEINFO" val="&lt;ThreeDShapeInfo&gt;&lt;uuid val=&quot;{7af0f005-41e5-43f5-945d-a832d789c640}&quot; /&gt;&lt;isInvalidForFieldText val=&quot;0&quot; /&gt;&lt;Image&gt;&lt;filename val=&quot;E:\breeze\content\14339732\1962190371-1\input\breezo\data\asimages\{7af0f005-41e5-43f5-945d-a832d789c640}.png&quot; /&gt;&lt;left val=&quot;516&quot; /&gt;&lt;top val=&quot;28&quot; /&gt;&lt;width val=&quot;227&quot; /&gt;&lt;height val=&quot;89&quot; /&gt;&lt;hasText val=&quot;1&quot; /&gt;&lt;/Image&gt;&lt;/ThreeDShapeInfo&gt;"/>
  <p:tag name="PRESENTER_SHAPETEXTINFO" val="&lt;ShapeTextInfo&gt;&lt;TableIndex row=&quot;-1&quot; col=&quot;-1&quot;&gt;&lt;linesCount val=&quot;2&quot; /&gt;&lt;lineCharCount val=&quot;12&quot; /&gt;&lt;lineCharCount val=&quot;11&quot; /&gt;&lt;/TableIndex&gt;&lt;/ShapeTextInfo&gt;"/>
</p:tagLst>
</file>

<file path=ppt/tags/tag407.xml><?xml version="1.0" encoding="utf-8"?>
<p:tagLst xmlns:p="http://schemas.openxmlformats.org/presentationml/2006/main">
  <p:tag name="PRESENTER_SHAPEINFO" val="&lt;ThreeDShapeInfo&gt;&lt;uuid val=&quot;{0a1e30fa-fadb-4c12-aaca-16922bc3c254}&quot; /&gt;&lt;isInvalidForFieldText val=&quot;0&quot; /&gt;&lt;Image&gt;&lt;filename val=&quot;E:\breeze\content\14339732\1962190371-1\input\breezo\data\asimages\{0a1e30fa-fadb-4c12-aaca-16922bc3c254}.png&quot; /&gt;&lt;left val=&quot;42&quot; /&gt;&lt;top val=&quot;172&quot; /&gt;&lt;width val=&quot;354&quot; /&gt;&lt;height val=&quot;373&quot; /&gt;&lt;hasText val=&quot;1&quot; /&gt;&lt;/Image&gt;&lt;/ThreeDShapeInfo&gt;"/>
</p:tagLst>
</file>

<file path=ppt/tags/tag408.xml><?xml version="1.0" encoding="utf-8"?>
<p:tagLst xmlns:p="http://schemas.openxmlformats.org/presentationml/2006/main">
  <p:tag name="PRESENTER_SHAPEINFO" val="&lt;ThreeDShapeInfo&gt;&lt;uuid val=&quot;{dac55eb9-b588-40e7-a927-4ca38c674def}&quot; /&gt;&lt;isInvalidForFieldText val=&quot;0&quot; /&gt;&lt;Image&gt;&lt;filename val=&quot;E:\breeze\content\14339732\1962190371-1\input\breezo\data\asimages\{dac55eb9-b588-40e7-a927-4ca38c674def}.png&quot; /&gt;&lt;left val=&quot;889&quot; /&gt;&lt;top val=&quot;172&quot; /&gt;&lt;width val=&quot;391&quot; /&gt;&lt;height val=&quot;413&quot; /&gt;&lt;hasText val=&quot;1&quot; /&gt;&lt;/Image&gt;&lt;/ThreeDShapeInfo&gt;"/>
</p:tagLst>
</file>

<file path=ppt/tags/tag409.xml><?xml version="1.0" encoding="utf-8"?>
<p:tagLst xmlns:p="http://schemas.openxmlformats.org/presentationml/2006/main">
  <p:tag name="PRESENTER_SHAPEINFO" val="&lt;ThreeDShapeInfo&gt;&lt;uuid val=&quot;{de920bae-de20-4d29-8f7f-f09c237fbb98}&quot; /&gt;&lt;isInvalidForFieldText val=&quot;0&quot; /&gt;&lt;Image&gt;&lt;filename val=&quot;E:\breeze\content\14339732\1962190371-1\input\breezo\data\asimages\{de920bae-de20-4d29-8f7f-f09c237fbb98}.png&quot; /&gt;&lt;left val=&quot;1070&quot; /&gt;&lt;top val=&quot;0&quot; /&gt;&lt;width val=&quot;183&quot; /&gt;&lt;height val=&quot;153&quot; /&gt;&lt;hasText val=&quot;1&quot; /&gt;&lt;/Image&gt;&lt;/ThreeDShapeInfo&gt;"/>
</p:tagLst>
</file>

<file path=ppt/tags/tag41.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410.xml><?xml version="1.0" encoding="utf-8"?>
<p:tagLst xmlns:p="http://schemas.openxmlformats.org/presentationml/2006/main">
  <p:tag name="PRESENTER_SHAPEINFO" val="&lt;ThreeDShapeInfo&gt;&lt;uuid val=&quot;{05d324c2-de16-4362-a8e6-d67e0e3cb447}&quot; /&gt;&lt;isInvalidForFieldText val=&quot;0&quot; /&gt;&lt;Image&gt;&lt;filename val=&quot;E:\breeze\content\14339732\1962190371-1\input\breezo\data\asimages\{05d324c2-de16-4362-a8e6-d67e0e3cb447}.png&quot; /&gt;&lt;left val=&quot;0&quot; /&gt;&lt;top val=&quot;542&quot; /&gt;&lt;width val=&quot;143&quot; /&gt;&lt;height val=&quot;178&quot; /&gt;&lt;hasText val=&quot;1&quot; /&gt;&lt;/Image&gt;&lt;/ThreeDShapeInfo&gt;"/>
</p:tagLst>
</file>

<file path=ppt/tags/tag411.xml><?xml version="1.0" encoding="utf-8"?>
<p:tagLst xmlns:p="http://schemas.openxmlformats.org/presentationml/2006/main">
  <p:tag name="PRESENTER_SHAPEINFO" val="&lt;ThreeDShapeInfo&gt;&lt;uuid val=&quot;{384872d8-de6c-4f25-a313-26a74d18af82}&quot; /&gt;&lt;isInvalidForFieldText val=&quot;0&quot; /&gt;&lt;Image&gt;&lt;filename val=&quot;E:\breeze\content\14339732\1962190371-1\input\breezo\data\asimages\{384872d8-de6c-4f25-a313-26a74d18af82}.png&quot; /&gt;&lt;left val=&quot;134&quot; /&gt;&lt;top val=&quot;215&quot; /&gt;&lt;width val=&quot;145&quot; /&gt;&lt;height val=&quot;289&quot; /&gt;&lt;hasText val=&quot;1&quot; /&gt;&lt;/Image&gt;&lt;/ThreeDShapeInfo&gt;"/>
</p:tagLst>
</file>

<file path=ppt/tags/tag412.xml><?xml version="1.0" encoding="utf-8"?>
<p:tagLst xmlns:p="http://schemas.openxmlformats.org/presentationml/2006/main">
  <p:tag name="PRESENTER_SHAPEINFO" val="&lt;ThreeDShapeInfo&gt;&lt;uuid val=&quot;{120a7334-6743-42e0-a034-bde868558c07}&quot; /&gt;&lt;isInvalidForFieldText val=&quot;0&quot; /&gt;&lt;Image&gt;&lt;filename val=&quot;E:\breeze\content\14339732\1962190371-1\input\breezo\data\asimages\{120a7334-6743-42e0-a034-bde868558c07}.jpg&quot; /&gt;&lt;left val=&quot;464&quot; /&gt;&lt;top val=&quot;302&quot; /&gt;&lt;width val=&quot;351&quot; /&gt;&lt;height val=&quot;247&quot; /&gt;&lt;hasText val=&quot;1&quot; /&gt;&lt;/Image&gt;&lt;/ThreeDShapeInfo&gt;"/>
</p:tagLst>
</file>

<file path=ppt/tags/tag413.xml><?xml version="1.0" encoding="utf-8"?>
<p:tagLst xmlns:p="http://schemas.openxmlformats.org/presentationml/2006/main">
  <p:tag name="PRESENTER_SHAPEINFO" val="&lt;ThreeDShapeInfo&gt;&lt;uuid val=&quot;{0c5640ec-1bf6-455a-becf-263fa9c00caa}&quot; /&gt;&lt;isInvalidForFieldText val=&quot;0&quot; /&gt;&lt;Image&gt;&lt;filename val=&quot;E:\breeze\content\14339732\1962190371-1\input\breezo\data\asimages\{0c5640ec-1bf6-455a-becf-263fa9c00caa}.jpg&quot; /&gt;&lt;left val=&quot;915&quot; /&gt;&lt;top val=&quot;302&quot; /&gt;&lt;width val=&quot;340&quot; /&gt;&lt;height val=&quot;155&quot; /&gt;&lt;hasText val=&quot;1&quot; /&gt;&lt;/Image&gt;&lt;/ThreeDShapeInfo&gt;"/>
</p:tagLst>
</file>

<file path=ppt/tags/tag414.xml><?xml version="1.0" encoding="utf-8"?>
<p:tagLst xmlns:p="http://schemas.openxmlformats.org/presentationml/2006/main">
  <p:tag name="PRESENTER_SHAPEINFO" val="&lt;ThreeDShapeInfo&gt;&lt;uuid val=&quot;{f92153b9-4c72-4d73-a9c4-15eebbe6e36e}&quot; /&gt;&lt;isInvalidForFieldText val=&quot;0&quot; /&gt;&lt;Image&gt;&lt;filename val=&quot;E:\breeze\content\14339732\1962190371-1\input\breezo\data\asimages\{f92153b9-4c72-4d73-a9c4-15eebbe6e36e}.png&quot; /&gt;&lt;left val=&quot;153&quot; /&gt;&lt;top val=&quot;554&quot; /&gt;&lt;width val=&quot;177&quot; /&gt;&lt;height val=&quot;74&quot; /&gt;&lt;hasText val=&quot;1&quot; /&gt;&lt;/Image&gt;&lt;/ThreeDShapeInfo&gt;"/>
  <p:tag name="PRESENTER_SHAPETEXTINFO" val="&lt;ShapeTextInfo&gt;&lt;TableIndex row=&quot;-1&quot; col=&quot;-1&quot;&gt;&lt;linesCount val=&quot;3&quot; /&gt;&lt;lineCharCount val=&quot;12&quot; /&gt;&lt;lineCharCount val=&quot;16&quot; /&gt;&lt;lineCharCount val=&quot;3&quot; /&gt;&lt;/TableIndex&gt;&lt;/ShapeTextInfo&gt;"/>
</p:tagLst>
</file>

<file path=ppt/tags/tag415.xml><?xml version="1.0" encoding="utf-8"?>
<p:tagLst xmlns:p="http://schemas.openxmlformats.org/presentationml/2006/main">
  <p:tag name="PRESENTER_SHAPEINFO" val="&lt;ThreeDShapeInfo&gt;&lt;uuid val=&quot;{18619453-ed0c-4d1b-8f26-31ccd742eb3d}&quot; /&gt;&lt;isInvalidForFieldText val=&quot;0&quot; /&gt;&lt;Image&gt;&lt;filename val=&quot;E:\breeze\content\14339732\1962190371-1\input\breezo\data\asimages\{18619453-ed0c-4d1b-8f26-31ccd742eb3d}.png&quot; /&gt;&lt;left val=&quot;527&quot; /&gt;&lt;top val=&quot;592&quot; /&gt;&lt;width val=&quot;208&quot; /&gt;&lt;height val=&quot;75&quot; /&gt;&lt;hasText val=&quot;1&quot; /&gt;&lt;/Image&gt;&lt;/ThreeDShapeInfo&gt;"/>
  <p:tag name="PRESENTER_SHAPETEXTINFO" val="&lt;ShapeTextInfo&gt;&lt;TableIndex row=&quot;-1&quot; col=&quot;-1&quot;&gt;&lt;linesCount val=&quot;3&quot; /&gt;&lt;lineCharCount val=&quot;13&quot; /&gt;&lt;lineCharCount val=&quot;17&quot; /&gt;&lt;lineCharCount val=&quot;3&quot; /&gt;&lt;/TableIndex&gt;&lt;/ShapeTextInfo&gt;"/>
</p:tagLst>
</file>

<file path=ppt/tags/tag416.xml><?xml version="1.0" encoding="utf-8"?>
<p:tagLst xmlns:p="http://schemas.openxmlformats.org/presentationml/2006/main">
  <p:tag name="PRESENTER_SHAPEINFO" val="&lt;ThreeDShapeInfo&gt;&lt;uuid val=&quot;{794c3e65-ff81-4c32-9d78-6294773eb2a0}&quot; /&gt;&lt;isInvalidForFieldText val=&quot;0&quot; /&gt;&lt;Image&gt;&lt;filename val=&quot;E:\breeze\content\14339732\1962190371-1\input\breezo\data\asimages\{794c3e65-ff81-4c32-9d78-6294773eb2a0}.png&quot; /&gt;&lt;left val=&quot;983&quot; /&gt;&lt;top val=&quot;600&quot; /&gt;&lt;width val=&quot;193&quot; /&gt;&lt;height val=&quot;103&quot; /&gt;&lt;hasText val=&quot;1&quot; /&gt;&lt;/Image&gt;&lt;/ThreeDShapeInfo&gt;"/>
  <p:tag name="PRESENTER_SHAPETEXTINFO" val="&lt;ShapeTextInfo&gt;&lt;TableIndex row=&quot;-1&quot; col=&quot;-1&quot;&gt;&lt;linesCount val=&quot;3&quot; /&gt;&lt;lineCharCount val=&quot;25&quot; /&gt;&lt;lineCharCount val=&quot;14&quot; /&gt;&lt;lineCharCount val=&quot;8&quot; /&gt;&lt;/TableIndex&gt;&lt;/ShapeTextInfo&gt;"/>
</p:tagLst>
</file>

<file path=ppt/tags/tag417.xml><?xml version="1.0" encoding="utf-8"?>
<p:tagLst xmlns:p="http://schemas.openxmlformats.org/presentationml/2006/main">
  <p:tag name="PRESENTER_SHAPEINFO" val="&lt;ThreeDShapeInfo&gt;&lt;uuid val=&quot;{2aba7f58-3ed1-437a-ba10-214c93fcb753}&quot; /&gt;&lt;isInvalidForFieldText val=&quot;0&quot; /&gt;&lt;Image&gt;&lt;filename val=&quot;E:\breeze\content\14339732\1962190371-1\input\breezo\data\asimages\{2aba7f58-3ed1-437a-ba10-214c93fcb753}.png&quot; /&gt;&lt;left val=&quot;0&quot; /&gt;&lt;top val=&quot;629&quot; /&gt;&lt;width val=&quot;160&quot; /&gt;&lt;height val=&quot;91&quot; /&gt;&lt;hasText val=&quot;1&quot; /&gt;&lt;/Image&gt;&lt;/ThreeDShapeInfo&gt;"/>
</p:tagLst>
</file>

<file path=ppt/tags/tag418.xml><?xml version="1.0" encoding="utf-8"?>
<p:tagLst xmlns:p="http://schemas.openxmlformats.org/presentationml/2006/main">
  <p:tag name="PRESENTER_SHAPEINFO" val="&lt;ThreeDShapeInfo&gt;&lt;uuid val=&quot;{a272efd1-8de1-4f6f-b34e-f28a156487d2}&quot; /&gt;&lt;isInvalidForFieldText val=&quot;0&quot; /&gt;&lt;Image&gt;&lt;filename val=&quot;E:\breeze\content\14339732\1962190371-1\input\breezo\data\asimages\{a272efd1-8de1-4f6f-b34e-f28a156487d2}.png&quot; /&gt;&lt;left val=&quot;50&quot; /&gt;&lt;top val=&quot;26&quot; /&gt;&lt;width val=&quot;191&quot; /&gt;&lt;height val=&quot;66&quot; /&gt;&lt;hasText val=&quot;1&quot; /&gt;&lt;/Image&gt;&lt;/ThreeDShapeInfo&gt;"/>
</p:tagLst>
</file>

<file path=ppt/tags/tag419.xml><?xml version="1.0" encoding="utf-8"?>
<p:tagLst xmlns:p="http://schemas.openxmlformats.org/presentationml/2006/main">
  <p:tag name="HTML_SHAPEINFO" val="&lt;SlideThumbPath val=&quot;SlideTemp.PNG&quot;/&gt;"/>
</p:tagLst>
</file>

<file path=ppt/tags/tag42.xml><?xml version="1.0" encoding="utf-8"?>
<p:tagLst xmlns:p="http://schemas.openxmlformats.org/presentationml/2006/main">
  <p:tag name="PRESENTER_SHAPEINFO" val="&lt;ThreeDShapeInfo&gt;&lt;uuid val=&quot;{0b7bbd45-0f6e-412a-835c-db181816cfe9}&quot; /&gt;&lt;isInvalidForFieldText val=&quot;0&quot; /&gt;&lt;Image&gt;&lt;filename val=&quot;E:\breeze\content\14339732\1962190371-1\input\breezo\data\asimages\{0b7bbd45-0f6e-412a-835c-db181816cfe9}.png&quot; /&gt;&lt;left val=&quot;2&quot; /&gt;&lt;top val=&quot;28&quot; /&gt;&lt;width val=&quot;43&quot; /&gt;&lt;height val=&quot;41&quot; /&gt;&lt;hasText val=&quot;1&quot; /&gt;&lt;/Image&gt;&lt;/ThreeDShapeInfo&gt;"/>
</p:tagLst>
</file>

<file path=ppt/tags/tag420.xml><?xml version="1.0" encoding="utf-8"?>
<p:tagLst xmlns:p="http://schemas.openxmlformats.org/presentationml/2006/main">
  <p:tag name="PRESENTER_SHAPEINFO" val="&lt;ThreeDShapeInfo&gt;&lt;uuid val=&quot;{4674c55b-f1de-4afa-8527-9fc7dc5bd332}&quot; /&gt;&lt;isInvalidForFieldText val=&quot;0&quot; /&gt;&lt;Image&gt;&lt;filename val=&quot;E:\breeze\content\14339732\1962190371-1\input\breezo\data\asimages\{4674c55b-f1de-4afa-8527-9fc7dc5bd332}.png&quot; /&gt;&lt;left val=&quot;0&quot; /&gt;&lt;top val=&quot;71&quot; /&gt;&lt;width val=&quot;463&quot; /&gt;&lt;height val=&quot;575&quot; /&gt;&lt;hasText val=&quot;1&quot; /&gt;&lt;/Image&gt;&lt;/ThreeDShapeInfo&gt;"/>
</p:tagLst>
</file>

<file path=ppt/tags/tag421.xml><?xml version="1.0" encoding="utf-8"?>
<p:tagLst xmlns:p="http://schemas.openxmlformats.org/presentationml/2006/main">
  <p:tag name="PRESENTER_SHAPEINFO" val="&lt;ThreeDShapeInfo&gt;&lt;uuid val=&quot;{99afea2a-7d5b-49cc-b337-983758bd6a4b}&quot; /&gt;&lt;isInvalidForFieldText val=&quot;0&quot; /&gt;&lt;Image&gt;&lt;filename val=&quot;E:\breeze\content\14339732\1962190371-1\input\breezo\data\asimages\{99afea2a-7d5b-49cc-b337-983758bd6a4b}.png&quot; /&gt;&lt;left val=&quot;246&quot; /&gt;&lt;top val=&quot;132&quot; /&gt;&lt;width val=&quot;229&quot; /&gt;&lt;height val=&quot;236&quot; /&gt;&lt;hasText val=&quot;1&quot; /&gt;&lt;/Image&gt;&lt;/ThreeDShapeInfo&gt;"/>
</p:tagLst>
</file>

<file path=ppt/tags/tag422.xml><?xml version="1.0" encoding="utf-8"?>
<p:tagLst xmlns:p="http://schemas.openxmlformats.org/presentationml/2006/main">
  <p:tag name="PRESENTER_SHAPEINFO" val="&lt;ThreeDShapeInfo&gt;&lt;uuid val=&quot;{1cc402fe-f5bd-4499-aadc-c62820bee196}&quot; /&gt;&lt;isInvalidForFieldText val=&quot;0&quot; /&gt;&lt;Image&gt;&lt;filename val=&quot;E:\breeze\content\14339732\1962190371-1\input\breezo\data\asimages\{1cc402fe-f5bd-4499-aadc-c62820bee196}.png&quot; /&gt;&lt;left val=&quot;596&quot; /&gt;&lt;top val=&quot;121&quot; /&gt;&lt;width val=&quot;404&quot; /&gt;&lt;height val=&quot;79&quot; /&gt;&lt;hasText val=&quot;1&quot; /&gt;&lt;/Image&gt;&lt;/ThreeDShapeInfo&gt;"/>
  <p:tag name="PRESENTER_SHAPETEXTINFO" val="&lt;ShapeTextInfo&gt;&lt;TableIndex row=&quot;-1&quot; col=&quot;-1&quot;&gt;&lt;linesCount val=&quot;1&quot; /&gt;&lt;lineCharCount val=&quot;11&quot; /&gt;&lt;/TableIndex&gt;&lt;/ShapeTextInfo&gt;"/>
</p:tagLst>
</file>

<file path=ppt/tags/tag423.xml><?xml version="1.0" encoding="utf-8"?>
<p:tagLst xmlns:p="http://schemas.openxmlformats.org/presentationml/2006/main">
  <p:tag name="PRESENTER_SHAPEINFO" val="&lt;ThreeDShapeInfo&gt;&lt;uuid val=&quot;{52b4153d-a260-4d8c-90e0-2250f4e193fa}&quot; /&gt;&lt;isInvalidForFieldText val=&quot;0&quot; /&gt;&lt;Image&gt;&lt;filename val=&quot;E:\breeze\content\14339732\1962190371-1\input\breezo\data\asimages\{52b4153d-a260-4d8c-90e0-2250f4e193fa}.png&quot; /&gt;&lt;left val=&quot;562&quot; /&gt;&lt;top val=&quot;238&quot; /&gt;&lt;width val=&quot;521&quot; /&gt;&lt;height val=&quot;409&quot; /&gt;&lt;hasText val=&quot;1&quot; /&gt;&lt;/Image&gt;&lt;/ThreeDShapeInfo&gt;"/>
  <p:tag name="PRESENTER_SHAPETEXTINFO" val="&lt;ShapeTextInfo&gt;&lt;TableIndex row=&quot;-1&quot; col=&quot;-1&quot;&gt;&lt;linesCount val=&quot;9&quot; /&gt;&lt;lineCharCount val=&quot;30&quot; /&gt;&lt;lineCharCount val=&quot;20&quot; /&gt;&lt;lineCharCount val=&quot;23&quot; /&gt;&lt;lineCharCount val=&quot;29&quot; /&gt;&lt;lineCharCount val=&quot;25&quot; /&gt;&lt;lineCharCount val=&quot;34&quot; /&gt;&lt;lineCharCount val=&quot;31&quot; /&gt;&lt;lineCharCount val=&quot;21&quot; /&gt;&lt;lineCharCount val=&quot;22&quot; /&gt;&lt;/TableIndex&gt;&lt;/ShapeTextInfo&gt;"/>
</p:tagLst>
</file>

<file path=ppt/tags/tag424.xml><?xml version="1.0" encoding="utf-8"?>
<p:tagLst xmlns:p="http://schemas.openxmlformats.org/presentationml/2006/main">
  <p:tag name="PRESENTER_SHAPEINFO" val="&lt;ThreeDShapeInfo&gt;&lt;uuid val=&quot;{a8065cc8-6416-4408-badf-968c254c50ad}&quot; /&gt;&lt;isInvalidForFieldText val=&quot;0&quot; /&gt;&lt;Image&gt;&lt;filename val=&quot;E:\breeze\content\14339732\1962190371-1\input\breezo\data\asimages\{a8065cc8-6416-4408-badf-968c254c50ad}.png&quot; /&gt;&lt;left val=&quot;1021&quot; /&gt;&lt;top val=&quot;572&quot; /&gt;&lt;width val=&quot;259&quot; /&gt;&lt;height val=&quot;147&quot; /&gt;&lt;hasText val=&quot;1&quot; /&gt;&lt;/Image&gt;&lt;/ThreeDShapeInfo&gt;"/>
</p:tagLst>
</file>

<file path=ppt/tags/tag425.xml><?xml version="1.0" encoding="utf-8"?>
<p:tagLst xmlns:p="http://schemas.openxmlformats.org/presentationml/2006/main">
  <p:tag name="PRESENTER_SHAPEINFO" val="&lt;ThreeDShapeInfo&gt;&lt;uuid val=&quot;{29e87b72-b01c-46d4-a421-7e680378ed50}&quot; /&gt;&lt;isInvalidForFieldText val=&quot;0&quot; /&gt;&lt;Image&gt;&lt;filename val=&quot;E:\breeze\content\14339732\1962190371-1\input\breezo\data\asimages\{29e87b72-b01c-46d4-a421-7e680378ed50}.png&quot; /&gt;&lt;left val=&quot;562&quot; /&gt;&lt;top val=&quot;188&quot; /&gt;&lt;width val=&quot;527&quot; /&gt;&lt;height val=&quot;19&quot; /&gt;&lt;hasText val=&quot;1&quot; /&gt;&lt;/Image&gt;&lt;/ThreeDShapeInfo&gt;"/>
</p:tagLst>
</file>

<file path=ppt/tags/tag426.xml><?xml version="1.0" encoding="utf-8"?>
<p:tagLst xmlns:p="http://schemas.openxmlformats.org/presentationml/2006/main">
  <p:tag name="PRESENTER_SHAPEINFO" val="&lt;ThreeDShapeInfo&gt;&lt;uuid val=&quot;{efbe19d1-98f9-4df5-a616-048daddb0f15}&quot; /&gt;&lt;isInvalidForFieldText val=&quot;0&quot; /&gt;&lt;Image&gt;&lt;filename val=&quot;E:\breeze\content\14339732\1962190371-1\input\breezo\data\asimages\{efbe19d1-98f9-4df5-a616-048daddb0f15}.png&quot; /&gt;&lt;left val=&quot;1014&quot; /&gt;&lt;top val=&quot;0&quot; /&gt;&lt;width val=&quot;265&quot; /&gt;&lt;height val=&quot;265&quot; /&gt;&lt;hasText val=&quot;1&quot; /&gt;&lt;/Image&gt;&lt;/ThreeDShapeInfo&gt;"/>
</p:tagLst>
</file>

<file path=ppt/tags/tag427.xml><?xml version="1.0" encoding="utf-8"?>
<p:tagLst xmlns:p="http://schemas.openxmlformats.org/presentationml/2006/main">
  <p:tag name="PRESENTER_SHAPEINFO" val="&lt;ThreeDShapeInfo&gt;&lt;uuid val=&quot;{d47ba5b0-9e64-48fc-ae40-6d6033b8697b}&quot; /&gt;&lt;isInvalidForFieldText val=&quot;0&quot; /&gt;&lt;Image&gt;&lt;filename val=&quot;E:\breeze\content\14339732\1962190371-1\input\breezo\data\asimages\{d47ba5b0-9e64-48fc-ae40-6d6033b8697b}.png&quot; /&gt;&lt;left val=&quot;0&quot; /&gt;&lt;top val=&quot;628&quot; /&gt;&lt;width val=&quot;160&quot; /&gt;&lt;height val=&quot;91&quot; /&gt;&lt;hasText val=&quot;1&quot; /&gt;&lt;/Image&gt;&lt;/ThreeDShapeInfo&gt;"/>
</p:tagLst>
</file>

<file path=ppt/tags/tag428.xml><?xml version="1.0" encoding="utf-8"?>
<p:tagLst xmlns:p="http://schemas.openxmlformats.org/presentationml/2006/main">
  <p:tag name="PRESENTER_SHAPEINFO" val="&lt;ThreeDShapeInfo&gt;&lt;uuid val=&quot;{c22f9805-4ec1-43e8-bd62-88317abb902d}&quot; /&gt;&lt;isInvalidForFieldText val=&quot;0&quot; /&gt;&lt;Image&gt;&lt;filename val=&quot;E:\breeze\content\14339732\1962190371-1\input\breezo\data\asimages\{c22f9805-4ec1-43e8-bd62-88317abb902d}.png&quot; /&gt;&lt;left val=&quot;1058&quot; /&gt;&lt;top val=&quot;628&quot; /&gt;&lt;width val=&quot;191&quot; /&gt;&lt;height val=&quot;67&quot; /&gt;&lt;hasText val=&quot;1&quot; /&gt;&lt;/Image&gt;&lt;/ThreeDShapeInfo&gt;"/>
</p:tagLst>
</file>

<file path=ppt/tags/tag429.xml><?xml version="1.0" encoding="utf-8"?>
<p:tagLst xmlns:p="http://schemas.openxmlformats.org/presentationml/2006/main">
  <p:tag name="HTML_SHAPEINFO" val="&lt;SlideThumbPath val=&quot;SlideTemp.PNG&quot;/&gt;"/>
</p:tagLst>
</file>

<file path=ppt/tags/tag43.xml><?xml version="1.0" encoding="utf-8"?>
<p:tagLst xmlns:p="http://schemas.openxmlformats.org/presentationml/2006/main">
  <p:tag name="PRESENTER_SHAPETEXTINFO" val="&lt;ShapeTextInfo&gt;&lt;TableIndex row=&quot;-1&quot; col=&quot;-1&quot;&gt;&lt;linesCount val=&quot;1&quot; /&gt;&lt;lineCharCount val=&quot;3&quot; /&gt;&lt;/TableIndex&gt;&lt;/ShapeTextInfo&gt;"/>
</p:tagLst>
</file>

<file path=ppt/tags/tag430.xml><?xml version="1.0" encoding="utf-8"?>
<p:tagLst xmlns:p="http://schemas.openxmlformats.org/presentationml/2006/main">
  <p:tag name="PRESENTER_SHAPEINFO" val="&lt;ThreeDShapeInfo&gt;&lt;uuid val=&quot;{d1f7214a-34b2-48e0-906b-cb01a4fa94c6}&quot; /&gt;&lt;isInvalidForFieldText val=&quot;0&quot; /&gt;&lt;Image&gt;&lt;filename val=&quot;E:\breeze\content\14339732\1962190371-1\input\breezo\data\asimages\{d1f7214a-34b2-48e0-906b-cb01a4fa94c6}.png&quot; /&gt;&lt;left val=&quot;0&quot; /&gt;&lt;top val=&quot;71&quot; /&gt;&lt;width val=&quot;463&quot; /&gt;&lt;height val=&quot;575&quot; /&gt;&lt;hasText val=&quot;1&quot; /&gt;&lt;/Image&gt;&lt;/ThreeDShapeInfo&gt;"/>
</p:tagLst>
</file>

<file path=ppt/tags/tag431.xml><?xml version="1.0" encoding="utf-8"?>
<p:tagLst xmlns:p="http://schemas.openxmlformats.org/presentationml/2006/main">
  <p:tag name="PRESENTER_SHAPEINFO" val="&lt;ThreeDShapeInfo&gt;&lt;uuid val=&quot;{6628a303-2794-4ac7-ae03-aeb202e088ca}&quot; /&gt;&lt;isInvalidForFieldText val=&quot;0&quot; /&gt;&lt;Image&gt;&lt;filename val=&quot;E:\breeze\content\14339732\1962190371-1\input\breezo\data\asimages\{6628a303-2794-4ac7-ae03-aeb202e088ca}.png&quot; /&gt;&lt;left val=&quot;246&quot; /&gt;&lt;top val=&quot;132&quot; /&gt;&lt;width val=&quot;229&quot; /&gt;&lt;height val=&quot;236&quot; /&gt;&lt;hasText val=&quot;1&quot; /&gt;&lt;/Image&gt;&lt;/ThreeDShapeInfo&gt;"/>
</p:tagLst>
</file>

<file path=ppt/tags/tag432.xml><?xml version="1.0" encoding="utf-8"?>
<p:tagLst xmlns:p="http://schemas.openxmlformats.org/presentationml/2006/main">
  <p:tag name="PRESENTER_SHAPEINFO" val="&lt;ThreeDShapeInfo&gt;&lt;uuid val=&quot;{d14acf64-1b5d-4598-ab10-ed90bcec3282}&quot; /&gt;&lt;isInvalidForFieldText val=&quot;0&quot; /&gt;&lt;Image&gt;&lt;filename val=&quot;E:\breeze\content\14339732\1962190371-1\input\breezo\data\asimages\{d14acf64-1b5d-4598-ab10-ed90bcec3282}.png&quot; /&gt;&lt;left val=&quot;566&quot; /&gt;&lt;top val=&quot;91&quot; /&gt;&lt;width val=&quot;391&quot; /&gt;&lt;height val=&quot;63&quot; /&gt;&lt;hasText val=&quot;1&quot; /&gt;&lt;/Image&gt;&lt;/ThreeDShapeInfo&gt;"/>
  <p:tag name="PRESENTER_SHAPETEXTINFO" val="&lt;ShapeTextInfo&gt;&lt;TableIndex row=&quot;-1&quot; col=&quot;-1&quot;&gt;&lt;linesCount val=&quot;1&quot; /&gt;&lt;lineCharCount val=&quot;10&quot; /&gt;&lt;/TableIndex&gt;&lt;/ShapeTextInfo&gt;"/>
</p:tagLst>
</file>

<file path=ppt/tags/tag433.xml><?xml version="1.0" encoding="utf-8"?>
<p:tagLst xmlns:p="http://schemas.openxmlformats.org/presentationml/2006/main">
  <p:tag name="PRESENTER_SHAPEINFO" val="&lt;ThreeDShapeInfo&gt;&lt;uuid val=&quot;{4714c2fa-6c0a-417f-afb6-90db192c0e7a}&quot; /&gt;&lt;isInvalidForFieldText val=&quot;0&quot; /&gt;&lt;Image&gt;&lt;filename val=&quot;E:\breeze\content\14339732\1962190371-1\input\breezo\data\asimages\{4714c2fa-6c0a-417f-afb6-90db192c0e7a}.png&quot; /&gt;&lt;left val=&quot;531&quot; /&gt;&lt;top val=&quot;206&quot; /&gt;&lt;width val=&quot;621&quot; /&gt;&lt;height val=&quot;489&quot; /&gt;&lt;hasText val=&quot;1&quot; /&gt;&lt;/Image&gt;&lt;/ThreeDShapeInfo&gt;"/>
  <p:tag name="PRESENTER_SHAPETEXTINFO" val="&lt;ShapeTextInfo&gt;&lt;TableIndex row=&quot;-1&quot; col=&quot;-1&quot;&gt;&lt;linesCount val=&quot;8&quot; /&gt;&lt;lineCharCount val=&quot;50&quot; /&gt;&lt;lineCharCount val=&quot;40&quot; /&gt;&lt;lineCharCount val=&quot;54&quot; /&gt;&lt;lineCharCount val=&quot;12&quot; /&gt;&lt;lineCharCount val=&quot;41&quot; /&gt;&lt;lineCharCount val=&quot;53&quot; /&gt;&lt;lineCharCount val=&quot;32&quot; /&gt;&lt;lineCharCount val=&quot;45&quot; /&gt;&lt;/TableIndex&gt;&lt;/ShapeTextInfo&gt;"/>
</p:tagLst>
</file>

<file path=ppt/tags/tag434.xml><?xml version="1.0" encoding="utf-8"?>
<p:tagLst xmlns:p="http://schemas.openxmlformats.org/presentationml/2006/main">
  <p:tag name="PRESENTER_SHAPEINFO" val="&lt;ThreeDShapeInfo&gt;&lt;uuid val=&quot;{254c33c0-826c-4697-8811-c74104fe9872}&quot; /&gt;&lt;isInvalidForFieldText val=&quot;0&quot; /&gt;&lt;Image&gt;&lt;filename val=&quot;E:\breeze\content\14339732\1962190371-1\input\breezo\data\asimages\{254c33c0-826c-4697-8811-c74104fe9872}.png&quot; /&gt;&lt;left val=&quot;1021&quot; /&gt;&lt;top val=&quot;572&quot; /&gt;&lt;width val=&quot;259&quot; /&gt;&lt;height val=&quot;147&quot; /&gt;&lt;hasText val=&quot;1&quot; /&gt;&lt;/Image&gt;&lt;/ThreeDShapeInfo&gt;"/>
</p:tagLst>
</file>

<file path=ppt/tags/tag435.xml><?xml version="1.0" encoding="utf-8"?>
<p:tagLst xmlns:p="http://schemas.openxmlformats.org/presentationml/2006/main">
  <p:tag name="PRESENTER_SHAPEINFO" val="&lt;ThreeDShapeInfo&gt;&lt;uuid val=&quot;{ae8a83bb-a53c-4f31-8e68-9ff9db84d0ae}&quot; /&gt;&lt;isInvalidForFieldText val=&quot;0&quot; /&gt;&lt;Image&gt;&lt;filename val=&quot;E:\breeze\content\14339732\1962190371-1\input\breezo\data\asimages\{ae8a83bb-a53c-4f31-8e68-9ff9db84d0ae}.png&quot; /&gt;&lt;left val=&quot;531&quot; /&gt;&lt;top val=&quot;148&quot; /&gt;&lt;width val=&quot;527&quot; /&gt;&lt;height val=&quot;19&quot; /&gt;&lt;hasText val=&quot;1&quot; /&gt;&lt;/Image&gt;&lt;/ThreeDShapeInfo&gt;"/>
</p:tagLst>
</file>

<file path=ppt/tags/tag436.xml><?xml version="1.0" encoding="utf-8"?>
<p:tagLst xmlns:p="http://schemas.openxmlformats.org/presentationml/2006/main">
  <p:tag name="PRESENTER_SHAPEINFO" val="&lt;ThreeDShapeInfo&gt;&lt;uuid val=&quot;{22148d2b-e463-4ccd-aa6b-ac5a71262f09}&quot; /&gt;&lt;isInvalidForFieldText val=&quot;0&quot; /&gt;&lt;Image&gt;&lt;filename val=&quot;E:\breeze\content\14339732\1962190371-1\input\breezo\data\asimages\{22148d2b-e463-4ccd-aa6b-ac5a71262f09}.png&quot; /&gt;&lt;left val=&quot;1014&quot; /&gt;&lt;top val=&quot;0&quot; /&gt;&lt;width val=&quot;265&quot; /&gt;&lt;height val=&quot;265&quot; /&gt;&lt;hasText val=&quot;1&quot; /&gt;&lt;/Image&gt;&lt;/ThreeDShapeInfo&gt;"/>
</p:tagLst>
</file>

<file path=ppt/tags/tag437.xml><?xml version="1.0" encoding="utf-8"?>
<p:tagLst xmlns:p="http://schemas.openxmlformats.org/presentationml/2006/main">
  <p:tag name="PRESENTER_SHAPEINFO" val="&lt;ThreeDShapeInfo&gt;&lt;uuid val=&quot;{1ed1e8e9-c826-4ea6-bf1a-5b3d1b15881a}&quot; /&gt;&lt;isInvalidForFieldText val=&quot;0&quot; /&gt;&lt;Image&gt;&lt;filename val=&quot;E:\breeze\content\14339732\1962190371-1\input\breezo\data\asimages\{1ed1e8e9-c826-4ea6-bf1a-5b3d1b15881a}.png&quot; /&gt;&lt;left val=&quot;0&quot; /&gt;&lt;top val=&quot;628&quot; /&gt;&lt;width val=&quot;160&quot; /&gt;&lt;height val=&quot;91&quot; /&gt;&lt;hasText val=&quot;1&quot; /&gt;&lt;/Image&gt;&lt;/ThreeDShapeInfo&gt;"/>
</p:tagLst>
</file>

<file path=ppt/tags/tag438.xml><?xml version="1.0" encoding="utf-8"?>
<p:tagLst xmlns:p="http://schemas.openxmlformats.org/presentationml/2006/main">
  <p:tag name="PRESENTER_SHAPEINFO" val="&lt;ThreeDShapeInfo&gt;&lt;uuid val=&quot;{71963962-539e-4e95-8dea-76cfb8fc7849}&quot; /&gt;&lt;isInvalidForFieldText val=&quot;0&quot; /&gt;&lt;Image&gt;&lt;filename val=&quot;E:\breeze\content\14339732\1962190371-1\input\breezo\data\asimages\{71963962-539e-4e95-8dea-76cfb8fc7849}.png&quot; /&gt;&lt;left val=&quot;1058&quot; /&gt;&lt;top val=&quot;624&quot; /&gt;&lt;width val=&quot;191&quot; /&gt;&lt;height val=&quot;66&quot; /&gt;&lt;hasText val=&quot;1&quot; /&gt;&lt;/Image&gt;&lt;/ThreeDShapeInfo&gt;"/>
</p:tagLst>
</file>

<file path=ppt/tags/tag439.xml><?xml version="1.0" encoding="utf-8"?>
<p:tagLst xmlns:p="http://schemas.openxmlformats.org/presentationml/2006/main">
  <p:tag name="HTML_SHAPEINFO" val="&lt;SlideThumbPath val=&quot;SlideTemp.PNG&quot;/&gt;"/>
</p:tagLst>
</file>

<file path=ppt/tags/tag44.xml><?xml version="1.0" encoding="utf-8"?>
<p:tagLst xmlns:p="http://schemas.openxmlformats.org/presentationml/2006/main">
  <p:tag name="PRESENTER_SHAPETEXTINFO" val="&lt;ShapeTextInfo&gt;&lt;TableIndex row=&quot;-1&quot; col=&quot;-1&quot;&gt;&lt;linesCount val=&quot;1&quot; /&gt;&lt;lineCharCount val=&quot;32&quot; /&gt;&lt;/TableIndex&gt;&lt;/ShapeTextInfo&gt;"/>
</p:tagLst>
</file>

<file path=ppt/tags/tag440.xml><?xml version="1.0" encoding="utf-8"?>
<p:tagLst xmlns:p="http://schemas.openxmlformats.org/presentationml/2006/main">
  <p:tag name="PRESENTER_SHAPEINFO" val="&lt;ThreeDShapeInfo&gt;&lt;uuid val=&quot;{4d5c239e-f425-45be-aed7-330e39cb6d61}&quot; /&gt;&lt;isInvalidForFieldText val=&quot;0&quot; /&gt;&lt;Image&gt;&lt;filename val=&quot;E:\breeze\content\14339732\1962190371-1\input\breezo\data\asimages\{4d5c239e-f425-45be-aed7-330e39cb6d61}.png&quot; /&gt;&lt;left val=&quot;204&quot; /&gt;&lt;top val=&quot;215&quot; /&gt;&lt;width val=&quot;850&quot; /&gt;&lt;height val=&quot;21&quot; /&gt;&lt;hasText val=&quot;1&quot; /&gt;&lt;/Image&gt;&lt;/ThreeDShapeInfo&gt;"/>
</p:tagLst>
</file>

<file path=ppt/tags/tag441.xml><?xml version="1.0" encoding="utf-8"?>
<p:tagLst xmlns:p="http://schemas.openxmlformats.org/presentationml/2006/main">
  <p:tag name="PRESENTER_SHAPEINFO" val="&lt;ThreeDShapeInfo&gt;&lt;uuid val=&quot;{38670379-8bfe-49b1-9799-bab5f9fbdeac}&quot; /&gt;&lt;isInvalidForFieldText val=&quot;0&quot; /&gt;&lt;Image&gt;&lt;filename val=&quot;E:\breeze\content\14339732\1962190371-1\input\breezo\data\asimages\{38670379-8bfe-49b1-9799-bab5f9fbdeac}.png&quot; /&gt;&lt;left val=&quot;375&quot; /&gt;&lt;top val=&quot;154&quot; /&gt;&lt;width val=&quot;544&quot; /&gt;&lt;height val=&quot;55&quot; /&gt;&lt;hasText val=&quot;1&quot; /&gt;&lt;/Image&gt;&lt;/ThreeDShapeInfo&gt;"/>
  <p:tag name="PRESENTER_SHAPETEXTINFO" val="&lt;ShapeTextInfo&gt;&lt;TableIndex row=&quot;-1&quot; col=&quot;-1&quot;&gt;&lt;linesCount val=&quot;1&quot; /&gt;&lt;lineCharCount val=&quot;20&quot; /&gt;&lt;/TableIndex&gt;&lt;/ShapeTextInfo&gt;"/>
</p:tagLst>
</file>

<file path=ppt/tags/tag442.xml><?xml version="1.0" encoding="utf-8"?>
<p:tagLst xmlns:p="http://schemas.openxmlformats.org/presentationml/2006/main">
  <p:tag name="PRESENTER_SHAPEINFO" val="&lt;ThreeDShapeInfo&gt;&lt;uuid val=&quot;{1f05c9f5-5d83-4b86-9ae4-036971442887}&quot; /&gt;&lt;isInvalidForFieldText val=&quot;0&quot; /&gt;&lt;Image&gt;&lt;filename val=&quot;E:\breeze\content\14339732\1962190371-1\input\breezo\data\asimages\{1f05c9f5-5d83-4b86-9ae4-036971442887}.png&quot; /&gt;&lt;left val=&quot;39&quot; /&gt;&lt;top val=&quot;274&quot; /&gt;&lt;width val=&quot;393&quot; /&gt;&lt;height val=&quot;63&quot; /&gt;&lt;hasText val=&quot;1&quot; /&gt;&lt;/Image&gt;&lt;/ThreeDShapeInfo&gt;"/>
</p:tagLst>
</file>

<file path=ppt/tags/tag443.xml><?xml version="1.0" encoding="utf-8"?>
<p:tagLst xmlns:p="http://schemas.openxmlformats.org/presentationml/2006/main">
  <p:tag name="PRESENTER_SHAPEINFO" val="&lt;ThreeDShapeInfo&gt;&lt;uuid val=&quot;{55997f30-5c41-4dff-ada0-0112fc9da89d}&quot; /&gt;&lt;isInvalidForFieldText val=&quot;0&quot; /&gt;&lt;Image&gt;&lt;filename val=&quot;E:\breeze\content\14339732\1962190371-1\input\breezo\data\asimages\{55997f30-5c41-4dff-ada0-0112fc9da89d}.png&quot; /&gt;&lt;left val=&quot;450&quot; /&gt;&lt;top val=&quot;262&quot; /&gt;&lt;width val=&quot;391&quot; /&gt;&lt;height val=&quot;63&quot; /&gt;&lt;hasText val=&quot;1&quot; /&gt;&lt;/Image&gt;&lt;/ThreeDShapeInfo&gt;"/>
</p:tagLst>
</file>

<file path=ppt/tags/tag444.xml><?xml version="1.0" encoding="utf-8"?>
<p:tagLst xmlns:p="http://schemas.openxmlformats.org/presentationml/2006/main">
  <p:tag name="PRESENTER_SHAPEINFO" val="&lt;ThreeDShapeInfo&gt;&lt;uuid val=&quot;{7cb99950-b9f1-4069-9482-7a38bdcffeaa}&quot; /&gt;&lt;isInvalidForFieldText val=&quot;0&quot; /&gt;&lt;Image&gt;&lt;filename val=&quot;E:\breeze\content\14339732\1962190371-1\input\breezo\data\asimages\{7cb99950-b9f1-4069-9482-7a38bdcffeaa}.png&quot; /&gt;&lt;left val=&quot;858&quot; /&gt;&lt;top val=&quot;262&quot; /&gt;&lt;width val=&quot;393&quot; /&gt;&lt;height val=&quot;63&quot; /&gt;&lt;hasText val=&quot;1&quot; /&gt;&lt;/Image&gt;&lt;/ThreeDShapeInfo&gt;"/>
</p:tagLst>
</file>

<file path=ppt/tags/tag445.xml><?xml version="1.0" encoding="utf-8"?>
<p:tagLst xmlns:p="http://schemas.openxmlformats.org/presentationml/2006/main">
  <p:tag name="PRESENTER_SHAPEINFO" val="&lt;ThreeDShapeInfo&gt;&lt;uuid val=&quot;{ff835812-b8c5-4b3c-9258-adaa70d2c2fb}&quot; /&gt;&lt;isInvalidForFieldText val=&quot;0&quot; /&gt;&lt;Image&gt;&lt;filename val=&quot;E:\breeze\content\14339732\1962190371-1\input\breezo\data\asimages\{ff835812-b8c5-4b3c-9258-adaa70d2c2fb}.png&quot; /&gt;&lt;left val=&quot;151&quot; /&gt;&lt;top val=&quot;288&quot; /&gt;&lt;width val=&quot;139&quot; /&gt;&lt;height val=&quot;29&quot; /&gt;&lt;hasText val=&quot;1&quot; /&gt;&lt;/Image&gt;&lt;/ThreeDShapeInfo&gt;"/>
  <p:tag name="PRESENTER_SHAPETEXTINFO" val="&lt;ShapeTextInfo&gt;&lt;TableIndex row=&quot;-1&quot; col=&quot;-1&quot;&gt;&lt;linesCount val=&quot;1&quot; /&gt;&lt;lineCharCount val=&quot;9&quot; /&gt;&lt;/TableIndex&gt;&lt;/ShapeTextInfo&gt;"/>
</p:tagLst>
</file>

<file path=ppt/tags/tag446.xml><?xml version="1.0" encoding="utf-8"?>
<p:tagLst xmlns:p="http://schemas.openxmlformats.org/presentationml/2006/main">
  <p:tag name="PRESENTER_SHAPEINFO" val="&lt;ThreeDShapeInfo&gt;&lt;uuid val=&quot;{802e6aa7-5902-490e-bbeb-0bb3eadaea9f}&quot; /&gt;&lt;isInvalidForFieldText val=&quot;0&quot; /&gt;&lt;Image&gt;&lt;filename val=&quot;E:\breeze\content\14339732\1962190371-1\input\breezo\data\asimages\{802e6aa7-5902-490e-bbeb-0bb3eadaea9f}.png&quot; /&gt;&lt;left val=&quot;92&quot; /&gt;&lt;top val=&quot;353&quot; /&gt;&lt;width val=&quot;221&quot; /&gt;&lt;height val=&quot;171&quot; /&gt;&lt;hasText val=&quot;1&quot; /&gt;&lt;/Image&gt;&lt;/ThreeDShapeInfo&gt;"/>
  <p:tag name="PRESENTER_SHAPETEXTINFO" val="&lt;ShapeTextInfo&gt;&lt;TableIndex row=&quot;-1&quot; col=&quot;-1&quot;&gt;&lt;linesCount val=&quot;6&quot; /&gt;&lt;lineCharCount val=&quot;22&quot; /&gt;&lt;lineCharCount val=&quot;22&quot; /&gt;&lt;lineCharCount val=&quot;15&quot; /&gt;&lt;lineCharCount val=&quot;13&quot; /&gt;&lt;lineCharCount val=&quot;17&quot; /&gt;&lt;lineCharCount val=&quot;9&quot; /&gt;&lt;/TableIndex&gt;&lt;/ShapeTextInfo&gt;"/>
</p:tagLst>
</file>

<file path=ppt/tags/tag447.xml><?xml version="1.0" encoding="utf-8"?>
<p:tagLst xmlns:p="http://schemas.openxmlformats.org/presentationml/2006/main">
  <p:tag name="PRESENTER_SHAPEINFO" val="&lt;ThreeDShapeInfo&gt;&lt;uuid val=&quot;{af1bee94-eece-4c1c-9273-42f5a96a1b6d}&quot; /&gt;&lt;isInvalidForFieldText val=&quot;0&quot; /&gt;&lt;Image&gt;&lt;filename val=&quot;E:\breeze\content\14339732\1962190371-1\input\breezo\data\asimages\{af1bee94-eece-4c1c-9273-42f5a96a1b6d}.png&quot; /&gt;&lt;left val=&quot;559&quot; /&gt;&lt;top val=&quot;285&quot; /&gt;&lt;width val=&quot;107&quot; /&gt;&lt;height val=&quot;29&quot; /&gt;&lt;hasText val=&quot;1&quot; /&gt;&lt;/Image&gt;&lt;/ThreeDShapeInfo&gt;"/>
  <p:tag name="PRESENTER_SHAPETEXTINFO" val="&lt;ShapeTextInfo&gt;&lt;TableIndex row=&quot;-1&quot; col=&quot;-1&quot;&gt;&lt;linesCount val=&quot;1&quot; /&gt;&lt;lineCharCount val=&quot;6&quot; /&gt;&lt;/TableIndex&gt;&lt;/ShapeTextInfo&gt;"/>
</p:tagLst>
</file>

<file path=ppt/tags/tag448.xml><?xml version="1.0" encoding="utf-8"?>
<p:tagLst xmlns:p="http://schemas.openxmlformats.org/presentationml/2006/main">
  <p:tag name="PRESENTER_SHAPEINFO" val="&lt;ThreeDShapeInfo&gt;&lt;uuid val=&quot;{bb7ebf47-ff6b-4145-95f6-caa700ec1eea}&quot; /&gt;&lt;isInvalidForFieldText val=&quot;0&quot; /&gt;&lt;Image&gt;&lt;filename val=&quot;E:\breeze\content\14339732\1962190371-1\input\breezo\data\asimages\{bb7ebf47-ff6b-4145-95f6-caa700ec1eea}.png&quot; /&gt;&lt;left val=&quot;474&quot; /&gt;&lt;top val=&quot;353&quot; /&gt;&lt;width val=&quot;311&quot; /&gt;&lt;height val=&quot;137&quot; /&gt;&lt;hasText val=&quot;1&quot; /&gt;&lt;/Image&gt;&lt;/ThreeDShapeInfo&gt;"/>
  <p:tag name="PRESENTER_SHAPETEXTINFO" val="&lt;ShapeTextInfo&gt;&lt;TableIndex row=&quot;-1&quot; col=&quot;-1&quot;&gt;&lt;linesCount val=&quot;5&quot; /&gt;&lt;lineCharCount val=&quot;29&quot; /&gt;&lt;lineCharCount val=&quot;26&quot; /&gt;&lt;lineCharCount val=&quot;11&quot; /&gt;&lt;lineCharCount val=&quot;35&quot; /&gt;&lt;lineCharCount val=&quot;17&quot; /&gt;&lt;/TableIndex&gt;&lt;/ShapeTextInfo&gt;"/>
</p:tagLst>
</file>

<file path=ppt/tags/tag449.xml><?xml version="1.0" encoding="utf-8"?>
<p:tagLst xmlns:p="http://schemas.openxmlformats.org/presentationml/2006/main">
  <p:tag name="PRESENTER_SHAPEINFO" val="&lt;ThreeDShapeInfo&gt;&lt;uuid val=&quot;{19639701-0a99-4d94-87b4-845bb82995cb}&quot; /&gt;&lt;isInvalidForFieldText val=&quot;0&quot; /&gt;&lt;Image&gt;&lt;filename val=&quot;E:\breeze\content\14339732\1962190371-1\input\breezo\data\asimages\{19639701-0a99-4d94-87b4-845bb82995cb}.png&quot; /&gt;&lt;left val=&quot;1012&quot; /&gt;&lt;top val=&quot;285&quot; /&gt;&lt;width val=&quot;76&quot; /&gt;&lt;height val=&quot;37&quot; /&gt;&lt;hasText val=&quot;1&quot; /&gt;&lt;/Image&gt;&lt;/ThreeDShapeInfo&gt;"/>
  <p:tag name="PRESENTER_SHAPETEXTINFO" val="&lt;ShapeTextInfo&gt;&lt;TableIndex row=&quot;-1&quot; col=&quot;-1&quot;&gt;&lt;linesCount val=&quot;1&quot; /&gt;&lt;lineCharCount val=&quot;4&quot; /&gt;&lt;/TableIndex&gt;&lt;/ShapeTextInfo&gt;"/>
</p:tagLst>
</file>

<file path=ppt/tags/tag45.xml><?xml version="1.0" encoding="utf-8"?>
<p:tagLst xmlns:p="http://schemas.openxmlformats.org/presentationml/2006/main">
  <p:tag name="PRESENTER_SHAPETEXTINFO" val="&lt;ShapeTextInfo&gt;&lt;TableIndex row=&quot;-1&quot; col=&quot;-1&quot;&gt;&lt;linesCount val=&quot;5&quot; /&gt;&lt;lineCharCount val=&quot;33&quot; /&gt;&lt;lineCharCount val=&quot;13&quot; /&gt;&lt;lineCharCount val=&quot;12&quot; /&gt;&lt;lineCharCount val=&quot;13&quot; /&gt;&lt;lineCharCount val=&quot;11&quot; /&gt;&lt;/TableIndex&gt;&lt;/ShapeTextInfo&gt;"/>
</p:tagLst>
</file>

<file path=ppt/tags/tag450.xml><?xml version="1.0" encoding="utf-8"?>
<p:tagLst xmlns:p="http://schemas.openxmlformats.org/presentationml/2006/main">
  <p:tag name="PRESENTER_SHAPEINFO" val="&lt;ThreeDShapeInfo&gt;&lt;uuid val=&quot;{05f90928-ec56-4828-a26f-0895326dc492}&quot; /&gt;&lt;isInvalidForFieldText val=&quot;0&quot; /&gt;&lt;Image&gt;&lt;filename val=&quot;E:\breeze\content\14339732\1962190371-1\input\breezo\data\asimages\{05f90928-ec56-4828-a26f-0895326dc492}.png&quot; /&gt;&lt;left val=&quot;899&quot; /&gt;&lt;top val=&quot;353&quot; /&gt;&lt;width val=&quot;299&quot; /&gt;&lt;height val=&quot;141&quot; /&gt;&lt;hasText val=&quot;1&quot; /&gt;&lt;/Image&gt;&lt;/ThreeDShapeInfo&gt;"/>
  <p:tag name="PRESENTER_SHAPETEXTINFO" val="&lt;ShapeTextInfo&gt;&lt;TableIndex row=&quot;-1&quot; col=&quot;-1&quot;&gt;&lt;linesCount val=&quot;3&quot; /&gt;&lt;lineCharCount val=&quot;20&quot; /&gt;&lt;lineCharCount val=&quot;42&quot; /&gt;&lt;lineCharCount val=&quot;44&quot; /&gt;&lt;/TableIndex&gt;&lt;/ShapeTextInfo&gt;"/>
</p:tagLst>
</file>

<file path=ppt/tags/tag451.xml><?xml version="1.0" encoding="utf-8"?>
<p:tagLst xmlns:p="http://schemas.openxmlformats.org/presentationml/2006/main">
  <p:tag name="PRESENTER_SHAPEINFO" val="&lt;ThreeDShapeInfo&gt;&lt;uuid val=&quot;{aacb5f31-6cb9-41e8-8d22-ff518677b380}&quot; /&gt;&lt;isInvalidForFieldText val=&quot;0&quot; /&gt;&lt;Image&gt;&lt;filename val=&quot;E:\breeze\content\14339732\1962190371-1\input\breezo\data\asimages\{aacb5f31-6cb9-41e8-8d22-ff518677b380}.png&quot; /&gt;&lt;left val=&quot;219&quot; /&gt;&lt;top val=&quot;0&quot; /&gt;&lt;width val=&quot;171&quot; /&gt;&lt;height val=&quot;122&quot; /&gt;&lt;hasText val=&quot;1&quot; /&gt;&lt;/Image&gt;&lt;/ThreeDShapeInfo&gt;"/>
</p:tagLst>
</file>

<file path=ppt/tags/tag452.xml><?xml version="1.0" encoding="utf-8"?>
<p:tagLst xmlns:p="http://schemas.openxmlformats.org/presentationml/2006/main">
  <p:tag name="PRESENTER_SHAPEINFO" val="&lt;ThreeDShapeInfo&gt;&lt;uuid val=&quot;{053cb07c-f533-43bd-b6e7-c5be8499bddf}&quot; /&gt;&lt;isInvalidForFieldText val=&quot;0&quot; /&gt;&lt;Image&gt;&lt;filename val=&quot;E:\breeze\content\14339732\1962190371-1\input\breezo\data\asimages\{053cb07c-f533-43bd-b6e7-c5be8499bddf}.png&quot; /&gt;&lt;left val=&quot;899&quot; /&gt;&lt;top val=&quot;0&quot; /&gt;&lt;width val=&quot;171&quot; /&gt;&lt;height val=&quot;122&quot; /&gt;&lt;hasText val=&quot;1&quot; /&gt;&lt;/Image&gt;&lt;/ThreeDShapeInfo&gt;"/>
</p:tagLst>
</file>

<file path=ppt/tags/tag453.xml><?xml version="1.0" encoding="utf-8"?>
<p:tagLst xmlns:p="http://schemas.openxmlformats.org/presentationml/2006/main">
  <p:tag name="PRESENTER_SHAPEINFO" val="&lt;ThreeDShapeInfo&gt;&lt;uuid val=&quot;{a180431b-4404-4a34-ab60-0b210d76a1a2}&quot; /&gt;&lt;isInvalidForFieldText val=&quot;0&quot; /&gt;&lt;Image&gt;&lt;filename val=&quot;E:\breeze\content\14339732\1962190371-1\input\breezo\data\asimages\{a180431b-4404-4a34-ab60-0b210d76a1a2}.png&quot; /&gt;&lt;left val=&quot;0&quot; /&gt;&lt;top val=&quot;518&quot; /&gt;&lt;width val=&quot;154&quot; /&gt;&lt;height val=&quot;202&quot; /&gt;&lt;hasText val=&quot;1&quot; /&gt;&lt;/Image&gt;&lt;/ThreeDShapeInfo&gt;"/>
</p:tagLst>
</file>

<file path=ppt/tags/tag454.xml><?xml version="1.0" encoding="utf-8"?>
<p:tagLst xmlns:p="http://schemas.openxmlformats.org/presentationml/2006/main">
  <p:tag name="PRESENTER_SHAPEINFO" val="&lt;ThreeDShapeInfo&gt;&lt;uuid val=&quot;{a1149454-25de-4eb5-a4aa-2a55540c4d59}&quot; /&gt;&lt;isInvalidForFieldText val=&quot;0&quot; /&gt;&lt;Image&gt;&lt;filename val=&quot;E:\breeze\content\14339732\1962190371-1\input\breezo\data\asimages\{a1149454-25de-4eb5-a4aa-2a55540c4d59}.png&quot; /&gt;&lt;left val=&quot;1132&quot; /&gt;&lt;top val=&quot;578&quot; /&gt;&lt;width val=&quot;147&quot; /&gt;&lt;height val=&quot;141&quot; /&gt;&lt;hasText val=&quot;1&quot; /&gt;&lt;/Image&gt;&lt;/ThreeDShapeInfo&gt;"/>
</p:tagLst>
</file>

<file path=ppt/tags/tag455.xml><?xml version="1.0" encoding="utf-8"?>
<p:tagLst xmlns:p="http://schemas.openxmlformats.org/presentationml/2006/main">
  <p:tag name="PRESENTER_SHAPEINFO" val="&lt;ThreeDShapeInfo&gt;&lt;uuid val=&quot;{9dce9dda-38b7-4328-a91e-b46fa1b6605b}&quot; /&gt;&lt;isInvalidForFieldText val=&quot;0&quot; /&gt;&lt;Image&gt;&lt;filename val=&quot;E:\breeze\content\14339732\1962190371-1\input\breezo\data\asimages\{9dce9dda-38b7-4328-a91e-b46fa1b6605b}.png&quot; /&gt;&lt;left val=&quot;588&quot; /&gt;&lt;top val=&quot;52&quot; /&gt;&lt;width val=&quot;104&quot; /&gt;&lt;height val=&quot;54&quot; /&gt;&lt;hasText val=&quot;1&quot; /&gt;&lt;/Image&gt;&lt;/ThreeDShapeInfo&gt;"/>
  <p:tag name="PRESENTER_SHAPETEXTINFO" val="&lt;ShapeTextInfo&gt;&lt;TableIndex row=&quot;-1&quot; col=&quot;-1&quot;&gt;&lt;linesCount val=&quot;1&quot; /&gt;&lt;lineCharCount val=&quot;4&quot; /&gt;&lt;/TableIndex&gt;&lt;/ShapeTextInfo&gt;"/>
</p:tagLst>
</file>

<file path=ppt/tags/tag456.xml><?xml version="1.0" encoding="utf-8"?>
<p:tagLst xmlns:p="http://schemas.openxmlformats.org/presentationml/2006/main">
  <p:tag name="PRESENTER_SHAPEINFO" val="&lt;ThreeDShapeInfo&gt;&lt;uuid val=&quot;{093b424a-1c29-48ad-b791-1e9cf74f6cfd}&quot; /&gt;&lt;isInvalidForFieldText val=&quot;0&quot; /&gt;&lt;Image&gt;&lt;filename val=&quot;E:\breeze\content\14339732\1962190371-1\input\breezo\data\asimages\{093b424a-1c29-48ad-b791-1e9cf74f6cfd}.png&quot; /&gt;&lt;left val=&quot;0&quot; /&gt;&lt;top val=&quot;628&quot; /&gt;&lt;width val=&quot;160&quot; /&gt;&lt;height val=&quot;91&quot; /&gt;&lt;hasText val=&quot;1&quot; /&gt;&lt;/Image&gt;&lt;/ThreeDShapeInfo&gt;"/>
</p:tagLst>
</file>

<file path=ppt/tags/tag457.xml><?xml version="1.0" encoding="utf-8"?>
<p:tagLst xmlns:p="http://schemas.openxmlformats.org/presentationml/2006/main">
  <p:tag name="PRESENTER_SHAPEINFO" val="&lt;ThreeDShapeInfo&gt;&lt;uuid val=&quot;{29018fec-f715-4acc-9695-ded9baf756e0}&quot; /&gt;&lt;isInvalidForFieldText val=&quot;0&quot; /&gt;&lt;Image&gt;&lt;filename val=&quot;E:\breeze\content\14339732\1962190371-1\input\breezo\data\asimages\{29018fec-f715-4acc-9695-ded9baf756e0}.png&quot; /&gt;&lt;left val=&quot;1079&quot; /&gt;&lt;top val=&quot;642&quot; /&gt;&lt;width val=&quot;191&quot; /&gt;&lt;height val=&quot;66&quot; /&gt;&lt;hasText val=&quot;1&quot; /&gt;&lt;/Image&gt;&lt;/ThreeDShapeInfo&gt;"/>
</p:tagLst>
</file>

<file path=ppt/tags/tag458.xml><?xml version="1.0" encoding="utf-8"?>
<p:tagLst xmlns:p="http://schemas.openxmlformats.org/presentationml/2006/main">
  <p:tag name="HTML_SHAPEINFO" val="&lt;SlideThumbPath val=&quot;SlideTemp.PNG&quot;/&gt;"/>
</p:tagLst>
</file>

<file path=ppt/tags/tag459.xml><?xml version="1.0" encoding="utf-8"?>
<p:tagLst xmlns:p="http://schemas.openxmlformats.org/presentationml/2006/main">
  <p:tag name="PRESENTER_SHAPEINFO" val="&lt;ThreeDShapeInfo&gt;&lt;uuid val=&quot;{cc4e930d-fff0-44ed-895e-e555ddd16571}&quot; /&gt;&lt;isInvalidForFieldText val=&quot;0&quot; /&gt;&lt;Image&gt;&lt;filename val=&quot;E:\breeze\content\14339732\1962190371-1\input\breezo\data\asimages\{cc4e930d-fff0-44ed-895e-e555ddd16571}.png&quot; /&gt;&lt;left val=&quot;204&quot; /&gt;&lt;top val=&quot;162&quot; /&gt;&lt;width val=&quot;850&quot; /&gt;&lt;height val=&quot;21&quot; /&gt;&lt;hasText val=&quot;1&quot; /&gt;&lt;/Image&gt;&lt;/ThreeDShapeInfo&gt;"/>
</p:tagLst>
</file>

<file path=ppt/tags/tag46.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460.xml><?xml version="1.0" encoding="utf-8"?>
<p:tagLst xmlns:p="http://schemas.openxmlformats.org/presentationml/2006/main">
  <p:tag name="PRESENTER_SHAPEINFO" val="&lt;ThreeDShapeInfo&gt;&lt;uuid val=&quot;{22bcf472-6454-4a7e-bc82-06e7c6b21140}&quot; /&gt;&lt;isInvalidForFieldText val=&quot;0&quot; /&gt;&lt;Image&gt;&lt;filename val=&quot;E:\breeze\content\14339732\1962190371-1\input\breezo\data\asimages\{22bcf472-6454-4a7e-bc82-06e7c6b21140}.png&quot; /&gt;&lt;left val=&quot;326&quot; /&gt;&lt;top val=&quot;122&quot; /&gt;&lt;width val=&quot;640&quot; /&gt;&lt;height val=&quot;54&quot; /&gt;&lt;hasText val=&quot;1&quot; /&gt;&lt;/Image&gt;&lt;/ThreeDShapeInfo&gt;"/>
  <p:tag name="PRESENTER_SHAPETEXTINFO" val="&lt;ShapeTextInfo&gt;&lt;TableIndex row=&quot;-1&quot; col=&quot;-1&quot;&gt;&lt;linesCount val=&quot;1&quot; /&gt;&lt;lineCharCount val=&quot;22&quot; /&gt;&lt;/TableIndex&gt;&lt;/ShapeTextInfo&gt;"/>
</p:tagLst>
</file>

<file path=ppt/tags/tag461.xml><?xml version="1.0" encoding="utf-8"?>
<p:tagLst xmlns:p="http://schemas.openxmlformats.org/presentationml/2006/main">
  <p:tag name="PRESENTER_SHAPEINFO" val="&lt;ThreeDShapeInfo&gt;&lt;uuid val=&quot;{27373144-bd0d-465e-bf2d-641b8fda2a6f}&quot; /&gt;&lt;isInvalidForFieldText val=&quot;0&quot; /&gt;&lt;Image&gt;&lt;filename val=&quot;E:\breeze\content\14339732\1962190371-1\input\breezo\data\asimages\{27373144-bd0d-465e-bf2d-641b8fda2a6f}.png&quot; /&gt;&lt;left val=&quot;2&quot; /&gt;&lt;top val=&quot;208&quot; /&gt;&lt;width val=&quot;402&quot; /&gt;&lt;height val=&quot;65&quot; /&gt;&lt;hasText val=&quot;1&quot; /&gt;&lt;/Image&gt;&lt;/ThreeDShapeInfo&gt;"/>
</p:tagLst>
</file>

<file path=ppt/tags/tag462.xml><?xml version="1.0" encoding="utf-8"?>
<p:tagLst xmlns:p="http://schemas.openxmlformats.org/presentationml/2006/main">
  <p:tag name="PRESENTER_SHAPEINFO" val="&lt;ThreeDShapeInfo&gt;&lt;uuid val=&quot;{d0391381-f2d2-42e4-9cd7-5e45fed0c7d0}&quot; /&gt;&lt;isInvalidForFieldText val=&quot;0&quot; /&gt;&lt;Image&gt;&lt;filename val=&quot;E:\breeze\content\14339732\1962190371-1\input\breezo\data\asimages\{d0391381-f2d2-42e4-9cd7-5e45fed0c7d0}.png&quot; /&gt;&lt;left val=&quot;429&quot; /&gt;&lt;top val=&quot;209&quot; /&gt;&lt;width val=&quot;401&quot; /&gt;&lt;height val=&quot;64&quot; /&gt;&lt;hasText val=&quot;1&quot; /&gt;&lt;/Image&gt;&lt;/ThreeDShapeInfo&gt;"/>
</p:tagLst>
</file>

<file path=ppt/tags/tag463.xml><?xml version="1.0" encoding="utf-8"?>
<p:tagLst xmlns:p="http://schemas.openxmlformats.org/presentationml/2006/main">
  <p:tag name="PRESENTER_SHAPEINFO" val="&lt;ThreeDShapeInfo&gt;&lt;uuid val=&quot;{84297999-4397-49c2-a251-ab6ff84d9c76}&quot; /&gt;&lt;isInvalidForFieldText val=&quot;0&quot; /&gt;&lt;Image&gt;&lt;filename val=&quot;E:\breeze\content\14339732\1962190371-1\input\breezo\data\asimages\{84297999-4397-49c2-a251-ab6ff84d9c76}.png&quot; /&gt;&lt;left val=&quot;855&quot; /&gt;&lt;top val=&quot;208&quot; /&gt;&lt;width val=&quot;389&quot; /&gt;&lt;height val=&quot;62&quot; /&gt;&lt;hasText val=&quot;1&quot; /&gt;&lt;/Image&gt;&lt;/ThreeDShapeInfo&gt;"/>
</p:tagLst>
</file>

<file path=ppt/tags/tag464.xml><?xml version="1.0" encoding="utf-8"?>
<p:tagLst xmlns:p="http://schemas.openxmlformats.org/presentationml/2006/main">
  <p:tag name="PRESENTER_SHAPEINFO" val="&lt;ThreeDShapeInfo&gt;&lt;uuid val=&quot;{0a2b4343-ce2c-4733-82ca-4d651ba199da}&quot; /&gt;&lt;isInvalidForFieldText val=&quot;0&quot; /&gt;&lt;Image&gt;&lt;filename val=&quot;E:\breeze\content\14339732\1962190371-1\input\breezo\data\asimages\{0a2b4343-ce2c-4733-82ca-4d651ba199da}.png&quot; /&gt;&lt;left val=&quot;132&quot; /&gt;&lt;top val=&quot;220&quot; /&gt;&lt;width val=&quot;78&quot; /&gt;&lt;height val=&quot;29&quot; /&gt;&lt;hasText val=&quot;1&quot; /&gt;&lt;/Image&gt;&lt;/ThreeDShapeInfo&gt;"/>
  <p:tag name="PRESENTER_SHAPETEXTINFO" val="&lt;ShapeTextInfo&gt;&lt;TableIndex row=&quot;-1&quot; col=&quot;-1&quot;&gt;&lt;linesCount val=&quot;1&quot; /&gt;&lt;lineCharCount val=&quot;5&quot; /&gt;&lt;/TableIndex&gt;&lt;/ShapeTextInfo&gt;"/>
</p:tagLst>
</file>

<file path=ppt/tags/tag465.xml><?xml version="1.0" encoding="utf-8"?>
<p:tagLst xmlns:p="http://schemas.openxmlformats.org/presentationml/2006/main">
  <p:tag name="PRESENTER_SHAPEINFO" val="&lt;ThreeDShapeInfo&gt;&lt;uuid val=&quot;{c2bd82f5-f87f-4cfc-abe3-f28b18b03948}&quot; /&gt;&lt;isInvalidForFieldText val=&quot;0&quot; /&gt;&lt;Image&gt;&lt;filename val=&quot;E:\breeze\content\14339732\1962190371-1\input\breezo\data\asimages\{c2bd82f5-f87f-4cfc-abe3-f28b18b03948}.png&quot; /&gt;&lt;left val=&quot;50&quot; /&gt;&lt;top val=&quot;302&quot; /&gt;&lt;width val=&quot;219&quot; /&gt;&lt;height val=&quot;77&quot; /&gt;&lt;hasText val=&quot;1&quot; /&gt;&lt;/Image&gt;&lt;/ThreeDShapeInfo&gt;"/>
  <p:tag name="PRESENTER_SHAPETEXTINFO" val="&lt;ShapeTextInfo&gt;&lt;TableIndex row=&quot;-1&quot; col=&quot;-1&quot;&gt;&lt;linesCount val=&quot;3&quot; /&gt;&lt;lineCharCount val=&quot;9&quot; /&gt;&lt;lineCharCount val=&quot;9&quot; /&gt;&lt;lineCharCount val=&quot;17&quot; /&gt;&lt;/TableIndex&gt;&lt;/ShapeTextInfo&gt;"/>
</p:tagLst>
</file>

<file path=ppt/tags/tag466.xml><?xml version="1.0" encoding="utf-8"?>
<p:tagLst xmlns:p="http://schemas.openxmlformats.org/presentationml/2006/main">
  <p:tag name="PRESENTER_SHAPEINFO" val="&lt;ThreeDShapeInfo&gt;&lt;uuid val=&quot;{4c119e73-2c54-4397-9f2e-d820d7576820}&quot; /&gt;&lt;isInvalidForFieldText val=&quot;0&quot; /&gt;&lt;Image&gt;&lt;filename val=&quot;E:\breeze\content\14339732\1962190371-1\input\breezo\data\asimages\{4c119e73-2c54-4397-9f2e-d820d7576820}.png&quot; /&gt;&lt;left val=&quot;556&quot; /&gt;&lt;top val=&quot;230&quot; /&gt;&lt;width val=&quot;99&quot; /&gt;&lt;height val=&quot;29&quot; /&gt;&lt;hasText val=&quot;1&quot; /&gt;&lt;/Image&gt;&lt;/ThreeDShapeInfo&gt;"/>
  <p:tag name="PRESENTER_SHAPETEXTINFO" val="&lt;ShapeTextInfo&gt;&lt;TableIndex row=&quot;-1&quot; col=&quot;-1&quot;&gt;&lt;linesCount val=&quot;1&quot; /&gt;&lt;lineCharCount val=&quot;4&quot; /&gt;&lt;/TableIndex&gt;&lt;/ShapeTextInfo&gt;"/>
</p:tagLst>
</file>

<file path=ppt/tags/tag467.xml><?xml version="1.0" encoding="utf-8"?>
<p:tagLst xmlns:p="http://schemas.openxmlformats.org/presentationml/2006/main">
  <p:tag name="PRESENTER_SHAPEINFO" val="&lt;ThreeDShapeInfo&gt;&lt;uuid val=&quot;{33176e3a-6ee8-4e70-8dc3-9dce5969f22d}&quot; /&gt;&lt;isInvalidForFieldText val=&quot;0&quot; /&gt;&lt;Image&gt;&lt;filename val=&quot;E:\breeze\content\14339732\1962190371-1\input\breezo\data\asimages\{33176e3a-6ee8-4e70-8dc3-9dce5969f22d}.png&quot; /&gt;&lt;left val=&quot;512&quot; /&gt;&lt;top val=&quot;310&quot; /&gt;&lt;width val=&quot;189&quot; /&gt;&lt;height val=&quot;227&quot; /&gt;&lt;hasText val=&quot;1&quot; /&gt;&lt;/Image&gt;&lt;/ThreeDShapeInfo&gt;"/>
  <p:tag name="PRESENTER_SHAPETEXTINFO" val="&lt;ShapeTextInfo&gt;&lt;TableIndex row=&quot;-1&quot; col=&quot;-1&quot;&gt;&lt;linesCount val=&quot;8&quot; /&gt;&lt;lineCharCount val=&quot;13&quot; /&gt;&lt;lineCharCount val=&quot;11&quot; /&gt;&lt;lineCharCount val=&quot;10&quot; /&gt;&lt;lineCharCount val=&quot;6&quot; /&gt;&lt;lineCharCount val=&quot;16&quot; /&gt;&lt;lineCharCount val=&quot;11&quot; /&gt;&lt;lineCharCount val=&quot;13&quot; /&gt;&lt;lineCharCount val=&quot;8&quot; /&gt;&lt;/TableIndex&gt;&lt;/ShapeTextInfo&gt;"/>
</p:tagLst>
</file>

<file path=ppt/tags/tag468.xml><?xml version="1.0" encoding="utf-8"?>
<p:tagLst xmlns:p="http://schemas.openxmlformats.org/presentationml/2006/main">
  <p:tag name="PRESENTER_SHAPEINFO" val="&lt;ThreeDShapeInfo&gt;&lt;uuid val=&quot;{cf921a30-1b63-4392-a624-cdbcb4222a5e}&quot; /&gt;&lt;isInvalidForFieldText val=&quot;0&quot; /&gt;&lt;Image&gt;&lt;filename val=&quot;E:\breeze\content\14339732\1962190371-1\input\breezo\data\asimages\{cf921a30-1b63-4392-a624-cdbcb4222a5e}.png&quot; /&gt;&lt;left val=&quot;911&quot; /&gt;&lt;top val=&quot;310&quot; /&gt;&lt;width val=&quot;228&quot; /&gt;&lt;height val=&quot;257&quot; /&gt;&lt;hasText val=&quot;1&quot; /&gt;&lt;/Image&gt;&lt;/ThreeDShapeInfo&gt;"/>
  <p:tag name="PRESENTER_SHAPETEXTINFO" val="&lt;ShapeTextInfo&gt;&lt;TableIndex row=&quot;-1&quot; col=&quot;-1&quot;&gt;&lt;linesCount val=&quot;9&quot; /&gt;&lt;lineCharCount val=&quot;14&quot; /&gt;&lt;lineCharCount val=&quot;10&quot; /&gt;&lt;lineCharCount val=&quot;9&quot; /&gt;&lt;lineCharCount val=&quot;19&quot; /&gt;&lt;lineCharCount val=&quot;13&quot; /&gt;&lt;lineCharCount val=&quot;17&quot; /&gt;&lt;lineCharCount val=&quot;15&quot; /&gt;&lt;lineCharCount val=&quot;12&quot; /&gt;&lt;lineCharCount val=&quot;14&quot; /&gt;&lt;/TableIndex&gt;&lt;/ShapeTextInfo&gt;"/>
</p:tagLst>
</file>

<file path=ppt/tags/tag469.xml><?xml version="1.0" encoding="utf-8"?>
<p:tagLst xmlns:p="http://schemas.openxmlformats.org/presentationml/2006/main">
  <p:tag name="PRESENTER_SHAPEINFO" val="&lt;ThreeDShapeInfo&gt;&lt;uuid val=&quot;{3e185ef9-60bb-4dac-9bf5-4d25ea3d28fc}&quot; /&gt;&lt;isInvalidForFieldText val=&quot;0&quot; /&gt;&lt;Image&gt;&lt;filename val=&quot;E:\breeze\content\14339732\1962190371-1\input\breezo\data\asimages\{3e185ef9-60bb-4dac-9bf5-4d25ea3d28fc}.png&quot; /&gt;&lt;left val=&quot;65&quot; /&gt;&lt;top val=&quot;0&quot; /&gt;&lt;width val=&quot;171&quot; /&gt;&lt;height val=&quot;122&quot; /&gt;&lt;hasText val=&quot;1&quot; /&gt;&lt;/Image&gt;&lt;/ThreeDShapeInfo&gt;"/>
</p:tagLst>
</file>

<file path=ppt/tags/tag47.xml><?xml version="1.0" encoding="utf-8"?>
<p:tagLst xmlns:p="http://schemas.openxmlformats.org/presentationml/2006/main">
  <p:tag name="PRESENTER_SHAPEINFO" val="&lt;ThreeDShapeInfo&gt;&lt;uuid val=&quot;{f871c33d-0098-41c6-b27f-18248294b7f9}&quot; /&gt;&lt;isInvalidForFieldText val=&quot;0&quot; /&gt;&lt;Image&gt;&lt;filename val=&quot;E:\breeze\content\14339732\1962190371-1\input\breezo\data\asimages\{f871c33d-0098-41c6-b27f-18248294b7f9}.png&quot; /&gt;&lt;left val=&quot;4&quot; /&gt;&lt;top val=&quot;32&quot; /&gt;&lt;width val=&quot;43&quot; /&gt;&lt;height val=&quot;27&quot; /&gt;&lt;hasText val=&quot;1&quot; /&gt;&lt;/Image&gt;&lt;/ThreeDShapeInfo&gt;"/>
</p:tagLst>
</file>

<file path=ppt/tags/tag470.xml><?xml version="1.0" encoding="utf-8"?>
<p:tagLst xmlns:p="http://schemas.openxmlformats.org/presentationml/2006/main">
  <p:tag name="PRESENTER_SHAPEINFO" val="&lt;ThreeDShapeInfo&gt;&lt;uuid val=&quot;{d0bb4173-72a5-44a6-ba31-9fb1316ff869}&quot; /&gt;&lt;isInvalidForFieldText val=&quot;0&quot; /&gt;&lt;Image&gt;&lt;filename val=&quot;E:\breeze\content\14339732\1962190371-1\input\breezo\data\asimages\{d0bb4173-72a5-44a6-ba31-9fb1316ff869}.png&quot; /&gt;&lt;left val=&quot;1038&quot; /&gt;&lt;top val=&quot;0&quot; /&gt;&lt;width val=&quot;171&quot; /&gt;&lt;height val=&quot;122&quot; /&gt;&lt;hasText val=&quot;1&quot; /&gt;&lt;/Image&gt;&lt;/ThreeDShapeInfo&gt;"/>
</p:tagLst>
</file>

<file path=ppt/tags/tag471.xml><?xml version="1.0" encoding="utf-8"?>
<p:tagLst xmlns:p="http://schemas.openxmlformats.org/presentationml/2006/main">
  <p:tag name="PRESENTER_SHAPEINFO" val="&lt;ThreeDShapeInfo&gt;&lt;uuid val=&quot;{c026e661-7376-45cb-b65b-c391e056da4f}&quot; /&gt;&lt;isInvalidForFieldText val=&quot;0&quot; /&gt;&lt;Image&gt;&lt;filename val=&quot;E:\breeze\content\14339732\1962190371-1\input\breezo\data\asimages\{c026e661-7376-45cb-b65b-c391e056da4f}.png&quot; /&gt;&lt;left val=&quot;0&quot; /&gt;&lt;top val=&quot;518&quot; /&gt;&lt;width val=&quot;154&quot; /&gt;&lt;height val=&quot;202&quot; /&gt;&lt;hasText val=&quot;1&quot; /&gt;&lt;/Image&gt;&lt;/ThreeDShapeInfo&gt;"/>
</p:tagLst>
</file>

<file path=ppt/tags/tag472.xml><?xml version="1.0" encoding="utf-8"?>
<p:tagLst xmlns:p="http://schemas.openxmlformats.org/presentationml/2006/main">
  <p:tag name="PRESENTER_SHAPEINFO" val="&lt;ThreeDShapeInfo&gt;&lt;uuid val=&quot;{dbb205ea-9ae5-41a1-ba24-fb362d074fb3}&quot; /&gt;&lt;isInvalidForFieldText val=&quot;0&quot; /&gt;&lt;Image&gt;&lt;filename val=&quot;E:\breeze\content\14339732\1962190371-1\input\breezo\data\asimages\{dbb205ea-9ae5-41a1-ba24-fb362d074fb3}.png&quot; /&gt;&lt;left val=&quot;1112&quot; /&gt;&lt;top val=&quot;534&quot; /&gt;&lt;width val=&quot;167&quot; /&gt;&lt;height val=&quot;186&quot; /&gt;&lt;hasText val=&quot;1&quot; /&gt;&lt;/Image&gt;&lt;/ThreeDShapeInfo&gt;"/>
</p:tagLst>
</file>

<file path=ppt/tags/tag473.xml><?xml version="1.0" encoding="utf-8"?>
<p:tagLst xmlns:p="http://schemas.openxmlformats.org/presentationml/2006/main">
  <p:tag name="PRESENTER_SHAPEINFO" val="&lt;ThreeDShapeInfo&gt;&lt;uuid val=&quot;{825bc462-d5dd-4944-a2c2-badbca491e0a}&quot; /&gt;&lt;isInvalidForFieldText val=&quot;0&quot; /&gt;&lt;Image&gt;&lt;filename val=&quot;E:\breeze\content\14339732\1962190371-1\input\breezo\data\asimages\{825bc462-d5dd-4944-a2c2-badbca491e0a}.png&quot; /&gt;&lt;left val=&quot;574&quot; /&gt;&lt;top val=&quot;36&quot; /&gt;&lt;width val=&quot;104&quot; /&gt;&lt;height val=&quot;54&quot; /&gt;&lt;hasText val=&quot;1&quot; /&gt;&lt;/Image&gt;&lt;/ThreeDShapeInfo&gt;"/>
  <p:tag name="PRESENTER_SHAPETEXTINFO" val="&lt;ShapeTextInfo&gt;&lt;TableIndex row=&quot;-1&quot; col=&quot;-1&quot;&gt;&lt;linesCount val=&quot;1&quot; /&gt;&lt;lineCharCount val=&quot;5&quot; /&gt;&lt;/TableIndex&gt;&lt;/ShapeTextInfo&gt;"/>
</p:tagLst>
</file>

<file path=ppt/tags/tag474.xml><?xml version="1.0" encoding="utf-8"?>
<p:tagLst xmlns:p="http://schemas.openxmlformats.org/presentationml/2006/main">
  <p:tag name="PRESENTER_SHAPEINFO" val="&lt;ThreeDShapeInfo&gt;&lt;uuid val=&quot;{24c3cb68-209b-4650-8ccc-85bfdeea6f13}&quot; /&gt;&lt;isInvalidForFieldText val=&quot;0&quot; /&gt;&lt;Image&gt;&lt;filename val=&quot;E:\breeze\content\14339732\1962190371-1\input\breezo\data\asimages\{24c3cb68-209b-4650-8ccc-85bfdeea6f13}.png&quot; /&gt;&lt;left val=&quot;898&quot; /&gt;&lt;top val=&quot;230&quot; /&gt;&lt;width val=&quot;277&quot; /&gt;&lt;height val=&quot;29&quot; /&gt;&lt;hasText val=&quot;1&quot; /&gt;&lt;/Image&gt;&lt;/ThreeDShapeInfo&gt;"/>
  <p:tag name="PRESENTER_SHAPETEXTINFO" val="&lt;ShapeTextInfo&gt;&lt;TableIndex row=&quot;-1&quot; col=&quot;-1&quot;&gt;&lt;linesCount val=&quot;1&quot; /&gt;&lt;lineCharCount val=&quot;13&quot; /&gt;&lt;/TableIndex&gt;&lt;/ShapeTextInfo&gt;"/>
</p:tagLst>
</file>

<file path=ppt/tags/tag475.xml><?xml version="1.0" encoding="utf-8"?>
<p:tagLst xmlns:p="http://schemas.openxmlformats.org/presentationml/2006/main">
  <p:tag name="PRESENTER_SHAPEINFO" val="&lt;ThreeDShapeInfo&gt;&lt;uuid val=&quot;{90576989-d6d4-4fd6-8d0d-3e006f3ff57c}&quot; /&gt;&lt;isInvalidForFieldText val=&quot;0&quot; /&gt;&lt;Image&gt;&lt;filename val=&quot;E:\breeze\content\14339732\1962190371-1\input\breezo\data\asimages\{90576989-d6d4-4fd6-8d0d-3e006f3ff57c}.png&quot; /&gt;&lt;left val=&quot;0&quot; /&gt;&lt;top val=&quot;628&quot; /&gt;&lt;width val=&quot;160&quot; /&gt;&lt;height val=&quot;91&quot; /&gt;&lt;hasText val=&quot;1&quot; /&gt;&lt;/Image&gt;&lt;/ThreeDShapeInfo&gt;"/>
</p:tagLst>
</file>

<file path=ppt/tags/tag476.xml><?xml version="1.0" encoding="utf-8"?>
<p:tagLst xmlns:p="http://schemas.openxmlformats.org/presentationml/2006/main">
  <p:tag name="PRESENTER_SHAPEINFO" val="&lt;ThreeDShapeInfo&gt;&lt;uuid val=&quot;{2372a3a5-57fc-49ae-bd93-80dcee878657}&quot; /&gt;&lt;isInvalidForFieldText val=&quot;0&quot; /&gt;&lt;Image&gt;&lt;filename val=&quot;E:\breeze\content\14339732\1962190371-1\input\breezo\data\asimages\{2372a3a5-57fc-49ae-bd93-80dcee878657}.png&quot; /&gt;&lt;left val=&quot;1055&quot; /&gt;&lt;top val=&quot;628&quot; /&gt;&lt;width val=&quot;191&quot; /&gt;&lt;height val=&quot;67&quot; /&gt;&lt;hasText val=&quot;1&quot; /&gt;&lt;/Image&gt;&lt;/ThreeDShapeInfo&gt;"/>
</p:tagLst>
</file>

<file path=ppt/tags/tag477.xml><?xml version="1.0" encoding="utf-8"?>
<p:tagLst xmlns:p="http://schemas.openxmlformats.org/presentationml/2006/main">
  <p:tag name="HTML_SHAPEINFO" val="&lt;SlideThumbPath val=&quot;SlideTemp.PNG&quot;/&gt;"/>
</p:tagLst>
</file>

<file path=ppt/tags/tag478.xml><?xml version="1.0" encoding="utf-8"?>
<p:tagLst xmlns:p="http://schemas.openxmlformats.org/presentationml/2006/main">
  <p:tag name="PRESENTER_SHAPEINFO" val="&lt;ThreeDShapeInfo&gt;&lt;uuid val=&quot;{e610d138-b17c-4a01-b5ea-7e620b817590}&quot; /&gt;&lt;isInvalidForFieldText val=&quot;0&quot; /&gt;&lt;Image&gt;&lt;filename val=&quot;E:\breeze\content\14339732\1962190371-1\input\breezo\data\asimages\{e610d138-b17c-4a01-b5ea-7e620b817590}.png&quot; /&gt;&lt;left val=&quot;638&quot; /&gt;&lt;top val=&quot;192&quot; /&gt;&lt;width val=&quot;549&quot; /&gt;&lt;height val=&quot;43&quot; /&gt;&lt;hasText val=&quot;1&quot; /&gt;&lt;/Image&gt;&lt;/ThreeDShapeInfo&gt;"/>
  <p:tag name="PRESENTER_SHAPETEXTINFO" val="&lt;ShapeTextInfo&gt;&lt;TableIndex row=&quot;-1&quot; col=&quot;-1&quot;&gt;&lt;linesCount val=&quot;1&quot; /&gt;&lt;lineCharCount val=&quot;21&quot; /&gt;&lt;/TableIndex&gt;&lt;/ShapeTextInfo&gt;"/>
</p:tagLst>
</file>

<file path=ppt/tags/tag479.xml><?xml version="1.0" encoding="utf-8"?>
<p:tagLst xmlns:p="http://schemas.openxmlformats.org/presentationml/2006/main">
  <p:tag name="PRESENTER_SHAPEINFO" val="&lt;ThreeDShapeInfo&gt;&lt;uuid val=&quot;{953d1656-fd47-464c-a8c6-e0d5843b9109}&quot; /&gt;&lt;isInvalidForFieldText val=&quot;0&quot; /&gt;&lt;Image&gt;&lt;filename val=&quot;E:\breeze\content\14339732\1962190371-1\input\breezo\data\asimages\{953d1656-fd47-464c-a8c6-e0d5843b9109}.png&quot; /&gt;&lt;left val=&quot;570&quot; /&gt;&lt;top val=&quot;279&quot; /&gt;&lt;width val=&quot;676&quot; /&gt;&lt;height val=&quot;280&quot; /&gt;&lt;hasText val=&quot;1&quot; /&gt;&lt;/Image&gt;&lt;/ThreeDShapeInfo&gt;"/>
  <p:tag name="PRESENTER_SHAPETEXTINFO" val="&lt;ShapeTextInfo&gt;&lt;TableIndex row=&quot;-1&quot; col=&quot;-1&quot;&gt;&lt;linesCount val=&quot;7&quot; /&gt;&lt;lineCharCount val=&quot;38&quot; /&gt;&lt;lineCharCount val=&quot;56&quot; /&gt;&lt;lineCharCount val=&quot;39&quot; /&gt;&lt;lineCharCount val=&quot;63&quot; /&gt;&lt;lineCharCount val=&quot;28&quot; /&gt;&lt;lineCharCount val=&quot;21&quot; /&gt;&lt;lineCharCount val=&quot;11&quot; /&gt;&lt;/TableIndex&gt;&lt;/ShapeTextInfo&gt;"/>
</p:tagLst>
</file>

<file path=ppt/tags/tag48.xml><?xml version="1.0" encoding="utf-8"?>
<p:tagLst xmlns:p="http://schemas.openxmlformats.org/presentationml/2006/main">
  <p:tag name="PRESENTER_SHAPETEXTINFO" val="&lt;ShapeTextInfo&gt;&lt;TableIndex row=&quot;-1&quot; col=&quot;-1&quot;&gt;&lt;linesCount val=&quot;1&quot; /&gt;&lt;lineCharCount val=&quot;3&quot; /&gt;&lt;/TableIndex&gt;&lt;/ShapeTextInfo&gt;"/>
</p:tagLst>
</file>

<file path=ppt/tags/tag480.xml><?xml version="1.0" encoding="utf-8"?>
<p:tagLst xmlns:p="http://schemas.openxmlformats.org/presentationml/2006/main">
  <p:tag name="PRESENTER_SHAPEINFO" val="&lt;ThreeDShapeInfo&gt;&lt;uuid val=&quot;{6bc26cf8-a404-406f-983e-595b96b4d845}&quot; /&gt;&lt;isInvalidForFieldText val=&quot;0&quot; /&gt;&lt;Image&gt;&lt;filename val=&quot;E:\breeze\content\14339732\1962190371-1\input\breezo\data\asimages\{6bc26cf8-a404-406f-983e-595b96b4d845}.png&quot; /&gt;&lt;left val=&quot;593&quot; /&gt;&lt;top val=&quot;237&quot; /&gt;&lt;width val=&quot;615&quot; /&gt;&lt;height val=&quot;17&quot; /&gt;&lt;hasText val=&quot;1&quot; /&gt;&lt;/Image&gt;&lt;/ThreeDShapeInfo&gt;"/>
</p:tagLst>
</file>

<file path=ppt/tags/tag481.xml><?xml version="1.0" encoding="utf-8"?>
<p:tagLst xmlns:p="http://schemas.openxmlformats.org/presentationml/2006/main">
  <p:tag name="PRESENTER_SHAPEINFO" val="&lt;ThreeDShapeInfo&gt;&lt;uuid val=&quot;{c42f95ae-a6b8-45f4-b2f3-44051e0e7fd8}&quot; /&gt;&lt;isInvalidForFieldText val=&quot;0&quot; /&gt;&lt;Image&gt;&lt;filename val=&quot;E:\breeze\content\14339732\1962190371-1\input\breezo\data\asimages\{c42f95ae-a6b8-45f4-b2f3-44051e0e7fd8}.png&quot; /&gt;&lt;left val=&quot;0&quot; /&gt;&lt;top val=&quot;647&quot; /&gt;&lt;width val=&quot;1298&quot; /&gt;&lt;height val=&quot;73&quot; /&gt;&lt;hasText val=&quot;1&quot; /&gt;&lt;/Image&gt;&lt;/ThreeDShapeInfo&gt;"/>
</p:tagLst>
</file>

<file path=ppt/tags/tag482.xml><?xml version="1.0" encoding="utf-8"?>
<p:tagLst xmlns:p="http://schemas.openxmlformats.org/presentationml/2006/main">
  <p:tag name="PRESENTER_SHAPEINFO" val="&lt;ThreeDShapeInfo&gt;&lt;uuid val=&quot;{3dc001e1-33ef-4b70-bd9f-d96fbdacc57f}&quot; /&gt;&lt;isInvalidForFieldText val=&quot;0&quot; /&gt;&lt;Image&gt;&lt;filename val=&quot;E:\breeze\content\14339732\1962190371-1\input\breezo\data\asimages\{3dc001e1-33ef-4b70-bd9f-d96fbdacc57f}.png&quot; /&gt;&lt;left val=&quot;989&quot; /&gt;&lt;top val=&quot;0&quot; /&gt;&lt;width val=&quot;291&quot; /&gt;&lt;height val=&quot;135&quot; /&gt;&lt;hasText val=&quot;1&quot; /&gt;&lt;/Image&gt;&lt;/ThreeDShapeInfo&gt;"/>
</p:tagLst>
</file>

<file path=ppt/tags/tag483.xml><?xml version="1.0" encoding="utf-8"?>
<p:tagLst xmlns:p="http://schemas.openxmlformats.org/presentationml/2006/main">
  <p:tag name="PRESENTER_SHAPEINFO" val="&lt;ThreeDShapeInfo&gt;&lt;uuid val=&quot;{b06efe28-0503-4bdc-abe4-ecbecc19d064}&quot; /&gt;&lt;isInvalidForFieldText val=&quot;0&quot; /&gt;&lt;Image&gt;&lt;filename val=&quot;E:\breeze\content\14339732\1962190371-1\input\breezo\data\asimages\{b06efe28-0503-4bdc-abe4-ecbecc19d064}.png&quot; /&gt;&lt;left val=&quot;75&quot; /&gt;&lt;top val=&quot;154&quot; /&gt;&lt;width val=&quot;415&quot; /&gt;&lt;height val=&quot;376&quot; /&gt;&lt;hasText val=&quot;1&quot; /&gt;&lt;/Image&gt;&lt;/ThreeDShapeInfo&gt;"/>
</p:tagLst>
</file>

<file path=ppt/tags/tag484.xml><?xml version="1.0" encoding="utf-8"?>
<p:tagLst xmlns:p="http://schemas.openxmlformats.org/presentationml/2006/main">
  <p:tag name="PRESENTER_SHAPEINFO" val="&lt;ThreeDShapeInfo&gt;&lt;uuid val=&quot;{445c4980-b3ca-4f12-905d-ad1ca2c32e41}&quot; /&gt;&lt;isInvalidForFieldText val=&quot;0&quot; /&gt;&lt;Image&gt;&lt;filename val=&quot;E:\breeze\content\14339732\1962190371-1\input\breezo\data\asimages\{445c4980-b3ca-4f12-905d-ad1ca2c32e41}.png&quot; /&gt;&lt;left val=&quot;135&quot; /&gt;&lt;top val=&quot;202&quot; /&gt;&lt;width val=&quot;268&quot; /&gt;&lt;height val=&quot;290&quot; /&gt;&lt;hasText val=&quot;1&quot; /&gt;&lt;/Image&gt;&lt;/ThreeDShapeInfo&gt;"/>
</p:tagLst>
</file>

<file path=ppt/tags/tag485.xml><?xml version="1.0" encoding="utf-8"?>
<p:tagLst xmlns:p="http://schemas.openxmlformats.org/presentationml/2006/main">
  <p:tag name="PRESENTER_SHAPEINFO" val="&lt;ThreeDShapeInfo&gt;&lt;uuid val=&quot;{216c467b-dcb9-4cd7-ba43-701d2509a6fb}&quot; /&gt;&lt;isInvalidForFieldText val=&quot;0&quot; /&gt;&lt;Image&gt;&lt;filename val=&quot;E:\breeze\content\14339732\1962190371-1\input\breezo\data\asimages\{216c467b-dcb9-4cd7-ba43-701d2509a6fb}.png&quot; /&gt;&lt;left val=&quot;0&quot; /&gt;&lt;top val=&quot;628&quot; /&gt;&lt;width val=&quot;160&quot; /&gt;&lt;height val=&quot;91&quot; /&gt;&lt;hasText val=&quot;1&quot; /&gt;&lt;/Image&gt;&lt;/ThreeDShapeInfo&gt;"/>
</p:tagLst>
</file>

<file path=ppt/tags/tag486.xml><?xml version="1.0" encoding="utf-8"?>
<p:tagLst xmlns:p="http://schemas.openxmlformats.org/presentationml/2006/main">
  <p:tag name="PRESENTER_SHAPEINFO" val="&lt;ThreeDShapeInfo&gt;&lt;uuid val=&quot;{3045fbd9-3964-4354-91c6-fd6cfe3c2878}&quot; /&gt;&lt;isInvalidForFieldText val=&quot;0&quot; /&gt;&lt;Image&gt;&lt;filename val=&quot;E:\breeze\content\14339732\1962190371-1\input\breezo\data\asimages\{3045fbd9-3964-4354-91c6-fd6cfe3c2878}.png&quot; /&gt;&lt;left val=&quot;1066&quot; /&gt;&lt;top val=&quot;647&quot; /&gt;&lt;width val=&quot;191&quot; /&gt;&lt;height val=&quot;66&quot; /&gt;&lt;hasText val=&quot;1&quot; /&gt;&lt;/Image&gt;&lt;/ThreeDShapeInfo&gt;"/>
</p:tagLst>
</file>

<file path=ppt/tags/tag487.xml><?xml version="1.0" encoding="utf-8"?>
<p:tagLst xmlns:p="http://schemas.openxmlformats.org/presentationml/2006/main">
  <p:tag name="HTML_SHAPEINFO" val="&lt;SlideThumbPath val=&quot;SlideTemp.PNG&quot;/&gt;"/>
</p:tagLst>
</file>

<file path=ppt/tags/tag488.xml><?xml version="1.0" encoding="utf-8"?>
<p:tagLst xmlns:p="http://schemas.openxmlformats.org/presentationml/2006/main">
  <p:tag name="PRESENTER_SHAPEINFO" val="&lt;ThreeDShapeInfo&gt;&lt;uuid val=&quot;{3d15c42c-c540-4c46-8208-d3c6332b1bcd}&quot; /&gt;&lt;isInvalidForFieldText val=&quot;0&quot; /&gt;&lt;Image&gt;&lt;filename val=&quot;E:\breeze\content\14339732\1962190371-1\input\breezo\data\asimages\{3d15c42c-c540-4c46-8208-d3c6332b1bcd}.png&quot; /&gt;&lt;left val=&quot;94&quot; /&gt;&lt;top val=&quot;30&quot; /&gt;&lt;width val=&quot;301&quot; /&gt;&lt;height val=&quot;42&quot; /&gt;&lt;hasText val=&quot;1&quot; /&gt;&lt;/Image&gt;&lt;/ThreeDShapeInfo&gt;"/>
  <p:tag name="PRESENTER_SHAPETEXTINFO" val="&lt;ShapeTextInfo&gt;&lt;TableIndex row=&quot;-1&quot; col=&quot;-1&quot;&gt;&lt;linesCount val=&quot;1&quot; /&gt;&lt;lineCharCount val=&quot;14&quot; /&gt;&lt;/TableIndex&gt;&lt;/ShapeTextInfo&gt;"/>
</p:tagLst>
</file>

<file path=ppt/tags/tag489.xml><?xml version="1.0" encoding="utf-8"?>
<p:tagLst xmlns:p="http://schemas.openxmlformats.org/presentationml/2006/main">
  <p:tag name="PRESENTER_SHAPEINFO" val="&lt;ThreeDShapeInfo&gt;&lt;uuid val=&quot;{4175cf18-4781-4633-9e41-bebcaf066729}&quot; /&gt;&lt;isInvalidForFieldText val=&quot;0&quot; /&gt;&lt;Image&gt;&lt;filename val=&quot;E:\breeze\content\14339732\1962190371-1\input\breezo\data\asimages\{4175cf18-4781-4633-9e41-bebcaf066729}.png&quot; /&gt;&lt;left val=&quot;61&quot; /&gt;&lt;top val=&quot;411&quot; /&gt;&lt;width val=&quot;516&quot; /&gt;&lt;height val=&quot;239&quot; /&gt;&lt;hasText val=&quot;1&quot; /&gt;&lt;/Image&gt;&lt;/ThreeDShapeInfo&gt;"/>
  <p:tag name="PRESENTER_SHAPETEXTINFO" val="&lt;ShapeTextInfo&gt;&lt;TableIndex row=&quot;-1&quot; col=&quot;-1&quot;&gt;&lt;linesCount val=&quot;6&quot; /&gt;&lt;lineCharCount val=&quot;75&quot; /&gt;&lt;lineCharCount val=&quot;28&quot; /&gt;&lt;lineCharCount val=&quot;21&quot; /&gt;&lt;lineCharCount val=&quot;41&quot; /&gt;&lt;lineCharCount val=&quot;18&quot; /&gt;&lt;lineCharCount val=&quot;36&quot; /&gt;&lt;/TableIndex&gt;&lt;/ShapeTextInfo&gt;"/>
</p:tagLst>
</file>

<file path=ppt/tags/tag49.xml><?xml version="1.0" encoding="utf-8"?>
<p:tagLst xmlns:p="http://schemas.openxmlformats.org/presentationml/2006/main">
  <p:tag name="PRESENTER_SHAPETEXTINFO" val="&lt;ShapeTextInfo&gt;&lt;TableIndex row=&quot;-1&quot; col=&quot;-1&quot;&gt;&lt;linesCount val=&quot;1&quot; /&gt;&lt;lineCharCount val=&quot;31&quot; /&gt;&lt;/TableIndex&gt;&lt;/ShapeTextInfo&gt;"/>
</p:tagLst>
</file>

<file path=ppt/tags/tag490.xml><?xml version="1.0" encoding="utf-8"?>
<p:tagLst xmlns:p="http://schemas.openxmlformats.org/presentationml/2006/main">
  <p:tag name="PRESENTER_SHAPEINFO" val="&lt;ThreeDShapeInfo&gt;&lt;uuid val=&quot;{274350ea-bf82-479d-8239-11a716c3d362}&quot; /&gt;&lt;isInvalidForFieldText val=&quot;0&quot; /&gt;&lt;Image&gt;&lt;filename val=&quot;E:\breeze\content\14339732\1962190371-1\input\breezo\data\asimages\{274350ea-bf82-479d-8239-11a716c3d362}.png&quot; /&gt;&lt;left val=&quot;116&quot; /&gt;&lt;top val=&quot;618&quot; /&gt;&lt;width val=&quot;445&quot; /&gt;&lt;height val=&quot;31&quot; /&gt;&lt;hasText val=&quot;1&quot; /&gt;&lt;/Image&gt;&lt;/ThreeDShapeInfo&gt;"/>
  <p:tag name="PRESENTER_SHAPETEXTINFO" val="&lt;ShapeTextInfo&gt;&lt;TableIndex row=&quot;-1&quot; col=&quot;-1&quot;&gt;&lt;linesCount val=&quot;1&quot; /&gt;&lt;lineCharCount val=&quot;1&quot; /&gt;&lt;/TableIndex&gt;&lt;/ShapeTextInfo&gt;"/>
</p:tagLst>
</file>

<file path=ppt/tags/tag491.xml><?xml version="1.0" encoding="utf-8"?>
<p:tagLst xmlns:p="http://schemas.openxmlformats.org/presentationml/2006/main">
  <p:tag name="PRESENTER_SHAPEINFO" val="&lt;ThreeDShapeInfo&gt;&lt;uuid val=&quot;{c8f8a497-65b2-46f5-859b-12746f034b1c}&quot; /&gt;&lt;isInvalidForFieldText val=&quot;0&quot; /&gt;&lt;Image&gt;&lt;filename val=&quot;E:\breeze\content\14339732\1962190371-1\input\breezo\data\asimages\{c8f8a497-65b2-46f5-859b-12746f034b1c}.png&quot; /&gt;&lt;left val=&quot;510&quot; /&gt;&lt;top val=&quot;618&quot; /&gt;&lt;width val=&quot;18&quot; /&gt;&lt;height val=&quot;31&quot; /&gt;&lt;hasText val=&quot;1&quot; /&gt;&lt;/Image&gt;&lt;/ThreeDShapeInfo&gt;"/>
  <p:tag name="PRESENTER_SHAPETEXTINFO" val="&lt;ShapeTextInfo&gt;&lt;TableIndex row=&quot;-1&quot; col=&quot;-1&quot;&gt;&lt;linesCount val=&quot;1&quot; /&gt;&lt;lineCharCount val=&quot;1&quot; /&gt;&lt;/TableIndex&gt;&lt;/ShapeTextInfo&gt;"/>
</p:tagLst>
</file>

<file path=ppt/tags/tag492.xml><?xml version="1.0" encoding="utf-8"?>
<p:tagLst xmlns:p="http://schemas.openxmlformats.org/presentationml/2006/main">
  <p:tag name="ARTICULATE_SLIDE_THUMBNAIL_REFRESH" val="1"/>
  <p:tag name="HTML_SHAPEINFO" val="&lt;SlideThumbPath val=&quot;SlideTemp.PNG&quot;/&gt;"/>
</p:tagLst>
</file>

<file path=ppt/tags/tag493.xml><?xml version="1.0" encoding="utf-8"?>
<p:tagLst xmlns:p="http://schemas.openxmlformats.org/presentationml/2006/main">
  <p:tag name="PRESENTER_SHAPEINFO" val="&lt;ThreeDShapeInfo&gt;&lt;uuid val=&quot;{c909d9c7-4d1b-45a4-96d7-0361178386e0}&quot; /&gt;&lt;isInvalidForFieldText val=&quot;0&quot; /&gt;&lt;Image&gt;&lt;filename val=&quot;E:\breeze\content\14339732\1962190371-1\input\breezo\data\asimages\{c909d9c7-4d1b-45a4-96d7-0361178386e0}.png&quot; /&gt;&lt;left val=&quot;1219&quot; /&gt;&lt;top val=&quot;679&quot; /&gt;&lt;width val=&quot;21&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494.xml><?xml version="1.0" encoding="utf-8"?>
<p:tagLst xmlns:p="http://schemas.openxmlformats.org/presentationml/2006/main">
  <p:tag name="PRESENTER_SHAPEINFO" val="&lt;ThreeDShapeInfo&gt;&lt;uuid val=&quot;{9a238a64-9ebc-4184-aac6-66fa4ece9b3f}&quot; /&gt;&lt;isInvalidForFieldText val=&quot;0&quot; /&gt;&lt;Image&gt;&lt;filename val=&quot;E:\breeze\content\14339732\1962190371-1\input\breezo\data\asimages\{9a238a64-9ebc-4184-aac6-66fa4ece9b3f}.png&quot; /&gt;&lt;left val=&quot;94&quot; /&gt;&lt;top val=&quot;336&quot; /&gt;&lt;width val=&quot;436&quot; /&gt;&lt;height val=&quot;52&quot; /&gt;&lt;hasText val=&quot;1&quot; /&gt;&lt;/Image&gt;&lt;/ThreeDShapeInfo&gt;"/>
  <p:tag name="PRESENTER_SHAPETEXTINFO" val="&lt;ShapeTextInfo&gt;&lt;TableIndex row=&quot;-1&quot; col=&quot;-1&quot;&gt;&lt;linesCount val=&quot;1&quot; /&gt;&lt;lineCharCount val=&quot;18&quot; /&gt;&lt;/TableIndex&gt;&lt;/ShapeTextInfo&gt;"/>
</p:tagLst>
</file>

<file path=ppt/tags/tag495.xml><?xml version="1.0" encoding="utf-8"?>
<p:tagLst xmlns:p="http://schemas.openxmlformats.org/presentationml/2006/main">
  <p:tag name="PRESENTER_SHAPEINFO" val="&lt;ThreeDShapeInfo&gt;&lt;uuid val=&quot;{2cfb5617-92a0-4e64-a29b-6b127956fc3e}&quot; /&gt;&lt;isInvalidForFieldText val=&quot;0&quot; /&gt;&lt;Image&gt;&lt;filename val=&quot;E:\breeze\content\14339732\1962190371-1\input\breezo\data\asimages\{2cfb5617-92a0-4e64-a29b-6b127956fc3e}.png&quot; /&gt;&lt;left val=&quot;96&quot; /&gt;&lt;top val=&quot;456&quot; /&gt;&lt;width val=&quot;544&quot; /&gt;&lt;height val=&quot;104&quot; /&gt;&lt;hasText val=&quot;1&quot; /&gt;&lt;/Image&gt;&lt;/ThreeDShapeInfo&gt;"/>
  <p:tag name="PRESENTER_SHAPETEXTINFO" val="&lt;ShapeTextInfo&gt;&lt;TableIndex row=&quot;-1&quot; col=&quot;-1&quot;&gt;&lt;linesCount val=&quot;2&quot; /&gt;&lt;lineCharCount val=&quot;91&quot; /&gt;&lt;lineCharCount val=&quot;45&quot; /&gt;&lt;/TableIndex&gt;&lt;/ShapeTextInfo&gt;"/>
</p:tagLst>
</file>

<file path=ppt/tags/tag496.xml><?xml version="1.0" encoding="utf-8"?>
<p:tagLst xmlns:p="http://schemas.openxmlformats.org/presentationml/2006/main">
  <p:tag name="HTML_SHAPEINFO" val="&lt;SlideThumbPath val=&quot;SlideTemp.PNG&quot;/&gt;"/>
</p:tagLst>
</file>

<file path=ppt/tags/tag497.xml><?xml version="1.0" encoding="utf-8"?>
<p:tagLst xmlns:p="http://schemas.openxmlformats.org/presentationml/2006/main">
  <p:tag name="PRESENTER_SHAPEINFO" val="&lt;ThreeDShapeInfo&gt;&lt;uuid val=&quot;{9dd7e0cd-449f-42b4-b9b2-0db7864ef71d}&quot; /&gt;&lt;isInvalidForFieldText val=&quot;0&quot; /&gt;&lt;Image&gt;&lt;filename val=&quot;E:\breeze\content\14339732\1962190371-1\input\breezo\data\asimages\{9dd7e0cd-449f-42b4-b9b2-0db7864ef71d}.png&quot; /&gt;&lt;left val=&quot;377&quot; /&gt;&lt;top val=&quot;160&quot; /&gt;&lt;width val=&quot;803&quot; /&gt;&lt;height val=&quot;293&quot; /&gt;&lt;hasText val=&quot;1&quot; /&gt;&lt;/Image&gt;&lt;/ThreeDShapeInfo&gt;"/>
  <p:tag name="PRESENTER_SHAPETEXTINFO" val="&lt;ShapeTextInfo&gt;&lt;TableIndex row=&quot;-1&quot; col=&quot;-1&quot;&gt;&lt;linesCount val=&quot;1&quot; /&gt;&lt;lineCharCount val=&quot;138&quot; /&gt;&lt;/TableIndex&gt;&lt;/ShapeTextInfo&gt;"/>
</p:tagLst>
</file>

<file path=ppt/tags/tag498.xml><?xml version="1.0" encoding="utf-8"?>
<p:tagLst xmlns:p="http://schemas.openxmlformats.org/presentationml/2006/main">
  <p:tag name="PRESENTER_SHAPEINFO" val="&lt;ThreeDShapeInfo&gt;&lt;uuid val=&quot;{a08a3ed7-ac95-4138-ada1-21dcacbf266b}&quot; /&gt;&lt;isInvalidForFieldText val=&quot;0&quot; /&gt;&lt;Image&gt;&lt;filename val=&quot;E:\breeze\content\14339732\1962190371-1\input\breezo\data\asimages\{a08a3ed7-ac95-4138-ada1-21dcacbf266b}.png&quot; /&gt;&lt;left val=&quot;741&quot; /&gt;&lt;top val=&quot;534&quot; /&gt;&lt;width val=&quot;441&quot; /&gt;&lt;height val=&quot;81&quot; /&gt;&lt;hasText val=&quot;1&quot; /&gt;&lt;/Image&gt;&lt;/ThreeDShapeInfo&gt;"/>
  <p:tag name="PRESENTER_SHAPETEXTINFO" val="&lt;ShapeTextInfo&gt;&lt;TableIndex row=&quot;-1&quot; col=&quot;-1&quot;&gt;&lt;linesCount val=&quot;3&quot; /&gt;&lt;lineCharCount val=&quot;18&quot; /&gt;&lt;lineCharCount val=&quot;36&quot; /&gt;&lt;lineCharCount val=&quot;42&quot; /&gt;&lt;/TableIndex&gt;&lt;/ShapeTextInfo&gt;"/>
</p:tagLst>
</file>

<file path=ppt/tags/tag499.xml><?xml version="1.0" encoding="utf-8"?>
<p:tagLst xmlns:p="http://schemas.openxmlformats.org/presentationml/2006/main">
  <p:tag name="PRESENTER_SHAPEINFO" val="&lt;ThreeDShapeInfo&gt;&lt;uuid val=&quot;{b5c77691-727b-4408-a78a-2c6463905112}&quot; /&gt;&lt;isInvalidForFieldText val=&quot;0&quot; /&gt;&lt;Image&gt;&lt;filename val=&quot;E:\breeze\content\14339732\1962190371-1\input\breezo\data\asimages\{b5c77691-727b-4408-a78a-2c6463905112}.png&quot; /&gt;&lt;left val=&quot;1125&quot; /&gt;&lt;top val=&quot;496&quot; /&gt;&lt;width val=&quot;55&quot; /&gt;&lt;height val=&quot;17&quot; /&gt;&lt;hasText val=&quot;1&quot; /&gt;&lt;/Image&gt;&lt;/ThreeDShapeInfo&gt;"/>
  <p:tag name="PRESENTER_SHAPETEXTINFO" val="&lt;ShapeTextInfo&gt;&lt;TableIndex row=&quot;-1&quot; col=&quot;-1&quot;&gt;&lt;linesCount val=&quot;1&quot; /&gt;&lt;lineCharCount val=&quot;6&quot; /&gt;&lt;/TableIndex&gt;&lt;/ShapeTextInfo&gt;"/>
</p:tagLst>
</file>

<file path=ppt/tags/tag5.xml><?xml version="1.0" encoding="utf-8"?>
<p:tagLst xmlns:p="http://schemas.openxmlformats.org/presentationml/2006/main">
  <p:tag name="PRESENTER_SHAPEINFO" val="&lt;ThreeDShapeInfo&gt;&lt;uuid val=&quot;&quot; /&gt;&lt;isInvalidForFieldText val=&quot;0&quot; /&gt;&lt;Image&gt;&lt;filename val=&quot;E:\breeze\content\14339732\1962190371-1\input\breezo\data\asimages\{4202af57-95e1-44e4-9765-c1cba54bf026}.png&quot; /&gt;&lt;left val=&quot;142&quot; /&gt;&lt;top val=&quot;12&quot; /&gt;&lt;width val=&quot;399&quot; /&gt;&lt;height val=&quot;81&quot; /&gt;&lt;hasText val=&quot;1&quot; /&gt;&lt;/Image&gt;&lt;/ThreeDShapeInfo&gt;"/>
</p:tagLst>
</file>

<file path=ppt/tags/tag50.xml><?xml version="1.0" encoding="utf-8"?>
<p:tagLst xmlns:p="http://schemas.openxmlformats.org/presentationml/2006/main">
  <p:tag name="PRESENTER_SHAPETEXTINFO" val="&lt;ShapeTextInfo&gt;&lt;TableIndex row=&quot;-1&quot; col=&quot;-1&quot;&gt;&lt;linesCount val=&quot;5&quot; /&gt;&lt;lineCharCount val=&quot;23&quot; /&gt;&lt;lineCharCount val=&quot;28&quot; /&gt;&lt;lineCharCount val=&quot;16&quot; /&gt;&lt;lineCharCount val=&quot;13&quot; /&gt;&lt;lineCharCount val=&quot;11&quot; /&gt;&lt;/TableIndex&gt;&lt;/ShapeTextInfo&gt;"/>
</p:tagLst>
</file>

<file path=ppt/tags/tag500.xml><?xml version="1.0" encoding="utf-8"?>
<p:tagLst xmlns:p="http://schemas.openxmlformats.org/presentationml/2006/main">
  <p:tag name="PRESENTER_SHAPEINFO" val="&lt;ThreeDShapeInfo&gt;&lt;uuid val=&quot;{6b76f51c-d095-47d2-a651-a654e7a657c6}&quot; /&gt;&lt;isInvalidForFieldText val=&quot;0&quot; /&gt;&lt;Image&gt;&lt;filename val=&quot;E:\breeze\content\14339732\1962190371-1\input\breezo\data\asimages\{6b76f51c-d095-47d2-a651-a654e7a657c6}.png&quot; /&gt;&lt;left val=&quot;1059&quot; /&gt;&lt;top val=&quot;634&quot; /&gt;&lt;width val=&quot;191&quot; /&gt;&lt;height val=&quot;66&quot; /&gt;&lt;hasText val=&quot;1&quot; /&gt;&lt;/Image&gt;&lt;/ThreeDShapeInfo&gt;"/>
</p:tagLst>
</file>

<file path=ppt/tags/tag501.xml><?xml version="1.0" encoding="utf-8"?>
<p:tagLst xmlns:p="http://schemas.openxmlformats.org/presentationml/2006/main">
  <p:tag name="HTML_SHAPEINFO" val="&lt;SlideThumbPath val=&quot;SlideTemp.PNG&quot;/&gt;"/>
</p:tagLst>
</file>

<file path=ppt/tags/tag502.xml><?xml version="1.0" encoding="utf-8"?>
<p:tagLst xmlns:p="http://schemas.openxmlformats.org/presentationml/2006/main">
  <p:tag name="PRESENTER_SHAPEINFO" val="&lt;ThreeDShapeInfo&gt;&lt;uuid val=&quot;{017a93db-0a82-400f-b26f-c7739fed81d2}&quot; /&gt;&lt;isInvalidForFieldText val=&quot;0&quot; /&gt;&lt;Image&gt;&lt;filename val=&quot;E:\breeze\content\14339732\1962190371-1\input\breezo\data\asimages\{017a93db-0a82-400f-b26f-c7739fed81d2}.png&quot; /&gt;&lt;left val=&quot;60&quot; /&gt;&lt;top val=&quot;32&quot; /&gt;&lt;width val=&quot;923&quot; /&gt;&lt;height val=&quot;121&quot; /&gt;&lt;hasText val=&quot;1&quot; /&gt;&lt;/Image&gt;&lt;/ThreeDShapeInfo&gt;"/>
  <p:tag name="PRESENTER_SHAPETEXTINFO" val="&lt;ShapeTextInfo&gt;&lt;TableIndex row=&quot;-1&quot; col=&quot;-1&quot;&gt;&lt;linesCount val=&quot;1&quot; /&gt;&lt;lineCharCount val=&quot;47&quot; /&gt;&lt;/TableIndex&gt;&lt;/ShapeTextInfo&gt;"/>
</p:tagLst>
</file>

<file path=ppt/tags/tag503.xml><?xml version="1.0" encoding="utf-8"?>
<p:tagLst xmlns:p="http://schemas.openxmlformats.org/presentationml/2006/main">
  <p:tag name="PRESENTER_SHAPEINFO" val="&lt;ThreeDShapeInfo&gt;&lt;uuid val=&quot;{7345a17c-fd71-4975-8b97-d6ecd15bef3b}&quot; /&gt;&lt;isInvalidForFieldText val=&quot;0&quot; /&gt;&lt;Image&gt;&lt;filename val=&quot;E:\breeze\content\14339732\1962190371-1\input\breezo\data\asimages\{7345a17c-fd71-4975-8b97-d6ecd15bef3b}.png&quot; /&gt;&lt;left val=&quot;62&quot; /&gt;&lt;top val=&quot;198&quot; /&gt;&lt;width val=&quot;1145&quot; /&gt;&lt;height val=&quot;362&quot; /&gt;&lt;hasText val=&quot;1&quot; /&gt;&lt;/Image&gt;&lt;/ThreeDShapeInfo&gt;"/>
  <p:tag name="PRESENTER_SHAPETEXTINFO" val="&lt;ShapeTextInfo&gt;&lt;TableIndex row=&quot;-1&quot; col=&quot;-1&quot;&gt;&lt;linesCount val=&quot;6&quot; /&gt;&lt;lineCharCount val=&quot;59&quot; /&gt;&lt;lineCharCount val=&quot;73&quot; /&gt;&lt;lineCharCount val=&quot;69&quot; /&gt;&lt;lineCharCount val=&quot;47&quot; /&gt;&lt;lineCharCount val=&quot;39&quot; /&gt;&lt;lineCharCount val=&quot;28&quot; /&gt;&lt;/TableIndex&gt;&lt;/ShapeTextInfo&gt;"/>
</p:tagLst>
</file>

<file path=ppt/tags/tag504.xml><?xml version="1.0" encoding="utf-8"?>
<p:tagLst xmlns:p="http://schemas.openxmlformats.org/presentationml/2006/main">
  <p:tag name="PRESENTER_SHAPEINFO" val="&lt;ThreeDShapeInfo&gt;&lt;uuid val=&quot;{6e801520-9e2b-42eb-b69b-778adb30a16e}&quot; /&gt;&lt;isInvalidForFieldText val=&quot;0&quot; /&gt;&lt;Image&gt;&lt;filename val=&quot;E:\breeze\content\14339732\1962190371-1\input\breezo\data\asimages\{6e801520-9e2b-42eb-b69b-778adb30a16e}.png&quot; /&gt;&lt;left val=&quot;1221&quot; /&gt;&lt;top val=&quot;665&quot; /&gt;&lt;width val=&quot;29&quot; /&gt;&lt;height val=&quot;21&quot; /&gt;&lt;hasText val=&quot;1&quot; /&gt;&lt;/Image&gt;&lt;/ThreeDShapeInfo&gt;"/>
  <p:tag name="PRESENTER_SHAPETEXTINFO" val="&lt;ShapeTextInfo&gt;&lt;TableIndex row=&quot;-1&quot; col=&quot;-1&quot;&gt;&lt;linesCount val=&quot;1&quot; /&gt;&lt;lineCharCount val=&quot;2&quot; /&gt;&lt;/TableIndex&gt;&lt;/ShapeTextInfo&gt;"/>
</p:tagLst>
</file>

<file path=ppt/tags/tag505.xml><?xml version="1.0" encoding="utf-8"?>
<p:tagLst xmlns:p="http://schemas.openxmlformats.org/presentationml/2006/main">
  <p:tag name="PRESENTER_SHAPEINFO" val="&lt;ThreeDShapeInfo&gt;&lt;uuid val=&quot;{17cbb0fc-fe91-4f39-a757-1ba52bdef503}&quot; /&gt;&lt;isInvalidForFieldText val=&quot;0&quot; /&gt;&lt;Image&gt;&lt;filename val=&quot;E:\breeze\content\14339732\1962190371-1\input\breezo\data\asimages\{17cbb0fc-fe91-4f39-a757-1ba52bdef503}.png&quot; /&gt;&lt;left val=&quot;24&quot; /&gt;&lt;top val=&quot;640&quot; /&gt;&lt;width val=&quot;191&quot; /&gt;&lt;height val=&quot;66&quot; /&gt;&lt;hasText val=&quot;1&quot; /&gt;&lt;/Image&gt;&lt;/ThreeDShapeInfo&gt;"/>
</p:tagLst>
</file>

<file path=ppt/tags/tag506.xml><?xml version="1.0" encoding="utf-8"?>
<p:tagLst xmlns:p="http://schemas.openxmlformats.org/presentationml/2006/main">
  <p:tag name="HTML_SHAPEINFO" val="&lt;SlideThumbPath val=&quot;SlideTemp.PNG&quot;/&gt;"/>
</p:tagLst>
</file>

<file path=ppt/tags/tag507.xml><?xml version="1.0" encoding="utf-8"?>
<p:tagLst xmlns:p="http://schemas.openxmlformats.org/presentationml/2006/main">
  <p:tag name="PRESENTER_SHAPEINFO" val="&lt;ThreeDShapeInfo&gt;&lt;uuid val=&quot;{84c1f62a-b6e2-4403-850e-e56d46ed3de8}&quot; /&gt;&lt;isInvalidForFieldText val=&quot;0&quot; /&gt;&lt;Image&gt;&lt;filename val=&quot;E:\breeze\content\14339732\1962190371-1\input\breezo\data\asimages\{84c1f62a-b6e2-4403-850e-e56d46ed3de8}.png&quot; /&gt;&lt;left val=&quot;62&quot; /&gt;&lt;top val=&quot;64&quot; /&gt;&lt;width val=&quot;989&quot; /&gt;&lt;height val=&quot;56&quot; /&gt;&lt;hasText val=&quot;1&quot; /&gt;&lt;/Image&gt;&lt;/ThreeDShapeInfo&gt;"/>
  <p:tag name="PRESENTER_SHAPETEXTINFO" val="&lt;ShapeTextInfo&gt;&lt;TableIndex row=&quot;-1&quot; col=&quot;-1&quot;&gt;&lt;linesCount val=&quot;1&quot; /&gt;&lt;lineCharCount val=&quot;34&quot; /&gt;&lt;/TableIndex&gt;&lt;/ShapeTextInfo&gt;"/>
</p:tagLst>
</file>

<file path=ppt/tags/tag508.xml><?xml version="1.0" encoding="utf-8"?>
<p:tagLst xmlns:p="http://schemas.openxmlformats.org/presentationml/2006/main">
  <p:tag name="PRESENTER_SHAPEINFO" val="&lt;ThreeDShapeInfo&gt;&lt;uuid val=&quot;{de937725-671e-43f5-85d0-9d594fa91592}&quot; /&gt;&lt;isInvalidForFieldText val=&quot;0&quot; /&gt;&lt;Image&gt;&lt;filename val=&quot;E:\breeze\content\14339732\1962190371-1\input\breezo\data\asimages\{de937725-671e-43f5-85d0-9d594fa91592}.png&quot; /&gt;&lt;left val=&quot;1221&quot; /&gt;&lt;top val=&quot;665&quot; /&gt;&lt;width val=&quot;29&quot; /&gt;&lt;height val=&quot;21&quot; /&gt;&lt;hasText val=&quot;1&quot; /&gt;&lt;/Image&gt;&lt;/ThreeDShapeInfo&gt;"/>
  <p:tag name="PRESENTER_SHAPETEXTINFO" val="&lt;ShapeTextInfo&gt;&lt;TableIndex row=&quot;-1&quot; col=&quot;-1&quot;&gt;&lt;linesCount val=&quot;1&quot; /&gt;&lt;lineCharCount val=&quot;2&quot; /&gt;&lt;/TableIndex&gt;&lt;/ShapeTextInfo&gt;"/>
</p:tagLst>
</file>

<file path=ppt/tags/tag509.xml><?xml version="1.0" encoding="utf-8"?>
<p:tagLst xmlns:p="http://schemas.openxmlformats.org/presentationml/2006/main">
  <p:tag name="PRESENTER_SHAPEINFO" val="&lt;ThreeDShapeInfo&gt;&lt;uuid val=&quot;{3ac5a4c4-ba85-4bf3-976e-0365a2c0c010}&quot; /&gt;&lt;isInvalidForFieldText val=&quot;0&quot; /&gt;&lt;Image&gt;&lt;filename val=&quot;E:\breeze\content\14339732\1962190371-1\input\breezo\data\asimages\{3ac5a4c4-ba85-4bf3-976e-0365a2c0c010}.png&quot; /&gt;&lt;left val=&quot;1113&quot; /&gt;&lt;top val=&quot;674&quot; /&gt;&lt;width val=&quot;137&quot; /&gt;&lt;height val=&quot;33&quot; /&gt;&lt;hasText val=&quot;1&quot; /&gt;&lt;/Image&gt;&lt;/ThreeDShapeInfo&gt;"/>
  <p:tag name="PRESENTER_SHAPETEXTINFO" val="&lt;ShapeTextInfo&gt;&lt;TableIndex row=&quot;-1&quot; col=&quot;-1&quot;&gt;&lt;linesCount val=&quot;2&quot; /&gt;&lt;lineCharCount val=&quot;3&quot; /&gt;&lt;lineCharCount val=&quot;23&quot; /&gt;&lt;/TableIndex&gt;&lt;/ShapeTextInfo&gt;"/>
</p:tagLst>
</file>

<file path=ppt/tags/tag51.xml><?xml version="1.0" encoding="utf-8"?>
<p:tagLst xmlns:p="http://schemas.openxmlformats.org/presentationml/2006/main">
  <p:tag name="PRESENTER_SHAPETEXTINFO" val="&lt;ShapeTextInfo&gt;&lt;TableIndex row=&quot;-1&quot; col=&quot;-1&quot;&gt;&lt;linesCount val=&quot;5&quot; /&gt;&lt;lineCharCount val=&quot;23&quot; /&gt;&lt;lineCharCount val=&quot;28&quot; /&gt;&lt;lineCharCount val=&quot;16&quot; /&gt;&lt;lineCharCount val=&quot;13&quot; /&gt;&lt;lineCharCount val=&quot;11&quot; /&gt;&lt;/TableIndex&gt;&lt;/ShapeTextInfo&gt;"/>
</p:tagLst>
</file>

<file path=ppt/tags/tag510.xml><?xml version="1.0" encoding="utf-8"?>
<p:tagLst xmlns:p="http://schemas.openxmlformats.org/presentationml/2006/main">
  <p:tag name="PRESENTER_SHAPEINFO" val="&lt;ThreeDShapeInfo&gt;&lt;uuid val=&quot;{d0172e7b-9fdb-4d0e-90bc-172e95e11d3f}&quot; /&gt;&lt;isInvalidForFieldText val=&quot;0&quot; /&gt;&lt;Image&gt;&lt;filename val=&quot;E:\breeze\content\14339732\1962190371-1\input\breezo\data\asimages\{d0172e7b-9fdb-4d0e-90bc-172e95e11d3f}.png&quot; /&gt;&lt;left val=&quot;588&quot; /&gt;&lt;top val=&quot;190&quot; /&gt;&lt;width val=&quot;592&quot; /&gt;&lt;height val=&quot;287&quot; /&gt;&lt;hasText val=&quot;1&quot; /&gt;&lt;/Image&gt;&lt;/ThreeDShapeInfo&gt;"/>
  <p:tag name="PRESENTER_SHAPETEXTINFO" val="&lt;ShapeTextInfo&gt;&lt;TableIndex row=&quot;-1&quot; col=&quot;-1&quot;&gt;&lt;linesCount val=&quot;4&quot; /&gt;&lt;lineCharCount val=&quot;120&quot; /&gt;&lt;lineCharCount val=&quot;80&quot; /&gt;&lt;lineCharCount val=&quot;103&quot; /&gt;&lt;lineCharCount val=&quot;109&quot; /&gt;&lt;/TableIndex&gt;&lt;/ShapeTextInfo&gt;"/>
</p:tagLst>
</file>

<file path=ppt/tags/tag511.xml><?xml version="1.0" encoding="utf-8"?>
<p:tagLst xmlns:p="http://schemas.openxmlformats.org/presentationml/2006/main">
  <p:tag name="PRESENTER_SHAPEINFO" val="&lt;ThreeDShapeInfo&gt;&lt;uuid val=&quot;{bc3342c9-8fc5-4189-828e-b9fc756c59e4}&quot; /&gt;&lt;isInvalidForFieldText val=&quot;0&quot; /&gt;&lt;Image&gt;&lt;filename val=&quot;E:\breeze\content\14339732\1962190371-1\input\breezo\data\asimages\{bc3342c9-8fc5-4189-828e-b9fc756c59e4}.png&quot; /&gt;&lt;left val=&quot;70&quot; /&gt;&lt;top val=&quot;596&quot; /&gt;&lt;width val=&quot;397&quot; /&gt;&lt;height val=&quot;13&quot; /&gt;&lt;hasText val=&quot;1&quot; /&gt;&lt;/Image&gt;&lt;/ThreeDShapeInfo&gt;"/>
  <p:tag name="PRESENTER_SHAPETEXTINFO" val="&lt;ShapeTextInfo&gt;&lt;TableIndex row=&quot;-1&quot; col=&quot;-1&quot;&gt;&lt;linesCount val=&quot;1&quot; /&gt;&lt;lineCharCount val=&quot;74&quot; /&gt;&lt;/TableIndex&gt;&lt;/ShapeTextInfo&gt;"/>
</p:tagLst>
</file>

<file path=ppt/tags/tag512.xml><?xml version="1.0" encoding="utf-8"?>
<p:tagLst xmlns:p="http://schemas.openxmlformats.org/presentationml/2006/main">
  <p:tag name="PRESENTER_SHAPEINFO" val="&lt;ThreeDShapeInfo&gt;&lt;uuid val=&quot;{7765e92e-2789-4bcf-b8c2-6db252d87376}&quot; /&gt;&lt;isInvalidForFieldText val=&quot;0&quot; /&gt;&lt;Image&gt;&lt;filename val=&quot;E:\breeze\content\14339732\1962190371-1\input\breezo\data\asimages\{7765e92e-2789-4bcf-b8c2-6db252d87376}.png&quot; /&gt;&lt;left val=&quot;291&quot; /&gt;&lt;top val=&quot;171&quot; /&gt;&lt;width val=&quot;132&quot; /&gt;&lt;height val=&quot;378&quot; /&gt;&lt;hasText val=&quot;1&quot; /&gt;&lt;/Image&gt;&lt;/ThreeDShapeInfo&gt;"/>
</p:tagLst>
</file>

<file path=ppt/tags/tag513.xml><?xml version="1.0" encoding="utf-8"?>
<p:tagLst xmlns:p="http://schemas.openxmlformats.org/presentationml/2006/main">
  <p:tag name="PRESENTER_SHAPEINFO" val="&lt;ThreeDShapeInfo&gt;&lt;uuid val=&quot;{48a2a574-b7c7-42eb-8eb0-24a60c279ca6}&quot; /&gt;&lt;isInvalidForFieldText val=&quot;0&quot; /&gt;&lt;Image&gt;&lt;filename val=&quot;E:\breeze\content\14339732\1962190371-1\input\breezo\data\asimages\{48a2a574-b7c7-42eb-8eb0-24a60c279ca6}.png&quot; /&gt;&lt;left val=&quot;124&quot; /&gt;&lt;top val=&quot;228&quot; /&gt;&lt;width val=&quot;137&quot; /&gt;&lt;height val=&quot;20&quot; /&gt;&lt;hasText val=&quot;1&quot; /&gt;&lt;/Image&gt;&lt;/ThreeDShapeInfo&gt;"/>
  <p:tag name="PRESENTER_SHAPETEXTINFO" val="&lt;ShapeTextInfo&gt;&lt;TableIndex row=&quot;-1&quot; col=&quot;-1&quot;&gt;&lt;linesCount val=&quot;1&quot; /&gt;&lt;lineCharCount val=&quot;15&quot; /&gt;&lt;/TableIndex&gt;&lt;/ShapeTextInfo&gt;"/>
</p:tagLst>
</file>

<file path=ppt/tags/tag514.xml><?xml version="1.0" encoding="utf-8"?>
<p:tagLst xmlns:p="http://schemas.openxmlformats.org/presentationml/2006/main">
  <p:tag name="PRESENTER_SHAPEINFO" val="&lt;ThreeDShapeInfo&gt;&lt;uuid val=&quot;{317541ac-dbc1-4305-a2ed-2dd91ef2f2ce}&quot; /&gt;&lt;isInvalidForFieldText val=&quot;0&quot; /&gt;&lt;Image&gt;&lt;filename val=&quot;E:\breeze\content\14339732\1962190371-1\input\breezo\data\asimages\{317541ac-dbc1-4305-a2ed-2dd91ef2f2ce}.png&quot; /&gt;&lt;left val=&quot;169&quot; /&gt;&lt;top val=&quot;311&quot; /&gt;&lt;width val=&quot;92&quot; /&gt;&lt;height val=&quot;19&quot; /&gt;&lt;hasText val=&quot;1&quot; /&gt;&lt;/Image&gt;&lt;/ThreeDShapeInfo&gt;"/>
  <p:tag name="PRESENTER_SHAPETEXTINFO" val="&lt;ShapeTextInfo&gt;&lt;TableIndex row=&quot;-1&quot; col=&quot;-1&quot;&gt;&lt;linesCount val=&quot;1&quot; /&gt;&lt;lineCharCount val=&quot;9&quot; /&gt;&lt;/TableIndex&gt;&lt;/ShapeTextInfo&gt;"/>
</p:tagLst>
</file>

<file path=ppt/tags/tag515.xml><?xml version="1.0" encoding="utf-8"?>
<p:tagLst xmlns:p="http://schemas.openxmlformats.org/presentationml/2006/main">
  <p:tag name="PRESENTER_SHAPEINFO" val="&lt;ThreeDShapeInfo&gt;&lt;uuid val=&quot;{5ed7a137-1232-44ac-a491-aaf21ad52e15}&quot; /&gt;&lt;isInvalidForFieldText val=&quot;0&quot; /&gt;&lt;Image&gt;&lt;filename val=&quot;E:\breeze\content\14339732\1962190371-1\input\breezo\data\asimages\{5ed7a137-1232-44ac-a491-aaf21ad52e15}.png&quot; /&gt;&lt;left val=&quot;140&quot; /&gt;&lt;top val=&quot;392&quot; /&gt;&lt;width val=&quot;120&quot; /&gt;&lt;height val=&quot;20&quot; /&gt;&lt;hasText val=&quot;1&quot; /&gt;&lt;/Image&gt;&lt;/ThreeDShapeInfo&gt;"/>
  <p:tag name="PRESENTER_SHAPETEXTINFO" val="&lt;ShapeTextInfo&gt;&lt;TableIndex row=&quot;-1&quot; col=&quot;-1&quot;&gt;&lt;linesCount val=&quot;1&quot; /&gt;&lt;lineCharCount val=&quot;12&quot; /&gt;&lt;/TableIndex&gt;&lt;/ShapeTextInfo&gt;"/>
</p:tagLst>
</file>

<file path=ppt/tags/tag516.xml><?xml version="1.0" encoding="utf-8"?>
<p:tagLst xmlns:p="http://schemas.openxmlformats.org/presentationml/2006/main">
  <p:tag name="PRESENTER_SHAPEINFO" val="&lt;ThreeDShapeInfo&gt;&lt;uuid val=&quot;{794c8092-6d3e-4a8c-b8c7-7dbc6bb8355b}&quot; /&gt;&lt;isInvalidForFieldText val=&quot;0&quot; /&gt;&lt;Image&gt;&lt;filename val=&quot;E:\breeze\content\14339732\1962190371-1\input\breezo\data\asimages\{794c8092-6d3e-4a8c-b8c7-7dbc6bb8355b}.png&quot; /&gt;&lt;left val=&quot;116&quot; /&gt;&lt;top val=&quot;498&quot; /&gt;&lt;width val=&quot;145&quot; /&gt;&lt;height val=&quot;20&quot; /&gt;&lt;hasText val=&quot;1&quot; /&gt;&lt;/Image&gt;&lt;/ThreeDShapeInfo&gt;"/>
  <p:tag name="PRESENTER_SHAPETEXTINFO" val="&lt;ShapeTextInfo&gt;&lt;TableIndex row=&quot;-1&quot; col=&quot;-1&quot;&gt;&lt;linesCount val=&quot;1&quot; /&gt;&lt;lineCharCount val=&quot;15&quot; /&gt;&lt;/TableIndex&gt;&lt;/ShapeTextInfo&gt;"/>
</p:tagLst>
</file>

<file path=ppt/tags/tag517.xml><?xml version="1.0" encoding="utf-8"?>
<p:tagLst xmlns:p="http://schemas.openxmlformats.org/presentationml/2006/main">
  <p:tag name="PRESENTER_SHAPEINFO" val="&lt;ThreeDShapeInfo&gt;&lt;uuid val=&quot;{f45f026a-943a-4b3f-a252-262b5a0c0474}&quot; /&gt;&lt;isInvalidForFieldText val=&quot;0&quot; /&gt;&lt;Image&gt;&lt;filename val=&quot;E:\breeze\content\14339732\1962190371-1\input\breezo\data\asimages\{f45f026a-943a-4b3f-a252-262b5a0c0474}.jpg&quot; /&gt;&lt;left val=&quot;970&quot; /&gt;&lt;top val=&quot;528&quot; /&gt;&lt;width val=&quot;170&quot; /&gt;&lt;height val=&quot;78&quot; /&gt;&lt;hasText val=&quot;1&quot; /&gt;&lt;/Image&gt;&lt;/ThreeDShapeInfo&gt;"/>
</p:tagLst>
</file>

<file path=ppt/tags/tag518.xml><?xml version="1.0" encoding="utf-8"?>
<p:tagLst xmlns:p="http://schemas.openxmlformats.org/presentationml/2006/main">
  <p:tag name="PRESENTER_SHAPEINFO" val="&lt;ThreeDShapeInfo&gt;&lt;uuid val=&quot;{dfa43d5e-2fee-4264-8cb8-e822c6e2ffe6}&quot; /&gt;&lt;isInvalidForFieldText val=&quot;0&quot; /&gt;&lt;Image&gt;&lt;filename val=&quot;E:\breeze\content\14339732\1962190371-1\input\breezo\data\asimages\{dfa43d5e-2fee-4264-8cb8-e822c6e2ffe6}.png&quot; /&gt;&lt;left val=&quot;30&quot; /&gt;&lt;top val=&quot;642&quot; /&gt;&lt;width val=&quot;191&quot; /&gt;&lt;height val=&quot;66&quot; /&gt;&lt;hasText val=&quot;1&quot; /&gt;&lt;/Image&gt;&lt;/ThreeDShapeInfo&gt;"/>
</p:tagLst>
</file>

<file path=ppt/tags/tag519.xml><?xml version="1.0" encoding="utf-8"?>
<p:tagLst xmlns:p="http://schemas.openxmlformats.org/presentationml/2006/main">
  <p:tag name="HTML_SHAPEINFO" val="&lt;SlideThumbPath val=&quot;SlideTemp.PNG&quot;/&gt;"/>
</p:tagLst>
</file>

<file path=ppt/tags/tag52.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520.xml><?xml version="1.0" encoding="utf-8"?>
<p:tagLst xmlns:p="http://schemas.openxmlformats.org/presentationml/2006/main">
  <p:tag name="PRESENTER_SHAPEINFO" val="&lt;ThreeDShapeInfo&gt;&lt;uuid val=&quot;{5805f654-7e0a-4873-844b-33df5623ede7}&quot; /&gt;&lt;isInvalidForFieldText val=&quot;0&quot; /&gt;&lt;Image&gt;&lt;filename val=&quot;E:\breeze\content\14339732\1962190371-1\input\breezo\data\asimages\{5805f654-7e0a-4873-844b-33df5623ede7}.png&quot; /&gt;&lt;left val=&quot;62&quot; /&gt;&lt;top val=&quot;64&quot; /&gt;&lt;width val=&quot;841&quot; /&gt;&lt;height val=&quot;57&quot; /&gt;&lt;hasText val=&quot;1&quot; /&gt;&lt;/Image&gt;&lt;/ThreeDShapeInfo&gt;"/>
  <p:tag name="PRESENTER_SHAPETEXTINFO" val="&lt;ShapeTextInfo&gt;&lt;TableIndex row=&quot;-1&quot; col=&quot;-1&quot;&gt;&lt;linesCount val=&quot;1&quot; /&gt;&lt;lineCharCount val=&quot;26&quot; /&gt;&lt;/TableIndex&gt;&lt;/ShapeTextInfo&gt;"/>
</p:tagLst>
</file>

<file path=ppt/tags/tag521.xml><?xml version="1.0" encoding="utf-8"?>
<p:tagLst xmlns:p="http://schemas.openxmlformats.org/presentationml/2006/main">
  <p:tag name="PRESENTER_SHAPEINFO" val="&lt;ThreeDShapeInfo&gt;&lt;uuid val=&quot;{e526616f-fb92-4779-a9db-8e231ac5bd23}&quot; /&gt;&lt;isInvalidForFieldText val=&quot;0&quot; /&gt;&lt;Image&gt;&lt;filename val=&quot;E:\breeze\content\14339732\1962190371-1\input\breezo\data\asimages\{e526616f-fb92-4779-a9db-8e231ac5bd23}.png&quot; /&gt;&lt;left val=&quot;1221&quot; /&gt;&lt;top val=&quot;665&quot; /&gt;&lt;width val=&quot;27&quot; /&gt;&lt;height val=&quot;21&quot; /&gt;&lt;hasText val=&quot;1&quot; /&gt;&lt;/Image&gt;&lt;/ThreeDShapeInfo&gt;"/>
  <p:tag name="PRESENTER_SHAPETEXTINFO" val="&lt;ShapeTextInfo&gt;&lt;TableIndex row=&quot;-1&quot; col=&quot;-1&quot;&gt;&lt;linesCount val=&quot;1&quot; /&gt;&lt;lineCharCount val=&quot;2&quot; /&gt;&lt;/TableIndex&gt;&lt;/ShapeTextInfo&gt;"/>
</p:tagLst>
</file>

<file path=ppt/tags/tag522.xml><?xml version="1.0" encoding="utf-8"?>
<p:tagLst xmlns:p="http://schemas.openxmlformats.org/presentationml/2006/main">
  <p:tag name="PRESENTER_SHAPEINFO" val="&lt;ThreeDShapeInfo&gt;&lt;uuid val=&quot;{7c0c142b-cdb7-4798-95f4-fd7a1f0c85d0}&quot; /&gt;&lt;isInvalidForFieldText val=&quot;0&quot; /&gt;&lt;Image&gt;&lt;filename val=&quot;E:\breeze\content\14339732\1962190371-1\input\breezo\data\asimages\{7c0c142b-cdb7-4798-95f4-fd7a1f0c85d0}.png&quot; /&gt;&lt;left val=&quot;77&quot; /&gt;&lt;top val=&quot;144&quot; /&gt;&lt;width val=&quot;564&quot; /&gt;&lt;height val=&quot;53&quot; /&gt;&lt;hasText val=&quot;1&quot; /&gt;&lt;/Image&gt;&lt;/ThreeDShapeInfo&gt;"/>
  <p:tag name="PRESENTER_SHAPETEXTINFO" val="&lt;ShapeTextInfo&gt;&lt;TableIndex row=&quot;-1&quot; col=&quot;-1&quot;&gt;&lt;linesCount val=&quot;2&quot; /&gt;&lt;lineCharCount val=&quot;61&quot; /&gt;&lt;lineCharCount val=&quot;17&quot; /&gt;&lt;/TableIndex&gt;&lt;/ShapeTextInfo&gt;"/>
</p:tagLst>
</file>

<file path=ppt/tags/tag523.xml><?xml version="1.0" encoding="utf-8"?>
<p:tagLst xmlns:p="http://schemas.openxmlformats.org/presentationml/2006/main">
  <p:tag name="PRESENTER_SHAPEINFO" val="&lt;ThreeDShapeInfo&gt;&lt;uuid val=&quot;{dde2bb3c-e683-4c7a-a604-6059d331529f}&quot; /&gt;&lt;isInvalidForFieldText val=&quot;0&quot; /&gt;&lt;Image&gt;&lt;filename val=&quot;E:\breeze\content\14339732\1962190371-1\input\breezo\data\asimages\{dde2bb3c-e683-4c7a-a604-6059d331529f}.png&quot; /&gt;&lt;left val=&quot;52&quot; /&gt;&lt;top val=&quot;218&quot; /&gt;&lt;width val=&quot;456&quot; /&gt;&lt;height val=&quot;384&quot; /&gt;&lt;hasText val=&quot;1&quot; /&gt;&lt;/Image&gt;&lt;/ThreeDShapeInfo&gt;"/>
</p:tagLst>
</file>

<file path=ppt/tags/tag524.xml><?xml version="1.0" encoding="utf-8"?>
<p:tagLst xmlns:p="http://schemas.openxmlformats.org/presentationml/2006/main">
  <p:tag name="PRESENTER_SHAPEINFO" val="&lt;ThreeDShapeInfo&gt;&lt;uuid val=&quot;{42c46d63-25db-4f46-8580-4c4515de73ef}&quot; /&gt;&lt;isInvalidForFieldText val=&quot;0&quot; /&gt;&lt;Image&gt;&lt;filename val=&quot;E:\breeze\content\14339732\1962190371-1\input\breezo\data\asimages\{42c46d63-25db-4f46-8580-4c4515de73ef}.png&quot; /&gt;&lt;left val=&quot;663&quot; /&gt;&lt;top val=&quot;250&quot; /&gt;&lt;width val=&quot;555&quot; /&gt;&lt;height val=&quot;224&quot; /&gt;&lt;hasText val=&quot;1&quot; /&gt;&lt;/Image&gt;&lt;/ThreeDShapeInfo&gt;"/>
  <p:tag name="PRESENTER_SHAPETEXTINFO" val="&lt;ShapeTextInfo&gt;&lt;TableIndex row=&quot;-1&quot; col=&quot;-1&quot;&gt;&lt;linesCount val=&quot;4&quot; /&gt;&lt;lineCharCount val=&quot;84&quot; /&gt;&lt;lineCharCount val=&quot;51&quot; /&gt;&lt;lineCharCount val=&quot;82&quot; /&gt;&lt;lineCharCount val=&quot;43&quot; /&gt;&lt;/TableIndex&gt;&lt;/ShapeTextInfo&gt;"/>
</p:tagLst>
</file>

<file path=ppt/tags/tag525.xml><?xml version="1.0" encoding="utf-8"?>
<p:tagLst xmlns:p="http://schemas.openxmlformats.org/presentationml/2006/main">
  <p:tag name="PRESENTER_SHAPEINFO" val="&lt;ThreeDShapeInfo&gt;&lt;uuid val=&quot;{db471239-9f30-46e6-81ca-290c8e9efb35}&quot; /&gt;&lt;isInvalidForFieldText val=&quot;0&quot; /&gt;&lt;Image&gt;&lt;filename val=&quot;E:\breeze\content\14339732\1962190371-1\input\breezo\data\asimages\{db471239-9f30-46e6-81ca-290c8e9efb35}.png&quot; /&gt;&lt;left val=&quot;90&quot; /&gt;&lt;top val=&quot;614&quot; /&gt;&lt;width val=&quot;417&quot; /&gt;&lt;height val=&quot;13&quot; /&gt;&lt;hasText val=&quot;1&quot; /&gt;&lt;/Image&gt;&lt;/ThreeDShapeInfo&gt;"/>
  <p:tag name="PRESENTER_SHAPETEXTINFO" val="&lt;ShapeTextInfo&gt;&lt;TableIndex row=&quot;-1&quot; col=&quot;-1&quot;&gt;&lt;linesCount val=&quot;1&quot; /&gt;&lt;lineCharCount val=&quot;74&quot; /&gt;&lt;/TableIndex&gt;&lt;/ShapeTextInfo&gt;"/>
</p:tagLst>
</file>

<file path=ppt/tags/tag526.xml><?xml version="1.0" encoding="utf-8"?>
<p:tagLst xmlns:p="http://schemas.openxmlformats.org/presentationml/2006/main">
  <p:tag name="PRESENTER_SHAPEINFO" val="&lt;ThreeDShapeInfo&gt;&lt;uuid val=&quot;{fd5ca55f-d838-4fec-b8cf-9b07db5fbfab}&quot; /&gt;&lt;isInvalidForFieldText val=&quot;0&quot; /&gt;&lt;Image&gt;&lt;filename val=&quot;E:\breeze\content\14339732\1962190371-1\input\breezo\data\asimages\{fd5ca55f-d838-4fec-b8cf-9b07db5fbfab}.jpg&quot; /&gt;&lt;left val=&quot;970&quot; /&gt;&lt;top val=&quot;528&quot; /&gt;&lt;width val=&quot;170&quot; /&gt;&lt;height val=&quot;78&quot; /&gt;&lt;hasText val=&quot;1&quot; /&gt;&lt;/Image&gt;&lt;/ThreeDShapeInfo&gt;"/>
</p:tagLst>
</file>

<file path=ppt/tags/tag527.xml><?xml version="1.0" encoding="utf-8"?>
<p:tagLst xmlns:p="http://schemas.openxmlformats.org/presentationml/2006/main">
  <p:tag name="PRESENTER_SHAPEINFO" val="&lt;ThreeDShapeInfo&gt;&lt;uuid val=&quot;{c56d0305-7236-488b-9ee9-fd3bf6025b9d}&quot; /&gt;&lt;isInvalidForFieldText val=&quot;0&quot; /&gt;&lt;Image&gt;&lt;filename val=&quot;E:\breeze\content\14339732\1962190371-1\input\breezo\data\asimages\{c56d0305-7236-488b-9ee9-fd3bf6025b9d}.png&quot; /&gt;&lt;left val=&quot;25&quot; /&gt;&lt;top val=&quot;642&quot; /&gt;&lt;width val=&quot;191&quot; /&gt;&lt;height val=&quot;66&quot; /&gt;&lt;hasText val=&quot;1&quot; /&gt;&lt;/Image&gt;&lt;/ThreeDShapeInfo&gt;"/>
</p:tagLst>
</file>

<file path=ppt/tags/tag528.xml><?xml version="1.0" encoding="utf-8"?>
<p:tagLst xmlns:p="http://schemas.openxmlformats.org/presentationml/2006/main">
  <p:tag name="HTML_SHAPEINFO" val="&lt;SlideThumbPath val=&quot;SlideTemp.PNG&quot;/&gt;"/>
</p:tagLst>
</file>

<file path=ppt/tags/tag529.xml><?xml version="1.0" encoding="utf-8"?>
<p:tagLst xmlns:p="http://schemas.openxmlformats.org/presentationml/2006/main">
  <p:tag name="PRESENTER_SHAPEINFO" val="&lt;ThreeDShapeInfo&gt;&lt;uuid val=&quot;{53e5b867-61b7-4874-83f6-5794b72ba1a3}&quot; /&gt;&lt;isInvalidForFieldText val=&quot;0&quot; /&gt;&lt;Image&gt;&lt;filename val=&quot;E:\breeze\content\14339732\1962190371-1\input\breezo\data\asimages\{53e5b867-61b7-4874-83f6-5794b72ba1a3}.png&quot; /&gt;&lt;left val=&quot;64&quot; /&gt;&lt;top val=&quot;64&quot; /&gt;&lt;width val=&quot;930&quot; /&gt;&lt;height val=&quot;57&quot; /&gt;&lt;hasText val=&quot;1&quot; /&gt;&lt;/Image&gt;&lt;/ThreeDShapeInfo&gt;"/>
  <p:tag name="PRESENTER_SHAPETEXTINFO" val="&lt;ShapeTextInfo&gt;&lt;TableIndex row=&quot;-1&quot; col=&quot;-1&quot;&gt;&lt;linesCount val=&quot;1&quot; /&gt;&lt;lineCharCount val=&quot;30&quot; /&gt;&lt;/TableIndex&gt;&lt;/ShapeTextInfo&gt;"/>
</p:tagLst>
</file>

<file path=ppt/tags/tag53.xml><?xml version="1.0" encoding="utf-8"?>
<p:tagLst xmlns:p="http://schemas.openxmlformats.org/presentationml/2006/main">
  <p:tag name="PRESENTER_SHAPEINFO" val="&lt;ThreeDShapeInfo&gt;&lt;uuid val=&quot;{9b1426fc-3b95-43bd-9491-cbe6d225fa1f}&quot; /&gt;&lt;isInvalidForFieldText val=&quot;0&quot; /&gt;&lt;Image&gt;&lt;filename val=&quot;E:\breeze\content\14339732\1962190371-1\input\breezo\data\asimages\{9b1426fc-3b95-43bd-9491-cbe6d225fa1f}.png&quot; /&gt;&lt;left val=&quot;628&quot; /&gt;&lt;top val=&quot;0&quot; /&gt;&lt;width val=&quot;652&quot; /&gt;&lt;height val=&quot;720&quot; /&gt;&lt;hasText val=&quot;1&quot; /&gt;&lt;/Image&gt;&lt;/ThreeDShapeInfo&gt;"/>
</p:tagLst>
</file>

<file path=ppt/tags/tag530.xml><?xml version="1.0" encoding="utf-8"?>
<p:tagLst xmlns:p="http://schemas.openxmlformats.org/presentationml/2006/main">
  <p:tag name="PRESENTER_SHAPEINFO" val="&lt;ThreeDShapeInfo&gt;&lt;uuid val=&quot;{981c2c30-47d9-4511-b12f-6f8e021e10b4}&quot; /&gt;&lt;isInvalidForFieldText val=&quot;0&quot; /&gt;&lt;Image&gt;&lt;filename val=&quot;E:\breeze\content\14339732\1962190371-1\input\breezo\data\asimages\{981c2c30-47d9-4511-b12f-6f8e021e10b4}.png&quot; /&gt;&lt;left val=&quot;62&quot; /&gt;&lt;top val=&quot;178&quot; /&gt;&lt;width val=&quot;1153&quot; /&gt;&lt;height val=&quot;411&quot; /&gt;&lt;hasText val=&quot;1&quot; /&gt;&lt;/Image&gt;&lt;/ThreeDShapeInfo&gt;"/>
  <p:tag name="PRESENTER_SHAPETEXTINFO" val="&lt;ShapeTextInfo&gt;&lt;TableIndex row=&quot;-1&quot; col=&quot;-1&quot;&gt;&lt;linesCount val=&quot;4&quot; /&gt;&lt;lineCharCount val=&quot;92&quot; /&gt;&lt;lineCharCount val=&quot;151&quot; /&gt;&lt;lineCharCount val=&quot;126&quot; /&gt;&lt;lineCharCount val=&quot;176&quot; /&gt;&lt;/TableIndex&gt;&lt;/ShapeTextInfo&gt;"/>
</p:tagLst>
</file>

<file path=ppt/tags/tag531.xml><?xml version="1.0" encoding="utf-8"?>
<p:tagLst xmlns:p="http://schemas.openxmlformats.org/presentationml/2006/main">
  <p:tag name="PRESENTER_SHAPEINFO" val="&lt;ThreeDShapeInfo&gt;&lt;uuid val=&quot;{1b8706aa-589d-4910-b750-92823b87b350}&quot; /&gt;&lt;isInvalidForFieldText val=&quot;0&quot; /&gt;&lt;Image&gt;&lt;filename val=&quot;E:\breeze\content\14339732\1962190371-1\input\breezo\data\asimages\{1b8706aa-589d-4910-b750-92823b87b350}.png&quot; /&gt;&lt;left val=&quot;1221&quot; /&gt;&lt;top val=&quot;665&quot; /&gt;&lt;width val=&quot;29&quot; /&gt;&lt;height val=&quot;21&quot; /&gt;&lt;hasText val=&quot;1&quot; /&gt;&lt;/Image&gt;&lt;/ThreeDShapeInfo&gt;"/>
  <p:tag name="PRESENTER_SHAPETEXTINFO" val="&lt;ShapeTextInfo&gt;&lt;TableIndex row=&quot;-1&quot; col=&quot;-1&quot;&gt;&lt;linesCount val=&quot;1&quot; /&gt;&lt;lineCharCount val=&quot;2&quot; /&gt;&lt;/TableIndex&gt;&lt;/ShapeTextInfo&gt;"/>
</p:tagLst>
</file>

<file path=ppt/tags/tag532.xml><?xml version="1.0" encoding="utf-8"?>
<p:tagLst xmlns:p="http://schemas.openxmlformats.org/presentationml/2006/main">
  <p:tag name="PRESENTER_SHAPEINFO" val="&lt;ThreeDShapeInfo&gt;&lt;uuid val=&quot;{016dab61-05cc-46e7-8202-52050be62347}&quot; /&gt;&lt;isInvalidForFieldText val=&quot;0&quot; /&gt;&lt;Image&gt;&lt;filename val=&quot;E:\breeze\content\14339732\1962190371-1\input\breezo\data\asimages\{016dab61-05cc-46e7-8202-52050be62347}.png&quot; /&gt;&lt;left val=&quot;858&quot; /&gt;&lt;top val=&quot;604&quot; /&gt;&lt;width val=&quot;337&quot; /&gt;&lt;height val=&quot;16&quot; /&gt;&lt;hasText val=&quot;1&quot; /&gt;&lt;/Image&gt;&lt;/ThreeDShapeInfo&gt;"/>
  <p:tag name="PRESENTER_SHAPETEXTINFO" val="&lt;ShapeTextInfo&gt;&lt;TableIndex row=&quot;-1&quot; col=&quot;-1&quot;&gt;&lt;linesCount val=&quot;1&quot; /&gt;&lt;lineCharCount val=&quot;43&quot; /&gt;&lt;/TableIndex&gt;&lt;/ShapeTextInfo&gt;"/>
</p:tagLst>
</file>

<file path=ppt/tags/tag533.xml><?xml version="1.0" encoding="utf-8"?>
<p:tagLst xmlns:p="http://schemas.openxmlformats.org/presentationml/2006/main">
  <p:tag name="PRESENTER_SHAPEINFO" val="&lt;ThreeDShapeInfo&gt;&lt;uuid val=&quot;{80dbf31c-de33-4cfe-988e-9551e42484f4}&quot; /&gt;&lt;isInvalidForFieldText val=&quot;0&quot; /&gt;&lt;Image&gt;&lt;filename val=&quot;E:\breeze\content\14339732\1962190371-1\input\breezo\data\asimages\{80dbf31c-de33-4cfe-988e-9551e42484f4}.png&quot; /&gt;&lt;left val=&quot;20&quot; /&gt;&lt;top val=&quot;642&quot; /&gt;&lt;width val=&quot;191&quot; /&gt;&lt;height val=&quot;66&quot; /&gt;&lt;hasText val=&quot;1&quot; /&gt;&lt;/Image&gt;&lt;/ThreeDShapeInfo&gt;"/>
</p:tagLst>
</file>

<file path=ppt/tags/tag534.xml><?xml version="1.0" encoding="utf-8"?>
<p:tagLst xmlns:p="http://schemas.openxmlformats.org/presentationml/2006/main">
  <p:tag name="HTML_SHAPEINFO" val="&lt;SlideThumbPath val=&quot;SlideTemp.PNG&quot;/&gt;"/>
</p:tagLst>
</file>

<file path=ppt/tags/tag535.xml><?xml version="1.0" encoding="utf-8"?>
<p:tagLst xmlns:p="http://schemas.openxmlformats.org/presentationml/2006/main">
  <p:tag name="PRESENTER_SHAPEINFO" val="&lt;ThreeDShapeInfo&gt;&lt;uuid val=&quot;{88c35a39-4e39-4ccd-b50b-8738f00913c1}&quot; /&gt;&lt;isInvalidForFieldText val=&quot;0&quot; /&gt;&lt;Image&gt;&lt;filename val=&quot;E:\breeze\content\14339732\1962190371-1\input\breezo\data\asimages\{88c35a39-4e39-4ccd-b50b-8738f00913c1}.png&quot; /&gt;&lt;left val=&quot;94&quot; /&gt;&lt;top val=&quot;194&quot; /&gt;&lt;width val=&quot;1038&quot; /&gt;&lt;height val=&quot;163&quot; /&gt;&lt;hasText val=&quot;1&quot; /&gt;&lt;/Image&gt;&lt;/ThreeDShapeInfo&gt;"/>
  <p:tag name="PRESENTER_SHAPETEXTINFO" val="&lt;ShapeTextInfo&gt;&lt;TableIndex row=&quot;-1&quot; col=&quot;-1&quot;&gt;&lt;linesCount val=&quot;1&quot; /&gt;&lt;lineCharCount val=&quot;44&quot; /&gt;&lt;/TableIndex&gt;&lt;/ShapeTextInfo&gt;"/>
</p:tagLst>
</file>

<file path=ppt/tags/tag536.xml><?xml version="1.0" encoding="utf-8"?>
<p:tagLst xmlns:p="http://schemas.openxmlformats.org/presentationml/2006/main">
  <p:tag name="PRESENTER_SHAPEINFO" val="&lt;ThreeDShapeInfo&gt;&lt;uuid val=&quot;{9083e822-f67f-4c9d-a942-a169cee4ef71}&quot; /&gt;&lt;isInvalidForFieldText val=&quot;0&quot; /&gt;&lt;Image&gt;&lt;filename val=&quot;E:\breeze\content\14339732\1962190371-1\input\breezo\data\asimages\{9083e822-f67f-4c9d-a942-a169cee4ef71}.png&quot; /&gt;&lt;left val=&quot;1044&quot; /&gt;&lt;top val=&quot;611&quot; /&gt;&lt;width val=&quot;191&quot; /&gt;&lt;height val=&quot;66&quot; /&gt;&lt;hasText val=&quot;1&quot; /&gt;&lt;/Image&gt;&lt;/ThreeDShapeInfo&gt;"/>
</p:tagLst>
</file>

<file path=ppt/tags/tag537.xml><?xml version="1.0" encoding="utf-8"?>
<p:tagLst xmlns:p="http://schemas.openxmlformats.org/presentationml/2006/main">
  <p:tag name="HTML_SHAPEINFO" val="&lt;SlideThumbPath val=&quot;SlideTemp.PNG&quot;/&gt;"/>
</p:tagLst>
</file>

<file path=ppt/tags/tag538.xml><?xml version="1.0" encoding="utf-8"?>
<p:tagLst xmlns:p="http://schemas.openxmlformats.org/presentationml/2006/main">
  <p:tag name="PRESENTER_SHAPEINFO" val="&lt;ThreeDShapeInfo&gt;&lt;uuid val=&quot;{a029e3dd-2cf3-4a22-a419-4a9899e28984}&quot; /&gt;&lt;isInvalidForFieldText val=&quot;0&quot; /&gt;&lt;Image&gt;&lt;filename val=&quot;E:\breeze\content\14339732\1962190371-1\input\breezo\data\asimages\{a029e3dd-2cf3-4a22-a419-4a9899e28984}.png&quot; /&gt;&lt;left val=&quot;60&quot; /&gt;&lt;top val=&quot;36&quot; /&gt;&lt;width val=&quot;1016&quot; /&gt;&lt;height val=&quot;99&quot; /&gt;&lt;hasText val=&quot;1&quot; /&gt;&lt;/Image&gt;&lt;/ThreeDShapeInfo&gt;"/>
  <p:tag name="PRESENTER_SHAPETEXTINFO" val="&lt;ShapeTextInfo&gt;&lt;TableIndex row=&quot;-1&quot; col=&quot;-1&quot;&gt;&lt;linesCount val=&quot;1&quot; /&gt;&lt;lineCharCount val=&quot;65&quot; /&gt;&lt;/TableIndex&gt;&lt;/ShapeTextInfo&gt;"/>
</p:tagLst>
</file>

<file path=ppt/tags/tag539.xml><?xml version="1.0" encoding="utf-8"?>
<p:tagLst xmlns:p="http://schemas.openxmlformats.org/presentationml/2006/main">
  <p:tag name="PRESENTER_SHAPEINFO" val="&lt;ThreeDShapeInfo&gt;&lt;uuid val=&quot;{c82288fb-a339-45bd-99e3-63fd65931d28}&quot; /&gt;&lt;isInvalidForFieldText val=&quot;0&quot; /&gt;&lt;Image&gt;&lt;filename val=&quot;E:\breeze\content\14339732\1962190371-1\input\breezo\data\asimages\{c82288fb-a339-45bd-99e3-63fd65931d28}.png&quot; /&gt;&lt;left val=&quot;61&quot; /&gt;&lt;top val=&quot;157&quot; /&gt;&lt;width val=&quot;1152&quot; /&gt;&lt;height val=&quot;460&quot; /&gt;&lt;hasText val=&quot;1&quot; /&gt;&lt;/Image&gt;&lt;/ThreeDShapeInfo&gt;"/>
  <p:tag name="PRESENTER_SHAPETEXTINFO" val="&lt;ShapeTextInfo&gt;&lt;TableIndex row=&quot;-1&quot; col=&quot;-1&quot;&gt;&lt;linesCount val=&quot;9&quot; /&gt;&lt;lineCharCount val=&quot;83&quot; /&gt;&lt;lineCharCount val=&quot;68&quot; /&gt;&lt;lineCharCount val=&quot;88&quot; /&gt;&lt;lineCharCount val=&quot;67&quot; /&gt;&lt;lineCharCount val=&quot;133&quot; /&gt;&lt;lineCharCount val=&quot;100&quot; /&gt;&lt;lineCharCount val=&quot;64&quot; /&gt;&lt;lineCharCount val=&quot;55&quot; /&gt;&lt;lineCharCount val=&quot;70&quot; /&gt;&lt;/TableIndex&gt;&lt;/ShapeTextInfo&gt;"/>
</p:tagLst>
</file>

<file path=ppt/tags/tag54.xml><?xml version="1.0" encoding="utf-8"?>
<p:tagLst xmlns:p="http://schemas.openxmlformats.org/presentationml/2006/main">
  <p:tag name="PRESENTER_SHAPEINFO" val="&lt;ThreeDShapeInfo&gt;&lt;uuid val=&quot;{592a9974-e61d-4ba4-a102-d8904abb431b}&quot; /&gt;&lt;isInvalidForFieldText val=&quot;0&quot; /&gt;&lt;Image&gt;&lt;filename val=&quot;E:\breeze\content\14339732\1962190371-1\input\breezo\data\asimages\{592a9974-e61d-4ba4-a102-d8904abb431b}.png&quot; /&gt;&lt;left val=&quot;0&quot; /&gt;&lt;top val=&quot;267&quot; /&gt;&lt;width val=&quot;884&quot; /&gt;&lt;height val=&quot;185&quot; /&gt;&lt;hasText val=&quot;1&quot; /&gt;&lt;/Image&gt;&lt;/ThreeDShapeInfo&gt;"/>
  <p:tag name="PRESENTER_SHAPETEXTINFO" val="&lt;ShapeTextInfo&gt;&lt;TableIndex row=&quot;-1&quot; col=&quot;-1&quot;&gt;&lt;linesCount val=&quot;0&quot; /&gt;&lt;/TableIndex&gt;&lt;/ShapeTextInfo&gt;"/>
</p:tagLst>
</file>

<file path=ppt/tags/tag540.xml><?xml version="1.0" encoding="utf-8"?>
<p:tagLst xmlns:p="http://schemas.openxmlformats.org/presentationml/2006/main">
  <p:tag name="PRESENTER_SHAPEINFO" val="&lt;ThreeDShapeInfo&gt;&lt;uuid val=&quot;{59415a45-c689-4f3c-9a5e-24358c49a45b}&quot; /&gt;&lt;isInvalidForFieldText val=&quot;0&quot; /&gt;&lt;Image&gt;&lt;filename val=&quot;E:\breeze\content\14339732\1962190371-1\input\breezo\data\asimages\{59415a45-c689-4f3c-9a5e-24358c49a45b}.png&quot; /&gt;&lt;left val=&quot;1221&quot; /&gt;&lt;top val=&quot;665&quot; /&gt;&lt;width val=&quot;30&quot; /&gt;&lt;height val=&quot;21&quot; /&gt;&lt;hasText val=&quot;1&quot; /&gt;&lt;/Image&gt;&lt;/ThreeDShapeInfo&gt;"/>
  <p:tag name="PRESENTER_SHAPETEXTINFO" val="&lt;ShapeTextInfo&gt;&lt;TableIndex row=&quot;-1&quot; col=&quot;-1&quot;&gt;&lt;linesCount val=&quot;1&quot; /&gt;&lt;lineCharCount val=&quot;2&quot; /&gt;&lt;/TableIndex&gt;&lt;/ShapeTextInfo&gt;"/>
</p:tagLst>
</file>

<file path=ppt/tags/tag541.xml><?xml version="1.0" encoding="utf-8"?>
<p:tagLst xmlns:p="http://schemas.openxmlformats.org/presentationml/2006/main">
  <p:tag name="PRESENTER_SHAPEINFO" val="&lt;ThreeDShapeInfo&gt;&lt;uuid val=&quot;{cc6d9117-8995-4f73-96ad-079103af87e7}&quot; /&gt;&lt;isInvalidForFieldText val=&quot;0&quot; /&gt;&lt;Image&gt;&lt;filename val=&quot;E:\breeze\content\14339732\1962190371-1\input\breezo\data\asimages\{cc6d9117-8995-4f73-96ad-079103af87e7}.png&quot; /&gt;&lt;left val=&quot;38&quot; /&gt;&lt;top val=&quot;642&quot; /&gt;&lt;width val=&quot;191&quot; /&gt;&lt;height val=&quot;66&quot; /&gt;&lt;hasText val=&quot;1&quot; /&gt;&lt;/Image&gt;&lt;/ThreeDShapeInfo&gt;"/>
</p:tagLst>
</file>

<file path=ppt/tags/tag542.xml><?xml version="1.0" encoding="utf-8"?>
<p:tagLst xmlns:p="http://schemas.openxmlformats.org/presentationml/2006/main">
  <p:tag name="HTML_SHAPEINFO" val="&lt;SlideThumbPath val=&quot;SlideTemp.PNG&quot;/&gt;"/>
</p:tagLst>
</file>

<file path=ppt/tags/tag543.xml><?xml version="1.0" encoding="utf-8"?>
<p:tagLst xmlns:p="http://schemas.openxmlformats.org/presentationml/2006/main">
  <p:tag name="PRESENTER_SHAPEINFO" val="&lt;ThreeDShapeInfo&gt;&lt;uuid val=&quot;{9c231adc-b0be-4e1e-9ae1-dffd64964d30}&quot; /&gt;&lt;isInvalidForFieldText val=&quot;0&quot; /&gt;&lt;Image&gt;&lt;filename val=&quot;E:\breeze\content\14339732\1962190371-1\input\breezo\data\asimages\{9c231adc-b0be-4e1e-9ae1-dffd64964d30}.png&quot; /&gt;&lt;left val=&quot;62&quot; /&gt;&lt;top val=&quot;32&quot; /&gt;&lt;width val=&quot;869&quot; /&gt;&lt;height val=&quot;121&quot; /&gt;&lt;hasText val=&quot;1&quot; /&gt;&lt;/Image&gt;&lt;/ThreeDShapeInfo&gt;"/>
  <p:tag name="PRESENTER_SHAPETEXTINFO" val="&lt;ShapeTextInfo&gt;&lt;TableIndex row=&quot;-1&quot; col=&quot;-1&quot;&gt;&lt;linesCount val=&quot;1&quot; /&gt;&lt;lineCharCount val=&quot;54&quot; /&gt;&lt;/TableIndex&gt;&lt;/ShapeTextInfo&gt;"/>
</p:tagLst>
</file>

<file path=ppt/tags/tag544.xml><?xml version="1.0" encoding="utf-8"?>
<p:tagLst xmlns:p="http://schemas.openxmlformats.org/presentationml/2006/main">
  <p:tag name="PRESENTER_SHAPEINFO" val="&lt;ThreeDShapeInfo&gt;&lt;uuid val=&quot;{89328953-bda9-4b94-8161-3e988f0c9bb4}&quot; /&gt;&lt;isInvalidForFieldText val=&quot;0&quot; /&gt;&lt;Image&gt;&lt;filename val=&quot;E:\breeze\content\14339732\1962190371-1\input\breezo\data\asimages\{89328953-bda9-4b94-8161-3e988f0c9bb4}.png&quot; /&gt;&lt;left val=&quot;61&quot; /&gt;&lt;top val=&quot;174&quot; /&gt;&lt;width val=&quot;967&quot; /&gt;&lt;height val=&quot;428&quot; /&gt;&lt;hasText val=&quot;1&quot; /&gt;&lt;/Image&gt;&lt;/ThreeDShapeInfo&gt;"/>
  <p:tag name="PRESENTER_SHAPETEXTINFO" val="&lt;ShapeTextInfo&gt;&lt;TableIndex row=&quot;-1&quot; col=&quot;-1&quot;&gt;&lt;linesCount val=&quot;9&quot; /&gt;&lt;lineCharCount val=&quot;48&quot; /&gt;&lt;lineCharCount val=&quot;79&quot; /&gt;&lt;lineCharCount val=&quot;56&quot; /&gt;&lt;lineCharCount val=&quot;51&quot; /&gt;&lt;lineCharCount val=&quot;41&quot; /&gt;&lt;lineCharCount val=&quot;62&quot; /&gt;&lt;lineCharCount val=&quot;48&quot; /&gt;&lt;lineCharCount val=&quot;70&quot; /&gt;&lt;lineCharCount val=&quot;69&quot; /&gt;&lt;/TableIndex&gt;&lt;/ShapeTextInfo&gt;"/>
</p:tagLst>
</file>

<file path=ppt/tags/tag545.xml><?xml version="1.0" encoding="utf-8"?>
<p:tagLst xmlns:p="http://schemas.openxmlformats.org/presentationml/2006/main">
  <p:tag name="PRESENTER_SHAPEINFO" val="&lt;ThreeDShapeInfo&gt;&lt;uuid val=&quot;{a92a3c0b-b28d-42b2-89d8-3ff3e6a0b576}&quot; /&gt;&lt;isInvalidForFieldText val=&quot;0&quot; /&gt;&lt;Image&gt;&lt;filename val=&quot;E:\breeze\content\14339732\1962190371-1\input\breezo\data\asimages\{a92a3c0b-b28d-42b2-89d8-3ff3e6a0b576}.png&quot; /&gt;&lt;left val=&quot;1221&quot; /&gt;&lt;top val=&quot;665&quot; /&gt;&lt;width val=&quot;30&quot; /&gt;&lt;height val=&quot;21&quot; /&gt;&lt;hasText val=&quot;1&quot; /&gt;&lt;/Image&gt;&lt;/ThreeDShapeInfo&gt;"/>
  <p:tag name="PRESENTER_SHAPETEXTINFO" val="&lt;ShapeTextInfo&gt;&lt;TableIndex row=&quot;-1&quot; col=&quot;-1&quot;&gt;&lt;linesCount val=&quot;1&quot; /&gt;&lt;lineCharCount val=&quot;2&quot; /&gt;&lt;/TableIndex&gt;&lt;/ShapeTextInfo&gt;"/>
</p:tagLst>
</file>

<file path=ppt/tags/tag546.xml><?xml version="1.0" encoding="utf-8"?>
<p:tagLst xmlns:p="http://schemas.openxmlformats.org/presentationml/2006/main">
  <p:tag name="PRESENTER_SHAPEINFO" val="&lt;ThreeDShapeInfo&gt;&lt;uuid val=&quot;{4e0731bc-b347-47ff-8e3e-9234b4276e02}&quot; /&gt;&lt;isInvalidForFieldText val=&quot;0&quot; /&gt;&lt;Image&gt;&lt;filename val=&quot;E:\breeze\content\14339732\1962190371-1\input\breezo\data\asimages\{4e0731bc-b347-47ff-8e3e-9234b4276e02}.png&quot; /&gt;&lt;left val=&quot;50&quot; /&gt;&lt;top val=&quot;636&quot; /&gt;&lt;width val=&quot;191&quot; /&gt;&lt;height val=&quot;66&quot; /&gt;&lt;hasText val=&quot;1&quot; /&gt;&lt;/Image&gt;&lt;/ThreeDShapeInfo&gt;"/>
</p:tagLst>
</file>

<file path=ppt/tags/tag547.xml><?xml version="1.0" encoding="utf-8"?>
<p:tagLst xmlns:p="http://schemas.openxmlformats.org/presentationml/2006/main">
  <p:tag name="HTML_SHAPEINFO" val="&lt;SlideThumbPath val=&quot;SlideTemp.PNG&quot;/&gt;"/>
</p:tagLst>
</file>

<file path=ppt/tags/tag548.xml><?xml version="1.0" encoding="utf-8"?>
<p:tagLst xmlns:p="http://schemas.openxmlformats.org/presentationml/2006/main">
  <p:tag name="PRESENTER_SHAPEINFO" val="&lt;ThreeDShapeInfo&gt;&lt;uuid val=&quot;{d3a85a51-68aa-4f0f-aaac-7192dde14d3b}&quot; /&gt;&lt;isInvalidForFieldText val=&quot;0&quot; /&gt;&lt;Image&gt;&lt;filename val=&quot;E:\breeze\content\14339732\1962190371-1\input\breezo\data\asimages\{d3a85a51-68aa-4f0f-aaac-7192dde14d3b}.png&quot; /&gt;&lt;left val=&quot;64&quot; /&gt;&lt;top val=&quot;64&quot; /&gt;&lt;width val=&quot;904&quot; /&gt;&lt;height val=&quot;56&quot; /&gt;&lt;hasText val=&quot;1&quot; /&gt;&lt;/Image&gt;&lt;/ThreeDShapeInfo&gt;"/>
  <p:tag name="PRESENTER_SHAPETEXTINFO" val="&lt;ShapeTextInfo&gt;&lt;TableIndex row=&quot;-1&quot; col=&quot;-1&quot;&gt;&lt;linesCount val=&quot;1&quot; /&gt;&lt;lineCharCount val=&quot;31&quot; /&gt;&lt;/TableIndex&gt;&lt;/ShapeTextInfo&gt;"/>
</p:tagLst>
</file>

<file path=ppt/tags/tag549.xml><?xml version="1.0" encoding="utf-8"?>
<p:tagLst xmlns:p="http://schemas.openxmlformats.org/presentationml/2006/main">
  <p:tag name="PRESENTER_SHAPEINFO" val="&lt;ThreeDShapeInfo&gt;&lt;uuid val=&quot;{232a5939-d63c-4531-bfa4-4d4c07b51ab7}&quot; /&gt;&lt;isInvalidForFieldText val=&quot;0&quot; /&gt;&lt;Image&gt;&lt;filename val=&quot;E:\breeze\content\14339732\1962190371-1\input\breezo\data\asimages\{232a5939-d63c-4531-bfa4-4d4c07b51ab7}.png&quot; /&gt;&lt;left val=&quot;62&quot; /&gt;&lt;top val=&quot;174&quot; /&gt;&lt;width val=&quot;1118&quot; /&gt;&lt;height val=&quot;405&quot; /&gt;&lt;hasText val=&quot;1&quot; /&gt;&lt;/Image&gt;&lt;/ThreeDShapeInfo&gt;"/>
  <p:tag name="PRESENTER_SHAPETEXTINFO" val="&lt;ShapeTextInfo&gt;&lt;TableIndex row=&quot;-1&quot; col=&quot;-1&quot;&gt;&lt;linesCount val=&quot;8&quot; /&gt;&lt;lineCharCount val=&quot;62&quot; /&gt;&lt;lineCharCount val=&quot;55&quot; /&gt;&lt;lineCharCount val=&quot;43&quot; /&gt;&lt;lineCharCount val=&quot;60&quot; /&gt;&lt;lineCharCount val=&quot;21&quot; /&gt;&lt;lineCharCount val=&quot;20&quot; /&gt;&lt;lineCharCount val=&quot;45&quot; /&gt;&lt;lineCharCount val=&quot;77&quot; /&gt;&lt;/TableIndex&gt;&lt;/ShapeTextInfo&gt;"/>
</p:tagLst>
</file>

<file path=ppt/tags/tag55.xml><?xml version="1.0" encoding="utf-8"?>
<p:tagLst xmlns:p="http://schemas.openxmlformats.org/presentationml/2006/main">
  <p:tag name="PRESENTER_SHAPETEXTINFO" val="&lt;ShapeTextInfo&gt;&lt;TableIndex row=&quot;-1&quot; col=&quot;-1&quot;&gt;&lt;linesCount val=&quot;1&quot; /&gt;&lt;lineCharCount val=&quot;21&quot; /&gt;&lt;/TableIndex&gt;&lt;/ShapeTextInfo&gt;"/>
</p:tagLst>
</file>

<file path=ppt/tags/tag550.xml><?xml version="1.0" encoding="utf-8"?>
<p:tagLst xmlns:p="http://schemas.openxmlformats.org/presentationml/2006/main">
  <p:tag name="PRESENTER_SHAPEINFO" val="&lt;ThreeDShapeInfo&gt;&lt;uuid val=&quot;{3fc3e25f-3cfd-4918-aa46-49a13c7e332e}&quot; /&gt;&lt;isInvalidForFieldText val=&quot;0&quot; /&gt;&lt;Image&gt;&lt;filename val=&quot;E:\breeze\content\14339732\1962190371-1\input\breezo\data\asimages\{3fc3e25f-3cfd-4918-aa46-49a13c7e332e}.png&quot; /&gt;&lt;left val=&quot;1221&quot; /&gt;&lt;top val=&quot;665&quot; /&gt;&lt;width val=&quot;30&quot; /&gt;&lt;height val=&quot;21&quot; /&gt;&lt;hasText val=&quot;1&quot; /&gt;&lt;/Image&gt;&lt;/ThreeDShapeInfo&gt;"/>
  <p:tag name="PRESENTER_SHAPETEXTINFO" val="&lt;ShapeTextInfo&gt;&lt;TableIndex row=&quot;-1&quot; col=&quot;-1&quot;&gt;&lt;linesCount val=&quot;1&quot; /&gt;&lt;lineCharCount val=&quot;2&quot; /&gt;&lt;/TableIndex&gt;&lt;/ShapeTextInfo&gt;"/>
</p:tagLst>
</file>

<file path=ppt/tags/tag551.xml><?xml version="1.0" encoding="utf-8"?>
<p:tagLst xmlns:p="http://schemas.openxmlformats.org/presentationml/2006/main">
  <p:tag name="PRESENTER_SHAPEINFO" val="&lt;ThreeDShapeInfo&gt;&lt;uuid val=&quot;{ce02a9d4-34a1-4386-aaf5-c2c82b8e5b0c}&quot; /&gt;&lt;isInvalidForFieldText val=&quot;0&quot; /&gt;&lt;Image&gt;&lt;filename val=&quot;E:\breeze\content\14339732\1962190371-1\input\breezo\data\asimages\{ce02a9d4-34a1-4386-aaf5-c2c82b8e5b0c}.png&quot; /&gt;&lt;left val=&quot;25&quot; /&gt;&lt;top val=&quot;642&quot; /&gt;&lt;width val=&quot;191&quot; /&gt;&lt;height val=&quot;66&quot; /&gt;&lt;hasText val=&quot;1&quot; /&gt;&lt;/Image&gt;&lt;/ThreeDShapeInfo&gt;"/>
</p:tagLst>
</file>

<file path=ppt/tags/tag552.xml><?xml version="1.0" encoding="utf-8"?>
<p:tagLst xmlns:p="http://schemas.openxmlformats.org/presentationml/2006/main">
  <p:tag name="HTML_SHAPEINFO" val="&lt;SlideThumbPath val=&quot;SlideTemp.PNG&quot;/&gt;"/>
</p:tagLst>
</file>

<file path=ppt/tags/tag553.xml><?xml version="1.0" encoding="utf-8"?>
<p:tagLst xmlns:p="http://schemas.openxmlformats.org/presentationml/2006/main">
  <p:tag name="PRESENTER_SHAPEINFO" val="&lt;ThreeDShapeInfo&gt;&lt;uuid val=&quot;{0cd4f080-c4ca-4d7d-9355-4eb3a86224cb}&quot; /&gt;&lt;isInvalidForFieldText val=&quot;0&quot; /&gt;&lt;Image&gt;&lt;filename val=&quot;E:\breeze\content\14339732\1962190371-1\input\breezo\data\asimages\{0cd4f080-c4ca-4d7d-9355-4eb3a86224cb}.png&quot; /&gt;&lt;left val=&quot;94&quot; /&gt;&lt;top val=&quot;148&quot; /&gt;&lt;width val=&quot;836&quot; /&gt;&lt;height val=&quot;225&quot; /&gt;&lt;hasText val=&quot;1&quot; /&gt;&lt;/Image&gt;&lt;/ThreeDShapeInfo&gt;"/>
  <p:tag name="PRESENTER_SHAPETEXTINFO" val="&lt;ShapeTextInfo&gt;&lt;TableIndex row=&quot;-1&quot; col=&quot;-1&quot;&gt;&lt;linesCount val=&quot;1&quot; /&gt;&lt;lineCharCount val=&quot;62&quot; /&gt;&lt;/TableIndex&gt;&lt;/ShapeTextInfo&gt;"/>
</p:tagLst>
</file>

<file path=ppt/tags/tag554.xml><?xml version="1.0" encoding="utf-8"?>
<p:tagLst xmlns:p="http://schemas.openxmlformats.org/presentationml/2006/main">
  <p:tag name="PRESENTER_SHAPEINFO" val="&lt;ThreeDShapeInfo&gt;&lt;uuid val=&quot;{b2e38006-4723-4c72-babc-c0b932758e13}&quot; /&gt;&lt;isInvalidForFieldText val=&quot;0&quot; /&gt;&lt;Image&gt;&lt;filename val=&quot;E:\breeze\content\14339732\1962190371-1\input\breezo\data\asimages\{b2e38006-4723-4c72-babc-c0b932758e13}.png&quot; /&gt;&lt;left val=&quot;1076&quot; /&gt;&lt;top val=&quot;625&quot; /&gt;&lt;width val=&quot;191&quot; /&gt;&lt;height val=&quot;66&quot; /&gt;&lt;hasText val=&quot;1&quot; /&gt;&lt;/Image&gt;&lt;/ThreeDShapeInfo&gt;"/>
</p:tagLst>
</file>

<file path=ppt/tags/tag555.xml><?xml version="1.0" encoding="utf-8"?>
<p:tagLst xmlns:p="http://schemas.openxmlformats.org/presentationml/2006/main">
  <p:tag name="HTML_SHAPEINFO" val="&lt;SlideThumbPath val=&quot;SlideTemp.PNG&quot;/&gt;"/>
</p:tagLst>
</file>

<file path=ppt/tags/tag556.xml><?xml version="1.0" encoding="utf-8"?>
<p:tagLst xmlns:p="http://schemas.openxmlformats.org/presentationml/2006/main">
  <p:tag name="PRESENTER_SHAPEINFO" val="&lt;ThreeDShapeInfo&gt;&lt;uuid val=&quot;{b1e1ae16-f8d7-4558-832b-251108dd7224}&quot; /&gt;&lt;isInvalidForFieldText val=&quot;0&quot; /&gt;&lt;Image&gt;&lt;filename val=&quot;E:\breeze\content\14339732\1962190371-1\input\breezo\data\asimages\{b1e1ae16-f8d7-4558-832b-251108dd7224}.png&quot; /&gt;&lt;left val=&quot;62&quot; /&gt;&lt;top val=&quot;64&quot; /&gt;&lt;width val=&quot;479&quot; /&gt;&lt;height val=&quot;45&quot; /&gt;&lt;hasText val=&quot;1&quot; /&gt;&lt;/Image&gt;&lt;/ThreeDShapeInfo&gt;"/>
  <p:tag name="PRESENTER_SHAPETEXTINFO" val="&lt;ShapeTextInfo&gt;&lt;TableIndex row=&quot;-1&quot; col=&quot;-1&quot;&gt;&lt;linesCount val=&quot;1&quot; /&gt;&lt;lineCharCount val=&quot;15&quot; /&gt;&lt;/TableIndex&gt;&lt;/ShapeTextInfo&gt;"/>
</p:tagLst>
</file>

<file path=ppt/tags/tag557.xml><?xml version="1.0" encoding="utf-8"?>
<p:tagLst xmlns:p="http://schemas.openxmlformats.org/presentationml/2006/main">
  <p:tag name="PRESENTER_SHAPEINFO" val="&lt;ThreeDShapeInfo&gt;&lt;uuid val=&quot;{e8905b46-967d-4c60-9253-1ceae544cddb}&quot; /&gt;&lt;isInvalidForFieldText val=&quot;0&quot; /&gt;&lt;Image&gt;&lt;filename val=&quot;E:\breeze\content\14339732\1962190371-1\input\breezo\data\asimages\{e8905b46-967d-4c60-9253-1ceae544cddb}.png&quot; /&gt;&lt;left val=&quot;62&quot; /&gt;&lt;top val=&quot;171&quot; /&gt;&lt;width val=&quot;1145&quot; /&gt;&lt;height val=&quot;417&quot; /&gt;&lt;hasText val=&quot;1&quot; /&gt;&lt;/Image&gt;&lt;/ThreeDShapeInfo&gt;"/>
  <p:tag name="PRESENTER_SHAPETEXTINFO" val="&lt;ShapeTextInfo&gt;&lt;TableIndex row=&quot;-1&quot; col=&quot;-1&quot;&gt;&lt;linesCount val=&quot;6&quot; /&gt;&lt;lineCharCount val=&quot;40&quot; /&gt;&lt;lineCharCount val=&quot;119&quot; /&gt;&lt;lineCharCount val=&quot;196&quot; /&gt;&lt;lineCharCount val=&quot;48&quot; /&gt;&lt;lineCharCount val=&quot;85&quot; /&gt;&lt;lineCharCount val=&quot;75&quot; /&gt;&lt;/TableIndex&gt;&lt;/ShapeTextInfo&gt;"/>
</p:tagLst>
</file>

<file path=ppt/tags/tag558.xml><?xml version="1.0" encoding="utf-8"?>
<p:tagLst xmlns:p="http://schemas.openxmlformats.org/presentationml/2006/main">
  <p:tag name="PRESENTER_SHAPEINFO" val="&lt;ThreeDShapeInfo&gt;&lt;uuid val=&quot;{98f9cf62-1748-4eb4-9579-b295e80a4015}&quot; /&gt;&lt;isInvalidForFieldText val=&quot;0&quot; /&gt;&lt;Image&gt;&lt;filename val=&quot;E:\breeze\content\14339732\1962190371-1\input\breezo\data\asimages\{98f9cf62-1748-4eb4-9579-b295e80a4015}.png&quot; /&gt;&lt;left val=&quot;50&quot; /&gt;&lt;top val=&quot;642&quot; /&gt;&lt;width val=&quot;191&quot; /&gt;&lt;height val=&quot;66&quot; /&gt;&lt;hasText val=&quot;1&quot; /&gt;&lt;/Image&gt;&lt;/ThreeDShapeInfo&gt;"/>
</p:tagLst>
</file>

<file path=ppt/tags/tag559.xml><?xml version="1.0" encoding="utf-8"?>
<p:tagLst xmlns:p="http://schemas.openxmlformats.org/presentationml/2006/main">
  <p:tag name="HTML_SHAPEINFO" val="&lt;SlideThumbPath val=&quot;SlideTemp.PNG&quot;/&gt;"/>
</p:tagLst>
</file>

<file path=ppt/tags/tag56.xml><?xml version="1.0" encoding="utf-8"?>
<p:tagLst xmlns:p="http://schemas.openxmlformats.org/presentationml/2006/main">
  <p:tag name="PRESENTER_SHAPETEXTINFO" val="&lt;ShapeTextInfo&gt;&lt;TableIndex row=&quot;-1&quot; col=&quot;-1&quot;&gt;&lt;linesCount val=&quot;1&quot; /&gt;&lt;lineCharCount val=&quot;65&quot; /&gt;&lt;/TableIndex&gt;&lt;/ShapeTextInfo&gt;"/>
</p:tagLst>
</file>

<file path=ppt/tags/tag560.xml><?xml version="1.0" encoding="utf-8"?>
<p:tagLst xmlns:p="http://schemas.openxmlformats.org/presentationml/2006/main">
  <p:tag name="PRESENTER_SHAPEINFO" val="&lt;ThreeDShapeInfo&gt;&lt;uuid val=&quot;{a8710efb-3595-4b40-8c81-c70d1e02f82b}&quot; /&gt;&lt;isInvalidForFieldText val=&quot;0&quot; /&gt;&lt;Image&gt;&lt;filename val=&quot;E:\breeze\content\14339732\1962190371-1\input\breezo\data\asimages\{a8710efb-3595-4b40-8c81-c70d1e02f82b}.png&quot; /&gt;&lt;left val=&quot;63&quot; /&gt;&lt;top val=&quot;64&quot; /&gt;&lt;width val=&quot;295&quot; /&gt;&lt;height val=&quot;45&quot; /&gt;&lt;hasText val=&quot;1&quot; /&gt;&lt;/Image&gt;&lt;/ThreeDShapeInfo&gt;"/>
  <p:tag name="PRESENTER_SHAPETEXTINFO" val="&lt;ShapeTextInfo&gt;&lt;TableIndex row=&quot;-1&quot; col=&quot;-1&quot;&gt;&lt;linesCount val=&quot;1&quot; /&gt;&lt;lineCharCount val=&quot;9&quot; /&gt;&lt;/TableIndex&gt;&lt;/ShapeTextInfo&gt;"/>
</p:tagLst>
</file>

<file path=ppt/tags/tag561.xml><?xml version="1.0" encoding="utf-8"?>
<p:tagLst xmlns:p="http://schemas.openxmlformats.org/presentationml/2006/main">
  <p:tag name="PRESENTER_SHAPEINFO" val="&lt;ThreeDShapeInfo&gt;&lt;uuid val=&quot;{c880c8f2-d84b-4c0b-aafe-a6626386b61f}&quot; /&gt;&lt;isInvalidForFieldText val=&quot;0&quot; /&gt;&lt;Image&gt;&lt;filename val=&quot;E:\breeze\content\14339732\1962190371-1\input\breezo\data\asimages\{c880c8f2-d84b-4c0b-aafe-a6626386b61f}.png&quot; /&gt;&lt;left val=&quot;62&quot; /&gt;&lt;top val=&quot;179&quot; /&gt;&lt;width val=&quot;1137&quot; /&gt;&lt;height val=&quot;361&quot; /&gt;&lt;hasText val=&quot;1&quot; /&gt;&lt;/Image&gt;&lt;/ThreeDShapeInfo&gt;"/>
  <p:tag name="PRESENTER_SHAPETEXTINFO" val="&lt;ShapeTextInfo&gt;&lt;TableIndex row=&quot;-1&quot; col=&quot;-1&quot;&gt;&lt;linesCount val=&quot;6&quot; /&gt;&lt;lineCharCount val=&quot;57&quot; /&gt;&lt;lineCharCount val=&quot;49&quot; /&gt;&lt;lineCharCount val=&quot;95&quot; /&gt;&lt;lineCharCount val=&quot;64&quot; /&gt;&lt;lineCharCount val=&quot;52&quot; /&gt;&lt;lineCharCount val=&quot;132&quot; /&gt;&lt;/TableIndex&gt;&lt;/ShapeTextInfo&gt;"/>
</p:tagLst>
</file>

<file path=ppt/tags/tag562.xml><?xml version="1.0" encoding="utf-8"?>
<p:tagLst xmlns:p="http://schemas.openxmlformats.org/presentationml/2006/main">
  <p:tag name="PRESENTER_SHAPEINFO" val="&lt;ThreeDShapeInfo&gt;&lt;uuid val=&quot;{71663c5c-630d-454d-858d-35ee63f6f1dc}&quot; /&gt;&lt;isInvalidForFieldText val=&quot;0&quot; /&gt;&lt;Image&gt;&lt;filename val=&quot;E:\breeze\content\14339732\1962190371-1\input\breezo\data\asimages\{71663c5c-630d-454d-858d-35ee63f6f1dc}.png&quot; /&gt;&lt;left val=&quot;1221&quot; /&gt;&lt;top val=&quot;665&quot; /&gt;&lt;width val=&quot;29&quot; /&gt;&lt;height val=&quot;21&quot; /&gt;&lt;hasText val=&quot;1&quot; /&gt;&lt;/Image&gt;&lt;/ThreeDShapeInfo&gt;"/>
  <p:tag name="PRESENTER_SHAPETEXTINFO" val="&lt;ShapeTextInfo&gt;&lt;TableIndex row=&quot;-1&quot; col=&quot;-1&quot;&gt;&lt;linesCount val=&quot;1&quot; /&gt;&lt;lineCharCount val=&quot;2&quot; /&gt;&lt;/TableIndex&gt;&lt;/ShapeTextInfo&gt;"/>
</p:tagLst>
</file>

<file path=ppt/tags/tag563.xml><?xml version="1.0" encoding="utf-8"?>
<p:tagLst xmlns:p="http://schemas.openxmlformats.org/presentationml/2006/main">
  <p:tag name="PRESENTER_SHAPEINFO" val="&lt;ThreeDShapeInfo&gt;&lt;uuid val=&quot;{55d17a28-b55c-40ed-a29f-9fbffe47bd50}&quot; /&gt;&lt;isInvalidForFieldText val=&quot;0&quot; /&gt;&lt;Image&gt;&lt;filename val=&quot;E:\breeze\content\14339732\1962190371-1\input\breezo\data\asimages\{55d17a28-b55c-40ed-a29f-9fbffe47bd50}.png&quot; /&gt;&lt;left val=&quot;14&quot; /&gt;&lt;top val=&quot;642&quot; /&gt;&lt;width val=&quot;191&quot; /&gt;&lt;height val=&quot;66&quot; /&gt;&lt;hasText val=&quot;1&quot; /&gt;&lt;/Image&gt;&lt;/ThreeDShapeInfo&gt;"/>
</p:tagLst>
</file>

<file path=ppt/tags/tag564.xml><?xml version="1.0" encoding="utf-8"?>
<p:tagLst xmlns:p="http://schemas.openxmlformats.org/presentationml/2006/main">
  <p:tag name="PRESENTER_SHAPEINFO" val="&lt;ThreeDShapeInfo&gt;&lt;uuid val=&quot;{0518bd9b-b979-4383-b7ee-c03180937df3}&quot; /&gt;&lt;isInvalidForFieldText val=&quot;0&quot; /&gt;&lt;Image&gt;&lt;filename val=&quot;E:\breeze\content\14339732\1962190371-1\input\breezo\data\asimages\{0518bd9b-b979-4383-b7ee-c03180937df3}.png&quot; /&gt;&lt;left val=&quot;58&quot; /&gt;&lt;top val=&quot;222&quot; /&gt;&lt;width val=&quot;643&quot; /&gt;&lt;height val=&quot;30&quot; /&gt;&lt;hasText val=&quot;1&quot; /&gt;&lt;/Image&gt;&lt;/ThreeDShapeInfo&gt;"/>
  <p:tag name="PRESENTER_SHAPETEXTINFO" val="&lt;ShapeTextInfo&gt;&lt;TableIndex row=&quot;-1&quot; col=&quot;-1&quot;&gt;&lt;linesCount val=&quot;1&quot; /&gt;&lt;lineCharCount val=&quot;1&quot; /&gt;&lt;/TableIndex&gt;&lt;/ShapeTextInfo&gt;"/>
</p:tagLst>
</file>

<file path=ppt/tags/tag565.xml><?xml version="1.0" encoding="utf-8"?>
<p:tagLst xmlns:p="http://schemas.openxmlformats.org/presentationml/2006/main">
  <p:tag name="PRESENTER_SHAPEINFO" val="&lt;ThreeDShapeInfo&gt;&lt;uuid val=&quot;{69a7575d-b39a-4e96-ae96-bf1bb9255a49}&quot; /&gt;&lt;isInvalidForFieldText val=&quot;0&quot; /&gt;&lt;Image&gt;&lt;filename val=&quot;E:\breeze\content\14339732\1962190371-1\input\breezo\data\asimages\{69a7575d-b39a-4e96-ae96-bf1bb9255a49}.png&quot; /&gt;&lt;left val=&quot;227&quot; /&gt;&lt;top val=&quot;426&quot; /&gt;&lt;width val=&quot;497&quot; /&gt;&lt;height val=&quot;30&quot; /&gt;&lt;hasText val=&quot;1&quot; /&gt;&lt;/Image&gt;&lt;/ThreeDShapeInfo&gt;"/>
  <p:tag name="PRESENTER_SHAPETEXTINFO" val="&lt;ShapeTextInfo&gt;&lt;TableIndex row=&quot;-1&quot; col=&quot;-1&quot;&gt;&lt;linesCount val=&quot;1&quot; /&gt;&lt;lineCharCount val=&quot;1&quot; /&gt;&lt;/TableIndex&gt;&lt;/ShapeTextInfo&gt;"/>
</p:tagLst>
</file>

<file path=ppt/tags/tag566.xml><?xml version="1.0" encoding="utf-8"?>
<p:tagLst xmlns:p="http://schemas.openxmlformats.org/presentationml/2006/main">
  <p:tag name="PRESENTER_SHAPEINFO" val="&lt;ThreeDShapeInfo&gt;&lt;uuid val=&quot;{00cf3b03-f0a9-4867-b5f8-433a47789b0b}&quot; /&gt;&lt;isInvalidForFieldText val=&quot;0&quot; /&gt;&lt;Image&gt;&lt;filename val=&quot;E:\breeze\content\14339732\1962190371-1\input\breezo\data\asimages\{00cf3b03-f0a9-4867-b5f8-433a47789b0b}.png&quot; /&gt;&lt;left val=&quot;328&quot; /&gt;&lt;top val=&quot;474&quot; /&gt;&lt;width val=&quot;1125&quot; /&gt;&lt;height val=&quot;30&quot; /&gt;&lt;hasText val=&quot;1&quot; /&gt;&lt;/Image&gt;&lt;/ThreeDShapeInfo&gt;"/>
  <p:tag name="PRESENTER_SHAPETEXTINFO" val="&lt;ShapeTextInfo&gt;&lt;TableIndex row=&quot;-1&quot; col=&quot;-1&quot;&gt;&lt;linesCount val=&quot;1&quot; /&gt;&lt;lineCharCount val=&quot;1&quot; /&gt;&lt;/TableIndex&gt;&lt;/ShapeTextInfo&gt;"/>
</p:tagLst>
</file>

<file path=ppt/tags/tag567.xml><?xml version="1.0" encoding="utf-8"?>
<p:tagLst xmlns:p="http://schemas.openxmlformats.org/presentationml/2006/main">
  <p:tag name="HTML_SHAPEINFO" val="&lt;SlideThumbPath val=&quot;SlideTemp.PNG&quot;/&gt;"/>
</p:tagLst>
</file>

<file path=ppt/tags/tag568.xml><?xml version="1.0" encoding="utf-8"?>
<p:tagLst xmlns:p="http://schemas.openxmlformats.org/presentationml/2006/main">
  <p:tag name="PRESENTER_SHAPEINFO" val="&lt;ThreeDShapeInfo&gt;&lt;uuid val=&quot;{70746e27-128c-4033-bd92-6ae0539b9309}&quot; /&gt;&lt;isInvalidForFieldText val=&quot;0&quot; /&gt;&lt;Image&gt;&lt;filename val=&quot;E:\breeze\content\14339732\1962190371-1\input\breezo\data\asimages\{70746e27-128c-4033-bd92-6ae0539b9309}.png&quot; /&gt;&lt;left val=&quot;1218&quot; /&gt;&lt;top val=&quot;679&quot; /&gt;&lt;width val=&quot;23&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569.xml><?xml version="1.0" encoding="utf-8"?>
<p:tagLst xmlns:p="http://schemas.openxmlformats.org/presentationml/2006/main">
  <p:tag name="PRESENTER_SHAPEINFO" val="&lt;ThreeDShapeInfo&gt;&lt;uuid val=&quot;{12d4bd09-72b1-4b1f-baff-d60e5477c9cf}&quot; /&gt;&lt;isInvalidForFieldText val=&quot;0&quot; /&gt;&lt;Image&gt;&lt;filename val=&quot;E:\breeze\content\14339732\1962190371-1\input\breezo\data\asimages\{12d4bd09-72b1-4b1f-baff-d60e5477c9cf}.png&quot; /&gt;&lt;left val=&quot;104&quot; /&gt;&lt;top val=&quot;28&quot; /&gt;&lt;width val=&quot;302&quot; /&gt;&lt;height val=&quot;43&quot; /&gt;&lt;hasText val=&quot;1&quot; /&gt;&lt;/Image&gt;&lt;/ThreeDShapeInfo&gt;"/>
  <p:tag name="PRESENTER_SHAPETEXTINFO" val="&lt;ShapeTextInfo&gt;&lt;TableIndex row=&quot;-1&quot; col=&quot;-1&quot;&gt;&lt;linesCount val=&quot;1&quot; /&gt;&lt;lineCharCount val=&quot;15&quot; /&gt;&lt;/TableIndex&gt;&lt;/ShapeTextInfo&gt;"/>
</p:tagLst>
</file>

<file path=ppt/tags/tag57.xml><?xml version="1.0" encoding="utf-8"?>
<p:tagLst xmlns:p="http://schemas.openxmlformats.org/presentationml/2006/main">
  <p:tag name="PRESENTER_SHAPETEXTINFO" val="&lt;ShapeTextInfo&gt;&lt;TableIndex row=&quot;-1&quot; col=&quot;-1&quot;&gt;&lt;linesCount val=&quot;1&quot; /&gt;&lt;lineCharCount val=&quot;38&quot; /&gt;&lt;/TableIndex&gt;&lt;/ShapeTextInfo&gt;"/>
</p:tagLst>
</file>

<file path=ppt/tags/tag570.xml><?xml version="1.0" encoding="utf-8"?>
<p:tagLst xmlns:p="http://schemas.openxmlformats.org/presentationml/2006/main">
  <p:tag name="PRESENTER_SHAPEINFO" val="&lt;ThreeDShapeInfo&gt;&lt;uuid val=&quot;{c08c0b31-ffa1-41a1-9056-6b2e12092720}&quot; /&gt;&lt;isInvalidForFieldText val=&quot;0&quot; /&gt;&lt;Image&gt;&lt;filename val=&quot;E:\breeze\content\14339732\1962190371-1\input\breezo\data\asimages\{c08c0b31-ffa1-41a1-9056-6b2e12092720}.png&quot; /&gt;&lt;left val=&quot;93&quot; /&gt;&lt;top val=&quot;514&quot; /&gt;&lt;width val=&quot;367&quot; /&gt;&lt;height val=&quot;82&quot; /&gt;&lt;hasText val=&quot;1&quot; /&gt;&lt;/Image&gt;&lt;/ThreeDShapeInfo&gt;"/>
  <p:tag name="PRESENTER_SHAPETEXTINFO" val="&lt;ShapeTextInfo&gt;&lt;TableIndex row=&quot;-1&quot; col=&quot;-1&quot;&gt;&lt;linesCount val=&quot;2&quot; /&gt;&lt;lineCharCount val=&quot;18&quot; /&gt;&lt;lineCharCount val=&quot;25&quot; /&gt;&lt;/TableIndex&gt;&lt;/ShapeTextInfo&gt;"/>
</p:tagLst>
</file>

<file path=ppt/tags/tag571.xml><?xml version="1.0" encoding="utf-8"?>
<p:tagLst xmlns:p="http://schemas.openxmlformats.org/presentationml/2006/main">
  <p:tag name="PRESENTER_SHAPEINFO" val="&lt;ThreeDShapeInfo&gt;&lt;uuid val=&quot;{e2099ead-bea5-452f-9a5b-3714e7695ddd}&quot; /&gt;&lt;isInvalidForFieldText val=&quot;0&quot; /&gt;&lt;Image&gt;&lt;filename val=&quot;E:\breeze\content\14339732\1962190371-1\input\breezo\data\asimages\{e2099ead-bea5-452f-9a5b-3714e7695ddd}.png&quot; /&gt;&lt;left val=&quot;92&quot; /&gt;&lt;top val=&quot;558&quot; /&gt;&lt;width val=&quot;271&quot; /&gt;&lt;height val=&quot;44&quot; /&gt;&lt;hasText val=&quot;1&quot; /&gt;&lt;/Image&gt;&lt;/ThreeDShapeInfo&gt;"/>
  <p:tag name="PRESENTER_SHAPETEXTINFO" val="&lt;ShapeTextInfo&gt;&lt;TableIndex row=&quot;-1&quot; col=&quot;-1&quot;&gt;&lt;linesCount val=&quot;1&quot; /&gt;&lt;lineCharCount val=&quot;1&quot; /&gt;&lt;/TableIndex&gt;&lt;/ShapeTextInfo&gt;"/>
</p:tagLst>
</file>

<file path=ppt/tags/tag572.xml><?xml version="1.0" encoding="utf-8"?>
<p:tagLst xmlns:p="http://schemas.openxmlformats.org/presentationml/2006/main">
  <p:tag name="HTML_SHAPEINFO" val="&lt;SlideThumbPath val=&quot;SlideTemp.PNG&quot;/&gt;"/>
</p:tagLst>
</file>

<file path=ppt/tags/tag573.xml><?xml version="1.0" encoding="utf-8"?>
<p:tagLst xmlns:p="http://schemas.openxmlformats.org/presentationml/2006/main">
  <p:tag name="PRESENTER_SHAPEINFO" val="&lt;ThreeDShapeInfo&gt;&lt;uuid val=&quot;{e4dcfc21-4a37-4183-a108-048f1a79d059}&quot; /&gt;&lt;isInvalidForFieldText val=&quot;0&quot; /&gt;&lt;Image&gt;&lt;filename val=&quot;E:\breeze\content\14339732\1962190371-1\input\breezo\data\asimages\{e4dcfc21-4a37-4183-a108-048f1a79d059}.png&quot; /&gt;&lt;left val=&quot;1218&quot; /&gt;&lt;top val=&quot;679&quot; /&gt;&lt;width val=&quot;22&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574.xml><?xml version="1.0" encoding="utf-8"?>
<p:tagLst xmlns:p="http://schemas.openxmlformats.org/presentationml/2006/main">
  <p:tag name="PRESENTER_SHAPEINFO" val="&lt;ThreeDShapeInfo&gt;&lt;uuid val=&quot;{4d84b2f4-e859-49f0-b2e0-e5c861c0cabe}&quot; /&gt;&lt;isInvalidForFieldText val=&quot;0&quot; /&gt;&lt;Image&gt;&lt;filename val=&quot;E:\breeze\content\14339732\1962190371-1\input\breezo\data\asimages\{4d84b2f4-e859-49f0-b2e0-e5c861c0cabe}.png&quot; /&gt;&lt;left val=&quot;94&quot; /&gt;&lt;top val=&quot;266&quot; /&gt;&lt;width val=&quot;385&quot; /&gt;&lt;height val=&quot;42&quot; /&gt;&lt;hasText val=&quot;1&quot; /&gt;&lt;/Image&gt;&lt;/ThreeDShapeInfo&gt;"/>
  <p:tag name="PRESENTER_SHAPETEXTINFO" val="&lt;ShapeTextInfo&gt;&lt;TableIndex row=&quot;-1&quot; col=&quot;-1&quot;&gt;&lt;linesCount val=&quot;1&quot; /&gt;&lt;lineCharCount val=&quot;19&quot; /&gt;&lt;/TableIndex&gt;&lt;/ShapeTextInfo&gt;"/>
</p:tagLst>
</file>

<file path=ppt/tags/tag575.xml><?xml version="1.0" encoding="utf-8"?>
<p:tagLst xmlns:p="http://schemas.openxmlformats.org/presentationml/2006/main">
  <p:tag name="PRESENTER_SHAPEINFO" val="&lt;ThreeDShapeInfo&gt;&lt;uuid val=&quot;{97f833ff-9445-4988-9434-064d1a166463}&quot; /&gt;&lt;isInvalidForFieldText val=&quot;0&quot; /&gt;&lt;Image&gt;&lt;filename val=&quot;E:\breeze\content\14339732\1962190371-1\input\breezo\data\asimages\{97f833ff-9445-4988-9434-064d1a166463}.png&quot; /&gt;&lt;left val=&quot;93&quot; /&gt;&lt;top val=&quot;350&quot; /&gt;&lt;width val=&quot;295&quot; /&gt;&lt;height val=&quot;315&quot; /&gt;&lt;hasText val=&quot;1&quot; /&gt;&lt;/Image&gt;&lt;/ThreeDShapeInfo&gt;"/>
  <p:tag name="PRESENTER_SHAPETEXTINFO" val="&lt;ShapeTextInfo&gt;&lt;TableIndex row=&quot;-1&quot; col=&quot;-1&quot;&gt;&lt;linesCount val=&quot;11&quot; /&gt;&lt;lineCharCount val=&quot;15&quot; /&gt;&lt;lineCharCount val=&quot;26&quot; /&gt;&lt;lineCharCount val=&quot;16&quot; /&gt;&lt;lineCharCount val=&quot;1&quot; /&gt;&lt;lineCharCount val=&quot;17&quot; /&gt;&lt;lineCharCount val=&quot;23&quot; /&gt;&lt;lineCharCount val=&quot;29&quot; /&gt;&lt;lineCharCount val=&quot;1&quot; /&gt;&lt;lineCharCount val=&quot;13&quot; /&gt;&lt;lineCharCount val=&quot;20&quot; /&gt;&lt;lineCharCount val=&quot;29&quot; /&gt;&lt;/TableIndex&gt;&lt;/ShapeTextInfo&gt;"/>
</p:tagLst>
</file>

<file path=ppt/tags/tag576.xml><?xml version="1.0" encoding="utf-8"?>
<p:tagLst xmlns:p="http://schemas.openxmlformats.org/presentationml/2006/main">
  <p:tag name="HTML_SHAPEINFO" val="&lt;SlideThumbPath val=&quot;SlideTemp.PNG&quot;/&gt;"/>
</p:tagLst>
</file>

<file path=ppt/tags/tag577.xml><?xml version="1.0" encoding="utf-8"?>
<p:tagLst xmlns:p="http://schemas.openxmlformats.org/presentationml/2006/main">
  <p:tag name="PRESENTER_SHAPEINFO" val="&lt;ThreeDShapeInfo&gt;&lt;uuid val=&quot;{ba95dfee-0fb6-4349-93ac-cb941b29f90c}&quot; /&gt;&lt;isInvalidForFieldText val=&quot;0&quot; /&gt;&lt;Image&gt;&lt;filename val=&quot;E:\breeze\content\14339732\1962190371-1\input\breezo\data\asimages\{ba95dfee-0fb6-4349-93ac-cb941b29f90c}.png&quot; /&gt;&lt;left val=&quot;0&quot; /&gt;&lt;top val=&quot;0&quot; /&gt;&lt;width val=&quot;1279&quot; /&gt;&lt;height val=&quot;720&quot; /&gt;&lt;hasText val=&quot;1&quot; /&gt;&lt;/Image&gt;&lt;/ThreeDShapeInfo&gt;"/>
  <p:tag name="PRESENTER_SHAPETEXTINFO" val="&lt;ShapeTextInfo&gt;&lt;TableIndex row=&quot;-1&quot; col=&quot;-1&quot;&gt;&lt;linesCount val=&quot;0&quot; /&gt;&lt;/TableIndex&gt;&lt;/ShapeTextInfo&gt;"/>
</p:tagLst>
</file>

<file path=ppt/tags/tag578.xml><?xml version="1.0" encoding="utf-8"?>
<p:tagLst xmlns:p="http://schemas.openxmlformats.org/presentationml/2006/main">
  <p:tag name="PRESENTER_SHAPEINFO" val="&lt;ThreeDShapeInfo&gt;&lt;uuid val=&quot;{6f0fa511-5c14-4256-a594-ae9c24e9efbd}&quot; /&gt;&lt;isInvalidForFieldText val=&quot;0&quot; /&gt;&lt;Image&gt;&lt;filename val=&quot;E:\breeze\content\14339732\1962190371-1\input\breezo\data\asimages\{6f0fa511-5c14-4256-a594-ae9c24e9efbd}.png&quot; /&gt;&lt;left val=&quot;544&quot; /&gt;&lt;top val=&quot;64&quot; /&gt;&lt;width val=&quot;736&quot; /&gt;&lt;height val=&quot;636&quot; /&gt;&lt;hasText val=&quot;1&quot; /&gt;&lt;/Image&gt;&lt;/ThreeDShapeInfo&gt;"/>
  <p:tag name="PRESENTER_SHAPETEXTINFO" val="&lt;ShapeTextInfo&gt;&lt;TableIndex row=&quot;-1&quot; col=&quot;-1&quot;&gt;&lt;linesCount val=&quot;0&quot; /&gt;&lt;/TableIndex&gt;&lt;/ShapeTextInfo&gt;"/>
</p:tagLst>
</file>

<file path=ppt/tags/tag579.xml><?xml version="1.0" encoding="utf-8"?>
<p:tagLst xmlns:p="http://schemas.openxmlformats.org/presentationml/2006/main">
  <p:tag name="PRESENTER_SHAPEINFO" val="&lt;ThreeDShapeInfo&gt;&lt;uuid val=&quot;{7b95dcd3-0d6c-413e-94f3-9dd20c58980c}&quot; /&gt;&lt;isInvalidForFieldText val=&quot;0&quot; /&gt;&lt;Image&gt;&lt;filename val=&quot;E:\breeze\content\14339732\1962190371-1\input\breezo\data\asimages\{7b95dcd3-0d6c-413e-94f3-9dd20c58980c}.png&quot; /&gt;&lt;left val=&quot;531&quot; /&gt;&lt;top val=&quot;130&quot; /&gt;&lt;width val=&quot;148&quot; /&gt;&lt;height val=&quot;76&quot; /&gt;&lt;hasText val=&quot;1&quot; /&gt;&lt;/Image&gt;&lt;/ThreeDShapeInfo&gt;"/>
  <p:tag name="PRESENTER_SHAPETEXTINFO" val="&lt;ShapeTextInfo&gt;&lt;TableIndex row=&quot;-1&quot; col=&quot;-1&quot;&gt;&lt;linesCount val=&quot;0&quot; /&gt;&lt;/TableIndex&gt;&lt;/ShapeTextInfo&gt;"/>
</p:tagLst>
</file>

<file path=ppt/tags/tag58.xml><?xml version="1.0" encoding="utf-8"?>
<p:tagLst xmlns:p="http://schemas.openxmlformats.org/presentationml/2006/main">
  <p:tag name="PRESENTER_SHAPEINFO" val="&lt;ThreeDShapeInfo&gt;&lt;uuid val=&quot;{9ead3d73-111f-4337-960a-9c31e5e52efe}&quot; /&gt;&lt;isInvalidForFieldText val=&quot;0&quot; /&gt;&lt;Image&gt;&lt;filename val=&quot;E:\breeze\content\14339732\1962190371-1\input\breezo\data\asimages\{9ead3d73-111f-4337-960a-9c31e5e52efe}.png&quot; /&gt;&lt;left val=&quot;198&quot; /&gt;&lt;top val=&quot;304&quot; /&gt;&lt;width val=&quot;327&quot; /&gt;&lt;height val=&quot;112&quot; /&gt;&lt;hasText val=&quot;1&quot; /&gt;&lt;/Image&gt;&lt;/ThreeDShapeInfo&gt;"/>
</p:tagLst>
</file>

<file path=ppt/tags/tag580.xml><?xml version="1.0" encoding="utf-8"?>
<p:tagLst xmlns:p="http://schemas.openxmlformats.org/presentationml/2006/main">
  <p:tag name="PRESENTER_SHAPEINFO" val="&lt;ThreeDShapeInfo&gt;&lt;uuid val=&quot;{fbbe75e7-4cdb-4b07-a286-eaec9b7bd8c1}&quot; /&gt;&lt;isInvalidForFieldText val=&quot;0&quot; /&gt;&lt;Image&gt;&lt;filename val=&quot;E:\breeze\content\14339732\1962190371-1\input\breezo\data\asimages\{fbbe75e7-4cdb-4b07-a286-eaec9b7bd8c1}.png&quot; /&gt;&lt;left val=&quot;702&quot; /&gt;&lt;top val=&quot;134&quot; /&gt;&lt;width val=&quot;107&quot; /&gt;&lt;height val=&quot;75&quot; /&gt;&lt;hasText val=&quot;1&quot; /&gt;&lt;/Image&gt;&lt;/ThreeDShapeInfo&gt;"/>
  <p:tag name="PRESENTER_SHAPETEXTINFO" val="&lt;ShapeTextInfo&gt;&lt;TableIndex row=&quot;-1&quot; col=&quot;-1&quot;&gt;&lt;linesCount val=&quot;0&quot; /&gt;&lt;/TableIndex&gt;&lt;/ShapeTextInfo&gt;"/>
</p:tagLst>
</file>

<file path=ppt/tags/tag581.xml><?xml version="1.0" encoding="utf-8"?>
<p:tagLst xmlns:p="http://schemas.openxmlformats.org/presentationml/2006/main">
  <p:tag name="PRESENTER_SHAPEINFO" val="&lt;ThreeDShapeInfo&gt;&lt;uuid val=&quot;{e735c4f2-42f6-4d4d-9f5f-f2bbb8d53a6c}&quot; /&gt;&lt;isInvalidForFieldText val=&quot;0&quot; /&gt;&lt;Image&gt;&lt;filename val=&quot;E:\breeze\content\14339732\1962190371-1\input\breezo\data\asimages\{e735c4f2-42f6-4d4d-9f5f-f2bbb8d53a6c}.png&quot; /&gt;&lt;left val=&quot;90&quot; /&gt;&lt;top val=&quot;126&quot; /&gt;&lt;width val=&quot;290&quot; /&gt;&lt;height val=&quot;195&quot; /&gt;&lt;hasText val=&quot;1&quot; /&gt;&lt;/Image&gt;&lt;/ThreeDShapeInfo&gt;"/>
  <p:tag name="PRESENTER_SHAPETEXTINFO" val="&lt;ShapeTextInfo&gt;&lt;TableIndex row=&quot;-1&quot; col=&quot;-1&quot;&gt;&lt;linesCount val=&quot;2&quot; /&gt;&lt;lineCharCount val=&quot;8&quot; /&gt;&lt;lineCharCount val=&quot;41&quot; /&gt;&lt;/TableIndex&gt;&lt;/ShapeTextInfo&gt;"/>
</p:tagLst>
</file>

<file path=ppt/tags/tag582.xml><?xml version="1.0" encoding="utf-8"?>
<p:tagLst xmlns:p="http://schemas.openxmlformats.org/presentationml/2006/main">
  <p:tag name="PRESENTER_SHAPEINFO" val="&lt;ThreeDShapeInfo&gt;&lt;uuid val=&quot;{1b566c9b-dc9a-44af-8780-9a1ded937376}&quot; /&gt;&lt;isInvalidForFieldText val=&quot;0&quot; /&gt;&lt;Image&gt;&lt;filename val=&quot;E:\breeze\content\14339732\1962190371-1\input\breezo\data\asimages\{1b566c9b-dc9a-44af-8780-9a1ded937376}.png&quot; /&gt;&lt;left val=&quot;89&quot; /&gt;&lt;top val=&quot;390&quot; /&gt;&lt;width val=&quot;253&quot; /&gt;&lt;height val=&quot;232&quot; /&gt;&lt;hasText val=&quot;1&quot; /&gt;&lt;/Image&gt;&lt;/ThreeDShapeInfo&gt;"/>
  <p:tag name="PRESENTER_SHAPETEXTINFO" val="&lt;ShapeTextInfo&gt;&lt;TableIndex row=&quot;-1&quot; col=&quot;-1&quot;&gt;&lt;linesCount val=&quot;3&quot; /&gt;&lt;lineCharCount val=&quot;39&quot; /&gt;&lt;lineCharCount val=&quot;29&quot; /&gt;&lt;lineCharCount val=&quot;12&quot; /&gt;&lt;/TableIndex&gt;&lt;/ShapeTextInfo&gt;"/>
</p:tagLst>
</file>

<file path=ppt/tags/tag583.xml><?xml version="1.0" encoding="utf-8"?>
<p:tagLst xmlns:p="http://schemas.openxmlformats.org/presentationml/2006/main">
  <p:tag name="HTML_SHAPEINFO" val="&lt;SlideThumbPath val=&quot;SlideTemp.PNG&quot;/&gt;"/>
</p:tagLst>
</file>

<file path=ppt/tags/tag584.xml><?xml version="1.0" encoding="utf-8"?>
<p:tagLst xmlns:p="http://schemas.openxmlformats.org/presentationml/2006/main">
  <p:tag name="PRESENTER_SHAPEINFO" val="&lt;ThreeDShapeInfo&gt;&lt;uuid val=&quot;{4c28d514-579a-4b45-a065-dcb1ce02af54}&quot; /&gt;&lt;isInvalidForFieldText val=&quot;0&quot; /&gt;&lt;Image&gt;&lt;filename val=&quot;E:\breeze\content\14339732\1962190371-1\input\breezo\data\asimages\{4c28d514-579a-4b45-a065-dcb1ce02af54}.png&quot; /&gt;&lt;left val=&quot;139&quot; /&gt;&lt;top val=&quot;96&quot; /&gt;&lt;width val=&quot;237&quot; /&gt;&lt;height val=&quot;39&quot; /&gt;&lt;hasText val=&quot;1&quot; /&gt;&lt;/Image&gt;&lt;/ThreeDShapeInfo&gt;"/>
  <p:tag name="PRESENTER_SHAPETEXTINFO" val="&lt;ShapeTextInfo&gt;&lt;TableIndex row=&quot;-1&quot; col=&quot;-1&quot;&gt;&lt;linesCount val=&quot;1&quot; /&gt;&lt;lineCharCount val=&quot;12&quot; /&gt;&lt;/TableIndex&gt;&lt;/ShapeTextInfo&gt;"/>
</p:tagLst>
</file>

<file path=ppt/tags/tag585.xml><?xml version="1.0" encoding="utf-8"?>
<p:tagLst xmlns:p="http://schemas.openxmlformats.org/presentationml/2006/main">
  <p:tag name="PRESENTER_SHAPEINFO" val="&lt;ThreeDShapeInfo&gt;&lt;uuid val=&quot;{59dfcb15-3014-41e9-91fa-5316458fb0de}&quot; /&gt;&lt;isInvalidForFieldText val=&quot;0&quot; /&gt;&lt;Image&gt;&lt;filename val=&quot;E:\breeze\content\14339732\1962190371-1\input\breezo\data\asimages\{59dfcb15-3014-41e9-91fa-5316458fb0de}.png&quot; /&gt;&lt;left val=&quot;138&quot; /&gt;&lt;top val=&quot;152&quot; /&gt;&lt;width val=&quot;240&quot; /&gt;&lt;height val=&quot;200&quot; /&gt;&lt;hasText val=&quot;1&quot; /&gt;&lt;/Image&gt;&lt;/ThreeDShapeInfo&gt;"/>
  <p:tag name="PRESENTER_SHAPETEXTINFO" val="&lt;ShapeTextInfo&gt;&lt;TableIndex row=&quot;-1&quot; col=&quot;-1&quot;&gt;&lt;linesCount val=&quot;1&quot; /&gt;&lt;lineCharCount val=&quot;56&quot; /&gt;&lt;/TableIndex&gt;&lt;/ShapeTextInfo&gt;"/>
</p:tagLst>
</file>

<file path=ppt/tags/tag586.xml><?xml version="1.0" encoding="utf-8"?>
<p:tagLst xmlns:p="http://schemas.openxmlformats.org/presentationml/2006/main">
  <p:tag name="PRESENTER_SHAPEINFO" val="&lt;ThreeDShapeInfo&gt;&lt;uuid val=&quot;{743151d9-46ee-4125-b0a2-c4e57abbbfde}&quot; /&gt;&lt;isInvalidForFieldText val=&quot;0&quot; /&gt;&lt;Image&gt;&lt;filename val=&quot;E:\breeze\content\14339732\1962190371-1\input\breezo\data\asimages\{743151d9-46ee-4125-b0a2-c4e57abbbfde}.png&quot; /&gt;&lt;left val=&quot;462&quot; /&gt;&lt;top val=&quot;81&quot; /&gt;&lt;width val=&quot;697&quot; /&gt;&lt;height val=&quot;639&quot; /&gt;&lt;hasText val=&quot;1&quot; /&gt;&lt;/Image&gt;&lt;/ThreeDShapeInfo&gt;"/>
  <p:tag name="PRESENTER_SHAPETEXTINFO" val="&lt;ShapeTextInfo&gt;&lt;TableIndex row=&quot;-1&quot; col=&quot;-1&quot;&gt;&lt;linesCount val=&quot;0&quot; /&gt;&lt;/TableIndex&gt;&lt;/ShapeTextInfo&gt;"/>
</p:tagLst>
</file>

<file path=ppt/tags/tag587.xml><?xml version="1.0" encoding="utf-8"?>
<p:tagLst xmlns:p="http://schemas.openxmlformats.org/presentationml/2006/main">
  <p:tag name="PRESENTER_SHAPEINFO" val="&lt;ThreeDShapeInfo&gt;&lt;uuid val=&quot;{61fce17a-31e8-40d5-9be6-40b3ea2f089f}&quot; /&gt;&lt;isInvalidForFieldText val=&quot;0&quot; /&gt;&lt;Image&gt;&lt;filename val=&quot;E:\breeze\content\14339732\1962190371-1\input\breezo\data\asimages\{61fce17a-31e8-40d5-9be6-40b3ea2f089f}.png&quot; /&gt;&lt;left val=&quot;462&quot; /&gt;&lt;top val=&quot;56&quot; /&gt;&lt;width val=&quot;699&quot; /&gt;&lt;height val=&quot;663&quot; /&gt;&lt;hasText val=&quot;1&quot; /&gt;&lt;/Image&gt;&lt;/ThreeDShapeInfo&gt;"/>
  <p:tag name="PRESENTER_SHAPETEXTINFO" val="&lt;ShapeTextInfo&gt;&lt;TableIndex row=&quot;-1&quot; col=&quot;-1&quot;&gt;&lt;linesCount val=&quot;0&quot; /&gt;&lt;/TableIndex&gt;&lt;/ShapeTextInfo&gt;"/>
</p:tagLst>
</file>

<file path=ppt/tags/tag588.xml><?xml version="1.0" encoding="utf-8"?>
<p:tagLst xmlns:p="http://schemas.openxmlformats.org/presentationml/2006/main">
  <p:tag name="PRESENTER_SHAPEINFO" val="&lt;ThreeDShapeInfo&gt;&lt;uuid val=&quot;{467428c6-ec52-4f09-99fd-853e661cc400}&quot; /&gt;&lt;isInvalidForFieldText val=&quot;0&quot; /&gt;&lt;Image&gt;&lt;filename val=&quot;E:\breeze\content\14339732\1962190371-1\input\breezo\data\asimages\{467428c6-ec52-4f09-99fd-853e661cc400}.png&quot; /&gt;&lt;left val=&quot;0&quot; /&gt;&lt;top val=&quot;0&quot; /&gt;&lt;width val=&quot;56&quot; /&gt;&lt;height val=&quot;720&quot; /&gt;&lt;hasText val=&quot;1&quot; /&gt;&lt;/Image&gt;&lt;/ThreeDShapeInfo&gt;"/>
  <p:tag name="PRESENTER_SHAPETEXTINFO" val="&lt;ShapeTextInfo&gt;&lt;TableIndex row=&quot;-1&quot; col=&quot;-1&quot;&gt;&lt;linesCount val=&quot;0&quot; /&gt;&lt;/TableIndex&gt;&lt;/ShapeTextInfo&gt;"/>
</p:tagLst>
</file>

<file path=ppt/tags/tag589.xml><?xml version="1.0" encoding="utf-8"?>
<p:tagLst xmlns:p="http://schemas.openxmlformats.org/presentationml/2006/main">
  <p:tag name="PRESENTER_SHAPEINFO" val="&lt;ThreeDShapeInfo&gt;&lt;uuid val=&quot;{e4c69f79-8a49-419d-a85f-6d9bcab79f37}&quot; /&gt;&lt;isInvalidForFieldText val=&quot;0&quot; /&gt;&lt;Image&gt;&lt;filename val=&quot;E:\breeze\content\14339732\1962190371-1\input\breezo\data\asimages\{e4c69f79-8a49-419d-a85f-6d9bcab79f37}.png&quot; /&gt;&lt;left val=&quot;130&quot; /&gt;&lt;top val=&quot;377&quot; /&gt;&lt;width val=&quot;257&quot; /&gt;&lt;height val=&quot;57&quot; /&gt;&lt;hasText val=&quot;1&quot; /&gt;&lt;/Image&gt;&lt;/ThreeDShapeInfo&gt;"/>
  <p:tag name="PRESENTER_SHAPETEXTINFO" val="&lt;ShapeTextInfo&gt;&lt;TableIndex row=&quot;-1&quot; col=&quot;-1&quot;&gt;&lt;linesCount val=&quot;0&quot; /&gt;&lt;/TableIndex&gt;&lt;/ShapeTextInfo&gt;"/>
</p:tagLst>
</file>

<file path=ppt/tags/tag59.xml><?xml version="1.0" encoding="utf-8"?>
<p:tagLst xmlns:p="http://schemas.openxmlformats.org/presentationml/2006/main">
  <p:tag name="PRESENTER_SHAPEINFO" val="&lt;ThreeDShapeInfo&gt;&lt;uuid val=&quot;{2e215816-0445-47e8-9644-40bb8c27085b}&quot; /&gt;&lt;isInvalidForFieldText val=&quot;0&quot; /&gt;&lt;Image&gt;&lt;filename val=&quot;E:\breeze\content\14339732\1962190371-1\input\breezo\data\asimages\{2e215816-0445-47e8-9644-40bb8c27085b}.png&quot; /&gt;&lt;left val=&quot;34&quot; /&gt;&lt;top val=&quot;675&quot; /&gt;&lt;width val=&quot;226&quot; /&gt;&lt;height val=&quot;21&quot; /&gt;&lt;hasText val=&quot;1&quot; /&gt;&lt;/Image&gt;&lt;/ThreeDShapeInfo&gt;"/>
</p:tagLst>
</file>

<file path=ppt/tags/tag590.xml><?xml version="1.0" encoding="utf-8"?>
<p:tagLst xmlns:p="http://schemas.openxmlformats.org/presentationml/2006/main">
  <p:tag name="PRESENTER_SHAPEINFO" val="&lt;ThreeDShapeInfo&gt;&lt;uuid val=&quot;{848df211-f2a0-47c8-9b13-d77105a0dd52}&quot; /&gt;&lt;isInvalidForFieldText val=&quot;0&quot; /&gt;&lt;Image&gt;&lt;filename val=&quot;E:\breeze\content\14339732\1962190371-1\input\breezo\data\asimages\{848df211-f2a0-47c8-9b13-d77105a0dd52}.png&quot; /&gt;&lt;left val=&quot;591&quot; /&gt;&lt;top val=&quot;415&quot; /&gt;&lt;width val=&quot;149&quot; /&gt;&lt;height val=&quot;42&quot; /&gt;&lt;hasText val=&quot;1&quot; /&gt;&lt;/Image&gt;&lt;/ThreeDShapeInfo&gt;"/>
  <p:tag name="PRESENTER_SHAPETEXTINFO" val="&lt;ShapeTextInfo&gt;&lt;TableIndex row=&quot;-1&quot; col=&quot;-1&quot;&gt;&lt;linesCount val=&quot;0&quot; /&gt;&lt;/TableIndex&gt;&lt;/ShapeTextInfo&gt;"/>
</p:tagLst>
</file>

<file path=ppt/tags/tag591.xml><?xml version="1.0" encoding="utf-8"?>
<p:tagLst xmlns:p="http://schemas.openxmlformats.org/presentationml/2006/main">
  <p:tag name="PRESENTER_SHAPEINFO" val="&lt;ThreeDShapeInfo&gt;&lt;uuid val=&quot;{3fa9aa5e-82fb-4b14-b28e-6cf5c32cdd4b}&quot; /&gt;&lt;isInvalidForFieldText val=&quot;0&quot; /&gt;&lt;Image&gt;&lt;filename val=&quot;E:\breeze\content\14339732\1962190371-1\input\breezo\data\asimages\{3fa9aa5e-82fb-4b14-b28e-6cf5c32cdd4b}.png&quot; /&gt;&lt;left val=&quot;596&quot; /&gt;&lt;top val=&quot;418&quot; /&gt;&lt;width val=&quot;139&quot; /&gt;&lt;height val=&quot;31&quot; /&gt;&lt;hasText val=&quot;1&quot; /&gt;&lt;/Image&gt;&lt;/ThreeDShapeInfo&gt;"/>
  <p:tag name="PRESENTER_SHAPETEXTINFO" val="&lt;ShapeTextInfo&gt;&lt;TableIndex row=&quot;-1&quot; col=&quot;-1&quot;&gt;&lt;linesCount val=&quot;0&quot; /&gt;&lt;/TableIndex&gt;&lt;/ShapeTextInfo&gt;"/>
</p:tagLst>
</file>

<file path=ppt/tags/tag592.xml><?xml version="1.0" encoding="utf-8"?>
<p:tagLst xmlns:p="http://schemas.openxmlformats.org/presentationml/2006/main">
  <p:tag name="PRESENTER_SHAPEINFO" val="&lt;ThreeDShapeInfo&gt;&lt;uuid val=&quot;{c23d8a74-16f9-406d-a897-99a042743a8c}&quot; /&gt;&lt;isInvalidForFieldText val=&quot;0&quot; /&gt;&lt;Image&gt;&lt;filename val=&quot;E:\breeze\content\14339732\1962190371-1\input\breezo\data\asimages\{c23d8a74-16f9-406d-a897-99a042743a8c}.png&quot; /&gt;&lt;left val=&quot;1230&quot; /&gt;&lt;top val=&quot;672&quot; /&gt;&lt;width val=&quot;21&quot; /&gt;&lt;height val=&quot;15&quot; /&gt;&lt;hasText val=&quot;1&quot; /&gt;&lt;/Image&gt;&lt;/ThreeDShapeInfo&gt;"/>
  <p:tag name="PRESENTER_SHAPETEXTINFO" val="&lt;ShapeTextInfo&gt;&lt;TableIndex row=&quot;-1&quot; col=&quot;-1&quot;&gt;&lt;linesCount val=&quot;1&quot; /&gt;&lt;lineCharCount val=&quot;2&quot; /&gt;&lt;/TableIndex&gt;&lt;/ShapeTextInfo&gt;"/>
</p:tagLst>
</file>

<file path=ppt/tags/tag593.xml><?xml version="1.0" encoding="utf-8"?>
<p:tagLst xmlns:p="http://schemas.openxmlformats.org/presentationml/2006/main">
  <p:tag name="PRESENTER_SHAPEINFO" val="&lt;ThreeDShapeInfo&gt;&lt;uuid val=&quot;{6fa4c6d0-3d2c-4343-90bb-c96136d10234}&quot; /&gt;&lt;isInvalidForFieldText val=&quot;0&quot; /&gt;&lt;Image&gt;&lt;filename val=&quot;E:\breeze\content\14339732\1962190371-1\input\breezo\data\asimages\{6fa4c6d0-3d2c-4343-90bb-c96136d10234}.png&quot; /&gt;&lt;left val=&quot;102&quot; /&gt;&lt;top val=&quot;625&quot; /&gt;&lt;width val=&quot;191&quot; /&gt;&lt;height val=&quot;66&quot; /&gt;&lt;hasText val=&quot;1&quot; /&gt;&lt;/Image&gt;&lt;/ThreeDShapeInfo&gt;"/>
</p:tagLst>
</file>

<file path=ppt/tags/tag594.xml><?xml version="1.0" encoding="utf-8"?>
<p:tagLst xmlns:p="http://schemas.openxmlformats.org/presentationml/2006/main">
  <p:tag name="HTML_SHAPEINFO" val="&lt;SlideThumbPath val=&quot;SlideTemp.PNG&quot;/&gt;"/>
</p:tagLst>
</file>

<file path=ppt/tags/tag595.xml><?xml version="1.0" encoding="utf-8"?>
<p:tagLst xmlns:p="http://schemas.openxmlformats.org/presentationml/2006/main">
  <p:tag name="PRESENTER_SHAPEINFO" val="&lt;ThreeDShapeInfo&gt;&lt;uuid val=&quot;{3c67b448-3a69-4c63-9a66-4fac16dad05b}&quot; /&gt;&lt;isInvalidForFieldText val=&quot;0&quot; /&gt;&lt;Image&gt;&lt;filename val=&quot;E:\breeze\content\14339732\1962190371-1\input\breezo\data\asimages\{3c67b448-3a69-4c63-9a66-4fac16dad05b}.png&quot; /&gt;&lt;left val=&quot;136&quot; /&gt;&lt;top val=&quot;80&quot; /&gt;&lt;width val=&quot;637&quot; /&gt;&lt;height val=&quot;100&quot; /&gt;&lt;hasText val=&quot;1&quot; /&gt;&lt;/Image&gt;&lt;/ThreeDShapeInfo&gt;"/>
  <p:tag name="PRESENTER_SHAPETEXTINFO" val="&lt;ShapeTextInfo&gt;&lt;TableIndex row=&quot;-1&quot; col=&quot;-1&quot;&gt;&lt;linesCount val=&quot;2&quot; /&gt;&lt;lineCharCount val=&quot;15&quot; /&gt;&lt;lineCharCount val=&quot;35&quot; /&gt;&lt;/TableIndex&gt;&lt;/ShapeTextInfo&gt;"/>
</p:tagLst>
</file>

<file path=ppt/tags/tag596.xml><?xml version="1.0" encoding="utf-8"?>
<p:tagLst xmlns:p="http://schemas.openxmlformats.org/presentationml/2006/main">
  <p:tag name="PRESENTER_SHAPEINFO" val="&lt;ThreeDShapeInfo&gt;&lt;uuid val=&quot;{93796438-736b-4511-b6e7-91ce250a275a}&quot; /&gt;&lt;isInvalidForFieldText val=&quot;0&quot; /&gt;&lt;Image&gt;&lt;filename val=&quot;E:\breeze\content\14339732\1962190371-1\input\breezo\data\asimages\{93796438-736b-4511-b6e7-91ce250a275a}.png&quot; /&gt;&lt;left val=&quot;160&quot; /&gt;&lt;top val=&quot;236&quot; /&gt;&lt;width val=&quot;1007&quot; /&gt;&lt;height val=&quot;367&quot; /&gt;&lt;hasText val=&quot;1&quot; /&gt;&lt;/Image&gt;&lt;/ThreeDShapeInfo&gt;"/>
  <p:tag name="PRESENTER_SHAPETEXTINFO" val="&lt;ShapeTextInfo&gt;&lt;TableIndex row=&quot;-1&quot; col=&quot;-1&quot;&gt;&lt;linesCount val=&quot;5&quot; /&gt;&lt;lineCharCount val=&quot;160&quot; /&gt;&lt;lineCharCount val=&quot;1&quot; /&gt;&lt;lineCharCount val=&quot;130&quot; /&gt;&lt;lineCharCount val=&quot;149&quot; /&gt;&lt;lineCharCount val=&quot;219&quot; /&gt;&lt;/TableIndex&gt;&lt;/ShapeTextInfo&gt;"/>
</p:tagLst>
</file>

<file path=ppt/tags/tag597.xml><?xml version="1.0" encoding="utf-8"?>
<p:tagLst xmlns:p="http://schemas.openxmlformats.org/presentationml/2006/main">
  <p:tag name="PRESENTER_SHAPEINFO" val="&lt;ThreeDShapeInfo&gt;&lt;uuid val=&quot;{b0fda2a1-a61c-4128-b130-78a0dfee5fba}&quot; /&gt;&lt;isInvalidForFieldText val=&quot;0&quot; /&gt;&lt;Image&gt;&lt;filename val=&quot;E:\breeze\content\14339732\1962190371-1\input\breezo\data\asimages\{b0fda2a1-a61c-4128-b130-78a0dfee5fba}.png&quot; /&gt;&lt;left val=&quot;0&quot; /&gt;&lt;top val=&quot;0&quot; /&gt;&lt;width val=&quot;56&quot; /&gt;&lt;height val=&quot;720&quot; /&gt;&lt;hasText val=&quot;1&quot; /&gt;&lt;/Image&gt;&lt;/ThreeDShapeInfo&gt;"/>
  <p:tag name="PRESENTER_SHAPETEXTINFO" val="&lt;ShapeTextInfo&gt;&lt;TableIndex row=&quot;-1&quot; col=&quot;-1&quot;&gt;&lt;linesCount val=&quot;0&quot; /&gt;&lt;/TableIndex&gt;&lt;/ShapeTextInfo&gt;"/>
</p:tagLst>
</file>

<file path=ppt/tags/tag598.xml><?xml version="1.0" encoding="utf-8"?>
<p:tagLst xmlns:p="http://schemas.openxmlformats.org/presentationml/2006/main">
  <p:tag name="PRESENTER_SHAPEINFO" val="&lt;ThreeDShapeInfo&gt;&lt;uuid val=&quot;{82eaefa4-535e-4ad2-9b5f-49dcb60af70e}&quot; /&gt;&lt;isInvalidForFieldText val=&quot;0&quot; /&gt;&lt;Image&gt;&lt;filename val=&quot;E:\breeze\content\14339732\1962190371-1\input\breezo\data\asimages\{82eaefa4-535e-4ad2-9b5f-49dcb60af70e}.png&quot; /&gt;&lt;left val=&quot;1230&quot; /&gt;&lt;top val=&quot;672&quot; /&gt;&lt;width val=&quot;21&quot; /&gt;&lt;height val=&quot;15&quot; /&gt;&lt;hasText val=&quot;1&quot; /&gt;&lt;/Image&gt;&lt;/ThreeDShapeInfo&gt;"/>
  <p:tag name="PRESENTER_SHAPETEXTINFO" val="&lt;ShapeTextInfo&gt;&lt;TableIndex row=&quot;-1&quot; col=&quot;-1&quot;&gt;&lt;linesCount val=&quot;1&quot; /&gt;&lt;lineCharCount val=&quot;2&quot; /&gt;&lt;/TableIndex&gt;&lt;/ShapeTextInfo&gt;"/>
</p:tagLst>
</file>

<file path=ppt/tags/tag599.xml><?xml version="1.0" encoding="utf-8"?>
<p:tagLst xmlns:p="http://schemas.openxmlformats.org/presentationml/2006/main">
  <p:tag name="PRESENTER_SHAPEINFO" val="&lt;ThreeDShapeInfo&gt;&lt;uuid val=&quot;{669cb2ae-6d9c-4a63-a46b-5d51d08cf666}&quot; /&gt;&lt;isInvalidForFieldText val=&quot;0&quot; /&gt;&lt;Image&gt;&lt;filename val=&quot;E:\breeze\content\14339732\1962190371-1\input\breezo\data\asimages\{669cb2ae-6d9c-4a63-a46b-5d51d08cf666}.png&quot; /&gt;&lt;left val=&quot;89&quot; /&gt;&lt;top val=&quot;636&quot; /&gt;&lt;width val=&quot;191&quot; /&gt;&lt;height val=&quot;66&quot; /&gt;&lt;hasText val=&quot;1&quot; /&gt;&lt;/Image&gt;&lt;/ThreeDShapeInfo&gt;"/>
</p:tagLst>
</file>

<file path=ppt/tags/tag6.xml><?xml version="1.0" encoding="utf-8"?>
<p:tagLst xmlns:p="http://schemas.openxmlformats.org/presentationml/2006/main">
  <p:tag name="PRESENTER_SHAPEINFO" val="&lt;ThreeDShapeInfo&gt;&lt;uuid val=&quot;{6ca59092-42d7-4002-a2f8-0d53a600dde6}&quot; /&gt;&lt;isInvalidForFieldText val=&quot;0&quot; /&gt;&lt;Image&gt;&lt;filename val=&quot;E:\breeze\content\14339732\1962190371-1\input\breezo\data\asimages\{6ca59092-42d7-4002-a2f8-0d53a600dde6}.png&quot; /&gt;&lt;left val=&quot;811&quot; /&gt;&lt;top val=&quot;66&quot; /&gt;&lt;width val=&quot;327&quot; /&gt;&lt;height val=&quot;112&quot; /&gt;&lt;hasText val=&quot;1&quot; /&gt;&lt;/Image&gt;&lt;/ThreeDShapeInfo&gt;"/>
</p:tagLst>
</file>

<file path=ppt/tags/tag60.xml><?xml version="1.0" encoding="utf-8"?>
<p:tagLst xmlns:p="http://schemas.openxmlformats.org/presentationml/2006/main">
  <p:tag name="PRESENTER_SHAPEINFO" val="&lt;ThreeDShapeInfo&gt;&lt;uuid val=&quot;{240181fe-2693-48d8-bccf-8f3ac157d230}&quot; /&gt;&lt;isInvalidForFieldText val=&quot;0&quot; /&gt;&lt;Image&gt;&lt;filename val=&quot;E:\breeze\content\14339732\1962190371-1\input\breezo\data\asimages\{240181fe-2693-48d8-bccf-8f3ac157d230}.png&quot; /&gt;&lt;left val=&quot;1010&quot; /&gt;&lt;top val=&quot;659&quot; /&gt;&lt;width val=&quot;147&quot; /&gt;&lt;height val=&quot;51&quot; /&gt;&lt;hasText val=&quot;1&quot; /&gt;&lt;/Image&gt;&lt;/ThreeDShapeInfo&gt;"/>
</p:tagLst>
</file>

<file path=ppt/tags/tag600.xml><?xml version="1.0" encoding="utf-8"?>
<p:tagLst xmlns:p="http://schemas.openxmlformats.org/presentationml/2006/main">
  <p:tag name="HTML_SHAPEINFO" val="&lt;SlideThumbPath val=&quot;SlideTemp.PNG&quot;/&gt;"/>
</p:tagLst>
</file>

<file path=ppt/tags/tag601.xml><?xml version="1.0" encoding="utf-8"?>
<p:tagLst xmlns:p="http://schemas.openxmlformats.org/presentationml/2006/main">
  <p:tag name="PRESENTER_SHAPEINFO" val="&lt;ThreeDShapeInfo&gt;&lt;uuid val=&quot;{0c2784ff-0f99-4a9d-aeff-b586bec96c50}&quot; /&gt;&lt;isInvalidForFieldText val=&quot;0&quot; /&gt;&lt;Image&gt;&lt;filename val=&quot;E:\breeze\content\14339732\1962190371-1\input\breezo\data\asimages\{0c2784ff-0f99-4a9d-aeff-b586bec96c50}.png&quot; /&gt;&lt;left val=&quot;212&quot; /&gt;&lt;top val=&quot;69&quot; /&gt;&lt;width val=&quot;262&quot; /&gt;&lt;height val=&quot;39&quot; /&gt;&lt;hasText val=&quot;1&quot; /&gt;&lt;/Image&gt;&lt;/ThreeDShapeInfo&gt;"/>
  <p:tag name="PRESENTER_SHAPETEXTINFO" val="&lt;ShapeTextInfo&gt;&lt;TableIndex row=&quot;-1&quot; col=&quot;-1&quot;&gt;&lt;linesCount val=&quot;1&quot; /&gt;&lt;lineCharCount val=&quot;13&quot; /&gt;&lt;/TableIndex&gt;&lt;/ShapeTextInfo&gt;"/>
</p:tagLst>
</file>

<file path=ppt/tags/tag602.xml><?xml version="1.0" encoding="utf-8"?>
<p:tagLst xmlns:p="http://schemas.openxmlformats.org/presentationml/2006/main">
  <p:tag name="PRESENTER_SHAPEINFO" val="&lt;ThreeDShapeInfo&gt;&lt;uuid val=&quot;{1451e589-6085-4507-a199-273617eb9a81}&quot; /&gt;&lt;isInvalidForFieldText val=&quot;0&quot; /&gt;&lt;Image&gt;&lt;filename val=&quot;E:\breeze\content\14339732\1962190371-1\input\breezo\data\asimages\{1451e589-6085-4507-a199-273617eb9a81}.png&quot; /&gt;&lt;left val=&quot;162&quot; /&gt;&lt;top val=&quot;136&quot; /&gt;&lt;width val=&quot;455&quot; /&gt;&lt;height val=&quot;85&quot; /&gt;&lt;hasText val=&quot;1&quot; /&gt;&lt;/Image&gt;&lt;/ThreeDShapeInfo&gt;"/>
  <p:tag name="PRESENTER_SHAPETEXTINFO" val="&lt;ShapeTextInfo&gt;&lt;TableIndex row=&quot;-1&quot; col=&quot;-1&quot;&gt;&lt;linesCount val=&quot;2&quot; /&gt;&lt;lineCharCount val=&quot;18&quot; /&gt;&lt;lineCharCount val=&quot;24&quot; /&gt;&lt;/TableIndex&gt;&lt;/ShapeTextInfo&gt;"/>
</p:tagLst>
</file>

<file path=ppt/tags/tag603.xml><?xml version="1.0" encoding="utf-8"?>
<p:tagLst xmlns:p="http://schemas.openxmlformats.org/presentationml/2006/main">
  <p:tag name="PRESENTER_SHAPEINFO" val="&lt;ThreeDShapeInfo&gt;&lt;uuid val=&quot;{f9c3308e-ffd7-46b2-bad2-a47314de0183}&quot; /&gt;&lt;isInvalidForFieldText val=&quot;0&quot; /&gt;&lt;Image&gt;&lt;filename val=&quot;E:\breeze\content\14339732\1962190371-1\input\breezo\data\asimages\{f9c3308e-ffd7-46b2-bad2-a47314de0183}.png&quot; /&gt;&lt;left val=&quot;956&quot; /&gt;&lt;top val=&quot;82&quot; /&gt;&lt;width val=&quot;165&quot; /&gt;&lt;height val=&quot;117&quot; /&gt;&lt;hasText val=&quot;1&quot; /&gt;&lt;/Image&gt;&lt;/ThreeDShapeInfo&gt;"/>
  <p:tag name="PRESENTER_SHAPETEXTINFO" val="&lt;ShapeTextInfo&gt;&lt;TableIndex row=&quot;-1&quot; col=&quot;-1&quot;&gt;&lt;linesCount val=&quot;0&quot; /&gt;&lt;/TableIndex&gt;&lt;/ShapeTextInfo&gt;"/>
</p:tagLst>
</file>

<file path=ppt/tags/tag604.xml><?xml version="1.0" encoding="utf-8"?>
<p:tagLst xmlns:p="http://schemas.openxmlformats.org/presentationml/2006/main">
  <p:tag name="PRESENTER_SHAPEINFO" val="&lt;ThreeDShapeInfo&gt;&lt;uuid val=&quot;{3439b668-df55-4307-a798-aba065291ca8}&quot; /&gt;&lt;isInvalidForFieldText val=&quot;0&quot; /&gt;&lt;Image&gt;&lt;filename val=&quot;E:\breeze\content\14339732\1962190371-1\input\breezo\data\asimages\{3439b668-df55-4307-a798-aba065291ca8}.png&quot; /&gt;&lt;left val=&quot;201&quot; /&gt;&lt;top val=&quot;331&quot; /&gt;&lt;width val=&quot;161&quot; /&gt;&lt;height val=&quot;51&quot; /&gt;&lt;hasText val=&quot;1&quot; /&gt;&lt;/Image&gt;&lt;/ThreeDShapeInfo&gt;"/>
  <p:tag name="PRESENTER_SHAPETEXTINFO" val="&lt;ShapeTextInfo&gt;&lt;TableIndex row=&quot;-1&quot; col=&quot;-1&quot;&gt;&lt;linesCount val=&quot;0&quot; /&gt;&lt;/TableIndex&gt;&lt;/ShapeTextInfo&gt;"/>
</p:tagLst>
</file>

<file path=ppt/tags/tag605.xml><?xml version="1.0" encoding="utf-8"?>
<p:tagLst xmlns:p="http://schemas.openxmlformats.org/presentationml/2006/main">
  <p:tag name="PRESENTER_SHAPEINFO" val="&lt;ThreeDShapeInfo&gt;&lt;uuid val=&quot;{2116155a-7679-40a1-ada9-13a8c41ce828}&quot; /&gt;&lt;isInvalidForFieldText val=&quot;0&quot; /&gt;&lt;Image&gt;&lt;filename val=&quot;E:\breeze\content\14339732\1962190371-1\input\breezo\data\asimages\{2116155a-7679-40a1-ada9-13a8c41ce828}.png&quot; /&gt;&lt;left val=&quot;992&quot; /&gt;&lt;top val=&quot;460&quot; /&gt;&lt;width val=&quot;195&quot; /&gt;&lt;height val=&quot;48&quot; /&gt;&lt;hasText val=&quot;1&quot; /&gt;&lt;/Image&gt;&lt;/ThreeDShapeInfo&gt;"/>
  <p:tag name="PRESENTER_SHAPETEXTINFO" val="&lt;ShapeTextInfo&gt;&lt;TableIndex row=&quot;-1&quot; col=&quot;-1&quot;&gt;&lt;linesCount val=&quot;0&quot; /&gt;&lt;/TableIndex&gt;&lt;/ShapeTextInfo&gt;"/>
</p:tagLst>
</file>

<file path=ppt/tags/tag606.xml><?xml version="1.0" encoding="utf-8"?>
<p:tagLst xmlns:p="http://schemas.openxmlformats.org/presentationml/2006/main">
  <p:tag name="PRESENTER_SHAPEINFO" val="&lt;ThreeDShapeInfo&gt;&lt;uuid val=&quot;{ed3e0894-a251-4156-a0cc-567ddb2fab96}&quot; /&gt;&lt;isInvalidForFieldText val=&quot;0&quot; /&gt;&lt;Image&gt;&lt;filename val=&quot;E:\breeze\content\14339732\1962190371-1\input\breezo\data\asimages\{ed3e0894-a251-4156-a0cc-567ddb2fab96}.png&quot; /&gt;&lt;left val=&quot;942&quot; /&gt;&lt;top val=&quot;318&quot; /&gt;&lt;width val=&quot;142&quot; /&gt;&lt;height val=&quot;69&quot; /&gt;&lt;hasText val=&quot;1&quot; /&gt;&lt;/Image&gt;&lt;/ThreeDShapeInfo&gt;"/>
  <p:tag name="PRESENTER_SHAPETEXTINFO" val="&lt;ShapeTextInfo&gt;&lt;TableIndex row=&quot;-1&quot; col=&quot;-1&quot;&gt;&lt;linesCount val=&quot;0&quot; /&gt;&lt;/TableIndex&gt;&lt;/ShapeTextInfo&gt;"/>
</p:tagLst>
</file>

<file path=ppt/tags/tag607.xml><?xml version="1.0" encoding="utf-8"?>
<p:tagLst xmlns:p="http://schemas.openxmlformats.org/presentationml/2006/main">
  <p:tag name="PRESENTER_SHAPEINFO" val="&lt;ThreeDShapeInfo&gt;&lt;uuid val=&quot;{6635ae96-1436-432a-b38d-c0c577a40315}&quot; /&gt;&lt;isInvalidForFieldText val=&quot;0&quot; /&gt;&lt;Image&gt;&lt;filename val=&quot;E:\breeze\content\14339732\1962190371-1\input\breezo\data\asimages\{6635ae96-1436-432a-b38d-c0c577a40315}.png&quot; /&gt;&lt;left val=&quot;307&quot; /&gt;&lt;top val=&quot;556&quot; /&gt;&lt;width val=&quot;119&quot; /&gt;&lt;height val=&quot;103&quot; /&gt;&lt;hasText val=&quot;1&quot; /&gt;&lt;/Image&gt;&lt;/ThreeDShapeInfo&gt;"/>
  <p:tag name="PRESENTER_SHAPETEXTINFO" val="&lt;ShapeTextInfo&gt;&lt;TableIndex row=&quot;-1&quot; col=&quot;-1&quot;&gt;&lt;linesCount val=&quot;0&quot; /&gt;&lt;/TableIndex&gt;&lt;/ShapeTextInfo&gt;"/>
</p:tagLst>
</file>

<file path=ppt/tags/tag608.xml><?xml version="1.0" encoding="utf-8"?>
<p:tagLst xmlns:p="http://schemas.openxmlformats.org/presentationml/2006/main">
  <p:tag name="PRESENTER_SHAPEINFO" val="&lt;ThreeDShapeInfo&gt;&lt;uuid val=&quot;{fa72e9e3-47df-42a1-9395-7ff7e82e5214}&quot; /&gt;&lt;isInvalidForFieldText val=&quot;0&quot; /&gt;&lt;Image&gt;&lt;filename val=&quot;E:\breeze\content\14339732\1962190371-1\input\breezo\data\asimages\{fa72e9e3-47df-42a1-9395-7ff7e82e5214}.png&quot; /&gt;&lt;left val=&quot;493&quot; /&gt;&lt;top val=&quot;572&quot; /&gt;&lt;width val=&quot;192&quot; /&gt;&lt;height val=&quot;69&quot; /&gt;&lt;hasText val=&quot;1&quot; /&gt;&lt;/Image&gt;&lt;/ThreeDShapeInfo&gt;"/>
  <p:tag name="PRESENTER_SHAPETEXTINFO" val="&lt;ShapeTextInfo&gt;&lt;TableIndex row=&quot;-1&quot; col=&quot;-1&quot;&gt;&lt;linesCount val=&quot;0&quot; /&gt;&lt;/TableIndex&gt;&lt;/ShapeTextInfo&gt;"/>
</p:tagLst>
</file>

<file path=ppt/tags/tag609.xml><?xml version="1.0" encoding="utf-8"?>
<p:tagLst xmlns:p="http://schemas.openxmlformats.org/presentationml/2006/main">
  <p:tag name="PRESENTER_SHAPEINFO" val="&lt;ThreeDShapeInfo&gt;&lt;uuid val=&quot;{d24ae805-86a7-4f0e-84b8-2697a232d364}&quot; /&gt;&lt;isInvalidForFieldText val=&quot;0&quot; /&gt;&lt;Image&gt;&lt;filename val=&quot;E:\breeze\content\14339732\1962190371-1\input\breezo\data\asimages\{d24ae805-86a7-4f0e-84b8-2697a232d364}.png&quot; /&gt;&lt;left val=&quot;754&quot; /&gt;&lt;top val=&quot;584&quot; /&gt;&lt;width val=&quot;292&quot; /&gt;&lt;height val=&quot;52&quot; /&gt;&lt;hasText val=&quot;1&quot; /&gt;&lt;/Image&gt;&lt;/ThreeDShapeInfo&gt;"/>
  <p:tag name="PRESENTER_SHAPETEXTINFO" val="&lt;ShapeTextInfo&gt;&lt;TableIndex row=&quot;-1&quot; col=&quot;-1&quot;&gt;&lt;linesCount val=&quot;0&quot; /&gt;&lt;/TableIndex&gt;&lt;/ShapeTextInfo&gt;"/>
</p:tagLst>
</file>

<file path=ppt/tags/tag61.xml><?xml version="1.0" encoding="utf-8"?>
<p:tagLst xmlns:p="http://schemas.openxmlformats.org/presentationml/2006/main">
  <p:tag name="PRESENTER_SHAPEINFO" val="&lt;ThreeDShapeInfo&gt;&lt;uuid val=&quot;&quot; /&gt;&lt;isInvalidForFieldText val=&quot;0&quot; /&gt;&lt;Image&gt;&lt;filename val=&quot;E:\breeze\content\14339732\1962190371-1\input\breezo\data\asimages\{e0ed331b-526d-4cab-8c0e-88817ce218f1}.png&quot; /&gt;&lt;left val=&quot;1184&quot; /&gt;&lt;top val=&quot;594&quot; /&gt;&lt;width val=&quot;95&quot; /&gt;&lt;height val=&quot;126&quot; /&gt;&lt;hasText val=&quot;1&quot; /&gt;&lt;/Image&gt;&lt;/ThreeDShapeInfo&gt;"/>
</p:tagLst>
</file>

<file path=ppt/tags/tag610.xml><?xml version="1.0" encoding="utf-8"?>
<p:tagLst xmlns:p="http://schemas.openxmlformats.org/presentationml/2006/main">
  <p:tag name="PRESENTER_SHAPEINFO" val="&lt;ThreeDShapeInfo&gt;&lt;uuid val=&quot;{2ec1c301-13d3-4be6-b351-8e7cf26c2aa9}&quot; /&gt;&lt;isInvalidForFieldText val=&quot;0&quot; /&gt;&lt;Image&gt;&lt;filename val=&quot;E:\breeze\content\14339732\1962190371-1\input\breezo\data\asimages\{2ec1c301-13d3-4be6-b351-8e7cf26c2aa9}.png&quot; /&gt;&lt;left val=&quot;652&quot; /&gt;&lt;top val=&quot;426&quot; /&gt;&lt;width val=&quot;83&quot; /&gt;&lt;height val=&quot;105&quot; /&gt;&lt;hasText val=&quot;1&quot; /&gt;&lt;/Image&gt;&lt;/ThreeDShapeInfo&gt;"/>
  <p:tag name="PRESENTER_SHAPETEXTINFO" val="&lt;ShapeTextInfo&gt;&lt;TableIndex row=&quot;-1&quot; col=&quot;-1&quot;&gt;&lt;linesCount val=&quot;0&quot; /&gt;&lt;/TableIndex&gt;&lt;/ShapeTextInfo&gt;"/>
</p:tagLst>
</file>

<file path=ppt/tags/tag611.xml><?xml version="1.0" encoding="utf-8"?>
<p:tagLst xmlns:p="http://schemas.openxmlformats.org/presentationml/2006/main">
  <p:tag name="PRESENTER_SHAPEINFO" val="&lt;ThreeDShapeInfo&gt;&lt;uuid val=&quot;{6087c1e1-6c50-4b45-8241-c0eb682d2724}&quot; /&gt;&lt;isInvalidForFieldText val=&quot;0&quot; /&gt;&lt;Image&gt;&lt;filename val=&quot;E:\breeze\content\14339732\1962190371-1\input\breezo\data\asimages\{6087c1e1-6c50-4b45-8241-c0eb682d2724}.png&quot; /&gt;&lt;left val=&quot;834&quot; /&gt;&lt;top val=&quot;426&quot; /&gt;&lt;width val=&quot;75&quot; /&gt;&lt;height val=&quot;88&quot; /&gt;&lt;hasText val=&quot;1&quot; /&gt;&lt;/Image&gt;&lt;/ThreeDShapeInfo&gt;"/>
  <p:tag name="PRESENTER_SHAPETEXTINFO" val="&lt;ShapeTextInfo&gt;&lt;TableIndex row=&quot;-1&quot; col=&quot;-1&quot;&gt;&lt;linesCount val=&quot;0&quot; /&gt;&lt;/TableIndex&gt;&lt;/ShapeTextInfo&gt;"/>
</p:tagLst>
</file>

<file path=ppt/tags/tag612.xml><?xml version="1.0" encoding="utf-8"?>
<p:tagLst xmlns:p="http://schemas.openxmlformats.org/presentationml/2006/main">
  <p:tag name="PRESENTER_SHAPEINFO" val="&lt;ThreeDShapeInfo&gt;&lt;uuid val=&quot;{07802621-9b56-462f-9a59-274702c0b5a1}&quot; /&gt;&lt;isInvalidForFieldText val=&quot;0&quot; /&gt;&lt;Image&gt;&lt;filename val=&quot;E:\breeze\content\14339732\1962190371-1\input\breezo\data\asimages\{07802621-9b56-462f-9a59-274702c0b5a1}.png&quot; /&gt;&lt;left val=&quot;396&quot; /&gt;&lt;top val=&quot;458&quot; /&gt;&lt;width val=&quot;177&quot; /&gt;&lt;height val=&quot;40&quot; /&gt;&lt;hasText val=&quot;1&quot; /&gt;&lt;/Image&gt;&lt;/ThreeDShapeInfo&gt;"/>
  <p:tag name="PRESENTER_SHAPETEXTINFO" val="&lt;ShapeTextInfo&gt;&lt;TableIndex row=&quot;-1&quot; col=&quot;-1&quot;&gt;&lt;linesCount val=&quot;0&quot; /&gt;&lt;/TableIndex&gt;&lt;/ShapeTextInfo&gt;"/>
</p:tagLst>
</file>

<file path=ppt/tags/tag613.xml><?xml version="1.0" encoding="utf-8"?>
<p:tagLst xmlns:p="http://schemas.openxmlformats.org/presentationml/2006/main">
  <p:tag name="PRESENTER_SHAPEINFO" val="&lt;ThreeDShapeInfo&gt;&lt;uuid val=&quot;{2351762a-a7e7-4610-beaf-cf5a364ec345}&quot; /&gt;&lt;isInvalidForFieldText val=&quot;0&quot; /&gt;&lt;Image&gt;&lt;filename val=&quot;E:\breeze\content\14339732\1962190371-1\input\breezo\data\asimages\{2351762a-a7e7-4610-beaf-cf5a364ec345}.png&quot; /&gt;&lt;left val=&quot;667&quot; /&gt;&lt;top val=&quot;327&quot; /&gt;&lt;width val=&quot;209&quot; /&gt;&lt;height val=&quot;51&quot; /&gt;&lt;hasText val=&quot;1&quot; /&gt;&lt;/Image&gt;&lt;/ThreeDShapeInfo&gt;"/>
  <p:tag name="PRESENTER_SHAPETEXTINFO" val="&lt;ShapeTextInfo&gt;&lt;TableIndex row=&quot;-1&quot; col=&quot;-1&quot;&gt;&lt;linesCount val=&quot;0&quot; /&gt;&lt;/TableIndex&gt;&lt;/ShapeTextInfo&gt;"/>
</p:tagLst>
</file>

<file path=ppt/tags/tag614.xml><?xml version="1.0" encoding="utf-8"?>
<p:tagLst xmlns:p="http://schemas.openxmlformats.org/presentationml/2006/main">
  <p:tag name="PRESENTER_SHAPEINFO" val="&lt;ThreeDShapeInfo&gt;&lt;uuid val=&quot;{75e43f84-a3ef-4d82-9a2e-9aeca338f994}&quot; /&gt;&lt;isInvalidForFieldText val=&quot;0&quot; /&gt;&lt;Image&gt;&lt;filename val=&quot;E:\breeze\content\14339732\1962190371-1\input\breezo\data\asimages\{75e43f84-a3ef-4d82-9a2e-9aeca338f994}.png&quot; /&gt;&lt;left val=&quot;148&quot; /&gt;&lt;top val=&quot;438&quot; /&gt;&lt;width val=&quot;180&quot; /&gt;&lt;height val=&quot;59&quot; /&gt;&lt;hasText val=&quot;1&quot; /&gt;&lt;/Image&gt;&lt;/ThreeDShapeInfo&gt;"/>
  <p:tag name="PRESENTER_SHAPETEXTINFO" val="&lt;ShapeTextInfo&gt;&lt;TableIndex row=&quot;-1&quot; col=&quot;-1&quot;&gt;&lt;linesCount val=&quot;0&quot; /&gt;&lt;/TableIndex&gt;&lt;/ShapeTextInfo&gt;"/>
</p:tagLst>
</file>

<file path=ppt/tags/tag615.xml><?xml version="1.0" encoding="utf-8"?>
<p:tagLst xmlns:p="http://schemas.openxmlformats.org/presentationml/2006/main">
  <p:tag name="PRESENTER_SHAPEINFO" val="&lt;ThreeDShapeInfo&gt;&lt;uuid val=&quot;{33f03cfe-d58d-4a49-a3e2-b41d4973a6c0}&quot; /&gt;&lt;isInvalidForFieldText val=&quot;0&quot; /&gt;&lt;Image&gt;&lt;filename val=&quot;E:\breeze\content\14339732\1962190371-1\input\breezo\data\asimages\{33f03cfe-d58d-4a49-a3e2-b41d4973a6c0}.png&quot; /&gt;&lt;left val=&quot;438&quot; /&gt;&lt;top val=&quot;314&quot; /&gt;&lt;width val=&quot;148&quot; /&gt;&lt;height val=&quot;76&quot; /&gt;&lt;hasText val=&quot;1&quot; /&gt;&lt;/Image&gt;&lt;/ThreeDShapeInfo&gt;"/>
  <p:tag name="PRESENTER_SHAPETEXTINFO" val="&lt;ShapeTextInfo&gt;&lt;TableIndex row=&quot;-1&quot; col=&quot;-1&quot;&gt;&lt;linesCount val=&quot;0&quot; /&gt;&lt;/TableIndex&gt;&lt;/ShapeTextInfo&gt;"/>
</p:tagLst>
</file>

<file path=ppt/tags/tag616.xml><?xml version="1.0" encoding="utf-8"?>
<p:tagLst xmlns:p="http://schemas.openxmlformats.org/presentationml/2006/main">
  <p:tag name="PRESENTER_SHAPEINFO" val="&lt;ThreeDShapeInfo&gt;&lt;uuid val=&quot;{7bff4ccc-1834-40aa-a18c-90d1fbd30a99}&quot; /&gt;&lt;isInvalidForFieldText val=&quot;0&quot; /&gt;&lt;Image&gt;&lt;filename val=&quot;E:\breeze\content\14339732\1962190371-1\input\breezo\data\asimages\{7bff4ccc-1834-40aa-a18c-90d1fbd30a99}.png&quot; /&gt;&lt;left val=&quot;0&quot; /&gt;&lt;top val=&quot;0&quot; /&gt;&lt;width val=&quot;56&quot; /&gt;&lt;height val=&quot;720&quot; /&gt;&lt;hasText val=&quot;1&quot; /&gt;&lt;/Image&gt;&lt;/ThreeDShapeInfo&gt;"/>
  <p:tag name="PRESENTER_SHAPETEXTINFO" val="&lt;ShapeTextInfo&gt;&lt;TableIndex row=&quot;-1&quot; col=&quot;-1&quot;&gt;&lt;linesCount val=&quot;0&quot; /&gt;&lt;/TableIndex&gt;&lt;/ShapeTextInfo&gt;"/>
</p:tagLst>
</file>

<file path=ppt/tags/tag617.xml><?xml version="1.0" encoding="utf-8"?>
<p:tagLst xmlns:p="http://schemas.openxmlformats.org/presentationml/2006/main">
  <p:tag name="PRESENTER_SHAPEINFO" val="&lt;ThreeDShapeInfo&gt;&lt;uuid val=&quot;{6e8cf2d2-7c7b-4f6c-b2d0-bf335a1042bd}&quot; /&gt;&lt;isInvalidForFieldText val=&quot;0&quot; /&gt;&lt;Image&gt;&lt;filename val=&quot;E:\breeze\content\14339732\1962190371-1\input\breezo\data\asimages\{6e8cf2d2-7c7b-4f6c-b2d0-bf335a1042bd}.png&quot; /&gt;&lt;left val=&quot;684&quot; /&gt;&lt;top val=&quot;96&quot; /&gt;&lt;width val=&quot;199&quot; /&gt;&lt;height val=&quot;102&quot; /&gt;&lt;hasText val=&quot;1&quot; /&gt;&lt;/Image&gt;&lt;/ThreeDShapeInfo&gt;"/>
  <p:tag name="PRESENTER_SHAPETEXTINFO" val="&lt;ShapeTextInfo&gt;&lt;TableIndex row=&quot;-1&quot; col=&quot;-1&quot;&gt;&lt;linesCount val=&quot;0&quot; /&gt;&lt;/TableIndex&gt;&lt;/ShapeTextInfo&gt;"/>
</p:tagLst>
</file>

<file path=ppt/tags/tag618.xml><?xml version="1.0" encoding="utf-8"?>
<p:tagLst xmlns:p="http://schemas.openxmlformats.org/presentationml/2006/main">
  <p:tag name="PRESENTER_SHAPEINFO" val="&lt;ThreeDShapeInfo&gt;&lt;uuid val=&quot;{aef56a3c-3f80-41b9-8b51-2b4991177170}&quot; /&gt;&lt;isInvalidForFieldText val=&quot;0&quot; /&gt;&lt;Image&gt;&lt;filename val=&quot;E:\breeze\content\14339732\1962190371-1\input\breezo\data\asimages\{aef56a3c-3f80-41b9-8b51-2b4991177170}.png&quot; /&gt;&lt;left val=&quot;147&quot; /&gt;&lt;top val=&quot;262&quot; /&gt;&lt;width val=&quot;1040&quot; /&gt;&lt;height val=&quot;3&quot; /&gt;&lt;hasText val=&quot;1&quot; /&gt;&lt;/Image&gt;&lt;/ThreeDShapeInfo&gt;"/>
  <p:tag name="PRESENTER_SHAPETEXTINFO" val="&lt;ShapeTextInfo&gt;&lt;TableIndex row=&quot;-1&quot; col=&quot;-1&quot;&gt;&lt;linesCount val=&quot;0&quot; /&gt;&lt;/TableIndex&gt;&lt;/ShapeTextInfo&gt;"/>
</p:tagLst>
</file>

<file path=ppt/tags/tag619.xml><?xml version="1.0" encoding="utf-8"?>
<p:tagLst xmlns:p="http://schemas.openxmlformats.org/presentationml/2006/main">
  <p:tag name="PRESENTER_SHAPEINFO" val="&lt;ThreeDShapeInfo&gt;&lt;uuid val=&quot;{33177733-91fa-44c7-aabd-e591df2ea36b}&quot; /&gt;&lt;isInvalidForFieldText val=&quot;0&quot; /&gt;&lt;Image&gt;&lt;filename val=&quot;E:\breeze\content\14339732\1962190371-1\input\breezo\data\asimages\{33177733-91fa-44c7-aabd-e591df2ea36b}.png&quot; /&gt;&lt;left val=&quot;1230&quot; /&gt;&lt;top val=&quot;672&quot; /&gt;&lt;width val=&quot;21&quot; /&gt;&lt;height val=&quot;15&quot; /&gt;&lt;hasText val=&quot;1&quot; /&gt;&lt;/Image&gt;&lt;/ThreeDShapeInfo&gt;"/>
  <p:tag name="PRESENTER_SHAPETEXTINFO" val="&lt;ShapeTextInfo&gt;&lt;TableIndex row=&quot;-1&quot; col=&quot;-1&quot;&gt;&lt;linesCount val=&quot;1&quot; /&gt;&lt;lineCharCount val=&quot;2&quot; /&gt;&lt;/TableIndex&gt;&lt;/ShapeTextInfo&gt;"/>
</p:tagLst>
</file>

<file path=ppt/tags/tag62.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620.xml><?xml version="1.0" encoding="utf-8"?>
<p:tagLst xmlns:p="http://schemas.openxmlformats.org/presentationml/2006/main">
  <p:tag name="PRESENTER_SHAPEINFO" val="&lt;ThreeDShapeInfo&gt;&lt;uuid val=&quot;{65951f78-acd6-41a7-a1b4-3f1680e6d562}&quot; /&gt;&lt;isInvalidForFieldText val=&quot;0&quot; /&gt;&lt;Image&gt;&lt;filename val=&quot;E:\breeze\content\14339732\1962190371-1\input\breezo\data\asimages\{65951f78-acd6-41a7-a1b4-3f1680e6d562}.png&quot; /&gt;&lt;left val=&quot;66&quot; /&gt;&lt;top val=&quot;638&quot; /&gt;&lt;width val=&quot;191&quot; /&gt;&lt;height val=&quot;66&quot; /&gt;&lt;hasText val=&quot;1&quot; /&gt;&lt;/Image&gt;&lt;/ThreeDShapeInfo&gt;"/>
</p:tagLst>
</file>

<file path=ppt/tags/tag621.xml><?xml version="1.0" encoding="utf-8"?>
<p:tagLst xmlns:p="http://schemas.openxmlformats.org/presentationml/2006/main">
  <p:tag name="HTML_SHAPEINFO" val="&lt;SlideThumbPath val=&quot;SlideTemp.PNG&quot;/&gt;"/>
</p:tagLst>
</file>

<file path=ppt/tags/tag622.xml><?xml version="1.0" encoding="utf-8"?>
<p:tagLst xmlns:p="http://schemas.openxmlformats.org/presentationml/2006/main">
  <p:tag name="PRESENTER_SHAPEINFO" val="&lt;ThreeDShapeInfo&gt;&lt;uuid val=&quot;{888e6a8c-9c30-44f8-9168-0efe1a63d968}&quot; /&gt;&lt;isInvalidForFieldText val=&quot;0&quot; /&gt;&lt;Image&gt;&lt;filename val=&quot;E:\breeze\content\14339732\1962190371-1\input\breezo\data\asimages\{888e6a8c-9c30-44f8-9168-0efe1a63d968}.png&quot; /&gt;&lt;left val=&quot;139&quot; /&gt;&lt;top val=&quot;80&quot; /&gt;&lt;width val=&quot;339&quot; /&gt;&lt;height val=&quot;125&quot; /&gt;&lt;hasText val=&quot;1&quot; /&gt;&lt;/Image&gt;&lt;/ThreeDShapeInfo&gt;"/>
  <p:tag name="PRESENTER_SHAPETEXTINFO" val="&lt;ShapeTextInfo&gt;&lt;TableIndex row=&quot;-1&quot; col=&quot;-1&quot;&gt;&lt;linesCount val=&quot;1&quot; /&gt;&lt;lineCharCount val=&quot;52&quot; /&gt;&lt;/TableIndex&gt;&lt;/ShapeTextInfo&gt;"/>
</p:tagLst>
</file>

<file path=ppt/tags/tag623.xml><?xml version="1.0" encoding="utf-8"?>
<p:tagLst xmlns:p="http://schemas.openxmlformats.org/presentationml/2006/main">
  <p:tag name="PRESENTER_SHAPEINFO" val="&lt;ThreeDShapeInfo&gt;&lt;uuid val=&quot;{5b8936c3-22f6-49c6-8022-5c823de5f615}&quot; /&gt;&lt;isInvalidForFieldText val=&quot;0&quot; /&gt;&lt;Image&gt;&lt;filename val=&quot;E:\breeze\content\14339732\1962190371-1\input\breezo\data\asimages\{5b8936c3-22f6-49c6-8022-5c823de5f615}.png&quot; /&gt;&lt;left val=&quot;0&quot; /&gt;&lt;top val=&quot;0&quot; /&gt;&lt;width val=&quot;56&quot; /&gt;&lt;height val=&quot;720&quot; /&gt;&lt;hasText val=&quot;1&quot; /&gt;&lt;/Image&gt;&lt;/ThreeDShapeInfo&gt;"/>
  <p:tag name="PRESENTER_SHAPETEXTINFO" val="&lt;ShapeTextInfo&gt;&lt;TableIndex row=&quot;-1&quot; col=&quot;-1&quot;&gt;&lt;linesCount val=&quot;0&quot; /&gt;&lt;/TableIndex&gt;&lt;/ShapeTextInfo&gt;"/>
</p:tagLst>
</file>

<file path=ppt/tags/tag624.xml><?xml version="1.0" encoding="utf-8"?>
<p:tagLst xmlns:p="http://schemas.openxmlformats.org/presentationml/2006/main">
  <p:tag name="PRESENTER_SHAPEINFO" val="&lt;ThreeDShapeInfo&gt;&lt;uuid val=&quot;{bf25f224-2835-4008-bfc3-b21122a19fcd}&quot; /&gt;&lt;isInvalidForFieldText val=&quot;0&quot; /&gt;&lt;Image&gt;&lt;filename val=&quot;E:\breeze\content\14339732\1962190371-1\input\breezo\data\asimages\{bf25f224-2835-4008-bfc3-b21122a19fcd}.png&quot; /&gt;&lt;left val=&quot;814&quot; /&gt;&lt;top val=&quot;38&quot; /&gt;&lt;width val=&quot;173&quot; /&gt;&lt;height val=&quot;274&quot; /&gt;&lt;hasText val=&quot;1&quot; /&gt;&lt;/Image&gt;&lt;/ThreeDShapeInfo&gt;"/>
  <p:tag name="PRESENTER_SHAPETEXTINFO" val="&lt;ShapeTextInfo&gt;&lt;TableIndex row=&quot;-1&quot; col=&quot;-1&quot;&gt;&lt;linesCount val=&quot;0&quot; /&gt;&lt;/TableIndex&gt;&lt;/ShapeTextInfo&gt;"/>
</p:tagLst>
</file>

<file path=ppt/tags/tag625.xml><?xml version="1.0" encoding="utf-8"?>
<p:tagLst xmlns:p="http://schemas.openxmlformats.org/presentationml/2006/main">
  <p:tag name="PRESENTER_SHAPEINFO" val="&lt;ThreeDShapeInfo&gt;&lt;uuid val=&quot;{eafc1878-42a3-4b64-8437-40f5b9a4a5eb}&quot; /&gt;&lt;isInvalidForFieldText val=&quot;0&quot; /&gt;&lt;Image&gt;&lt;filename val=&quot;E:\breeze\content\14339732\1962190371-1\input\breezo\data\asimages\{eafc1878-42a3-4b64-8437-40f5b9a4a5eb}.png&quot; /&gt;&lt;left val=&quot;200&quot; /&gt;&lt;top val=&quot;393&quot; /&gt;&lt;width val=&quot;175&quot; /&gt;&lt;height val=&quot;277&quot; /&gt;&lt;hasText val=&quot;1&quot; /&gt;&lt;/Image&gt;&lt;/ThreeDShapeInfo&gt;"/>
  <p:tag name="PRESENTER_SHAPETEXTINFO" val="&lt;ShapeTextInfo&gt;&lt;TableIndex row=&quot;-1&quot; col=&quot;-1&quot;&gt;&lt;linesCount val=&quot;0&quot; /&gt;&lt;/TableIndex&gt;&lt;/ShapeTextInfo&gt;"/>
</p:tagLst>
</file>

<file path=ppt/tags/tag626.xml><?xml version="1.0" encoding="utf-8"?>
<p:tagLst xmlns:p="http://schemas.openxmlformats.org/presentationml/2006/main">
  <p:tag name="PRESENTER_SHAPEINFO" val="&lt;ThreeDShapeInfo&gt;&lt;uuid val=&quot;{961f0ae4-ce5e-439e-86a7-766f3b63d7e0}&quot; /&gt;&lt;isInvalidForFieldText val=&quot;0&quot; /&gt;&lt;Image&gt;&lt;filename val=&quot;E:\breeze\content\14339732\1962190371-1\input\breezo\data\asimages\{961f0ae4-ce5e-439e-86a7-766f3b63d7e0}.png&quot; /&gt;&lt;left val=&quot;535&quot; /&gt;&lt;top val=&quot;376&quot; /&gt;&lt;width val=&quot;265&quot; /&gt;&lt;height val=&quot;274&quot; /&gt;&lt;hasText val=&quot;1&quot; /&gt;&lt;/Image&gt;&lt;/ThreeDShapeInfo&gt;"/>
  <p:tag name="PRESENTER_SHAPETEXTINFO" val="&lt;ShapeTextInfo&gt;&lt;TableIndex row=&quot;-1&quot; col=&quot;-1&quot;&gt;&lt;linesCount val=&quot;0&quot; /&gt;&lt;/TableIndex&gt;&lt;/ShapeTextInfo&gt;"/>
</p:tagLst>
</file>

<file path=ppt/tags/tag627.xml><?xml version="1.0" encoding="utf-8"?>
<p:tagLst xmlns:p="http://schemas.openxmlformats.org/presentationml/2006/main">
  <p:tag name="PRESENTER_SHAPEINFO" val="&lt;ThreeDShapeInfo&gt;&lt;uuid val=&quot;{900a9f1a-b73f-43e1-88e3-5bf22f460840}&quot; /&gt;&lt;isInvalidForFieldText val=&quot;0&quot; /&gt;&lt;Image&gt;&lt;filename val=&quot;E:\breeze\content\14339732\1962190371-1\input\breezo\data\asimages\{900a9f1a-b73f-43e1-88e3-5bf22f460840}.png&quot; /&gt;&lt;left val=&quot;1001&quot; /&gt;&lt;top val=&quot;79&quot; /&gt;&lt;width val=&quot;218&quot; /&gt;&lt;height val=&quot;596&quot; /&gt;&lt;hasText val=&quot;1&quot; /&gt;&lt;/Image&gt;&lt;/ThreeDShapeInfo&gt;"/>
  <p:tag name="PRESENTER_SHAPETEXTINFO" val="&lt;ShapeTextInfo&gt;&lt;TableIndex row=&quot;-1&quot; col=&quot;-1&quot;&gt;&lt;linesCount val=&quot;0&quot; /&gt;&lt;/TableIndex&gt;&lt;/ShapeTextInfo&gt;"/>
</p:tagLst>
</file>

<file path=ppt/tags/tag628.xml><?xml version="1.0" encoding="utf-8"?>
<p:tagLst xmlns:p="http://schemas.openxmlformats.org/presentationml/2006/main">
  <p:tag name="PRESENTER_SHAPEINFO" val="&lt;ThreeDShapeInfo&gt;&lt;uuid val=&quot;{5be681b1-559b-438d-8029-6669e6127778}&quot; /&gt;&lt;isInvalidForFieldText val=&quot;0&quot; /&gt;&lt;Image&gt;&lt;filename val=&quot;E:\breeze\content\14339732\1962190371-1\input\breezo\data\asimages\{5be681b1-559b-438d-8029-6669e6127778}.png&quot; /&gt;&lt;left val=&quot;1000&quot; /&gt;&lt;top val=&quot;78&quot; /&gt;&lt;width val=&quot;221&quot; /&gt;&lt;height val=&quot;599&quot; /&gt;&lt;hasText val=&quot;1&quot; /&gt;&lt;/Image&gt;&lt;/ThreeDShapeInfo&gt;"/>
  <p:tag name="PRESENTER_SHAPETEXTINFO" val="&lt;ShapeTextInfo&gt;&lt;TableIndex row=&quot;-1&quot; col=&quot;-1&quot;&gt;&lt;linesCount val=&quot;0&quot; /&gt;&lt;/TableIndex&gt;&lt;/ShapeTextInfo&gt;"/>
</p:tagLst>
</file>

<file path=ppt/tags/tag629.xml><?xml version="1.0" encoding="utf-8"?>
<p:tagLst xmlns:p="http://schemas.openxmlformats.org/presentationml/2006/main">
  <p:tag name="PRESENTER_SHAPEINFO" val="&lt;ThreeDShapeInfo&gt;&lt;uuid val=&quot;{6a66d8ad-8e2a-4855-a976-86b0be337c6b}&quot; /&gt;&lt;isInvalidForFieldText val=&quot;0&quot; /&gt;&lt;Image&gt;&lt;filename val=&quot;E:\breeze\content\14339732\1962190371-1\input\breezo\data\asimages\{6a66d8ad-8e2a-4855-a976-86b0be337c6b}.png&quot; /&gt;&lt;left val=&quot;534&quot; /&gt;&lt;top val=&quot;74&quot; /&gt;&lt;width val=&quot;273&quot; /&gt;&lt;height val=&quot;274&quot; /&gt;&lt;hasText val=&quot;1&quot; /&gt;&lt;/Image&gt;&lt;/ThreeDShapeInfo&gt;"/>
  <p:tag name="PRESENTER_SHAPETEXTINFO" val="&lt;ShapeTextInfo&gt;&lt;TableIndex row=&quot;-1&quot; col=&quot;-1&quot;&gt;&lt;linesCount val=&quot;0&quot; /&gt;&lt;/TableIndex&gt;&lt;/ShapeTextInfo&gt;"/>
</p:tagLst>
</file>

<file path=ppt/tags/tag63.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630.xml><?xml version="1.0" encoding="utf-8"?>
<p:tagLst xmlns:p="http://schemas.openxmlformats.org/presentationml/2006/main">
  <p:tag name="PRESENTER_SHAPEINFO" val="&lt;ThreeDShapeInfo&gt;&lt;uuid val=&quot;{345b7e86-abca-4cc3-94c8-4965f8739ec6}&quot; /&gt;&lt;isInvalidForFieldText val=&quot;0&quot; /&gt;&lt;Image&gt;&lt;filename val=&quot;E:\breeze\content\14339732\1962190371-1\input\breezo\data\asimages\{345b7e86-abca-4cc3-94c8-4965f8739ec6}.png&quot; /&gt;&lt;left val=&quot;742&quot; /&gt;&lt;top val=&quot;216&quot; /&gt;&lt;width val=&quot;207&quot; /&gt;&lt;height val=&quot;255&quot; /&gt;&lt;hasText val=&quot;1&quot; /&gt;&lt;/Image&gt;&lt;/ThreeDShapeInfo&gt;"/>
  <p:tag name="PRESENTER_SHAPETEXTINFO" val="&lt;ShapeTextInfo&gt;&lt;TableIndex row=&quot;-1&quot; col=&quot;-1&quot;&gt;&lt;linesCount val=&quot;0&quot; /&gt;&lt;/TableIndex&gt;&lt;/ShapeTextInfo&gt;"/>
</p:tagLst>
</file>

<file path=ppt/tags/tag631.xml><?xml version="1.0" encoding="utf-8"?>
<p:tagLst xmlns:p="http://schemas.openxmlformats.org/presentationml/2006/main">
  <p:tag name="PRESENTER_SHAPEINFO" val="&lt;ThreeDShapeInfo&gt;&lt;uuid val=&quot;{c7a5ac71-669d-4c79-91cf-84ce98a9e472}&quot; /&gt;&lt;isInvalidForFieldText val=&quot;0&quot; /&gt;&lt;Image&gt;&lt;filename val=&quot;E:\breeze\content\14339732\1962190371-1\input\breezo\data\asimages\{c7a5ac71-669d-4c79-91cf-84ce98a9e472}.png&quot; /&gt;&lt;left val=&quot;764&quot; /&gt;&lt;top val=&quot;375&quot; /&gt;&lt;width val=&quot;252&quot; /&gt;&lt;height val=&quot;286&quot; /&gt;&lt;hasText val=&quot;1&quot; /&gt;&lt;/Image&gt;&lt;/ThreeDShapeInfo&gt;"/>
  <p:tag name="PRESENTER_SHAPETEXTINFO" val="&lt;ShapeTextInfo&gt;&lt;TableIndex row=&quot;-1&quot; col=&quot;-1&quot;&gt;&lt;linesCount val=&quot;0&quot; /&gt;&lt;/TableIndex&gt;&lt;/ShapeTextInfo&gt;"/>
</p:tagLst>
</file>

<file path=ppt/tags/tag632.xml><?xml version="1.0" encoding="utf-8"?>
<p:tagLst xmlns:p="http://schemas.openxmlformats.org/presentationml/2006/main">
  <p:tag name="PRESENTER_SHAPEINFO" val="&lt;ThreeDShapeInfo&gt;&lt;uuid val=&quot;{7d84c29c-1ed7-4f50-9c31-5a97b969b65c}&quot; /&gt;&lt;isInvalidForFieldText val=&quot;0&quot; /&gt;&lt;Image&gt;&lt;filename val=&quot;E:\breeze\content\14339732\1962190371-1\input\breezo\data\asimages\{7d84c29c-1ed7-4f50-9c31-5a97b969b65c}.png&quot; /&gt;&lt;left val=&quot;1230&quot; /&gt;&lt;top val=&quot;672&quot; /&gt;&lt;width val=&quot;21&quot; /&gt;&lt;height val=&quot;15&quot; /&gt;&lt;hasText val=&quot;1&quot; /&gt;&lt;/Image&gt;&lt;/ThreeDShapeInfo&gt;"/>
  <p:tag name="PRESENTER_SHAPETEXTINFO" val="&lt;ShapeTextInfo&gt;&lt;TableIndex row=&quot;-1&quot; col=&quot;-1&quot;&gt;&lt;linesCount val=&quot;1&quot; /&gt;&lt;lineCharCount val=&quot;2&quot; /&gt;&lt;/TableIndex&gt;&lt;/ShapeTextInfo&gt;"/>
</p:tagLst>
</file>

<file path=ppt/tags/tag633.xml><?xml version="1.0" encoding="utf-8"?>
<p:tagLst xmlns:p="http://schemas.openxmlformats.org/presentationml/2006/main">
  <p:tag name="PRESENTER_SHAPEINFO" val="&lt;ThreeDShapeInfo&gt;&lt;uuid val=&quot;{7f53e076-1aab-4f05-9862-600bb4224f5b}&quot; /&gt;&lt;isInvalidForFieldText val=&quot;0&quot; /&gt;&lt;Image&gt;&lt;filename val=&quot;E:\breeze\content\14339732\1962190371-1\input\breezo\data\asimages\{7f53e076-1aab-4f05-9862-600bb4224f5b}.png&quot; /&gt;&lt;left val=&quot;150&quot; /&gt;&lt;top val=&quot;231&quot; /&gt;&lt;width val=&quot;304&quot; /&gt;&lt;height val=&quot;438&quot; /&gt;&lt;hasText val=&quot;1&quot; /&gt;&lt;/Image&gt;&lt;/ThreeDShapeInfo&gt;"/>
  <p:tag name="PRESENTER_SHAPETEXTINFO" val="&lt;ShapeTextInfo&gt;&lt;TableIndex row=&quot;-1&quot; col=&quot;-1&quot;&gt;&lt;linesCount val=&quot;0&quot; /&gt;&lt;/TableIndex&gt;&lt;/ShapeTextInfo&gt;"/>
</p:tagLst>
</file>

<file path=ppt/tags/tag634.xml><?xml version="1.0" encoding="utf-8"?>
<p:tagLst xmlns:p="http://schemas.openxmlformats.org/presentationml/2006/main">
  <p:tag name="PRESENTER_SHAPEINFO" val="&lt;ThreeDShapeInfo&gt;&lt;uuid val=&quot;{e436410f-cb97-4488-aa4f-9334f255672d}&quot; /&gt;&lt;isInvalidForFieldText val=&quot;0&quot; /&gt;&lt;Image&gt;&lt;filename val=&quot;E:\breeze\content\14339732\1962190371-1\input\breezo\data\asimages\{e436410f-cb97-4488-aa4f-9334f255672d}.png&quot; /&gt;&lt;left val=&quot;165&quot; /&gt;&lt;top val=&quot;278&quot; /&gt;&lt;width val=&quot;275&quot; /&gt;&lt;height val=&quot;389&quot; /&gt;&lt;hasText val=&quot;1&quot; /&gt;&lt;/Image&gt;&lt;/ThreeDShapeInfo&gt;"/>
  <p:tag name="PRESENTER_SHAPETEXTINFO" val="&lt;ShapeTextInfo&gt;&lt;TableIndex row=&quot;-1&quot; col=&quot;-1&quot;&gt;&lt;linesCount val=&quot;0&quot; /&gt;&lt;/TableIndex&gt;&lt;/ShapeTextInfo&gt;"/>
</p:tagLst>
</file>

<file path=ppt/tags/tag635.xml><?xml version="1.0" encoding="utf-8"?>
<p:tagLst xmlns:p="http://schemas.openxmlformats.org/presentationml/2006/main">
  <p:tag name="PRESENTER_SHAPEINFO" val="&lt;ThreeDShapeInfo&gt;&lt;uuid val=&quot;{aba5b1e8-f924-47ee-ac66-6f58c96e7120}&quot; /&gt;&lt;isInvalidForFieldText val=&quot;0&quot; /&gt;&lt;Image&gt;&lt;filename val=&quot;E:\breeze\content\14339732\1962190371-1\input\breezo\data\asimages\{aba5b1e8-f924-47ee-ac66-6f58c96e7120}.png&quot; /&gt;&lt;left val=&quot;87&quot; /&gt;&lt;top val=&quot;644&quot; /&gt;&lt;width val=&quot;191&quot; /&gt;&lt;height val=&quot;67&quot; /&gt;&lt;hasText val=&quot;1&quot; /&gt;&lt;/Image&gt;&lt;/ThreeDShapeInfo&gt;"/>
</p:tagLst>
</file>

<file path=ppt/tags/tag636.xml><?xml version="1.0" encoding="utf-8"?>
<p:tagLst xmlns:p="http://schemas.openxmlformats.org/presentationml/2006/main">
  <p:tag name="HTML_SHAPEINFO" val="&lt;SlideThumbPath val=&quot;SlideTemp.PNG&quot;/&gt;"/>
</p:tagLst>
</file>

<file path=ppt/tags/tag637.xml><?xml version="1.0" encoding="utf-8"?>
<p:tagLst xmlns:p="http://schemas.openxmlformats.org/presentationml/2006/main">
  <p:tag name="PRESENTER_SHAPEINFO" val="&lt;ThreeDShapeInfo&gt;&lt;uuid val=&quot;{09c7829e-86f7-4d18-a9fb-56ab2ff5bd23}&quot; /&gt;&lt;isInvalidForFieldText val=&quot;0&quot; /&gt;&lt;Image&gt;&lt;filename val=&quot;E:\breeze\content\14339732\1962190371-1\input\breezo\data\asimages\{09c7829e-86f7-4d18-a9fb-56ab2ff5bd23}.png&quot; /&gt;&lt;left val=&quot;307&quot; /&gt;&lt;top val=&quot;85&quot; /&gt;&lt;width val=&quot;705&quot; /&gt;&lt;height val=&quot;45&quot; /&gt;&lt;hasText val=&quot;1&quot; /&gt;&lt;/Image&gt;&lt;/ThreeDShapeInfo&gt;"/>
  <p:tag name="PRESENTER_SHAPETEXTINFO" val="&lt;ShapeTextInfo&gt;&lt;TableIndex row=&quot;-1&quot; col=&quot;-1&quot;&gt;&lt;linesCount val=&quot;1&quot; /&gt;&lt;lineCharCount val=&quot;40&quot; /&gt;&lt;/TableIndex&gt;&lt;/ShapeTextInfo&gt;"/>
</p:tagLst>
</file>

<file path=ppt/tags/tag638.xml><?xml version="1.0" encoding="utf-8"?>
<p:tagLst xmlns:p="http://schemas.openxmlformats.org/presentationml/2006/main">
  <p:tag name="PRESENTER_SHAPEINFO" val="&lt;ThreeDShapeInfo&gt;&lt;uuid val=&quot;{60ae02cb-1358-40b2-b48a-93c4be615b26}&quot; /&gt;&lt;isInvalidForFieldText val=&quot;0&quot; /&gt;&lt;Image&gt;&lt;filename val=&quot;E:\breeze\content\14339732\1962190371-1\input\breezo\data\asimages\{60ae02cb-1358-40b2-b48a-93c4be615b26}.png&quot; /&gt;&lt;left val=&quot;0&quot; /&gt;&lt;top val=&quot;0&quot; /&gt;&lt;width val=&quot;56&quot; /&gt;&lt;height val=&quot;720&quot; /&gt;&lt;hasText val=&quot;1&quot; /&gt;&lt;/Image&gt;&lt;/ThreeDShapeInfo&gt;"/>
  <p:tag name="PRESENTER_SHAPETEXTINFO" val="&lt;ShapeTextInfo&gt;&lt;TableIndex row=&quot;-1&quot; col=&quot;-1&quot;&gt;&lt;linesCount val=&quot;0&quot; /&gt;&lt;/TableIndex&gt;&lt;/ShapeTextInfo&gt;"/>
</p:tagLst>
</file>

<file path=ppt/tags/tag639.xml><?xml version="1.0" encoding="utf-8"?>
<p:tagLst xmlns:p="http://schemas.openxmlformats.org/presentationml/2006/main">
  <p:tag name="PRESENTER_SHAPEINFO" val="&lt;ThreeDShapeInfo&gt;&lt;uuid val=&quot;{0d32ebc0-0e6c-4e44-ba18-0f858e206d3d}&quot; /&gt;&lt;isInvalidForFieldText val=&quot;0&quot; /&gt;&lt;Image&gt;&lt;filename val=&quot;E:\breeze\content\14339732\1962190371-1\input\breezo\data\asimages\{0d32ebc0-0e6c-4e44-ba18-0f858e206d3d}.png&quot; /&gt;&lt;left val=&quot;208&quot; /&gt;&lt;top val=&quot;179&quot; /&gt;&lt;width val=&quot;889&quot; /&gt;&lt;height val=&quot;455&quot; /&gt;&lt;hasText val=&quot;1&quot; /&gt;&lt;/Image&gt;&lt;/ThreeDShapeInfo&gt;"/>
  <p:tag name="PRESENTER_SHAPETEXTINFO" val="&lt;ShapeTextInfo&gt;&lt;TableIndex row=&quot;-1&quot; col=&quot;-1&quot;&gt;&lt;linesCount val=&quot;0&quot; /&gt;&lt;/TableIndex&gt;&lt;/ShapeTextInfo&gt;"/>
</p:tagLst>
</file>

<file path=ppt/tags/tag64.xml><?xml version="1.0" encoding="utf-8"?>
<p:tagLst xmlns:p="http://schemas.openxmlformats.org/presentationml/2006/main">
  <p:tag name="PRESENTER_SHAPEINFO" val="&lt;ThreeDShapeInfo&gt;&lt;uuid val=&quot;{2dc06516-5087-4b70-8dce-c8bcf5db00b1}&quot; /&gt;&lt;isInvalidForFieldText val=&quot;0&quot; /&gt;&lt;Image&gt;&lt;filename val=&quot;E:\breeze\content\14339732\1962190371-1\input\breezo\data\asimages\{2dc06516-5087-4b70-8dce-c8bcf5db00b1}.png&quot; /&gt;&lt;left val=&quot;0&quot; /&gt;&lt;top val=&quot;89&quot; /&gt;&lt;width val=&quot;1280&quot; /&gt;&lt;height val=&quot;5&quot; /&gt;&lt;hasText val=&quot;1&quot; /&gt;&lt;/Image&gt;&lt;/ThreeDShapeInfo&gt;"/>
  <p:tag name="PRESENTER_SHAPETEXTINFO" val="&lt;ShapeTextInfo&gt;&lt;TableIndex row=&quot;-1&quot; col=&quot;-1&quot;&gt;&lt;linesCount val=&quot;0&quot; /&gt;&lt;/TableIndex&gt;&lt;/ShapeTextInfo&gt;"/>
</p:tagLst>
</file>

<file path=ppt/tags/tag640.xml><?xml version="1.0" encoding="utf-8"?>
<p:tagLst xmlns:p="http://schemas.openxmlformats.org/presentationml/2006/main">
  <p:tag name="PRESENTER_SHAPEINFO" val="&lt;ThreeDShapeInfo&gt;&lt;uuid val=&quot;{74062b6b-d88f-4ff5-a0ba-b084b7c6c0dc}&quot; /&gt;&lt;isInvalidForFieldText val=&quot;0&quot; /&gt;&lt;Image&gt;&lt;filename val=&quot;E:\breeze\content\14339732\1962190371-1\input\breezo\data\asimages\{74062b6b-d88f-4ff5-a0ba-b084b7c6c0dc}.png&quot; /&gt;&lt;left val=&quot;289&quot; /&gt;&lt;top val=&quot;230&quot; /&gt;&lt;width val=&quot;729&quot; /&gt;&lt;height val=&quot;358&quot; /&gt;&lt;hasText val=&quot;1&quot; /&gt;&lt;/Image&gt;&lt;/ThreeDShapeInfo&gt;"/>
  <p:tag name="PRESENTER_SHAPETEXTINFO" val="&lt;ShapeTextInfo&gt;&lt;TableIndex row=&quot;-1&quot; col=&quot;-1&quot;&gt;&lt;linesCount val=&quot;0&quot; /&gt;&lt;/TableIndex&gt;&lt;/ShapeTextInfo&gt;"/>
</p:tagLst>
</file>

<file path=ppt/tags/tag641.xml><?xml version="1.0" encoding="utf-8"?>
<p:tagLst xmlns:p="http://schemas.openxmlformats.org/presentationml/2006/main">
  <p:tag name="PRESENTER_SHAPEINFO" val="&lt;ThreeDShapeInfo&gt;&lt;uuid val=&quot;{03da83de-c22f-46b5-b20d-7c2a5646366b}&quot; /&gt;&lt;isInvalidForFieldText val=&quot;0&quot; /&gt;&lt;Image&gt;&lt;filename val=&quot;E:\breeze\content\14339732\1962190371-1\input\breezo\data\asimages\{03da83de-c22f-46b5-b20d-7c2a5646366b}.png&quot; /&gt;&lt;left val=&quot;1230&quot; /&gt;&lt;top val=&quot;672&quot; /&gt;&lt;width val=&quot;21&quot; /&gt;&lt;height val=&quot;15&quot; /&gt;&lt;hasText val=&quot;1&quot; /&gt;&lt;/Image&gt;&lt;/ThreeDShapeInfo&gt;"/>
  <p:tag name="PRESENTER_SHAPETEXTINFO" val="&lt;ShapeTextInfo&gt;&lt;TableIndex row=&quot;-1&quot; col=&quot;-1&quot;&gt;&lt;linesCount val=&quot;1&quot; /&gt;&lt;lineCharCount val=&quot;2&quot; /&gt;&lt;/TableIndex&gt;&lt;/ShapeTextInfo&gt;"/>
</p:tagLst>
</file>

<file path=ppt/tags/tag642.xml><?xml version="1.0" encoding="utf-8"?>
<p:tagLst xmlns:p="http://schemas.openxmlformats.org/presentationml/2006/main">
  <p:tag name="PRESENTER_SHAPEINFO" val="&lt;ThreeDShapeInfo&gt;&lt;uuid val=&quot;{605a22b6-9444-4afd-ba1c-7f2576a9c0db}&quot; /&gt;&lt;isInvalidForFieldText val=&quot;0&quot; /&gt;&lt;Image&gt;&lt;filename val=&quot;E:\breeze\content\14339732\1962190371-1\input\breezo\data\asimages\{605a22b6-9444-4afd-ba1c-7f2576a9c0db}.png&quot; /&gt;&lt;left val=&quot;98&quot; /&gt;&lt;top val=&quot;639&quot; /&gt;&lt;width val=&quot;191&quot; /&gt;&lt;height val=&quot;66&quot; /&gt;&lt;hasText val=&quot;1&quot; /&gt;&lt;/Image&gt;&lt;/ThreeDShapeInfo&gt;"/>
</p:tagLst>
</file>

<file path=ppt/tags/tag643.xml><?xml version="1.0" encoding="utf-8"?>
<p:tagLst xmlns:p="http://schemas.openxmlformats.org/presentationml/2006/main">
  <p:tag name="HTML_SHAPEINFO" val="&lt;SlideThumbPath val=&quot;SlideTemp.PNG&quot;/&gt;"/>
</p:tagLst>
</file>

<file path=ppt/tags/tag644.xml><?xml version="1.0" encoding="utf-8"?>
<p:tagLst xmlns:p="http://schemas.openxmlformats.org/presentationml/2006/main">
  <p:tag name="PRESENTER_SHAPEINFO" val="&lt;ThreeDShapeInfo&gt;&lt;uuid val=&quot;{213fa1d5-0a15-4dbe-804f-3fc305c1f42a}&quot; /&gt;&lt;isInvalidForFieldText val=&quot;0&quot; /&gt;&lt;Image&gt;&lt;filename val=&quot;E:\breeze\content\14339732\1962190371-1\input\breezo\data\asimages\{213fa1d5-0a15-4dbe-804f-3fc305c1f42a}.png&quot; /&gt;&lt;left val=&quot;108&quot; /&gt;&lt;top val=&quot;122&quot; /&gt;&lt;width val=&quot;1045&quot; /&gt;&lt;height val=&quot;597&quot; /&gt;&lt;hasText val=&quot;1&quot; /&gt;&lt;/Image&gt;&lt;/ThreeDShapeInfo&gt;"/>
  <p:tag name="PRESENTER_SHAPETEXTINFO" val="&lt;ShapeTextInfo&gt;&lt;TableIndex row=&quot;-1&quot; col=&quot;-1&quot;&gt;&lt;linesCount val=&quot;0&quot; /&gt;&lt;/TableIndex&gt;&lt;/ShapeTextInfo&gt;"/>
</p:tagLst>
</file>

<file path=ppt/tags/tag645.xml><?xml version="1.0" encoding="utf-8"?>
<p:tagLst xmlns:p="http://schemas.openxmlformats.org/presentationml/2006/main">
  <p:tag name="PRESENTER_SHAPEINFO" val="&lt;ThreeDShapeInfo&gt;&lt;uuid val=&quot;{ad68d589-d66f-4449-8aa1-8e6710f2be0f}&quot; /&gt;&lt;isInvalidForFieldText val=&quot;0&quot; /&gt;&lt;Image&gt;&lt;filename val=&quot;E:\breeze\content\14339732\1962190371-1\input\breezo\data\asimages\{ad68d589-d66f-4449-8aa1-8e6710f2be0f}.png&quot; /&gt;&lt;left val=&quot;174&quot; /&gt;&lt;top val=&quot;67&quot; /&gt;&lt;width val=&quot;866&quot; /&gt;&lt;height val=&quot;44&quot; /&gt;&lt;hasText val=&quot;1&quot; /&gt;&lt;/Image&gt;&lt;/ThreeDShapeInfo&gt;"/>
  <p:tag name="PRESENTER_SHAPETEXTINFO" val="&lt;ShapeTextInfo&gt;&lt;TableIndex row=&quot;-1&quot; col=&quot;-1&quot;&gt;&lt;linesCount val=&quot;1&quot; /&gt;&lt;lineCharCount val=&quot;51&quot; /&gt;&lt;/TableIndex&gt;&lt;/ShapeTextInfo&gt;"/>
</p:tagLst>
</file>

<file path=ppt/tags/tag646.xml><?xml version="1.0" encoding="utf-8"?>
<p:tagLst xmlns:p="http://schemas.openxmlformats.org/presentationml/2006/main">
  <p:tag name="PRESENTER_SHAPEINFO" val="&lt;ThreeDShapeInfo&gt;&lt;uuid val=&quot;{848b5ed5-2608-4f83-88a7-0c089eee09a5}&quot; /&gt;&lt;isInvalidForFieldText val=&quot;0&quot; /&gt;&lt;Image&gt;&lt;filename val=&quot;E:\breeze\content\14339732\1962190371-1\input\breezo\data\asimages\{848b5ed5-2608-4f83-88a7-0c089eee09a5}.png&quot; /&gt;&lt;left val=&quot;136&quot; /&gt;&lt;top val=&quot;150&quot; /&gt;&lt;width val=&quot;1003&quot; /&gt;&lt;height val=&quot;496&quot; /&gt;&lt;hasText val=&quot;1&quot; /&gt;&lt;/Image&gt;&lt;/ThreeDShapeInfo&gt;"/>
  <p:tag name="PRESENTER_SHAPETEXTINFO" val="&lt;ShapeTextInfo&gt;&lt;TableIndex row=&quot;-1&quot; col=&quot;-1&quot;&gt;&lt;linesCount val=&quot;0&quot; /&gt;&lt;/TableIndex&gt;&lt;/ShapeTextInfo&gt;"/>
</p:tagLst>
</file>

<file path=ppt/tags/tag647.xml><?xml version="1.0" encoding="utf-8"?>
<p:tagLst xmlns:p="http://schemas.openxmlformats.org/presentationml/2006/main">
  <p:tag name="PRESENTER_SHAPEINFO" val="&lt;ThreeDShapeInfo&gt;&lt;uuid val=&quot;{14973e0a-053a-4fad-ba0f-2e29e3da07bc}&quot; /&gt;&lt;isInvalidForFieldText val=&quot;0&quot; /&gt;&lt;Image&gt;&lt;filename val=&quot;E:\breeze\content\14339732\1962190371-1\input\breezo\data\asimages\{14973e0a-053a-4fad-ba0f-2e29e3da07bc}.png&quot; /&gt;&lt;left val=&quot;0&quot; /&gt;&lt;top val=&quot;0&quot; /&gt;&lt;width val=&quot;56&quot; /&gt;&lt;height val=&quot;720&quot; /&gt;&lt;hasText val=&quot;1&quot; /&gt;&lt;/Image&gt;&lt;/ThreeDShapeInfo&gt;"/>
  <p:tag name="PRESENTER_SHAPETEXTINFO" val="&lt;ShapeTextInfo&gt;&lt;TableIndex row=&quot;-1&quot; col=&quot;-1&quot;&gt;&lt;linesCount val=&quot;0&quot; /&gt;&lt;/TableIndex&gt;&lt;/ShapeTextInfo&gt;"/>
</p:tagLst>
</file>

<file path=ppt/tags/tag648.xml><?xml version="1.0" encoding="utf-8"?>
<p:tagLst xmlns:p="http://schemas.openxmlformats.org/presentationml/2006/main">
  <p:tag name="PRESENTER_SHAPEINFO" val="&lt;ThreeDShapeInfo&gt;&lt;uuid val=&quot;{ae2db449-d173-4bd2-ab7f-eecc439178f4}&quot; /&gt;&lt;isInvalidForFieldText val=&quot;0&quot; /&gt;&lt;Image&gt;&lt;filename val=&quot;E:\breeze\content\14339732\1962190371-1\input\breezo\data\asimages\{ae2db449-d173-4bd2-ab7f-eecc439178f4}.png&quot; /&gt;&lt;left val=&quot;1230&quot; /&gt;&lt;top val=&quot;672&quot; /&gt;&lt;width val=&quot;21&quot; /&gt;&lt;height val=&quot;15&quot; /&gt;&lt;hasText val=&quot;1&quot; /&gt;&lt;/Image&gt;&lt;/ThreeDShapeInfo&gt;"/>
  <p:tag name="PRESENTER_SHAPETEXTINFO" val="&lt;ShapeTextInfo&gt;&lt;TableIndex row=&quot;-1&quot; col=&quot;-1&quot;&gt;&lt;linesCount val=&quot;1&quot; /&gt;&lt;lineCharCount val=&quot;2&quot; /&gt;&lt;/TableIndex&gt;&lt;/ShapeTextInfo&gt;"/>
</p:tagLst>
</file>

<file path=ppt/tags/tag649.xml><?xml version="1.0" encoding="utf-8"?>
<p:tagLst xmlns:p="http://schemas.openxmlformats.org/presentationml/2006/main">
  <p:tag name="PRESENTER_SHAPEINFO" val="&lt;ThreeDShapeInfo&gt;&lt;uuid val=&quot;{16dfd5d3-35b8-4fbe-8f85-65aec7fbd100}&quot; /&gt;&lt;isInvalidForFieldText val=&quot;0&quot; /&gt;&lt;Image&gt;&lt;filename val=&quot;E:\breeze\content\14339732\1962190371-1\input\breezo\data\asimages\{16dfd5d3-35b8-4fbe-8f85-65aec7fbd100}.png&quot; /&gt;&lt;left val=&quot;109&quot; /&gt;&lt;top val=&quot;657&quot; /&gt;&lt;width val=&quot;191&quot; /&gt;&lt;height val=&quot;63&quot; /&gt;&lt;hasText val=&quot;1&quot; /&gt;&lt;/Image&gt;&lt;/ThreeDShapeInfo&gt;"/>
</p:tagLst>
</file>

<file path=ppt/tags/tag65.xml><?xml version="1.0" encoding="utf-8"?>
<p:tagLst xmlns:p="http://schemas.openxmlformats.org/presentationml/2006/main">
  <p:tag name="PRESENTER_SHAPEINFO" val="&lt;ThreeDShapeInfo&gt;&lt;uuid val=&quot;&quot; /&gt;&lt;isInvalidForFieldText val=&quot;0&quot; /&gt;&lt;Image&gt;&lt;filename val=&quot;E:\breeze\content\14339732\1962190371-1\input\breezo\data\asimages\{d2368c08-6ad9-4b23-8307-c9ca6078b259}.png&quot; /&gt;&lt;left val=&quot;0&quot; /&gt;&lt;top val=&quot;0&quot; /&gt;&lt;width val=&quot;84&quot; /&gt;&lt;height val=&quot;132&quot; /&gt;&lt;hasText val=&quot;1&quot; /&gt;&lt;/Image&gt;&lt;/ThreeDShapeInfo&gt;"/>
</p:tagLst>
</file>

<file path=ppt/tags/tag650.xml><?xml version="1.0" encoding="utf-8"?>
<p:tagLst xmlns:p="http://schemas.openxmlformats.org/presentationml/2006/main">
  <p:tag name="HTML_SHAPEINFO" val="&lt;SlideThumbPath val=&quot;SlideTemp.PNG&quot;/&gt;"/>
</p:tagLst>
</file>

<file path=ppt/tags/tag651.xml><?xml version="1.0" encoding="utf-8"?>
<p:tagLst xmlns:p="http://schemas.openxmlformats.org/presentationml/2006/main">
  <p:tag name="PRESENTER_SHAPEINFO" val="&lt;ThreeDShapeInfo&gt;&lt;uuid val=&quot;{042777c3-5a7e-4516-b299-e6ce2a47bc54}&quot; /&gt;&lt;isInvalidForFieldText val=&quot;0&quot; /&gt;&lt;Image&gt;&lt;filename val=&quot;E:\breeze\content\14339732\1962190371-1\input\breezo\data\asimages\{042777c3-5a7e-4516-b299-e6ce2a47bc54}.png&quot; /&gt;&lt;left val=&quot;108&quot; /&gt;&lt;top val=&quot;122&quot; /&gt;&lt;width val=&quot;1045&quot; /&gt;&lt;height val=&quot;597&quot; /&gt;&lt;hasText val=&quot;1&quot; /&gt;&lt;/Image&gt;&lt;/ThreeDShapeInfo&gt;"/>
  <p:tag name="PRESENTER_SHAPETEXTINFO" val="&lt;ShapeTextInfo&gt;&lt;TableIndex row=&quot;-1&quot; col=&quot;-1&quot;&gt;&lt;linesCount val=&quot;0&quot; /&gt;&lt;/TableIndex&gt;&lt;/ShapeTextInfo&gt;"/>
</p:tagLst>
</file>

<file path=ppt/tags/tag652.xml><?xml version="1.0" encoding="utf-8"?>
<p:tagLst xmlns:p="http://schemas.openxmlformats.org/presentationml/2006/main">
  <p:tag name="PRESENTER_SHAPEINFO" val="&lt;ThreeDShapeInfo&gt;&lt;uuid val=&quot;{7defd372-9507-450d-bef1-988a963a3e27}&quot; /&gt;&lt;isInvalidForFieldText val=&quot;0&quot; /&gt;&lt;Image&gt;&lt;filename val=&quot;E:\breeze\content\14339732\1962190371-1\input\breezo\data\asimages\{7defd372-9507-450d-bef1-988a963a3e27}.png&quot; /&gt;&lt;left val=&quot;204&quot; /&gt;&lt;top val=&quot;70&quot; /&gt;&lt;width val=&quot;867&quot; /&gt;&lt;height val=&quot;44&quot; /&gt;&lt;hasText val=&quot;1&quot; /&gt;&lt;/Image&gt;&lt;/ThreeDShapeInfo&gt;"/>
  <p:tag name="PRESENTER_SHAPETEXTINFO" val="&lt;ShapeTextInfo&gt;&lt;TableIndex row=&quot;-1&quot; col=&quot;-1&quot;&gt;&lt;linesCount val=&quot;1&quot; /&gt;&lt;lineCharCount val=&quot;50&quot; /&gt;&lt;/TableIndex&gt;&lt;/ShapeTextInfo&gt;"/>
</p:tagLst>
</file>

<file path=ppt/tags/tag653.xml><?xml version="1.0" encoding="utf-8"?>
<p:tagLst xmlns:p="http://schemas.openxmlformats.org/presentationml/2006/main">
  <p:tag name="PRESENTER_SHAPEINFO" val="&lt;ThreeDShapeInfo&gt;&lt;uuid val=&quot;{9993dcd9-13e2-48b0-b78d-b577c5f4afe2}&quot; /&gt;&lt;isInvalidForFieldText val=&quot;0&quot; /&gt;&lt;Image&gt;&lt;filename val=&quot;E:\breeze\content\14339732\1962190371-1\input\breezo\data\asimages\{9993dcd9-13e2-48b0-b78d-b577c5f4afe2}.png&quot; /&gt;&lt;left val=&quot;144&quot; /&gt;&lt;top val=&quot;150&quot; /&gt;&lt;width val=&quot;978&quot; /&gt;&lt;height val=&quot;491&quot; /&gt;&lt;hasText val=&quot;1&quot; /&gt;&lt;/Image&gt;&lt;/ThreeDShapeInfo&gt;"/>
  <p:tag name="PRESENTER_SHAPETEXTINFO" val="&lt;ShapeTextInfo&gt;&lt;TableIndex row=&quot;-1&quot; col=&quot;-1&quot;&gt;&lt;linesCount val=&quot;0&quot; /&gt;&lt;/TableIndex&gt;&lt;/ShapeTextInfo&gt;"/>
</p:tagLst>
</file>

<file path=ppt/tags/tag654.xml><?xml version="1.0" encoding="utf-8"?>
<p:tagLst xmlns:p="http://schemas.openxmlformats.org/presentationml/2006/main">
  <p:tag name="PRESENTER_SHAPEINFO" val="&lt;ThreeDShapeInfo&gt;&lt;uuid val=&quot;{ebde9ee8-1ef7-4976-b56f-b278133aed85}&quot; /&gt;&lt;isInvalidForFieldText val=&quot;0&quot; /&gt;&lt;Image&gt;&lt;filename val=&quot;E:\breeze\content\14339732\1962190371-1\input\breezo\data\asimages\{ebde9ee8-1ef7-4976-b56f-b278133aed85}.png&quot; /&gt;&lt;left val=&quot;0&quot; /&gt;&lt;top val=&quot;0&quot; /&gt;&lt;width val=&quot;56&quot; /&gt;&lt;height val=&quot;720&quot; /&gt;&lt;hasText val=&quot;1&quot; /&gt;&lt;/Image&gt;&lt;/ThreeDShapeInfo&gt;"/>
  <p:tag name="PRESENTER_SHAPETEXTINFO" val="&lt;ShapeTextInfo&gt;&lt;TableIndex row=&quot;-1&quot; col=&quot;-1&quot;&gt;&lt;linesCount val=&quot;0&quot; /&gt;&lt;/TableIndex&gt;&lt;/ShapeTextInfo&gt;"/>
</p:tagLst>
</file>

<file path=ppt/tags/tag655.xml><?xml version="1.0" encoding="utf-8"?>
<p:tagLst xmlns:p="http://schemas.openxmlformats.org/presentationml/2006/main">
  <p:tag name="PRESENTER_SHAPEINFO" val="&lt;ThreeDShapeInfo&gt;&lt;uuid val=&quot;{83ac24b6-5d7f-4b6c-92fc-74c04e1f8159}&quot; /&gt;&lt;isInvalidForFieldText val=&quot;0&quot; /&gt;&lt;Image&gt;&lt;filename val=&quot;E:\breeze\content\14339732\1962190371-1\input\breezo\data\asimages\{83ac24b6-5d7f-4b6c-92fc-74c04e1f8159}.png&quot; /&gt;&lt;left val=&quot;1230&quot; /&gt;&lt;top val=&quot;672&quot; /&gt;&lt;width val=&quot;21&quot; /&gt;&lt;height val=&quot;15&quot; /&gt;&lt;hasText val=&quot;1&quot; /&gt;&lt;/Image&gt;&lt;/ThreeDShapeInfo&gt;"/>
  <p:tag name="PRESENTER_SHAPETEXTINFO" val="&lt;ShapeTextInfo&gt;&lt;TableIndex row=&quot;-1&quot; col=&quot;-1&quot;&gt;&lt;linesCount val=&quot;1&quot; /&gt;&lt;lineCharCount val=&quot;2&quot; /&gt;&lt;/TableIndex&gt;&lt;/ShapeTextInfo&gt;"/>
</p:tagLst>
</file>

<file path=ppt/tags/tag656.xml><?xml version="1.0" encoding="utf-8"?>
<p:tagLst xmlns:p="http://schemas.openxmlformats.org/presentationml/2006/main">
  <p:tag name="PRESENTER_SHAPEINFO" val="&lt;ThreeDShapeInfo&gt;&lt;uuid val=&quot;{2a239dce-9245-4124-86c6-be28e232bb0d}&quot; /&gt;&lt;isInvalidForFieldText val=&quot;0&quot; /&gt;&lt;Image&gt;&lt;filename val=&quot;E:\breeze\content\14339732\1962190371-1\input\breezo\data\asimages\{2a239dce-9245-4124-86c6-be28e232bb0d}.png&quot; /&gt;&lt;left val=&quot;90&quot; /&gt;&lt;top val=&quot;654&quot; /&gt;&lt;width val=&quot;191&quot; /&gt;&lt;height val=&quot;65&quot; /&gt;&lt;hasText val=&quot;1&quot; /&gt;&lt;/Image&gt;&lt;/ThreeDShapeInfo&gt;"/>
</p:tagLst>
</file>

<file path=ppt/tags/tag657.xml><?xml version="1.0" encoding="utf-8"?>
<p:tagLst xmlns:p="http://schemas.openxmlformats.org/presentationml/2006/main">
  <p:tag name="HTML_SHAPEINFO" val="&lt;SlideThumbPath val=&quot;SlideTemp.PNG&quot;/&gt;"/>
</p:tagLst>
</file>

<file path=ppt/tags/tag658.xml><?xml version="1.0" encoding="utf-8"?>
<p:tagLst xmlns:p="http://schemas.openxmlformats.org/presentationml/2006/main">
  <p:tag name="PRESENTER_SHAPEINFO" val="&lt;ThreeDShapeInfo&gt;&lt;uuid val=&quot;{70cd82d1-1b44-4165-84c1-7423785cf18f}&quot; /&gt;&lt;isInvalidForFieldText val=&quot;0&quot; /&gt;&lt;Image&gt;&lt;filename val=&quot;E:\breeze\content\14339732\1962190371-1\input\breezo\data\asimages\{70cd82d1-1b44-4165-84c1-7423785cf18f}.png&quot; /&gt;&lt;left val=&quot;108&quot; /&gt;&lt;top val=&quot;122&quot; /&gt;&lt;width val=&quot;1045&quot; /&gt;&lt;height val=&quot;597&quot; /&gt;&lt;hasText val=&quot;1&quot; /&gt;&lt;/Image&gt;&lt;/ThreeDShapeInfo&gt;"/>
  <p:tag name="PRESENTER_SHAPETEXTINFO" val="&lt;ShapeTextInfo&gt;&lt;TableIndex row=&quot;-1&quot; col=&quot;-1&quot;&gt;&lt;linesCount val=&quot;0&quot; /&gt;&lt;/TableIndex&gt;&lt;/ShapeTextInfo&gt;"/>
</p:tagLst>
</file>

<file path=ppt/tags/tag659.xml><?xml version="1.0" encoding="utf-8"?>
<p:tagLst xmlns:p="http://schemas.openxmlformats.org/presentationml/2006/main">
  <p:tag name="PRESENTER_SHAPEINFO" val="&lt;ThreeDShapeInfo&gt;&lt;uuid val=&quot;{63cbc5df-9ad6-47b4-8ece-069c0853ad98}&quot; /&gt;&lt;isInvalidForFieldText val=&quot;0&quot; /&gt;&lt;Image&gt;&lt;filename val=&quot;E:\breeze\content\14339732\1962190371-1\input\breezo\data\asimages\{63cbc5df-9ad6-47b4-8ece-069c0853ad98}.png&quot; /&gt;&lt;left val=&quot;236&quot; /&gt;&lt;top val=&quot;68&quot; /&gt;&lt;width val=&quot;806&quot; /&gt;&lt;height val=&quot;45&quot; /&gt;&lt;hasText val=&quot;1&quot; /&gt;&lt;/Image&gt;&lt;/ThreeDShapeInfo&gt;"/>
  <p:tag name="PRESENTER_SHAPETEXTINFO" val="&lt;ShapeTextInfo&gt;&lt;TableIndex row=&quot;-1&quot; col=&quot;-1&quot;&gt;&lt;linesCount val=&quot;1&quot; /&gt;&lt;lineCharCount val=&quot;45&quot; /&gt;&lt;/TableIndex&gt;&lt;/ShapeTextInfo&gt;"/>
</p:tagLst>
</file>

<file path=ppt/tags/tag66.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660.xml><?xml version="1.0" encoding="utf-8"?>
<p:tagLst xmlns:p="http://schemas.openxmlformats.org/presentationml/2006/main">
  <p:tag name="PRESENTER_SHAPEINFO" val="&lt;ThreeDShapeInfo&gt;&lt;uuid val=&quot;{4bbcdff7-ac6e-4b9d-a464-a207f50631ef}&quot; /&gt;&lt;isInvalidForFieldText val=&quot;0&quot; /&gt;&lt;Image&gt;&lt;filename val=&quot;E:\breeze\content\14339732\1962190371-1\input\breezo\data\asimages\{4bbcdff7-ac6e-4b9d-a464-a207f50631ef}.png&quot; /&gt;&lt;left val=&quot;137&quot; /&gt;&lt;top val=&quot;147&quot; /&gt;&lt;width val=&quot;1001&quot; /&gt;&lt;height val=&quot;482&quot; /&gt;&lt;hasText val=&quot;1&quot; /&gt;&lt;/Image&gt;&lt;/ThreeDShapeInfo&gt;"/>
  <p:tag name="PRESENTER_SHAPETEXTINFO" val="&lt;ShapeTextInfo&gt;&lt;TableIndex row=&quot;-1&quot; col=&quot;-1&quot;&gt;&lt;linesCount val=&quot;0&quot; /&gt;&lt;/TableIndex&gt;&lt;/ShapeTextInfo&gt;"/>
</p:tagLst>
</file>

<file path=ppt/tags/tag661.xml><?xml version="1.0" encoding="utf-8"?>
<p:tagLst xmlns:p="http://schemas.openxmlformats.org/presentationml/2006/main">
  <p:tag name="PRESENTER_SHAPEINFO" val="&lt;ThreeDShapeInfo&gt;&lt;uuid val=&quot;{377c875a-9181-4b5e-bc29-eeb60a71c9b7}&quot; /&gt;&lt;isInvalidForFieldText val=&quot;0&quot; /&gt;&lt;Image&gt;&lt;filename val=&quot;E:\breeze\content\14339732\1962190371-1\input\breezo\data\asimages\{377c875a-9181-4b5e-bc29-eeb60a71c9b7}.png&quot; /&gt;&lt;left val=&quot;0&quot; /&gt;&lt;top val=&quot;0&quot; /&gt;&lt;width val=&quot;56&quot; /&gt;&lt;height val=&quot;720&quot; /&gt;&lt;hasText val=&quot;1&quot; /&gt;&lt;/Image&gt;&lt;/ThreeDShapeInfo&gt;"/>
  <p:tag name="PRESENTER_SHAPETEXTINFO" val="&lt;ShapeTextInfo&gt;&lt;TableIndex row=&quot;-1&quot; col=&quot;-1&quot;&gt;&lt;linesCount val=&quot;0&quot; /&gt;&lt;/TableIndex&gt;&lt;/ShapeTextInfo&gt;"/>
</p:tagLst>
</file>

<file path=ppt/tags/tag662.xml><?xml version="1.0" encoding="utf-8"?>
<p:tagLst xmlns:p="http://schemas.openxmlformats.org/presentationml/2006/main">
  <p:tag name="PRESENTER_SHAPEINFO" val="&lt;ThreeDShapeInfo&gt;&lt;uuid val=&quot;{757f639e-270e-4f99-a13b-c3e0f7677c93}&quot; /&gt;&lt;isInvalidForFieldText val=&quot;0&quot; /&gt;&lt;Image&gt;&lt;filename val=&quot;E:\breeze\content\14339732\1962190371-1\input\breezo\data\asimages\{757f639e-270e-4f99-a13b-c3e0f7677c93}.png&quot; /&gt;&lt;left val=&quot;1231&quot; /&gt;&lt;top val=&quot;672&quot; /&gt;&lt;width val=&quot;20&quot; /&gt;&lt;height val=&quot;15&quot; /&gt;&lt;hasText val=&quot;1&quot; /&gt;&lt;/Image&gt;&lt;/ThreeDShapeInfo&gt;"/>
  <p:tag name="PRESENTER_SHAPETEXTINFO" val="&lt;ShapeTextInfo&gt;&lt;TableIndex row=&quot;-1&quot; col=&quot;-1&quot;&gt;&lt;linesCount val=&quot;1&quot; /&gt;&lt;lineCharCount val=&quot;2&quot; /&gt;&lt;/TableIndex&gt;&lt;/ShapeTextInfo&gt;"/>
</p:tagLst>
</file>

<file path=ppt/tags/tag663.xml><?xml version="1.0" encoding="utf-8"?>
<p:tagLst xmlns:p="http://schemas.openxmlformats.org/presentationml/2006/main">
  <p:tag name="PRESENTER_SHAPEINFO" val="&lt;ThreeDShapeInfo&gt;&lt;uuid val=&quot;{f9601f65-6678-4559-a6da-53901732230b}&quot; /&gt;&lt;isInvalidForFieldText val=&quot;0&quot; /&gt;&lt;Image&gt;&lt;filename val=&quot;E:\breeze\content\14339732\1962190371-1\input\breezo\data\asimages\{f9601f65-6678-4559-a6da-53901732230b}.png&quot; /&gt;&lt;left val=&quot;74&quot; /&gt;&lt;top val=&quot;646&quot; /&gt;&lt;width val=&quot;191&quot; /&gt;&lt;height val=&quot;66&quot; /&gt;&lt;hasText val=&quot;1&quot; /&gt;&lt;/Image&gt;&lt;/ThreeDShapeInfo&gt;"/>
</p:tagLst>
</file>

<file path=ppt/tags/tag664.xml><?xml version="1.0" encoding="utf-8"?>
<p:tagLst xmlns:p="http://schemas.openxmlformats.org/presentationml/2006/main">
  <p:tag name="HTML_SHAPEINFO" val="&lt;SlideThumbPath val=&quot;SlideTemp.PNG&quot;/&gt;"/>
</p:tagLst>
</file>

<file path=ppt/tags/tag665.xml><?xml version="1.0" encoding="utf-8"?>
<p:tagLst xmlns:p="http://schemas.openxmlformats.org/presentationml/2006/main">
  <p:tag name="PRESENTER_SHAPEINFO" val="&lt;ThreeDShapeInfo&gt;&lt;uuid val=&quot;{34d31b80-aa41-42de-9fee-daf0bc6d1f67}&quot; /&gt;&lt;isInvalidForFieldText val=&quot;0&quot; /&gt;&lt;Image&gt;&lt;filename val=&quot;E:\breeze\content\14339732\1962190371-1\input\breezo\data\asimages\{34d31b80-aa41-42de-9fee-daf0bc6d1f67}.png&quot; /&gt;&lt;left val=&quot;93&quot; /&gt;&lt;top val=&quot;64&quot; /&gt;&lt;width val=&quot;805&quot; /&gt;&lt;height val=&quot;45&quot; /&gt;&lt;hasText val=&quot;1&quot; /&gt;&lt;/Image&gt;&lt;/ThreeDShapeInfo&gt;"/>
  <p:tag name="PRESENTER_SHAPETEXTINFO" val="&lt;ShapeTextInfo&gt;&lt;TableIndex row=&quot;-1&quot; col=&quot;-1&quot;&gt;&lt;linesCount val=&quot;1&quot; /&gt;&lt;lineCharCount val=&quot;45&quot; /&gt;&lt;/TableIndex&gt;&lt;/ShapeTextInfo&gt;"/>
</p:tagLst>
</file>

<file path=ppt/tags/tag666.xml><?xml version="1.0" encoding="utf-8"?>
<p:tagLst xmlns:p="http://schemas.openxmlformats.org/presentationml/2006/main">
  <p:tag name="PRESENTER_SHAPEINFO" val="&lt;ThreeDShapeInfo&gt;&lt;uuid val=&quot;{03ff1068-6ef3-4e9b-8b22-d15255cc6fb3}&quot; /&gt;&lt;isInvalidForFieldText val=&quot;0&quot; /&gt;&lt;Image&gt;&lt;filename val=&quot;E:\breeze\content\14339732\1962190371-1\input\breezo\data\asimages\{03ff1068-6ef3-4e9b-8b22-d15255cc6fb3}.png&quot; /&gt;&lt;left val=&quot;0&quot; /&gt;&lt;top val=&quot;0&quot; /&gt;&lt;width val=&quot;56&quot; /&gt;&lt;height val=&quot;720&quot; /&gt;&lt;hasText val=&quot;1&quot; /&gt;&lt;/Image&gt;&lt;/ThreeDShapeInfo&gt;"/>
  <p:tag name="PRESENTER_SHAPETEXTINFO" val="&lt;ShapeTextInfo&gt;&lt;TableIndex row=&quot;-1&quot; col=&quot;-1&quot;&gt;&lt;linesCount val=&quot;0&quot; /&gt;&lt;/TableIndex&gt;&lt;/ShapeTextInfo&gt;"/>
</p:tagLst>
</file>

<file path=ppt/tags/tag667.xml><?xml version="1.0" encoding="utf-8"?>
<p:tagLst xmlns:p="http://schemas.openxmlformats.org/presentationml/2006/main">
  <p:tag name="PRESENTER_SHAPEINFO" val="&lt;ThreeDShapeInfo&gt;&lt;uuid val=&quot;{119b6ec9-5fa3-4512-ab66-493c8190d0fa}&quot; /&gt;&lt;isInvalidForFieldText val=&quot;0&quot; /&gt;&lt;Image&gt;&lt;filename val=&quot;E:\breeze\content\14339732\1962190371-1\input\breezo\data\asimages\{119b6ec9-5fa3-4512-ab66-493c8190d0fa}.png&quot; /&gt;&lt;left val=&quot;98&quot; /&gt;&lt;top val=&quot;149&quot; /&gt;&lt;width val=&quot;1035&quot; /&gt;&lt;height val=&quot;485&quot; /&gt;&lt;hasText val=&quot;1&quot; /&gt;&lt;/Image&gt;&lt;/ThreeDShapeInfo&gt;"/>
  <p:tag name="PRESENTER_SHAPETEXTINFO" val="&lt;ShapeTextInfo&gt;&lt;TableIndex row=&quot;-1&quot; col=&quot;-1&quot;&gt;&lt;linesCount val=&quot;0&quot; /&gt;&lt;/TableIndex&gt;&lt;/ShapeTextInfo&gt;"/>
</p:tagLst>
</file>

<file path=ppt/tags/tag668.xml><?xml version="1.0" encoding="utf-8"?>
<p:tagLst xmlns:p="http://schemas.openxmlformats.org/presentationml/2006/main">
  <p:tag name="PRESENTER_SHAPEINFO" val="&lt;ThreeDShapeInfo&gt;&lt;uuid val=&quot;{c52045db-4045-4446-a043-4e4a3877296a}&quot; /&gt;&lt;isInvalidForFieldText val=&quot;0&quot; /&gt;&lt;Image&gt;&lt;filename val=&quot;E:\breeze\content\14339732\1962190371-1\input\breezo\data\asimages\{c52045db-4045-4446-a043-4e4a3877296a}.png&quot; /&gt;&lt;left val=&quot;1231&quot; /&gt;&lt;top val=&quot;672&quot; /&gt;&lt;width val=&quot;17&quot; /&gt;&lt;height val=&quot;15&quot; /&gt;&lt;hasText val=&quot;1&quot; /&gt;&lt;/Image&gt;&lt;/ThreeDShapeInfo&gt;"/>
  <p:tag name="PRESENTER_SHAPETEXTINFO" val="&lt;ShapeTextInfo&gt;&lt;TableIndex row=&quot;-1&quot; col=&quot;-1&quot;&gt;&lt;linesCount val=&quot;1&quot; /&gt;&lt;lineCharCount val=&quot;2&quot; /&gt;&lt;/TableIndex&gt;&lt;/ShapeTextInfo&gt;"/>
</p:tagLst>
</file>

<file path=ppt/tags/tag669.xml><?xml version="1.0" encoding="utf-8"?>
<p:tagLst xmlns:p="http://schemas.openxmlformats.org/presentationml/2006/main">
  <p:tag name="PRESENTER_SHAPEINFO" val="&lt;ThreeDShapeInfo&gt;&lt;uuid val=&quot;{ccb03b4d-eadf-45ba-a483-9c39f9953654}&quot; /&gt;&lt;isInvalidForFieldText val=&quot;0&quot; /&gt;&lt;Image&gt;&lt;filename val=&quot;E:\breeze\content\14339732\1962190371-1\input\breezo\data\asimages\{ccb03b4d-eadf-45ba-a483-9c39f9953654}.png&quot; /&gt;&lt;left val=&quot;85&quot; /&gt;&lt;top val=&quot;625&quot; /&gt;&lt;width val=&quot;191&quot; /&gt;&lt;height val=&quot;66&quot; /&gt;&lt;hasText val=&quot;1&quot; /&gt;&lt;/Image&gt;&lt;/ThreeDShapeInfo&gt;"/>
</p:tagLst>
</file>

<file path=ppt/tags/tag67.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670.xml><?xml version="1.0" encoding="utf-8"?>
<p:tagLst xmlns:p="http://schemas.openxmlformats.org/presentationml/2006/main">
  <p:tag name="HTML_SHAPEINFO" val="&lt;SlideThumbPath val=&quot;SlideTemp.PNG&quot;/&gt;"/>
</p:tagLst>
</file>

<file path=ppt/tags/tag671.xml><?xml version="1.0" encoding="utf-8"?>
<p:tagLst xmlns:p="http://schemas.openxmlformats.org/presentationml/2006/main">
  <p:tag name="PRESENTER_SHAPEINFO" val="&lt;ThreeDShapeInfo&gt;&lt;uuid val=&quot;{c32bf132-67a9-43bb-a426-50a9d42e658a}&quot; /&gt;&lt;isInvalidForFieldText val=&quot;0&quot; /&gt;&lt;Image&gt;&lt;filename val=&quot;E:\breeze\content\14339732\1962190371-1\input\breezo\data\asimages\{c32bf132-67a9-43bb-a426-50a9d42e658a}.png&quot; /&gt;&lt;left val=&quot;141&quot; /&gt;&lt;top val=&quot;48&quot; /&gt;&lt;width val=&quot;877&quot; /&gt;&lt;height val=&quot;82&quot; /&gt;&lt;hasText val=&quot;1&quot; /&gt;&lt;/Image&gt;&lt;/ThreeDShapeInfo&gt;"/>
  <p:tag name="PRESENTER_SHAPETEXTINFO" val="&lt;ShapeTextInfo&gt;&lt;TableIndex row=&quot;-1&quot; col=&quot;-1&quot;&gt;&lt;linesCount val=&quot;1&quot; /&gt;&lt;lineCharCount val=&quot;57&quot; /&gt;&lt;/TableIndex&gt;&lt;/ShapeTextInfo&gt;"/>
</p:tagLst>
</file>

<file path=ppt/tags/tag672.xml><?xml version="1.0" encoding="utf-8"?>
<p:tagLst xmlns:p="http://schemas.openxmlformats.org/presentationml/2006/main">
  <p:tag name="PRESENTER_SHAPEINFO" val="&lt;ThreeDShapeInfo&gt;&lt;uuid val=&quot;{c803a060-43cd-4183-920b-97b41b0a620e}&quot; /&gt;&lt;isInvalidForFieldText val=&quot;0&quot; /&gt;&lt;Image&gt;&lt;filename val=&quot;E:\breeze\content\14339732\1962190371-1\input\breezo\data\asimages\{c803a060-43cd-4183-920b-97b41b0a620e}.png&quot; /&gt;&lt;left val=&quot;138&quot; /&gt;&lt;top val=&quot;142&quot; /&gt;&lt;width val=&quot;556&quot; /&gt;&lt;height val=&quot;512&quot; /&gt;&lt;hasText val=&quot;1&quot; /&gt;&lt;/Image&gt;&lt;/ThreeDShapeInfo&gt;"/>
  <p:tag name="PRESENTER_SHAPETEXTINFO" val="&lt;ShapeTextInfo&gt;&lt;TableIndex row=&quot;-1&quot; col=&quot;-1&quot;&gt;&lt;linesCount val=&quot;0&quot; /&gt;&lt;/TableIndex&gt;&lt;/ShapeTextInfo&gt;"/>
</p:tagLst>
</file>

<file path=ppt/tags/tag673.xml><?xml version="1.0" encoding="utf-8"?>
<p:tagLst xmlns:p="http://schemas.openxmlformats.org/presentationml/2006/main">
  <p:tag name="PRESENTER_SHAPEINFO" val="&lt;ThreeDShapeInfo&gt;&lt;uuid val=&quot;{4ac589b7-959b-49e6-ad73-1f4554d97b24}&quot; /&gt;&lt;isInvalidForFieldText val=&quot;0&quot; /&gt;&lt;Image&gt;&lt;filename val=&quot;E:\breeze\content\14339732\1962190371-1\input\breezo\data\asimages\{4ac589b7-959b-49e6-ad73-1f4554d97b24}.png&quot; /&gt;&lt;left val=&quot;138&quot; /&gt;&lt;top val=&quot;136&quot; /&gt;&lt;width val=&quot;560&quot; /&gt;&lt;height val=&quot;519&quot; /&gt;&lt;hasText val=&quot;1&quot; /&gt;&lt;/Image&gt;&lt;/ThreeDShapeInfo&gt;"/>
  <p:tag name="PRESENTER_SHAPETEXTINFO" val="&lt;ShapeTextInfo&gt;&lt;TableIndex row=&quot;-1&quot; col=&quot;-1&quot;&gt;&lt;linesCount val=&quot;0&quot; /&gt;&lt;/TableIndex&gt;&lt;/ShapeTextInfo&gt;"/>
</p:tagLst>
</file>

<file path=ppt/tags/tag674.xml><?xml version="1.0" encoding="utf-8"?>
<p:tagLst xmlns:p="http://schemas.openxmlformats.org/presentationml/2006/main">
  <p:tag name="PRESENTER_SHAPEINFO" val="&lt;ThreeDShapeInfo&gt;&lt;uuid val=&quot;{1726f096-d881-4185-a237-24a06fea1b18}&quot; /&gt;&lt;isInvalidForFieldText val=&quot;0&quot; /&gt;&lt;Image&gt;&lt;filename val=&quot;E:\breeze\content\14339732\1962190371-1\input\breezo\data\asimages\{1726f096-d881-4185-a237-24a06fea1b18}.png&quot; /&gt;&lt;left val=&quot;763&quot; /&gt;&lt;top val=&quot;174&quot; /&gt;&lt;width val=&quot;386&quot; /&gt;&lt;height val=&quot;405&quot; /&gt;&lt;hasText val=&quot;1&quot; /&gt;&lt;/Image&gt;&lt;/ThreeDShapeInfo&gt;"/>
  <p:tag name="PRESENTER_SHAPETEXTINFO" val="&lt;ShapeTextInfo&gt;&lt;TableIndex row=&quot;-1&quot; col=&quot;-1&quot;&gt;&lt;linesCount val=&quot;7&quot; /&gt;&lt;lineCharCount val=&quot;27&quot; /&gt;&lt;lineCharCount val=&quot;1&quot; /&gt;&lt;lineCharCount val=&quot;67&quot; /&gt;&lt;lineCharCount val=&quot;1&quot; /&gt;&lt;lineCharCount val=&quot;103&quot; /&gt;&lt;lineCharCount val=&quot;1&quot; /&gt;&lt;lineCharCount val=&quot;62&quot; /&gt;&lt;/TableIndex&gt;&lt;/ShapeTextInfo&gt;"/>
</p:tagLst>
</file>

<file path=ppt/tags/tag675.xml><?xml version="1.0" encoding="utf-8"?>
<p:tagLst xmlns:p="http://schemas.openxmlformats.org/presentationml/2006/main">
  <p:tag name="PRESENTER_SHAPEINFO" val="&lt;ThreeDShapeInfo&gt;&lt;uuid val=&quot;{bb1b0f24-aa7c-4630-8803-ef3419589c22}&quot; /&gt;&lt;isInvalidForFieldText val=&quot;0&quot; /&gt;&lt;Image&gt;&lt;filename val=&quot;E:\breeze\content\14339732\1962190371-1\input\breezo\data\asimages\{bb1b0f24-aa7c-4630-8803-ef3419589c22}.png&quot; /&gt;&lt;left val=&quot;0&quot; /&gt;&lt;top val=&quot;0&quot; /&gt;&lt;width val=&quot;56&quot; /&gt;&lt;height val=&quot;720&quot; /&gt;&lt;hasText val=&quot;1&quot; /&gt;&lt;/Image&gt;&lt;/ThreeDShapeInfo&gt;"/>
  <p:tag name="PRESENTER_SHAPETEXTINFO" val="&lt;ShapeTextInfo&gt;&lt;TableIndex row=&quot;-1&quot; col=&quot;-1&quot;&gt;&lt;linesCount val=&quot;0&quot; /&gt;&lt;/TableIndex&gt;&lt;/ShapeTextInfo&gt;"/>
</p:tagLst>
</file>

<file path=ppt/tags/tag676.xml><?xml version="1.0" encoding="utf-8"?>
<p:tagLst xmlns:p="http://schemas.openxmlformats.org/presentationml/2006/main">
  <p:tag name="PRESENTER_SHAPEINFO" val="&lt;ThreeDShapeInfo&gt;&lt;uuid val=&quot;{79eefdd8-1f34-444a-beff-645f7d76b577}&quot; /&gt;&lt;isInvalidForFieldText val=&quot;0&quot; /&gt;&lt;Image&gt;&lt;filename val=&quot;E:\breeze\content\14339732\1962190371-1\input\breezo\data\asimages\{79eefdd8-1f34-444a-beff-645f7d76b577}.png&quot; /&gt;&lt;left val=&quot;1231&quot; /&gt;&lt;top val=&quot;672&quot; /&gt;&lt;width val=&quot;20&quot; /&gt;&lt;height val=&quot;15&quot; /&gt;&lt;hasText val=&quot;1&quot; /&gt;&lt;/Image&gt;&lt;/ThreeDShapeInfo&gt;"/>
  <p:tag name="PRESENTER_SHAPETEXTINFO" val="&lt;ShapeTextInfo&gt;&lt;TableIndex row=&quot;-1&quot; col=&quot;-1&quot;&gt;&lt;linesCount val=&quot;1&quot; /&gt;&lt;lineCharCount val=&quot;2&quot; /&gt;&lt;/TableIndex&gt;&lt;/ShapeTextInfo&gt;"/>
</p:tagLst>
</file>

<file path=ppt/tags/tag677.xml><?xml version="1.0" encoding="utf-8"?>
<p:tagLst xmlns:p="http://schemas.openxmlformats.org/presentationml/2006/main">
  <p:tag name="PRESENTER_SHAPEINFO" val="&lt;ThreeDShapeInfo&gt;&lt;uuid val=&quot;{65db913a-a903-437a-bcd0-daee10f3d30b}&quot; /&gt;&lt;isInvalidForFieldText val=&quot;0&quot; /&gt;&lt;Image&gt;&lt;filename val=&quot;E:\breeze\content\14339732\1962190371-1\input\breezo\data\asimages\{65db913a-a903-437a-bcd0-daee10f3d30b}.png&quot; /&gt;&lt;left val=&quot;76&quot; /&gt;&lt;top val=&quot;646&quot; /&gt;&lt;width val=&quot;191&quot; /&gt;&lt;height val=&quot;66&quot; /&gt;&lt;hasText val=&quot;1&quot; /&gt;&lt;/Image&gt;&lt;/ThreeDShapeInfo&gt;"/>
</p:tagLst>
</file>

<file path=ppt/tags/tag678.xml><?xml version="1.0" encoding="utf-8"?>
<p:tagLst xmlns:p="http://schemas.openxmlformats.org/presentationml/2006/main">
  <p:tag name="PRESENTER_SHAPEINFO" val="&lt;ThreeDShapeInfo&gt;&lt;uuid val=&quot;{be26e264-da2f-45f0-88a3-9dda776ed9a6}&quot; /&gt;&lt;isInvalidForFieldText val=&quot;0&quot; /&gt;&lt;Image&gt;&lt;filename val=&quot;E:\breeze\content\14339732\1962190371-1\input\breezo\data\asimages\{be26e264-da2f-45f0-88a3-9dda776ed9a6}.png&quot; /&gt;&lt;left val=&quot;924&quot; /&gt;&lt;top val=&quot;491&quot; /&gt;&lt;width val=&quot;125&quot; /&gt;&lt;height val=&quot;31&quot; /&gt;&lt;hasText val=&quot;1&quot; /&gt;&lt;/Image&gt;&lt;/ThreeDShapeInfo&gt;"/>
  <p:tag name="PRESENTER_SHAPETEXTINFO" val="&lt;ShapeTextInfo&gt;&lt;TableIndex row=&quot;-1&quot; col=&quot;-1&quot;&gt;&lt;linesCount val=&quot;1&quot; /&gt;&lt;lineCharCount val=&quot;1&quot; /&gt;&lt;/TableIndex&gt;&lt;/ShapeTextInfo&gt;"/>
</p:tagLst>
</file>

<file path=ppt/tags/tag679.xml><?xml version="1.0" encoding="utf-8"?>
<p:tagLst xmlns:p="http://schemas.openxmlformats.org/presentationml/2006/main">
  <p:tag name="HTML_SHAPEINFO" val="&lt;SlideThumbPath val=&quot;SlideTemp.PNG&quot;/&gt;"/>
</p:tagLst>
</file>

<file path=ppt/tags/tag68.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680.xml><?xml version="1.0" encoding="utf-8"?>
<p:tagLst xmlns:p="http://schemas.openxmlformats.org/presentationml/2006/main">
  <p:tag name="PRESENTER_SHAPEINFO" val="&lt;ThreeDShapeInfo&gt;&lt;uuid val=&quot;{9d41a7b2-a6c8-445a-9b1b-47445d3fae3e}&quot; /&gt;&lt;isInvalidForFieldText val=&quot;0&quot; /&gt;&lt;Image&gt;&lt;filename val=&quot;E:\breeze\content\14339732\1962190371-1\input\breezo\data\asimages\{9d41a7b2-a6c8-445a-9b1b-47445d3fae3e}.png&quot; /&gt;&lt;left val=&quot;120&quot; /&gt;&lt;top val=&quot;176&quot; /&gt;&lt;width val=&quot;493&quot; /&gt;&lt;height val=&quot;185&quot; /&gt;&lt;hasText val=&quot;1&quot; /&gt;&lt;/Image&gt;&lt;/ThreeDShapeInfo&gt;"/>
  <p:tag name="PRESENTER_SHAPETEXTINFO" val="&lt;ShapeTextInfo&gt;&lt;TableIndex row=&quot;-1&quot; col=&quot;-1&quot;&gt;&lt;linesCount val=&quot;5&quot; /&gt;&lt;lineCharCount val=&quot;22&quot; /&gt;&lt;lineCharCount val=&quot;31&quot; /&gt;&lt;lineCharCount val=&quot;27&quot; /&gt;&lt;lineCharCount val=&quot;30&quot; /&gt;&lt;lineCharCount val=&quot;22&quot; /&gt;&lt;/TableIndex&gt;&lt;/ShapeTextInfo&gt;"/>
</p:tagLst>
</file>

<file path=ppt/tags/tag681.xml><?xml version="1.0" encoding="utf-8"?>
<p:tagLst xmlns:p="http://schemas.openxmlformats.org/presentationml/2006/main">
  <p:tag name="PRESENTER_SHAPEINFO" val="&lt;ThreeDShapeInfo&gt;&lt;uuid val=&quot;{9dbe6aa8-d149-42cc-92c0-b26f87d57866}&quot; /&gt;&lt;isInvalidForFieldText val=&quot;0&quot; /&gt;&lt;Image&gt;&lt;filename val=&quot;E:\breeze\content\14339732\1962190371-1\input\breezo\data\asimages\{9dbe6aa8-d149-42cc-92c0-b26f87d57866}.png&quot; /&gt;&lt;left val=&quot;660&quot; /&gt;&lt;top val=&quot;176&quot; /&gt;&lt;width val=&quot;538&quot; /&gt;&lt;height val=&quot;207&quot; /&gt;&lt;hasText val=&quot;1&quot; /&gt;&lt;/Image&gt;&lt;/ThreeDShapeInfo&gt;"/>
  <p:tag name="PRESENTER_SHAPETEXTINFO" val="&lt;ShapeTextInfo&gt;&lt;TableIndex row=&quot;-1&quot; col=&quot;-1&quot;&gt;&lt;linesCount val=&quot;5&quot; /&gt;&lt;lineCharCount val=&quot;30&quot; /&gt;&lt;lineCharCount val=&quot;31&quot; /&gt;&lt;lineCharCount val=&quot;29&quot; /&gt;&lt;lineCharCount val=&quot;23&quot; /&gt;&lt;lineCharCount val=&quot;35&quot; /&gt;&lt;/TableIndex&gt;&lt;/ShapeTextInfo&gt;"/>
</p:tagLst>
</file>

<file path=ppt/tags/tag682.xml><?xml version="1.0" encoding="utf-8"?>
<p:tagLst xmlns:p="http://schemas.openxmlformats.org/presentationml/2006/main">
  <p:tag name="PRESENTER_SHAPEINFO" val="&lt;ThreeDShapeInfo&gt;&lt;uuid val=&quot;{adfb9781-7274-440c-b79a-d31dff1beed4}&quot; /&gt;&lt;isInvalidForFieldText val=&quot;0&quot; /&gt;&lt;Image&gt;&lt;filename val=&quot;E:\breeze\content\14339732\1962190371-1\input\breezo\data\asimages\{adfb9781-7274-440c-b79a-d31dff1beed4}.png&quot; /&gt;&lt;left val=&quot;138&quot; /&gt;&lt;top val=&quot;84&quot; /&gt;&lt;width val=&quot;927&quot; /&gt;&lt;height val=&quot;45&quot; /&gt;&lt;hasText val=&quot;1&quot; /&gt;&lt;/Image&gt;&lt;/ThreeDShapeInfo&gt;"/>
  <p:tag name="PRESENTER_SHAPETEXTINFO" val="&lt;ShapeTextInfo&gt;&lt;TableIndex row=&quot;-1&quot; col=&quot;-1&quot;&gt;&lt;linesCount val=&quot;1&quot; /&gt;&lt;lineCharCount val=&quot;55&quot; /&gt;&lt;/TableIndex&gt;&lt;/ShapeTextInfo&gt;"/>
</p:tagLst>
</file>

<file path=ppt/tags/tag683.xml><?xml version="1.0" encoding="utf-8"?>
<p:tagLst xmlns:p="http://schemas.openxmlformats.org/presentationml/2006/main">
  <p:tag name="PRESENTER_SHAPEINFO" val="&lt;ThreeDShapeInfo&gt;&lt;uuid val=&quot;{da794b62-b2c5-494b-b430-d9c7308f65d4}&quot; /&gt;&lt;isInvalidForFieldText val=&quot;0&quot; /&gt;&lt;Image&gt;&lt;filename val=&quot;E:\breeze\content\14339732\1962190371-1\input\breezo\data\asimages\{da794b62-b2c5-494b-b430-d9c7308f65d4}.png&quot; /&gt;&lt;left val=&quot;332&quot; /&gt;&lt;top val=&quot;440&quot; /&gt;&lt;width val=&quot;588&quot; /&gt;&lt;height val=&quot;279&quot; /&gt;&lt;hasText val=&quot;1&quot; /&gt;&lt;/Image&gt;&lt;/ThreeDShapeInfo&gt;"/>
  <p:tag name="PRESENTER_SHAPETEXTINFO" val="&lt;ShapeTextInfo&gt;&lt;TableIndex row=&quot;-1&quot; col=&quot;-1&quot;&gt;&lt;linesCount val=&quot;0&quot; /&gt;&lt;/TableIndex&gt;&lt;/ShapeTextInfo&gt;"/>
</p:tagLst>
</file>

<file path=ppt/tags/tag684.xml><?xml version="1.0" encoding="utf-8"?>
<p:tagLst xmlns:p="http://schemas.openxmlformats.org/presentationml/2006/main">
  <p:tag name="PRESENTER_SHAPEINFO" val="&lt;ThreeDShapeInfo&gt;&lt;uuid val=&quot;{70cdb750-adbd-42d6-bace-6da4084ec908}&quot; /&gt;&lt;isInvalidForFieldText val=&quot;0&quot; /&gt;&lt;Image&gt;&lt;filename val=&quot;E:\breeze\content\14339732\1962190371-1\input\breezo\data\asimages\{70cdb750-adbd-42d6-bace-6da4084ec908}.png&quot; /&gt;&lt;left val=&quot;1231&quot; /&gt;&lt;top val=&quot;672&quot; /&gt;&lt;width val=&quot;20&quot; /&gt;&lt;height val=&quot;15&quot; /&gt;&lt;hasText val=&quot;1&quot; /&gt;&lt;/Image&gt;&lt;/ThreeDShapeInfo&gt;"/>
  <p:tag name="PRESENTER_SHAPETEXTINFO" val="&lt;ShapeTextInfo&gt;&lt;TableIndex row=&quot;-1&quot; col=&quot;-1&quot;&gt;&lt;linesCount val=&quot;1&quot; /&gt;&lt;lineCharCount val=&quot;2&quot; /&gt;&lt;/TableIndex&gt;&lt;/ShapeTextInfo&gt;"/>
</p:tagLst>
</file>

<file path=ppt/tags/tag685.xml><?xml version="1.0" encoding="utf-8"?>
<p:tagLst xmlns:p="http://schemas.openxmlformats.org/presentationml/2006/main">
  <p:tag name="PRESENTER_SHAPEINFO" val="&lt;ThreeDShapeInfo&gt;&lt;uuid val=&quot;{f3b6885b-7c78-4be6-a411-bf66dd46c271}&quot; /&gt;&lt;isInvalidForFieldText val=&quot;0&quot; /&gt;&lt;Image&gt;&lt;filename val=&quot;E:\breeze\content\14339732\1962190371-1\input\breezo\data\asimages\{f3b6885b-7c78-4be6-a411-bf66dd46c271}.png&quot; /&gt;&lt;left val=&quot;31&quot; /&gt;&lt;top val=&quot;625&quot; /&gt;&lt;width val=&quot;191&quot; /&gt;&lt;height val=&quot;66&quot; /&gt;&lt;hasText val=&quot;1&quot; /&gt;&lt;/Image&gt;&lt;/ThreeDShapeInfo&gt;"/>
</p:tagLst>
</file>

<file path=ppt/tags/tag686.xml><?xml version="1.0" encoding="utf-8"?>
<p:tagLst xmlns:p="http://schemas.openxmlformats.org/presentationml/2006/main">
  <p:tag name="HTML_SHAPEINFO" val="&lt;SlideThumbPath val=&quot;SlideTemp.PNG&quot;/&gt;"/>
</p:tagLst>
</file>

<file path=ppt/tags/tag687.xml><?xml version="1.0" encoding="utf-8"?>
<p:tagLst xmlns:p="http://schemas.openxmlformats.org/presentationml/2006/main">
  <p:tag name="PRESENTER_SHAPEINFO" val="&lt;ThreeDShapeInfo&gt;&lt;uuid val=&quot;{ab0831f5-a123-4077-8a10-822332a30f33}&quot; /&gt;&lt;isInvalidForFieldText val=&quot;0&quot; /&gt;&lt;Image&gt;&lt;filename val=&quot;E:\breeze\content\14339732\1962190371-1\input\breezo\data\asimages\{ab0831f5-a123-4077-8a10-822332a30f33}.png&quot; /&gt;&lt;left val=&quot;139&quot; /&gt;&lt;top val=&quot;153&quot; /&gt;&lt;width val=&quot;1047&quot; /&gt;&lt;height val=&quot;461&quot; /&gt;&lt;hasText val=&quot;1&quot; /&gt;&lt;/Image&gt;&lt;/ThreeDShapeInfo&gt;"/>
  <p:tag name="PRESENTER_SHAPETEXTINFO" val="&lt;ShapeTextInfo&gt;&lt;TableIndex row=&quot;-1&quot; col=&quot;-1&quot;&gt;&lt;linesCount val=&quot;8&quot; /&gt;&lt;lineCharCount val=&quot;271&quot; /&gt;&lt;lineCharCount val=&quot;1&quot; /&gt;&lt;lineCharCount val=&quot;224&quot; /&gt;&lt;lineCharCount val=&quot;1&quot; /&gt;&lt;lineCharCount val=&quot;208&quot; /&gt;&lt;lineCharCount val=&quot;219&quot; /&gt;&lt;lineCharCount val=&quot;194&quot; /&gt;&lt;lineCharCount val=&quot;190&quot; /&gt;&lt;/TableIndex&gt;&lt;/ShapeTextInfo&gt;"/>
</p:tagLst>
</file>

<file path=ppt/tags/tag688.xml><?xml version="1.0" encoding="utf-8"?>
<p:tagLst xmlns:p="http://schemas.openxmlformats.org/presentationml/2006/main">
  <p:tag name="PRESENTER_SHAPEINFO" val="&lt;ThreeDShapeInfo&gt;&lt;uuid val=&quot;{38b5fd85-623f-43ad-95d5-cc9fe73310ff}&quot; /&gt;&lt;isInvalidForFieldText val=&quot;0&quot; /&gt;&lt;Image&gt;&lt;filename val=&quot;E:\breeze\content\14339732\1962190371-1\input\breezo\data\asimages\{38b5fd85-623f-43ad-95d5-cc9fe73310ff}.png&quot; /&gt;&lt;left val=&quot;139&quot; /&gt;&lt;top val=&quot;80&quot; /&gt;&lt;width val=&quot;777&quot; /&gt;&lt;height val=&quot;45&quot; /&gt;&lt;hasText val=&quot;1&quot; /&gt;&lt;/Image&gt;&lt;/ThreeDShapeInfo&gt;"/>
  <p:tag name="PRESENTER_SHAPETEXTINFO" val="&lt;ShapeTextInfo&gt;&lt;TableIndex row=&quot;-1&quot; col=&quot;-1&quot;&gt;&lt;linesCount val=&quot;1&quot; /&gt;&lt;lineCharCount val=&quot;42&quot; /&gt;&lt;/TableIndex&gt;&lt;/ShapeTextInfo&gt;"/>
</p:tagLst>
</file>

<file path=ppt/tags/tag689.xml><?xml version="1.0" encoding="utf-8"?>
<p:tagLst xmlns:p="http://schemas.openxmlformats.org/presentationml/2006/main">
  <p:tag name="PRESENTER_SHAPEINFO" val="&lt;ThreeDShapeInfo&gt;&lt;uuid val=&quot;{08f4c018-f9d6-4e6b-87dc-6258256974a2}&quot; /&gt;&lt;isInvalidForFieldText val=&quot;0&quot; /&gt;&lt;Image&gt;&lt;filename val=&quot;E:\breeze\content\14339732\1962190371-1\input\breezo\data\asimages\{08f4c018-f9d6-4e6b-87dc-6258256974a2}.png&quot; /&gt;&lt;left val=&quot;0&quot; /&gt;&lt;top val=&quot;0&quot; /&gt;&lt;width val=&quot;56&quot; /&gt;&lt;height val=&quot;720&quot; /&gt;&lt;hasText val=&quot;1&quot; /&gt;&lt;/Image&gt;&lt;/ThreeDShapeInfo&gt;"/>
  <p:tag name="PRESENTER_SHAPETEXTINFO" val="&lt;ShapeTextInfo&gt;&lt;TableIndex row=&quot;-1&quot; col=&quot;-1&quot;&gt;&lt;linesCount val=&quot;0&quot; /&gt;&lt;/TableIndex&gt;&lt;/ShapeTextInfo&gt;"/>
</p:tagLst>
</file>

<file path=ppt/tags/tag69.xml><?xml version="1.0" encoding="utf-8"?>
<p:tagLst xmlns:p="http://schemas.openxmlformats.org/presentationml/2006/main">
  <p:tag name="PRESENTER_SHAPETEXTINFO" val="&lt;ShapeTextInfo&gt;&lt;TableIndex row=&quot;-1&quot; col=&quot;-1&quot;&gt;&lt;linesCount val=&quot;1&quot; /&gt;&lt;lineCharCount val=&quot;3&quot; /&gt;&lt;/TableIndex&gt;&lt;/ShapeTextInfo&gt;"/>
</p:tagLst>
</file>

<file path=ppt/tags/tag690.xml><?xml version="1.0" encoding="utf-8"?>
<p:tagLst xmlns:p="http://schemas.openxmlformats.org/presentationml/2006/main">
  <p:tag name="PRESENTER_SHAPEINFO" val="&lt;ThreeDShapeInfo&gt;&lt;uuid val=&quot;{63a19969-1174-4336-98d8-e027bb2d75d2}&quot; /&gt;&lt;isInvalidForFieldText val=&quot;0&quot; /&gt;&lt;Image&gt;&lt;filename val=&quot;E:\breeze\content\14339732\1962190371-1\input\breezo\data\asimages\{63a19969-1174-4336-98d8-e027bb2d75d2}.png&quot; /&gt;&lt;left val=&quot;1231&quot; /&gt;&lt;top val=&quot;672&quot; /&gt;&lt;width val=&quot;20&quot; /&gt;&lt;height val=&quot;15&quot; /&gt;&lt;hasText val=&quot;1&quot; /&gt;&lt;/Image&gt;&lt;/ThreeDShapeInfo&gt;"/>
  <p:tag name="PRESENTER_SHAPETEXTINFO" val="&lt;ShapeTextInfo&gt;&lt;TableIndex row=&quot;-1&quot; col=&quot;-1&quot;&gt;&lt;linesCount val=&quot;1&quot; /&gt;&lt;lineCharCount val=&quot;2&quot; /&gt;&lt;/TableIndex&gt;&lt;/ShapeTextInfo&gt;"/>
</p:tagLst>
</file>

<file path=ppt/tags/tag691.xml><?xml version="1.0" encoding="utf-8"?>
<p:tagLst xmlns:p="http://schemas.openxmlformats.org/presentationml/2006/main">
  <p:tag name="PRESENTER_SHAPEINFO" val="&lt;ThreeDShapeInfo&gt;&lt;uuid val=&quot;{ff156f90-1485-4547-9063-fcc875299776}&quot; /&gt;&lt;isInvalidForFieldText val=&quot;0&quot; /&gt;&lt;Image&gt;&lt;filename val=&quot;E:\breeze\content\14339732\1962190371-1\input\breezo\data\asimages\{ff156f90-1485-4547-9063-fcc875299776}.png&quot; /&gt;&lt;left val=&quot;81&quot; /&gt;&lt;top val=&quot;636&quot; /&gt;&lt;width val=&quot;191&quot; /&gt;&lt;height val=&quot;66&quot; /&gt;&lt;hasText val=&quot;1&quot; /&gt;&lt;/Image&gt;&lt;/ThreeDShapeInfo&gt;"/>
</p:tagLst>
</file>

<file path=ppt/tags/tag692.xml><?xml version="1.0" encoding="utf-8"?>
<p:tagLst xmlns:p="http://schemas.openxmlformats.org/presentationml/2006/main">
  <p:tag name="HTML_SHAPEINFO" val="&lt;SlideThumbPath val=&quot;SlideTemp.PNG&quot;/&gt;"/>
</p:tagLst>
</file>

<file path=ppt/tags/tag693.xml><?xml version="1.0" encoding="utf-8"?>
<p:tagLst xmlns:p="http://schemas.openxmlformats.org/presentationml/2006/main">
  <p:tag name="PRESENTER_SHAPEINFO" val="&lt;ThreeDShapeInfo&gt;&lt;uuid val=&quot;{2fc7a56b-e4b8-43ed-9a70-58e8d24668e9}&quot; /&gt;&lt;isInvalidForFieldText val=&quot;0&quot; /&gt;&lt;Image&gt;&lt;filename val=&quot;E:\breeze\content\14339732\1962190371-1\input\breezo\data\asimages\{2fc7a56b-e4b8-43ed-9a70-58e8d24668e9}.png&quot; /&gt;&lt;left val=&quot;1226&quot; /&gt;&lt;top val=&quot;673&quot; /&gt;&lt;width val=&quot;20&quot; /&gt;&lt;height val=&quot;15&quot; /&gt;&lt;hasText val=&quot;1&quot; /&gt;&lt;/Image&gt;&lt;/ThreeDShapeInfo&gt;"/>
  <p:tag name="PRESENTER_SHAPETEXTINFO" val="&lt;ShapeTextInfo&gt;&lt;TableIndex row=&quot;-1&quot; col=&quot;-1&quot;&gt;&lt;linesCount val=&quot;1&quot; /&gt;&lt;lineCharCount val=&quot;2&quot; /&gt;&lt;/TableIndex&gt;&lt;/ShapeTextInfo&gt;"/>
</p:tagLst>
</file>

<file path=ppt/tags/tag694.xml><?xml version="1.0" encoding="utf-8"?>
<p:tagLst xmlns:p="http://schemas.openxmlformats.org/presentationml/2006/main">
  <p:tag name="PRESENTER_SHAPEINFO" val="&lt;ThreeDShapeInfo&gt;&lt;uuid val=&quot;{f826151d-64bd-474e-8b41-5eeeaa77c8fe}&quot; /&gt;&lt;isInvalidForFieldText val=&quot;0&quot; /&gt;&lt;Image&gt;&lt;filename val=&quot;E:\breeze\content\14339732\1962190371-1\input\breezo\data\asimages\{f826151d-64bd-474e-8b41-5eeeaa77c8fe}.png&quot; /&gt;&lt;left val=&quot;83&quot; /&gt;&lt;top val=&quot;13&quot; /&gt;&lt;width val=&quot;305&quot; /&gt;&lt;height val=&quot;45&quot; /&gt;&lt;hasText val=&quot;1&quot; /&gt;&lt;/Image&gt;&lt;/ThreeDShapeInfo&gt;"/>
  <p:tag name="PRESENTER_SHAPETEXTINFO" val="&lt;ShapeTextInfo&gt;&lt;TableIndex row=&quot;-1&quot; col=&quot;-1&quot;&gt;&lt;linesCount val=&quot;1&quot; /&gt;&lt;lineCharCount val=&quot;14&quot; /&gt;&lt;/TableIndex&gt;&lt;/ShapeTextInfo&gt;"/>
</p:tagLst>
</file>

<file path=ppt/tags/tag695.xml><?xml version="1.0" encoding="utf-8"?>
<p:tagLst xmlns:p="http://schemas.openxmlformats.org/presentationml/2006/main">
  <p:tag name="PRESENTER_SHAPEINFO" val="&lt;ThreeDShapeInfo&gt;&lt;uuid val=&quot;{3512b15d-44ca-4c95-8ea3-cd1b80ac8f67}&quot; /&gt;&lt;isInvalidForFieldText val=&quot;0&quot; /&gt;&lt;Image&gt;&lt;filename val=&quot;E:\breeze\content\14339732\1962190371-1\input\breezo\data\asimages\{3512b15d-44ca-4c95-8ea3-cd1b80ac8f67}.png&quot; /&gt;&lt;left val=&quot;160&quot; /&gt;&lt;top val=&quot;421&quot; /&gt;&lt;width val=&quot;437&quot; /&gt;&lt;height val=&quot;227&quot; /&gt;&lt;hasText val=&quot;1&quot; /&gt;&lt;/Image&gt;&lt;/ThreeDShapeInfo&gt;"/>
  <p:tag name="PRESENTER_SHAPETEXTINFO" val="&lt;ShapeTextInfo&gt;&lt;TableIndex row=&quot;-1&quot; col=&quot;-1&quot;&gt;&lt;linesCount val=&quot;3&quot; /&gt;&lt;lineCharCount val=&quot;51&quot; /&gt;&lt;lineCharCount val=&quot;40&quot; /&gt;&lt;lineCharCount val=&quot;49&quot; /&gt;&lt;/TableIndex&gt;&lt;/ShapeTextInfo&gt;"/>
</p:tagLst>
</file>

<file path=ppt/tags/tag696.xml><?xml version="1.0" encoding="utf-8"?>
<p:tagLst xmlns:p="http://schemas.openxmlformats.org/presentationml/2006/main">
  <p:tag name="PRESENTER_SHAPEINFO" val="&lt;ThreeDShapeInfo&gt;&lt;uuid val=&quot;{12fdee3a-2f8e-4a94-988a-bcc1351924c3}&quot; /&gt;&lt;isInvalidForFieldText val=&quot;0&quot; /&gt;&lt;Image&gt;&lt;filename val=&quot;E:\breeze\content\14339732\1962190371-1\input\breezo\data\asimages\{12fdee3a-2f8e-4a94-988a-bcc1351924c3}.png&quot; /&gt;&lt;left val=&quot;16&quot; /&gt;&lt;top val=&quot;445&quot; /&gt;&lt;width val=&quot;418&quot; /&gt;&lt;height val=&quot;31&quot; /&gt;&lt;hasText val=&quot;1&quot; /&gt;&lt;/Image&gt;&lt;/ThreeDShapeInfo&gt;"/>
  <p:tag name="PRESENTER_SHAPETEXTINFO" val="&lt;ShapeTextInfo&gt;&lt;TableIndex row=&quot;-1&quot; col=&quot;-1&quot;&gt;&lt;linesCount val=&quot;1&quot; /&gt;&lt;lineCharCount val=&quot;1&quot; /&gt;&lt;/TableIndex&gt;&lt;/ShapeTextInfo&gt;"/>
</p:tagLst>
</file>

<file path=ppt/tags/tag697.xml><?xml version="1.0" encoding="utf-8"?>
<p:tagLst xmlns:p="http://schemas.openxmlformats.org/presentationml/2006/main">
  <p:tag name="PRESENTER_SHAPEINFO" val="&lt;ThreeDShapeInfo&gt;&lt;uuid val=&quot;{dd3cf65c-3477-42da-9704-b56e98a44885}&quot; /&gt;&lt;isInvalidForFieldText val=&quot;0&quot; /&gt;&lt;Image&gt;&lt;filename val=&quot;E:\breeze\content\14339732\1962190371-1\input\breezo\data\asimages\{dd3cf65c-3477-42da-9704-b56e98a44885}.png&quot; /&gt;&lt;left val=&quot;16&quot; /&gt;&lt;top val=&quot;529&quot; /&gt;&lt;width val=&quot;351&quot; /&gt;&lt;height val=&quot;31&quot; /&gt;&lt;hasText val=&quot;1&quot; /&gt;&lt;/Image&gt;&lt;/ThreeDShapeInfo&gt;"/>
  <p:tag name="PRESENTER_SHAPETEXTINFO" val="&lt;ShapeTextInfo&gt;&lt;TableIndex row=&quot;-1&quot; col=&quot;-1&quot;&gt;&lt;linesCount val=&quot;1&quot; /&gt;&lt;lineCharCount val=&quot;1&quot; /&gt;&lt;/TableIndex&gt;&lt;/ShapeTextInfo&gt;"/>
</p:tagLst>
</file>

<file path=ppt/tags/tag698.xml><?xml version="1.0" encoding="utf-8"?>
<p:tagLst xmlns:p="http://schemas.openxmlformats.org/presentationml/2006/main">
  <p:tag name="ARTICULATE_SLIDE_THUMBNAIL_REFRESH" val="1"/>
  <p:tag name="HTML_SHAPEINFO" val="&lt;SlideThumbPath val=&quot;SlideTemp.PNG&quot;/&gt;"/>
</p:tagLst>
</file>

<file path=ppt/tags/tag699.xml><?xml version="1.0" encoding="utf-8"?>
<p:tagLst xmlns:p="http://schemas.openxmlformats.org/presentationml/2006/main">
  <p:tag name="PRESENTER_SHAPEINFO" val="&lt;ThreeDShapeInfo&gt;&lt;uuid val=&quot;{627102e6-9a17-437f-b5dc-bf3a0e1a5b2a}&quot; /&gt;&lt;isInvalidForFieldText val=&quot;0&quot; /&gt;&lt;Image&gt;&lt;filename val=&quot;E:\breeze\content\14339732\1962190371-1\input\breezo\data\asimages\{627102e6-9a17-437f-b5dc-bf3a0e1a5b2a}.png&quot; /&gt;&lt;left val=&quot;1219&quot; /&gt;&lt;top val=&quot;679&quot; /&gt;&lt;width val=&quot;21&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7.xml><?xml version="1.0" encoding="utf-8"?>
<p:tagLst xmlns:p="http://schemas.openxmlformats.org/presentationml/2006/main">
  <p:tag name="PRESENTER_SHAPEINFO" val="&lt;ThreeDShapeInfo&gt;&lt;uuid val=&quot;{c10ed1d6-eb45-46bd-be7e-e80f2569d94b}&quot; /&gt;&lt;isInvalidForFieldText val=&quot;0&quot; /&gt;&lt;Image&gt;&lt;filename val=&quot;E:\breeze\content\14339732\1962190371-1\input\breezo\data\asimages\{c10ed1d6-eb45-46bd-be7e-e80f2569d94b}.png&quot; /&gt;&lt;left val=&quot;92&quot; /&gt;&lt;top val=&quot;595&quot; /&gt;&lt;width val=&quot;505&quot; /&gt;&lt;height val=&quot;73&quot; /&gt;&lt;hasText val=&quot;1&quot; /&gt;&lt;/Image&gt;&lt;/ThreeDShapeInfo&gt;"/>
  <p:tag name="PRESENTER_SHAPETEXTINFO" val="&lt;ShapeTextInfo&gt;&lt;TableIndex row=&quot;-1&quot; col=&quot;-1&quot;&gt;&lt;linesCount val=&quot;0&quot; /&gt;&lt;/TableIndex&gt;&lt;/ShapeTextInfo&gt;"/>
</p:tagLst>
</file>

<file path=ppt/tags/tag70.xml><?xml version="1.0" encoding="utf-8"?>
<p:tagLst xmlns:p="http://schemas.openxmlformats.org/presentationml/2006/main">
  <p:tag name="PRESENTER_SHAPETEXTINFO" val="&lt;ShapeTextInfo&gt;&lt;TableIndex row=&quot;-1&quot; col=&quot;-1&quot;&gt;&lt;linesCount val=&quot;1&quot; /&gt;&lt;lineCharCount val=&quot;32&quot; /&gt;&lt;/TableIndex&gt;&lt;/ShapeTextInfo&gt;"/>
</p:tagLst>
</file>

<file path=ppt/tags/tag700.xml><?xml version="1.0" encoding="utf-8"?>
<p:tagLst xmlns:p="http://schemas.openxmlformats.org/presentationml/2006/main">
  <p:tag name="PRESENTER_SHAPEINFO" val="&lt;ThreeDShapeInfo&gt;&lt;uuid val=&quot;{1e75f148-bbdf-4289-86e8-f81462fd6a97}&quot; /&gt;&lt;isInvalidForFieldText val=&quot;0&quot; /&gt;&lt;Image&gt;&lt;filename val=&quot;E:\breeze\content\14339732\1962190371-1\input\breezo\data\asimages\{1e75f148-bbdf-4289-86e8-f81462fd6a97}.png&quot; /&gt;&lt;left val=&quot;94&quot; /&gt;&lt;top val=&quot;336&quot; /&gt;&lt;width val=&quot;589&quot; /&gt;&lt;height val=&quot;52&quot; /&gt;&lt;hasText val=&quot;1&quot; /&gt;&lt;/Image&gt;&lt;/ThreeDShapeInfo&gt;"/>
  <p:tag name="PRESENTER_SHAPETEXTINFO" val="&lt;ShapeTextInfo&gt;&lt;TableIndex row=&quot;-1&quot; col=&quot;-1&quot;&gt;&lt;linesCount val=&quot;1&quot; /&gt;&lt;lineCharCount val=&quot;24&quot; /&gt;&lt;/TableIndex&gt;&lt;/ShapeTextInfo&gt;"/>
</p:tagLst>
</file>

<file path=ppt/tags/tag701.xml><?xml version="1.0" encoding="utf-8"?>
<p:tagLst xmlns:p="http://schemas.openxmlformats.org/presentationml/2006/main">
  <p:tag name="PRESENTER_SHAPEINFO" val="&lt;ThreeDShapeInfo&gt;&lt;uuid val=&quot;{12e04d46-0137-4600-9e80-5799e946aa05}&quot; /&gt;&lt;isInvalidForFieldText val=&quot;0&quot; /&gt;&lt;Image&gt;&lt;filename val=&quot;E:\breeze\content\14339732\1962190371-1\input\breezo\data\asimages\{12e04d46-0137-4600-9e80-5799e946aa05}.png&quot; /&gt;&lt;left val=&quot;96&quot; /&gt;&lt;top val=&quot;453&quot; /&gt;&lt;width val=&quot;363&quot; /&gt;&lt;height val=&quot;110&quot; /&gt;&lt;hasText val=&quot;1&quot; /&gt;&lt;/Image&gt;&lt;/ThreeDShapeInfo&gt;"/>
  <p:tag name="PRESENTER_SHAPETEXTINFO" val="&lt;ShapeTextInfo&gt;&lt;TableIndex row=&quot;-1&quot; col=&quot;-1&quot;&gt;&lt;linesCount val=&quot;4&quot; /&gt;&lt;lineCharCount val=&quot;13&quot; /&gt;&lt;lineCharCount val=&quot;16&quot; /&gt;&lt;lineCharCount val=&quot;26&quot; /&gt;&lt;lineCharCount val=&quot;32&quot; /&gt;&lt;/TableIndex&gt;&lt;/ShapeTextInfo&gt;"/>
</p:tagLst>
</file>

<file path=ppt/tags/tag702.xml><?xml version="1.0" encoding="utf-8"?>
<p:tagLst xmlns:p="http://schemas.openxmlformats.org/presentationml/2006/main">
  <p:tag name="HTML_SHAPEINFO" val="&lt;SlideThumbPath val=&quot;SlideTemp.PNG&quot;/&gt;"/>
</p:tagLst>
</file>

<file path=ppt/tags/tag703.xml><?xml version="1.0" encoding="utf-8"?>
<p:tagLst xmlns:p="http://schemas.openxmlformats.org/presentationml/2006/main">
  <p:tag name="PRESENTER_SHAPEINFO" val="&lt;ThreeDShapeInfo&gt;&lt;uuid val=&quot;{6a87694d-8960-44c1-8fb9-d181fdfc4e8d}&quot; /&gt;&lt;isInvalidForFieldText val=&quot;0&quot; /&gt;&lt;Image&gt;&lt;filename val=&quot;E:\breeze\content\14339732\1962190371-1\input\breezo\data\asimages\{6a87694d-8960-44c1-8fb9-d181fdfc4e8d}.png&quot; /&gt;&lt;left val=&quot;0&quot; /&gt;&lt;top val=&quot;0&quot; /&gt;&lt;width val=&quot;1280&quot; /&gt;&lt;height val=&quot;720&quot; /&gt;&lt;hasText val=&quot;1&quot; /&gt;&lt;/Image&gt;&lt;/ThreeDShapeInfo&gt;"/>
  <p:tag name="PRESENTER_SHAPETEXTINFO" val="&lt;ShapeTextInfo&gt;&lt;TableIndex row=&quot;-1&quot; col=&quot;-1&quot;&gt;&lt;linesCount val=&quot;0&quot; /&gt;&lt;/TableIndex&gt;&lt;/ShapeTextInfo&gt;"/>
</p:tagLst>
</file>

<file path=ppt/tags/tag704.xml><?xml version="1.0" encoding="utf-8"?>
<p:tagLst xmlns:p="http://schemas.openxmlformats.org/presentationml/2006/main">
  <p:tag name="PRESENTER_SHAPEINFO" val="&lt;ThreeDShapeInfo&gt;&lt;uuid val=&quot;{d29d6d20-be3f-4354-b5e1-016d704ed360}&quot; /&gt;&lt;isInvalidForFieldText val=&quot;0&quot; /&gt;&lt;Image&gt;&lt;filename val=&quot;E:\breeze\content\14339732\1962190371-1\input\breezo\data\asimages\{d29d6d20-be3f-4354-b5e1-016d704ed360}.png&quot; /&gt;&lt;left val=&quot;0&quot; /&gt;&lt;top val=&quot;212&quot; /&gt;&lt;width val=&quot;1280&quot; /&gt;&lt;height val=&quot;433&quot; /&gt;&lt;hasText val=&quot;1&quot; /&gt;&lt;/Image&gt;&lt;/ThreeDShapeInfo&gt;"/>
  <p:tag name="PRESENTER_SHAPETEXTINFO" val="&lt;ShapeTextInfo&gt;&lt;TableIndex row=&quot;-1&quot; col=&quot;-1&quot;&gt;&lt;linesCount val=&quot;0&quot; /&gt;&lt;/TableIndex&gt;&lt;/ShapeTextInfo&gt;"/>
</p:tagLst>
</file>

<file path=ppt/tags/tag705.xml><?xml version="1.0" encoding="utf-8"?>
<p:tagLst xmlns:p="http://schemas.openxmlformats.org/presentationml/2006/main">
  <p:tag name="PRESENTER_SHAPEINFO" val="&lt;ThreeDShapeInfo&gt;&lt;uuid val=&quot;{dbf1fded-c3fc-44ee-9675-10010269bd76}&quot; /&gt;&lt;isInvalidForFieldText val=&quot;0&quot; /&gt;&lt;Image&gt;&lt;filename val=&quot;E:\breeze\content\14339732\1962190371-1\input\breezo\data\asimages\{dbf1fded-c3fc-44ee-9675-10010269bd76}.png&quot; /&gt;&lt;left val=&quot;160&quot; /&gt;&lt;top val=&quot;207&quot; /&gt;&lt;width val=&quot;467&quot; /&gt;&lt;height val=&quot;130&quot; /&gt;&lt;hasText val=&quot;1&quot; /&gt;&lt;/Image&gt;&lt;/ThreeDShapeInfo&gt;"/>
  <p:tag name="PRESENTER_SHAPETEXTINFO" val="&lt;ShapeTextInfo&gt;&lt;TableIndex row=&quot;-1&quot; col=&quot;-1&quot;&gt;&lt;linesCount val=&quot;1&quot; /&gt;&lt;lineCharCount val=&quot;25&quot; /&gt;&lt;/TableIndex&gt;&lt;/ShapeTextInfo&gt;"/>
</p:tagLst>
</file>

<file path=ppt/tags/tag706.xml><?xml version="1.0" encoding="utf-8"?>
<p:tagLst xmlns:p="http://schemas.openxmlformats.org/presentationml/2006/main">
  <p:tag name="PRESENTER_SHAPEINFO" val="&lt;ThreeDShapeInfo&gt;&lt;uuid val=&quot;&quot; /&gt;&lt;isInvalidForFieldText val=&quot;0&quot; /&gt;&lt;Image&gt;&lt;filename val=&quot;E:\breeze\content\14339732\1962190371-1\input\breezo\data\asimages\{ff582aaa-20d2-4e89-a1ce-588565e87b14}.png&quot; /&gt;&lt;left val=&quot;790&quot; /&gt;&lt;top val=&quot;46&quot; /&gt;&lt;width val=&quot;429&quot; /&gt;&lt;height val=&quot;290&quot; /&gt;&lt;hasText val=&quot;1&quot; /&gt;&lt;/Image&gt;&lt;/ThreeDShapeInfo&gt;"/>
</p:tagLst>
</file>

<file path=ppt/tags/tag707.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708.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709.xml><?xml version="1.0" encoding="utf-8"?>
<p:tagLst xmlns:p="http://schemas.openxmlformats.org/presentationml/2006/main">
  <p:tag name="PRESENTER_SHAPEINFO" val="&lt;ThreeDShapeInfo&gt;&lt;uuid val=&quot;{98ae3ea5-6f5c-4464-965f-c835018c5631}&quot; /&gt;&lt;isInvalidForFieldText val=&quot;0&quot; /&gt;&lt;Image&gt;&lt;filename val=&quot;E:\breeze\content\14339732\1962190371-1\input\breezo\data\asimages\{98ae3ea5-6f5c-4464-965f-c835018c5631}.jpg&quot; /&gt;&lt;left val=&quot;816&quot; /&gt;&lt;top val=&quot;66&quot; /&gt;&lt;width val=&quot;379&quot; /&gt;&lt;height val=&quot;230&quot; /&gt;&lt;hasText val=&quot;1&quot; /&gt;&lt;/Image&gt;&lt;/ThreeDShapeInfo&gt;"/>
</p:tagLst>
</file>

<file path=ppt/tags/tag71.xml><?xml version="1.0" encoding="utf-8"?>
<p:tagLst xmlns:p="http://schemas.openxmlformats.org/presentationml/2006/main">
  <p:tag name="PRESENTER_SHAPETEXTINFO" val="&lt;ShapeTextInfo&gt;&lt;TableIndex row=&quot;-1&quot; col=&quot;-1&quot;&gt;&lt;linesCount val=&quot;5&quot; /&gt;&lt;lineCharCount val=&quot;33&quot; /&gt;&lt;lineCharCount val=&quot;13&quot; /&gt;&lt;lineCharCount val=&quot;12&quot; /&gt;&lt;lineCharCount val=&quot;13&quot; /&gt;&lt;lineCharCount val=&quot;11&quot; /&gt;&lt;/TableIndex&gt;&lt;/ShapeTextInfo&gt;"/>
</p:tagLst>
</file>

<file path=ppt/tags/tag710.xml><?xml version="1.0" encoding="utf-8"?>
<p:tagLst xmlns:p="http://schemas.openxmlformats.org/presentationml/2006/main">
  <p:tag name="PRESENTER_SHAPEINFO" val="&lt;ThreeDShapeInfo&gt;&lt;uuid val=&quot;&quot; /&gt;&lt;isInvalidForFieldText val=&quot;0&quot; /&gt;&lt;Image&gt;&lt;filename val=&quot;E:\breeze\content\14339732\1962190371-1\input\breezo\data\asimages\{b4b8b3ed-ddef-4c74-8ca4-4341061b008b}.png&quot; /&gt;&lt;left val=&quot;790&quot; /&gt;&lt;top val=&quot;326&quot; /&gt;&lt;width val=&quot;429&quot; /&gt;&lt;height val=&quot;287&quot; /&gt;&lt;hasText val=&quot;1&quot; /&gt;&lt;/Image&gt;&lt;/ThreeDShapeInfo&gt;"/>
</p:tagLst>
</file>

<file path=ppt/tags/tag711.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712.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713.xml><?xml version="1.0" encoding="utf-8"?>
<p:tagLst xmlns:p="http://schemas.openxmlformats.org/presentationml/2006/main">
  <p:tag name="PRESENTER_SHAPEINFO" val="&lt;ThreeDShapeInfo&gt;&lt;uuid val=&quot;{2f6151c5-84b3-4506-8847-0fb39b796da3}&quot; /&gt;&lt;isInvalidForFieldText val=&quot;0&quot; /&gt;&lt;Image&gt;&lt;filename val=&quot;E:\breeze\content\14339732\1962190371-1\input\breezo\data\asimages\{2f6151c5-84b3-4506-8847-0fb39b796da3}.png&quot; /&gt;&lt;left val=&quot;816&quot; /&gt;&lt;top val=&quot;346&quot; /&gt;&lt;width val=&quot;379&quot; /&gt;&lt;height val=&quot;227&quot; /&gt;&lt;hasText val=&quot;1&quot; /&gt;&lt;/Image&gt;&lt;/ThreeDShapeInfo&gt;"/>
</p:tagLst>
</file>

<file path=ppt/tags/tag714.xml><?xml version="1.0" encoding="utf-8"?>
<p:tagLst xmlns:p="http://schemas.openxmlformats.org/presentationml/2006/main">
  <p:tag name="PRESENTER_SHAPEINFO" val="&lt;ThreeDShapeInfo&gt;&lt;uuid val=&quot;{c0279d4c-7a16-4e99-ad46-a8536c9c35da}&quot; /&gt;&lt;isInvalidForFieldText val=&quot;0&quot; /&gt;&lt;Image&gt;&lt;filename val=&quot;E:\breeze\content\14339732\1962190371-1\input\breezo\data\asimages\{c0279d4c-7a16-4e99-ad46-a8536c9c35da}.jpg&quot; /&gt;&lt;left val=&quot;0&quot; /&gt;&lt;top val=&quot;642&quot; /&gt;&lt;width val=&quot;1280&quot; /&gt;&lt;height val=&quot;77&quot; /&gt;&lt;hasText val=&quot;1&quot; /&gt;&lt;/Image&gt;&lt;/ThreeDShapeInfo&gt;"/>
</p:tagLst>
</file>

<file path=ppt/tags/tag715.xml><?xml version="1.0" encoding="utf-8"?>
<p:tagLst xmlns:p="http://schemas.openxmlformats.org/presentationml/2006/main">
  <p:tag name="PRESENTER_SHAPEINFO" val="&lt;ThreeDShapeInfo&gt;&lt;uuid val=&quot;{ec1fd4e7-b309-4310-ba39-ac9b9d60ccc6}&quot; /&gt;&lt;isInvalidForFieldText val=&quot;0&quot; /&gt;&lt;Image&gt;&lt;filename val=&quot;E:\breeze\content\14339732\1962190371-1\input\breezo\data\asimages\{ec1fd4e7-b309-4310-ba39-ac9b9d60ccc6}.png&quot; /&gt;&lt;left val=&quot;160&quot; /&gt;&lt;top val=&quot;408&quot; /&gt;&lt;width val=&quot;283&quot; /&gt;&lt;height val=&quot;87&quot; /&gt;&lt;hasText val=&quot;1&quot; /&gt;&lt;/Image&gt;&lt;/ThreeDShapeInfo&gt;"/>
  <p:tag name="PRESENTER_SHAPETEXTINFO" val="&lt;ShapeTextInfo&gt;&lt;TableIndex row=&quot;-1&quot; col=&quot;-1&quot;&gt;&lt;linesCount val=&quot;1&quot; /&gt;&lt;lineCharCount val=&quot;28&quot; /&gt;&lt;/TableIndex&gt;&lt;/ShapeTextInfo&gt;"/>
</p:tagLst>
</file>

<file path=ppt/tags/tag716.xml><?xml version="1.0" encoding="utf-8"?>
<p:tagLst xmlns:p="http://schemas.openxmlformats.org/presentationml/2006/main">
  <p:tag name="PRESENTER_SHAPEINFO" val="&lt;ThreeDShapeInfo&gt;&lt;uuid val=&quot;{4a43d260-7214-487f-a5dd-457c17701d38}&quot; /&gt;&lt;isInvalidForFieldText val=&quot;0&quot; /&gt;&lt;Image&gt;&lt;filename val=&quot;E:\breeze\content\14339732\1962190371-1\input\breezo\data\asimages\{4a43d260-7214-487f-a5dd-457c17701d38}.png&quot; /&gt;&lt;left val=&quot;28&quot; /&gt;&lt;top val=&quot;17&quot; /&gt;&lt;width val=&quot;191&quot; /&gt;&lt;height val=&quot;66&quot; /&gt;&lt;hasText val=&quot;1&quot; /&gt;&lt;/Image&gt;&lt;/ThreeDShapeInfo&gt;"/>
</p:tagLst>
</file>

<file path=ppt/tags/tag717.xml><?xml version="1.0" encoding="utf-8"?>
<p:tagLst xmlns:p="http://schemas.openxmlformats.org/presentationml/2006/main">
  <p:tag name="HTML_SHAPEINFO" val="&lt;SlideThumbPath val=&quot;SlideTemp.PNG&quot;/&gt;"/>
</p:tagLst>
</file>

<file path=ppt/tags/tag718.xml><?xml version="1.0" encoding="utf-8"?>
<p:tagLst xmlns:p="http://schemas.openxmlformats.org/presentationml/2006/main">
  <p:tag name="PRESENTER_SHAPEINFO" val="&lt;ThreeDShapeInfo&gt;&lt;uuid val=&quot;{1a662ace-96b2-4f20-b754-a2fe895c468a}&quot; /&gt;&lt;isInvalidForFieldText val=&quot;0&quot; /&gt;&lt;Image&gt;&lt;filename val=&quot;E:\breeze\content\14339732\1962190371-1\input\breezo\data\asimages\{1a662ace-96b2-4f20-b754-a2fe895c468a}.png&quot; /&gt;&lt;left val=&quot;0&quot; /&gt;&lt;top val=&quot;0&quot; /&gt;&lt;width val=&quot;1280&quot; /&gt;&lt;height val=&quot;720&quot; /&gt;&lt;hasText val=&quot;1&quot; /&gt;&lt;/Image&gt;&lt;/ThreeDShapeInfo&gt;"/>
  <p:tag name="PRESENTER_SHAPETEXTINFO" val="&lt;ShapeTextInfo&gt;&lt;TableIndex row=&quot;-1&quot; col=&quot;-1&quot;&gt;&lt;linesCount val=&quot;0&quot; /&gt;&lt;/TableIndex&gt;&lt;/ShapeTextInfo&gt;"/>
</p:tagLst>
</file>

<file path=ppt/tags/tag719.xml><?xml version="1.0" encoding="utf-8"?>
<p:tagLst xmlns:p="http://schemas.openxmlformats.org/presentationml/2006/main">
  <p:tag name="PRESENTER_SHAPEINFO" val="&lt;ThreeDShapeInfo&gt;&lt;uuid val=&quot;{cc017f0c-20cf-43df-a8a9-6e26da73356a}&quot; /&gt;&lt;isInvalidForFieldText val=&quot;0&quot; /&gt;&lt;Image&gt;&lt;filename val=&quot;E:\breeze\content\14339732\1962190371-1\input\breezo\data\asimages\{cc017f0c-20cf-43df-a8a9-6e26da73356a}.png&quot; /&gt;&lt;left val=&quot;288&quot; /&gt;&lt;top val=&quot;96&quot; /&gt;&lt;width val=&quot;737&quot; /&gt;&lt;height val=&quot;32&quot; /&gt;&lt;hasText val=&quot;1&quot; /&gt;&lt;/Image&gt;&lt;/ThreeDShapeInfo&gt;"/>
  <p:tag name="PRESENTER_SHAPETEXTINFO" val="&lt;ShapeTextInfo&gt;&lt;TableIndex row=&quot;-1&quot; col=&quot;-1&quot;&gt;&lt;linesCount val=&quot;1&quot; /&gt;&lt;lineCharCount val=&quot;29&quot; /&gt;&lt;/TableIndex&gt;&lt;/ShapeTextInfo&gt;"/>
</p:tagLst>
</file>

<file path=ppt/tags/tag72.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720.xml><?xml version="1.0" encoding="utf-8"?>
<p:tagLst xmlns:p="http://schemas.openxmlformats.org/presentationml/2006/main">
  <p:tag name="PRESENTER_SHAPEINFO" val="&lt;ThreeDShapeInfo&gt;&lt;uuid val=&quot;{be432d04-a70e-4e8b-a0ca-3ed64e2d5f8c}&quot; /&gt;&lt;isInvalidForFieldText val=&quot;0&quot; /&gt;&lt;Image&gt;&lt;filename val=&quot;E:\breeze\content\14339732\1962190371-1\input\breezo\data\asimages\{be432d04-a70e-4e8b-a0ca-3ed64e2d5f8c}.png&quot; /&gt;&lt;left val=&quot;0&quot; /&gt;&lt;top val=&quot;212&quot; /&gt;&lt;width val=&quot;1280&quot; /&gt;&lt;height val=&quot;508&quot; /&gt;&lt;hasText val=&quot;1&quot; /&gt;&lt;/Image&gt;&lt;/ThreeDShapeInfo&gt;"/>
  <p:tag name="PRESENTER_SHAPETEXTINFO" val="&lt;ShapeTextInfo&gt;&lt;TableIndex row=&quot;-1&quot; col=&quot;-1&quot;&gt;&lt;linesCount val=&quot;0&quot; /&gt;&lt;/TableIndex&gt;&lt;/ShapeTextInfo&gt;"/>
</p:tagLst>
</file>

<file path=ppt/tags/tag721.xml><?xml version="1.0" encoding="utf-8"?>
<p:tagLst xmlns:p="http://schemas.openxmlformats.org/presentationml/2006/main">
  <p:tag name="PRESENTER_SHAPEINFO" val="&lt;ThreeDShapeInfo&gt;&lt;uuid val=&quot;&quot; /&gt;&lt;isInvalidForFieldText val=&quot;0&quot; /&gt;&lt;Image&gt;&lt;filename val=&quot;E:\breeze\content\14339732\1962190371-1\input\breezo\data\asimages\{0e1d4e9d-96d0-4174-a487-cdcd5c384588}.png&quot; /&gt;&lt;left val=&quot;174&quot; /&gt;&lt;top val=&quot;244&quot; /&gt;&lt;width val=&quot;965&quot; /&gt;&lt;height val=&quot;393&quot; /&gt;&lt;hasText val=&quot;1&quot; /&gt;&lt;/Image&gt;&lt;/ThreeDShapeInfo&gt;"/>
</p:tagLst>
</file>

<file path=ppt/tags/tag722.xml><?xml version="1.0" encoding="utf-8"?>
<p:tagLst xmlns:p="http://schemas.openxmlformats.org/presentationml/2006/main">
  <p:tag name="PRESENTER_SHAPEINFO" val="&lt;ThreeDShapeInfo&gt;&lt;uuid val=&quot;{fee85523-85b5-4e4c-9a8e-07ab90227756}&quot; /&gt;&lt;isInvalidForFieldText val=&quot;0&quot; /&gt;&lt;Image&gt;&lt;filename val=&quot;E:\breeze\content\14339732\1962190371-1\input\breezo\data\asimages\{fee85523-85b5-4e4c-9a8e-07ab90227756}.png&quot; /&gt;&lt;left val=&quot;24&quot; /&gt;&lt;top val=&quot;622&quot; /&gt;&lt;width val=&quot;191&quot; /&gt;&lt;height val=&quot;66&quot; /&gt;&lt;hasText val=&quot;1&quot; /&gt;&lt;/Image&gt;&lt;/ThreeDShapeInfo&gt;"/>
</p:tagLst>
</file>

<file path=ppt/tags/tag723.xml><?xml version="1.0" encoding="utf-8"?>
<p:tagLst xmlns:p="http://schemas.openxmlformats.org/presentationml/2006/main">
  <p:tag name="HTML_SHAPEINFO" val="&lt;SlideThumbPath val=&quot;SlideTemp.PNG&quot;/&gt;"/>
</p:tagLst>
</file>

<file path=ppt/tags/tag724.xml><?xml version="1.0" encoding="utf-8"?>
<p:tagLst xmlns:p="http://schemas.openxmlformats.org/presentationml/2006/main">
  <p:tag name="PRESENTER_SHAPEINFO" val="&lt;ThreeDShapeInfo&gt;&lt;uuid val=&quot;{9b06444c-986f-4bd6-98e8-486c7912d1f0}&quot; /&gt;&lt;isInvalidForFieldText val=&quot;0&quot; /&gt;&lt;Image&gt;&lt;filename val=&quot;E:\breeze\content\14339732\1962190371-1\input\breezo\data\asimages\{9b06444c-986f-4bd6-98e8-486c7912d1f0}.png&quot; /&gt;&lt;left val=&quot;0&quot; /&gt;&lt;top val=&quot;0&quot; /&gt;&lt;width val=&quot;1280&quot; /&gt;&lt;height val=&quot;720&quot; /&gt;&lt;hasText val=&quot;1&quot; /&gt;&lt;/Image&gt;&lt;/ThreeDShapeInfo&gt;"/>
  <p:tag name="PRESENTER_SHAPETEXTINFO" val="&lt;ShapeTextInfo&gt;&lt;TableIndex row=&quot;-1&quot; col=&quot;-1&quot;&gt;&lt;linesCount val=&quot;0&quot; /&gt;&lt;/TableIndex&gt;&lt;/ShapeTextInfo&gt;"/>
</p:tagLst>
</file>

<file path=ppt/tags/tag725.xml><?xml version="1.0" encoding="utf-8"?>
<p:tagLst xmlns:p="http://schemas.openxmlformats.org/presentationml/2006/main">
  <p:tag name="PRESENTER_SHAPEINFO" val="&lt;ThreeDShapeInfo&gt;&lt;uuid val=&quot;{0682a7fd-fe2e-43b9-9a57-fee11b6a85a1}&quot; /&gt;&lt;isInvalidForFieldText val=&quot;0&quot; /&gt;&lt;Image&gt;&lt;filename val=&quot;E:\breeze\content\14339732\1962190371-1\input\breezo\data\asimages\{0682a7fd-fe2e-43b9-9a57-fee11b6a85a1}.png&quot; /&gt;&lt;left val=&quot;0&quot; /&gt;&lt;top val=&quot;212&quot; /&gt;&lt;width val=&quot;1280&quot; /&gt;&lt;height val=&quot;433&quot; /&gt;&lt;hasText val=&quot;1&quot; /&gt;&lt;/Image&gt;&lt;/ThreeDShapeInfo&gt;"/>
  <p:tag name="PRESENTER_SHAPETEXTINFO" val="&lt;ShapeTextInfo&gt;&lt;TableIndex row=&quot;-1&quot; col=&quot;-1&quot;&gt;&lt;linesCount val=&quot;0&quot; /&gt;&lt;/TableIndex&gt;&lt;/ShapeTextInfo&gt;"/>
</p:tagLst>
</file>

<file path=ppt/tags/tag726.xml><?xml version="1.0" encoding="utf-8"?>
<p:tagLst xmlns:p="http://schemas.openxmlformats.org/presentationml/2006/main">
  <p:tag name="PRESENTER_SHAPEINFO" val="&lt;ThreeDShapeInfo&gt;&lt;uuid val=&quot;{0750c165-2379-4d1c-9c18-453f3231759e}&quot; /&gt;&lt;isInvalidForFieldText val=&quot;0&quot; /&gt;&lt;Image&gt;&lt;filename val=&quot;E:\breeze\content\14339732\1962190371-1\input\breezo\data\asimages\{0750c165-2379-4d1c-9c18-453f3231759e}.png&quot; /&gt;&lt;left val=&quot;163&quot; /&gt;&lt;top val=&quot;253&quot; /&gt;&lt;width val=&quot;290&quot; /&gt;&lt;height val=&quot;78&quot; /&gt;&lt;hasText val=&quot;1&quot; /&gt;&lt;/Image&gt;&lt;/ThreeDShapeInfo&gt;"/>
  <p:tag name="PRESENTER_SHAPETEXTINFO" val="&lt;ShapeTextInfo&gt;&lt;TableIndex row=&quot;-1&quot; col=&quot;-1&quot;&gt;&lt;linesCount val=&quot;1&quot; /&gt;&lt;lineCharCount val=&quot;23&quot; /&gt;&lt;/TableIndex&gt;&lt;/ShapeTextInfo&gt;"/>
</p:tagLst>
</file>

<file path=ppt/tags/tag727.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728.xml><?xml version="1.0" encoding="utf-8"?>
<p:tagLst xmlns:p="http://schemas.openxmlformats.org/presentationml/2006/main">
  <p:tag name="PRESENTER_SHAPEINFO" val="&lt;ThreeDShapeInfo&gt;&lt;uuid val=&quot;{655b6cb4-4c44-40d8-8b79-8f72d56190ca}&quot; /&gt;&lt;isInvalidForFieldText val=&quot;0&quot; /&gt;&lt;Image&gt;&lt;filename val=&quot;E:\breeze\content\14339732\1962190371-1\input\breezo\data\asimages\{655b6cb4-4c44-40d8-8b79-8f72d56190ca}.jpg&quot; /&gt;&lt;left val=&quot;0&quot; /&gt;&lt;top val=&quot;642&quot; /&gt;&lt;width val=&quot;1280&quot; /&gt;&lt;height val=&quot;77&quot; /&gt;&lt;hasText val=&quot;1&quot; /&gt;&lt;/Image&gt;&lt;/ThreeDShapeInfo&gt;"/>
</p:tagLst>
</file>

<file path=ppt/tags/tag729.xml><?xml version="1.0" encoding="utf-8"?>
<p:tagLst xmlns:p="http://schemas.openxmlformats.org/presentationml/2006/main">
  <p:tag name="PRESENTER_SHAPEINFO" val="&lt;ThreeDShapeInfo&gt;&lt;uuid val=&quot;&quot; /&gt;&lt;isInvalidForFieldText val=&quot;0&quot; /&gt;&lt;Image&gt;&lt;filename val=&quot;E:\breeze\content\14339732\1962190371-1\input\breezo\data\asimages\{e4c6f707-cc9e-4bf4-9179-bb8f7a24a510}.png&quot; /&gt;&lt;left val=&quot;539&quot; /&gt;&lt;top val=&quot;91&quot; /&gt;&lt;width val=&quot;623&quot; /&gt;&lt;height val=&quot;473&quot; /&gt;&lt;hasText val=&quot;1&quot; /&gt;&lt;/Image&gt;&lt;/ThreeDShapeInfo&gt;"/>
</p:tagLst>
</file>

<file path=ppt/tags/tag73.xml><?xml version="1.0" encoding="utf-8"?>
<p:tagLst xmlns:p="http://schemas.openxmlformats.org/presentationml/2006/main">
  <p:tag name="PRESENTER_SHAPEINFO" val="&lt;ThreeDShapeInfo&gt;&lt;uuid val=&quot;{d7ca59b6-7d8a-4565-b212-aa5dc74affb3}&quot; /&gt;&lt;isInvalidForFieldText val=&quot;0&quot; /&gt;&lt;Image&gt;&lt;filename val=&quot;E:\breeze\content\14339732\1962190371-1\input\breezo\data\asimages\{d7ca59b6-7d8a-4565-b212-aa5dc74affb3}.png&quot; /&gt;&lt;left val=&quot;11&quot; /&gt;&lt;top val=&quot;23&quot; /&gt;&lt;width val=&quot;26&quot; /&gt;&lt;height val=&quot;46&quot; /&gt;&lt;hasText val=&quot;1&quot; /&gt;&lt;/Image&gt;&lt;/ThreeDShapeInfo&gt;"/>
</p:tagLst>
</file>

<file path=ppt/tags/tag730.xml><?xml version="1.0" encoding="utf-8"?>
<p:tagLst xmlns:p="http://schemas.openxmlformats.org/presentationml/2006/main">
  <p:tag name="PRESENTER_SHAPEINFO" val="&lt;ThreeDShapeInfo&gt;&lt;uuid val=&quot;{a44c9ec6-b126-4aae-8334-23f23edb40e0}&quot; /&gt;&lt;isInvalidForFieldText val=&quot;0&quot; /&gt;&lt;Image&gt;&lt;filename val=&quot;E:\breeze\content\14339732\1962190371-1\input\breezo\data\asimages\{a44c9ec6-b126-4aae-8334-23f23edb40e0}.png&quot; /&gt;&lt;left val=&quot;30&quot; /&gt;&lt;top val=&quot;8&quot; /&gt;&lt;width val=&quot;191&quot; /&gt;&lt;height val=&quot;66&quot; /&gt;&lt;hasText val=&quot;1&quot; /&gt;&lt;/Image&gt;&lt;/ThreeDShapeInfo&gt;"/>
</p:tagLst>
</file>

<file path=ppt/tags/tag731.xml><?xml version="1.0" encoding="utf-8"?>
<p:tagLst xmlns:p="http://schemas.openxmlformats.org/presentationml/2006/main">
  <p:tag name="HTML_SHAPEINFO" val="&lt;SlideThumbPath val=&quot;SlideTemp.PNG&quot;/&gt;"/>
</p:tagLst>
</file>

<file path=ppt/tags/tag732.xml><?xml version="1.0" encoding="utf-8"?>
<p:tagLst xmlns:p="http://schemas.openxmlformats.org/presentationml/2006/main">
  <p:tag name="PRESENTER_SHAPEINFO" val="&lt;ThreeDShapeInfo&gt;&lt;uuid val=&quot;{91f388db-6174-4ba1-befa-4ad791786580}&quot; /&gt;&lt;isInvalidForFieldText val=&quot;0&quot; /&gt;&lt;Image&gt;&lt;filename val=&quot;E:\breeze\content\14339732\1962190371-1\input\breezo\data\asimages\{91f388db-6174-4ba1-befa-4ad791786580}.png&quot; /&gt;&lt;left val=&quot;0&quot; /&gt;&lt;top val=&quot;0&quot; /&gt;&lt;width val=&quot;1280&quot; /&gt;&lt;height val=&quot;720&quot; /&gt;&lt;hasText val=&quot;1&quot; /&gt;&lt;/Image&gt;&lt;/ThreeDShapeInfo&gt;"/>
  <p:tag name="PRESENTER_SHAPETEXTINFO" val="&lt;ShapeTextInfo&gt;&lt;TableIndex row=&quot;-1&quot; col=&quot;-1&quot;&gt;&lt;linesCount val=&quot;0&quot; /&gt;&lt;/TableIndex&gt;&lt;/ShapeTextInfo&gt;"/>
</p:tagLst>
</file>

<file path=ppt/tags/tag733.xml><?xml version="1.0" encoding="utf-8"?>
<p:tagLst xmlns:p="http://schemas.openxmlformats.org/presentationml/2006/main">
  <p:tag name="PRESENTER_SHAPEINFO" val="&lt;ThreeDShapeInfo&gt;&lt;uuid val=&quot;{cadd4afd-03ff-48b5-8508-31452e53fbe3}&quot; /&gt;&lt;isInvalidForFieldText val=&quot;0&quot; /&gt;&lt;Image&gt;&lt;filename val=&quot;E:\breeze\content\14339732\1962190371-1\input\breezo\data\asimages\{cadd4afd-03ff-48b5-8508-31452e53fbe3}.png&quot; /&gt;&lt;left val=&quot;0&quot; /&gt;&lt;top val=&quot;212&quot; /&gt;&lt;width val=&quot;1280&quot; /&gt;&lt;height val=&quot;433&quot; /&gt;&lt;hasText val=&quot;1&quot; /&gt;&lt;/Image&gt;&lt;/ThreeDShapeInfo&gt;"/>
  <p:tag name="PRESENTER_SHAPETEXTINFO" val="&lt;ShapeTextInfo&gt;&lt;TableIndex row=&quot;-1&quot; col=&quot;-1&quot;&gt;&lt;linesCount val=&quot;0&quot; /&gt;&lt;/TableIndex&gt;&lt;/ShapeTextInfo&gt;"/>
</p:tagLst>
</file>

<file path=ppt/tags/tag734.xml><?xml version="1.0" encoding="utf-8"?>
<p:tagLst xmlns:p="http://schemas.openxmlformats.org/presentationml/2006/main">
  <p:tag name="PRESENTER_SHAPEINFO" val="&lt;ThreeDShapeInfo&gt;&lt;uuid val=&quot;{4c2d6289-6ad4-4487-99f0-1db2604e125c}&quot; /&gt;&lt;isInvalidForFieldText val=&quot;0&quot; /&gt;&lt;Image&gt;&lt;filename val=&quot;E:\breeze\content\14339732\1962190371-1\input\breezo\data\asimages\{4c2d6289-6ad4-4487-99f0-1db2604e125c}.png&quot; /&gt;&lt;left val=&quot;161&quot; /&gt;&lt;top val=&quot;254&quot; /&gt;&lt;width val=&quot;207&quot; /&gt;&lt;height val=&quot;77&quot; /&gt;&lt;hasText val=&quot;1&quot; /&gt;&lt;/Image&gt;&lt;/ThreeDShapeInfo&gt;"/>
  <p:tag name="PRESENTER_SHAPETEXTINFO" val="&lt;ShapeTextInfo&gt;&lt;TableIndex row=&quot;-1&quot; col=&quot;-1&quot;&gt;&lt;linesCount val=&quot;1&quot; /&gt;&lt;lineCharCount val=&quot;15&quot; /&gt;&lt;/TableIndex&gt;&lt;/ShapeTextInfo&gt;"/>
</p:tagLst>
</file>

<file path=ppt/tags/tag735.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736.xml><?xml version="1.0" encoding="utf-8"?>
<p:tagLst xmlns:p="http://schemas.openxmlformats.org/presentationml/2006/main">
  <p:tag name="PRESENTER_SHAPEINFO" val="&lt;ThreeDShapeInfo&gt;&lt;uuid val=&quot;{3095f74b-04a2-4ffa-8fa4-41c9607a3461}&quot; /&gt;&lt;isInvalidForFieldText val=&quot;0&quot; /&gt;&lt;Image&gt;&lt;filename val=&quot;E:\breeze\content\14339732\1962190371-1\input\breezo\data\asimages\{3095f74b-04a2-4ffa-8fa4-41c9607a3461}.jpg&quot; /&gt;&lt;left val=&quot;0&quot; /&gt;&lt;top val=&quot;642&quot; /&gt;&lt;width val=&quot;1280&quot; /&gt;&lt;height val=&quot;77&quot; /&gt;&lt;hasText val=&quot;1&quot; /&gt;&lt;/Image&gt;&lt;/ThreeDShapeInfo&gt;"/>
</p:tagLst>
</file>

<file path=ppt/tags/tag737.xml><?xml version="1.0" encoding="utf-8"?>
<p:tagLst xmlns:p="http://schemas.openxmlformats.org/presentationml/2006/main">
  <p:tag name="PRESENTER_SHAPEINFO" val="&lt;ThreeDShapeInfo&gt;&lt;uuid val=&quot;&quot; /&gt;&lt;isInvalidForFieldText val=&quot;0&quot; /&gt;&lt;Image&gt;&lt;filename val=&quot;E:\breeze\content\14339732\1962190371-1\input\breezo\data\asimages\{dba84ec4-41dc-4026-a3b6-179e6e262708}.png&quot; /&gt;&lt;left val=&quot;495&quot; /&gt;&lt;top val=&quot;23&quot; /&gt;&lt;width val=&quot;759&quot; /&gt;&lt;height val=&quot;571&quot; /&gt;&lt;hasText val=&quot;1&quot; /&gt;&lt;/Image&gt;&lt;/ThreeDShapeInfo&gt;"/>
</p:tagLst>
</file>

<file path=ppt/tags/tag738.xml><?xml version="1.0" encoding="utf-8"?>
<p:tagLst xmlns:p="http://schemas.openxmlformats.org/presentationml/2006/main">
  <p:tag name="PRESENTER_SHAPEINFO" val="&lt;ThreeDShapeInfo&gt;&lt;uuid val=&quot;{f9334a40-891a-4227-ab47-9fd363e280c1}&quot; /&gt;&lt;isInvalidForFieldText val=&quot;0&quot; /&gt;&lt;Image&gt;&lt;filename val=&quot;E:\breeze\content\14339732\1962190371-1\input\breezo\data\asimages\{f9334a40-891a-4227-ab47-9fd363e280c1}.png&quot; /&gt;&lt;left val=&quot;37&quot; /&gt;&lt;top val=&quot;16&quot; /&gt;&lt;width val=&quot;191&quot; /&gt;&lt;height val=&quot;66&quot; /&gt;&lt;hasText val=&quot;1&quot; /&gt;&lt;/Image&gt;&lt;/ThreeDShapeInfo&gt;"/>
</p:tagLst>
</file>

<file path=ppt/tags/tag739.xml><?xml version="1.0" encoding="utf-8"?>
<p:tagLst xmlns:p="http://schemas.openxmlformats.org/presentationml/2006/main">
  <p:tag name="HTML_SHAPEINFO" val="&lt;SlideThumbPath val=&quot;SlideTemp.PNG&quot;/&gt;"/>
</p:tagLst>
</file>

<file path=ppt/tags/tag74.xml><?xml version="1.0" encoding="utf-8"?>
<p:tagLst xmlns:p="http://schemas.openxmlformats.org/presentationml/2006/main">
  <p:tag name="PRESENTER_SHAPETEXTINFO" val="&lt;ShapeTextInfo&gt;&lt;TableIndex row=&quot;-1&quot; col=&quot;-1&quot;&gt;&lt;linesCount val=&quot;1&quot; /&gt;&lt;lineCharCount val=&quot;3&quot; /&gt;&lt;/TableIndex&gt;&lt;/ShapeTextInfo&gt;"/>
</p:tagLst>
</file>

<file path=ppt/tags/tag740.xml><?xml version="1.0" encoding="utf-8"?>
<p:tagLst xmlns:p="http://schemas.openxmlformats.org/presentationml/2006/main">
  <p:tag name="PRESENTER_SHAPEINFO" val="&lt;ThreeDShapeInfo&gt;&lt;uuid val=&quot;{533f597b-8df9-4673-ab4c-2c42388c2ce2}&quot; /&gt;&lt;isInvalidForFieldText val=&quot;0&quot; /&gt;&lt;Image&gt;&lt;filename val=&quot;E:\breeze\content\14339732\1962190371-1\input\breezo\data\asimages\{533f597b-8df9-4673-ab4c-2c42388c2ce2}.png&quot; /&gt;&lt;left val=&quot;57&quot; /&gt;&lt;top val=&quot;235&quot; /&gt;&lt;width val=&quot;279&quot; /&gt;&lt;height val=&quot;77&quot; /&gt;&lt;hasText val=&quot;1&quot; /&gt;&lt;/Image&gt;&lt;/ThreeDShapeInfo&gt;"/>
  <p:tag name="PRESENTER_SHAPETEXTINFO" val="&lt;ShapeTextInfo&gt;&lt;TableIndex row=&quot;-1&quot; col=&quot;-1&quot;&gt;&lt;linesCount val=&quot;1&quot; /&gt;&lt;lineCharCount val=&quot;19&quot; /&gt;&lt;/TableIndex&gt;&lt;/ShapeTextInfo&gt;"/>
</p:tagLst>
</file>

<file path=ppt/tags/tag741.xml><?xml version="1.0" encoding="utf-8"?>
<p:tagLst xmlns:p="http://schemas.openxmlformats.org/presentationml/2006/main">
  <p:tag name="PRESENTER_SHAPEINFO" val="&lt;ThreeDShapeInfo&gt;&lt;uuid val=&quot;&quot; /&gt;&lt;isInvalidForFieldText val=&quot;0&quot; /&gt;&lt;Image&gt;&lt;filename val=&quot;E:\breeze\content\14339732\1962190371-1\input\breezo\data\asimages\{4a9d2585-7652-4f14-853a-f8a37c6ba0d8}.png&quot; /&gt;&lt;left val=&quot;524&quot; /&gt;&lt;top val=&quot;77&quot; /&gt;&lt;width val=&quot;645&quot; /&gt;&lt;height val=&quot;521&quot; /&gt;&lt;hasText val=&quot;1&quot; /&gt;&lt;/Image&gt;&lt;/ThreeDShapeInfo&gt;"/>
</p:tagLst>
</file>

<file path=ppt/tags/tag742.xml><?xml version="1.0" encoding="utf-8"?>
<p:tagLst xmlns:p="http://schemas.openxmlformats.org/presentationml/2006/main">
  <p:tag name="PRESENTER_SHAPEINFO" val="&lt;ThreeDShapeInfo&gt;&lt;uuid val=&quot;{483637ea-9942-480e-93f4-79237dbfdb90}&quot; /&gt;&lt;isInvalidForFieldText val=&quot;0&quot; /&gt;&lt;Image&gt;&lt;filename val=&quot;E:\breeze\content\14339732\1962190371-1\input\breezo\data\asimages\{483637ea-9942-480e-93f4-79237dbfdb90}.png&quot; /&gt;&lt;left val=&quot;26&quot; /&gt;&lt;top val=&quot;6&quot; /&gt;&lt;width val=&quot;191&quot; /&gt;&lt;height val=&quot;66&quot; /&gt;&lt;hasText val=&quot;1&quot; /&gt;&lt;/Image&gt;&lt;/ThreeDShapeInfo&gt;"/>
</p:tagLst>
</file>

<file path=ppt/tags/tag743.xml><?xml version="1.0" encoding="utf-8"?>
<p:tagLst xmlns:p="http://schemas.openxmlformats.org/presentationml/2006/main">
  <p:tag name="HTML_SHAPEINFO" val="&lt;SlideThumbPath val=&quot;SlideTemp.PNG&quot;/&gt;"/>
</p:tagLst>
</file>

<file path=ppt/tags/tag744.xml><?xml version="1.0" encoding="utf-8"?>
<p:tagLst xmlns:p="http://schemas.openxmlformats.org/presentationml/2006/main">
  <p:tag name="PRESENTER_SHAPEINFO" val="&lt;ThreeDShapeInfo&gt;&lt;uuid val=&quot;{0c4e1829-eb4f-44d0-ab09-e55ad8f2f777}&quot; /&gt;&lt;isInvalidForFieldText val=&quot;0&quot; /&gt;&lt;Image&gt;&lt;filename val=&quot;E:\breeze\content\14339732\1962190371-1\input\breezo\data\asimages\{0c4e1829-eb4f-44d0-ab09-e55ad8f2f777}.png&quot; /&gt;&lt;left val=&quot;0&quot; /&gt;&lt;top val=&quot;0&quot; /&gt;&lt;width val=&quot;1280&quot; /&gt;&lt;height val=&quot;720&quot; /&gt;&lt;hasText val=&quot;1&quot; /&gt;&lt;/Image&gt;&lt;/ThreeDShapeInfo&gt;"/>
  <p:tag name="PRESENTER_SHAPETEXTINFO" val="&lt;ShapeTextInfo&gt;&lt;TableIndex row=&quot;-1&quot; col=&quot;-1&quot;&gt;&lt;linesCount val=&quot;0&quot; /&gt;&lt;/TableIndex&gt;&lt;/ShapeTextInfo&gt;"/>
</p:tagLst>
</file>

<file path=ppt/tags/tag745.xml><?xml version="1.0" encoding="utf-8"?>
<p:tagLst xmlns:p="http://schemas.openxmlformats.org/presentationml/2006/main">
  <p:tag name="PRESENTER_SHAPEINFO" val="&lt;ThreeDShapeInfo&gt;&lt;uuid val=&quot;{94d84eec-8103-4ad6-b8f6-8de6f9616657}&quot; /&gt;&lt;isInvalidForFieldText val=&quot;0&quot; /&gt;&lt;Image&gt;&lt;filename val=&quot;E:\breeze\content\14339732\1962190371-1\input\breezo\data\asimages\{94d84eec-8103-4ad6-b8f6-8de6f9616657}.png&quot; /&gt;&lt;left val=&quot;0&quot; /&gt;&lt;top val=&quot;212&quot; /&gt;&lt;width val=&quot;1280&quot; /&gt;&lt;height val=&quot;433&quot; /&gt;&lt;hasText val=&quot;1&quot; /&gt;&lt;/Image&gt;&lt;/ThreeDShapeInfo&gt;"/>
  <p:tag name="PRESENTER_SHAPETEXTINFO" val="&lt;ShapeTextInfo&gt;&lt;TableIndex row=&quot;-1&quot; col=&quot;-1&quot;&gt;&lt;linesCount val=&quot;0&quot; /&gt;&lt;/TableIndex&gt;&lt;/ShapeTextInfo&gt;"/>
</p:tagLst>
</file>

<file path=ppt/tags/tag746.xml><?xml version="1.0" encoding="utf-8"?>
<p:tagLst xmlns:p="http://schemas.openxmlformats.org/presentationml/2006/main">
  <p:tag name="PRESENTER_SHAPEINFO" val="&lt;ThreeDShapeInfo&gt;&lt;uuid val=&quot;{ea292bdf-b3a8-4d01-abf0-3b5d1a30a052}&quot; /&gt;&lt;isInvalidForFieldText val=&quot;0&quot; /&gt;&lt;Image&gt;&lt;filename val=&quot;E:\breeze\content\14339732\1962190371-1\input\breezo\data\asimages\{ea292bdf-b3a8-4d01-abf0-3b5d1a30a052}.png&quot; /&gt;&lt;left val=&quot;133&quot; /&gt;&lt;top val=&quot;253&quot; /&gt;&lt;width val=&quot;297&quot; /&gt;&lt;height val=&quot;78&quot; /&gt;&lt;hasText val=&quot;1&quot; /&gt;&lt;/Image&gt;&lt;/ThreeDShapeInfo&gt;"/>
  <p:tag name="PRESENTER_SHAPETEXTINFO" val="&lt;ShapeTextInfo&gt;&lt;TableIndex row=&quot;-1&quot; col=&quot;-1&quot;&gt;&lt;linesCount val=&quot;1&quot; /&gt;&lt;lineCharCount val=&quot;22&quot; /&gt;&lt;/TableIndex&gt;&lt;/ShapeTextInfo&gt;"/>
</p:tagLst>
</file>

<file path=ppt/tags/tag747.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748.xml><?xml version="1.0" encoding="utf-8"?>
<p:tagLst xmlns:p="http://schemas.openxmlformats.org/presentationml/2006/main">
  <p:tag name="PRESENTER_SHAPEINFO" val="&lt;ThreeDShapeInfo&gt;&lt;uuid val=&quot;{dba144b6-aa42-4a60-905b-f972b75da7d5}&quot; /&gt;&lt;isInvalidForFieldText val=&quot;0&quot; /&gt;&lt;Image&gt;&lt;filename val=&quot;E:\breeze\content\14339732\1962190371-1\input\breezo\data\asimages\{dba144b6-aa42-4a60-905b-f972b75da7d5}.jpg&quot; /&gt;&lt;left val=&quot;0&quot; /&gt;&lt;top val=&quot;642&quot; /&gt;&lt;width val=&quot;1280&quot; /&gt;&lt;height val=&quot;77&quot; /&gt;&lt;hasText val=&quot;1&quot; /&gt;&lt;/Image&gt;&lt;/ThreeDShapeInfo&gt;"/>
</p:tagLst>
</file>

<file path=ppt/tags/tag749.xml><?xml version="1.0" encoding="utf-8"?>
<p:tagLst xmlns:p="http://schemas.openxmlformats.org/presentationml/2006/main">
  <p:tag name="PRESENTER_SHAPEINFO" val="&lt;ThreeDShapeInfo&gt;&lt;uuid val=&quot;&quot; /&gt;&lt;isInvalidForFieldText val=&quot;0&quot; /&gt;&lt;Image&gt;&lt;filename val=&quot;E:\breeze\content\14339732\1962190371-1\input\breezo\data\asimages\{82ea4916-a3e4-4c3c-995b-24a0dfae683f}.png&quot; /&gt;&lt;left val=&quot;662&quot; /&gt;&lt;top val=&quot;84&quot; /&gt;&lt;width val=&quot;376&quot; /&gt;&lt;height val=&quot;488&quot; /&gt;&lt;hasText val=&quot;1&quot; /&gt;&lt;/Image&gt;&lt;/ThreeDShapeInfo&gt;"/>
</p:tagLst>
</file>

<file path=ppt/tags/tag75.xml><?xml version="1.0" encoding="utf-8"?>
<p:tagLst xmlns:p="http://schemas.openxmlformats.org/presentationml/2006/main">
  <p:tag name="PRESENTER_SHAPETEXTINFO" val="&lt;ShapeTextInfo&gt;&lt;TableIndex row=&quot;-1&quot; col=&quot;-1&quot;&gt;&lt;linesCount val=&quot;1&quot; /&gt;&lt;lineCharCount val=&quot;41&quot; /&gt;&lt;/TableIndex&gt;&lt;/ShapeTextInfo&gt;"/>
</p:tagLst>
</file>

<file path=ppt/tags/tag750.xml><?xml version="1.0" encoding="utf-8"?>
<p:tagLst xmlns:p="http://schemas.openxmlformats.org/presentationml/2006/main">
  <p:tag name="PRESENTER_SHAPEINFO" val="&lt;ThreeDShapeInfo&gt;&lt;uuid val=&quot;{14199ecb-9b26-46ce-883e-cf3bf2cdcbcf}&quot; /&gt;&lt;isInvalidForFieldText val=&quot;0&quot; /&gt;&lt;Image&gt;&lt;filename val=&quot;E:\breeze\content\14339732\1962190371-1\input\breezo\data\asimages\{14199ecb-9b26-46ce-883e-cf3bf2cdcbcf}.png&quot; /&gt;&lt;left val=&quot;29&quot; /&gt;&lt;top val=&quot;8&quot; /&gt;&lt;width val=&quot;191&quot; /&gt;&lt;height val=&quot;66&quot; /&gt;&lt;hasText val=&quot;1&quot; /&gt;&lt;/Image&gt;&lt;/ThreeDShapeInfo&gt;"/>
</p:tagLst>
</file>

<file path=ppt/tags/tag751.xml><?xml version="1.0" encoding="utf-8"?>
<p:tagLst xmlns:p="http://schemas.openxmlformats.org/presentationml/2006/main">
  <p:tag name="HTML_SHAPEINFO" val="&lt;SlideThumbPath val=&quot;SlideTemp.PNG&quot;/&gt;"/>
</p:tagLst>
</file>

<file path=ppt/tags/tag752.xml><?xml version="1.0" encoding="utf-8"?>
<p:tagLst xmlns:p="http://schemas.openxmlformats.org/presentationml/2006/main">
  <p:tag name="PRESENTER_SHAPEINFO" val="&lt;ThreeDShapeInfo&gt;&lt;uuid val=&quot;{5019071d-4335-4303-ae3c-4b8436195581}&quot; /&gt;&lt;isInvalidForFieldText val=&quot;0&quot; /&gt;&lt;Image&gt;&lt;filename val=&quot;E:\breeze\content\14339732\1962190371-1\input\breezo\data\asimages\{5019071d-4335-4303-ae3c-4b8436195581}.png&quot; /&gt;&lt;left val=&quot;0&quot; /&gt;&lt;top val=&quot;0&quot; /&gt;&lt;width val=&quot;1280&quot; /&gt;&lt;height val=&quot;720&quot; /&gt;&lt;hasText val=&quot;1&quot; /&gt;&lt;/Image&gt;&lt;/ThreeDShapeInfo&gt;"/>
  <p:tag name="PRESENTER_SHAPETEXTINFO" val="&lt;ShapeTextInfo&gt;&lt;TableIndex row=&quot;-1&quot; col=&quot;-1&quot;&gt;&lt;linesCount val=&quot;0&quot; /&gt;&lt;/TableIndex&gt;&lt;/ShapeTextInfo&gt;"/>
</p:tagLst>
</file>

<file path=ppt/tags/tag753.xml><?xml version="1.0" encoding="utf-8"?>
<p:tagLst xmlns:p="http://schemas.openxmlformats.org/presentationml/2006/main">
  <p:tag name="PRESENTER_SHAPEINFO" val="&lt;ThreeDShapeInfo&gt;&lt;uuid val=&quot;{eac1294a-d6be-4e90-a32d-114a77e153f0}&quot; /&gt;&lt;isInvalidForFieldText val=&quot;0&quot; /&gt;&lt;Image&gt;&lt;filename val=&quot;E:\breeze\content\14339732\1962190371-1\input\breezo\data\asimages\{eac1294a-d6be-4e90-a32d-114a77e153f0}.png&quot; /&gt;&lt;left val=&quot;0&quot; /&gt;&lt;top val=&quot;212&quot; /&gt;&lt;width val=&quot;1280&quot; /&gt;&lt;height val=&quot;433&quot; /&gt;&lt;hasText val=&quot;1&quot; /&gt;&lt;/Image&gt;&lt;/ThreeDShapeInfo&gt;"/>
  <p:tag name="PRESENTER_SHAPETEXTINFO" val="&lt;ShapeTextInfo&gt;&lt;TableIndex row=&quot;-1&quot; col=&quot;-1&quot;&gt;&lt;linesCount val=&quot;0&quot; /&gt;&lt;/TableIndex&gt;&lt;/ShapeTextInfo&gt;"/>
</p:tagLst>
</file>

<file path=ppt/tags/tag754.xml><?xml version="1.0" encoding="utf-8"?>
<p:tagLst xmlns:p="http://schemas.openxmlformats.org/presentationml/2006/main">
  <p:tag name="PRESENTER_SHAPEINFO" val="&lt;ThreeDShapeInfo&gt;&lt;uuid val=&quot;{dbd01fe6-d453-4d1e-bd25-513f0372ff9b}&quot; /&gt;&lt;isInvalidForFieldText val=&quot;0&quot; /&gt;&lt;Image&gt;&lt;filename val=&quot;E:\breeze\content\14339732\1962190371-1\input\breezo\data\asimages\{dbd01fe6-d453-4d1e-bd25-513f0372ff9b}.png&quot; /&gt;&lt;left val=&quot;163&quot; /&gt;&lt;top val=&quot;253&quot; /&gt;&lt;width val=&quot;281&quot; /&gt;&lt;height val=&quot;78&quot; /&gt;&lt;hasText val=&quot;1&quot; /&gt;&lt;/Image&gt;&lt;/ThreeDShapeInfo&gt;"/>
  <p:tag name="PRESENTER_SHAPETEXTINFO" val="&lt;ShapeTextInfo&gt;&lt;TableIndex row=&quot;-1&quot; col=&quot;-1&quot;&gt;&lt;linesCount val=&quot;1&quot; /&gt;&lt;lineCharCount val=&quot;18&quot; /&gt;&lt;/TableIndex&gt;&lt;/ShapeTextInfo&gt;"/>
</p:tagLst>
</file>

<file path=ppt/tags/tag755.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756.xml><?xml version="1.0" encoding="utf-8"?>
<p:tagLst xmlns:p="http://schemas.openxmlformats.org/presentationml/2006/main">
  <p:tag name="PRESENTER_SHAPEINFO" val="&lt;ThreeDShapeInfo&gt;&lt;uuid val=&quot;{1a14cda2-174b-49ce-9534-af2e133fbd5d}&quot; /&gt;&lt;isInvalidForFieldText val=&quot;0&quot; /&gt;&lt;Image&gt;&lt;filename val=&quot;E:\breeze\content\14339732\1962190371-1\input\breezo\data\asimages\{1a14cda2-174b-49ce-9534-af2e133fbd5d}.jpg&quot; /&gt;&lt;left val=&quot;0&quot; /&gt;&lt;top val=&quot;642&quot; /&gt;&lt;width val=&quot;1280&quot; /&gt;&lt;height val=&quot;77&quot; /&gt;&lt;hasText val=&quot;1&quot; /&gt;&lt;/Image&gt;&lt;/ThreeDShapeInfo&gt;"/>
</p:tagLst>
</file>

<file path=ppt/tags/tag757.xml><?xml version="1.0" encoding="utf-8"?>
<p:tagLst xmlns:p="http://schemas.openxmlformats.org/presentationml/2006/main">
  <p:tag name="PRESENTER_SHAPEINFO" val="&lt;ThreeDShapeInfo&gt;&lt;uuid val=&quot;&quot; /&gt;&lt;isInvalidForFieldText val=&quot;0&quot; /&gt;&lt;Image&gt;&lt;filename val=&quot;E:\breeze\content\14339732\1962190371-1\input\breezo\data\asimages\{08215448-a55a-4681-ab62-1f6871a1151d}.png&quot; /&gt;&lt;left val=&quot;495&quot; /&gt;&lt;top val=&quot;43&quot; /&gt;&lt;width val=&quot;667&quot; /&gt;&lt;height val=&quot;529&quot; /&gt;&lt;hasText val=&quot;1&quot; /&gt;&lt;/Image&gt;&lt;/ThreeDShapeInfo&gt;"/>
</p:tagLst>
</file>

<file path=ppt/tags/tag758.xml><?xml version="1.0" encoding="utf-8"?>
<p:tagLst xmlns:p="http://schemas.openxmlformats.org/presentationml/2006/main">
  <p:tag name="PRESENTER_SHAPEINFO" val="&lt;ThreeDShapeInfo&gt;&lt;uuid val=&quot;{6573b9d0-7fc2-4249-81b3-c84838e260d6}&quot; /&gt;&lt;isInvalidForFieldText val=&quot;0&quot; /&gt;&lt;Image&gt;&lt;filename val=&quot;E:\breeze\content\14339732\1962190371-1\input\breezo\data\asimages\{6573b9d0-7fc2-4249-81b3-c84838e260d6}.png&quot; /&gt;&lt;left val=&quot;12&quot; /&gt;&lt;top val=&quot;20&quot; /&gt;&lt;width val=&quot;191&quot; /&gt;&lt;height val=&quot;66&quot; /&gt;&lt;hasText val=&quot;1&quot; /&gt;&lt;/Image&gt;&lt;/ThreeDShapeInfo&gt;"/>
</p:tagLst>
</file>

<file path=ppt/tags/tag759.xml><?xml version="1.0" encoding="utf-8"?>
<p:tagLst xmlns:p="http://schemas.openxmlformats.org/presentationml/2006/main">
  <p:tag name="HTML_SHAPEINFO" val="&lt;SlideThumbPath val=&quot;SlideTemp.PNG&quot;/&gt;"/>
</p:tagLst>
</file>

<file path=ppt/tags/tag76.xml><?xml version="1.0" encoding="utf-8"?>
<p:tagLst xmlns:p="http://schemas.openxmlformats.org/presentationml/2006/main">
  <p:tag name="PRESENTER_SHAPETEXTINFO" val="&lt;ShapeTextInfo&gt;&lt;TableIndex row=&quot;-1&quot; col=&quot;-1&quot;&gt;&lt;linesCount val=&quot;1&quot; /&gt;&lt;lineCharCount val=&quot;60&quot; /&gt;&lt;/TableIndex&gt;&lt;/ShapeTextInfo&gt;"/>
</p:tagLst>
</file>

<file path=ppt/tags/tag760.xml><?xml version="1.0" encoding="utf-8"?>
<p:tagLst xmlns:p="http://schemas.openxmlformats.org/presentationml/2006/main">
  <p:tag name="PRESENTER_SHAPEINFO" val="&lt;ThreeDShapeInfo&gt;&lt;uuid val=&quot;{cae77216-ee6b-492a-85f9-32fbef145275}&quot; /&gt;&lt;isInvalidForFieldText val=&quot;0&quot; /&gt;&lt;Image&gt;&lt;filename val=&quot;E:\breeze\content\14339732\1962190371-1\input\breezo\data\asimages\{cae77216-ee6b-492a-85f9-32fbef145275}.png&quot; /&gt;&lt;left val=&quot;0&quot; /&gt;&lt;top val=&quot;212&quot; /&gt;&lt;width val=&quot;1280&quot; /&gt;&lt;height val=&quot;433&quot; /&gt;&lt;hasText val=&quot;1&quot; /&gt;&lt;/Image&gt;&lt;/ThreeDShapeInfo&gt;"/>
  <p:tag name="PRESENTER_SHAPETEXTINFO" val="&lt;ShapeTextInfo&gt;&lt;TableIndex row=&quot;-1&quot; col=&quot;-1&quot;&gt;&lt;linesCount val=&quot;0&quot; /&gt;&lt;/TableIndex&gt;&lt;/ShapeTextInfo&gt;"/>
</p:tagLst>
</file>

<file path=ppt/tags/tag761.xml><?xml version="1.0" encoding="utf-8"?>
<p:tagLst xmlns:p="http://schemas.openxmlformats.org/presentationml/2006/main">
  <p:tag name="PRESENTER_SHAPEINFO" val="&lt;ThreeDShapeInfo&gt;&lt;uuid val=&quot;{56091250-127a-4d2e-b532-78eef3988530}&quot; /&gt;&lt;isInvalidForFieldText val=&quot;0&quot; /&gt;&lt;Image&gt;&lt;filename val=&quot;E:\breeze\content\14339732\1962190371-1\input\breezo\data\asimages\{56091250-127a-4d2e-b532-78eef3988530}.jpg&quot; /&gt;&lt;left val=&quot;0&quot; /&gt;&lt;top val=&quot;642&quot; /&gt;&lt;width val=&quot;1280&quot; /&gt;&lt;height val=&quot;77&quot; /&gt;&lt;hasText val=&quot;1&quot; /&gt;&lt;/Image&gt;&lt;/ThreeDShapeInfo&gt;"/>
</p:tagLst>
</file>

<file path=ppt/tags/tag762.xml><?xml version="1.0" encoding="utf-8"?>
<p:tagLst xmlns:p="http://schemas.openxmlformats.org/presentationml/2006/main">
  <p:tag name="PRESENTER_SHAPEINFO" val="&lt;ThreeDShapeInfo&gt;&lt;uuid val=&quot;{2ee7c690-040b-4e55-8719-d7f8bbb2601c}&quot; /&gt;&lt;isInvalidForFieldText val=&quot;0&quot; /&gt;&lt;Image&gt;&lt;filename val=&quot;E:\breeze\content\14339732\1962190371-1\input\breezo\data\asimages\{2ee7c690-040b-4e55-8719-d7f8bbb2601c}.png&quot; /&gt;&lt;left val=&quot;0&quot; /&gt;&lt;top val=&quot;0&quot; /&gt;&lt;width val=&quot;1280&quot; /&gt;&lt;height val=&quot;720&quot; /&gt;&lt;hasText val=&quot;1&quot; /&gt;&lt;/Image&gt;&lt;/ThreeDShapeInfo&gt;"/>
  <p:tag name="PRESENTER_SHAPETEXTINFO" val="&lt;ShapeTextInfo&gt;&lt;TableIndex row=&quot;-1&quot; col=&quot;-1&quot;&gt;&lt;linesCount val=&quot;0&quot; /&gt;&lt;/TableIndex&gt;&lt;/ShapeTextInfo&gt;"/>
</p:tagLst>
</file>

<file path=ppt/tags/tag763.xml><?xml version="1.0" encoding="utf-8"?>
<p:tagLst xmlns:p="http://schemas.openxmlformats.org/presentationml/2006/main">
  <p:tag name="PRESENTER_SHAPEINFO" val="&lt;ThreeDShapeInfo&gt;&lt;uuid val=&quot;{8fc4ebc7-df49-40bf-81e7-14caad09e05d}&quot; /&gt;&lt;isInvalidForFieldText val=&quot;0&quot; /&gt;&lt;Image&gt;&lt;filename val=&quot;E:\breeze\content\14339732\1962190371-1\input\breezo\data\asimages\{8fc4ebc7-df49-40bf-81e7-14caad09e05d}.png&quot; /&gt;&lt;left val=&quot;0&quot; /&gt;&lt;top val=&quot;212&quot; /&gt;&lt;width val=&quot;1280&quot; /&gt;&lt;height val=&quot;433&quot; /&gt;&lt;hasText val=&quot;1&quot; /&gt;&lt;/Image&gt;&lt;/ThreeDShapeInfo&gt;"/>
  <p:tag name="PRESENTER_SHAPETEXTINFO" val="&lt;ShapeTextInfo&gt;&lt;TableIndex row=&quot;-1&quot; col=&quot;-1&quot;&gt;&lt;linesCount val=&quot;0&quot; /&gt;&lt;/TableIndex&gt;&lt;/ShapeTextInfo&gt;"/>
</p:tagLst>
</file>

<file path=ppt/tags/tag764.xml><?xml version="1.0" encoding="utf-8"?>
<p:tagLst xmlns:p="http://schemas.openxmlformats.org/presentationml/2006/main">
  <p:tag name="PRESENTER_SHAPEINFO" val="&lt;ThreeDShapeInfo&gt;&lt;uuid val=&quot;{e4559f13-f180-4e64-bddd-25f4b7ee702d}&quot; /&gt;&lt;isInvalidForFieldText val=&quot;0&quot; /&gt;&lt;Image&gt;&lt;filename val=&quot;E:\breeze\content\14339732\1962190371-1\input\breezo\data\asimages\{e4559f13-f180-4e64-bddd-25f4b7ee702d}.png&quot; /&gt;&lt;left val=&quot;164&quot; /&gt;&lt;top val=&quot;223&quot; /&gt;&lt;width val=&quot;353&quot; /&gt;&lt;height val=&quot;116&quot; /&gt;&lt;hasText val=&quot;1&quot; /&gt;&lt;/Image&gt;&lt;/ThreeDShapeInfo&gt;"/>
  <p:tag name="PRESENTER_SHAPETEXTINFO" val="&lt;ShapeTextInfo&gt;&lt;TableIndex row=&quot;-1&quot; col=&quot;-1&quot;&gt;&lt;linesCount val=&quot;1&quot; /&gt;&lt;lineCharCount val=&quot;18&quot; /&gt;&lt;/TableIndex&gt;&lt;/ShapeTextInfo&gt;"/>
</p:tagLst>
</file>

<file path=ppt/tags/tag765.xml><?xml version="1.0" encoding="utf-8"?>
<p:tagLst xmlns:p="http://schemas.openxmlformats.org/presentationml/2006/main">
  <p:tag name="PRESENTER_SHAPEINFO" val="&lt;ThreeDShapeInfo&gt;&lt;uuid val=&quot;{53939f47-683a-434f-b0f8-1ca340ae5162}&quot; /&gt;&lt;isInvalidForFieldText val=&quot;0&quot; /&gt;&lt;Image&gt;&lt;filename val=&quot;E:\breeze\content\14339732\1962190371-1\input\breezo\data\asimages\{53939f47-683a-434f-b0f8-1ca340ae5162}.png&quot; /&gt;&lt;left val=&quot;679&quot; /&gt;&lt;top val=&quot;134&quot; /&gt;&lt;width val=&quot;436&quot; /&gt;&lt;height val=&quot;395&quot; /&gt;&lt;hasText val=&quot;1&quot; /&gt;&lt;/Image&gt;&lt;/ThreeDShapeInfo&gt;"/>
</p:tagLst>
</file>

<file path=ppt/tags/tag766.xml><?xml version="1.0" encoding="utf-8"?>
<p:tagLst xmlns:p="http://schemas.openxmlformats.org/presentationml/2006/main">
  <p:tag name="PRESENTER_SHAPEINFO" val="&lt;ThreeDShapeInfo&gt;&lt;uuid val=&quot;{93e879ac-e1af-459d-babe-1606910aa2c8}&quot; /&gt;&lt;isInvalidForFieldText val=&quot;0&quot; /&gt;&lt;Image&gt;&lt;filename val=&quot;E:\breeze\content\14339732\1962190371-1\input\breezo\data\asimages\{93e879ac-e1af-459d-babe-1606910aa2c8}.jpg&quot; /&gt;&lt;left val=&quot;0&quot; /&gt;&lt;top val=&quot;642&quot; /&gt;&lt;width val=&quot;1280&quot; /&gt;&lt;height val=&quot;77&quot; /&gt;&lt;hasText val=&quot;1&quot; /&gt;&lt;/Image&gt;&lt;/ThreeDShapeInfo&gt;"/>
</p:tagLst>
</file>

<file path=ppt/tags/tag767.xml><?xml version="1.0" encoding="utf-8"?>
<p:tagLst xmlns:p="http://schemas.openxmlformats.org/presentationml/2006/main">
  <p:tag name="PRESENTER_SHAPEINFO" val="&lt;ThreeDShapeInfo&gt;&lt;uuid val=&quot;{2b58c11b-616f-42f1-a848-31f518f7f2a3}&quot; /&gt;&lt;isInvalidForFieldText val=&quot;0&quot; /&gt;&lt;Image&gt;&lt;filename val=&quot;E:\breeze\content\14339732\1962190371-1\input\breezo\data\asimages\{2b58c11b-616f-42f1-a848-31f518f7f2a3}.png&quot; /&gt;&lt;left val=&quot;19&quot; /&gt;&lt;top val=&quot;25&quot; /&gt;&lt;width val=&quot;191&quot; /&gt;&lt;height val=&quot;66&quot; /&gt;&lt;hasText val=&quot;1&quot; /&gt;&lt;/Image&gt;&lt;/ThreeDShapeInfo&gt;"/>
</p:tagLst>
</file>

<file path=ppt/tags/tag768.xml><?xml version="1.0" encoding="utf-8"?>
<p:tagLst xmlns:p="http://schemas.openxmlformats.org/presentationml/2006/main">
  <p:tag name="HTML_SHAPEINFO" val="&lt;SlideThumbPath val=&quot;SlideTemp.PNG&quot;/&gt;"/>
</p:tagLst>
</file>

<file path=ppt/tags/tag769.xml><?xml version="1.0" encoding="utf-8"?>
<p:tagLst xmlns:p="http://schemas.openxmlformats.org/presentationml/2006/main">
  <p:tag name="PRESENTER_SHAPEINFO" val="&lt;ThreeDShapeInfo&gt;&lt;uuid val=&quot;{549ff4c1-3545-4715-a2c8-80d10fb41f53}&quot; /&gt;&lt;isInvalidForFieldText val=&quot;0&quot; /&gt;&lt;Image&gt;&lt;filename val=&quot;E:\breeze\content\14339732\1962190371-1\input\breezo\data\asimages\{549ff4c1-3545-4715-a2c8-80d10fb41f53}.png&quot; /&gt;&lt;left val=&quot;76&quot; /&gt;&lt;top val=&quot;220&quot; /&gt;&lt;width val=&quot;203&quot; /&gt;&lt;height val=&quot;106&quot; /&gt;&lt;hasText val=&quot;1&quot; /&gt;&lt;/Image&gt;&lt;/ThreeDShapeInfo&gt;"/>
  <p:tag name="PRESENTER_SHAPETEXTINFO" val="&lt;ShapeTextInfo&gt;&lt;TableIndex row=&quot;-1&quot; col=&quot;-1&quot;&gt;&lt;linesCount val=&quot;1&quot; /&gt;&lt;lineCharCount val=&quot;10&quot; /&gt;&lt;/TableIndex&gt;&lt;/ShapeTextInfo&gt;"/>
</p:tagLst>
</file>

<file path=ppt/tags/tag77.xml><?xml version="1.0" encoding="utf-8"?>
<p:tagLst xmlns:p="http://schemas.openxmlformats.org/presentationml/2006/main">
  <p:tag name="PRESENTER_SHAPETEXTINFO" val="&lt;ShapeTextInfo&gt;&lt;TableIndex row=&quot;-1&quot; col=&quot;-1&quot;&gt;&lt;linesCount val=&quot;5&quot; /&gt;&lt;lineCharCount val=&quot;19&quot; /&gt;&lt;lineCharCount val=&quot;9&quot; /&gt;&lt;lineCharCount val=&quot;13&quot; /&gt;&lt;lineCharCount val=&quot;6&quot; /&gt;&lt;lineCharCount val=&quot;5&quot; /&gt;&lt;/TableIndex&gt;&lt;/ShapeTextInfo&gt;"/>
</p:tagLst>
</file>

<file path=ppt/tags/tag770.xml><?xml version="1.0" encoding="utf-8"?>
<p:tagLst xmlns:p="http://schemas.openxmlformats.org/presentationml/2006/main">
  <p:tag name="PRESENTER_SHAPEINFO" val="&lt;ThreeDShapeInfo&gt;&lt;uuid val=&quot;&quot; /&gt;&lt;isInvalidForFieldText val=&quot;0&quot; /&gt;&lt;Image&gt;&lt;filename val=&quot;E:\breeze\content\14339732\1962190371-1\input\breezo\data\asimages\{7e5fb3c9-8b27-4547-b109-953aaa66e856}.png&quot; /&gt;&lt;left val=&quot;482&quot; /&gt;&lt;top val=&quot;96&quot; /&gt;&lt;width val=&quot;711&quot; /&gt;&lt;height val=&quot;453&quot; /&gt;&lt;hasText val=&quot;1&quot; /&gt;&lt;/Image&gt;&lt;/ThreeDShapeInfo&gt;"/>
</p:tagLst>
</file>

<file path=ppt/tags/tag771.xml><?xml version="1.0" encoding="utf-8"?>
<p:tagLst xmlns:p="http://schemas.openxmlformats.org/presentationml/2006/main">
  <p:tag name="PRESENTER_SHAPEINFO" val="&lt;ThreeDShapeInfo&gt;&lt;uuid val=&quot;{a9fedede-45f0-4ecc-9001-5d1d91b8a7bb}&quot; /&gt;&lt;isInvalidForFieldText val=&quot;0&quot; /&gt;&lt;Image&gt;&lt;filename val=&quot;E:\breeze\content\14339732\1962190371-1\input\breezo\data\asimages\{a9fedede-45f0-4ecc-9001-5d1d91b8a7bb}.png&quot; /&gt;&lt;left val=&quot;37&quot; /&gt;&lt;top val=&quot;30&quot; /&gt;&lt;width val=&quot;191&quot; /&gt;&lt;height val=&quot;66&quot; /&gt;&lt;hasText val=&quot;1&quot; /&gt;&lt;/Image&gt;&lt;/ThreeDShapeInfo&gt;"/>
</p:tagLst>
</file>

<file path=ppt/tags/tag772.xml><?xml version="1.0" encoding="utf-8"?>
<p:tagLst xmlns:p="http://schemas.openxmlformats.org/presentationml/2006/main">
  <p:tag name="HTML_SHAPEINFO" val="&lt;SlideThumbPath val=&quot;SlideTemp.PNG&quot;/&gt;"/>
</p:tagLst>
</file>

<file path=ppt/tags/tag773.xml><?xml version="1.0" encoding="utf-8"?>
<p:tagLst xmlns:p="http://schemas.openxmlformats.org/presentationml/2006/main">
  <p:tag name="PRESENTER_SHAPEINFO" val="&lt;ThreeDShapeInfo&gt;&lt;uuid val=&quot;{2d28add3-4b5c-4927-a52f-08766f37e8e1}&quot; /&gt;&lt;isInvalidForFieldText val=&quot;0&quot; /&gt;&lt;Image&gt;&lt;filename val=&quot;E:\breeze\content\14339732\1962190371-1\input\breezo\data\asimages\{2d28add3-4b5c-4927-a52f-08766f37e8e1}.png&quot; /&gt;&lt;left val=&quot;1218&quot; /&gt;&lt;top val=&quot;679&quot; /&gt;&lt;width val=&quot;22&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774.xml><?xml version="1.0" encoding="utf-8"?>
<p:tagLst xmlns:p="http://schemas.openxmlformats.org/presentationml/2006/main">
  <p:tag name="PRESENTER_SHAPEINFO" val="&lt;ThreeDShapeInfo&gt;&lt;uuid val=&quot;{650bbb44-9eef-4487-8684-ada0e92fa44b}&quot; /&gt;&lt;isInvalidForFieldText val=&quot;0&quot; /&gt;&lt;Image&gt;&lt;filename val=&quot;E:\breeze\content\14339732\1962190371-1\input\breezo\data\asimages\{650bbb44-9eef-4487-8684-ada0e92fa44b}.png&quot; /&gt;&lt;left val=&quot;105&quot; /&gt;&lt;top val=&quot;28&quot; /&gt;&lt;width val=&quot;221&quot; /&gt;&lt;height val=&quot;39&quot; /&gt;&lt;hasText val=&quot;1&quot; /&gt;&lt;/Image&gt;&lt;/ThreeDShapeInfo&gt;"/>
  <p:tag name="PRESENTER_SHAPETEXTINFO" val="&lt;ShapeTextInfo&gt;&lt;TableIndex row=&quot;-1&quot; col=&quot;-1&quot;&gt;&lt;linesCount val=&quot;1&quot; /&gt;&lt;lineCharCount val=&quot;10&quot; /&gt;&lt;/TableIndex&gt;&lt;/ShapeTextInfo&gt;"/>
</p:tagLst>
</file>

<file path=ppt/tags/tag775.xml><?xml version="1.0" encoding="utf-8"?>
<p:tagLst xmlns:p="http://schemas.openxmlformats.org/presentationml/2006/main">
  <p:tag name="HTML_SHAPEINFO" val="&lt;SlideThumbPath val=&quot;SlideTemp.PNG&quot;/&gt;"/>
</p:tagLst>
</file>

<file path=ppt/tags/tag776.xml><?xml version="1.0" encoding="utf-8"?>
<p:tagLst xmlns:p="http://schemas.openxmlformats.org/presentationml/2006/main">
  <p:tag name="PRESENTER_SHAPEINFO" val="&lt;ThreeDShapeInfo&gt;&lt;uuid val=&quot;{a2028e3a-01ec-4fc0-9d35-49d9ea631881}&quot; /&gt;&lt;isInvalidForFieldText val=&quot;0&quot; /&gt;&lt;Image&gt;&lt;filename val=&quot;E:\breeze\content\14339732\1962190371-1\input\breezo\data\asimages\{a2028e3a-01ec-4fc0-9d35-49d9ea631881}.png&quot; /&gt;&lt;left val=&quot;1218&quot; /&gt;&lt;top val=&quot;679&quot; /&gt;&lt;width val=&quot;22&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777.xml><?xml version="1.0" encoding="utf-8"?>
<p:tagLst xmlns:p="http://schemas.openxmlformats.org/presentationml/2006/main">
  <p:tag name="PRESENTER_SHAPEINFO" val="&lt;ThreeDShapeInfo&gt;&lt;uuid val=&quot;{c1675e38-156d-4488-8d26-a834fd3c58cb}&quot; /&gt;&lt;isInvalidForFieldText val=&quot;0&quot; /&gt;&lt;Image&gt;&lt;filename val=&quot;E:\breeze\content\14339732\1962190371-1\input\breezo\data\asimages\{c1675e38-156d-4488-8d26-a834fd3c58cb}.png&quot; /&gt;&lt;left val=&quot;104&quot; /&gt;&lt;top val=&quot;27&quot; /&gt;&lt;width val=&quot;184&quot; /&gt;&lt;height val=&quot;35&quot; /&gt;&lt;hasText val=&quot;1&quot; /&gt;&lt;/Image&gt;&lt;/ThreeDShapeInfo&gt;"/>
  <p:tag name="PRESENTER_SHAPETEXTINFO" val="&lt;ShapeTextInfo&gt;&lt;TableIndex row=&quot;-1&quot; col=&quot;-1&quot;&gt;&lt;linesCount val=&quot;1&quot; /&gt;&lt;lineCharCount val=&quot;9&quot; /&gt;&lt;/TableIndex&gt;&lt;/ShapeTextInfo&gt;"/>
</p:tagLst>
</file>

<file path=ppt/tags/tag778.xml><?xml version="1.0" encoding="utf-8"?>
<p:tagLst xmlns:p="http://schemas.openxmlformats.org/presentationml/2006/main">
  <p:tag name="PRESENTER_SHAPEINFO" val="&lt;ThreeDShapeInfo&gt;&lt;uuid val=&quot;{b3ba165b-7fbe-42bb-9f56-879049fc898e}&quot; /&gt;&lt;isInvalidForFieldText val=&quot;0&quot; /&gt;&lt;Image&gt;&lt;filename val=&quot;E:\breeze\content\14339732\1962190371-1\input\breezo\data\asimages\{b3ba165b-7fbe-42bb-9f56-879049fc898e}.png&quot; /&gt;&lt;left val=&quot;83&quot; /&gt;&lt;top val=&quot;118&quot; /&gt;&lt;width val=&quot;1114&quot; /&gt;&lt;height val=&quot;377&quot; /&gt;&lt;hasText val=&quot;1&quot; /&gt;&lt;/Image&gt;&lt;/ThreeDShapeInfo&gt;"/>
  <p:tag name="PRESENTER_SHAPETEXTINFO" val="&lt;ShapeTextInfo&gt;&lt;TableIndex row=&quot;-1&quot; col=&quot;-1&quot;&gt;&lt;linesCount val=&quot;1&quot; /&gt;&lt;lineCharCount val=&quot;85&quot; /&gt;&lt;/TableIndex&gt;&lt;/ShapeTextInfo&gt;"/>
</p:tagLst>
</file>

<file path=ppt/tags/tag779.xml><?xml version="1.0" encoding="utf-8"?>
<p:tagLst xmlns:p="http://schemas.openxmlformats.org/presentationml/2006/main">
  <p:tag name="PRESENTER_SHAPEINFO" val="&lt;ThreeDShapeInfo&gt;&lt;uuid val=&quot;{67876e73-2d31-43ab-89cd-504d8eda9e08}&quot; /&gt;&lt;isInvalidForFieldText val=&quot;0&quot; /&gt;&lt;Image&gt;&lt;filename val=&quot;E:\breeze\content\14339732\1962190371-1\input\breezo\data\asimages\{67876e73-2d31-43ab-89cd-504d8eda9e08}.png&quot; /&gt;&lt;left val=&quot;249&quot; /&gt;&lt;top val=&quot;568&quot; /&gt;&lt;width val=&quot;785&quot; /&gt;&lt;height val=&quot;48&quot; /&gt;&lt;hasText val=&quot;1&quot; /&gt;&lt;/Image&gt;&lt;/ThreeDShapeInfo&gt;"/>
  <p:tag name="PRESENTER_SHAPETEXTINFO" val="&lt;ShapeTextInfo&gt;&lt;TableIndex row=&quot;-1&quot; col=&quot;-1&quot;&gt;&lt;linesCount val=&quot;1&quot; /&gt;&lt;lineCharCount val=&quot;37&quot; /&gt;&lt;/TableIndex&gt;&lt;/ShapeTextInfo&gt;"/>
</p:tagLst>
</file>

<file path=ppt/tags/tag78.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780.xml><?xml version="1.0" encoding="utf-8"?>
<p:tagLst xmlns:p="http://schemas.openxmlformats.org/presentationml/2006/main">
  <p:tag name="HTML_SHAPEINFO" val="&lt;SlideThumbPath val=&quot;SlideTemp.PNG&quot;/&gt;"/>
</p:tagLst>
</file>

<file path=ppt/tags/tag781.xml><?xml version="1.0" encoding="utf-8"?>
<p:tagLst xmlns:p="http://schemas.openxmlformats.org/presentationml/2006/main">
  <p:tag name="PRESENTER_SHAPEINFO" val="&lt;ThreeDShapeInfo&gt;&lt;uuid val=&quot;{0cf5769b-b3d9-43b8-aa2b-a3c45bb9cb09}&quot; /&gt;&lt;isInvalidForFieldText val=&quot;0&quot; /&gt;&lt;Image&gt;&lt;filename val=&quot;E:\breeze\content\14339732\1962190371-1\input\breezo\data\asimages\{0cf5769b-b3d9-43b8-aa2b-a3c45bb9cb09}.png&quot; /&gt;&lt;left val=&quot;1218&quot; /&gt;&lt;top val=&quot;679&quot; /&gt;&lt;width val=&quot;22&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782.xml><?xml version="1.0" encoding="utf-8"?>
<p:tagLst xmlns:p="http://schemas.openxmlformats.org/presentationml/2006/main">
  <p:tag name="PRESENTER_SHAPEINFO" val="&lt;ThreeDShapeInfo&gt;&lt;uuid val=&quot;{5ec3f23b-7be6-4964-9e51-b08cff9ec0a8}&quot; /&gt;&lt;isInvalidForFieldText val=&quot;0&quot; /&gt;&lt;Image&gt;&lt;filename val=&quot;E:\breeze\content\14339732\1962190371-1\input\breezo\data\asimages\{5ec3f23b-7be6-4964-9e51-b08cff9ec0a8}.png&quot; /&gt;&lt;left val=&quot;104&quot; /&gt;&lt;top val=&quot;27&quot; /&gt;&lt;width val=&quot;588&quot; /&gt;&lt;height val=&quot;43&quot; /&gt;&lt;hasText val=&quot;1&quot; /&gt;&lt;/Image&gt;&lt;/ThreeDShapeInfo&gt;"/>
  <p:tag name="PRESENTER_SHAPETEXTINFO" val="&lt;ShapeTextInfo&gt;&lt;TableIndex row=&quot;-1&quot; col=&quot;-1&quot;&gt;&lt;linesCount val=&quot;1&quot; /&gt;&lt;lineCharCount val=&quot;30&quot; /&gt;&lt;/TableIndex&gt;&lt;/ShapeTextInfo&gt;"/>
</p:tagLst>
</file>

<file path=ppt/tags/tag783.xml><?xml version="1.0" encoding="utf-8"?>
<p:tagLst xmlns:p="http://schemas.openxmlformats.org/presentationml/2006/main">
  <p:tag name="PRESENTER_SHAPEINFO" val="&lt;ThreeDShapeInfo&gt;&lt;uuid val=&quot;{f65ab028-70e2-41e8-97d5-e9681d00f9e1}&quot; /&gt;&lt;isInvalidForFieldText val=&quot;0&quot; /&gt;&lt;Image&gt;&lt;filename val=&quot;E:\breeze\content\14339732\1962190371-1\input\breezo\data\asimages\{f65ab028-70e2-41e8-97d5-e9681d00f9e1}.png&quot; /&gt;&lt;left val=&quot;83&quot; /&gt;&lt;top val=&quot;118&quot; /&gt;&lt;width val=&quot;489&quot; /&gt;&lt;height val=&quot;377&quot; /&gt;&lt;hasText val=&quot;1&quot; /&gt;&lt;/Image&gt;&lt;/ThreeDShapeInfo&gt;"/>
  <p:tag name="PRESENTER_SHAPETEXTINFO" val="&lt;ShapeTextInfo&gt;&lt;TableIndex row=&quot;-1&quot; col=&quot;-1&quot;&gt;&lt;linesCount val=&quot;1&quot; /&gt;&lt;lineCharCount val=&quot;84&quot; /&gt;&lt;/TableIndex&gt;&lt;/ShapeTextInfo&gt;"/>
</p:tagLst>
</file>

<file path=ppt/tags/tag784.xml><?xml version="1.0" encoding="utf-8"?>
<p:tagLst xmlns:p="http://schemas.openxmlformats.org/presentationml/2006/main">
  <p:tag name="PRESENTER_SHAPEINFO" val="&lt;ThreeDShapeInfo&gt;&lt;uuid val=&quot;{85625bc8-6e33-4a17-ae35-ac7ba7f2486c}&quot; /&gt;&lt;isInvalidForFieldText val=&quot;0&quot; /&gt;&lt;Image&gt;&lt;filename val=&quot;E:\breeze\content\14339732\1962190371-1\input\breezo\data\asimages\{85625bc8-6e33-4a17-ae35-ac7ba7f2486c}.png&quot; /&gt;&lt;left val=&quot;225&quot; /&gt;&lt;top val=&quot;578&quot; /&gt;&lt;width val=&quot;205&quot; /&gt;&lt;height val=&quot;25&quot; /&gt;&lt;hasText val=&quot;1&quot; /&gt;&lt;/Image&gt;&lt;/ThreeDShapeInfo&gt;"/>
  <p:tag name="PRESENTER_SHAPETEXTINFO" val="&lt;ShapeTextInfo&gt;&lt;TableIndex row=&quot;-1&quot; col=&quot;-1&quot;&gt;&lt;linesCount val=&quot;1&quot; /&gt;&lt;lineCharCount val=&quot;18&quot; /&gt;&lt;/TableIndex&gt;&lt;/ShapeTextInfo&gt;"/>
</p:tagLst>
</file>

<file path=ppt/tags/tag785.xml><?xml version="1.0" encoding="utf-8"?>
<p:tagLst xmlns:p="http://schemas.openxmlformats.org/presentationml/2006/main">
  <p:tag name="PRESENTER_SHAPEINFO" val="&lt;ThreeDShapeInfo&gt;&lt;uuid val=&quot;{8c459aa2-ebae-4501-a9b0-e55f70e96959}&quot; /&gt;&lt;isInvalidForFieldText val=&quot;0&quot; /&gt;&lt;Image&gt;&lt;filename val=&quot;E:\breeze\content\14339732\1962190371-1\input\breezo\data\asimages\{8c459aa2-ebae-4501-a9b0-e55f70e96959}.png&quot; /&gt;&lt;left val=&quot;618&quot; /&gt;&lt;top val=&quot;280&quot; /&gt;&lt;width val=&quot;91&quot; /&gt;&lt;height val=&quot;103&quot; /&gt;&lt;hasText val=&quot;1&quot; /&gt;&lt;/Image&gt;&lt;/ThreeDShapeInfo&gt;"/>
  <p:tag name="PRESENTER_SHAPETEXTINFO" val="&lt;ShapeTextInfo&gt;&lt;TableIndex row=&quot;-1&quot; col=&quot;-1&quot;&gt;&lt;linesCount val=&quot;2&quot; /&gt;&lt;lineCharCount val=&quot;4&quot; /&gt;&lt;lineCharCount val=&quot;2&quot; /&gt;&lt;/TableIndex&gt;&lt;/ShapeTextInfo&gt;"/>
</p:tagLst>
</file>

<file path=ppt/tags/tag786.xml><?xml version="1.0" encoding="utf-8"?>
<p:tagLst xmlns:p="http://schemas.openxmlformats.org/presentationml/2006/main">
  <p:tag name="HTML_SHAPEINFO" val="&lt;SlideThumbPath val=&quot;SlideTemp.PNG&quot;/&gt;"/>
</p:tagLst>
</file>

<file path=ppt/tags/tag787.xml><?xml version="1.0" encoding="utf-8"?>
<p:tagLst xmlns:p="http://schemas.openxmlformats.org/presentationml/2006/main">
  <p:tag name="PRESENTER_SHAPEINFO" val="&lt;ThreeDShapeInfo&gt;&lt;uuid val=&quot;{039cfc5c-b6ea-4acf-8288-cc2bcbe1f97e}&quot; /&gt;&lt;isInvalidForFieldText val=&quot;0&quot; /&gt;&lt;Image&gt;&lt;filename val=&quot;E:\breeze\content\14339732\1962190371-1\input\breezo\data\asimages\{039cfc5c-b6ea-4acf-8288-cc2bcbe1f97e}.png&quot; /&gt;&lt;left val=&quot;1218&quot; /&gt;&lt;top val=&quot;679&quot; /&gt;&lt;width val=&quot;22&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788.xml><?xml version="1.0" encoding="utf-8"?>
<p:tagLst xmlns:p="http://schemas.openxmlformats.org/presentationml/2006/main">
  <p:tag name="PRESENTER_SHAPEINFO" val="&lt;ThreeDShapeInfo&gt;&lt;uuid val=&quot;{641ae524-0900-40c1-a1ba-c05df1052de0}&quot; /&gt;&lt;isInvalidForFieldText val=&quot;0&quot; /&gt;&lt;Image&gt;&lt;filename val=&quot;E:\breeze\content\14339732\1962190371-1\input\breezo\data\asimages\{641ae524-0900-40c1-a1ba-c05df1052de0}.png&quot; /&gt;&lt;left val=&quot;103&quot; /&gt;&lt;top val=&quot;27&quot; /&gt;&lt;width val=&quot;537&quot; /&gt;&lt;height val=&quot;35&quot; /&gt;&lt;hasText val=&quot;1&quot; /&gt;&lt;/Image&gt;&lt;/ThreeDShapeInfo&gt;"/>
  <p:tag name="PRESENTER_SHAPETEXTINFO" val="&lt;ShapeTextInfo&gt;&lt;TableIndex row=&quot;-1&quot; col=&quot;-1&quot;&gt;&lt;linesCount val=&quot;1&quot; /&gt;&lt;lineCharCount val=&quot;26&quot; /&gt;&lt;/TableIndex&gt;&lt;/ShapeTextInfo&gt;"/>
</p:tagLst>
</file>

<file path=ppt/tags/tag789.xml><?xml version="1.0" encoding="utf-8"?>
<p:tagLst xmlns:p="http://schemas.openxmlformats.org/presentationml/2006/main">
  <p:tag name="PRESENTER_SHAPEINFO" val="&lt;ThreeDShapeInfo&gt;&lt;uuid val=&quot;{97f8d697-29b2-49d2-aab9-ed42e2290bc1}&quot; /&gt;&lt;isInvalidForFieldText val=&quot;0&quot; /&gt;&lt;Image&gt;&lt;filename val=&quot;E:\breeze\content\14339732\1962190371-1\input\breezo\data\asimages\{97f8d697-29b2-49d2-aab9-ed42e2290bc1}.png&quot; /&gt;&lt;left val=&quot;83&quot; /&gt;&lt;top val=&quot;118&quot; /&gt;&lt;width val=&quot;1114&quot; /&gt;&lt;height val=&quot;377&quot; /&gt;&lt;hasText val=&quot;1&quot; /&gt;&lt;/Image&gt;&lt;/ThreeDShapeInfo&gt;"/>
  <p:tag name="PRESENTER_SHAPETEXTINFO" val="&lt;ShapeTextInfo&gt;&lt;TableIndex row=&quot;-1&quot; col=&quot;-1&quot;&gt;&lt;linesCount val=&quot;1&quot; /&gt;&lt;lineCharCount val=&quot;48&quot; /&gt;&lt;/TableIndex&gt;&lt;/ShapeTextInfo&gt;"/>
</p:tagLst>
</file>

<file path=ppt/tags/tag79.xml><?xml version="1.0" encoding="utf-8"?>
<p:tagLst xmlns:p="http://schemas.openxmlformats.org/presentationml/2006/main">
  <p:tag name="PRESENTER_SHAPEINFO" val="&lt;ThreeDShapeInfo&gt;&lt;uuid val=&quot;{6c1e492d-cf52-4190-8597-a7b095167f22}&quot; /&gt;&lt;isInvalidForFieldText val=&quot;0&quot; /&gt;&lt;Image&gt;&lt;filename val=&quot;E:\breeze\content\14339732\1962190371-1\input\breezo\data\asimages\{6c1e492d-cf52-4190-8597-a7b095167f22}.png&quot; /&gt;&lt;left val=&quot;11&quot; /&gt;&lt;top val=&quot;23&quot; /&gt;&lt;width val=&quot;26&quot; /&gt;&lt;height val=&quot;46&quot; /&gt;&lt;hasText val=&quot;1&quot; /&gt;&lt;/Image&gt;&lt;/ThreeDShapeInfo&gt;"/>
</p:tagLst>
</file>

<file path=ppt/tags/tag790.xml><?xml version="1.0" encoding="utf-8"?>
<p:tagLst xmlns:p="http://schemas.openxmlformats.org/presentationml/2006/main">
  <p:tag name="PRESENTER_SHAPEINFO" val="&lt;ThreeDShapeInfo&gt;&lt;uuid val=&quot;{cc28d653-cb06-4771-8996-b5f9708e1a80}&quot; /&gt;&lt;isInvalidForFieldText val=&quot;0&quot; /&gt;&lt;Image&gt;&lt;filename val=&quot;E:\breeze\content\14339732\1962190371-1\input\breezo\data\asimages\{cc28d653-cb06-4771-8996-b5f9708e1a80}.png&quot; /&gt;&lt;left val=&quot;249&quot; /&gt;&lt;top val=&quot;568&quot; /&gt;&lt;width val=&quot;785&quot; /&gt;&lt;height val=&quot;48&quot; /&gt;&lt;hasText val=&quot;1&quot; /&gt;&lt;/Image&gt;&lt;/ThreeDShapeInfo&gt;"/>
  <p:tag name="PRESENTER_SHAPETEXTINFO" val="&lt;ShapeTextInfo&gt;&lt;TableIndex row=&quot;-1&quot; col=&quot;-1&quot;&gt;&lt;linesCount val=&quot;1&quot; /&gt;&lt;lineCharCount val=&quot;37&quot; /&gt;&lt;/TableIndex&gt;&lt;/ShapeTextInfo&gt;"/>
</p:tagLst>
</file>

<file path=ppt/tags/tag791.xml><?xml version="1.0" encoding="utf-8"?>
<p:tagLst xmlns:p="http://schemas.openxmlformats.org/presentationml/2006/main">
  <p:tag name="HTML_SHAPEINFO" val="&lt;SlideThumbPath val=&quot;SlideTemp.PNG&quot;/&gt;"/>
</p:tagLst>
</file>

<file path=ppt/tags/tag792.xml><?xml version="1.0" encoding="utf-8"?>
<p:tagLst xmlns:p="http://schemas.openxmlformats.org/presentationml/2006/main">
  <p:tag name="PRESENTER_SHAPEINFO" val="&lt;ThreeDShapeInfo&gt;&lt;uuid val=&quot;{a583d31d-d296-4d8d-9237-729e210bacb9}&quot; /&gt;&lt;isInvalidForFieldText val=&quot;0&quot; /&gt;&lt;Image&gt;&lt;filename val=&quot;E:\breeze\content\14339732\1962190371-1\input\breezo\data\asimages\{a583d31d-d296-4d8d-9237-729e210bacb9}.png&quot; /&gt;&lt;left val=&quot;1218&quot; /&gt;&lt;top val=&quot;679&quot; /&gt;&lt;width val=&quot;23&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793.xml><?xml version="1.0" encoding="utf-8"?>
<p:tagLst xmlns:p="http://schemas.openxmlformats.org/presentationml/2006/main">
  <p:tag name="PRESENTER_SHAPEINFO" val="&lt;ThreeDShapeInfo&gt;&lt;uuid val=&quot;{55468080-0103-435a-990f-ca4280a387a5}&quot; /&gt;&lt;isInvalidForFieldText val=&quot;0&quot; /&gt;&lt;Image&gt;&lt;filename val=&quot;E:\breeze\content\14339732\1962190371-1\input\breezo\data\asimages\{55468080-0103-435a-990f-ca4280a387a5}.png&quot; /&gt;&lt;left val=&quot;97&quot; /&gt;&lt;top val=&quot;336&quot; /&gt;&lt;width val=&quot;533&quot; /&gt;&lt;height val=&quot;52&quot; /&gt;&lt;hasText val=&quot;1&quot; /&gt;&lt;/Image&gt;&lt;/ThreeDShapeInfo&gt;"/>
  <p:tag name="PRESENTER_SHAPETEXTINFO" val="&lt;ShapeTextInfo&gt;&lt;TableIndex row=&quot;-1&quot; col=&quot;-1&quot;&gt;&lt;linesCount val=&quot;1&quot; /&gt;&lt;lineCharCount val=&quot;21&quot; /&gt;&lt;/TableIndex&gt;&lt;/ShapeTextInfo&gt;"/>
</p:tagLst>
</file>

<file path=ppt/tags/tag794.xml><?xml version="1.0" encoding="utf-8"?>
<p:tagLst xmlns:p="http://schemas.openxmlformats.org/presentationml/2006/main">
  <p:tag name="HTML_SHAPEINFO" val="&lt;SlideThumbPath val=&quot;SlideTemp.PNG&quot;/&gt;"/>
</p:tagLst>
</file>

<file path=ppt/tags/tag795.xml><?xml version="1.0" encoding="utf-8"?>
<p:tagLst xmlns:p="http://schemas.openxmlformats.org/presentationml/2006/main">
  <p:tag name="PRESENTER_SHAPEINFO" val="&lt;ThreeDShapeInfo&gt;&lt;uuid val=&quot;{71b0c0f0-8cbb-4ecb-9004-76ef093d0999}&quot; /&gt;&lt;isInvalidForFieldText val=&quot;0&quot; /&gt;&lt;Image&gt;&lt;filename val=&quot;E:\breeze\content\14339732\1962190371-1\input\breezo\data\asimages\{71b0c0f0-8cbb-4ecb-9004-76ef093d0999}.png&quot; /&gt;&lt;left val=&quot;1218&quot; /&gt;&lt;top val=&quot;679&quot; /&gt;&lt;width val=&quot;22&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796.xml><?xml version="1.0" encoding="utf-8"?>
<p:tagLst xmlns:p="http://schemas.openxmlformats.org/presentationml/2006/main">
  <p:tag name="PRESENTER_SHAPEINFO" val="&lt;ThreeDShapeInfo&gt;&lt;uuid val=&quot;{83ac9775-2c57-4260-9864-cb8be934ce61}&quot; /&gt;&lt;isInvalidForFieldText val=&quot;0&quot; /&gt;&lt;Image&gt;&lt;filename val=&quot;E:\breeze\content\14339732\1962190371-1\input\breezo\data\asimages\{83ac9775-2c57-4260-9864-cb8be934ce61}.png&quot; /&gt;&lt;left val=&quot;106&quot; /&gt;&lt;top val=&quot;27&quot; /&gt;&lt;width val=&quot;464&quot; /&gt;&lt;height val=&quot;35&quot; /&gt;&lt;hasText val=&quot;1&quot; /&gt;&lt;/Image&gt;&lt;/ThreeDShapeInfo&gt;"/>
  <p:tag name="PRESENTER_SHAPETEXTINFO" val="&lt;ShapeTextInfo&gt;&lt;TableIndex row=&quot;-1&quot; col=&quot;-1&quot;&gt;&lt;linesCount val=&quot;1&quot; /&gt;&lt;lineCharCount val=&quot;23&quot; /&gt;&lt;/TableIndex&gt;&lt;/ShapeTextInfo&gt;"/>
</p:tagLst>
</file>

<file path=ppt/tags/tag797.xml><?xml version="1.0" encoding="utf-8"?>
<p:tagLst xmlns:p="http://schemas.openxmlformats.org/presentationml/2006/main">
  <p:tag name="PRESENTER_SHAPEINFO" val="&lt;ThreeDShapeInfo&gt;&lt;uuid val=&quot;{eb932eed-c28a-457c-947f-911c8770a887}&quot; /&gt;&lt;isInvalidForFieldText val=&quot;0&quot; /&gt;&lt;Image&gt;&lt;filename val=&quot;E:\breeze\content\14339732\1962190371-1\input\breezo\data\asimages\{eb932eed-c28a-457c-947f-911c8770a887}.png&quot; /&gt;&lt;left val=&quot;99&quot; /&gt;&lt;top val=&quot;130&quot; /&gt;&lt;width val=&quot;522&quot; /&gt;&lt;height val=&quot;183&quot; /&gt;&lt;hasText val=&quot;1&quot; /&gt;&lt;/Image&gt;&lt;/ThreeDShapeInfo&gt;"/>
  <p:tag name="PRESENTER_SHAPETEXTINFO" val="&lt;ShapeTextInfo&gt;&lt;TableIndex row=&quot;-1&quot; col=&quot;-1&quot;&gt;&lt;linesCount val=&quot;3&quot; /&gt;&lt;lineCharCount val=&quot;48&quot; /&gt;&lt;lineCharCount val=&quot;111&quot; /&gt;&lt;lineCharCount val=&quot;44&quot; /&gt;&lt;/TableIndex&gt;&lt;/ShapeTextInfo&gt;"/>
</p:tagLst>
</file>

<file path=ppt/tags/tag798.xml><?xml version="1.0" encoding="utf-8"?>
<p:tagLst xmlns:p="http://schemas.openxmlformats.org/presentationml/2006/main">
  <p:tag name="PRESENTER_SHAPEINFO" val="&lt;ThreeDShapeInfo&gt;&lt;uuid val=&quot;{38af316d-43b2-4328-919b-1d2d0ee3cd13}&quot; /&gt;&lt;isInvalidForFieldText val=&quot;0&quot; /&gt;&lt;Image&gt;&lt;filename val=&quot;E:\breeze\content\14339732\1962190371-1\input\breezo\data\asimages\{38af316d-43b2-4328-919b-1d2d0ee3cd13}.png&quot; /&gt;&lt;left val=&quot;660&quot; /&gt;&lt;top val=&quot;130&quot; /&gt;&lt;width val=&quot;525&quot; /&gt;&lt;height val=&quot;343&quot; /&gt;&lt;hasText val=&quot;1&quot; /&gt;&lt;/Image&gt;&lt;/ThreeDShapeInfo&gt;"/>
  <p:tag name="PRESENTER_SHAPETEXTINFO" val="&lt;ShapeTextInfo&gt;&lt;TableIndex row=&quot;-1&quot; col=&quot;-1&quot;&gt;&lt;linesCount val=&quot;5&quot; /&gt;&lt;lineCharCount val=&quot;32&quot; /&gt;&lt;lineCharCount val=&quot;192&quot; /&gt;&lt;lineCharCount val=&quot;40&quot; /&gt;&lt;lineCharCount val=&quot;232&quot; /&gt;&lt;lineCharCount val=&quot;1&quot; /&gt;&lt;/TableIndex&gt;&lt;/ShapeTextInfo&gt;"/>
</p:tagLst>
</file>

<file path=ppt/tags/tag799.xml><?xml version="1.0" encoding="utf-8"?>
<p:tagLst xmlns:p="http://schemas.openxmlformats.org/presentationml/2006/main">
  <p:tag name="PRESENTER_SHAPEINFO" val="&lt;ThreeDShapeInfo&gt;&lt;uuid val=&quot;{268bbed5-06f5-44b6-bf47-0d32f4679f1b}&quot; /&gt;&lt;isInvalidForFieldText val=&quot;0&quot; /&gt;&lt;Image&gt;&lt;filename val=&quot;E:\breeze\content\14339732\1962190371-1\input\breezo\data\asimages\{268bbed5-06f5-44b6-bf47-0d32f4679f1b}.png&quot; /&gt;&lt;left val=&quot;96&quot; /&gt;&lt;top val=&quot;284&quot; /&gt;&lt;width val=&quot;271&quot; /&gt;&lt;height val=&quot;43&quot; /&gt;&lt;hasText val=&quot;1&quot; /&gt;&lt;/Image&gt;&lt;/ThreeDShapeInfo&gt;"/>
  <p:tag name="PRESENTER_SHAPETEXTINFO" val="&lt;ShapeTextInfo&gt;&lt;TableIndex row=&quot;-1&quot; col=&quot;-1&quot;&gt;&lt;linesCount val=&quot;1&quot; /&gt;&lt;lineCharCount val=&quot;1&quot; /&gt;&lt;/TableIndex&gt;&lt;/ShapeTextInfo&gt;"/>
</p:tagLst>
</file>

<file path=ppt/tags/tag8.xml><?xml version="1.0" encoding="utf-8"?>
<p:tagLst xmlns:p="http://schemas.openxmlformats.org/presentationml/2006/main">
  <p:tag name="PRESENTER_SHAPETEXTINFO" val="&lt;ShapeTextInfo&gt;&lt;TableIndex row=&quot;-1&quot; col=&quot;-1&quot;&gt;&lt;linesCount val=&quot;1&quot; /&gt;&lt;lineCharCount val=&quot;3&quot; /&gt;&lt;/TableIndex&gt;&lt;/ShapeTextInfo&gt;"/>
</p:tagLst>
</file>

<file path=ppt/tags/tag80.xml><?xml version="1.0" encoding="utf-8"?>
<p:tagLst xmlns:p="http://schemas.openxmlformats.org/presentationml/2006/main">
  <p:tag name="PRESENTER_SHAPETEXTINFO" val="&lt;ShapeTextInfo&gt;&lt;TableIndex row=&quot;-1&quot; col=&quot;-1&quot;&gt;&lt;linesCount val=&quot;1&quot; /&gt;&lt;lineCharCount val=&quot;3&quot; /&gt;&lt;/TableIndex&gt;&lt;/ShapeTextInfo&gt;"/>
</p:tagLst>
</file>

<file path=ppt/tags/tag800.xml><?xml version="1.0" encoding="utf-8"?>
<p:tagLst xmlns:p="http://schemas.openxmlformats.org/presentationml/2006/main">
  <p:tag name="PRESENTER_SHAPEINFO" val="&lt;ThreeDShapeInfo&gt;&lt;uuid val=&quot;{b3942f42-4568-423c-8352-b2a753aed464}&quot; /&gt;&lt;isInvalidForFieldText val=&quot;0&quot; /&gt;&lt;Image&gt;&lt;filename val=&quot;E:\breeze\content\14339732\1962190371-1\input\breezo\data\asimages\{b3942f42-4568-423c-8352-b2a753aed464}.png&quot; /&gt;&lt;left val=&quot;659&quot; /&gt;&lt;top val=&quot;249&quot; /&gt;&lt;width val=&quot;271&quot; /&gt;&lt;height val=&quot;44&quot; /&gt;&lt;hasText val=&quot;1&quot; /&gt;&lt;/Image&gt;&lt;/ThreeDShapeInfo&gt;"/>
  <p:tag name="PRESENTER_SHAPETEXTINFO" val="&lt;ShapeTextInfo&gt;&lt;TableIndex row=&quot;-1&quot; col=&quot;-1&quot;&gt;&lt;linesCount val=&quot;1&quot; /&gt;&lt;lineCharCount val=&quot;1&quot; /&gt;&lt;/TableIndex&gt;&lt;/ShapeTextInfo&gt;"/>
</p:tagLst>
</file>

<file path=ppt/tags/tag801.xml><?xml version="1.0" encoding="utf-8"?>
<p:tagLst xmlns:p="http://schemas.openxmlformats.org/presentationml/2006/main">
  <p:tag name="PRESENTER_SHAPEINFO" val="&lt;ThreeDShapeInfo&gt;&lt;uuid val=&quot;{889e4593-c098-4751-8497-ad14ef63f84d}&quot; /&gt;&lt;isInvalidForFieldText val=&quot;0&quot; /&gt;&lt;Image&gt;&lt;filename val=&quot;E:\breeze\content\14339732\1962190371-1\input\breezo\data\asimages\{889e4593-c098-4751-8497-ad14ef63f84d}.png&quot; /&gt;&lt;left val=&quot;816&quot; /&gt;&lt;top val=&quot;450&quot; /&gt;&lt;width val=&quot;271&quot; /&gt;&lt;height val=&quot;44&quot; /&gt;&lt;hasText val=&quot;1&quot; /&gt;&lt;/Image&gt;&lt;/ThreeDShapeInfo&gt;"/>
  <p:tag name="PRESENTER_SHAPETEXTINFO" val="&lt;ShapeTextInfo&gt;&lt;TableIndex row=&quot;-1&quot; col=&quot;-1&quot;&gt;&lt;linesCount val=&quot;1&quot; /&gt;&lt;lineCharCount val=&quot;1&quot; /&gt;&lt;/TableIndex&gt;&lt;/ShapeTextInfo&gt;"/>
</p:tagLst>
</file>

<file path=ppt/tags/tag802.xml><?xml version="1.0" encoding="utf-8"?>
<p:tagLst xmlns:p="http://schemas.openxmlformats.org/presentationml/2006/main">
  <p:tag name="ARTICULATE_SLIDE_THUMBNAIL_REFRESH" val="1"/>
  <p:tag name="HTML_SHAPEINFO" val="&lt;SlideThumbPath val=&quot;SlideTemp.PNG&quot;/&gt;"/>
</p:tagLst>
</file>

<file path=ppt/tags/tag803.xml><?xml version="1.0" encoding="utf-8"?>
<p:tagLst xmlns:p="http://schemas.openxmlformats.org/presentationml/2006/main">
  <p:tag name="PRESENTER_SHAPEINFO" val="&lt;ThreeDShapeInfo&gt;&lt;uuid val=&quot;{b623e08a-a3c5-41ca-b073-a4f423dd092d}&quot; /&gt;&lt;isInvalidForFieldText val=&quot;0&quot; /&gt;&lt;Image&gt;&lt;filename val=&quot;E:\breeze\content\14339732\1962190371-1\input\breezo\data\asimages\{b623e08a-a3c5-41ca-b073-a4f423dd092d}.png&quot; /&gt;&lt;left val=&quot;1218&quot; /&gt;&lt;top val=&quot;679&quot; /&gt;&lt;width val=&quot;22&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804.xml><?xml version="1.0" encoding="utf-8"?>
<p:tagLst xmlns:p="http://schemas.openxmlformats.org/presentationml/2006/main">
  <p:tag name="PRESENTER_SHAPEINFO" val="&lt;ThreeDShapeInfo&gt;&lt;uuid val=&quot;{cd644f96-cefc-4849-a242-aca95d9201fe}&quot; /&gt;&lt;isInvalidForFieldText val=&quot;0&quot; /&gt;&lt;Image&gt;&lt;filename val=&quot;E:\breeze\content\14339732\1962190371-1\input\breezo\data\asimages\{cd644f96-cefc-4849-a242-aca95d9201fe}.png&quot; /&gt;&lt;left val=&quot;106&quot; /&gt;&lt;top val=&quot;27&quot; /&gt;&lt;width val=&quot;464&quot; /&gt;&lt;height val=&quot;35&quot; /&gt;&lt;hasText val=&quot;1&quot; /&gt;&lt;/Image&gt;&lt;/ThreeDShapeInfo&gt;"/>
  <p:tag name="PRESENTER_SHAPETEXTINFO" val="&lt;ShapeTextInfo&gt;&lt;TableIndex row=&quot;-1&quot; col=&quot;-1&quot;&gt;&lt;linesCount val=&quot;1&quot; /&gt;&lt;lineCharCount val=&quot;23&quot; /&gt;&lt;/TableIndex&gt;&lt;/ShapeTextInfo&gt;"/>
</p:tagLst>
</file>

<file path=ppt/tags/tag805.xml><?xml version="1.0" encoding="utf-8"?>
<p:tagLst xmlns:p="http://schemas.openxmlformats.org/presentationml/2006/main">
  <p:tag name="PRESENTER_SHAPEINFO" val="&lt;ThreeDShapeInfo&gt;&lt;uuid val=&quot;{a7aa1349-c978-487e-90f7-87643d5a5c6e}&quot; /&gt;&lt;isInvalidForFieldText val=&quot;0&quot; /&gt;&lt;Image&gt;&lt;filename val=&quot;E:\breeze\content\14339732\1962190371-1\input\breezo\data\asimages\{a7aa1349-c978-487e-90f7-87643d5a5c6e}.png&quot; /&gt;&lt;left val=&quot;119&quot; /&gt;&lt;top val=&quot;132&quot; /&gt;&lt;width val=&quot;509&quot; /&gt;&lt;height val=&quot;380&quot; /&gt;&lt;hasText val=&quot;1&quot; /&gt;&lt;/Image&gt;&lt;/ThreeDShapeInfo&gt;"/>
  <p:tag name="PRESENTER_SHAPETEXTINFO" val="&lt;ShapeTextInfo&gt;&lt;TableIndex row=&quot;-1&quot; col=&quot;-1&quot;&gt;&lt;linesCount val=&quot;4&quot; /&gt;&lt;lineCharCount val=&quot;51&quot; /&gt;&lt;lineCharCount val=&quot;148&quot; /&gt;&lt;lineCharCount val=&quot;1&quot; /&gt;&lt;lineCharCount val=&quot;246&quot; /&gt;&lt;/TableIndex&gt;&lt;/ShapeTextInfo&gt;"/>
</p:tagLst>
</file>

<file path=ppt/tags/tag806.xml><?xml version="1.0" encoding="utf-8"?>
<p:tagLst xmlns:p="http://schemas.openxmlformats.org/presentationml/2006/main">
  <p:tag name="PRESENTER_SHAPEINFO" val="&lt;ThreeDShapeInfo&gt;&lt;uuid val=&quot;{9b25bcae-036a-4fa2-a55a-c77a0b36ea9d}&quot; /&gt;&lt;isInvalidForFieldText val=&quot;0&quot; /&gt;&lt;Image&gt;&lt;filename val=&quot;E:\breeze\content\14339732\1962190371-1\input\breezo\data\asimages\{9b25bcae-036a-4fa2-a55a-c77a0b36ea9d}.png&quot; /&gt;&lt;left val=&quot;684&quot; /&gt;&lt;top val=&quot;132&quot; /&gt;&lt;width val=&quot;503&quot; /&gt;&lt;height val=&quot;279&quot; /&gt;&lt;hasText val=&quot;1&quot; /&gt;&lt;/Image&gt;&lt;/ThreeDShapeInfo&gt;"/>
  <p:tag name="PRESENTER_SHAPETEXTINFO" val="&lt;ShapeTextInfo&gt;&lt;TableIndex row=&quot;-1&quot; col=&quot;-1&quot;&gt;&lt;linesCount val=&quot;5&quot; /&gt;&lt;lineCharCount val=&quot;54&quot; /&gt;&lt;lineCharCount val=&quot;147&quot; /&gt;&lt;lineCharCount val=&quot;91&quot; /&gt;&lt;lineCharCount val=&quot;98&quot; /&gt;&lt;lineCharCount val=&quot;5&quot; /&gt;&lt;/TableIndex&gt;&lt;/ShapeTextInfo&gt;"/>
</p:tagLst>
</file>

<file path=ppt/tags/tag807.xml><?xml version="1.0" encoding="utf-8"?>
<p:tagLst xmlns:p="http://schemas.openxmlformats.org/presentationml/2006/main">
  <p:tag name="PRESENTER_SHAPEINFO" val="&lt;ThreeDShapeInfo&gt;&lt;uuid val=&quot;{d6d36973-6f64-4a1e-9822-028693f92b75}&quot; /&gt;&lt;isInvalidForFieldText val=&quot;0&quot; /&gt;&lt;Image&gt;&lt;filename val=&quot;E:\breeze\content\14339732\1962190371-1\input\breezo\data\asimages\{d6d36973-6f64-4a1e-9822-028693f92b75}.png&quot; /&gt;&lt;left val=&quot;96&quot; /&gt;&lt;top val=&quot;220&quot; /&gt;&lt;width val=&quot;271&quot; /&gt;&lt;height val=&quot;43&quot; /&gt;&lt;hasText val=&quot;1&quot; /&gt;&lt;/Image&gt;&lt;/ThreeDShapeInfo&gt;"/>
  <p:tag name="PRESENTER_SHAPETEXTINFO" val="&lt;ShapeTextInfo&gt;&lt;TableIndex row=&quot;-1&quot; col=&quot;-1&quot;&gt;&lt;linesCount val=&quot;1&quot; /&gt;&lt;lineCharCount val=&quot;1&quot; /&gt;&lt;/TableIndex&gt;&lt;/ShapeTextInfo&gt;"/>
</p:tagLst>
</file>

<file path=ppt/tags/tag808.xml><?xml version="1.0" encoding="utf-8"?>
<p:tagLst xmlns:p="http://schemas.openxmlformats.org/presentationml/2006/main">
  <p:tag name="PRESENTER_SHAPEINFO" val="&lt;ThreeDShapeInfo&gt;&lt;uuid val=&quot;{b6353af5-7303-4af0-bea4-dad1acbfd624}&quot; /&gt;&lt;isInvalidForFieldText val=&quot;0&quot; /&gt;&lt;Image&gt;&lt;filename val=&quot;E:\breeze\content\14339732\1962190371-1\input\breezo\data\asimages\{b6353af5-7303-4af0-bea4-dad1acbfd624}.png&quot; /&gt;&lt;left val=&quot;96&quot; /&gt;&lt;top val=&quot;433&quot; /&gt;&lt;width val=&quot;271&quot; /&gt;&lt;height val=&quot;43&quot; /&gt;&lt;hasText val=&quot;1&quot; /&gt;&lt;/Image&gt;&lt;/ThreeDShapeInfo&gt;"/>
  <p:tag name="PRESENTER_SHAPETEXTINFO" val="&lt;ShapeTextInfo&gt;&lt;TableIndex row=&quot;-1&quot; col=&quot;-1&quot;&gt;&lt;linesCount val=&quot;1&quot; /&gt;&lt;lineCharCount val=&quot;1&quot; /&gt;&lt;/TableIndex&gt;&lt;/ShapeTextInfo&gt;"/>
</p:tagLst>
</file>

<file path=ppt/tags/tag809.xml><?xml version="1.0" encoding="utf-8"?>
<p:tagLst xmlns:p="http://schemas.openxmlformats.org/presentationml/2006/main">
  <p:tag name="PRESENTER_SHAPEINFO" val="&lt;ThreeDShapeInfo&gt;&lt;uuid val=&quot;{92b6fa85-40cc-46ba-801d-acdec318272f}&quot; /&gt;&lt;isInvalidForFieldText val=&quot;0&quot; /&gt;&lt;Image&gt;&lt;filename val=&quot;E:\breeze\content\14339732\1962190371-1\input\breezo\data\asimages\{92b6fa85-40cc-46ba-801d-acdec318272f}.png&quot; /&gt;&lt;left val=&quot;659&quot; /&gt;&lt;top val=&quot;273&quot; /&gt;&lt;width val=&quot;271&quot; /&gt;&lt;height val=&quot;43&quot; /&gt;&lt;hasText val=&quot;1&quot; /&gt;&lt;/Image&gt;&lt;/ThreeDShapeInfo&gt;"/>
  <p:tag name="PRESENTER_SHAPETEXTINFO" val="&lt;ShapeTextInfo&gt;&lt;TableIndex row=&quot;-1&quot; col=&quot;-1&quot;&gt;&lt;linesCount val=&quot;1&quot; /&gt;&lt;lineCharCount val=&quot;1&quot; /&gt;&lt;/TableIndex&gt;&lt;/ShapeTextInfo&gt;"/>
</p:tagLst>
</file>

<file path=ppt/tags/tag81.xml><?xml version="1.0" encoding="utf-8"?>
<p:tagLst xmlns:p="http://schemas.openxmlformats.org/presentationml/2006/main">
  <p:tag name="PRESENTER_SHAPETEXTINFO" val="&lt;ShapeTextInfo&gt;&lt;TableIndex row=&quot;-1&quot; col=&quot;-1&quot;&gt;&lt;linesCount val=&quot;1&quot; /&gt;&lt;lineCharCount val=&quot;43&quot; /&gt;&lt;/TableIndex&gt;&lt;/ShapeTextInfo&gt;"/>
</p:tagLst>
</file>

<file path=ppt/tags/tag810.xml><?xml version="1.0" encoding="utf-8"?>
<p:tagLst xmlns:p="http://schemas.openxmlformats.org/presentationml/2006/main">
  <p:tag name="PRESENTER_SHAPEINFO" val="&lt;ThreeDShapeInfo&gt;&lt;uuid val=&quot;{ec97f658-2132-4a4b-b3df-a6b91872471b}&quot; /&gt;&lt;isInvalidForFieldText val=&quot;0&quot; /&gt;&lt;Image&gt;&lt;filename val=&quot;E:\breeze\content\14339732\1962190371-1\input\breezo\data\asimages\{ec97f658-2132-4a4b-b3df-a6b91872471b}.png&quot; /&gt;&lt;left val=&quot;659&quot; /&gt;&lt;top val=&quot;328&quot; /&gt;&lt;width val=&quot;271&quot; /&gt;&lt;height val=&quot;43&quot; /&gt;&lt;hasText val=&quot;1&quot; /&gt;&lt;/Image&gt;&lt;/ThreeDShapeInfo&gt;"/>
  <p:tag name="PRESENTER_SHAPETEXTINFO" val="&lt;ShapeTextInfo&gt;&lt;TableIndex row=&quot;-1&quot; col=&quot;-1&quot;&gt;&lt;linesCount val=&quot;1&quot; /&gt;&lt;lineCharCount val=&quot;1&quot; /&gt;&lt;/TableIndex&gt;&lt;/ShapeTextInfo&gt;"/>
</p:tagLst>
</file>

<file path=ppt/tags/tag811.xml><?xml version="1.0" encoding="utf-8"?>
<p:tagLst xmlns:p="http://schemas.openxmlformats.org/presentationml/2006/main">
  <p:tag name="ARTICULATE_SLIDE_THUMBNAIL_REFRESH" val="1"/>
  <p:tag name="HTML_SHAPEINFO" val="&lt;SlideThumbPath val=&quot;SlideTemp.PNG&quot;/&gt;"/>
</p:tagLst>
</file>

<file path=ppt/tags/tag812.xml><?xml version="1.0" encoding="utf-8"?>
<p:tagLst xmlns:p="http://schemas.openxmlformats.org/presentationml/2006/main">
  <p:tag name="PRESENTER_SHAPEINFO" val="&lt;ThreeDShapeInfo&gt;&lt;uuid val=&quot;{61df2c71-922b-41cc-91a9-1bb48bfc2dec}&quot; /&gt;&lt;isInvalidForFieldText val=&quot;0&quot; /&gt;&lt;Image&gt;&lt;filename val=&quot;E:\breeze\content\14339732\1962190371-1\input\breezo\data\asimages\{61df2c71-922b-41cc-91a9-1bb48bfc2dec}.png&quot; /&gt;&lt;left val=&quot;1218&quot; /&gt;&lt;top val=&quot;679&quot; /&gt;&lt;width val=&quot;22&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813.xml><?xml version="1.0" encoding="utf-8"?>
<p:tagLst xmlns:p="http://schemas.openxmlformats.org/presentationml/2006/main">
  <p:tag name="PRESENTER_SHAPEINFO" val="&lt;ThreeDShapeInfo&gt;&lt;uuid val=&quot;{318169d5-f701-4b85-a129-901fff2448e7}&quot; /&gt;&lt;isInvalidForFieldText val=&quot;0&quot; /&gt;&lt;Image&gt;&lt;filename val=&quot;E:\breeze\content\14339732\1962190371-1\input\breezo\data\asimages\{318169d5-f701-4b85-a129-901fff2448e7}.png&quot; /&gt;&lt;left val=&quot;104&quot; /&gt;&lt;top val=&quot;28&quot; /&gt;&lt;width val=&quot;309&quot; /&gt;&lt;height val=&quot;43&quot; /&gt;&lt;hasText val=&quot;1&quot; /&gt;&lt;/Image&gt;&lt;/ThreeDShapeInfo&gt;"/>
  <p:tag name="PRESENTER_SHAPETEXTINFO" val="&lt;ShapeTextInfo&gt;&lt;TableIndex row=&quot;-1&quot; col=&quot;-1&quot;&gt;&lt;linesCount val=&quot;1&quot; /&gt;&lt;lineCharCount val=&quot;14&quot; /&gt;&lt;/TableIndex&gt;&lt;/ShapeTextInfo&gt;"/>
</p:tagLst>
</file>

<file path=ppt/tags/tag814.xml><?xml version="1.0" encoding="utf-8"?>
<p:tagLst xmlns:p="http://schemas.openxmlformats.org/presentationml/2006/main">
  <p:tag name="PRESENTER_SHAPEINFO" val="&lt;ThreeDShapeInfo&gt;&lt;uuid val=&quot;{e088d51b-0b65-408a-9142-c0fedc1eecb2}&quot; /&gt;&lt;isInvalidForFieldText val=&quot;0&quot; /&gt;&lt;Image&gt;&lt;filename val=&quot;E:\breeze\content\14339732\1962190371-1\input\breezo\data\asimages\{e088d51b-0b65-408a-9142-c0fedc1eecb2}.png&quot; /&gt;&lt;left val=&quot;26&quot; /&gt;&lt;top val=&quot;484&quot; /&gt;&lt;width val=&quot;615&quot; /&gt;&lt;height val=&quot;87&quot; /&gt;&lt;hasText val=&quot;1&quot; /&gt;&lt;/Image&gt;&lt;/ThreeDShapeInfo&gt;"/>
  <p:tag name="PRESENTER_SHAPETEXTINFO" val="&lt;ShapeTextInfo&gt;&lt;TableIndex row=&quot;-1&quot; col=&quot;-1&quot;&gt;&lt;linesCount val=&quot;1&quot; /&gt;&lt;lineCharCount val=&quot;61&quot; /&gt;&lt;/TableIndex&gt;&lt;/ShapeTextInfo&gt;"/>
</p:tagLst>
</file>

<file path=ppt/tags/tag815.xml><?xml version="1.0" encoding="utf-8"?>
<p:tagLst xmlns:p="http://schemas.openxmlformats.org/presentationml/2006/main">
  <p:tag name="PRESENTER_SHAPEINFO" val="&lt;ThreeDShapeInfo&gt;&lt;uuid val=&quot;{ee89aac4-a7aa-4e75-ae06-c4462903d89b}&quot; /&gt;&lt;isInvalidForFieldText val=&quot;0&quot; /&gt;&lt;Image&gt;&lt;filename val=&quot;E:\breeze\content\14339732\1962190371-1\input\breezo\data\asimages\{ee89aac4-a7aa-4e75-ae06-c4462903d89b}.png&quot; /&gt;&lt;left val=&quot;26&quot; /&gt;&lt;top val=&quot;524&quot; /&gt;&lt;width val=&quot;473&quot; /&gt;&lt;height val=&quot;46&quot; /&gt;&lt;hasText val=&quot;1&quot; /&gt;&lt;/Image&gt;&lt;/ThreeDShapeInfo&gt;"/>
  <p:tag name="PRESENTER_SHAPETEXTINFO" val="&lt;ShapeTextInfo&gt;&lt;TableIndex row=&quot;-1&quot; col=&quot;-1&quot;&gt;&lt;linesCount val=&quot;1&quot; /&gt;&lt;lineCharCount val=&quot;1&quot; /&gt;&lt;/TableIndex&gt;&lt;/ShapeTextInfo&gt;"/>
</p:tagLst>
</file>

<file path=ppt/tags/tag816.xml><?xml version="1.0" encoding="utf-8"?>
<p:tagLst xmlns:p="http://schemas.openxmlformats.org/presentationml/2006/main">
  <p:tag name="ARTICULATE_SLIDE_THUMBNAIL_REFRESH" val="1"/>
  <p:tag name="HTML_SHAPEINFO" val="&lt;SlideThumbPath val=&quot;SlideTemp.PNG&quot;/&gt;"/>
</p:tagLst>
</file>

<file path=ppt/tags/tag817.xml><?xml version="1.0" encoding="utf-8"?>
<p:tagLst xmlns:p="http://schemas.openxmlformats.org/presentationml/2006/main">
  <p:tag name="PRESENTER_SHAPEINFO" val="&lt;ThreeDShapeInfo&gt;&lt;uuid val=&quot;{bd18517c-50d2-4cda-99d2-79fcf44e3952}&quot; /&gt;&lt;isInvalidForFieldText val=&quot;0&quot; /&gt;&lt;Image&gt;&lt;filename val=&quot;E:\breeze\content\14339732\1962190371-1\input\breezo\data\asimages\{bd18517c-50d2-4cda-99d2-79fcf44e3952}.png&quot; /&gt;&lt;left val=&quot;1218&quot; /&gt;&lt;top val=&quot;679&quot; /&gt;&lt;width val=&quot;23&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818.xml><?xml version="1.0" encoding="utf-8"?>
<p:tagLst xmlns:p="http://schemas.openxmlformats.org/presentationml/2006/main">
  <p:tag name="PRESENTER_SHAPEINFO" val="&lt;ThreeDShapeInfo&gt;&lt;uuid val=&quot;{d22b0924-c84d-4012-8b3d-eb1bb9ee5310}&quot; /&gt;&lt;isInvalidForFieldText val=&quot;0&quot; /&gt;&lt;Image&gt;&lt;filename val=&quot;E:\breeze\content\14339732\1962190371-1\input\breezo\data\asimages\{d22b0924-c84d-4012-8b3d-eb1bb9ee5310}.png&quot; /&gt;&lt;left val=&quot;105&quot; /&gt;&lt;top val=&quot;29&quot; /&gt;&lt;width val=&quot;213&quot; /&gt;&lt;height val=&quot;33&quot; /&gt;&lt;hasText val=&quot;1&quot; /&gt;&lt;/Image&gt;&lt;/ThreeDShapeInfo&gt;"/>
  <p:tag name="PRESENTER_SHAPETEXTINFO" val="&lt;ShapeTextInfo&gt;&lt;TableIndex row=&quot;-1&quot; col=&quot;-1&quot;&gt;&lt;linesCount val=&quot;1&quot; /&gt;&lt;lineCharCount val=&quot;10&quot; /&gt;&lt;/TableIndex&gt;&lt;/ShapeTextInfo&gt;"/>
</p:tagLst>
</file>

<file path=ppt/tags/tag819.xml><?xml version="1.0" encoding="utf-8"?>
<p:tagLst xmlns:p="http://schemas.openxmlformats.org/presentationml/2006/main">
  <p:tag name="PRESENTER_SHAPEINFO" val="&lt;ThreeDShapeInfo&gt;&lt;uuid val=&quot;{a37b6eaf-1202-42ff-a287-83306c488dc1}&quot; /&gt;&lt;isInvalidForFieldText val=&quot;0&quot; /&gt;&lt;Image&gt;&lt;filename val=&quot;E:\breeze\content\14339732\1962190371-1\input\breezo\data\asimages\{a37b6eaf-1202-42ff-a287-83306c488dc1}.png&quot; /&gt;&lt;left val=&quot;95&quot; /&gt;&lt;top val=&quot;149&quot; /&gt;&lt;width val=&quot;637&quot; /&gt;&lt;height val=&quot;429&quot; /&gt;&lt;hasText val=&quot;1&quot; /&gt;&lt;/Image&gt;&lt;/ThreeDShapeInfo&gt;"/>
  <p:tag name="PRESENTER_SHAPETEXTINFO" val="&lt;ShapeTextInfo&gt;&lt;TableIndex row=&quot;-1&quot; col=&quot;-1&quot;&gt;&lt;linesCount val=&quot;8&quot; /&gt;&lt;lineCharCount val=&quot;1&quot; /&gt;&lt;lineCharCount val=&quot;42&quot; /&gt;&lt;lineCharCount val=&quot;27&quot; /&gt;&lt;lineCharCount val=&quot;23&quot; /&gt;&lt;lineCharCount val=&quot;1&quot; /&gt;&lt;lineCharCount val=&quot;48&quot; /&gt;&lt;lineCharCount val=&quot;26&quot; /&gt;&lt;lineCharCount val=&quot;1&quot; /&gt;&lt;/TableIndex&gt;&lt;/ShapeTextInfo&gt;"/>
</p:tagLst>
</file>

<file path=ppt/tags/tag82.xml><?xml version="1.0" encoding="utf-8"?>
<p:tagLst xmlns:p="http://schemas.openxmlformats.org/presentationml/2006/main">
  <p:tag name="PRESENTER_SHAPETEXTINFO" val="&lt;ShapeTextInfo&gt;&lt;TableIndex row=&quot;-1&quot; col=&quot;-1&quot;&gt;&lt;linesCount val=&quot;1&quot; /&gt;&lt;lineCharCount val=&quot;60&quot; /&gt;&lt;/TableIndex&gt;&lt;/ShapeTextInfo&gt;"/>
</p:tagLst>
</file>

<file path=ppt/tags/tag820.xml><?xml version="1.0" encoding="utf-8"?>
<p:tagLst xmlns:p="http://schemas.openxmlformats.org/presentationml/2006/main">
  <p:tag name="PRESENTER_SHAPEINFO" val="&lt;ThreeDShapeInfo&gt;&lt;uuid val=&quot;{96bad66c-effc-40bd-8c0e-954118220e08}&quot; /&gt;&lt;isInvalidForFieldText val=&quot;0&quot; /&gt;&lt;Image&gt;&lt;filename val=&quot;E:\breeze\content\14339732\1962190371-1\input\breezo\data\asimages\{96bad66c-effc-40bd-8c0e-954118220e08}.png&quot; /&gt;&lt;left val=&quot;94&quot; /&gt;&lt;top val=&quot;308&quot; /&gt;&lt;width val=&quot;591&quot; /&gt;&lt;height val=&quot;57&quot; /&gt;&lt;hasText val=&quot;1&quot; /&gt;&lt;/Image&gt;&lt;/ThreeDShapeInfo&gt;"/>
  <p:tag name="PRESENTER_SHAPETEXTINFO" val="&lt;ShapeTextInfo&gt;&lt;TableIndex row=&quot;-1&quot; col=&quot;-1&quot;&gt;&lt;linesCount val=&quot;1&quot; /&gt;&lt;lineCharCount val=&quot;1&quot; /&gt;&lt;/TableIndex&gt;&lt;/ShapeTextInfo&gt;"/>
</p:tagLst>
</file>

<file path=ppt/tags/tag821.xml><?xml version="1.0" encoding="utf-8"?>
<p:tagLst xmlns:p="http://schemas.openxmlformats.org/presentationml/2006/main">
  <p:tag name="PRESENTER_SHAPEINFO" val="&lt;ThreeDShapeInfo&gt;&lt;uuid val=&quot;{99d69f33-98cd-4c05-90fc-abc10ed081ad}&quot; /&gt;&lt;isInvalidForFieldText val=&quot;0&quot; /&gt;&lt;Image&gt;&lt;filename val=&quot;E:\breeze\content\14339732\1962190371-1\input\breezo\data\asimages\{99d69f33-98cd-4c05-90fc-abc10ed081ad}.png&quot; /&gt;&lt;left val=&quot;94&quot; /&gt;&lt;top val=&quot;516&quot; /&gt;&lt;width val=&quot;620&quot; /&gt;&lt;height val=&quot;60&quot; /&gt;&lt;hasText val=&quot;1&quot; /&gt;&lt;/Image&gt;&lt;/ThreeDShapeInfo&gt;"/>
  <p:tag name="PRESENTER_SHAPETEXTINFO" val="&lt;ShapeTextInfo&gt;&lt;TableIndex row=&quot;-1&quot; col=&quot;-1&quot;&gt;&lt;linesCount val=&quot;1&quot; /&gt;&lt;lineCharCount val=&quot;1&quot; /&gt;&lt;/TableIndex&gt;&lt;/ShapeTextInfo&gt;"/>
</p:tagLst>
</file>

<file path=ppt/tags/tag822.xml><?xml version="1.0" encoding="utf-8"?>
<p:tagLst xmlns:p="http://schemas.openxmlformats.org/presentationml/2006/main">
  <p:tag name="ARTICULATE_SLIDE_THUMBNAIL_REFRESH" val="1"/>
  <p:tag name="HTML_SHAPEINFO" val="&lt;SlideThumbPath val=&quot;SlideTemp.PNG&quot;/&gt;"/>
</p:tagLst>
</file>

<file path=ppt/tags/tag823.xml><?xml version="1.0" encoding="utf-8"?>
<p:tagLst xmlns:p="http://schemas.openxmlformats.org/presentationml/2006/main">
  <p:tag name="PRESENTER_SHAPEINFO" val="&lt;ThreeDShapeInfo&gt;&lt;uuid val=&quot;{bb3bf5f7-5cec-4c3d-a8a9-135412f75776}&quot; /&gt;&lt;isInvalidForFieldText val=&quot;0&quot; /&gt;&lt;Image&gt;&lt;filename val=&quot;E:\breeze\content\14339732\1962190371-1\input\breezo\data\asimages\{bb3bf5f7-5cec-4c3d-a8a9-135412f75776}.png&quot; /&gt;&lt;left val=&quot;195&quot; /&gt;&lt;top val=&quot;122&quot; /&gt;&lt;width val=&quot;327&quot; /&gt;&lt;height val=&quot;51&quot; /&gt;&lt;hasText val=&quot;1&quot; /&gt;&lt;/Image&gt;&lt;/ThreeDShapeInfo&gt;"/>
  <p:tag name="PRESENTER_SHAPETEXTINFO" val="&lt;ShapeTextInfo&gt;&lt;TableIndex row=&quot;-1&quot; col=&quot;-1&quot;&gt;&lt;linesCount val=&quot;1&quot; /&gt;&lt;lineCharCount val=&quot;10&quot; /&gt;&lt;/TableIndex&gt;&lt;/ShapeTextInfo&gt;"/>
</p:tagLst>
</file>

<file path=ppt/tags/tag824.xml><?xml version="1.0" encoding="utf-8"?>
<p:tagLst xmlns:p="http://schemas.openxmlformats.org/presentationml/2006/main">
  <p:tag name="PRESENTER_SHAPEINFO" val="&lt;ThreeDShapeInfo&gt;&lt;uuid val=&quot;{96920d30-9a24-4d9e-9ae8-12115fa97af9}&quot; /&gt;&lt;isInvalidForFieldText val=&quot;0&quot; /&gt;&lt;Image&gt;&lt;filename val=&quot;E:\breeze\content\14339732\1962190371-1\input\breezo\data\asimages\{96920d30-9a24-4d9e-9ae8-12115fa97af9}.png&quot; /&gt;&lt;left val=&quot;74&quot; /&gt;&lt;top val=&quot;505&quot; /&gt;&lt;width val=&quot;535&quot; /&gt;&lt;height val=&quot;103&quot; /&gt;&lt;hasText val=&quot;1&quot; /&gt;&lt;/Image&gt;&lt;/ThreeDShapeInfo&gt;"/>
  <p:tag name="PRESENTER_SHAPETEXTINFO" val="&lt;ShapeTextInfo&gt;&lt;TableIndex row=&quot;-1&quot; col=&quot;-1&quot;&gt;&lt;linesCount val=&quot;1&quot; /&gt;&lt;lineCharCount val=&quot;82&quot; /&gt;&lt;/TableIndex&gt;&lt;/ShapeTextInfo&gt;"/>
</p:tagLst>
</file>

<file path=ppt/tags/tag825.xml><?xml version="1.0" encoding="utf-8"?>
<p:tagLst xmlns:p="http://schemas.openxmlformats.org/presentationml/2006/main">
  <p:tag name="PRESENTER_SHAPEINFO" val="&lt;ThreeDShapeInfo&gt;&lt;uuid val=&quot;{2d70560f-66f9-437e-b1c0-109ba2e2ed11}&quot; /&gt;&lt;isInvalidForFieldText val=&quot;0&quot; /&gt;&lt;Image&gt;&lt;filename val=&quot;E:\breeze\content\14339732\1962190371-1\input\breezo\data\asimages\{2d70560f-66f9-437e-b1c0-109ba2e2ed11}.png&quot; /&gt;&lt;left val=&quot;76&quot; /&gt;&lt;top val=&quot;684&quot; /&gt;&lt;width val=&quot;513&quot; /&gt;&lt;height val=&quot;25&quot; /&gt;&lt;hasText val=&quot;1&quot; /&gt;&lt;/Image&gt;&lt;/ThreeDShapeInfo&gt;"/>
  <p:tag name="PRESENTER_SHAPETEXTINFO" val="&lt;ShapeTextInfo&gt;&lt;TableIndex row=&quot;-1&quot; col=&quot;-1&quot;&gt;&lt;linesCount val=&quot;1&quot; /&gt;&lt;lineCharCount val=&quot;43&quot; /&gt;&lt;/TableIndex&gt;&lt;/ShapeTextInfo&gt;"/>
</p:tagLst>
</file>

<file path=ppt/tags/tag826.xml><?xml version="1.0" encoding="utf-8"?>
<p:tagLst xmlns:p="http://schemas.openxmlformats.org/presentationml/2006/main">
  <p:tag name="PRESENTER_SHAPEINFO" val="&lt;ThreeDShapeInfo&gt;&lt;uuid val=&quot;{db9badcb-4e90-40ea-ba55-86ab8b1ec8a1}&quot; /&gt;&lt;isInvalidForFieldText val=&quot;0&quot; /&gt;&lt;Image&gt;&lt;filename val=&quot;E:\breeze\content\14339732\1962190371-1\input\breezo\data\asimages\{db9badcb-4e90-40ea-ba55-86ab8b1ec8a1}.png&quot; /&gt;&lt;left val=&quot;282&quot; /&gt;&lt;top val=&quot;676&quot; /&gt;&lt;width val=&quot;271&quot; /&gt;&lt;height val=&quot;44&quot; /&gt;&lt;hasText val=&quot;1&quot; /&gt;&lt;/Image&gt;&lt;/ThreeDShapeInfo&gt;"/>
  <p:tag name="PRESENTER_SHAPETEXTINFO" val="&lt;ShapeTextInfo&gt;&lt;TableIndex row=&quot;-1&quot; col=&quot;-1&quot;&gt;&lt;linesCount val=&quot;1&quot; /&gt;&lt;lineCharCount val=&quot;1&quot; /&gt;&lt;/TableIndex&gt;&lt;/ShapeTextInfo&gt;"/>
</p:tagLst>
</file>

<file path=ppt/tags/tag827.xml><?xml version="1.0" encoding="utf-8"?>
<p:tagLst xmlns:p="http://schemas.openxmlformats.org/presentationml/2006/main">
  <p:tag name="ARTICULATE_SLIDE_THUMBNAIL_REFRESH" val="1"/>
  <p:tag name="HTML_SHAPEINFO" val="&lt;SlideThumbPath val=&quot;SlideTemp.PNG&quot;/&gt;"/>
</p:tagLst>
</file>

<file path=ppt/tags/tag828.xml><?xml version="1.0" encoding="utf-8"?>
<p:tagLst xmlns:p="http://schemas.openxmlformats.org/presentationml/2006/main">
  <p:tag name="ARTICULATE_PROJECT_OPEN" val="0"/>
  <p:tag name="ARTICULATE_SLIDE_COUNT" val="34"/>
  <p:tag name="AS_NET" val="4.0.30319.42000"/>
  <p:tag name="AS_OS" val="Microsoft Windows NT 6.2.9200.0"/>
  <p:tag name="AS_RELEASE_DATE" val="2019.07.14"/>
  <p:tag name="AS_TITLE" val="Aspose.Slides for .NET 4.0"/>
  <p:tag name="AS_VERSION" val="19.7"/>
</p:tagLst>
</file>

<file path=ppt/tags/tag83.xml><?xml version="1.0" encoding="utf-8"?>
<p:tagLst xmlns:p="http://schemas.openxmlformats.org/presentationml/2006/main">
  <p:tag name="PRESENTER_SHAPETEXTINFO" val="&lt;ShapeTextInfo&gt;&lt;TableIndex row=&quot;-1&quot; col=&quot;-1&quot;&gt;&lt;linesCount val=&quot;5&quot; /&gt;&lt;lineCharCount val=&quot;19&quot; /&gt;&lt;lineCharCount val=&quot;9&quot; /&gt;&lt;lineCharCount val=&quot;13&quot; /&gt;&lt;lineCharCount val=&quot;6&quot; /&gt;&lt;lineCharCount val=&quot;5&quot; /&gt;&lt;/TableIndex&gt;&lt;/ShapeTextInfo&gt;"/>
</p:tagLst>
</file>

<file path=ppt/tags/tag84.xml><?xml version="1.0" encoding="utf-8"?>
<p:tagLst xmlns:p="http://schemas.openxmlformats.org/presentationml/2006/main">
  <p:tag name="PRESENTER_SHAPETEXTINFO" val="&lt;ShapeTextInfo&gt;&lt;TableIndex row=&quot;-1&quot; col=&quot;-1&quot;&gt;&lt;linesCount val=&quot;1&quot; /&gt;&lt;lineCharCount val=&quot;60&quot; /&gt;&lt;/TableIndex&gt;&lt;/ShapeTextInfo&gt;"/>
</p:tagLst>
</file>

<file path=ppt/tags/tag85.xml><?xml version="1.0" encoding="utf-8"?>
<p:tagLst xmlns:p="http://schemas.openxmlformats.org/presentationml/2006/main">
  <p:tag name="PRESENTER_SHAPETEXTINFO" val="&lt;ShapeTextInfo&gt;&lt;TableIndex row=&quot;-1&quot; col=&quot;-1&quot;&gt;&lt;linesCount val=&quot;5&quot; /&gt;&lt;lineCharCount val=&quot;19&quot; /&gt;&lt;lineCharCount val=&quot;9&quot; /&gt;&lt;lineCharCount val=&quot;13&quot; /&gt;&lt;lineCharCount val=&quot;6&quot; /&gt;&lt;lineCharCount val=&quot;5&quot; /&gt;&lt;/TableIndex&gt;&lt;/ShapeTextInfo&gt;"/>
</p:tagLst>
</file>

<file path=ppt/tags/tag86.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87.xml><?xml version="1.0" encoding="utf-8"?>
<p:tagLst xmlns:p="http://schemas.openxmlformats.org/presentationml/2006/main">
  <p:tag name="PRESENTER_SHAPEINFO" val="&lt;ThreeDShapeInfo&gt;&lt;uuid val=&quot;{7d5ee5d7-b043-4bbb-9ae6-bdd936f062f8}&quot; /&gt;&lt;isInvalidForFieldText val=&quot;0&quot; /&gt;&lt;Image&gt;&lt;filename val=&quot;E:\breeze\content\14339732\1962190371-1\input\breezo\data\asimages\{7d5ee5d7-b043-4bbb-9ae6-bdd936f062f8}.png&quot; /&gt;&lt;left val=&quot;11&quot; /&gt;&lt;top val=&quot;23&quot; /&gt;&lt;width val=&quot;26&quot; /&gt;&lt;height val=&quot;46&quot; /&gt;&lt;hasText val=&quot;1&quot; /&gt;&lt;/Image&gt;&lt;/ThreeDShapeInfo&gt;"/>
</p:tagLst>
</file>

<file path=ppt/tags/tag88.xml><?xml version="1.0" encoding="utf-8"?>
<p:tagLst xmlns:p="http://schemas.openxmlformats.org/presentationml/2006/main">
  <p:tag name="PRESENTER_SHAPETEXTINFO" val="&lt;ShapeTextInfo&gt;&lt;TableIndex row=&quot;-1&quot; col=&quot;-1&quot;&gt;&lt;linesCount val=&quot;1&quot; /&gt;&lt;lineCharCount val=&quot;3&quot; /&gt;&lt;/TableIndex&gt;&lt;/ShapeTextInfo&gt;"/>
</p:tagLst>
</file>

<file path=ppt/tags/tag89.xml><?xml version="1.0" encoding="utf-8"?>
<p:tagLst xmlns:p="http://schemas.openxmlformats.org/presentationml/2006/main">
  <p:tag name="PRESENTER_SHAPETEXTINFO" val="&lt;ShapeTextInfo&gt;&lt;TableIndex row=&quot;-1&quot; col=&quot;-1&quot;&gt;&lt;linesCount val=&quot;1&quot; /&gt;&lt;lineCharCount val=&quot;43&quot; /&gt;&lt;/TableIndex&gt;&lt;/ShapeTextInfo&gt;"/>
</p:tagLst>
</file>

<file path=ppt/tags/tag9.xml><?xml version="1.0" encoding="utf-8"?>
<p:tagLst xmlns:p="http://schemas.openxmlformats.org/presentationml/2006/main">
  <p:tag name="PRESENTER_SHAPETEXTINFO" val="&lt;ShapeTextInfo&gt;&lt;TableIndex row=&quot;-1&quot; col=&quot;-1&quot;&gt;&lt;linesCount val=&quot;1&quot; /&gt;&lt;lineCharCount val=&quot;32&quot; /&gt;&lt;/TableIndex&gt;&lt;/ShapeTextInfo&gt;"/>
</p:tagLst>
</file>

<file path=ppt/tags/tag90.xml><?xml version="1.0" encoding="utf-8"?>
<p:tagLst xmlns:p="http://schemas.openxmlformats.org/presentationml/2006/main">
  <p:tag name="PRESENTER_SHAPETEXTINFO" val="&lt;ShapeTextInfo&gt;&lt;TableIndex row=&quot;-1&quot; col=&quot;-1&quot;&gt;&lt;linesCount val=&quot;1&quot; /&gt;&lt;lineCharCount val=&quot;60&quot; /&gt;&lt;/TableIndex&gt;&lt;/ShapeTextInfo&gt;"/>
</p:tagLst>
</file>

<file path=ppt/tags/tag91.xml><?xml version="1.0" encoding="utf-8"?>
<p:tagLst xmlns:p="http://schemas.openxmlformats.org/presentationml/2006/main">
  <p:tag name="PRESENTER_SHAPETEXTINFO" val="&lt;ShapeTextInfo&gt;&lt;TableIndex row=&quot;-1&quot; col=&quot;-1&quot;&gt;&lt;linesCount val=&quot;5&quot; /&gt;&lt;lineCharCount val=&quot;19&quot; /&gt;&lt;lineCharCount val=&quot;9&quot; /&gt;&lt;lineCharCount val=&quot;13&quot; /&gt;&lt;lineCharCount val=&quot;6&quot; /&gt;&lt;lineCharCount val=&quot;5&quot; /&gt;&lt;/TableIndex&gt;&lt;/ShapeTextInfo&gt;"/>
</p:tagLst>
</file>

<file path=ppt/tags/tag92.xml><?xml version="1.0" encoding="utf-8"?>
<p:tagLst xmlns:p="http://schemas.openxmlformats.org/presentationml/2006/main">
  <p:tag name="PRESENTER_SHAPETEXTINFO" val="&lt;ShapeTextInfo&gt;&lt;TableIndex row=&quot;-1&quot; col=&quot;-1&quot;&gt;&lt;linesCount val=&quot;1&quot; /&gt;&lt;lineCharCount val=&quot;60&quot; /&gt;&lt;/TableIndex&gt;&lt;/ShapeTextInfo&gt;"/>
</p:tagLst>
</file>

<file path=ppt/tags/tag93.xml><?xml version="1.0" encoding="utf-8"?>
<p:tagLst xmlns:p="http://schemas.openxmlformats.org/presentationml/2006/main">
  <p:tag name="PRESENTER_SHAPETEXTINFO" val="&lt;ShapeTextInfo&gt;&lt;TableIndex row=&quot;-1&quot; col=&quot;-1&quot;&gt;&lt;linesCount val=&quot;5&quot; /&gt;&lt;lineCharCount val=&quot;19&quot; /&gt;&lt;lineCharCount val=&quot;9&quot; /&gt;&lt;lineCharCount val=&quot;13&quot; /&gt;&lt;lineCharCount val=&quot;6&quot; /&gt;&lt;lineCharCount val=&quot;5&quot; /&gt;&lt;/TableIndex&gt;&lt;/ShapeTextInfo&gt;"/>
</p:tagLst>
</file>

<file path=ppt/tags/tag94.xml><?xml version="1.0" encoding="utf-8"?>
<p:tagLst xmlns:p="http://schemas.openxmlformats.org/presentationml/2006/main">
  <p:tag name="PRESENTER_SHAPETEXTINFO" val="&lt;ShapeTextInfo&gt;&lt;TableIndex row=&quot;-1&quot; col=&quot;-1&quot;&gt;&lt;linesCount val=&quot;1&quot; /&gt;&lt;lineCharCount val=&quot;60&quot; /&gt;&lt;/TableIndex&gt;&lt;/ShapeTextInfo&gt;"/>
</p:tagLst>
</file>

<file path=ppt/tags/tag95.xml><?xml version="1.0" encoding="utf-8"?>
<p:tagLst xmlns:p="http://schemas.openxmlformats.org/presentationml/2006/main">
  <p:tag name="PRESENTER_SHAPETEXTINFO" val="&lt;ShapeTextInfo&gt;&lt;TableIndex row=&quot;-1&quot; col=&quot;-1&quot;&gt;&lt;linesCount val=&quot;5&quot; /&gt;&lt;lineCharCount val=&quot;19&quot; /&gt;&lt;lineCharCount val=&quot;9&quot; /&gt;&lt;lineCharCount val=&quot;13&quot; /&gt;&lt;lineCharCount val=&quot;6&quot; /&gt;&lt;lineCharCount val=&quot;5&quot; /&gt;&lt;/TableIndex&gt;&lt;/ShapeTextInfo&gt;"/>
</p:tagLst>
</file>

<file path=ppt/tags/tag96.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97.xml><?xml version="1.0" encoding="utf-8"?>
<p:tagLst xmlns:p="http://schemas.openxmlformats.org/presentationml/2006/main">
  <p:tag name="PRESENTER_SHAPEINFO" val="&lt;ThreeDShapeInfo&gt;&lt;uuid val=&quot;{6ffdcf31-453c-4665-8ba3-cb2eed845d30}&quot; /&gt;&lt;isInvalidForFieldText val=&quot;0&quot; /&gt;&lt;Image&gt;&lt;filename val=&quot;E:\breeze\content\14339732\1962190371-1\input\breezo\data\asimages\{6ffdcf31-453c-4665-8ba3-cb2eed845d30}.png&quot; /&gt;&lt;left val=&quot;7&quot; /&gt;&lt;top val=&quot;36&quot; /&gt;&lt;width val=&quot;37&quot; /&gt;&lt;height val=&quot;27&quot; /&gt;&lt;hasText val=&quot;1&quot; /&gt;&lt;/Image&gt;&lt;/ThreeDShapeInfo&gt;"/>
</p:tagLst>
</file>

<file path=ppt/tags/tag98.xml><?xml version="1.0" encoding="utf-8"?>
<p:tagLst xmlns:p="http://schemas.openxmlformats.org/presentationml/2006/main">
  <p:tag name="PRESENTER_SHAPEINFO" val="&lt;ThreeDShapeInfo&gt;&lt;uuid val=&quot;&quot; /&gt;&lt;isInvalidForFieldText val=&quot;0&quot; /&gt;&lt;Image&gt;&lt;filename val=&quot;E:\breeze\content\14339732\1962190371-1\input\breezo\data\asimages\{b2b065b6-6e41-4f18-9012-1c31a8ce23d5}.png&quot; /&gt;&lt;left val=&quot;988&quot; /&gt;&lt;top val=&quot;249&quot; /&gt;&lt;width val=&quot;203&quot; /&gt;&lt;height val=&quot;223&quot; /&gt;&lt;hasText val=&quot;1&quot; /&gt;&lt;/Image&gt;&lt;/ThreeDShapeInfo&gt;"/>
</p:tagLst>
</file>

<file path=ppt/tags/tag99.xml><?xml version="1.0" encoding="utf-8"?>
<p:tagLst xmlns:p="http://schemas.openxmlformats.org/presentationml/2006/main">
  <p:tag name="PRESENTER_SHAPETEXTINFO" val="&lt;ShapeTextInfo&gt;&lt;TableIndex row=&quot;-1&quot; col=&quot;-1&quot;&gt;&lt;linesCount val=&quot;0&quot; /&gt;&lt;/TableIndex&gt;&lt;/ShapeTextInfo&gt;"/>
</p:tagLst>
</file>

<file path=ppt/theme/theme1.xml><?xml version="1.0" encoding="utf-8"?>
<a:theme xmlns:r="http://schemas.openxmlformats.org/officeDocument/2006/relationships" xmlns:a="http://schemas.openxmlformats.org/drawingml/2006/main" name="General Content">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Special Content">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People Slides">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r="http://schemas.openxmlformats.org/officeDocument/2006/relationships" xmlns:a="http://schemas.openxmlformats.org/drawingml/2006/main" name="Interactive Slides">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anose="020f05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panose="020f0502020204030204"/>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6.xml><?xml version="1.0" encoding="utf-8"?>
<a:theme xmlns:r="http://schemas.openxmlformats.org/officeDocument/2006/relationships"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7A7"/>
      </a:hlink>
      <a:folHlink>
        <a:srgbClr val="800080"/>
      </a:folHlink>
    </a:clrScheme>
    <a:fontScheme name="Office">
      <a:majorFont>
        <a:latin typeface="Calibri" panose="020f05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panose="020f0502020204030204"/>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7.xml><?xml version="1.0" encoding="utf-8"?>
<a:theme xmlns:r="http://schemas.openxmlformats.org/officeDocument/2006/relationships"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Lst>
    <a:ext uri="{05A4C25C-085E-4340-85A3-A5531E510DB2}">
      <thm15:themeFamily xmlns:thm15="http://schemas.microsoft.com/office/thememl/2012/main" name="Gallery" id="{BBFCD31E-59A1-489D-B089-A3EAD7CAE12E}" vid="{F5E91637-A7B6-4E27-B710-77DA7014EE1E}"/>
    </a:ext>
  </a:extLst>
</a:theme>
</file>

<file path=ppt/theme/theme8.xml><?xml version="1.0" encoding="utf-8"?>
<a:theme xmlns:r="http://schemas.openxmlformats.org/officeDocument/2006/relationships" xmlns:a="http://schemas.openxmlformats.org/drawingml/2006/main" name="MENTOR THEME">
  <a:themeElements>
    <a:clrScheme name="Custom 3">
      <a:dk1>
        <a:srgbClr val="001217"/>
      </a:dk1>
      <a:lt1>
        <a:srgbClr val="FFFFFF"/>
      </a:lt1>
      <a:dk2>
        <a:srgbClr val="001217"/>
      </a:dk2>
      <a:lt2>
        <a:srgbClr val="DAEAEF"/>
      </a:lt2>
      <a:accent1>
        <a:srgbClr val="D81D1D"/>
      </a:accent1>
      <a:accent2>
        <a:srgbClr val="FFAD28"/>
      </a:accent2>
      <a:accent3>
        <a:srgbClr val="33C1B3"/>
      </a:accent3>
      <a:accent4>
        <a:srgbClr val="0D5F9A"/>
      </a:accent4>
      <a:accent5>
        <a:srgbClr val="FFFFFF"/>
      </a:accent5>
      <a:accent6>
        <a:srgbClr val="001217"/>
      </a:accent6>
      <a:hlink>
        <a:srgbClr val="0563C1"/>
      </a:hlink>
      <a:folHlink>
        <a:srgbClr val="954F72"/>
      </a:folHlink>
    </a:clrScheme>
    <a:fontScheme name="Arial">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MENTOR THEME" id="{FC5D781D-7030-44DB-B3B9-692D983D29B3}" vid="{93A5350E-FDC8-4BDA-B288-2CBBC392300C}"/>
    </a:ext>
  </a:extLst>
</a:theme>
</file>

<file path=ppt/theme/theme9.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r="http://schemas.openxmlformats.org/officeDocument/2006/relationships"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Dividend">
    <a:majorFont>
      <a:latin typeface="Franklin Gothic Demi" panose="020b0502020104020203"/>
      <a:ea typeface="Arial"/>
      <a:cs typeface="Arial"/>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Arial"/>
      <a:cs typeface="Arial"/>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Override>
</file>

<file path=customXml/_rels/item1.xml.rels>&#65279;<?xml version="1.0" encoding="utf-8" standalone="yes"?><Relationships xmlns="http://schemas.openxmlformats.org/package/2006/relationships"><Relationship Id="rId1" Type="http://schemas.openxmlformats.org/officeDocument/2006/relationships/customXmlProps" Target="itemProps1.xml" /></Relationships>
</file>

<file path=customXml/item1.xml><?xml version="1.0" encoding="utf-8"?>
<PAW xmlns="http://www.net-centric.com/PAWPP">
  <Shape xmlns="" ID="RLZAEB6ZdNurhurYVXLDHvIiR50=" pdftag="_x005B_Artifact_x005D_" isBookmarkSet="no" bookmark="no"/>
  <Shape xmlns="" ID="usQImVEubLCEI7VaAFnuokKUPtU=" pdftag="H2" isBookmarkSet="no" bookmark="yes" Order="_x0032_"/>
  <Shape xmlns="" ID="OnAWrYt0quhLgNOVTUCqTaSm4F4=" pdftag="H1" isBookmarkSet="no" bookmark="yes" Order="_x0031_"/>
  <Shape xmlns="" ID="tU8LTbvXCMOPJ0aBfPgFoX5oG18=" pdftag="P" isBookmarkSet="no" bookmark="no" Order="_x0032_"/>
  <Shape xmlns="" ID="GVFZTswW6o80uGMa3+G9JbWt+Zk=" pdftag="H2" isBookmarkSet="no" bookmark="yes" Order="_x0031_"/>
  <Shape xmlns="" ID="7EPJJFWpQLEuP5xrN3A/cLfs9HU=" pdftag="" Order="_x0033_"/>
  <Shape xmlns="" ID="rxOKCJRhAmCH7K3dudDFa2rXTn4=" pdftag="P" isBookmarkSet="no" bookmark="no" Order="_x0032_"/>
  <Shape xmlns="" ID="gqPylL6ho2wS7odMpYoYIYa2EiQ=" Order="_x0033_" formula="no" inline="no" isBookmarkSet="no" bookmark="no" artifact="_x0031_" pdftag="_x005B_Artifact_x005D_" validate="no"/>
  <HyperLink xmlns="" ID="KPBWGTdtJeti1SqD66cGM5zW3v0=960207121109.2_144.6287" plainAltText="www.resource-link-here.com" language=""/>
  <Shape xmlns="" ID="dolWTbxVyO411CxLIWEhGSnICww=" pdftag="H2" isBookmarkSet="no" bookmark="yes" Order="_x0031_"/>
  <Shape xmlns="" ID="5NJ2oKvPVRPrT/Jni/5H0IhCzgg=" Order="_x0033_" pdftag="_x005B_Artifact_x005D_" isBookmarkSet="no" bookmark="no"/>
  <Shape xmlns="" ID="doa4/wsaQAY2kRHE4lb9L3WxQDs=" pdftag="P" isBookmarkSet="no" bookmark="no" Order="_x0033_"/>
  <Shape xmlns="" ID="WAXcf6yxnfNfqX8B64SEuxJsOBc=" pdftag="" Order="_x0035_" artifact="_x0031_" validate="no" formula="no" inline="no"/>
  <Shape xmlns="" ID="J3b5Z4uYPFF7klVGoAb7Ylh7lIQ=" pdftag="P" isBookmarkSet="no" bookmark="no" Order="_x0032_"/>
  <Shape xmlns="" ID="0vAyYN3BoFRXt0wJjH8tZ20n0oc=" pdftag="" Order="_x0033_" artifact="_x0031_" validate="no" formula="no" inline="no"/>
  <Shape xmlns="" ID="3nxAZ7+1+YkMjrtp9jGRD7XI02M=" pdftag="H2" isBookmarkSet="no" bookmark="yes" Order="_x0031_"/>
  <Shape xmlns="" ID="VO0T9TIWhEUR2E8vE9ADTMOYvPQ=" Order="_x0036_" pdftag="_x005B_Artifact_x005D_" isBookmarkSet="no" bookmark="no"/>
  <Shape xmlns="" ID="5na1PGEF59SIxs0ohscBTkfoFNo=" pdftag="P" isBookmarkSet="no" bookmark="no" Order="_x0034_"/>
  <Shape xmlns="" ID="zzit0oLDnOFTIKbfVyDCBN86qPA=" formula="no" inline="no" isBookmarkSet="no" bookmark="no" Order="_x0034_" validate="no" pdftag="_x005B_Artifact_x005D_" artifact="_x0031_"/>
  <Shape xmlns="" ID="gprsu1DBmAusXrSWDeQHHrJVPQI=" pdftag="P" isBookmarkSet="no" bookmark="no" Order="_x0033_"/>
  <Shape xmlns="" ID="/O63WHCg5mFCFOjL4SDmg27caTM=" formula="no" inline="no" isBookmarkSet="no" bookmark="no" Order="_x0033_" validate="no" pdftag="_x005B_Artifact_x005D_" artifact="_x0031_"/>
  <Shape xmlns="" ID="FNX/d5oQ5HbjqT54T9orswsQtGU=" pdftag="P" isBookmarkSet="no" bookmark="no" Order="_x0032_"/>
  <Shape xmlns="" ID="99mEfl0uav/ZrKLy0ZL8v/HsgXw=" formula="no" inline="no" isBookmarkSet="no" bookmark="no" Order="_x0032_" validate="no" pdftag="_x005B_Artifact_x005D_" artifact="_x0031_"/>
  <Shape xmlns="" ID="H8XQwSp/BzpWJ3/DHuiNdhmxAAU=" pdftag="H2" isBookmarkSet="no" bookmark="yes" Order="_x0031_"/>
  <Shape xmlns="" ID="Zz+V1Zub2r8w05TOof22obzymb8=" Order="_x0038_" pdftag="_x005B_Artifact_x005D_" isBookmarkSet="no" bookmark="no"/>
  <Shape xmlns="" ID="b1hQCVNjdTvx5it0oMgqQOcT1PE=" formula="no" inline="no" isBookmarkSet="no" bookmark="no" validate="no" pdftag="P" artifact="_x0030_" Order="_x0032_"/>
  <Shape xmlns="" ID="AT5Et8Kkx8y2On8bDn6oyACaK+8=" pdftag="H2" isBookmarkSet="no" bookmark="yes" Order="_x0031_"/>
  <Shape xmlns="" ID="Hminx6H7XkIX4PStfqsBLx5LUS0=" Order="_x0033_" pdftag="_x005B_Artifact_x005D_" isBookmarkSet="no" bookmark="no"/>
  <Shape xmlns="" ID="5rzPkX0UXwLh7m3v+AgM3UIU1T4=" pdftag="" Order="_x0033_" artifact="_x0031_" validate="no"/>
  <Shape xmlns="" ID="0G2RScKFpC7qL1KgS/rpVqsPHqg=" pdftag="P" isBookmarkSet="no" bookmark="no" Order="_x0032_"/>
  <Shape xmlns="" ID="7jvKBCZGJag7Pz58Z23wKCY4K0M=" pdftag="H2" isBookmarkSet="no" bookmark="yes" Order="_x0031_"/>
  <Shape xmlns="" ID="q5wyTcjrXoegY3s9wiHgpCw4elA=" Order="_x0034_" pdftag="_x005B_Artifact_x005D_" isBookmarkSet="no" bookmark="no"/>
  <Shape xmlns="" ID="YYZK/rqcw1y6FSRhMUky5hCvlBc=" formula="no" inline="no" isBookmarkSet="no" validate="no" bookmark="yes" pdftag="P" artifact="_x0030_" Order="_x0032_"/>
  <Shape xmlns="" ID="jwSUrC2q/ZOxpNQklLjFzGCePU8=" formula="no" inline="no" isBookmarkSet="no" pdftag="H2" artifact="_x0031_" validate="no" bookmark="yes" Order="_x0031_"/>
  <Shape xmlns="" ID="+wi9mXoRr0+AFsr4FgR3eBpy6vU=" Order="_x0033_" pdftag="_x005B_Artifact_x005D_" isBookmarkSet="no" bookmark="no"/>
  <Shape xmlns="" ID="hwf3zyCcplTHtXOY9Im189QrWwo=" formula="no" inline="no" isBookmarkSet="no" bookmark="no" validate="no" pdftag="P" artifact="_x0030_" Order="_x0033_"/>
  <Shape xmlns="" ID="MpKY01aTaxpQc0eLAsRLJD/MwKQ=" formula="no" inline="no" isBookmarkSet="no" bookmark="no" validate="no" pdftag="P" artifact="_x0030_" Order="_x0032_"/>
  <Shape xmlns="" ID="uyWr1sUoDFvTJDyqt6KUS0EW0Lw=" formula="no" inline="no" isBookmarkSet="no" bookmark="no" validate="no" pdftag="H2" artifact="_x0030_" Order="_x0031_"/>
  <Shape xmlns="" ID="nPtlJSRki+B+F0rcRFngxxbgE7g=" Order="_x0034_" pdftag="_x005B_Artifact_x005D_" isBookmarkSet="no" bookmark="no"/>
  <Shape xmlns="" ID="Fj7NIhtyy/JpUgNZC9l9+IPMSf4=" formula="no" inline="no" isBookmarkSet="no" bookmark="no" validate="no" pdftag="P" artifact="_x0030_" Order="_x0033_"/>
  <Shape xmlns="" ID="LHoJzOiMfM+p4HtLBzbIWd7HbCQ=" formula="no" inline="no" isBookmarkSet="no" bookmark="no" validate="no" pdftag="P" artifact="_x0030_" Order="_x0032_"/>
  <Shape xmlns="" ID="/Mrs0I4hjUA5YxESRQO8IZ7Hfgk=" formula="no" inline="no" isBookmarkSet="no" pdftag="H2" artifact="_x0031_" validate="no" bookmark="yes" Order="_x0031_"/>
  <Shape xmlns="" ID="+cohKUOpj0HrdpZk2tZ7Zgn589s=" Order="_x0034_" pdftag="_x005B_Artifact_x005D_" isBookmarkSet="no" bookmark="no"/>
  <Shape xmlns="" ID="S+125fqL22DTAIGYpA2r02jE8QY=" formula="no" inline="no" isBookmarkSet="no" bookmark="no" validate="no" pdftag="P" artifact="_x0030_" Order="_x0035_"/>
  <Shape xmlns="" ID="3YV+panle0zAYt4gWJBxeHOB544=" formula="no" inline="no" isBookmarkSet="no" pdftag="H3" artifact="_x0031_" validate="no" bookmark="yes" Order="_x0034_"/>
  <Shape xmlns="" ID="rVCvDw1qsb8Z8iynXRMi+OtvE0g=" formula="no" inline="no" isBookmarkSet="no" bookmark="no" validate="no" pdftag="P" artifact="_x0030_" Order="_x0033_"/>
  <Shape xmlns="" ID="VbDaZtGLtsE1jP9oUUv31g6DngA=" formula="no" inline="no" isBookmarkSet="no" pdftag="H3" artifact="_x0031_" validate="no" bookmark="yes" Order="_x0032_"/>
  <Shape xmlns="" ID="o2fv8p+gsaQrBpkFAcHYjVp+02k=" formula="no" inline="no" isBookmarkSet="no" pdftag="H2" artifact="_x0031_" validate="no" bookmark="yes" Order="_x0031_"/>
  <Shape xmlns="" ID="yWpDRWi7bg3ZFwAVGkelvXTebU0=" Order="_x0036_" pdftag="_x005B_Artifact_x005D_" isBookmarkSet="no" bookmark="no"/>
  <Shape xmlns="" ID="zvgCYiGZ/lf2Wnjqqgxkx4zW5m8=" formula="no" inline="no" isBookmarkSet="no" pdftag="H2" artifact="_x0031_" validate="no" bookmark="yes" Order="_x0031_"/>
  <Shape xmlns="" ID="DaII41640SDDmnQ3aP7/J+qslzk=" Order="_x0032_" pdftag="_x005B_Artifact_x005D_" isBookmarkSet="no" bookmark="no"/>
  <Shape xmlns="" ID="yhrzvkIa7er1ch3Ot2s6ZILcei4=" Order="_x0031_" pdftag="_x005B_Artifact_x005D_" isBookmarkSet="no" bookmark="no"/>
  <Shape xmlns="" ID="iKX+K45oxn+hayBeJ64dJcmRjOA=" pdftag="" Order="_x0032_" artifact="_x0031_" validate="no"/>
  <Shape xmlns="" ID="vaV70jTf/aBbamn5IhqvyYu1GY4=" pdftag="" Order="_x0033_" artifact="_x0031_" validate="no"/>
  <Shape xmlns="" ID="6JKTfDC64Q+wJxaX1GeGgKODPVs=" pdftag="" Order="_x0031_" artifact="_x0031_" validate="no"/>
  <Shape xmlns="" ID="rqzgzAjEizDeu45qqR4m1QdOd/o=" Order="_x0034_" pdftag="_x005B_Artifact_x005D_" isBookmarkSet="no" bookmark="no"/>
  <Shape xmlns="" ID="oYuwvBx49h4c/qWt3Gl3FZnp68I=" artifact="_x0031_" formula="no" inline="no" pdftag="Figure" isBookmarkSet="no" bookmark="no" validate="no" Order="_x0033_"/>
  <Shape xmlns="" ID="Hx4rxvpCWPz2O34OwcJrXGoRlHM=" formula="no" inline="no" isBookmarkSet="no" pdftag="H3" artifact="_x0031_" validate="no" bookmark="yes" Order="_x0032_"/>
  <Shape xmlns="" ID="rsSAAOGSU0w78cXhI3jMYn/ST5Y=" formula="no" inline="no" isBookmarkSet="no" pdftag="H2" artifact="_x0031_" validate="no" bookmark="yes" Order="_x0031_"/>
  <Shape xmlns="" ID="KJqBtIhCQ8rYP4WdQ03WGwx4+LU=" Order="_x0034_" pdftag="_x005B_Artifact_x005D_" isBookmarkSet="no" bookmark="no"/>
  <Shape xmlns="" ID="NiV5v76YMPyQBnvtZtT1sdqAQY8=" formula="no" inline="no" isBookmarkSet="no" bookmark="no" validate="no" pdftag="P" artifact="_x0030_" Order="_x0034_"/>
  <Shape xmlns="" ID="WJzdn5Quh20Md25SXhQKFzW0T+c=" formula="no" inline="no" isBookmarkSet="no" bookmark="no" validate="no" pdftag="P" artifact="_x0030_" Order="_x0033_"/>
  <Shape xmlns="" ID="2YDhIiKe4zgr425UN9wTzDsYLqE=" formula="no" inline="no" isBookmarkSet="no" validate="no" bookmark="no" pdftag="P" artifact="_x0030_" Order="_x0032_"/>
  <Shape xmlns="" ID="Ob7bDmLgDlHcm4Qm0gQQ4P4QcDA=" formula="no" inline="no" isBookmarkSet="no" validate="no" bookmark="no" pdftag="H2" artifact="_x0030_" Order="_x0031_"/>
  <Shape xmlns="" ID="Hd5lD65ALfvss/U9ltdEnqzf3Z8=" Order="_x0035_" pdftag="_x005B_Artifact_x005D_" isBookmarkSet="no" bookmark="no"/>
  <Shape xmlns="" ID="FwQY7YSFQYuKW2Uvsf10hAMuAPQ=" formula="no" inline="no" isBookmarkSet="no" validate="no" bookmark="no" pdftag="P" artifact="_x0030_" Order="_x0033_"/>
  <Shape xmlns="" ID="zTP/IhRt6Cs3eLMsYABxxrEspdg=" formula="no" inline="no" isBookmarkSet="no" validate="no" bookmark="no" pdftag="H2" artifact="_x0030_" Order="_x0032_"/>
  <Shape xmlns="" ID="F1ZrxBRyoKJNete1VDVItcy3388=" formula="no" inline="no" isBookmarkSet="no" validate="no" bookmark="no" pdftag="P" artifact="_x0030_" Order="_x0031_"/>
  <Shape xmlns="" ID="4pHj/2WXkoOj1YkeFdlSP44DJnI=" Order="_x0034_" pdftag="_x005B_Artifact_x005D_" isBookmarkSet="no" bookmark="no"/>
  <Shape xmlns="" ID="Y7jsqzflfSIurTFoeHcs5T0yLR0=" pdftag="P" isBookmarkSet="no" bookmark="no" Order="_x0032_"/>
  <Shape xmlns="" ID="B3/JEmurMo3XL4t6cC5Ewno1wFc=" formula="no" inline="no" isBookmarkSet="no" validate="no" bookmark="no" pdftag="P" artifact="_x0030_" Order="_x0031_"/>
  <Shape xmlns="" ID="8AG3ZfrORZqUEpsmu86U2TKzTK8=" Order="_x0033_" pdftag="_x005B_Artifact_x005D_" isBookmarkSet="no" bookmark="no"/>
  <Shape xmlns="" ID="z+E+z07tlGpEkx+dTHYI/c0MJTM=" pdftag="P" isBookmarkSet="no" bookmark="no" Order="_x0033_"/>
  <Shape xmlns="" ID="KPBWGTdtJeti1SqD66cGM5zW3v0=" pdftag="P" isBookmarkSet="no" bookmark="no" Order="_x0032_"/>
  <Shape xmlns="" ID="syyBsfrFcz5EvlL5WkYZEC7G7RA=" pdftag="H2" isBookmarkSet="no" bookmark="yes" Order="_x0031_"/>
  <Shape xmlns="" ID="YFhVUROdS74oW2sxpDAch7HB0YY=" Order="_x0034_" pdftag="_x005B_Artifact_x005D_" isBookmarkSet="no" bookmark="no"/>
  <Shape xmlns="" ID="FiIK8fZ0zMYHbU2e/l3n+kdzsHQ=" pdftag="P" isBookmarkSet="no" bookmark="no" Order="_x0033_"/>
  <Shape xmlns="" ID="2tYNTlUE1bf7QhdckUXIL4vvRFk=" pdftag="P" isBookmarkSet="no" bookmark="no" Order="_x0032_"/>
  <Shape xmlns="" ID="EbdF7GdjdcpyR1RjoogdZHYYKS4=" pdftag="P" isBookmarkSet="no" bookmark="no" Order="_x0034_"/>
  <Shape xmlns="" ID="JrYb+runwCfg5moRVOeyOsR/DQk=" pdftag="H2" isBookmarkSet="no" bookmark="yes" Order="_x0031_"/>
  <Shape xmlns="" ID="Usnelripj/UGLIUGk93oYcRU5rE=" Order="_x0035_" pdftag="_x005B_Artifact_x005D_" isBookmarkSet="no" bookmark="no"/>
  <Shape xmlns="" ID="z31fCDdAb1ATKnH741WTDvc6zKU=" pdftag="P" isBookmarkSet="no" bookmark="no" Order="_x0032_"/>
  <Shape xmlns="" ID="Wi5ojySte5TUM8kVwC1nc3vKDlo=" pdftag="H2" isBookmarkSet="no" bookmark="yes" Order="_x0031_"/>
  <Shape xmlns="" ID="RrdAFZl8TymOp5z50VWM17V4ypo=" Order="_x0033_" pdftag="_x005B_Artifact_x005D_" isBookmarkSet="no" bookmark="no"/>
  <Shape xmlns="" ID="uTC+vpMlIwvCH7AKJlYXjUfeGg8=" pdftag="P" isBookmarkSet="no" bookmark="no" Order="_x0032_"/>
  <Shape xmlns="" ID="UvreiWJfmYxhHmDj5pn+PYhiFuw=" pdftag="H2" isBookmarkSet="no" bookmark="yes" Order="_x0031_"/>
  <Shape xmlns="" ID="fVNXS4nPeT9VzUzRfeAh4ncbI1c=" Order="_x0033_" pdftag="_x005B_Artifact_x005D_" isBookmarkSet="no" bookmark="no"/>
  <Shape xmlns="" ID="QoaS/6oTAQExiTtqS2ZqIrTtXkY=" pdftag="P" isBookmarkSet="no" bookmark="no" Order="_x0032_"/>
  <Shape xmlns="" ID="J/j+XPEyCXFcOZU+E9xjRBUygEY=" pdftag="H2" isBookmarkSet="no" bookmark="yes" Order="_x0031_"/>
  <Shape xmlns="" ID="mcgtGDvWvFcCCXXiwX3ciF90gTU=" Order="_x0033_" pdftag="_x005B_Artifact_x005D_" isBookmarkSet="no" bookmark="no"/>
  <Shape xmlns="" ID="ssc7OxPv8ygkQQ+klNMKp7MRSpI=" pdftag="P" isBookmarkSet="no" bookmark="no" Order="_x0032_"/>
  <Shape xmlns="" ID="dERBdn42u/TAloA9HpkAr2xTJvA=" pdftag="H2" isBookmarkSet="no" bookmark="yes" Order="_x0031_"/>
  <Shape xmlns="" ID="sLX62fBltEIiF+g1TaRS6Z2x3es=" Order="_x0033_" pdftag="_x005B_Artifact_x005D_" isBookmarkSet="no" bookmark="no"/>
  <Shape xmlns="" ID="jvArq75eBqjxqRTU6nSXJdHJ0tI=" pdftag="P" isBookmarkSet="no" bookmark="no" Order="_x0033_"/>
  <Shape xmlns="" ID="BNgaIUd7fvOMQ8BSE8GDzCGtU5U=" formula="no" inline="no" isBookmarkSet="no" validate="no" bookmark="no" pdftag="P" artifact="_x0030_" Order="_x0032_"/>
  <Shape xmlns="" ID="hqIFM0lVN5G4n9eAxhAeGVxt4uQ=" pdftag="H2" isBookmarkSet="no" bookmark="yes" Order="_x0031_"/>
  <Shape xmlns="" ID="19GU1nuiGkS/q3or7DQTiVjgP+Q=" formula="no" inline="no" isBookmarkSet="no" validate="no" bookmark="no" pdftag="P" artifact="_x0030_" Order="_x0031_0"/>
  <Shape xmlns="" ID="2dITApOTBecGHgPu6kVp8d+GWHk=" formula="no" inline="no" isBookmarkSet="no" validate="no" bookmark="no" pdftag="P" artifact="_x0030_" Order="_x0039_"/>
  <Shape xmlns="" ID="s66vO61aXc6DjvtTXv1oMzQFsM8=" artifact="_x0031_" formula="no" inline="no" pdftag="Figure" isBookmarkSet="no" validate="no" bookmark="no" Order="_x0038_"/>
  <Shape xmlns="" ID="g8gECMnWX0hKI+ti+nQHlJ+Q/ds=" formula="no" inline="no" isBookmarkSet="no" validate="no" bookmark="no" pdftag="P" artifact="_x0030_" Order="_x0037_"/>
  <Shape xmlns="" ID="LMP7KVpzXSOh3LgFlqWjHNgvNV8=" artifact="_x0031_" formula="no" inline="no" pdftag="Figure" isBookmarkSet="no" validate="no" bookmark="no" Order="_x0036_"/>
  <Shape xmlns="" ID="htgF2r6mb03Ok/En47HKtk9o4lM=" formula="no" inline="no" isBookmarkSet="no" validate="no" bookmark="no" pdftag="P" artifact="_x0030_" Order="_x0035_"/>
  <Shape xmlns="" ID="CzqWRoiBHBXDU9qTCBxdO5Q1idE=" artifact="_x0031_" formula="no" inline="no" pdftag="Figure" isBookmarkSet="no" validate="no" bookmark="no" Order="_x0034_"/>
  <Shape xmlns="" ID="mwIHxNr8b9M5lJenRjAPk8RyAyI=" formula="no" inline="no" isBookmarkSet="no" validate="no" bookmark="no" pdftag="P" artifact="_x0030_" Order="_x0033_"/>
  <Shape xmlns="" ID="fTJXjMg19+f76EJd2lzNNv/UTdA=" artifact="_x0031_" formula="no" inline="no" pdftag="Figure" isBookmarkSet="no" validate="no" bookmark="no" Order="_x0032_"/>
  <Shape xmlns="" ID="cN3KzdXKlHoJV7lOAL+VeKIVxhw=" formula="no" inline="no" isBookmarkSet="no" validate="no" bookmark="no" pdftag="H2" artifact="_x0030_" Order="_x0031_"/>
  <Shape xmlns="" ID="bbNWuAQ9bxatOMnKWE8prGOOA6M=" Order="_x0031_1" pdftag="_x005B_Artifact_x005D_" isBookmarkSet="no" bookmark="no"/>
  <Shape xmlns="" ID="+oPPTAFK6ArQoI1UD8eBE9H/xcI=" formula="no" inline="no" isBookmarkSet="no" validate="no" bookmark="no" pdftag="P" artifact="_x0030_" Order="_x0031_0"/>
  <Shape xmlns="" ID="SYTHXZT0IcQSxmCp6FxXUhXN+Tk=" artifact="_x0031_" formula="no" inline="no" pdftag="Figure" isBookmarkSet="no" validate="no" bookmark="no" Order="_x0039_"/>
  <Shape xmlns="" ID="jVzhp4yjBoES3JoPnYT1bMjNTmc=" formula="no" inline="no" isBookmarkSet="no" validate="no" bookmark="no" pdftag="P" artifact="_x0030_" Order="_x0038_"/>
  <Shape xmlns="" ID="5SHCVqG5kTuf4tCvucF2l9LKwU8=" artifact="_x0031_" formula="no" inline="no" pdftag="Figure" isBookmarkSet="no" validate="no" bookmark="no" Order="_x0037_"/>
  <Shape xmlns="" ID="iSpEglb/fQwZMDLvRAi1tp7OV4U=" formula="no" inline="no" isBookmarkSet="no" validate="no" bookmark="no" pdftag="P" artifact="_x0030_" Order="_x0036_"/>
  <Shape xmlns="" ID="n14NIlORoFMs6r8UQGWmt6ZdqDg=" artifact="_x0031_" formula="no" inline="no" pdftag="Figure" isBookmarkSet="no" validate="no" bookmark="no" Order="_x0035_"/>
  <Shape xmlns="" ID="akQ3xEQAM+PCHFH/+7Rb0nVvVQk=" formula="no" inline="no" isBookmarkSet="no" validate="no" bookmark="no" pdftag="P" artifact="_x0030_" Order="_x0034_"/>
  <Shape xmlns="" ID="CbX2Rrw9+BGKu00EExI6jrh1bXA=" artifact="_x0031_" formula="no" inline="no" pdftag="Figure" isBookmarkSet="no" validate="no" bookmark="no" Order="_x0033_"/>
  <Shape xmlns="" ID="7UQRMexUXA+ZQgilBXa1qkU0Bkc=" formula="no" inline="no" isBookmarkSet="no" validate="no" bookmark="no" pdftag="P" artifact="_x0030_" Order="_x0032_"/>
  <Shape xmlns="" ID="p7AkvmviCeh/qV1pubDpEH8ZDv8=" formula="no" inline="no" isBookmarkSet="no" validate="no" bookmark="no" pdftag="H2" artifact="_x0030_" Order="_x0031_"/>
  <Shape xmlns="" ID="9wjHnySfXT9SLdM+f1F2QTmumDw=" Order="_x0031_1" pdftag="_x005B_Artifact_x005D_" isBookmarkSet="no" bookmark="no"/>
  <Shape xmlns="" ID="cHjfB5mBERKo0tfJgRUIyBsLpZ4=" formula="no" inline="no" isBookmarkSet="no" validate="no" bookmark="no" pdftag="P" artifact="_x0030_" Order="_x0031_1"/>
  <Shape xmlns="" ID="9pohZzMyyPSCWu9AxOP4OqXPEDY=" artifact="_x0031_" formula="no" inline="no" pdftag="Figure" isBookmarkSet="no" validate="no" bookmark="no" Order="_x0031_0"/>
  <Shape xmlns="" ID="ugNN/JWQyEyeiokvPM4oFU75+oA=" formula="no" inline="no" isBookmarkSet="no" validate="no" bookmark="no" pdftag="P" artifact="_x0030_" Order="_x0039_"/>
  <Shape xmlns="" ID="GkyGIZFAW0maSUHtxXfYH9pUVVE=" artifact="_x0031_" formula="no" inline="no" pdftag="Figure" isBookmarkSet="no" validate="no" bookmark="no" Order="_x0038_"/>
  <Shape xmlns="" ID="zTSRV7DzBedLt3bEcKJFbG/wt+o=" formula="no" inline="no" isBookmarkSet="no" validate="no" bookmark="no" pdftag="P" artifact="_x0030_" Order="_x0037_"/>
  <Shape xmlns="" ID="DyYjwnfhxSjTUkb78OB4GKFiBws=" artifact="_x0031_" formula="no" inline="no" pdftag="Figure" isBookmarkSet="no" validate="no" bookmark="no" Order="_x0036_"/>
  <Shape xmlns="" ID="kD+9HQ+kaAIVZGoBBOFXZBaDSyE=" formula="no" inline="no" isBookmarkSet="no" validate="no" bookmark="no" pdftag="P" artifact="_x0030_" Order="_x0035_"/>
  <Shape xmlns="" ID="uTqRkfpK7FLGCYJxXn0/4pqyrsE=" artifact="_x0031_" formula="no" inline="no" pdftag="Figure" isBookmarkSet="no" validate="no" bookmark="no" Order="_x0034_"/>
  <Shape xmlns="" ID="Ett5ajy8F2ZQkvBEhjJ1mh96Z6s=" formula="no" inline="no" isBookmarkSet="no" validate="no" bookmark="no" pdftag="P" artifact="_x0030_" Order="_x0033_"/>
  <Shape xmlns="" ID="LWlghF9dBGVAbMkss8TgP9VC+wk=" formula="no" inline="no" isBookmarkSet="no" Order="_x0032_" validate="no" bookmark="no" pdftag="_x005B_Artifact_x005D_" artifact="_x0031_"/>
  <Shape xmlns="" ID="/V2KfqqKtOhZUimsWgfsxzeT8XA=" formula="no" inline="no" isBookmarkSet="no" validate="no" bookmark="no" pdftag="P" artifact="_x0030_" Order="_x0032_"/>
  <Shape xmlns="" ID="OK8fDlh45cC3FQ3MCsyGt7uDaGA=" formula="no" inline="no" isBookmarkSet="no" validate="no" pdftag="H2" artifact="_x0030_" bookmark="yes" Order="_x0031_"/>
  <Shape xmlns="" ID="C1bPKuZZrVGMynXdV1NZKVeAbiU=" Order="_x0031_3" pdftag="_x005B_Artifact_x005D_" isBookmarkSet="no" bookmark="no"/>
  <Shape xmlns="" ID="B8bbTKojVBhy+xkE9KBnBbMq5WA=" formula="no" inline="no" isBookmarkSet="no" validate="no" bookmark="no" pdftag="P" artifact="_x0030_" Order="_x0039_"/>
  <Shape xmlns="" ID="d0KV4ydMWyrqe46MclLKH1MmEEo=" formula="no" inline="no" isBookmarkSet="no" validate="no" bookmark="no" pdftag="P" artifact="_x0030_" Order="_x0038_"/>
  <Shape xmlns="" ID="UsZNsMp9Xr9Gyyc6dkMCo4D2H5g=" formula="no" inline="no" isBookmarkSet="no" validate="no" bookmark="no" pdftag="P" artifact="_x0030_" Order="_x0037_"/>
  <Shape xmlns="" ID="BTJPnuhZ53YebmSrziZoXMdpS4M=" formula="no" inline="no" isBookmarkSet="no" validate="no" bookmark="no" pdftag="P" artifact="_x0030_" Order="_x0036_"/>
  <Shape xmlns="" ID="ljpiZkm/+QtJ6TtCx0/nMp1KZ8w=" formula="no" inline="no" isBookmarkSet="no" validate="no" bookmark="no" pdftag="P" artifact="_x0030_" Order="_x0035_"/>
  <Shape xmlns="" ID="kZH0Ok5ipkvN0FkAN3j6YtzWZ0o=" formula="no" inline="no" isBookmarkSet="no" validate="no" bookmark="no" pdftag="P" artifact="_x0030_" Order="_x0034_"/>
  <Shape xmlns="" ID="oYbE/k8TZfwS/ihit0l4wfpUf18=" formula="no" inline="no" isBookmarkSet="no" validate="no" bookmark="no" pdftag="P" artifact="_x0030_" Order="_x0033_"/>
  <Shape xmlns="" ID="7q7pqaj5ccuGFUB8xe8K1+9CIbs=" formula="no" inline="no" isBookmarkSet="no" validate="no" bookmark="no" pdftag="P" artifact="_x0030_" Order="_x0032_"/>
  <Shape xmlns="" ID="06fgHE22rbrWIXYLReLUpJlI2Lo=" formula="no" inline="no" isBookmarkSet="no" validate="no" pdftag="H2" artifact="_x0030_" bookmark="yes" Order="_x0031_"/>
  <Shape xmlns="" ID="gnjtE6PO3uYW1fIl6+LjiySPNw8=" Order="_x0031_0" pdftag="_x005B_Artifact_x005D_" isBookmarkSet="no" bookmark="no"/>
  <Shape xmlns="" ID="NZs7ujEul47hYVL3ryCSJ6XrrVg=" formula="no" inline="no" isBookmarkSet="no" validate="no" bookmark="no" pdftag="Figure" artifact="_x0030_" Order="_x0039_"/>
  <Shape xmlns="" ID="VZxKRv9RcZ2K+ddOgs7MbJ209Zo=" artifact="_x0031_" formula="no" inline="no" pdftag="Figure" isBookmarkSet="no" validate="no" bookmark="no" Order="_x0031_0"/>
  <Shape xmlns="" ID="P8o92jFNl+qbMwiC+4jxKRL30AY=" formula="no" inline="no" isBookmarkSet="no" validate="no" bookmark="no" pdftag="P" artifact="_x0030_" Order="_x0031_1"/>
  <Shape xmlns="" ID="sC8UtcO69jkzKmktKABqob0Rgoo=" formula="no" inline="no" isBookmarkSet="no" validate="no" bookmark="no" pdftag="P" artifact="_x0030_" Order="_x0038_"/>
  <Shape xmlns="" ID="WI2UGNvdiveVk/5DceCr1Bbt+5w=" formula="no" inline="no" isBookmarkSet="no" validate="no" bookmark="no" pdftag="P" artifact="_x0030_" Order="_x0037_"/>
  <Shape xmlns="" ID="EbH/7DZ/GaXwMPPvJcAA+fRlNKM=" formula="no" inline="no" isBookmarkSet="no" validate="no" bookmark="no" pdftag="P" artifact="_x0030_" Order="_x0036_"/>
  <Shape xmlns="" ID="Y/ldxXXlU5AN+uYb5N6FRB4JGeg=" formula="no" inline="no" isBookmarkSet="no" validate="no" bookmark="no" pdftag="P" artifact="_x0030_" Order="_x0035_"/>
  <Shape xmlns="" ID="PuZQjrBFOkFDxvBoQ+BkhpdseEQ=" formula="no" inline="no" isBookmarkSet="no" validate="no" bookmark="no" pdftag="P" artifact="_x0030_" Order="_x0034_"/>
  <Shape xmlns="" ID="k5X4i5RvYDgiARcKEkf1+aFlvAI=" formula="no" inline="no" isBookmarkSet="no" validate="no" bookmark="no" pdftag="P" artifact="_x0030_" Order="_x0033_"/>
  <Shape xmlns="" ID="Z5v8HpASDPo/Wz/0q/BGJ6ugT5U=" formula="no" inline="no" isBookmarkSet="no" validate="no" bookmark="no" pdftag="P" artifact="_x0030_" Order="_x0032_"/>
  <Shape xmlns="" ID="qg/yRKvPs8ROT+r1Jk5a31WpY/w=" formula="no" inline="no" isBookmarkSet="no" validate="no" bookmark="no" pdftag="H2" artifact="_x0030_" Order="_x0031_"/>
  <Shape xmlns="" ID="YCxz2RypFb5QpuXgkpj+yuhAraQ=" Order="_x0031_2" pdftag="_x005B_Artifact_x005D_" isBookmarkSet="no" bookmark="no"/>
  <Shape xmlns="" ID="JVaVeqwnrJXcfjyxjN23u6U6YjU=" formula="no" inline="no" isBookmarkSet="no" validate="no" bookmark="no" pdftag="P" artifact="_x0030_" Order="_x0031_1"/>
  <Shape xmlns="" ID="1VYlZJxEhUYoBZrPC1K4brZxD4o=" artifact="_x0031_" formula="no" inline="no" pdftag="Figure" isBookmarkSet="no" validate="no" bookmark="no" Order="_x0031_0"/>
  <Shape xmlns="" ID="fcLbEBweMN1jqvR6XEB80Uzn1vI=" artifact="_x0031_" formula="no" inline="no" pdftag="Figure" isBookmarkSet="no" validate="no" bookmark="no" Order="_x0039_"/>
  <Shape xmlns="" ID="gLvMFMxEiDWTy9xz23vSIMFDq7s=" formula="no" inline="no" isBookmarkSet="no" validate="no" bookmark="no" pdftag="P" artifact="_x0030_" Order="_x0038_"/>
  <Shape xmlns="" ID="OAEemmU3Tf/BYnd4sNW+SnhaUvA=" formula="no" inline="no" isBookmarkSet="no" validate="no" bookmark="no" pdftag="P" artifact="_x0030_" Order="_x0037_"/>
  <Shape xmlns="" ID="56JdV7wQqNvSBwuHfa0UR8rHwds=" formula="no" inline="no" isBookmarkSet="no" validate="no" bookmark="no" pdftag="P" artifact="_x0030_" Order="_x0036_"/>
  <Shape xmlns="" ID="+5RFGTA9WgsU+8IpV9j0zuD5b3Y=" formula="no" inline="no" isBookmarkSet="no" validate="no" bookmark="no" pdftag="P" artifact="_x0030_" Order="_x0035_"/>
  <Shape xmlns="" ID="6pTAVe1s1elbalCQHyEHhZhOka8=" formula="no" inline="no" isBookmarkSet="no" validate="no" bookmark="no" pdftag="P" artifact="_x0030_" Order="_x0034_"/>
  <Shape xmlns="" ID="HZ6wPwmBoY1xi70XpuSBjrgzi4o=" formula="no" inline="no" isBookmarkSet="no" validate="no" bookmark="no" pdftag="P" artifact="_x0030_" Order="_x0033_"/>
  <Shape xmlns="" ID="0DLg+oV8Bq9ALt7YjL8qdjZ92lY=" formula="no" inline="no" isBookmarkSet="no" validate="no" bookmark="no" pdftag="P" artifact="_x0030_" Order="_x0032_"/>
  <Shape xmlns="" ID="4Qpe+3raQyAYzBoBw0jiGi1IBRA=" formula="no" inline="no" isBookmarkSet="no" validate="no" bookmark="no" pdftag="H2" artifact="_x0030_" Order="_x0031_"/>
  <Shape xmlns="" ID="orNo5z6Ai1BHwym5+HcTkzXCzn4=" Order="_x0031_2" pdftag="_x005B_Artifact_x005D_" isBookmarkSet="no" bookmark="no"/>
  <Shape xmlns="" ID="/2+v/OfzjyBI0gyUFEsQZQmakrs=" formula="no" inline="no" isBookmarkSet="no" validate="no" bookmark="no" pdftag="P" artifact="_x0030_" Order="_x0031_1"/>
  <Shape xmlns="" ID="yRia6CFwgu5PColb2v862juIANg=" formula="no" inline="no" isBookmarkSet="no" validate="no" bookmark="no" pdftag="P" artifact="_x0030_" Order="_x0031_0"/>
  <Shape xmlns="" ID="3951gZFeWCNFfOMfr9aJS0dmigQ=" formula="no" inline="no" isBookmarkSet="no" validate="no" bookmark="no" pdftag="P" artifact="_x0030_" Order="_x0039_"/>
  <Shape xmlns="" ID="eCd0QjJtXeBNI7lqnfkbDq03nyA=" formula="no" inline="no" isBookmarkSet="no" validate="no" bookmark="no" pdftag="P" artifact="_x0030_" Order="_x0038_"/>
  <Shape xmlns="" ID="5qHzbrLSJyNopwSGa+U9giIOoU0=" formula="no" inline="no" isBookmarkSet="no" validate="no" bookmark="no" pdftag="P" artifact="_x0030_" Order="_x0037_"/>
  <Shape xmlns="" ID="93Ei1wg2lCAYEXL8hM0eglN+JZw=" formula="no" inline="no" isBookmarkSet="no" validate="no" bookmark="no" pdftag="P" artifact="_x0030_" Order="_x0036_"/>
  <Shape xmlns="" ID="hhUUUIquUZX8CXSx4RvuPtTDJr0=" formula="no" inline="no" isBookmarkSet="no" validate="no" bookmark="no" pdftag="P" artifact="_x0030_" Order="_x0035_"/>
  <Shape xmlns="" ID="PFtooTCc9Is2KZjVM+Rv59rDIF4=" formula="no" inline="no" isBookmarkSet="no" validate="no" bookmark="no" pdftag="P" artifact="_x0030_" Order="_x0034_"/>
  <Shape xmlns="" ID="bTTi1JtL2EY98xvmpEOKXfM7aqI=" formula="no" inline="no" isBookmarkSet="no" validate="no" bookmark="no" pdftag="P" artifact="_x0030_" Order="_x0033_"/>
  <Shape xmlns="" ID="HiPUN43njYDy6A8ebvKutKJeQQI=" formula="no" inline="no" isBookmarkSet="no" validate="no" bookmark="no" pdftag="P" artifact="_x0030_" Order="_x0032_"/>
  <Shape xmlns="" ID="QDWzWr8G+ZvEZ4vu2Nre5OoUAq8=" formula="no" inline="no" isBookmarkSet="no" validate="no" bookmark="no" pdftag="H2" artifact="_x0030_" Order="_x0031_"/>
  <Shape xmlns="" ID="vDRhnoKxdxlVXiqTq9epPUfWCQc=" Order="_x0031_2" pdftag="_x005B_Artifact_x005D_" isBookmarkSet="no" bookmark="no"/>
  <SubText xmlns="" ID="gqPylL6ho2wS7odMpYoYIYa2EiQ=" ActualText=""/>
  <Shape xmlns="" ID="q6QEuKcewaQk+H5NwdvXJ7JOfiU=" isBookmarkSet="no" bookmark="yes" pdftag="P" artifact="_x0030_" Order="_x0032_"/>
  <Shape xmlns="" ID="eJbFegz/OsZ8+LOsEs3W59f6SFE=" Order="_x0033_" pdftag="_x005B_Artifact_x005D_" isBookmarkSet="no" bookmark="no"/>
  <Shape xmlns="" ID="P5/P8zix130QuOoA2x8M1/anwoU=" formula="no" inline="no" isBookmarkSet="no" bookmark="no" Order="_x0034_" validate="no" pdftag="_x005B_Artifact_x005D_" artifact="_x0031_"/>
  <Shape xmlns="" ID="g38tpwtlcldDP1d4Sk0fHMlHfA8=" formula="no" inline="no" isBookmarkSet="no" bookmark="no" Order="_x0032_" validate="no" pdftag="_x005B_Artifact_x005D_" artifact="_x0031_"/>
  <Shape xmlns="" ID="/NGazWuJN+U27SgGNMvP/CBdjIY=" formula="no" inline="no" isBookmarkSet="no" bookmark="no" validate="no" pdftag="P" artifact="_x0030_" Order="_x0033_"/>
  <Shape xmlns="" ID="vHg7ht2qgKojnu0Fl6z4ZxLC0YA=" formula="no" inline="no" isBookmarkSet="no" bookmark="no" validate="no" pdftag="P" artifact="_x0030_" Order="_x0033_"/>
  <Shape xmlns="" ID="087xzxITSNs4wfiZyAhvetOzLGc=" formula="no" inline="no" isBookmarkSet="no" pdftag="H3" artifact="_x0031_" validate="no" bookmark="yes" Order="_x0032_"/>
  <Shape xmlns="" ID="pPciIK89Yvxn43UsZgxeMTQ6jjs=" formula="no" inline="no" isBookmarkSet="no" pdftag="H2" artifact="_x0031_" validate="no" bookmark="yes" Order="_x0031_"/>
  <Shape xmlns="" ID="u+bKl0f3uyLlc1fl7b0P2WS1waI=" Order="_x0033_" pdftag="_x005B_Artifact_x005D_" isBookmarkSet="no" bookmark="no"/>
  <SubText xmlns="" ID="YYZK/rqcw1y6FSRhMUky5hCvlBc=" ActualText=""/>
  <SubText xmlns="" ID="jwSUrC2q/ZOxpNQklLjFzGCePU8=" ActualText=""/>
  <SubText xmlns="" ID="/Mrs0I4hjUA5YxESRQO8IZ7Hfgk=" ActualText=""/>
  <SubText xmlns="" ID="3YV+panle0zAYt4gWJBxeHOB544=" ActualText=""/>
  <SubText xmlns="" ID="VbDaZtGLtsE1jP9oUUv31g6DngA=" ActualText=""/>
  <SubText xmlns="" ID="o2fv8p+gsaQrBpkFAcHYjVp+02k=" ActualText=""/>
  <SubText xmlns="" ID="zvgCYiGZ/lf2Wnjqqgxkx4zW5m8=" ActualText=""/>
  <SubText xmlns="" ID="087xzxITSNs4wfiZyAhvetOzLGc=" ActualText=""/>
  <SubText xmlns="" ID="pPciIK89Yvxn43UsZgxeMTQ6jjs=" ActualText=""/>
  <SubText xmlns="" ID="Hx4rxvpCWPz2O34OwcJrXGoRlHM=" ActualText=""/>
  <SubText xmlns="" ID="rsSAAOGSU0w78cXhI3jMYn/ST5Y=" ActualText=""/>
</PAW>
</file>

<file path=customXml/itemProps1.xml><?xml version="1.0" encoding="utf-8"?>
<ds:datastoreItem xmlns:ds="http://schemas.openxmlformats.org/officeDocument/2006/customXml" ds:itemID="{A870AE42-B7EF-4425-8E23-8E4BA26DAB5C}">
  <ds:schemaRefs>
    <ds:schemaRef ds:uri="http://www.net-centric.com/PAWPP"/>
    <ds:schemaRef ds:uri=""/>
  </ds:schemaRefs>
</ds:datastoreItem>
</file>

<file path=docProps/app.xml><?xml version="1.0" encoding="utf-8"?>
<Properties xmlns:vt="http://schemas.openxmlformats.org/officeDocument/2006/docPropsVTypes" xmlns="http://schemas.openxmlformats.org/officeDocument/2006/extended-properties">
  <Company/>
  <PresentationFormat>Widescreen</PresentationFormat>
  <Paragraphs>560</Paragraphs>
  <Slides>75</Slides>
  <Notes>18</Notes>
  <TotalTime>5845</TotalTime>
  <HiddenSlides>0</HiddenSlides>
  <MMClips>0</MMClips>
  <ScaleCrop>0</ScaleCrop>
  <HeadingPairs>
    <vt:vector baseType="variant" size="6">
      <vt:variant>
        <vt:lpstr>Fonts used</vt:lpstr>
      </vt:variant>
      <vt:variant>
        <vt:i4>18</vt:i4>
      </vt:variant>
      <vt:variant>
        <vt:lpstr>Theme</vt:lpstr>
      </vt:variant>
      <vt:variant>
        <vt:i4>1</vt:i4>
      </vt:variant>
      <vt:variant>
        <vt:lpstr>Slide Titles</vt:lpstr>
      </vt:variant>
      <vt:variant>
        <vt:i4>75</vt:i4>
      </vt:variant>
    </vt:vector>
  </HeadingPairs>
  <TitlesOfParts>
    <vt:vector baseType="lpstr" size="94">
      <vt:lpstr>Arial</vt:lpstr>
      <vt:lpstr>Calibri Light</vt:lpstr>
      <vt:lpstr>Calibri</vt:lpstr>
      <vt:lpstr>Wingdings 3</vt:lpstr>
      <vt:lpstr>Wingdings</vt:lpstr>
      <vt:lpstr>Wingdings 2</vt:lpstr>
      <vt:lpstr>Times New Roman</vt:lpstr>
      <vt:lpstr>Webdings</vt:lpstr>
      <vt:lpstr>Impact</vt:lpstr>
      <vt:lpstr>Gill Sans MT</vt:lpstr>
      <vt:lpstr>Homemade Apple</vt:lpstr>
      <vt:lpstr>Muli Bold Bold</vt:lpstr>
      <vt:lpstr>Muli Regular Bold</vt:lpstr>
      <vt:lpstr>Muli Regular</vt:lpstr>
      <vt:lpstr>Muli Bold</vt:lpstr>
      <vt:lpstr>Franklin Gothic Book</vt:lpstr>
      <vt:lpstr>Franklin Gothic Demi</vt:lpstr>
      <vt:lpstr>Century</vt:lpstr>
      <vt:lpstr>General Content</vt:lpstr>
      <vt:lpstr>Where Are You?</vt:lpstr>
      <vt:lpstr>Staying Connected</vt:lpstr>
      <vt:lpstr>Today’s Moderator</vt:lpstr>
      <vt:lpstr>Today’s Speakers</vt:lpstr>
      <vt:lpstr>Today’s Speakers</vt:lpstr>
      <vt:lpstr>Today’s Speakers</vt:lpstr>
      <vt:lpstr>Today’s Objectives</vt:lpstr>
      <vt:lpstr>Introduction </vt:lpstr>
      <vt:lpstr>WIOA Youth Program COVID-19 Session May 4, 2020</vt:lpstr>
      <vt:lpstr>Highlighted lessons learned </vt:lpstr>
      <vt:lpstr>Virtual Engagement </vt:lpstr>
      <vt:lpstr>PowerPoint Presentation</vt:lpstr>
      <vt:lpstr>Communication Methods</vt:lpstr>
      <vt:lpstr>Sharing Information about your Program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Any Questions?</vt:lpstr>
      <vt:lpstr>Virtual Mentoring </vt:lpstr>
      <vt:lpstr>Virtual Mentoring in the Time of COVID-19 strategies for supporting young people and transitioning mentoring to virtual environments  </vt:lpstr>
      <vt:lpstr>The last four months in the world of mentoring</vt:lpstr>
      <vt:lpstr>COVID-19’s impact on relationships</vt:lpstr>
      <vt:lpstr>Communication during COVID</vt:lpstr>
      <vt:lpstr>For formal mentoring programs…</vt:lpstr>
      <vt:lpstr>What can Workforce Programs and Mentors do? </vt:lpstr>
      <vt:lpstr>Programs should focus on smart, short-term e-mentoring solutions</vt:lpstr>
      <vt:lpstr>For existing workforce-focused mentoring relationships</vt:lpstr>
      <vt:lpstr>For new mentoring relationships</vt:lpstr>
      <vt:lpstr>If you are thinking about shifting long-term to e-mentoring….</vt:lpstr>
      <vt:lpstr>Considerations…</vt:lpstr>
      <vt:lpstr>Resources</vt:lpstr>
      <vt:lpstr>Any questions? </vt:lpstr>
      <vt:lpstr>Virtual Job Fairs  </vt:lpstr>
      <vt:lpstr>100,000
Opportunities  Initiative x  Get Schooled</vt:lpstr>
      <vt:lpstr>OUR HISTORY:</vt:lpstr>
      <vt:lpstr>OUR INTENTION:
An Urgent Response for Urgent Needs</vt:lpstr>
      <vt:lpstr>OUR PARTNERS:</vt:lpstr>
      <vt:lpstr>PRE-FAIR: Spreading  the Word, Prepping  Job Seekers</vt:lpstr>
      <vt:lpstr>THE VFAIR: Job Seeker Experience /	Lobby</vt:lpstr>
      <vt:lpstr>THE VFAIR: Job Seeker Experience /	Trade Show Floor</vt:lpstr>
      <vt:lpstr>THE VFAIR: Job Seeker Experience /	Exhibitor Booth</vt:lpstr>
      <vt:lpstr>THE VFAIR: Job Seeker Experience /	Chat Rooms</vt:lpstr>
      <vt:lpstr>THE VFAIR: Job Seeker Experience /	Chat Rooms</vt:lpstr>
      <vt:lpstr>POST-FAIR: Helping Young Job Seekers Navigate the Process</vt:lpstr>
      <vt:lpstr>THE RESULTS: Biggest Job Fair in Our Five Year History!</vt:lpstr>
      <vt:lpstr>POST-FAIR: Lessons Learned &amp; Key Takeaways</vt:lpstr>
      <vt:lpstr>Any Questions?</vt:lpstr>
      <vt:lpstr>Virtual Work Experience </vt:lpstr>
      <vt:lpstr>Youth Career Connections </vt:lpstr>
      <vt:lpstr>PROGRAM FRAMEWORK AND DESIGN </vt:lpstr>
      <vt:lpstr>6 industry career paths</vt:lpstr>
      <vt:lpstr>Weekly Schedule</vt:lpstr>
      <vt:lpstr>Employer Engagement</vt:lpstr>
      <vt:lpstr>Job readiness training</vt:lpstr>
      <vt:lpstr>Student engagement</vt:lpstr>
      <vt:lpstr>Student experience</vt:lpstr>
      <vt:lpstr>Thank you!</vt:lpstr>
      <vt:lpstr>Questions?</vt:lpstr>
      <vt:lpstr>Solutions</vt:lpstr>
      <vt:lpstr>Virtual Engagement Solutions  </vt:lpstr>
      <vt:lpstr>Technical Assistance Needs</vt:lpstr>
      <vt:lpstr>Highlighted Resources</vt:lpstr>
      <vt:lpstr>Federal Resources: DOL </vt:lpstr>
      <vt:lpstr>Federal Resources: DOL </vt:lpstr>
      <vt:lpstr>Any Questions?</vt:lpstr>
      <vt:lpstr>Contact Us</vt:lpstr>
      <vt:lpstr>Thank You!</vt:lpstr>
    </vt:vector>
  </TitlesOfParts>
  <LinksUpToDate>0</LinksUpToDate>
  <SharedDoc>0</SharedDoc>
  <HyperlinksChanged>0</HyperlinksChanged>
  <Application>Aspose.Slides for .NET</Application>
  <AppVersion>19.0700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PowerPoint Presentation</dc:title>
  <dc:creator>Cheryl Robbins</dc:creator>
  <cp:lastModifiedBy>Hastings, Sara - ETA</cp:lastModifiedBy>
  <cp:revision>325</cp:revision>
  <cp:lastPrinted>2020-07-09T13:25:17.000</cp:lastPrinted>
  <dcterms:created xsi:type="dcterms:W3CDTF">2019-06-21T16:58:05Z</dcterms:created>
  <dcterms:modified xsi:type="dcterms:W3CDTF">2020-07-09T17:27:39Z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rticulateGUID">
    <vt:lpwstr>E3E3652B-E154-4632-AF29-AF74A27B8CCB</vt:lpwstr>
  </property>
  <property fmtid="{D5CDD505-2E9C-101B-9397-08002B2CF9AE}" pid="3" name="ArticulatePath">
    <vt:lpwstr>https://appriver3651000470-my.sharepoint.com/personal/mlamb_mahernet_com/Documents/Marg-WFGPS/Content Thumbnail Images/WFGPS_PPT_Template_20191205</vt:lpwstr>
  </property>
</Properties>
</file>