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Forland" initials="CF" lastIdx="3" clrIdx="0">
    <p:extLst>
      <p:ext uri="{19B8F6BF-5375-455C-9EA6-DF929625EA0E}">
        <p15:presenceInfo xmlns:p15="http://schemas.microsoft.com/office/powerpoint/2012/main" userId="756a90f5ec104add" providerId="Windows Live"/>
      </p:ext>
    </p:extLst>
  </p:cmAuthor>
  <p:cmAuthor id="2" name="Ridley, Neil P - ETA" initials="RNP-E" lastIdx="2" clrIdx="1">
    <p:extLst>
      <p:ext uri="{19B8F6BF-5375-455C-9EA6-DF929625EA0E}">
        <p15:presenceInfo xmlns:p15="http://schemas.microsoft.com/office/powerpoint/2012/main" userId="S-1-5-21-2522062978-2635407418-847139880-69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3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valhub.workforcegps.org/" TargetMode="External"/><Relationship Id="rId2" Type="http://schemas.openxmlformats.org/officeDocument/2006/relationships/hyperlink" Target="https://www.workforcegps.org/events/2020/06/24/20/59/Assessing-and-Expanding-Evaluation-Capacity-through-State-Peer-Learning-Cohorts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874" y="76200"/>
            <a:ext cx="5717478" cy="1164773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Executive Summary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>Event Title: </a:t>
            </a:r>
            <a:r>
              <a:rPr lang="en-US" sz="1200" dirty="0">
                <a:hlinkClick r:id="rId2"/>
              </a:rPr>
              <a:t>Assessing and Expanding Evaluation Capacity through State Peer Learning Cohorts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Date: July 14, 2020</a:t>
            </a:r>
            <a:br>
              <a:rPr lang="en-US" sz="1200" dirty="0"/>
            </a:br>
            <a:r>
              <a:rPr lang="en-US" sz="1200" dirty="0"/>
              <a:t>Moderator(s): </a:t>
            </a:r>
            <a:r>
              <a:rPr lang="en-US" sz="1200" dirty="0">
                <a:solidFill>
                  <a:srgbClr val="7030A0"/>
                </a:solidFill>
              </a:rPr>
              <a:t>Cynthia Forland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Speaker(s): Gloria Salas-Kos, Wayne Gordon, </a:t>
            </a:r>
            <a:r>
              <a:rPr lang="en-US" sz="1200" dirty="0">
                <a:solidFill>
                  <a:srgbClr val="C00000"/>
                </a:solidFill>
              </a:rPr>
              <a:t>Bryan Huebsch</a:t>
            </a:r>
            <a:r>
              <a:rPr lang="en-US" sz="1200" dirty="0"/>
              <a:t>, </a:t>
            </a:r>
            <a:r>
              <a:rPr lang="en-US" sz="1200" dirty="0">
                <a:solidFill>
                  <a:srgbClr val="C00000"/>
                </a:solidFill>
              </a:rPr>
              <a:t>Mark Burgess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852" y="1240973"/>
            <a:ext cx="5600500" cy="4844140"/>
          </a:xfrm>
        </p:spPr>
        <p:txBody>
          <a:bodyPr anchor="t"/>
          <a:lstStyle/>
          <a:p>
            <a:pPr algn="l"/>
            <a:r>
              <a:rPr lang="en-US" sz="1400" i="0" dirty="0" smtClean="0">
                <a:solidFill>
                  <a:schemeClr val="tx1"/>
                </a:solidFill>
              </a:rPr>
              <a:t>As state workforce agencies consider their efforts to conduct evaluations of their programs, this </a:t>
            </a:r>
            <a:r>
              <a:rPr lang="en-US" sz="1400" i="0" dirty="0">
                <a:solidFill>
                  <a:schemeClr val="tx1"/>
                </a:solidFill>
              </a:rPr>
              <a:t>webinar </a:t>
            </a:r>
            <a:r>
              <a:rPr lang="en-US" sz="1400" i="0" dirty="0" smtClean="0">
                <a:solidFill>
                  <a:schemeClr val="tx1"/>
                </a:solidFill>
              </a:rPr>
              <a:t>provides the context for assessing and expanding evaluation capacity.  In short, evaluations matter for program </a:t>
            </a:r>
            <a:r>
              <a:rPr lang="en-US" sz="1400" i="0" dirty="0" smtClean="0">
                <a:solidFill>
                  <a:schemeClr val="tx1"/>
                </a:solidFill>
              </a:rPr>
              <a:t>management </a:t>
            </a:r>
            <a:r>
              <a:rPr lang="en-US" sz="1400" i="0" dirty="0" smtClean="0">
                <a:solidFill>
                  <a:schemeClr val="tx1"/>
                </a:solidFill>
              </a:rPr>
              <a:t>and allow program managers to engage in learning and </a:t>
            </a:r>
            <a:r>
              <a:rPr lang="en-US" sz="1400" i="0" dirty="0" smtClean="0">
                <a:solidFill>
                  <a:schemeClr val="tx1"/>
                </a:solidFill>
              </a:rPr>
              <a:t>doing; </a:t>
            </a:r>
            <a:r>
              <a:rPr lang="en-US" sz="1400" i="0" dirty="0" smtClean="0">
                <a:solidFill>
                  <a:schemeClr val="tx1"/>
                </a:solidFill>
              </a:rPr>
              <a:t>examine short- and long-term outcomes, </a:t>
            </a:r>
            <a:r>
              <a:rPr lang="en-US" sz="1400" i="0" dirty="0" smtClean="0">
                <a:solidFill>
                  <a:schemeClr val="tx1"/>
                </a:solidFill>
              </a:rPr>
              <a:t>and identify impacts; </a:t>
            </a:r>
            <a:r>
              <a:rPr lang="en-US" sz="1400" i="0" dirty="0" smtClean="0">
                <a:solidFill>
                  <a:schemeClr val="tx1"/>
                </a:solidFill>
              </a:rPr>
              <a:t>and support continuous improvement. </a:t>
            </a:r>
          </a:p>
          <a:p>
            <a:pPr algn="l"/>
            <a:r>
              <a:rPr lang="en-US" sz="1400" i="0" dirty="0" smtClean="0">
                <a:solidFill>
                  <a:schemeClr val="tx1"/>
                </a:solidFill>
              </a:rPr>
              <a:t>This webinar introduces the </a:t>
            </a:r>
            <a:r>
              <a:rPr lang="en-US" sz="1400" i="0" dirty="0" smtClean="0">
                <a:solidFill>
                  <a:schemeClr val="tx1"/>
                </a:solidFill>
                <a:hlinkClick r:id="rId3"/>
              </a:rPr>
              <a:t>Evaluation and Research Hub </a:t>
            </a:r>
            <a:r>
              <a:rPr lang="en-US" sz="1400" i="0" dirty="0" smtClean="0">
                <a:solidFill>
                  <a:schemeClr val="tx1"/>
                </a:solidFill>
              </a:rPr>
              <a:t>community of practice on WorkforceGPS to help states and other program managers conduct evaluations, collaborate with partner agencies, and cooperate with national evaluations.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400" i="0" dirty="0" smtClean="0">
                <a:solidFill>
                  <a:schemeClr val="tx1"/>
                </a:solidFill>
              </a:rPr>
              <a:t>Presenters describe the tools available to assess evaluation capacity and develop action plans;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400" i="0" dirty="0" smtClean="0">
                <a:solidFill>
                  <a:schemeClr val="tx1"/>
                </a:solidFill>
              </a:rPr>
              <a:t>They share their experiences with the Evaluation Peer Learning Cohort activities, use the </a:t>
            </a:r>
            <a:r>
              <a:rPr lang="en-US" sz="1400" i="0" dirty="0">
                <a:solidFill>
                  <a:schemeClr val="tx1"/>
                </a:solidFill>
              </a:rPr>
              <a:t>self-assessments of key program elements needed for evaluation readiness, design, and </a:t>
            </a:r>
            <a:r>
              <a:rPr lang="en-US" sz="1400" i="0" dirty="0" smtClean="0">
                <a:solidFill>
                  <a:schemeClr val="tx1"/>
                </a:solidFill>
              </a:rPr>
              <a:t>implementation; and</a:t>
            </a:r>
            <a:endParaRPr lang="en-US" sz="1400" i="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400" i="0" dirty="0" smtClean="0">
                <a:solidFill>
                  <a:schemeClr val="tx1"/>
                </a:solidFill>
              </a:rPr>
              <a:t>They outline </a:t>
            </a:r>
            <a:r>
              <a:rPr lang="en-US" sz="1400" i="0" dirty="0">
                <a:solidFill>
                  <a:schemeClr val="tx1"/>
                </a:solidFill>
              </a:rPr>
              <a:t>the application process for WIOA core partner state teams for the 2020 Evaluation Peer Learning Cohort (EvalPLC). 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843143"/>
              </p:ext>
            </p:extLst>
          </p:nvPr>
        </p:nvGraphicFramePr>
        <p:xfrm>
          <a:off x="6960777" y="1240973"/>
          <a:ext cx="4800298" cy="4823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022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788276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38887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8828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3363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Why Does Evaluation Matter?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3347899"/>
                  </a:ext>
                </a:extLst>
              </a:tr>
              <a:tr h="27154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/>
                        <a:t>Agency</a:t>
                      </a:r>
                      <a:r>
                        <a:rPr lang="en-US" sz="1000" b="1" baseline="0" dirty="0" smtClean="0"/>
                        <a:t> Evaluation Capacity </a:t>
                      </a:r>
                      <a:r>
                        <a:rPr lang="en-US" sz="1000" b="1" dirty="0" smtClean="0"/>
                        <a:t>Polling </a:t>
                      </a:r>
                      <a:r>
                        <a:rPr lang="en-US" sz="1000" b="1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11:40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195715"/>
                  </a:ext>
                </a:extLst>
              </a:tr>
              <a:tr h="32754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Evaluation and </a:t>
                      </a:r>
                      <a:r>
                        <a:rPr lang="en-US" sz="1000" b="1" dirty="0" smtClean="0"/>
                        <a:t>Research Hub Community </a:t>
                      </a:r>
                      <a:r>
                        <a:rPr lang="en-US" sz="1000" b="1" dirty="0"/>
                        <a:t>of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5428346"/>
                  </a:ext>
                </a:extLst>
              </a:tr>
              <a:tr h="277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Why and Where to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16:49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WIOA Evaluation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17:16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Evaluation Toolkit and Self-Assessments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18:34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32656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2019 Evaluation Peer Learning Cohort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22:23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4491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Wisconsin’s EvalPLC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Experience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20:53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4491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Illinois’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EvalPLC Experience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29:09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5706898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2020 Evaluation Peer Learning Cohort: Application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36:29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474935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/>
                        <a:t>Types</a:t>
                      </a:r>
                      <a:r>
                        <a:rPr lang="en-US" sz="1000" b="1" baseline="0" dirty="0" smtClean="0"/>
                        <a:t> of Evaluation Tools and 2020EvalPLC Interest </a:t>
                      </a:r>
                      <a:r>
                        <a:rPr lang="en-US" sz="1000" b="1" dirty="0" smtClean="0"/>
                        <a:t>Polling </a:t>
                      </a:r>
                      <a:r>
                        <a:rPr lang="en-US" sz="1000" b="1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dirty="0"/>
                        <a:t>46:41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652982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/>
                        <a:t>Questions and Evaluation Capacity Building Resources Links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49:51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341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Contact </a:t>
                      </a:r>
                      <a:r>
                        <a:rPr lang="en-US" sz="1000" b="1" dirty="0" smtClean="0"/>
                        <a:t>us and thank</a:t>
                      </a:r>
                      <a:r>
                        <a:rPr lang="en-US" sz="1000" b="1" baseline="0" dirty="0" smtClean="0"/>
                        <a:t> you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55:10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20AE2387EDDA41BFAF6A0FDBDD9A91" ma:contentTypeVersion="12" ma:contentTypeDescription="Create a new document." ma:contentTypeScope="" ma:versionID="90b42bfc6a7160a256306eed38b2636a">
  <xsd:schema xmlns:xsd="http://www.w3.org/2001/XMLSchema" xmlns:xs="http://www.w3.org/2001/XMLSchema" xmlns:p="http://schemas.microsoft.com/office/2006/metadata/properties" xmlns:ns3="ec93857e-4d29-406f-9cd0-4e778a94ef2f" xmlns:ns4="9af58b52-405b-4694-8f7d-687e99e11c7e" targetNamespace="http://schemas.microsoft.com/office/2006/metadata/properties" ma:root="true" ma:fieldsID="314b1310041b93609e1e91e90498e082" ns3:_="" ns4:_="">
    <xsd:import namespace="ec93857e-4d29-406f-9cd0-4e778a94ef2f"/>
    <xsd:import namespace="9af58b52-405b-4694-8f7d-687e99e11c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3857e-4d29-406f-9cd0-4e778a94ef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58b52-405b-4694-8f7d-687e99e11c7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42762B-FB40-4785-9445-A98C88CCC8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62F607-8719-4956-91A4-493CBCE6EF9B}">
  <ds:schemaRefs>
    <ds:schemaRef ds:uri="http://schemas.microsoft.com/office/2006/documentManagement/types"/>
    <ds:schemaRef ds:uri="http://schemas.microsoft.com/office/2006/metadata/properties"/>
    <ds:schemaRef ds:uri="ec93857e-4d29-406f-9cd0-4e778a94ef2f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af58b52-405b-4694-8f7d-687e99e11c7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2ECB9C-4AE7-4FDC-81D1-1A939A140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3857e-4d29-406f-9cd0-4e778a94ef2f"/>
    <ds:schemaRef ds:uri="9af58b52-405b-4694-8f7d-687e99e11c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289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3</vt:lpstr>
      <vt:lpstr>General Content</vt:lpstr>
      <vt:lpstr>Executive Summary Event Title: Assessing and Expanding Evaluation Capacity through State Peer Learning Cohorts Date: July 14, 2020 Moderator(s): Cynthia Forland Speaker(s): Gloria Salas-Kos, Wayne Gordon, Bryan Huebsch, Mark Burgess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Salas-Kos, Gloria - ETA</cp:lastModifiedBy>
  <cp:revision>38</cp:revision>
  <dcterms:created xsi:type="dcterms:W3CDTF">2020-01-08T17:12:44Z</dcterms:created>
  <dcterms:modified xsi:type="dcterms:W3CDTF">2020-07-24T16:52:35Z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0x0101008C20AE2387EDDA41BFAF6A0FDBDD9A91</vt:lpwstr>
  </property>
</Properties>
</file>