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wdp" ContentType="image/vnd.ms-photo"/>
  <Default Extension="png" ContentType="image/png"/>
  <Default Extension="svg" ContentType="image/svg"/>
  <Default Extension="emf" ContentType="image/x-emf"/>
  <Override PartName="/customXml/item1.xml" ContentType="application/xml"/>
  <Override PartName="/customXml/item2.xml" ContentType="application/xml"/>
  <Override PartName="/customXml/item3.xml" ContentType="application/xml"/>
  <Override PartName="/customXml/item4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9.7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6"/>
    <p:sldMasterId id="2147483670" r:id="rId7"/>
    <p:sldMasterId id="2147483658" r:id="rId8"/>
    <p:sldMasterId id="2147483684" r:id="rId9"/>
  </p:sldMasterIdLst>
  <p:notesMasterIdLst>
    <p:notesMasterId r:id="rId10"/>
  </p:notesMasterIdLst>
  <p:sldIdLst>
    <p:sldId id="278" r:id="rId11"/>
    <p:sldId id="256" r:id="rId12"/>
    <p:sldId id="296" r:id="rId13"/>
    <p:sldId id="266" r:id="rId14"/>
    <p:sldId id="295" r:id="rId15"/>
    <p:sldId id="282" r:id="rId16"/>
    <p:sldId id="286" r:id="rId17"/>
    <p:sldId id="310" r:id="rId18"/>
    <p:sldId id="309" r:id="rId19"/>
    <p:sldId id="311" r:id="rId20"/>
    <p:sldId id="312" r:id="rId21"/>
    <p:sldId id="313" r:id="rId22"/>
    <p:sldId id="314" r:id="rId23"/>
    <p:sldId id="323" r:id="rId24"/>
    <p:sldId id="317" r:id="rId25"/>
    <p:sldId id="325" r:id="rId26"/>
    <p:sldId id="327" r:id="rId27"/>
    <p:sldId id="326" r:id="rId28"/>
    <p:sldId id="316" r:id="rId29"/>
    <p:sldId id="320" r:id="rId30"/>
    <p:sldId id="324" r:id="rId31"/>
    <p:sldId id="294" r:id="rId32"/>
    <p:sldId id="281" r:id="rId33"/>
    <p:sldId id="275" r:id="rId34"/>
    <p:sldId id="297" r:id="rId35"/>
  </p:sldIdLst>
  <p:sldSz cx="12192000" cy="6858000"/>
  <p:notesSz cx="6858000" cy="19812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p="http://schemas.openxmlformats.org/presentationml/2006/main">
  <p:cmAuthor id="1" name="Lewis, Shelia F - ETA" initials="LSF-E" lastIdx="0" clrIdx="0">
    <p:extLst>
      <p:ext uri="{19B8F6BF-5375-455C-9EA6-DF929625EA0E}">
        <p15:presenceInfo xmlns:p15="http://schemas.microsoft.com/office/powerpoint/2012/main" userId="S-1-5-21-2522062978-2635407418-847139880-43094" providerId="AD"/>
      </p:ext>
    </p:extLst>
  </p:cmAuthor>
  <p:cmAuthor id="2" name="Eckenroth, Christina - ETA" initials="EC-E" lastIdx="0" clrIdx="1">
    <p:extLst>
      <p:ext uri="{19B8F6BF-5375-455C-9EA6-DF929625EA0E}">
        <p15:presenceInfo xmlns:p15="http://schemas.microsoft.com/office/powerpoint/2012/main" userId="S-1-5-21-2522062978-2635407418-847139880-206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4F4"/>
    <a:srgbClr val="8C8C8C"/>
    <a:srgbClr val="2C52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8A0A45-2FF7-4638-91B2-B2C20835A40D}" v="107" dt="2020-01-16T18:53:19.811"/>
    <p1510:client id="{30480E0D-7EBB-4D6A-8D8A-6D3E954F3844}" v="6" dt="2020-07-23T16:18:17.488"/>
    <p1510:client id="{35F431D2-0ACE-4774-B43D-4E6443377BC5}" v="2" dt="2020-07-27T15:10:25.734"/>
  </p1510:revLst>
</p1510:revInfo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9031" autoAdjust="0"/>
  </p:normalViewPr>
  <p:slideViewPr>
    <p:cSldViewPr snapToGrid="0">
      <p:cViewPr varScale="1">
        <p:scale>
          <a:sx n="43" d="100"/>
          <a:sy n="43" d="100"/>
        </p:scale>
        <p:origin x="17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100"/>
          <a:sy n="1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notesMaster" Target="notesMasters/notesMaster1.xml" /><Relationship Id="rId11" Type="http://schemas.openxmlformats.org/officeDocument/2006/relationships/slide" Target="slides/slide1.xml" /><Relationship Id="rId12" Type="http://schemas.openxmlformats.org/officeDocument/2006/relationships/slide" Target="slides/slide2.xml" /><Relationship Id="rId13" Type="http://schemas.openxmlformats.org/officeDocument/2006/relationships/slide" Target="slides/slide3.xml" /><Relationship Id="rId14" Type="http://schemas.openxmlformats.org/officeDocument/2006/relationships/slide" Target="slides/slide4.xml" /><Relationship Id="rId15" Type="http://schemas.openxmlformats.org/officeDocument/2006/relationships/slide" Target="slides/slide5.xml" /><Relationship Id="rId16" Type="http://schemas.openxmlformats.org/officeDocument/2006/relationships/slide" Target="slides/slide6.xml" /><Relationship Id="rId17" Type="http://schemas.openxmlformats.org/officeDocument/2006/relationships/slide" Target="slides/slide7.xml" /><Relationship Id="rId18" Type="http://schemas.openxmlformats.org/officeDocument/2006/relationships/slide" Target="slides/slide8.xml" /><Relationship Id="rId19" Type="http://schemas.openxmlformats.org/officeDocument/2006/relationships/slide" Target="slides/slide9.xml" /><Relationship Id="rId2" Type="http://schemas.openxmlformats.org/officeDocument/2006/relationships/customXml" Target="../customXml/item2.xml" /><Relationship Id="rId20" Type="http://schemas.openxmlformats.org/officeDocument/2006/relationships/slide" Target="slides/slide10.xml" /><Relationship Id="rId21" Type="http://schemas.openxmlformats.org/officeDocument/2006/relationships/slide" Target="slides/slide11.xml" /><Relationship Id="rId22" Type="http://schemas.openxmlformats.org/officeDocument/2006/relationships/slide" Target="slides/slide12.xml" /><Relationship Id="rId23" Type="http://schemas.openxmlformats.org/officeDocument/2006/relationships/slide" Target="slides/slide13.xml" /><Relationship Id="rId24" Type="http://schemas.openxmlformats.org/officeDocument/2006/relationships/slide" Target="slides/slide14.xml" /><Relationship Id="rId25" Type="http://schemas.openxmlformats.org/officeDocument/2006/relationships/slide" Target="slides/slide15.xml" /><Relationship Id="rId26" Type="http://schemas.openxmlformats.org/officeDocument/2006/relationships/slide" Target="slides/slide16.xml" /><Relationship Id="rId27" Type="http://schemas.openxmlformats.org/officeDocument/2006/relationships/slide" Target="slides/slide17.xml" /><Relationship Id="rId28" Type="http://schemas.openxmlformats.org/officeDocument/2006/relationships/slide" Target="slides/slide18.xml" /><Relationship Id="rId29" Type="http://schemas.openxmlformats.org/officeDocument/2006/relationships/slide" Target="slides/slide19.xml" /><Relationship Id="rId3" Type="http://schemas.openxmlformats.org/officeDocument/2006/relationships/customXml" Target="../customXml/item3.xml" /><Relationship Id="rId30" Type="http://schemas.openxmlformats.org/officeDocument/2006/relationships/slide" Target="slides/slide20.xml" /><Relationship Id="rId31" Type="http://schemas.openxmlformats.org/officeDocument/2006/relationships/slide" Target="slides/slide21.xml" /><Relationship Id="rId32" Type="http://schemas.openxmlformats.org/officeDocument/2006/relationships/slide" Target="slides/slide22.xml" /><Relationship Id="rId33" Type="http://schemas.openxmlformats.org/officeDocument/2006/relationships/slide" Target="slides/slide23.xml" /><Relationship Id="rId34" Type="http://schemas.openxmlformats.org/officeDocument/2006/relationships/slide" Target="slides/slide24.xml" /><Relationship Id="rId35" Type="http://schemas.openxmlformats.org/officeDocument/2006/relationships/slide" Target="slides/slide25.xml" /><Relationship Id="rId36" Type="http://schemas.openxmlformats.org/officeDocument/2006/relationships/tags" Target="tags/tag302.xml" /><Relationship Id="rId37" Type="http://schemas.openxmlformats.org/officeDocument/2006/relationships/presProps" Target="presProps.xml" /><Relationship Id="rId38" Type="http://schemas.openxmlformats.org/officeDocument/2006/relationships/viewProps" Target="viewProps.xml" /><Relationship Id="rId39" Type="http://schemas.openxmlformats.org/officeDocument/2006/relationships/theme" Target="theme/theme1.xml" /><Relationship Id="rId4" Type="http://schemas.openxmlformats.org/officeDocument/2006/relationships/customXml" Target="../customXml/item4.xml" /><Relationship Id="rId40" Type="http://schemas.openxmlformats.org/officeDocument/2006/relationships/tableStyles" Target="tableStyles.xml" /><Relationship Id="rId42" Type="http://schemas.microsoft.com/office/2015/10/relationships/revisionInfo" Target="revisionInfo.xml" /><Relationship Id="rId5" Type="http://schemas.openxmlformats.org/officeDocument/2006/relationships/commentAuthors" Target="commentAuthors.xml" /><Relationship Id="rId6" Type="http://schemas.openxmlformats.org/officeDocument/2006/relationships/slideMaster" Target="slideMasters/slideMaster1.xml" /><Relationship Id="rId7" Type="http://schemas.openxmlformats.org/officeDocument/2006/relationships/slideMaster" Target="slideMasters/slideMaster2.xml" /><Relationship Id="rId8" Type="http://schemas.openxmlformats.org/officeDocument/2006/relationships/slideMaster" Target="slideMasters/slideMaster3.xml" /><Relationship Id="rId9" Type="http://schemas.openxmlformats.org/officeDocument/2006/relationships/slideMaster" Target="slideMasters/slideMaster4.xml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D80A1BA6-754F-4753-BE5F-86A1FED71E9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ED50570-AD1F-45E7-91A1-4E445870A74B}" type="parTrans" cxnId="{78F781D5-A375-4D57-AC37-998B7ADA92AE}">
      <dgm:prSet/>
      <dgm:spPr/>
      <dgm:t>
        <a:bodyPr/>
        <a:lstStyle/>
        <a:p>
          <a:endParaRPr lang="en-US"/>
        </a:p>
      </dgm:t>
    </dgm:pt>
    <dgm:pt modelId="{C753C6EF-1D4F-4592-9F21-0C40F96CA386}">
      <dgm:prSet/>
      <dgm:spPr/>
      <dgm:t>
        <a:bodyPr/>
        <a:lstStyle/>
        <a:p>
          <a:pPr rtl="0"/>
          <a:r>
            <a:rPr lang="en-US"/>
            <a:t>Federal reviews may include:</a:t>
          </a:r>
        </a:p>
      </dgm:t>
    </dgm:pt>
    <dgm:pt modelId="{53D1D8BC-D709-4C8D-84D8-7F359F82F921}" type="parTrans" cxnId="{05BB7751-42A2-4A27-8945-2A41F146627F}">
      <dgm:prSet/>
      <dgm:spPr/>
      <dgm:t>
        <a:bodyPr/>
        <a:lstStyle/>
        <a:p>
          <a:endParaRPr lang="en-US"/>
        </a:p>
      </dgm:t>
    </dgm:pt>
    <dgm:pt modelId="{F8FF4B86-83D9-4CF5-A419-52516D596BD9}">
      <dgm:prSet/>
      <dgm:spPr/>
      <dgm:t>
        <a:bodyPr/>
        <a:lstStyle/>
        <a:p>
          <a:pPr rtl="0"/>
          <a:r>
            <a:rPr lang="en-US"/>
            <a:t>Data validation policies/processes/procedures;</a:t>
          </a:r>
        </a:p>
      </dgm:t>
    </dgm:pt>
    <dgm:pt modelId="{2823882B-7BC6-4EA9-A64A-A3525C5B2D98}" type="sibTrans" cxnId="{05BB7751-42A2-4A27-8945-2A41F146627F}">
      <dgm:prSet/>
      <dgm:spPr/>
      <dgm:t>
        <a:bodyPr/>
        <a:lstStyle/>
        <a:p>
          <a:endParaRPr lang="en-US"/>
        </a:p>
      </dgm:t>
    </dgm:pt>
    <dgm:pt modelId="{3A48C59D-832A-4275-B116-3FD250F4B566}" type="parTrans" cxnId="{427C39F6-F564-4B17-A36E-77AD47F4F681}">
      <dgm:prSet/>
      <dgm:spPr/>
      <dgm:t>
        <a:bodyPr/>
        <a:lstStyle/>
        <a:p>
          <a:endParaRPr lang="en-US"/>
        </a:p>
      </dgm:t>
    </dgm:pt>
    <dgm:pt modelId="{8D673C0F-CDE2-4FDF-9E77-D8247731896F}">
      <dgm:prSet/>
      <dgm:spPr/>
      <dgm:t>
        <a:bodyPr/>
        <a:lstStyle/>
        <a:p>
          <a:pPr rtl="0"/>
          <a:r>
            <a:rPr lang="en-US"/>
            <a:t>Verifying staff are being trained, and if any corrective action is needed or implemented; </a:t>
          </a:r>
        </a:p>
      </dgm:t>
    </dgm:pt>
    <dgm:pt modelId="{603A9F8B-617C-4FB3-8CC8-613962355727}" type="sibTrans" cxnId="{427C39F6-F564-4B17-A36E-77AD47F4F681}">
      <dgm:prSet/>
      <dgm:spPr/>
      <dgm:t>
        <a:bodyPr/>
        <a:lstStyle/>
        <a:p>
          <a:endParaRPr lang="en-US"/>
        </a:p>
      </dgm:t>
    </dgm:pt>
    <dgm:pt modelId="{C6EDEF8C-9B9B-46E9-A302-D1AF767B7A88}" type="parTrans" cxnId="{1E31F7E3-BB31-4FD3-9769-34DEC3D4766E}">
      <dgm:prSet/>
      <dgm:spPr/>
      <dgm:t>
        <a:bodyPr/>
        <a:lstStyle/>
        <a:p>
          <a:endParaRPr lang="en-US"/>
        </a:p>
      </dgm:t>
    </dgm:pt>
    <dgm:pt modelId="{439BC522-7136-485F-A0BE-179F38C13FB4}">
      <dgm:prSet/>
      <dgm:spPr/>
      <dgm:t>
        <a:bodyPr/>
        <a:lstStyle/>
        <a:p>
          <a:pPr rtl="0"/>
          <a:r>
            <a:rPr lang="en-US"/>
            <a:t>Reviewing files and source documentation; </a:t>
          </a:r>
        </a:p>
      </dgm:t>
    </dgm:pt>
    <dgm:pt modelId="{B114002C-C97B-42D0-A995-A87E99EA994D}" type="sibTrans" cxnId="{1E31F7E3-BB31-4FD3-9769-34DEC3D4766E}">
      <dgm:prSet/>
      <dgm:spPr/>
      <dgm:t>
        <a:bodyPr/>
        <a:lstStyle/>
        <a:p>
          <a:endParaRPr lang="en-US"/>
        </a:p>
      </dgm:t>
    </dgm:pt>
    <dgm:pt modelId="{0BC6BB62-0B40-464F-B3F9-07F83EDA8272}" type="parTrans" cxnId="{C6C65717-D0FD-4FA4-8373-49739756A170}">
      <dgm:prSet/>
      <dgm:spPr/>
      <dgm:t>
        <a:bodyPr/>
        <a:lstStyle/>
        <a:p>
          <a:endParaRPr lang="en-US"/>
        </a:p>
      </dgm:t>
    </dgm:pt>
    <dgm:pt modelId="{F8A29F81-9CCF-48CA-B8F7-FE64A0E101B8}">
      <dgm:prSet/>
      <dgm:spPr/>
      <dgm:t>
        <a:bodyPr/>
        <a:lstStyle/>
        <a:p>
          <a:pPr rtl="0"/>
          <a:r>
            <a:rPr lang="en-US"/>
            <a:t>Reviewing data validation results; </a:t>
          </a:r>
        </a:p>
      </dgm:t>
    </dgm:pt>
    <dgm:pt modelId="{D61BC5A8-156C-44C8-BF87-BD75EC7DF3F5}" type="sibTrans" cxnId="{C6C65717-D0FD-4FA4-8373-49739756A170}">
      <dgm:prSet/>
      <dgm:spPr/>
      <dgm:t>
        <a:bodyPr/>
        <a:lstStyle/>
        <a:p>
          <a:endParaRPr lang="en-US"/>
        </a:p>
      </dgm:t>
    </dgm:pt>
    <dgm:pt modelId="{FCC99B5F-B473-4846-A6FB-4D416AC7988C}" type="parTrans" cxnId="{CD0D1D7E-FE05-4876-BB3B-B7D328914946}">
      <dgm:prSet/>
      <dgm:spPr/>
      <dgm:t>
        <a:bodyPr/>
        <a:lstStyle/>
        <a:p>
          <a:endParaRPr lang="en-US"/>
        </a:p>
      </dgm:t>
    </dgm:pt>
    <dgm:pt modelId="{8214A856-6EA7-469E-AC06-D27CC23911B7}">
      <dgm:prSet/>
      <dgm:spPr/>
      <dgm:t>
        <a:bodyPr/>
        <a:lstStyle/>
        <a:p>
          <a:pPr rtl="0"/>
          <a:r>
            <a:rPr lang="en-US"/>
            <a:t>Analyzing data integrity reports generated by DOL</a:t>
          </a:r>
        </a:p>
      </dgm:t>
    </dgm:pt>
    <dgm:pt modelId="{6116CBB4-32A4-4977-A539-5AB16EC2F0CE}" type="sibTrans" cxnId="{CD0D1D7E-FE05-4876-BB3B-B7D328914946}">
      <dgm:prSet/>
      <dgm:spPr/>
      <dgm:t>
        <a:bodyPr/>
        <a:lstStyle/>
        <a:p>
          <a:endParaRPr lang="en-US"/>
        </a:p>
      </dgm:t>
    </dgm:pt>
    <dgm:pt modelId="{A336819E-6240-4CC6-B9D6-C2160A8ABD01}" type="parTrans" cxnId="{6D1E3D6A-F65C-48A2-9B5C-BB32B0C4DC93}">
      <dgm:prSet/>
      <dgm:spPr/>
      <dgm:t>
        <a:bodyPr/>
        <a:lstStyle/>
        <a:p>
          <a:endParaRPr lang="en-US"/>
        </a:p>
      </dgm:t>
    </dgm:pt>
    <dgm:pt modelId="{A38B0497-E7A2-4234-A9C0-2893CED459B8}">
      <dgm:prSet/>
      <dgm:spPr/>
      <dgm:t>
        <a:bodyPr/>
        <a:lstStyle/>
        <a:p>
          <a:pPr rtl="0"/>
          <a:r>
            <a:rPr lang="en-US"/>
            <a:t>Reviews may result in findings or requirements for corrective action</a:t>
          </a:r>
        </a:p>
      </dgm:t>
    </dgm:pt>
    <dgm:pt modelId="{37ED7A27-FD5B-4AE2-AC08-C356815086AB}" type="sibTrans" cxnId="{6D1E3D6A-F65C-48A2-9B5C-BB32B0C4DC93}">
      <dgm:prSet/>
      <dgm:spPr/>
      <dgm:t>
        <a:bodyPr/>
        <a:lstStyle/>
        <a:p>
          <a:endParaRPr lang="en-US"/>
        </a:p>
      </dgm:t>
    </dgm:pt>
    <dgm:pt modelId="{21782CAC-0C0B-4E8E-AB06-09D29739F824}" type="sibTrans" cxnId="{78F781D5-A375-4D57-AC37-998B7ADA92AE}">
      <dgm:prSet/>
      <dgm:spPr/>
      <dgm:t>
        <a:bodyPr/>
        <a:lstStyle/>
        <a:p>
          <a:endParaRPr lang="en-US"/>
        </a:p>
      </dgm:t>
    </dgm:pt>
    <dgm:pt modelId="{B1B57EB8-BFD4-41D2-B0D8-8AE15B7F4CFF}" type="pres">
      <dgm:prSet presAssocID="{D80A1BA6-754F-4753-BE5F-86A1FED71E91}" presName="Name0">
        <dgm:presLayoutVars>
          <dgm:dir/>
          <dgm:animLvl val="lvl"/>
          <dgm:resizeHandles val="exact"/>
        </dgm:presLayoutVars>
      </dgm:prSet>
      <dgm:spPr/>
      <dgm:t>
        <a:bodyPr/>
        <a:lstStyle/>
        <a:p/>
      </dgm:t>
    </dgm:pt>
    <dgm:pt modelId="{A544CDCD-268C-4E54-99B3-1AE8C222A020}" type="pres">
      <dgm:prSet presAssocID="{C753C6EF-1D4F-4592-9F21-0C40F96CA386}" presName="linNode"/>
      <dgm:spPr/>
      <dgm:t>
        <a:bodyPr/>
        <a:lstStyle/>
        <a:p/>
      </dgm:t>
    </dgm:pt>
    <dgm:pt modelId="{3BCCBAFE-2C0E-4DF0-812B-1A9C1338F9B9}" type="pres">
      <dgm:prSet presAssocID="{C753C6EF-1D4F-4592-9F21-0C40F96CA386}" presName="parentText" presStyleLbl="node1" presStyleCnt="1">
        <dgm:presLayoutVars>
          <dgm:chMax val="1"/>
          <dgm:bulletEnabled val="1"/>
        </dgm:presLayoutVars>
      </dgm:prSet>
      <dgm:spPr/>
      <dgm:t>
        <a:bodyPr/>
        <a:lstStyle/>
        <a:p/>
      </dgm:t>
    </dgm:pt>
    <dgm:pt modelId="{E47983C8-102F-40BF-B924-E70CF0DD567F}" type="pres">
      <dgm:prSet presAssocID="{C753C6EF-1D4F-4592-9F21-0C40F96CA386}" presName="descendantText" presStyleLbl="alignAccFollowNode1" presStyleCnt="1">
        <dgm:presLayoutVars>
          <dgm:bulletEnabled val="1"/>
        </dgm:presLayoutVars>
      </dgm:prSet>
      <dgm:spPr/>
      <dgm:t>
        <a:bodyPr/>
        <a:lstStyle/>
        <a:p/>
      </dgm:t>
    </dgm:pt>
  </dgm:ptLst>
  <dgm:cxnLst>
    <dgm:cxn modelId="{78F781D5-A375-4D57-AC37-998B7ADA92AE}" srcId="{D80A1BA6-754F-4753-BE5F-86A1FED71E91}" destId="{C753C6EF-1D4F-4592-9F21-0C40F96CA386}" srcOrd="0" destOrd="0" parTransId="{9ED50570-AD1F-45E7-91A1-4E445870A74B}" sibTransId="{21782CAC-0C0B-4E8E-AB06-09D29739F824}"/>
    <dgm:cxn modelId="{05BB7751-42A2-4A27-8945-2A41F146627F}" srcId="{C753C6EF-1D4F-4592-9F21-0C40F96CA386}" destId="{F8FF4B86-83D9-4CF5-A419-52516D596BD9}" srcOrd="0" destOrd="0" parTransId="{53D1D8BC-D709-4C8D-84D8-7F359F82F921}" sibTransId="{2823882B-7BC6-4EA9-A64A-A3525C5B2D98}"/>
    <dgm:cxn modelId="{427C39F6-F564-4B17-A36E-77AD47F4F681}" srcId="{C753C6EF-1D4F-4592-9F21-0C40F96CA386}" destId="{8D673C0F-CDE2-4FDF-9E77-D8247731896F}" srcOrd="1" destOrd="0" parTransId="{3A48C59D-832A-4275-B116-3FD250F4B566}" sibTransId="{603A9F8B-617C-4FB3-8CC8-613962355727}"/>
    <dgm:cxn modelId="{1E31F7E3-BB31-4FD3-9769-34DEC3D4766E}" srcId="{C753C6EF-1D4F-4592-9F21-0C40F96CA386}" destId="{439BC522-7136-485F-A0BE-179F38C13FB4}" srcOrd="2" destOrd="0" parTransId="{C6EDEF8C-9B9B-46E9-A302-D1AF767B7A88}" sibTransId="{B114002C-C97B-42D0-A995-A87E99EA994D}"/>
    <dgm:cxn modelId="{C6C65717-D0FD-4FA4-8373-49739756A170}" srcId="{C753C6EF-1D4F-4592-9F21-0C40F96CA386}" destId="{F8A29F81-9CCF-48CA-B8F7-FE64A0E101B8}" srcOrd="3" destOrd="0" parTransId="{0BC6BB62-0B40-464F-B3F9-07F83EDA8272}" sibTransId="{D61BC5A8-156C-44C8-BF87-BD75EC7DF3F5}"/>
    <dgm:cxn modelId="{CD0D1D7E-FE05-4876-BB3B-B7D328914946}" srcId="{C753C6EF-1D4F-4592-9F21-0C40F96CA386}" destId="{8214A856-6EA7-469E-AC06-D27CC23911B7}" srcOrd="4" destOrd="0" parTransId="{FCC99B5F-B473-4846-A6FB-4D416AC7988C}" sibTransId="{6116CBB4-32A4-4977-A539-5AB16EC2F0CE}"/>
    <dgm:cxn modelId="{6D1E3D6A-F65C-48A2-9B5C-BB32B0C4DC93}" srcId="{C753C6EF-1D4F-4592-9F21-0C40F96CA386}" destId="{A38B0497-E7A2-4234-A9C0-2893CED459B8}" srcOrd="5" destOrd="0" parTransId="{A336819E-6240-4CC6-B9D6-C2160A8ABD01}" sibTransId="{37ED7A27-FD5B-4AE2-AC08-C356815086AB}"/>
    <dgm:cxn modelId="{EC44A98E-D065-4C64-A1A8-921961F2BEED}" type="presOf" srcId="{D80A1BA6-754F-4753-BE5F-86A1FED71E91}" destId="{B1B57EB8-BFD4-41D2-B0D8-8AE15B7F4CFF}" srcOrd="0" destOrd="0" presId="urn:microsoft.com/office/officeart/2005/8/layout/vList5"/>
    <dgm:cxn modelId="{3B839A16-36EF-4AFE-8C23-15171C24BCF3}" type="presParOf" srcId="{B1B57EB8-BFD4-41D2-B0D8-8AE15B7F4CFF}" destId="{A544CDCD-268C-4E54-99B3-1AE8C222A020}" srcOrd="0" destOrd="0" presId="urn:microsoft.com/office/officeart/2005/8/layout/vList5"/>
    <dgm:cxn modelId="{84237ECD-36B0-4BA3-8CFE-A29C88018837}" type="presParOf" srcId="{A544CDCD-268C-4E54-99B3-1AE8C222A020}" destId="{3BCCBAFE-2C0E-4DF0-812B-1A9C1338F9B9}" srcOrd="0" destOrd="0" presId="urn:microsoft.com/office/officeart/2005/8/layout/vList5"/>
    <dgm:cxn modelId="{77E09494-0EB1-407C-8830-4A031EA3A19C}" type="presOf" srcId="{C753C6EF-1D4F-4592-9F21-0C40F96CA386}" destId="{3BCCBAFE-2C0E-4DF0-812B-1A9C1338F9B9}" srcOrd="0" destOrd="0" presId="urn:microsoft.com/office/officeart/2005/8/layout/vList5"/>
    <dgm:cxn modelId="{729A2A92-D769-4C25-82AF-5AA565F59BF7}" type="presParOf" srcId="{A544CDCD-268C-4E54-99B3-1AE8C222A020}" destId="{E47983C8-102F-40BF-B924-E70CF0DD567F}" srcOrd="1" destOrd="0" presId="urn:microsoft.com/office/officeart/2005/8/layout/vList5"/>
    <dgm:cxn modelId="{E277E5A9-B3DA-472C-A4F0-A8817FCF94BB}" type="presOf" srcId="{F8FF4B86-83D9-4CF5-A419-52516D596BD9}" destId="{E47983C8-102F-40BF-B924-E70CF0DD567F}" srcOrd="0" destOrd="0" presId="urn:microsoft.com/office/officeart/2005/8/layout/vList5"/>
    <dgm:cxn modelId="{46FFC7CA-A31A-43AD-8683-005AB7C5C31D}" type="presOf" srcId="{8D673C0F-CDE2-4FDF-9E77-D8247731896F}" destId="{E47983C8-102F-40BF-B924-E70CF0DD567F}" srcOrd="0" destOrd="1" presId="urn:microsoft.com/office/officeart/2005/8/layout/vList5"/>
    <dgm:cxn modelId="{10FD0089-306A-41EC-BBE2-7A01BE3155E6}" type="presOf" srcId="{439BC522-7136-485F-A0BE-179F38C13FB4}" destId="{E47983C8-102F-40BF-B924-E70CF0DD567F}" srcOrd="0" destOrd="2" presId="urn:microsoft.com/office/officeart/2005/8/layout/vList5"/>
    <dgm:cxn modelId="{F3864148-EA86-4699-8C09-08DA34905CEB}" type="presOf" srcId="{F8A29F81-9CCF-48CA-B8F7-FE64A0E101B8}" destId="{E47983C8-102F-40BF-B924-E70CF0DD567F}" srcOrd="0" destOrd="3" presId="urn:microsoft.com/office/officeart/2005/8/layout/vList5"/>
    <dgm:cxn modelId="{CC606426-BBA6-40C8-A182-8C3A4EBC5636}" type="presOf" srcId="{8214A856-6EA7-469E-AC06-D27CC23911B7}" destId="{E47983C8-102F-40BF-B924-E70CF0DD567F}" srcOrd="0" destOrd="4" presId="urn:microsoft.com/office/officeart/2005/8/layout/vList5"/>
    <dgm:cxn modelId="{573C2743-FEB5-41C4-AC12-5E50BECB222F}" type="presOf" srcId="{A38B0497-E7A2-4234-A9C0-2893CED459B8}" destId="{E47983C8-102F-40BF-B924-E70CF0DD567F}" srcOrd="0" destOrd="5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6" name=""/>
      <dsp:cNvGrpSpPr/>
    </dsp:nvGrpSpPr>
    <dsp:grpSpPr/>
    <dsp:sp modelId="{E47983C8-102F-40BF-B924-E70CF0DD567F}">
      <dsp:nvSpPr>
        <dsp:cNvPr id="7" name=""/>
        <dsp:cNvSpPr/>
      </dsp:nvSpPr>
      <dsp:spPr>
        <a:xfrm rot="5400000">
          <a:off x="2806475" y="317076"/>
          <a:ext cx="4202583" cy="46190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Data validation policies/processes/procedures;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Verifying staff are being trained, and if any corrective action is needed or implemented; 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Reviewing files and source documentation; 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Reviewing data validation results; 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Analyzing data integrity reports generated by DOL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Reviews may result in findings or requirements for corrective action</a:t>
          </a:r>
        </a:p>
      </dsp:txBody>
      <dsp:txXfrm rot="-5400000">
        <a:off x="2598229" y="730476"/>
        <a:ext cx="4413922" cy="3792277"/>
      </dsp:txXfrm>
    </dsp:sp>
    <dsp:sp modelId="{3BCCBAFE-2C0E-4DF0-812B-1A9C1338F9B9}">
      <dsp:nvSpPr>
        <dsp:cNvPr id="8" name=""/>
        <dsp:cNvSpPr/>
      </dsp:nvSpPr>
      <dsp:spPr>
        <a:xfrm>
          <a:off x="0" y="0"/>
          <a:ext cx="2598229" cy="52532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Federal reviews may include:</a:t>
          </a:r>
        </a:p>
      </dsp:txBody>
      <dsp:txXfrm>
        <a:off x="126835" y="126835"/>
        <a:ext cx="2344559" cy="4999559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rot="90" type="round2SameRect" r:blip="">
                    <dgm:adjLst/>
                  </dgm:shape>
                </dgm:if>
                <dgm:else name="Name12">
                  <dgm:shape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5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57773-3BAA-418C-9BDB-0F9C1E1BF433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42BB8-3F7E-4150-BE07-912221E53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64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2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08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13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80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5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4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86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26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74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103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30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62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90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18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258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80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37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51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67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31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6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16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42BB8-3F7E-4150-BE07-912221E53E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54075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10" Type="http://schemas.openxmlformats.org/officeDocument/2006/relationships/image" Target="../media/image5.emf" /><Relationship Id="rId11" Type="http://schemas.openxmlformats.org/officeDocument/2006/relationships/tags" Target="../tags/tag6.xml" /><Relationship Id="rId12" Type="http://schemas.openxmlformats.org/officeDocument/2006/relationships/tags" Target="../tags/tag7.xml" /><Relationship Id="rId13" Type="http://schemas.openxmlformats.org/officeDocument/2006/relationships/slideMaster" Target="../slideMasters/slideMaster1.xml" /><Relationship Id="rId2" Type="http://schemas.openxmlformats.org/officeDocument/2006/relationships/image" Target="../media/image2.svg" /><Relationship Id="rId3" Type="http://schemas.openxmlformats.org/officeDocument/2006/relationships/tags" Target="../tags/tag1.xml" /><Relationship Id="rId4" Type="http://schemas.openxmlformats.org/officeDocument/2006/relationships/tags" Target="../tags/tag2.xml" /><Relationship Id="rId5" Type="http://schemas.openxmlformats.org/officeDocument/2006/relationships/tags" Target="../tags/tag3.xml" /><Relationship Id="rId6" Type="http://schemas.openxmlformats.org/officeDocument/2006/relationships/tags" Target="../tags/tag4.xml" /><Relationship Id="rId7" Type="http://schemas.openxmlformats.org/officeDocument/2006/relationships/tags" Target="../tags/tag5.xml" /><Relationship Id="rId8" Type="http://schemas.openxmlformats.org/officeDocument/2006/relationships/image" Target="../media/image3.png" /><Relationship Id="rId9" Type="http://schemas.openxmlformats.org/officeDocument/2006/relationships/image" Target="../media/image4.png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emf" /><Relationship Id="rId2" Type="http://schemas.openxmlformats.org/officeDocument/2006/relationships/image" Target="../media/image7.png" /><Relationship Id="rId3" Type="http://schemas.openxmlformats.org/officeDocument/2006/relationships/slideMaster" Target="../slideMasters/slideMaster1.xml" /><Relationship Id="rId4" Type="http://schemas.microsoft.com/office/2007/relationships/hdphoto" Target="../media/hdphoto1.wdp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.png" /><Relationship Id="rId2" Type="http://schemas.openxmlformats.org/officeDocument/2006/relationships/image" Target="../media/image9.svg" /><Relationship Id="rId3" Type="http://schemas.openxmlformats.org/officeDocument/2006/relationships/tags" Target="../tags/tag57.xml" /><Relationship Id="rId4" Type="http://schemas.openxmlformats.org/officeDocument/2006/relationships/tags" Target="../tags/tag58.xml" /><Relationship Id="rId5" Type="http://schemas.openxmlformats.org/officeDocument/2006/relationships/tags" Target="../tags/tag59.xml" /><Relationship Id="rId6" Type="http://schemas.openxmlformats.org/officeDocument/2006/relationships/tags" Target="../tags/tag60.xml" /><Relationship Id="rId7" Type="http://schemas.openxmlformats.org/officeDocument/2006/relationships/tags" Target="../tags/tag61.xml" /><Relationship Id="rId8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0.png" /><Relationship Id="rId2" Type="http://schemas.openxmlformats.org/officeDocument/2006/relationships/image" Target="../media/image11.svg" /><Relationship Id="rId3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2.png" /><Relationship Id="rId2" Type="http://schemas.openxmlformats.org/officeDocument/2006/relationships/image" Target="../media/image13.svg" /><Relationship Id="rId3" Type="http://schemas.openxmlformats.org/officeDocument/2006/relationships/image" Target="../media/image14.png" /><Relationship Id="rId4" Type="http://schemas.openxmlformats.org/officeDocument/2006/relationships/image" Target="../media/image15.svg" /><Relationship Id="rId5" Type="http://schemas.openxmlformats.org/officeDocument/2006/relationships/image" Target="../media/image5.emf" /><Relationship Id="rId6" Type="http://schemas.openxmlformats.org/officeDocument/2006/relationships/image" Target="../media/image7.png" /><Relationship Id="rId7" Type="http://schemas.openxmlformats.org/officeDocument/2006/relationships/slideMaster" Target="../slideMasters/slideMaster2.xml" /><Relationship Id="rId8" Type="http://schemas.microsoft.com/office/2007/relationships/hdphoto" Target="../media/hdphoto1.wdp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6.png" /><Relationship Id="rId2" Type="http://schemas.openxmlformats.org/officeDocument/2006/relationships/image" Target="../media/image17.svg" /><Relationship Id="rId3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10" Type="http://schemas.openxmlformats.org/officeDocument/2006/relationships/slideMaster" Target="../slideMasters/slideMaster2.xml" /><Relationship Id="rId2" Type="http://schemas.openxmlformats.org/officeDocument/2006/relationships/image" Target="../media/image18.svg" /><Relationship Id="rId3" Type="http://schemas.openxmlformats.org/officeDocument/2006/relationships/tags" Target="../tags/tag62.xml" /><Relationship Id="rId4" Type="http://schemas.openxmlformats.org/officeDocument/2006/relationships/tags" Target="../tags/tag63.xml" /><Relationship Id="rId5" Type="http://schemas.openxmlformats.org/officeDocument/2006/relationships/tags" Target="../tags/tag64.xml" /><Relationship Id="rId6" Type="http://schemas.openxmlformats.org/officeDocument/2006/relationships/tags" Target="../tags/tag65.xml" /><Relationship Id="rId7" Type="http://schemas.openxmlformats.org/officeDocument/2006/relationships/tags" Target="../tags/tag66.xml" /><Relationship Id="rId8" Type="http://schemas.openxmlformats.org/officeDocument/2006/relationships/image" Target="../media/image5.emf" /><Relationship Id="rId9" Type="http://schemas.openxmlformats.org/officeDocument/2006/relationships/tags" Target="../tags/tag67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9.png" /><Relationship Id="rId2" Type="http://schemas.openxmlformats.org/officeDocument/2006/relationships/image" Target="../media/image20.svg" /><Relationship Id="rId3" Type="http://schemas.openxmlformats.org/officeDocument/2006/relationships/tags" Target="../tags/tag82.xml" /><Relationship Id="rId4" Type="http://schemas.openxmlformats.org/officeDocument/2006/relationships/tags" Target="../tags/tag83.xml" /><Relationship Id="rId5" Type="http://schemas.openxmlformats.org/officeDocument/2006/relationships/tags" Target="../tags/tag84.xml" /><Relationship Id="rId6" Type="http://schemas.openxmlformats.org/officeDocument/2006/relationships/tags" Target="../tags/tag85.xml" /><Relationship Id="rId7" Type="http://schemas.openxmlformats.org/officeDocument/2006/relationships/tags" Target="../tags/tag86.xml" /><Relationship Id="rId8" Type="http://schemas.openxmlformats.org/officeDocument/2006/relationships/tags" Target="../tags/tag87.xml" /><Relationship Id="rId9" Type="http://schemas.openxmlformats.org/officeDocument/2006/relationships/slideMaster" Target="../slideMasters/slideMaster3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9.png" /><Relationship Id="rId2" Type="http://schemas.openxmlformats.org/officeDocument/2006/relationships/image" Target="../media/image21.svg" /><Relationship Id="rId3" Type="http://schemas.openxmlformats.org/officeDocument/2006/relationships/slideMaster" Target="../slideMasters/slideMaster3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9.png" /><Relationship Id="rId10" Type="http://schemas.openxmlformats.org/officeDocument/2006/relationships/tags" Target="../tags/tag95.xml" /><Relationship Id="rId11" Type="http://schemas.openxmlformats.org/officeDocument/2006/relationships/tags" Target="../tags/tag96.xml" /><Relationship Id="rId12" Type="http://schemas.openxmlformats.org/officeDocument/2006/relationships/tags" Target="../tags/tag97.xml" /><Relationship Id="rId13" Type="http://schemas.openxmlformats.org/officeDocument/2006/relationships/slideMaster" Target="../slideMasters/slideMaster3.xml" /><Relationship Id="rId2" Type="http://schemas.openxmlformats.org/officeDocument/2006/relationships/image" Target="../media/image22.svg" /><Relationship Id="rId3" Type="http://schemas.openxmlformats.org/officeDocument/2006/relationships/tags" Target="../tags/tag88.xml" /><Relationship Id="rId4" Type="http://schemas.openxmlformats.org/officeDocument/2006/relationships/tags" Target="../tags/tag89.xml" /><Relationship Id="rId5" Type="http://schemas.openxmlformats.org/officeDocument/2006/relationships/tags" Target="../tags/tag90.xml" /><Relationship Id="rId6" Type="http://schemas.openxmlformats.org/officeDocument/2006/relationships/tags" Target="../tags/tag91.xml" /><Relationship Id="rId7" Type="http://schemas.openxmlformats.org/officeDocument/2006/relationships/tags" Target="../tags/tag92.xml" /><Relationship Id="rId8" Type="http://schemas.openxmlformats.org/officeDocument/2006/relationships/tags" Target="../tags/tag93.xml" /><Relationship Id="rId9" Type="http://schemas.openxmlformats.org/officeDocument/2006/relationships/tags" Target="../tags/tag94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.xml" /><Relationship Id="rId2" Type="http://schemas.openxmlformats.org/officeDocument/2006/relationships/tags" Target="../tags/tag9.xml" /><Relationship Id="rId3" Type="http://schemas.openxmlformats.org/officeDocument/2006/relationships/tags" Target="../tags/tag10.xml" /><Relationship Id="rId4" Type="http://schemas.openxmlformats.org/officeDocument/2006/relationships/tags" Target="../tags/tag11.xml" /><Relationship Id="rId5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3.png" /><Relationship Id="rId10" Type="http://schemas.openxmlformats.org/officeDocument/2006/relationships/tags" Target="../tags/tag105.xml" /><Relationship Id="rId11" Type="http://schemas.openxmlformats.org/officeDocument/2006/relationships/tags" Target="../tags/tag106.xml" /><Relationship Id="rId12" Type="http://schemas.openxmlformats.org/officeDocument/2006/relationships/slideMaster" Target="../slideMasters/slideMaster3.xml" /><Relationship Id="rId2" Type="http://schemas.openxmlformats.org/officeDocument/2006/relationships/image" Target="../media/image24.svg" /><Relationship Id="rId3" Type="http://schemas.openxmlformats.org/officeDocument/2006/relationships/tags" Target="../tags/tag98.xml" /><Relationship Id="rId4" Type="http://schemas.openxmlformats.org/officeDocument/2006/relationships/tags" Target="../tags/tag99.xml" /><Relationship Id="rId5" Type="http://schemas.openxmlformats.org/officeDocument/2006/relationships/tags" Target="../tags/tag100.xml" /><Relationship Id="rId6" Type="http://schemas.openxmlformats.org/officeDocument/2006/relationships/tags" Target="../tags/tag101.xml" /><Relationship Id="rId7" Type="http://schemas.openxmlformats.org/officeDocument/2006/relationships/tags" Target="../tags/tag102.xml" /><Relationship Id="rId8" Type="http://schemas.openxmlformats.org/officeDocument/2006/relationships/tags" Target="../tags/tag103.xml" /><Relationship Id="rId9" Type="http://schemas.openxmlformats.org/officeDocument/2006/relationships/tags" Target="../tags/tag104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5.png" /><Relationship Id="rId2" Type="http://schemas.openxmlformats.org/officeDocument/2006/relationships/image" Target="../media/image26.svg" /><Relationship Id="rId3" Type="http://schemas.openxmlformats.org/officeDocument/2006/relationships/tags" Target="../tags/tag121.xml" /><Relationship Id="rId4" Type="http://schemas.openxmlformats.org/officeDocument/2006/relationships/tags" Target="../tags/tag122.xml" /><Relationship Id="rId5" Type="http://schemas.openxmlformats.org/officeDocument/2006/relationships/tags" Target="../tags/tag123.xml" /><Relationship Id="rId6" Type="http://schemas.openxmlformats.org/officeDocument/2006/relationships/tags" Target="../tags/tag124.xml" /><Relationship Id="rId7" Type="http://schemas.openxmlformats.org/officeDocument/2006/relationships/tags" Target="../tags/tag125.xml" /><Relationship Id="rId8" Type="http://schemas.openxmlformats.org/officeDocument/2006/relationships/slideMaster" Target="../slideMasters/slideMaster4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7.png" /><Relationship Id="rId2" Type="http://schemas.openxmlformats.org/officeDocument/2006/relationships/image" Target="../media/image28.svg" /><Relationship Id="rId3" Type="http://schemas.openxmlformats.org/officeDocument/2006/relationships/slideMaster" Target="../slideMasters/slideMaster4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9.png" /><Relationship Id="rId10" Type="http://schemas.openxmlformats.org/officeDocument/2006/relationships/slideMaster" Target="../slideMasters/slideMaster4.xml" /><Relationship Id="rId2" Type="http://schemas.openxmlformats.org/officeDocument/2006/relationships/image" Target="../media/image30.svg" /><Relationship Id="rId3" Type="http://schemas.openxmlformats.org/officeDocument/2006/relationships/tags" Target="../tags/tag126.xml" /><Relationship Id="rId4" Type="http://schemas.openxmlformats.org/officeDocument/2006/relationships/tags" Target="../tags/tag127.xml" /><Relationship Id="rId5" Type="http://schemas.openxmlformats.org/officeDocument/2006/relationships/tags" Target="../tags/tag128.xml" /><Relationship Id="rId6" Type="http://schemas.openxmlformats.org/officeDocument/2006/relationships/tags" Target="../tags/tag129.xml" /><Relationship Id="rId7" Type="http://schemas.openxmlformats.org/officeDocument/2006/relationships/tags" Target="../tags/tag130.xml" /><Relationship Id="rId8" Type="http://schemas.openxmlformats.org/officeDocument/2006/relationships/tags" Target="../tags/tag131.xml" /><Relationship Id="rId9" Type="http://schemas.openxmlformats.org/officeDocument/2006/relationships/tags" Target="../tags/tag13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1.png" /><Relationship Id="rId2" Type="http://schemas.openxmlformats.org/officeDocument/2006/relationships/image" Target="../media/image32.png" /><Relationship Id="rId3" Type="http://schemas.openxmlformats.org/officeDocument/2006/relationships/image" Target="../media/image33.svg" /><Relationship Id="rId4" Type="http://schemas.openxmlformats.org/officeDocument/2006/relationships/slideMaster" Target="../slideMasters/slideMaster4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png" /><Relationship Id="rId10" Type="http://schemas.openxmlformats.org/officeDocument/2006/relationships/slideMaster" Target="../slideMasters/slideMaster4.xml" /><Relationship Id="rId2" Type="http://schemas.openxmlformats.org/officeDocument/2006/relationships/tags" Target="../tags/tag133.xml" /><Relationship Id="rId3" Type="http://schemas.openxmlformats.org/officeDocument/2006/relationships/image" Target="../media/image35.png" /><Relationship Id="rId4" Type="http://schemas.openxmlformats.org/officeDocument/2006/relationships/image" Target="../media/image36.svg" /><Relationship Id="rId5" Type="http://schemas.openxmlformats.org/officeDocument/2006/relationships/tags" Target="../tags/tag134.xml" /><Relationship Id="rId6" Type="http://schemas.openxmlformats.org/officeDocument/2006/relationships/tags" Target="../tags/tag135.xml" /><Relationship Id="rId7" Type="http://schemas.openxmlformats.org/officeDocument/2006/relationships/tags" Target="../tags/tag136.xml" /><Relationship Id="rId8" Type="http://schemas.openxmlformats.org/officeDocument/2006/relationships/tags" Target="../tags/tag137.xml" /><Relationship Id="rId9" Type="http://schemas.openxmlformats.org/officeDocument/2006/relationships/tags" Target="../tags/tag138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.xml" /><Relationship Id="rId10" Type="http://schemas.openxmlformats.org/officeDocument/2006/relationships/tags" Target="../tags/tag18.xml" /><Relationship Id="rId11" Type="http://schemas.openxmlformats.org/officeDocument/2006/relationships/tags" Target="../tags/tag19.xml" /><Relationship Id="rId12" Type="http://schemas.openxmlformats.org/officeDocument/2006/relationships/tags" Target="../tags/tag20.xml" /><Relationship Id="rId13" Type="http://schemas.openxmlformats.org/officeDocument/2006/relationships/slideMaster" Target="../slideMasters/slideMaster1.xml" /><Relationship Id="rId2" Type="http://schemas.openxmlformats.org/officeDocument/2006/relationships/image" Target="../media/image1.png" /><Relationship Id="rId3" Type="http://schemas.openxmlformats.org/officeDocument/2006/relationships/image" Target="../media/image6.svg" /><Relationship Id="rId4" Type="http://schemas.openxmlformats.org/officeDocument/2006/relationships/tags" Target="../tags/tag13.xml" /><Relationship Id="rId5" Type="http://schemas.openxmlformats.org/officeDocument/2006/relationships/tags" Target="../tags/tag14.xml" /><Relationship Id="rId6" Type="http://schemas.openxmlformats.org/officeDocument/2006/relationships/tags" Target="../tags/tag15.xml" /><Relationship Id="rId7" Type="http://schemas.openxmlformats.org/officeDocument/2006/relationships/image" Target="../media/image5.emf" /><Relationship Id="rId8" Type="http://schemas.openxmlformats.org/officeDocument/2006/relationships/tags" Target="../tags/tag16.xml" /><Relationship Id="rId9" Type="http://schemas.openxmlformats.org/officeDocument/2006/relationships/tags" Target="../tags/tag17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1.xml" /><Relationship Id="rId2" Type="http://schemas.openxmlformats.org/officeDocument/2006/relationships/tags" Target="../tags/tag22.xml" /><Relationship Id="rId3" Type="http://schemas.openxmlformats.org/officeDocument/2006/relationships/tags" Target="../tags/tag23.xml" /><Relationship Id="rId4" Type="http://schemas.openxmlformats.org/officeDocument/2006/relationships/tags" Target="../tags/tag24.xml" /><Relationship Id="rId5" Type="http://schemas.openxmlformats.org/officeDocument/2006/relationships/tags" Target="../tags/tag25.xml" /><Relationship Id="rId6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.xml" /><Relationship Id="rId2" Type="http://schemas.openxmlformats.org/officeDocument/2006/relationships/tags" Target="../tags/tag27.xml" /><Relationship Id="rId3" Type="http://schemas.openxmlformats.org/officeDocument/2006/relationships/tags" Target="../tags/tag28.xml" /><Relationship Id="rId4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png" /><Relationship Id="rId2" Type="http://schemas.openxmlformats.org/officeDocument/2006/relationships/image" Target="../media/image5.emf" /><Relationship Id="rId3" Type="http://schemas.microsoft.com/office/2007/relationships/hdphoto" Target="../media/hdphoto1.wdp" /><Relationship Id="rId4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9.xml" /><Relationship Id="rId10" Type="http://schemas.openxmlformats.org/officeDocument/2006/relationships/tags" Target="../tags/tag36.xml" /><Relationship Id="rId11" Type="http://schemas.openxmlformats.org/officeDocument/2006/relationships/image" Target="../media/image7.png" /><Relationship Id="rId12" Type="http://schemas.openxmlformats.org/officeDocument/2006/relationships/tags" Target="../tags/tag37.xml" /><Relationship Id="rId13" Type="http://schemas.openxmlformats.org/officeDocument/2006/relationships/tags" Target="../tags/tag38.xml" /><Relationship Id="rId14" Type="http://schemas.openxmlformats.org/officeDocument/2006/relationships/tags" Target="../tags/tag39.xml" /><Relationship Id="rId15" Type="http://schemas.openxmlformats.org/officeDocument/2006/relationships/tags" Target="../tags/tag40.xml" /><Relationship Id="rId16" Type="http://schemas.openxmlformats.org/officeDocument/2006/relationships/tags" Target="../tags/tag41.xml" /><Relationship Id="rId17" Type="http://schemas.openxmlformats.org/officeDocument/2006/relationships/tags" Target="../tags/tag42.xml" /><Relationship Id="rId18" Type="http://schemas.openxmlformats.org/officeDocument/2006/relationships/slideMaster" Target="../slideMasters/slideMaster1.xml" /><Relationship Id="rId2" Type="http://schemas.openxmlformats.org/officeDocument/2006/relationships/tags" Target="../tags/tag30.xml" /><Relationship Id="rId3" Type="http://schemas.openxmlformats.org/officeDocument/2006/relationships/tags" Target="../tags/tag31.xml" /><Relationship Id="rId4" Type="http://schemas.microsoft.com/office/2007/relationships/hdphoto" Target="../media/hdphoto1.wdp" /><Relationship Id="rId5" Type="http://schemas.openxmlformats.org/officeDocument/2006/relationships/tags" Target="../tags/tag32.xml" /><Relationship Id="rId6" Type="http://schemas.openxmlformats.org/officeDocument/2006/relationships/tags" Target="../tags/tag33.xml" /><Relationship Id="rId7" Type="http://schemas.openxmlformats.org/officeDocument/2006/relationships/tags" Target="../tags/tag34.xml" /><Relationship Id="rId8" Type="http://schemas.openxmlformats.org/officeDocument/2006/relationships/tags" Target="../tags/tag35.xml" /><Relationship Id="rId9" Type="http://schemas.openxmlformats.org/officeDocument/2006/relationships/image" Target="../media/image5.emf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Title Slide">
    <p:bg>
      <p:bgPr>
        <a:solidFill>
          <a:srgbClr val="F3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Left Side Embellishment">
            <a:extLst>
              <a:ext uri="{FF2B5EF4-FFF2-40B4-BE49-F238E27FC236}">
                <a16:creationId xmlns:a16="http://schemas.microsoft.com/office/drawing/2014/main" id="{53B45ABE-9C34-43C8-AC5A-5BAE3A5EC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6210300" cy="6858000"/>
          </a:xfrm>
          <a:prstGeom prst="rect">
            <a:avLst/>
          </a:prstGeom>
        </p:spPr>
      </p:pic>
      <p:sp>
        <p:nvSpPr>
          <p:cNvPr id="2" name="Presentation Title">
            <a:extLst>
              <a:ext uri="{FF2B5EF4-FFF2-40B4-BE49-F238E27FC236}">
                <a16:creationId xmlns:a16="http://schemas.microsoft.com/office/drawing/2014/main" id="{DAE136CE-2099-43E6-A78F-37528C2B1CF3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5494430" y="2313782"/>
            <a:ext cx="6217920" cy="2230436"/>
          </a:xfrm>
        </p:spPr>
        <p:txBody>
          <a:bodyPr lIns="91440" anchor="ctr">
            <a:normAutofit/>
          </a:bodyPr>
          <a:lstStyle>
            <a:lvl1pPr algn="l">
              <a:defRPr sz="48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Presentation Subtitle">
            <a:extLst>
              <a:ext uri="{FF2B5EF4-FFF2-40B4-BE49-F238E27FC236}">
                <a16:creationId xmlns:a16="http://schemas.microsoft.com/office/drawing/2014/main" id="{C25573A4-A9C4-47F0-9576-FF873A4291CD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5494430" y="4673599"/>
            <a:ext cx="6217920" cy="113506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4" name="Event Date">
            <a:extLst>
              <a:ext uri="{FF2B5EF4-FFF2-40B4-BE49-F238E27FC236}">
                <a16:creationId xmlns:a16="http://schemas.microsoft.com/office/drawing/2014/main" id="{A87BC8D1-B522-491F-805B-FA6690AC2AF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1908175" y="5833156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Month XX, 20XX</a:t>
            </a:r>
          </a:p>
        </p:txBody>
      </p:sp>
      <p:grpSp>
        <p:nvGrpSpPr>
          <p:cNvPr id="28" name="DOL-ETA Branding">
            <a:extLst>
              <a:ext uri="{FF2B5EF4-FFF2-40B4-BE49-F238E27FC236}">
                <a16:creationId xmlns:a16="http://schemas.microsoft.com/office/drawing/2014/main" id="{725FB689-92DD-491D-8462-FE0AA953385E}"/>
              </a:ext>
            </a:extLst>
          </p:cNvPr>
          <p:cNvGrpSpPr/>
          <p:nvPr userDrawn="1">
            <p:custDataLst>
              <p:tags r:id="rId7"/>
            </p:custDataLst>
          </p:nvPr>
        </p:nvGrpSpPr>
        <p:grpSpPr>
          <a:xfrm>
            <a:off x="1360737" y="123825"/>
            <a:ext cx="3899036" cy="755650"/>
            <a:chOff x="1595394" y="293690"/>
            <a:chExt cx="3899036" cy="755650"/>
          </a:xfrm>
        </p:grpSpPr>
        <p:pic>
          <p:nvPicPr>
            <p:cNvPr id="25" name="DOL Seal" descr="Official seal of the United States Department of Labor">
              <a:extLst>
                <a:ext uri="{FF2B5EF4-FFF2-40B4-BE49-F238E27FC236}">
                  <a16:creationId xmlns:a16="http://schemas.microsoft.com/office/drawing/2014/main" id="{64621789-AD2B-43C2-B634-7CA4258C10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394" y="293690"/>
              <a:ext cx="755650" cy="755650"/>
            </a:xfrm>
            <a:prstGeom prst="rect">
              <a:avLst/>
            </a:prstGeom>
          </p:spPr>
        </p:pic>
        <p:pic>
          <p:nvPicPr>
            <p:cNvPr id="27" name="ETA Tagline" descr="Employment and Training Administration, United States Department of Labor">
              <a:extLst>
                <a:ext uri="{FF2B5EF4-FFF2-40B4-BE49-F238E27FC236}">
                  <a16:creationId xmlns:a16="http://schemas.microsoft.com/office/drawing/2014/main" id="{7EAC06E8-608B-4773-B811-5F42690112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3077" y="488047"/>
              <a:ext cx="3031353" cy="366936"/>
            </a:xfrm>
            <a:prstGeom prst="rect">
              <a:avLst/>
            </a:prstGeom>
          </p:spPr>
        </p:pic>
      </p:grpSp>
      <p:pic>
        <p:nvPicPr>
          <p:cNvPr id="10" name="WFGPS Logo" descr="Logo for WorkforceGPS: Navigate to Success">
            <a:extLst>
              <a:ext uri="{FF2B5EF4-FFF2-40B4-BE49-F238E27FC236}">
                <a16:creationId xmlns:a16="http://schemas.microsoft.com/office/drawing/2014/main" id="{A0EDBCB9-034B-4117-97B6-419BF0069DC5}"/>
              </a:ext>
            </a:extLst>
          </p:cNvPr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729099" y="630377"/>
            <a:ext cx="3102164" cy="1053028"/>
          </a:xfrm>
          <a:prstGeom prst="rect">
            <a:avLst/>
          </a:prstGeom>
        </p:spPr>
      </p:pic>
      <p:sp>
        <p:nvSpPr>
          <p:cNvPr id="24" name="Date Shadow">
            <a:extLst>
              <a:ext uri="{FF2B5EF4-FFF2-40B4-BE49-F238E27FC236}">
                <a16:creationId xmlns:a16="http://schemas.microsoft.com/office/drawing/2014/main" id="{C56EDC1C-5B01-4E65-95EB-E2F2CD4F9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custDataLst>
              <p:tags r:id="rId12"/>
            </p:custDataLst>
          </p:nvPr>
        </p:nvSpPr>
        <p:spPr>
          <a:xfrm>
            <a:off x="878681" y="5675086"/>
            <a:ext cx="4802188" cy="681264"/>
          </a:xfrm>
          <a:prstGeom prst="trapezoid">
            <a:avLst>
              <a:gd name="adj" fmla="val 9980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0413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Bottom Corner Embellishment">
            <a:extLst>
              <a:ext uri="{FF2B5EF4-FFF2-40B4-BE49-F238E27FC236}">
                <a16:creationId xmlns:a16="http://schemas.microsoft.com/office/drawing/2014/main" id="{68C2AF08-471A-4949-A6A1-F45470086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405293" y="5979373"/>
            <a:ext cx="1274472" cy="851703"/>
            <a:chOff x="11405293" y="5979373"/>
            <a:chExt cx="1274472" cy="85170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2651369-C661-484B-9FE2-66661E4F996A}"/>
                </a:ext>
              </a:extLst>
            </p:cNvPr>
            <p:cNvSpPr/>
            <p:nvPr userDrawn="1"/>
          </p:nvSpPr>
          <p:spPr>
            <a:xfrm rot="13500000">
              <a:off x="11616677" y="5767989"/>
              <a:ext cx="851703" cy="1274472"/>
            </a:xfrm>
            <a:custGeom>
              <a:gdLst>
                <a:gd name="connsiteX0" fmla="*/ 851703 w 851703"/>
                <a:gd name="connsiteY0" fmla="*/ 1274472 h 1274472"/>
                <a:gd name="connsiteX1" fmla="*/ 0 w 851703"/>
                <a:gd name="connsiteY1" fmla="*/ 422768 h 1274472"/>
                <a:gd name="connsiteX2" fmla="*/ 422768 w 851703"/>
                <a:gd name="connsiteY2" fmla="*/ 0 h 1274472"/>
                <a:gd name="connsiteX3" fmla="*/ 851703 w 851703"/>
                <a:gd name="connsiteY3" fmla="*/ 0 h 12744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703" h="1274472">
                  <a:moveTo>
                    <a:pt x="851703" y="1274472"/>
                  </a:moveTo>
                  <a:lnTo>
                    <a:pt x="0" y="422768"/>
                  </a:lnTo>
                  <a:lnTo>
                    <a:pt x="422768" y="0"/>
                  </a:lnTo>
                  <a:lnTo>
                    <a:pt x="851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1440254-C3B0-4830-96AF-06C8926280B4}"/>
                </a:ext>
              </a:extLst>
            </p:cNvPr>
            <p:cNvSpPr/>
            <p:nvPr userDrawn="1"/>
          </p:nvSpPr>
          <p:spPr>
            <a:xfrm rot="13500000">
              <a:off x="11639672" y="5804455"/>
              <a:ext cx="824763" cy="1220593"/>
            </a:xfrm>
            <a:custGeom>
              <a:gdLst>
                <a:gd name="connsiteX0" fmla="*/ 824763 w 824763"/>
                <a:gd name="connsiteY0" fmla="*/ 1220593 h 1220593"/>
                <a:gd name="connsiteX1" fmla="*/ 0 w 824763"/>
                <a:gd name="connsiteY1" fmla="*/ 395830 h 1220593"/>
                <a:gd name="connsiteX2" fmla="*/ 395829 w 824763"/>
                <a:gd name="connsiteY2" fmla="*/ 0 h 1220593"/>
                <a:gd name="connsiteX3" fmla="*/ 824763 w 824763"/>
                <a:gd name="connsiteY3" fmla="*/ 0 h 12205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763" h="1220593">
                  <a:moveTo>
                    <a:pt x="824763" y="1220593"/>
                  </a:moveTo>
                  <a:lnTo>
                    <a:pt x="0" y="395830"/>
                  </a:lnTo>
                  <a:lnTo>
                    <a:pt x="395829" y="0"/>
                  </a:lnTo>
                  <a:lnTo>
                    <a:pt x="82476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" name="Top Corner Embellishment">
            <a:extLst>
              <a:ext uri="{FF2B5EF4-FFF2-40B4-BE49-F238E27FC236}">
                <a16:creationId xmlns:a16="http://schemas.microsoft.com/office/drawing/2014/main" id="{F394876E-3573-4EC0-BB7C-70E02E14C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473958" y="98902"/>
            <a:ext cx="1110742" cy="882858"/>
            <a:chOff x="-349094" y="75201"/>
            <a:chExt cx="816665" cy="64911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C822380-D571-4572-8696-087937615352}"/>
                </a:ext>
              </a:extLst>
            </p:cNvPr>
            <p:cNvSpPr/>
            <p:nvPr userDrawn="1"/>
          </p:nvSpPr>
          <p:spPr>
            <a:xfrm rot="2700000">
              <a:off x="-265319" y="-8574"/>
              <a:ext cx="649115" cy="816665"/>
            </a:xfrm>
            <a:custGeom>
              <a:gdLst>
                <a:gd name="connsiteX0" fmla="*/ 0 w 649115"/>
                <a:gd name="connsiteY0" fmla="*/ 167549 h 816665"/>
                <a:gd name="connsiteX1" fmla="*/ 167549 w 649115"/>
                <a:gd name="connsiteY1" fmla="*/ 0 h 816665"/>
                <a:gd name="connsiteX2" fmla="*/ 649115 w 649115"/>
                <a:gd name="connsiteY2" fmla="*/ 0 h 816665"/>
                <a:gd name="connsiteX3" fmla="*/ 649115 w 649115"/>
                <a:gd name="connsiteY3" fmla="*/ 816665 h 81666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115" h="816664">
                  <a:moveTo>
                    <a:pt x="0" y="167549"/>
                  </a:moveTo>
                  <a:lnTo>
                    <a:pt x="167549" y="0"/>
                  </a:lnTo>
                  <a:lnTo>
                    <a:pt x="649115" y="0"/>
                  </a:lnTo>
                  <a:lnTo>
                    <a:pt x="649115" y="8166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FD818E-234C-4B59-96E4-F4CDAA9252E6}"/>
                </a:ext>
              </a:extLst>
            </p:cNvPr>
            <p:cNvSpPr/>
            <p:nvPr userDrawn="1"/>
          </p:nvSpPr>
          <p:spPr>
            <a:xfrm rot="2700000">
              <a:off x="-261373" y="8838"/>
              <a:ext cx="622175" cy="762786"/>
            </a:xfrm>
            <a:custGeom>
              <a:gdLst>
                <a:gd name="connsiteX0" fmla="*/ 0 w 622175"/>
                <a:gd name="connsiteY0" fmla="*/ 140611 h 762786"/>
                <a:gd name="connsiteX1" fmla="*/ 140611 w 622175"/>
                <a:gd name="connsiteY1" fmla="*/ 0 h 762786"/>
                <a:gd name="connsiteX2" fmla="*/ 622175 w 622175"/>
                <a:gd name="connsiteY2" fmla="*/ 0 h 762786"/>
                <a:gd name="connsiteX3" fmla="*/ 622175 w 622175"/>
                <a:gd name="connsiteY3" fmla="*/ 762786 h 7627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75" h="762786">
                  <a:moveTo>
                    <a:pt x="0" y="140611"/>
                  </a:moveTo>
                  <a:lnTo>
                    <a:pt x="140611" y="0"/>
                  </a:lnTo>
                  <a:lnTo>
                    <a:pt x="622175" y="0"/>
                  </a:lnTo>
                  <a:lnTo>
                    <a:pt x="622175" y="76278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0E2A638-2009-43D7-805B-FB7628B42C76}"/>
                </a:ext>
              </a:extLst>
            </p:cNvPr>
            <p:cNvSpPr/>
            <p:nvPr userDrawn="1"/>
          </p:nvSpPr>
          <p:spPr>
            <a:xfrm rot="2700000">
              <a:off x="-250498" y="56849"/>
              <a:ext cx="547907" cy="614248"/>
            </a:xfrm>
            <a:custGeom>
              <a:gdLst>
                <a:gd name="connsiteX0" fmla="*/ 0 w 547907"/>
                <a:gd name="connsiteY0" fmla="*/ 66341 h 614248"/>
                <a:gd name="connsiteX1" fmla="*/ 66342 w 547907"/>
                <a:gd name="connsiteY1" fmla="*/ 0 h 614248"/>
                <a:gd name="connsiteX2" fmla="*/ 389789 w 547907"/>
                <a:gd name="connsiteY2" fmla="*/ 0 h 614248"/>
                <a:gd name="connsiteX3" fmla="*/ 547907 w 547907"/>
                <a:gd name="connsiteY3" fmla="*/ 158118 h 614248"/>
                <a:gd name="connsiteX4" fmla="*/ 547907 w 547907"/>
                <a:gd name="connsiteY4" fmla="*/ 614248 h 61424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07" h="614248">
                  <a:moveTo>
                    <a:pt x="0" y="66341"/>
                  </a:moveTo>
                  <a:lnTo>
                    <a:pt x="66342" y="0"/>
                  </a:lnTo>
                  <a:lnTo>
                    <a:pt x="389789" y="0"/>
                  </a:lnTo>
                  <a:cubicBezTo>
                    <a:pt x="477115" y="0"/>
                    <a:pt x="547907" y="70792"/>
                    <a:pt x="547907" y="158118"/>
                  </a:cubicBezTo>
                  <a:lnTo>
                    <a:pt x="547907" y="6142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1" name="WFGPS Logo">
            <a:extLst>
              <a:ext uri="{FF2B5EF4-FFF2-40B4-BE49-F238E27FC236}">
                <a16:creationId xmlns:a16="http://schemas.microsoft.com/office/drawing/2014/main" id="{F5E408F6-FF03-48E6-9C0B-999897EAE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9622551" y="6284572"/>
            <a:ext cx="1389041" cy="471509"/>
          </a:xfrm>
          <a:prstGeom prst="rect">
            <a:avLst/>
          </a:prstGeom>
        </p:spPr>
      </p:pic>
      <p:pic>
        <p:nvPicPr>
          <p:cNvPr id="12" name="ETA Tagline">
            <a:extLst>
              <a:ext uri="{FF2B5EF4-FFF2-40B4-BE49-F238E27FC236}">
                <a16:creationId xmlns:a16="http://schemas.microsoft.com/office/drawing/2014/main" id="{77D38047-2F79-488F-8A42-8961AF100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7" y="6399892"/>
            <a:ext cx="2266231" cy="274320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B055653F-EAF2-4CBA-949A-2120180C1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CBBA5EA-DF9F-4637-9E25-488F955B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37744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Caption">
            <a:extLst>
              <a:ext uri="{FF2B5EF4-FFF2-40B4-BE49-F238E27FC236}">
                <a16:creationId xmlns:a16="http://schemas.microsoft.com/office/drawing/2014/main" id="{ACE185BF-D479-4469-B290-584318A746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300730"/>
            <a:ext cx="3932237" cy="2560320"/>
          </a:xfrm>
          <a:solidFill>
            <a:srgbClr val="F3F4F4"/>
          </a:solidFill>
          <a:ln>
            <a:solidFill>
              <a:schemeClr val="accent4"/>
            </a:solidFill>
          </a:ln>
        </p:spPr>
        <p:txBody>
          <a:bodyPr lIns="182880" tIns="182880" rIns="182880" bIns="182880" anchor="ctr">
            <a:noAutofit/>
          </a:bodyPr>
          <a:lstStyle>
            <a:lvl1pPr marL="0" indent="0" algn="ctr">
              <a:buNone/>
              <a:defRPr sz="2000" i="1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caption / subtitle</a:t>
            </a: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DABA74C2-14DB-422A-8954-B53A9CACED5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3" panose="05040102010807070707" pitchFamily="18" charset="2"/>
              <a:buNone/>
              <a:defRPr sz="2000" i="1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 3" panose="05040102010807070707" pitchFamily="18" charset="2"/>
              <a:buNone/>
              <a:defRPr/>
            </a:pPr>
            <a:r>
              <a:rPr lang="en-US"/>
              <a:t>Click icon to add picture, or drag and drop from your files.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B6039DB-1CBA-4C01-87BE-4FAC63D5E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1683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Target Icon">
            <a:extLst>
              <a:ext uri="{FF2B5EF4-FFF2-40B4-BE49-F238E27FC236}">
                <a16:creationId xmlns:a16="http://schemas.microsoft.com/office/drawing/2014/main" id="{CE7F2329-9AB5-4502-9A32-DC50A392F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237959"/>
            <a:ext cx="457200" cy="457200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Enter Title for Objectives Slide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/>
            <p:custDataLst>
              <p:tags r:id="rId6"/>
            </p:custDataLst>
          </p:nvPr>
        </p:nvSpPr>
        <p:spPr/>
        <p:txBody>
          <a:bodyPr anchor="ctr"/>
          <a:lstStyle>
            <a:lvl1pPr marL="365760" indent="-365760">
              <a:buFont typeface="Wingdings 2" panose="05020102010507070707" pitchFamily="18" charset="2"/>
              <a:buChar char=""/>
              <a:defRPr/>
            </a:lvl1pPr>
            <a:lvl2pPr marL="822960">
              <a:defRPr/>
            </a:lvl2pPr>
            <a:lvl3pPr marL="1280160">
              <a:defRPr/>
            </a:lvl3pPr>
            <a:lvl4pPr marL="1737360">
              <a:defRPr/>
            </a:lvl4pPr>
            <a:lvl5pPr marL="21945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51916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Gavel Icon">
            <a:extLst>
              <a:ext uri="{FF2B5EF4-FFF2-40B4-BE49-F238E27FC236}">
                <a16:creationId xmlns:a16="http://schemas.microsoft.com/office/drawing/2014/main" id="{CE7F2329-9AB5-4502-9A32-DC50A392F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237959"/>
            <a:ext cx="457200" cy="457200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866" y="46208"/>
            <a:ext cx="11081334" cy="78638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1" name="Subtitle Placeholder">
            <a:extLst>
              <a:ext uri="{FF2B5EF4-FFF2-40B4-BE49-F238E27FC236}">
                <a16:creationId xmlns:a16="http://schemas.microsoft.com/office/drawing/2014/main" id="{A61A414C-2D35-452C-843D-37948489DB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5866" y="983171"/>
            <a:ext cx="11080750" cy="533657"/>
          </a:xfrm>
        </p:spPr>
        <p:txBody>
          <a:bodyPr anchor="ctr">
            <a:noAutofit/>
          </a:bodyPr>
          <a:lstStyle>
            <a:lvl1pPr marL="0" indent="0">
              <a:buNone/>
              <a:defRPr sz="2000" i="1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Additional info if applicable, otherwise, delete this block.</a:t>
            </a:r>
          </a:p>
        </p:txBody>
      </p:sp>
      <p:sp>
        <p:nvSpPr>
          <p:cNvPr id="8" name="Legal Language">
            <a:extLst>
              <a:ext uri="{FF2B5EF4-FFF2-40B4-BE49-F238E27FC236}">
                <a16:creationId xmlns:a16="http://schemas.microsoft.com/office/drawing/2014/main" id="{8AE1AC09-B139-44BF-A4A9-AF0951E502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5866" y="1667407"/>
            <a:ext cx="11080750" cy="3291869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This slide format is to draw attention to precise legal language.  Place legal language here.</a:t>
            </a:r>
          </a:p>
        </p:txBody>
      </p:sp>
      <p:sp>
        <p:nvSpPr>
          <p:cNvPr id="12" name="Bottom Callout">
            <a:extLst>
              <a:ext uri="{FF2B5EF4-FFF2-40B4-BE49-F238E27FC236}">
                <a16:creationId xmlns:a16="http://schemas.microsoft.com/office/drawing/2014/main" id="{754DB676-0691-483D-9B70-22D586974A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5866" y="5106992"/>
            <a:ext cx="8983593" cy="1046382"/>
          </a:xfrm>
          <a:solidFill>
            <a:srgbClr val="F3F4F4"/>
          </a:solidFill>
          <a:ln>
            <a:solidFill>
              <a:schemeClr val="accent4"/>
            </a:solidFill>
          </a:ln>
        </p:spPr>
        <p:txBody>
          <a:bodyPr lIns="182880" rIns="182880" anchor="ctr">
            <a:normAutofit/>
          </a:bodyPr>
          <a:lstStyle>
            <a:lvl1pPr marL="0" indent="0" algn="l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If needed, include a callout note about the language here.  Otherwise, delete this block.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8835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eries Number Placeholder">
            <a:extLst>
              <a:ext uri="{FF2B5EF4-FFF2-40B4-BE49-F238E27FC236}">
                <a16:creationId xmlns:a16="http://schemas.microsoft.com/office/drawing/2014/main" id="{16070457-0FCD-4498-B260-1DF64FEA18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18459"/>
            <a:ext cx="505609" cy="702758"/>
          </a:xfrm>
        </p:spPr>
        <p:txBody>
          <a:bodyPr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Enter title for series slide, and insert number to the left.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9111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Left Quote Mark">
            <a:extLst>
              <a:ext uri="{FF2B5EF4-FFF2-40B4-BE49-F238E27FC236}">
                <a16:creationId xmlns:a16="http://schemas.microsoft.com/office/drawing/2014/main" id="{5D47C9C7-C3BD-40CF-B27A-069A49E88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158" y="0"/>
            <a:ext cx="914400" cy="914400"/>
          </a:xfrm>
          <a:prstGeom prst="rect">
            <a:avLst/>
          </a:prstGeom>
        </p:spPr>
      </p:pic>
      <p:pic>
        <p:nvPicPr>
          <p:cNvPr id="14" name="Right Quote Mark">
            <a:extLst>
              <a:ext uri="{FF2B5EF4-FFF2-40B4-BE49-F238E27FC236}">
                <a16:creationId xmlns:a16="http://schemas.microsoft.com/office/drawing/2014/main" id="{B80C15CF-8A47-4F88-918A-4CF8B22EB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13443" y="4044115"/>
            <a:ext cx="914400" cy="914400"/>
          </a:xfrm>
          <a:prstGeom prst="rect">
            <a:avLst/>
          </a:prstGeom>
        </p:spPr>
      </p:pic>
      <p:grpSp>
        <p:nvGrpSpPr>
          <p:cNvPr id="5" name="Bottom Corner Embellishment">
            <a:extLst>
              <a:ext uri="{FF2B5EF4-FFF2-40B4-BE49-F238E27FC236}">
                <a16:creationId xmlns:a16="http://schemas.microsoft.com/office/drawing/2014/main" id="{F32826CD-6407-4BDD-985F-43E59E562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405293" y="5979373"/>
            <a:ext cx="1274472" cy="851703"/>
            <a:chOff x="11405293" y="5979373"/>
            <a:chExt cx="1274472" cy="85170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49E6F88-C57C-490C-96FC-610856CACBC7}"/>
                </a:ext>
              </a:extLst>
            </p:cNvPr>
            <p:cNvSpPr/>
            <p:nvPr userDrawn="1"/>
          </p:nvSpPr>
          <p:spPr>
            <a:xfrm rot="13500000">
              <a:off x="11616677" y="5767989"/>
              <a:ext cx="851703" cy="1274472"/>
            </a:xfrm>
            <a:custGeom>
              <a:gdLst>
                <a:gd name="connsiteX0" fmla="*/ 851703 w 851703"/>
                <a:gd name="connsiteY0" fmla="*/ 1274472 h 1274472"/>
                <a:gd name="connsiteX1" fmla="*/ 0 w 851703"/>
                <a:gd name="connsiteY1" fmla="*/ 422768 h 1274472"/>
                <a:gd name="connsiteX2" fmla="*/ 422768 w 851703"/>
                <a:gd name="connsiteY2" fmla="*/ 0 h 1274472"/>
                <a:gd name="connsiteX3" fmla="*/ 851703 w 851703"/>
                <a:gd name="connsiteY3" fmla="*/ 0 h 12744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703" h="1274472">
                  <a:moveTo>
                    <a:pt x="851703" y="1274472"/>
                  </a:moveTo>
                  <a:lnTo>
                    <a:pt x="0" y="422768"/>
                  </a:lnTo>
                  <a:lnTo>
                    <a:pt x="422768" y="0"/>
                  </a:lnTo>
                  <a:lnTo>
                    <a:pt x="851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9277C0B-D04A-43FD-A009-7C0C3C15DB3C}"/>
                </a:ext>
              </a:extLst>
            </p:cNvPr>
            <p:cNvSpPr/>
            <p:nvPr userDrawn="1"/>
          </p:nvSpPr>
          <p:spPr>
            <a:xfrm rot="13500000">
              <a:off x="11639672" y="5804455"/>
              <a:ext cx="824763" cy="1220593"/>
            </a:xfrm>
            <a:custGeom>
              <a:gdLst>
                <a:gd name="connsiteX0" fmla="*/ 824763 w 824763"/>
                <a:gd name="connsiteY0" fmla="*/ 1220593 h 1220593"/>
                <a:gd name="connsiteX1" fmla="*/ 0 w 824763"/>
                <a:gd name="connsiteY1" fmla="*/ 395830 h 1220593"/>
                <a:gd name="connsiteX2" fmla="*/ 395829 w 824763"/>
                <a:gd name="connsiteY2" fmla="*/ 0 h 1220593"/>
                <a:gd name="connsiteX3" fmla="*/ 824763 w 824763"/>
                <a:gd name="connsiteY3" fmla="*/ 0 h 12205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763" h="1220593">
                  <a:moveTo>
                    <a:pt x="824763" y="1220593"/>
                  </a:moveTo>
                  <a:lnTo>
                    <a:pt x="0" y="395830"/>
                  </a:lnTo>
                  <a:lnTo>
                    <a:pt x="395829" y="0"/>
                  </a:lnTo>
                  <a:lnTo>
                    <a:pt x="82476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8" name="WFGPS Logo">
            <a:extLst>
              <a:ext uri="{FF2B5EF4-FFF2-40B4-BE49-F238E27FC236}">
                <a16:creationId xmlns:a16="http://schemas.microsoft.com/office/drawing/2014/main" id="{2FC579C9-22DD-4323-A669-4344CCA71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22551" y="6284572"/>
            <a:ext cx="1389041" cy="471509"/>
          </a:xfrm>
          <a:prstGeom prst="rect">
            <a:avLst/>
          </a:prstGeom>
        </p:spPr>
      </p:pic>
      <p:pic>
        <p:nvPicPr>
          <p:cNvPr id="9" name="ETA Tagline">
            <a:extLst>
              <a:ext uri="{FF2B5EF4-FFF2-40B4-BE49-F238E27FC236}">
                <a16:creationId xmlns:a16="http://schemas.microsoft.com/office/drawing/2014/main" id="{F8CB0E61-E338-4A3F-B0C3-6FE8C5671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7" y="6399892"/>
            <a:ext cx="2266231" cy="274320"/>
          </a:xfrm>
          <a:prstGeom prst="rect">
            <a:avLst/>
          </a:prstGeom>
        </p:spPr>
      </p:pic>
      <p:sp>
        <p:nvSpPr>
          <p:cNvPr id="4" name="Slide Number">
            <a:extLst>
              <a:ext uri="{FF2B5EF4-FFF2-40B4-BE49-F238E27FC236}">
                <a16:creationId xmlns:a16="http://schemas.microsoft.com/office/drawing/2014/main" id="{4B2BBB3F-DFCB-4306-A3B4-E1931B461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Quote">
            <a:extLst>
              <a:ext uri="{FF2B5EF4-FFF2-40B4-BE49-F238E27FC236}">
                <a16:creationId xmlns:a16="http://schemas.microsoft.com/office/drawing/2014/main" id="{F046EAE4-D05C-4D87-919D-EC1348042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72584" y="235671"/>
            <a:ext cx="9846832" cy="4519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sz="32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11" name="Attribution">
            <a:extLst>
              <a:ext uri="{FF2B5EF4-FFF2-40B4-BE49-F238E27FC236}">
                <a16:creationId xmlns:a16="http://schemas.microsoft.com/office/drawing/2014/main" id="{50375305-F449-4711-B275-BE2947E160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172584" y="4905487"/>
            <a:ext cx="9846832" cy="1101015"/>
          </a:xfrm>
          <a:prstGeom prst="rect">
            <a:avLst/>
          </a:prstGeom>
          <a:solidFill>
            <a:srgbClr val="F3F4F4"/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640080" indent="-640080" algn="r">
              <a:buClr>
                <a:schemeClr val="accent1"/>
              </a:buClr>
              <a:buFont typeface="Webdings" panose="05030102010509060703" pitchFamily="18" charset="2"/>
              <a:buChar char=""/>
              <a:defRPr sz="3200" b="1">
                <a:solidFill>
                  <a:schemeClr val="accent2"/>
                </a:solidFill>
              </a:defRPr>
            </a:lvl1pPr>
            <a:lvl2pPr marL="457200" indent="0" algn="r">
              <a:buNone/>
              <a:defRPr i="1"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FirstName LastName</a:t>
            </a:r>
            <a:endParaRPr lang="en-US"/>
          </a:p>
          <a:p>
            <a:pPr lvl="1"/>
            <a:r>
              <a:rPr lang="en-US"/>
              <a:t>Additional info if applicable, delete line otherwise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21E0F167-436E-4AAC-B149-D0B0439F4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5376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Resource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Web Laptop Icon">
            <a:extLst>
              <a:ext uri="{FF2B5EF4-FFF2-40B4-BE49-F238E27FC236}">
                <a16:creationId xmlns:a16="http://schemas.microsoft.com/office/drawing/2014/main" id="{33D34E40-E41B-49F0-BBE4-61974CC88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2696" y="235414"/>
            <a:ext cx="409908" cy="409908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07E76459-9783-4638-A403-290188AF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CC9EA8F-2DFF-4F02-95B9-44E5CC5ED0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Enter Title for Resources Slide</a:t>
            </a:r>
          </a:p>
        </p:txBody>
      </p:sp>
      <p:sp>
        <p:nvSpPr>
          <p:cNvPr id="3" name="Content Placeholder Left">
            <a:extLst>
              <a:ext uri="{FF2B5EF4-FFF2-40B4-BE49-F238E27FC236}">
                <a16:creationId xmlns:a16="http://schemas.microsoft.com/office/drawing/2014/main" id="{2BE8F200-D8FA-4BA3-841A-0AA90D44A05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161144"/>
            <a:ext cx="5181600" cy="5015820"/>
          </a:xfrm>
        </p:spPr>
        <p:txBody>
          <a:bodyPr>
            <a:noAutofit/>
          </a:bodyPr>
          <a:lstStyle>
            <a:lvl1pPr>
              <a:defRPr sz="2200"/>
            </a:lvl1pPr>
            <a:lvl2pPr marL="228600" indent="0">
              <a:spcBef>
                <a:spcPts val="400"/>
              </a:spcBef>
              <a:buNone/>
              <a:defRPr sz="1800" i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457200" indent="-228600">
              <a:buClr>
                <a:schemeClr val="accent1"/>
              </a:buClr>
              <a:buSzPct val="70000"/>
              <a:buFont typeface="Wingdings 3" panose="05040102010807070707" pitchFamily="18" charset="2"/>
              <a:buChar char=""/>
              <a:defRPr sz="18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/>
              <a:t>Name of Reference Item</a:t>
            </a:r>
          </a:p>
          <a:p>
            <a:pPr lvl="1"/>
            <a:r>
              <a:rPr lang="en-US"/>
              <a:t>Details about resource here</a:t>
            </a:r>
          </a:p>
          <a:p>
            <a:pPr lvl="2"/>
            <a:r>
              <a:rPr lang="en-US"/>
              <a:t>www.address.com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Right">
            <a:extLst>
              <a:ext uri="{FF2B5EF4-FFF2-40B4-BE49-F238E27FC236}">
                <a16:creationId xmlns:a16="http://schemas.microsoft.com/office/drawing/2014/main" id="{134CD3E4-027C-4B7D-A65C-7DBA57E9002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161144"/>
            <a:ext cx="5181600" cy="5015820"/>
          </a:xfrm>
        </p:spPr>
        <p:txBody>
          <a:bodyPr>
            <a:noAutofit/>
          </a:bodyPr>
          <a:lstStyle>
            <a:lvl1pPr>
              <a:defRPr sz="2200"/>
            </a:lvl1pPr>
            <a:lvl2pPr marL="228600" indent="0">
              <a:spcBef>
                <a:spcPts val="400"/>
              </a:spcBef>
              <a:buNone/>
              <a:defRPr sz="1800" i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457200" indent="-228600">
              <a:buClr>
                <a:schemeClr val="accent1"/>
              </a:buClr>
              <a:buSzPct val="70000"/>
              <a:buFont typeface="Wingdings 3" panose="05040102010807070707" pitchFamily="18" charset="2"/>
              <a:buChar char="Æ"/>
              <a:defRPr sz="18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/>
              <a:t>Name of Reference Item</a:t>
            </a:r>
          </a:p>
          <a:p>
            <a:pPr lvl="1"/>
            <a:r>
              <a:rPr lang="en-US"/>
              <a:t>Details about resource here</a:t>
            </a:r>
          </a:p>
          <a:p>
            <a:pPr lvl="2"/>
            <a:r>
              <a:rPr lang="en-US"/>
              <a:t>www.address.com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EDEE5CB-3268-42B3-8050-AE7311A6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4970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Thank You">
    <p:bg>
      <p:bgPr>
        <a:solidFill>
          <a:srgbClr val="F3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Right Side Embellishment">
            <a:extLst>
              <a:ext uri="{FF2B5EF4-FFF2-40B4-BE49-F238E27FC236}">
                <a16:creationId xmlns:a16="http://schemas.microsoft.com/office/drawing/2014/main" id="{53B45ABE-9C34-43C8-AC5A-5BAE3A5EC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H="1">
            <a:off x="5981700" y="0"/>
            <a:ext cx="6210300" cy="6858000"/>
          </a:xfrm>
          <a:prstGeom prst="rect">
            <a:avLst/>
          </a:prstGeom>
        </p:spPr>
      </p:pic>
      <p:sp>
        <p:nvSpPr>
          <p:cNvPr id="5" name="Logo Background Arrow - white">
            <a:extLst>
              <a:ext uri="{FF2B5EF4-FFF2-40B4-BE49-F238E27FC236}">
                <a16:creationId xmlns:a16="http://schemas.microsoft.com/office/drawing/2014/main" id="{CFC20D92-2B9E-46E9-A543-1D2608C4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2571750"/>
            <a:ext cx="8362950" cy="1714500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25400" dist="254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DAE136CE-2099-43E6-A78F-37528C2B1CF3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228600" y="685800"/>
            <a:ext cx="6419850" cy="1478758"/>
          </a:xfrm>
        </p:spPr>
        <p:txBody>
          <a:bodyPr lIns="91440" anchor="ctr">
            <a:noAutofit/>
          </a:bodyPr>
          <a:lstStyle>
            <a:lvl1pPr algn="ctr">
              <a:defRPr sz="54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/>
              <a:t>Add “Thank You” Title</a:t>
            </a:r>
          </a:p>
        </p:txBody>
      </p:sp>
      <p:sp>
        <p:nvSpPr>
          <p:cNvPr id="3" name="Closing Message">
            <a:extLst>
              <a:ext uri="{FF2B5EF4-FFF2-40B4-BE49-F238E27FC236}">
                <a16:creationId xmlns:a16="http://schemas.microsoft.com/office/drawing/2014/main" id="{C25573A4-A9C4-47F0-9576-FF873A4291CD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6"/>
            </p:custDataLst>
          </p:nvPr>
        </p:nvSpPr>
        <p:spPr>
          <a:xfrm>
            <a:off x="623140" y="4736308"/>
            <a:ext cx="5630770" cy="113506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closing message if applicable.  Otherwise, delete this block.</a:t>
            </a:r>
          </a:p>
        </p:txBody>
      </p:sp>
      <p:sp>
        <p:nvSpPr>
          <p:cNvPr id="8" name="Web Link Box">
            <a:extLst>
              <a:ext uri="{FF2B5EF4-FFF2-40B4-BE49-F238E27FC236}">
                <a16:creationId xmlns:a16="http://schemas.microsoft.com/office/drawing/2014/main" id="{88993FED-B01D-4F51-A3E8-62F2BB5B13F7}"/>
              </a:ext>
            </a:extLst>
          </p:cNvPr>
          <p:cNvSpPr>
            <a:spLocks noGrp="1"/>
          </p:cNvSpPr>
          <p:nvPr>
            <p:ph type="body" idx="20" hasCustomPrompt="1"/>
            <p:custDataLst>
              <p:tags r:id="rId7"/>
            </p:custDataLst>
          </p:nvPr>
        </p:nvSpPr>
        <p:spPr>
          <a:xfrm>
            <a:off x="623140" y="5967588"/>
            <a:ext cx="5297600" cy="787542"/>
          </a:xfrm>
          <a:noFill/>
          <a:ln w="19050" cmpd="sng">
            <a:noFill/>
            <a:prstDash val="dash"/>
            <a:beve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0" rIns="91440" bIns="0" anchor="b">
            <a:noAutofit/>
          </a:bodyPr>
          <a:lstStyle>
            <a:lvl1pPr marL="0" indent="0" algn="l">
              <a:buNone/>
              <a:defRPr sz="2000" b="0" i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Insert Web support link and info here.</a:t>
            </a:r>
          </a:p>
        </p:txBody>
      </p:sp>
      <p:pic>
        <p:nvPicPr>
          <p:cNvPr id="10" name="WFGPS Logo" descr="Logo for WorkforceGPS: Navigate to Success">
            <a:extLst>
              <a:ext uri="{FF2B5EF4-FFF2-40B4-BE49-F238E27FC236}">
                <a16:creationId xmlns:a16="http://schemas.microsoft.com/office/drawing/2014/main" id="{A0EDBCB9-034B-4117-97B6-419BF0069D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887443" y="2902486"/>
            <a:ext cx="3102164" cy="105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82700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Presenter / Moderato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Microphone Icon">
            <a:extLst>
              <a:ext uri="{FF2B5EF4-FFF2-40B4-BE49-F238E27FC236}">
                <a16:creationId xmlns:a16="http://schemas.microsoft.com/office/drawing/2014/main" id="{821C247C-8EBB-4D4A-8797-57C42F0B7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210800"/>
            <a:ext cx="457200" cy="457200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Enter title for Speaker / Moderator slide</a:t>
            </a:r>
          </a:p>
        </p:txBody>
      </p:sp>
      <p:sp>
        <p:nvSpPr>
          <p:cNvPr id="7" name="Person Photo">
            <a:extLst>
              <a:ext uri="{FF2B5EF4-FFF2-40B4-BE49-F238E27FC236}">
                <a16:creationId xmlns:a16="http://schemas.microsoft.com/office/drawing/2014/main" id="{B7D89C1E-6C46-426B-BD63-ECEF23925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  <p:custDataLst>
              <p:tags r:id="rId6"/>
            </p:custDataLst>
          </p:nvPr>
        </p:nvSpPr>
        <p:spPr>
          <a:xfrm>
            <a:off x="1502361" y="2590404"/>
            <a:ext cx="2133600" cy="2133600"/>
          </a:xfrm>
          <a:prstGeom prst="round2DiagRect">
            <a:avLst/>
          </a:prstGeom>
          <a:solidFill>
            <a:srgbClr val="F3F4F4"/>
          </a:solidFill>
          <a:ln>
            <a:solidFill>
              <a:schemeClr val="accent4"/>
            </a:solidFill>
          </a:ln>
        </p:spPr>
        <p:txBody>
          <a:bodyPr/>
          <a:lstStyle>
            <a:lvl1pPr algn="ctr">
              <a:defRPr sz="2000" b="0"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picture, or drag and drop from your files.</a:t>
            </a:r>
          </a:p>
        </p:txBody>
      </p:sp>
      <p:sp>
        <p:nvSpPr>
          <p:cNvPr id="3" name="Person Info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 hasCustomPrompt="1"/>
            <p:custDataLst>
              <p:tags r:id="rId7"/>
            </p:custDataLst>
          </p:nvPr>
        </p:nvSpPr>
        <p:spPr>
          <a:xfrm>
            <a:off x="4439822" y="1137446"/>
            <a:ext cx="7244177" cy="5039517"/>
          </a:xfrm>
        </p:spPr>
        <p:txBody>
          <a:bodyPr anchor="ctr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FirstName LastName</a:t>
            </a:r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7686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Presenters / Moderators (2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Microphone Icon">
            <a:extLst>
              <a:ext uri="{FF2B5EF4-FFF2-40B4-BE49-F238E27FC236}">
                <a16:creationId xmlns:a16="http://schemas.microsoft.com/office/drawing/2014/main" id="{25EC0724-8798-467D-9F8D-322E0B6A7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210800"/>
            <a:ext cx="457200" cy="457200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07E76459-9783-4638-A403-290188AF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CC9EA8F-2DFF-4F02-95B9-44E5CC5ED0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Enter title for Speakers / Moderators slide</a:t>
            </a:r>
          </a:p>
        </p:txBody>
      </p:sp>
      <p:sp>
        <p:nvSpPr>
          <p:cNvPr id="8" name="Person Photo 1">
            <a:extLst>
              <a:ext uri="{FF2B5EF4-FFF2-40B4-BE49-F238E27FC236}">
                <a16:creationId xmlns:a16="http://schemas.microsoft.com/office/drawing/2014/main" id="{2E6B6379-B56C-4E3B-A6C5-2378DDFC5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53029" y="1288742"/>
            <a:ext cx="2133600" cy="2133600"/>
          </a:xfrm>
          <a:prstGeom prst="round2DiagRect">
            <a:avLst/>
          </a:prstGeom>
          <a:solidFill>
            <a:srgbClr val="F3F4F4"/>
          </a:solidFill>
          <a:ln>
            <a:solidFill>
              <a:schemeClr val="accent4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3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defRPr sz="2000" b="0" i="1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3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defRPr/>
            </a:pPr>
            <a:r>
              <a:rPr lang="en-US"/>
              <a:t>Click icon to add picture, or drag and drop from your files.</a:t>
            </a:r>
          </a:p>
        </p:txBody>
      </p:sp>
      <p:sp>
        <p:nvSpPr>
          <p:cNvPr id="4" name="Person Info 1">
            <a:extLst>
              <a:ext uri="{FF2B5EF4-FFF2-40B4-BE49-F238E27FC236}">
                <a16:creationId xmlns:a16="http://schemas.microsoft.com/office/drawing/2014/main" id="{134CD3E4-027C-4B7D-A65C-7DBA57E9002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39823" y="1254648"/>
            <a:ext cx="5646057" cy="2201789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FirstName LastName</a:t>
            </a:r>
            <a:endParaRPr lang="en-US"/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9" name="Person Photo 2">
            <a:extLst>
              <a:ext uri="{FF2B5EF4-FFF2-40B4-BE49-F238E27FC236}">
                <a16:creationId xmlns:a16="http://schemas.microsoft.com/office/drawing/2014/main" id="{844C8C0B-137B-4F7E-A91A-3A9FB71E1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02361" y="3832448"/>
            <a:ext cx="2133600" cy="2133600"/>
          </a:xfrm>
          <a:prstGeom prst="round2DiagRect">
            <a:avLst/>
          </a:prstGeom>
          <a:solidFill>
            <a:srgbClr val="F3F4F4"/>
          </a:solidFill>
          <a:ln>
            <a:solidFill>
              <a:schemeClr val="accent4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3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defRPr sz="2000" b="0" i="1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3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defRPr/>
            </a:pPr>
            <a:r>
              <a:rPr lang="en-US"/>
              <a:t>Click icon to add picture, or drag and drop from your files.</a:t>
            </a:r>
          </a:p>
        </p:txBody>
      </p:sp>
      <p:sp>
        <p:nvSpPr>
          <p:cNvPr id="3" name="Person Info 2">
            <a:extLst>
              <a:ext uri="{FF2B5EF4-FFF2-40B4-BE49-F238E27FC236}">
                <a16:creationId xmlns:a16="http://schemas.microsoft.com/office/drawing/2014/main" id="{2BE8F200-D8FA-4BA3-841A-0AA90D44A05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39822" y="3798354"/>
            <a:ext cx="5646057" cy="2201789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FirstName LastName</a:t>
            </a:r>
            <a:endParaRPr lang="en-US"/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EDEE5CB-3268-42B3-8050-AE7311A6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2502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Presenters / Moderators (3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Microphone Icon">
            <a:extLst>
              <a:ext uri="{FF2B5EF4-FFF2-40B4-BE49-F238E27FC236}">
                <a16:creationId xmlns:a16="http://schemas.microsoft.com/office/drawing/2014/main" id="{D88163A2-AAB5-4363-AED9-D71E2DD96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210800"/>
            <a:ext cx="457200" cy="457200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07E76459-9783-4638-A403-290188AF83C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CC9EA8F-2DFF-4F02-95B9-44E5CC5ED0E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Enter title for Speakers / Moderators slide</a:t>
            </a:r>
          </a:p>
        </p:txBody>
      </p:sp>
      <p:sp>
        <p:nvSpPr>
          <p:cNvPr id="8" name="Person Photo 1">
            <a:extLst>
              <a:ext uri="{FF2B5EF4-FFF2-40B4-BE49-F238E27FC236}">
                <a16:creationId xmlns:a16="http://schemas.microsoft.com/office/drawing/2014/main" id="{2E6B6379-B56C-4E3B-A6C5-2378DDFC5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  <p:custDataLst>
              <p:tags r:id="rId6"/>
            </p:custDataLst>
          </p:nvPr>
        </p:nvSpPr>
        <p:spPr>
          <a:xfrm>
            <a:off x="961748" y="1272152"/>
            <a:ext cx="2133600" cy="2133600"/>
          </a:xfrm>
          <a:prstGeom prst="round2DiagRect">
            <a:avLst/>
          </a:prstGeom>
          <a:solidFill>
            <a:srgbClr val="F3F4F4"/>
          </a:solidFill>
          <a:ln>
            <a:solidFill>
              <a:schemeClr val="accent4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3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defRPr sz="2000" b="0" i="1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3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defRPr/>
            </a:pPr>
            <a:r>
              <a:rPr lang="en-US"/>
              <a:t>Click icon to add picture, or drag and drop from your files.</a:t>
            </a:r>
          </a:p>
        </p:txBody>
      </p:sp>
      <p:sp>
        <p:nvSpPr>
          <p:cNvPr id="10" name="Person Info 1">
            <a:extLst>
              <a:ext uri="{FF2B5EF4-FFF2-40B4-BE49-F238E27FC236}">
                <a16:creationId xmlns:a16="http://schemas.microsoft.com/office/drawing/2014/main" id="{7AB118E0-BCC7-45C2-8F9E-6934FC665C9E}"/>
              </a:ext>
            </a:extLst>
          </p:cNvPr>
          <p:cNvSpPr>
            <a:spLocks noGrp="1"/>
          </p:cNvSpPr>
          <p:nvPr>
            <p:ph sz="half" idx="15" hasCustomPrompt="1"/>
            <p:custDataLst>
              <p:tags r:id="rId7"/>
            </p:custDataLst>
          </p:nvPr>
        </p:nvSpPr>
        <p:spPr>
          <a:xfrm>
            <a:off x="423268" y="3874554"/>
            <a:ext cx="3566160" cy="2201789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FirstName LastName</a:t>
            </a:r>
            <a:endParaRPr lang="en-US"/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9" name="Person Photo 2">
            <a:extLst>
              <a:ext uri="{FF2B5EF4-FFF2-40B4-BE49-F238E27FC236}">
                <a16:creationId xmlns:a16="http://schemas.microsoft.com/office/drawing/2014/main" id="{844C8C0B-137B-4F7E-A91A-3A9FB71E1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8"/>
            </p:custDataLst>
          </p:nvPr>
        </p:nvSpPr>
        <p:spPr>
          <a:xfrm>
            <a:off x="4985834" y="1272152"/>
            <a:ext cx="2133600" cy="2133600"/>
          </a:xfrm>
          <a:prstGeom prst="round2DiagRect">
            <a:avLst/>
          </a:prstGeom>
          <a:solidFill>
            <a:srgbClr val="F3F4F4"/>
          </a:solidFill>
          <a:ln>
            <a:solidFill>
              <a:schemeClr val="accent4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3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defRPr sz="2000" b="0" i="1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3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defRPr/>
            </a:pPr>
            <a:r>
              <a:rPr lang="en-US"/>
              <a:t>Click icon to add picture, or drag and drop from your files.</a:t>
            </a:r>
          </a:p>
        </p:txBody>
      </p:sp>
      <p:sp>
        <p:nvSpPr>
          <p:cNvPr id="3" name="Person Info 2">
            <a:extLst>
              <a:ext uri="{FF2B5EF4-FFF2-40B4-BE49-F238E27FC236}">
                <a16:creationId xmlns:a16="http://schemas.microsoft.com/office/drawing/2014/main" id="{2BE8F200-D8FA-4BA3-841A-0AA90D44A055}"/>
              </a:ext>
            </a:extLst>
          </p:cNvPr>
          <p:cNvSpPr>
            <a:spLocks noGrp="1"/>
          </p:cNvSpPr>
          <p:nvPr>
            <p:ph sz="half" idx="1" hasCustomPrompt="1"/>
            <p:custDataLst>
              <p:tags r:id="rId9"/>
            </p:custDataLst>
          </p:nvPr>
        </p:nvSpPr>
        <p:spPr>
          <a:xfrm>
            <a:off x="4447354" y="3874554"/>
            <a:ext cx="3566160" cy="2201789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FirstName LastName</a:t>
            </a:r>
            <a:endParaRPr lang="en-US"/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11" name="Person Photo 3">
            <a:extLst>
              <a:ext uri="{FF2B5EF4-FFF2-40B4-BE49-F238E27FC236}">
                <a16:creationId xmlns:a16="http://schemas.microsoft.com/office/drawing/2014/main" id="{53A828BF-2A5D-41FD-B227-FAAB818AC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  <p:custDataLst>
              <p:tags r:id="rId10"/>
            </p:custDataLst>
          </p:nvPr>
        </p:nvSpPr>
        <p:spPr>
          <a:xfrm>
            <a:off x="9009920" y="1272152"/>
            <a:ext cx="2133600" cy="2133600"/>
          </a:xfrm>
          <a:prstGeom prst="round2DiagRect">
            <a:avLst/>
          </a:prstGeom>
          <a:solidFill>
            <a:srgbClr val="F3F4F4"/>
          </a:solidFill>
          <a:ln>
            <a:solidFill>
              <a:schemeClr val="accent4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3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defRPr sz="2000" b="0" i="1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3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  <a:defRPr/>
            </a:pPr>
            <a:r>
              <a:rPr lang="en-US"/>
              <a:t>Click icon to add picture, or drag and drop from your files.</a:t>
            </a:r>
          </a:p>
        </p:txBody>
      </p:sp>
      <p:sp>
        <p:nvSpPr>
          <p:cNvPr id="4" name="Person Info 3">
            <a:extLst>
              <a:ext uri="{FF2B5EF4-FFF2-40B4-BE49-F238E27FC236}">
                <a16:creationId xmlns:a16="http://schemas.microsoft.com/office/drawing/2014/main" id="{134CD3E4-027C-4B7D-A65C-7DBA57E90025}"/>
              </a:ext>
            </a:extLst>
          </p:cNvPr>
          <p:cNvSpPr>
            <a:spLocks noGrp="1"/>
          </p:cNvSpPr>
          <p:nvPr>
            <p:ph sz="half" idx="2" hasCustomPrompt="1"/>
            <p:custDataLst>
              <p:tags r:id="rId11"/>
            </p:custDataLst>
          </p:nvPr>
        </p:nvSpPr>
        <p:spPr>
          <a:xfrm>
            <a:off x="8471440" y="3874554"/>
            <a:ext cx="3566160" cy="2201789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FirstName LastName</a:t>
            </a:r>
            <a:endParaRPr lang="en-US"/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EDEE5CB-3268-42B3-8050-AE7311A60C1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1297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70435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Envelope Icon">
            <a:extLst>
              <a:ext uri="{FF2B5EF4-FFF2-40B4-BE49-F238E27FC236}">
                <a16:creationId xmlns:a16="http://schemas.microsoft.com/office/drawing/2014/main" id="{2359C801-6FA3-4BD2-A600-321070D79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4284" y="266368"/>
            <a:ext cx="400382" cy="400382"/>
          </a:xfrm>
          <a:prstGeom prst="rect">
            <a:avLst/>
          </a:prstGeom>
        </p:spPr>
      </p:pic>
      <p:grpSp>
        <p:nvGrpSpPr>
          <p:cNvPr id="18" name="Email Envelope Icon">
            <a:extLst>
              <a:ext uri="{FF2B5EF4-FFF2-40B4-BE49-F238E27FC236}">
                <a16:creationId xmlns:a16="http://schemas.microsoft.com/office/drawing/2014/main" id="{038B947E-84BB-4262-B5FD-668E7C02C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custDataLst>
              <p:tags r:id="rId4"/>
            </p:custDataLst>
          </p:nvPr>
        </p:nvGrpSpPr>
        <p:grpSpPr>
          <a:xfrm>
            <a:off x="9415617" y="2376261"/>
            <a:ext cx="1914072" cy="2105479"/>
            <a:chOff x="9415617" y="2376261"/>
            <a:chExt cx="1914072" cy="210547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4C3A8A9-9D35-4CBF-B48D-28E6D69B7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9415617" y="2376261"/>
              <a:ext cx="1914072" cy="2105479"/>
              <a:chOff x="8746030" y="2376261"/>
              <a:chExt cx="1914072" cy="2105479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385D42F-F634-48D6-A4CA-C3299E3FC6F3}"/>
                  </a:ext>
                </a:extLst>
              </p:cNvPr>
              <p:cNvSpPr/>
              <p:nvPr userDrawn="1"/>
            </p:nvSpPr>
            <p:spPr>
              <a:xfrm>
                <a:off x="9163050" y="2676525"/>
                <a:ext cx="1123950" cy="1127760"/>
              </a:xfrm>
              <a:prstGeom prst="rect">
                <a:avLst/>
              </a:prstGeom>
              <a:gradFill flip="none" rotWithShape="1">
                <a:gsLst>
                  <a:gs pos="97619">
                    <a:schemeClr val="accent4">
                      <a:lumMod val="90000"/>
                    </a:schemeClr>
                  </a:gs>
                  <a:gs pos="3968">
                    <a:srgbClr val="F3F4F4"/>
                  </a:gs>
                  <a:gs pos="26000">
                    <a:schemeClr val="bg1"/>
                  </a:gs>
                  <a:gs pos="77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5A79651-71F3-44A8-A1A3-0EF6414C910A}"/>
                  </a:ext>
                </a:extLst>
              </p:cNvPr>
              <p:cNvSpPr/>
              <p:nvPr userDrawn="1"/>
            </p:nvSpPr>
            <p:spPr>
              <a:xfrm>
                <a:off x="8801100" y="3276600"/>
                <a:ext cx="1790700" cy="1127760"/>
              </a:xfrm>
              <a:custGeom>
                <a:gdLst>
                  <a:gd name="connsiteX0" fmla="*/ 0 w 1790700"/>
                  <a:gd name="connsiteY0" fmla="*/ 0 h 1127760"/>
                  <a:gd name="connsiteX1" fmla="*/ 628650 w 1790700"/>
                  <a:gd name="connsiteY1" fmla="*/ 535782 h 1127760"/>
                  <a:gd name="connsiteX2" fmla="*/ 1188244 w 1790700"/>
                  <a:gd name="connsiteY2" fmla="*/ 528638 h 1127760"/>
                  <a:gd name="connsiteX3" fmla="*/ 1790700 w 1790700"/>
                  <a:gd name="connsiteY3" fmla="*/ 0 h 1127760"/>
                  <a:gd name="connsiteX4" fmla="*/ 1790700 w 1790700"/>
                  <a:gd name="connsiteY4" fmla="*/ 1127760 h 1127760"/>
                  <a:gd name="connsiteX5" fmla="*/ 0 w 1790700"/>
                  <a:gd name="connsiteY5" fmla="*/ 1127760 h 1127760"/>
                  <a:gd name="connsiteX6" fmla="*/ 0 w 1790700"/>
                  <a:gd name="connsiteY6" fmla="*/ 0 h 112776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0700" h="1127760">
                    <a:moveTo>
                      <a:pt x="0" y="0"/>
                    </a:moveTo>
                    <a:lnTo>
                      <a:pt x="628650" y="535782"/>
                    </a:lnTo>
                    <a:cubicBezTo>
                      <a:pt x="731837" y="447676"/>
                      <a:pt x="937419" y="361950"/>
                      <a:pt x="1188244" y="528638"/>
                    </a:cubicBezTo>
                    <a:lnTo>
                      <a:pt x="1790700" y="0"/>
                    </a:lnTo>
                    <a:lnTo>
                      <a:pt x="1790700" y="1127760"/>
                    </a:lnTo>
                    <a:lnTo>
                      <a:pt x="0" y="112776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83000">
                    <a:srgbClr val="F3F4F4"/>
                  </a:gs>
                  <a:gs pos="100000">
                    <a:schemeClr val="accent4">
                      <a:lumMod val="30000"/>
                      <a:lumOff val="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78684A7-3494-4151-98DE-DB26EB114126}"/>
                  </a:ext>
                </a:extLst>
              </p:cNvPr>
              <p:cNvSpPr/>
              <p:nvPr/>
            </p:nvSpPr>
            <p:spPr>
              <a:xfrm>
                <a:off x="8746030" y="2376261"/>
                <a:ext cx="1914072" cy="2105479"/>
              </a:xfrm>
              <a:custGeom>
                <a:gdLst>
                  <a:gd name="connsiteX0" fmla="*/ 1770516 w 1914071"/>
                  <a:gd name="connsiteY0" fmla="*/ 1904501 h 2105478"/>
                  <a:gd name="connsiteX1" fmla="*/ 1291998 w 1914071"/>
                  <a:gd name="connsiteY1" fmla="*/ 1449909 h 2105478"/>
                  <a:gd name="connsiteX2" fmla="*/ 1770516 w 1914071"/>
                  <a:gd name="connsiteY2" fmla="*/ 995317 h 2105478"/>
                  <a:gd name="connsiteX3" fmla="*/ 1770516 w 1914071"/>
                  <a:gd name="connsiteY3" fmla="*/ 1904501 h 2105478"/>
                  <a:gd name="connsiteX4" fmla="*/ 220118 w 1914071"/>
                  <a:gd name="connsiteY4" fmla="*/ 1961924 h 2105478"/>
                  <a:gd name="connsiteX5" fmla="*/ 693851 w 1914071"/>
                  <a:gd name="connsiteY5" fmla="*/ 1514509 h 2105478"/>
                  <a:gd name="connsiteX6" fmla="*/ 727347 w 1914071"/>
                  <a:gd name="connsiteY6" fmla="*/ 1483406 h 2105478"/>
                  <a:gd name="connsiteX7" fmla="*/ 1189117 w 1914071"/>
                  <a:gd name="connsiteY7" fmla="*/ 1483406 h 2105478"/>
                  <a:gd name="connsiteX8" fmla="*/ 1222613 w 1914071"/>
                  <a:gd name="connsiteY8" fmla="*/ 1514509 h 2105478"/>
                  <a:gd name="connsiteX9" fmla="*/ 1693954 w 1914071"/>
                  <a:gd name="connsiteY9" fmla="*/ 1961924 h 2105478"/>
                  <a:gd name="connsiteX10" fmla="*/ 220118 w 1914071"/>
                  <a:gd name="connsiteY10" fmla="*/ 1961924 h 2105478"/>
                  <a:gd name="connsiteX11" fmla="*/ 143555 w 1914071"/>
                  <a:gd name="connsiteY11" fmla="*/ 992925 h 2105478"/>
                  <a:gd name="connsiteX12" fmla="*/ 622073 w 1914071"/>
                  <a:gd name="connsiteY12" fmla="*/ 1447517 h 2105478"/>
                  <a:gd name="connsiteX13" fmla="*/ 143555 w 1914071"/>
                  <a:gd name="connsiteY13" fmla="*/ 1902109 h 2105478"/>
                  <a:gd name="connsiteX14" fmla="*/ 143555 w 1914071"/>
                  <a:gd name="connsiteY14" fmla="*/ 992925 h 2105478"/>
                  <a:gd name="connsiteX15" fmla="*/ 478518 w 1914071"/>
                  <a:gd name="connsiteY15" fmla="*/ 382814 h 2105478"/>
                  <a:gd name="connsiteX16" fmla="*/ 1435554 w 1914071"/>
                  <a:gd name="connsiteY16" fmla="*/ 382814 h 2105478"/>
                  <a:gd name="connsiteX17" fmla="*/ 1435554 w 1914071"/>
                  <a:gd name="connsiteY17" fmla="*/ 1179547 h 2105478"/>
                  <a:gd name="connsiteX18" fmla="*/ 1220221 w 1914071"/>
                  <a:gd name="connsiteY18" fmla="*/ 1385309 h 2105478"/>
                  <a:gd name="connsiteX19" fmla="*/ 693851 w 1914071"/>
                  <a:gd name="connsiteY19" fmla="*/ 1385309 h 2105478"/>
                  <a:gd name="connsiteX20" fmla="*/ 478518 w 1914071"/>
                  <a:gd name="connsiteY20" fmla="*/ 1179547 h 2105478"/>
                  <a:gd name="connsiteX21" fmla="*/ 478518 w 1914071"/>
                  <a:gd name="connsiteY21" fmla="*/ 382814 h 2105478"/>
                  <a:gd name="connsiteX22" fmla="*/ 1579109 w 1914071"/>
                  <a:gd name="connsiteY22" fmla="*/ 447414 h 2105478"/>
                  <a:gd name="connsiteX23" fmla="*/ 1579109 w 1914071"/>
                  <a:gd name="connsiteY23" fmla="*/ 239259 h 2105478"/>
                  <a:gd name="connsiteX24" fmla="*/ 1244147 w 1914071"/>
                  <a:gd name="connsiteY24" fmla="*/ 239259 h 2105478"/>
                  <a:gd name="connsiteX25" fmla="*/ 957036 w 1914071"/>
                  <a:gd name="connsiteY25" fmla="*/ 0 h 2105478"/>
                  <a:gd name="connsiteX26" fmla="*/ 669925 w 1914071"/>
                  <a:gd name="connsiteY26" fmla="*/ 239259 h 2105478"/>
                  <a:gd name="connsiteX27" fmla="*/ 334963 w 1914071"/>
                  <a:gd name="connsiteY27" fmla="*/ 239259 h 2105478"/>
                  <a:gd name="connsiteX28" fmla="*/ 334963 w 1914071"/>
                  <a:gd name="connsiteY28" fmla="*/ 449807 h 2105478"/>
                  <a:gd name="connsiteX29" fmla="*/ 0 w 1914071"/>
                  <a:gd name="connsiteY29" fmla="*/ 768021 h 2105478"/>
                  <a:gd name="connsiteX30" fmla="*/ 0 w 1914071"/>
                  <a:gd name="connsiteY30" fmla="*/ 2105479 h 2105478"/>
                  <a:gd name="connsiteX31" fmla="*/ 1914072 w 1914071"/>
                  <a:gd name="connsiteY31" fmla="*/ 2105479 h 2105478"/>
                  <a:gd name="connsiteX32" fmla="*/ 1914072 w 1914071"/>
                  <a:gd name="connsiteY32" fmla="*/ 768021 h 2105478"/>
                  <a:gd name="connsiteX33" fmla="*/ 1579109 w 1914071"/>
                  <a:gd name="connsiteY33" fmla="*/ 447414 h 210547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914071" h="2105478">
                    <a:moveTo>
                      <a:pt x="1770516" y="1904501"/>
                    </a:moveTo>
                    <a:lnTo>
                      <a:pt x="1291998" y="1449909"/>
                    </a:lnTo>
                    <a:lnTo>
                      <a:pt x="1770516" y="995317"/>
                    </a:lnTo>
                    <a:lnTo>
                      <a:pt x="1770516" y="1904501"/>
                    </a:lnTo>
                    <a:close/>
                    <a:moveTo>
                      <a:pt x="220118" y="1961924"/>
                    </a:moveTo>
                    <a:lnTo>
                      <a:pt x="693851" y="1514509"/>
                    </a:lnTo>
                    <a:lnTo>
                      <a:pt x="727347" y="1483406"/>
                    </a:lnTo>
                    <a:cubicBezTo>
                      <a:pt x="856547" y="1361384"/>
                      <a:pt x="1059917" y="1361384"/>
                      <a:pt x="1189117" y="1483406"/>
                    </a:cubicBezTo>
                    <a:lnTo>
                      <a:pt x="1222613" y="1514509"/>
                    </a:lnTo>
                    <a:lnTo>
                      <a:pt x="1693954" y="1961924"/>
                    </a:lnTo>
                    <a:lnTo>
                      <a:pt x="220118" y="1961924"/>
                    </a:lnTo>
                    <a:close/>
                    <a:moveTo>
                      <a:pt x="143555" y="992925"/>
                    </a:moveTo>
                    <a:lnTo>
                      <a:pt x="622073" y="1447517"/>
                    </a:lnTo>
                    <a:lnTo>
                      <a:pt x="143555" y="1902109"/>
                    </a:lnTo>
                    <a:lnTo>
                      <a:pt x="143555" y="992925"/>
                    </a:lnTo>
                    <a:close/>
                    <a:moveTo>
                      <a:pt x="478518" y="382814"/>
                    </a:moveTo>
                    <a:lnTo>
                      <a:pt x="1435554" y="382814"/>
                    </a:lnTo>
                    <a:lnTo>
                      <a:pt x="1435554" y="1179547"/>
                    </a:lnTo>
                    <a:lnTo>
                      <a:pt x="1220221" y="1385309"/>
                    </a:lnTo>
                    <a:cubicBezTo>
                      <a:pt x="1064702" y="1265680"/>
                      <a:pt x="849369" y="1265680"/>
                      <a:pt x="693851" y="1385309"/>
                    </a:cubicBezTo>
                    <a:lnTo>
                      <a:pt x="478518" y="1179547"/>
                    </a:lnTo>
                    <a:lnTo>
                      <a:pt x="478518" y="382814"/>
                    </a:lnTo>
                    <a:close/>
                    <a:moveTo>
                      <a:pt x="1579109" y="447414"/>
                    </a:moveTo>
                    <a:lnTo>
                      <a:pt x="1579109" y="239259"/>
                    </a:lnTo>
                    <a:lnTo>
                      <a:pt x="1244147" y="239259"/>
                    </a:lnTo>
                    <a:lnTo>
                      <a:pt x="957036" y="0"/>
                    </a:lnTo>
                    <a:lnTo>
                      <a:pt x="669925" y="239259"/>
                    </a:lnTo>
                    <a:lnTo>
                      <a:pt x="334963" y="239259"/>
                    </a:lnTo>
                    <a:lnTo>
                      <a:pt x="334963" y="449807"/>
                    </a:lnTo>
                    <a:lnTo>
                      <a:pt x="0" y="768021"/>
                    </a:lnTo>
                    <a:lnTo>
                      <a:pt x="0" y="2105479"/>
                    </a:lnTo>
                    <a:lnTo>
                      <a:pt x="1914072" y="2105479"/>
                    </a:lnTo>
                    <a:lnTo>
                      <a:pt x="1914072" y="768021"/>
                    </a:lnTo>
                    <a:lnTo>
                      <a:pt x="1579109" y="44741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89000"/>
                    </a:schemeClr>
                  </a:gs>
                  <a:gs pos="23000">
                    <a:schemeClr val="accent6">
                      <a:lumMod val="89000"/>
                    </a:schemeClr>
                  </a:gs>
                  <a:gs pos="69000">
                    <a:schemeClr val="accent6">
                      <a:lumMod val="75000"/>
                    </a:schemeClr>
                  </a:gs>
                  <a:gs pos="97000">
                    <a:schemeClr val="accent6">
                      <a:lumMod val="7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3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D93B3FC-DDB7-49C5-B0E2-30332216E4A6}"/>
                  </a:ext>
                </a:extLst>
              </p:cNvPr>
              <p:cNvSpPr/>
              <p:nvPr/>
            </p:nvSpPr>
            <p:spPr>
              <a:xfrm>
                <a:off x="9394391" y="2897845"/>
                <a:ext cx="622073" cy="622073"/>
              </a:xfrm>
              <a:custGeom>
                <a:gdLst>
                  <a:gd name="connsiteX0" fmla="*/ 308675 w 622073"/>
                  <a:gd name="connsiteY0" fmla="*/ 394777 h 622073"/>
                  <a:gd name="connsiteX1" fmla="*/ 232112 w 622073"/>
                  <a:gd name="connsiteY1" fmla="*/ 318214 h 622073"/>
                  <a:gd name="connsiteX2" fmla="*/ 308675 w 622073"/>
                  <a:gd name="connsiteY2" fmla="*/ 241652 h 622073"/>
                  <a:gd name="connsiteX3" fmla="*/ 385237 w 622073"/>
                  <a:gd name="connsiteY3" fmla="*/ 318214 h 622073"/>
                  <a:gd name="connsiteX4" fmla="*/ 308675 w 622073"/>
                  <a:gd name="connsiteY4" fmla="*/ 394777 h 622073"/>
                  <a:gd name="connsiteX5" fmla="*/ 308675 w 622073"/>
                  <a:gd name="connsiteY5" fmla="*/ 626859 h 622073"/>
                  <a:gd name="connsiteX6" fmla="*/ 464193 w 622073"/>
                  <a:gd name="connsiteY6" fmla="*/ 588577 h 622073"/>
                  <a:gd name="connsiteX7" fmla="*/ 480941 w 622073"/>
                  <a:gd name="connsiteY7" fmla="*/ 533547 h 622073"/>
                  <a:gd name="connsiteX8" fmla="*/ 425912 w 622073"/>
                  <a:gd name="connsiteY8" fmla="*/ 516799 h 622073"/>
                  <a:gd name="connsiteX9" fmla="*/ 308675 w 622073"/>
                  <a:gd name="connsiteY9" fmla="*/ 545510 h 622073"/>
                  <a:gd name="connsiteX10" fmla="*/ 78986 w 622073"/>
                  <a:gd name="connsiteY10" fmla="*/ 313429 h 622073"/>
                  <a:gd name="connsiteX11" fmla="*/ 311067 w 622073"/>
                  <a:gd name="connsiteY11" fmla="*/ 81348 h 622073"/>
                  <a:gd name="connsiteX12" fmla="*/ 543148 w 622073"/>
                  <a:gd name="connsiteY12" fmla="*/ 313429 h 622073"/>
                  <a:gd name="connsiteX13" fmla="*/ 543148 w 622073"/>
                  <a:gd name="connsiteY13" fmla="*/ 389992 h 622073"/>
                  <a:gd name="connsiteX14" fmla="*/ 466585 w 622073"/>
                  <a:gd name="connsiteY14" fmla="*/ 313429 h 622073"/>
                  <a:gd name="connsiteX15" fmla="*/ 339778 w 622073"/>
                  <a:gd name="connsiteY15" fmla="*/ 157911 h 622073"/>
                  <a:gd name="connsiteX16" fmla="*/ 165119 w 622073"/>
                  <a:gd name="connsiteY16" fmla="*/ 253615 h 622073"/>
                  <a:gd name="connsiteX17" fmla="*/ 229719 w 622073"/>
                  <a:gd name="connsiteY17" fmla="*/ 442629 h 622073"/>
                  <a:gd name="connsiteX18" fmla="*/ 428304 w 622073"/>
                  <a:gd name="connsiteY18" fmla="*/ 411525 h 622073"/>
                  <a:gd name="connsiteX19" fmla="*/ 545541 w 622073"/>
                  <a:gd name="connsiteY19" fmla="*/ 464162 h 622073"/>
                  <a:gd name="connsiteX20" fmla="*/ 622104 w 622073"/>
                  <a:gd name="connsiteY20" fmla="*/ 387600 h 622073"/>
                  <a:gd name="connsiteX21" fmla="*/ 622104 w 622073"/>
                  <a:gd name="connsiteY21" fmla="*/ 311037 h 622073"/>
                  <a:gd name="connsiteX22" fmla="*/ 311067 w 622073"/>
                  <a:gd name="connsiteY22" fmla="*/ 0 h 622073"/>
                  <a:gd name="connsiteX23" fmla="*/ 30 w 622073"/>
                  <a:gd name="connsiteY23" fmla="*/ 311037 h 622073"/>
                  <a:gd name="connsiteX24" fmla="*/ 308675 w 622073"/>
                  <a:gd name="connsiteY24" fmla="*/ 626859 h 62207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22073" h="622073">
                    <a:moveTo>
                      <a:pt x="308675" y="394777"/>
                    </a:moveTo>
                    <a:cubicBezTo>
                      <a:pt x="265608" y="394777"/>
                      <a:pt x="232112" y="358888"/>
                      <a:pt x="232112" y="318214"/>
                    </a:cubicBezTo>
                    <a:cubicBezTo>
                      <a:pt x="232112" y="275148"/>
                      <a:pt x="268001" y="241652"/>
                      <a:pt x="308675" y="241652"/>
                    </a:cubicBezTo>
                    <a:cubicBezTo>
                      <a:pt x="351741" y="241652"/>
                      <a:pt x="385237" y="275148"/>
                      <a:pt x="385237" y="318214"/>
                    </a:cubicBezTo>
                    <a:cubicBezTo>
                      <a:pt x="385237" y="361281"/>
                      <a:pt x="351741" y="394777"/>
                      <a:pt x="308675" y="394777"/>
                    </a:cubicBezTo>
                    <a:close/>
                    <a:moveTo>
                      <a:pt x="308675" y="626859"/>
                    </a:moveTo>
                    <a:cubicBezTo>
                      <a:pt x="363704" y="626859"/>
                      <a:pt x="416341" y="612503"/>
                      <a:pt x="464193" y="588577"/>
                    </a:cubicBezTo>
                    <a:cubicBezTo>
                      <a:pt x="483334" y="576614"/>
                      <a:pt x="490511" y="552688"/>
                      <a:pt x="480941" y="533547"/>
                    </a:cubicBezTo>
                    <a:cubicBezTo>
                      <a:pt x="468978" y="514407"/>
                      <a:pt x="445052" y="507229"/>
                      <a:pt x="425912" y="516799"/>
                    </a:cubicBezTo>
                    <a:cubicBezTo>
                      <a:pt x="390023" y="535940"/>
                      <a:pt x="349349" y="545510"/>
                      <a:pt x="308675" y="545510"/>
                    </a:cubicBezTo>
                    <a:cubicBezTo>
                      <a:pt x="181867" y="545510"/>
                      <a:pt x="76593" y="440237"/>
                      <a:pt x="78986" y="313429"/>
                    </a:cubicBezTo>
                    <a:cubicBezTo>
                      <a:pt x="78986" y="186622"/>
                      <a:pt x="184260" y="81348"/>
                      <a:pt x="311067" y="81348"/>
                    </a:cubicBezTo>
                    <a:cubicBezTo>
                      <a:pt x="437874" y="81348"/>
                      <a:pt x="543148" y="184229"/>
                      <a:pt x="543148" y="313429"/>
                    </a:cubicBezTo>
                    <a:lnTo>
                      <a:pt x="543148" y="389992"/>
                    </a:lnTo>
                    <a:cubicBezTo>
                      <a:pt x="500082" y="389992"/>
                      <a:pt x="466585" y="356496"/>
                      <a:pt x="466585" y="313429"/>
                    </a:cubicBezTo>
                    <a:cubicBezTo>
                      <a:pt x="466585" y="236866"/>
                      <a:pt x="413949" y="172266"/>
                      <a:pt x="339778" y="157911"/>
                    </a:cubicBezTo>
                    <a:cubicBezTo>
                      <a:pt x="265608" y="143555"/>
                      <a:pt x="191438" y="184229"/>
                      <a:pt x="165119" y="253615"/>
                    </a:cubicBezTo>
                    <a:cubicBezTo>
                      <a:pt x="138801" y="323000"/>
                      <a:pt x="165119" y="404348"/>
                      <a:pt x="229719" y="442629"/>
                    </a:cubicBezTo>
                    <a:cubicBezTo>
                      <a:pt x="294319" y="480911"/>
                      <a:pt x="378060" y="468948"/>
                      <a:pt x="428304" y="411525"/>
                    </a:cubicBezTo>
                    <a:cubicBezTo>
                      <a:pt x="457015" y="445022"/>
                      <a:pt x="500082" y="464162"/>
                      <a:pt x="545541" y="464162"/>
                    </a:cubicBezTo>
                    <a:cubicBezTo>
                      <a:pt x="588608" y="464162"/>
                      <a:pt x="622104" y="430666"/>
                      <a:pt x="622104" y="387600"/>
                    </a:cubicBezTo>
                    <a:lnTo>
                      <a:pt x="622104" y="311037"/>
                    </a:lnTo>
                    <a:cubicBezTo>
                      <a:pt x="622104" y="138770"/>
                      <a:pt x="483334" y="0"/>
                      <a:pt x="311067" y="0"/>
                    </a:cubicBezTo>
                    <a:cubicBezTo>
                      <a:pt x="138801" y="0"/>
                      <a:pt x="30" y="138770"/>
                      <a:pt x="30" y="311037"/>
                    </a:cubicBezTo>
                    <a:cubicBezTo>
                      <a:pt x="-2362" y="485696"/>
                      <a:pt x="136408" y="624466"/>
                      <a:pt x="308675" y="62685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39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BAC5326-69BC-4DCF-B682-4778B80809E4}"/>
                </a:ext>
              </a:extLst>
            </p:cNvPr>
            <p:cNvSpPr/>
            <p:nvPr userDrawn="1">
              <p:custDataLst>
                <p:tags r:id="rId5"/>
              </p:custDataLst>
            </p:nvPr>
          </p:nvSpPr>
          <p:spPr>
            <a:xfrm rot="16200000">
              <a:off x="9339776" y="2983647"/>
              <a:ext cx="547841" cy="286020"/>
            </a:xfrm>
            <a:prstGeom prst="triangle">
              <a:avLst/>
            </a:prstGeom>
            <a:solidFill>
              <a:schemeClr val="accent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2B9EA639-1876-4B22-BA5A-57AB07E3C79D}"/>
                </a:ext>
              </a:extLst>
            </p:cNvPr>
            <p:cNvSpPr/>
            <p:nvPr userDrawn="1">
              <p:custDataLst>
                <p:tags r:id="rId6"/>
              </p:custDataLst>
            </p:nvPr>
          </p:nvSpPr>
          <p:spPr>
            <a:xfrm rot="5400000" flipH="1">
              <a:off x="10853846" y="2983647"/>
              <a:ext cx="547841" cy="286020"/>
            </a:xfrm>
            <a:prstGeom prst="triangle">
              <a:avLst/>
            </a:prstGeom>
            <a:solidFill>
              <a:schemeClr val="accent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4599619-B65E-4720-902B-79FAB6069DDB}"/>
                </a:ext>
              </a:extLst>
            </p:cNvPr>
            <p:cNvSpPr/>
            <p:nvPr userDrawn="1">
              <p:custDataLst>
                <p:tags r:id="rId7"/>
              </p:custDataLst>
            </p:nvPr>
          </p:nvSpPr>
          <p:spPr>
            <a:xfrm flipH="1">
              <a:off x="10124928" y="2418638"/>
              <a:ext cx="495446" cy="194840"/>
            </a:xfrm>
            <a:prstGeom prst="triangle">
              <a:avLst/>
            </a:prstGeom>
            <a:solidFill>
              <a:schemeClr val="accent1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Enter title for “Contact” slide</a:t>
            </a:r>
          </a:p>
        </p:txBody>
      </p:sp>
      <p:sp>
        <p:nvSpPr>
          <p:cNvPr id="3" name="Contact Content Placeholder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 hasCustomPrompt="1"/>
            <p:custDataLst>
              <p:tags r:id="rId10"/>
            </p:custDataLst>
          </p:nvPr>
        </p:nvSpPr>
        <p:spPr>
          <a:xfrm>
            <a:off x="817734" y="1137446"/>
            <a:ext cx="7244177" cy="5039517"/>
          </a:xfrm>
        </p:spPr>
        <p:txBody>
          <a:bodyPr anchor="ctr">
            <a:normAutofit/>
          </a:bodyPr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200"/>
              </a:spcBef>
              <a:defRPr sz="2000"/>
            </a:lvl2pPr>
            <a:lvl3pPr>
              <a:spcBef>
                <a:spcPct val="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FirstName LastName</a:t>
            </a:r>
            <a:endParaRPr lang="en-US"/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6573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Calendar Icon">
            <a:extLst>
              <a:ext uri="{FF2B5EF4-FFF2-40B4-BE49-F238E27FC236}">
                <a16:creationId xmlns:a16="http://schemas.microsoft.com/office/drawing/2014/main" id="{CE7F2329-9AB5-4502-9A32-DC50A392F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225259"/>
            <a:ext cx="457200" cy="457200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Enter Title for “Save the Date” Slide</a:t>
            </a:r>
          </a:p>
        </p:txBody>
      </p:sp>
      <p:sp>
        <p:nvSpPr>
          <p:cNvPr id="3" name="Event Content Placeholder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 hasCustomPrompt="1"/>
            <p:custDataLst>
              <p:tags r:id="rId6"/>
            </p:custDataLst>
          </p:nvPr>
        </p:nvSpPr>
        <p:spPr/>
        <p:txBody>
          <a:bodyPr anchor="ctr"/>
          <a:lstStyle>
            <a:lvl1pPr marL="457200" indent="-457200">
              <a:buClr>
                <a:schemeClr val="accent1"/>
              </a:buClr>
              <a:buFont typeface="Wingdings" panose="05000000000000000000" pitchFamily="2" charset="2"/>
              <a:buChar char=""/>
              <a:defRPr sz="2400" b="1"/>
            </a:lvl1pPr>
            <a:lvl2pPr marL="457200" indent="0">
              <a:spcBef>
                <a:spcPts val="200"/>
              </a:spcBef>
              <a:buNone/>
              <a:defRPr sz="2000" i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731520" indent="-274320">
              <a:buClr>
                <a:schemeClr val="accent5"/>
              </a:buClr>
              <a:buSzPct val="90000"/>
              <a:buFont typeface="Webdings" panose="05030102010509060703" pitchFamily="18" charset="2"/>
              <a:buChar char=""/>
              <a:defRPr sz="2000" b="1">
                <a:solidFill>
                  <a:schemeClr val="accent2"/>
                </a:solidFill>
              </a:defRPr>
            </a:lvl3pPr>
            <a:lvl4pPr marL="1737360">
              <a:defRPr/>
            </a:lvl4pPr>
            <a:lvl5pPr marL="2194560">
              <a:defRPr/>
            </a:lvl5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5014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Breakout Room Li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Breakout Icon">
            <a:extLst>
              <a:ext uri="{FF2B5EF4-FFF2-40B4-BE49-F238E27FC236}">
                <a16:creationId xmlns:a16="http://schemas.microsoft.com/office/drawing/2014/main" id="{CE7F2329-9AB5-4502-9A32-DC50A392F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225259"/>
            <a:ext cx="457200" cy="457200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Enter Title for Breakout Rooms Slide</a:t>
            </a:r>
          </a:p>
        </p:txBody>
      </p:sp>
      <p:sp>
        <p:nvSpPr>
          <p:cNvPr id="3" name="Breakout Room Content Placeholder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anchor="ctr"/>
          <a:lstStyle>
            <a:lvl1pPr marL="457200" indent="-457200">
              <a:buClr>
                <a:schemeClr val="accent5"/>
              </a:buClr>
              <a:buSzPct val="120000"/>
              <a:buFont typeface="+mj-lt"/>
              <a:buAutoNum type="arabicPeriod"/>
              <a:defRPr sz="2800" b="1"/>
            </a:lvl1pPr>
            <a:lvl2pPr marL="457200" indent="0">
              <a:spcBef>
                <a:spcPts val="200"/>
              </a:spcBef>
              <a:buNone/>
              <a:defRPr sz="2000" i="1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731520" indent="-274320">
              <a:buClr>
                <a:schemeClr val="accent6"/>
              </a:buClr>
              <a:buSzPct val="90000"/>
              <a:buFont typeface="Wingdings" panose="05000000000000000000" pitchFamily="2" charset="2"/>
              <a:buChar char="("/>
              <a:defRPr sz="2000" b="0">
                <a:solidFill>
                  <a:schemeClr val="accent1"/>
                </a:solidFill>
              </a:defRPr>
            </a:lvl3pPr>
            <a:lvl4pPr marL="457200" indent="0">
              <a:buNone/>
              <a:defRPr sz="1800" b="1">
                <a:solidFill>
                  <a:schemeClr val="accent5"/>
                </a:solidFill>
              </a:defRPr>
            </a:lvl4pPr>
            <a:lvl5pPr marL="2194560">
              <a:defRPr/>
            </a:lvl5pPr>
          </a:lstStyle>
          <a:p>
            <a:pPr lvl="0"/>
            <a:r>
              <a:rPr lang="en-US"/>
              <a:t>Breakout Room Title</a:t>
            </a:r>
          </a:p>
          <a:p>
            <a:pPr lvl="1"/>
            <a:r>
              <a:rPr lang="en-US"/>
              <a:t>Breakout Room Summary / Description</a:t>
            </a:r>
          </a:p>
          <a:p>
            <a:pPr lvl="2"/>
            <a:r>
              <a:rPr lang="en-US"/>
              <a:t>Phone Keypad Instructions</a:t>
            </a:r>
          </a:p>
          <a:p>
            <a:pPr lvl="3"/>
            <a:r>
              <a:rPr lang="en-US"/>
              <a:t>ROOM #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92206"/>
      </p:ext>
    </p:extLst>
  </p:cSld>
  <p:clrMapOvr>
    <a:masterClrMapping/>
  </p:clrMapOvr>
  <p:transition/>
  <p:timing/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Poll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Graph Icon">
            <a:extLst>
              <a:ext uri="{FF2B5EF4-FFF2-40B4-BE49-F238E27FC236}">
                <a16:creationId xmlns:a16="http://schemas.microsoft.com/office/drawing/2014/main" id="{CE7F2329-9AB5-4502-9A32-DC50A392F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225259"/>
            <a:ext cx="457200" cy="457200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Enter title of polling slide here.</a:t>
            </a:r>
          </a:p>
        </p:txBody>
      </p:sp>
      <p:sp>
        <p:nvSpPr>
          <p:cNvPr id="9" name="Polling Question">
            <a:extLst>
              <a:ext uri="{FF2B5EF4-FFF2-40B4-BE49-F238E27FC236}">
                <a16:creationId xmlns:a16="http://schemas.microsoft.com/office/drawing/2014/main" id="{EE27A0AE-E444-4E1B-9D4A-CC7653C4A515}"/>
              </a:ext>
            </a:extLst>
          </p:cNvPr>
          <p:cNvSpPr>
            <a:spLocks noGrp="1"/>
          </p:cNvSpPr>
          <p:nvPr>
            <p:ph type="body" idx="14" hasCustomPrompt="1"/>
            <p:custDataLst>
              <p:tags r:id="rId6"/>
            </p:custDataLst>
          </p:nvPr>
        </p:nvSpPr>
        <p:spPr>
          <a:xfrm>
            <a:off x="805866" y="1137446"/>
            <a:ext cx="4624388" cy="3571134"/>
          </a:xfrm>
          <a:solidFill>
            <a:srgbClr val="F3F4F4"/>
          </a:solidFill>
          <a:ln>
            <a:solidFill>
              <a:schemeClr val="accent4"/>
            </a:solidFill>
          </a:ln>
        </p:spPr>
        <p:txBody>
          <a:bodyPr lIns="182880" rIns="182880" anchor="ctr">
            <a:normAutofit/>
          </a:bodyPr>
          <a:lstStyle>
            <a:lvl1pPr marL="0" indent="0" algn="l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polling question here.</a:t>
            </a:r>
          </a:p>
        </p:txBody>
      </p:sp>
      <p:sp>
        <p:nvSpPr>
          <p:cNvPr id="8" name="Answering Instructions">
            <a:extLst>
              <a:ext uri="{FF2B5EF4-FFF2-40B4-BE49-F238E27FC236}">
                <a16:creationId xmlns:a16="http://schemas.microsoft.com/office/drawing/2014/main" id="{74A65F1B-1D9D-4F97-87C1-93DB7F65BBBB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805866" y="5021263"/>
            <a:ext cx="4624388" cy="1155700"/>
          </a:xfrm>
        </p:spPr>
        <p:txBody>
          <a:bodyPr anchor="ctr">
            <a:normAutofit/>
          </a:bodyPr>
          <a:lstStyle>
            <a:lvl1pPr marL="0" indent="0" algn="ctr">
              <a:spcBef>
                <a:spcPct val="0"/>
              </a:spcBef>
              <a:spcAft>
                <a:spcPts val="200"/>
              </a:spcAft>
              <a:buNone/>
              <a:defRPr sz="2000" i="1"/>
            </a:lvl1pPr>
            <a:lvl2pPr marL="0" indent="0" algn="ctr">
              <a:spcBef>
                <a:spcPct val="0"/>
              </a:spcBef>
              <a:buNone/>
              <a:defRPr sz="1800" i="1">
                <a:solidFill>
                  <a:schemeClr val="accent4">
                    <a:lumMod val="50000"/>
                  </a:schemeClr>
                </a:solidFill>
                <a:latin typeface="+mj-lt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Enter answering instructions</a:t>
            </a:r>
          </a:p>
          <a:p>
            <a:pPr lvl="1"/>
            <a:r>
              <a:rPr lang="en-US"/>
              <a:t>Additional answer instructions</a:t>
            </a:r>
          </a:p>
        </p:txBody>
      </p:sp>
      <p:sp>
        <p:nvSpPr>
          <p:cNvPr id="3" name="Poll Answers">
            <a:extLst>
              <a:ext uri="{FF2B5EF4-FFF2-40B4-BE49-F238E27FC236}">
                <a16:creationId xmlns:a16="http://schemas.microsoft.com/office/drawing/2014/main" id="{17AAC5FF-8264-4C60-8AAC-1B83EE24201B}"/>
              </a:ext>
            </a:extLst>
          </p:cNvPr>
          <p:cNvSpPr>
            <a:spLocks noGrp="1"/>
          </p:cNvSpPr>
          <p:nvPr>
            <p:ph idx="1" hasCustomPrompt="1"/>
            <p:custDataLst>
              <p:tags r:id="rId8"/>
            </p:custDataLst>
          </p:nvPr>
        </p:nvSpPr>
        <p:spPr>
          <a:xfrm>
            <a:off x="5786005" y="1137447"/>
            <a:ext cx="5925134" cy="4089874"/>
          </a:xfrm>
        </p:spPr>
        <p:txBody>
          <a:bodyPr anchor="ctr"/>
          <a:lstStyle>
            <a:lvl1pPr marL="457200" indent="-457200">
              <a:spcBef>
                <a:spcPts val="3000"/>
              </a:spcBef>
              <a:buClr>
                <a:schemeClr val="accent5"/>
              </a:buClr>
              <a:buSzPct val="120000"/>
              <a:buFont typeface="+mj-lt"/>
              <a:buAutoNum type="arabicPeriod"/>
              <a:defRPr sz="2400" b="1"/>
            </a:lvl1pPr>
            <a:lvl2pPr marL="914400" indent="-457200">
              <a:spcBef>
                <a:spcPts val="200"/>
              </a:spcBef>
              <a:buFont typeface="+mj-lt"/>
              <a:buAutoNum type="alphaLcParenR"/>
              <a:defRPr sz="2000" i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731520" indent="-274320">
              <a:buClr>
                <a:schemeClr val="accent6"/>
              </a:buClr>
              <a:buSzPct val="90000"/>
              <a:buFont typeface="Wingdings" panose="05000000000000000000" pitchFamily="2" charset="2"/>
              <a:buChar char="("/>
              <a:defRPr sz="2000" b="0">
                <a:solidFill>
                  <a:schemeClr val="accent1"/>
                </a:solidFill>
              </a:defRPr>
            </a:lvl3pPr>
            <a:lvl4pPr marL="457200" indent="0">
              <a:buNone/>
              <a:defRPr sz="1800" b="1">
                <a:solidFill>
                  <a:schemeClr val="accent5"/>
                </a:solidFill>
              </a:defRPr>
            </a:lvl4pPr>
            <a:lvl5pPr marL="2194560">
              <a:defRPr/>
            </a:lvl5pPr>
          </a:lstStyle>
          <a:p>
            <a:pPr lvl="0"/>
            <a:r>
              <a:rPr lang="en-US"/>
              <a:t>Type your possible choices/answers here.</a:t>
            </a:r>
          </a:p>
          <a:p>
            <a:pPr lvl="1"/>
            <a:r>
              <a:rPr lang="en-US"/>
              <a:t>Second Level, if applicable.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22475"/>
      </p:ext>
    </p:extLst>
  </p:cSld>
  <p:clrMapOvr>
    <a:masterClrMapping/>
  </p:clrMapOvr>
  <p:transition/>
  <p:timing/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North America Globe">
            <a:extLst>
              <a:ext uri="{FF2B5EF4-FFF2-40B4-BE49-F238E27FC236}">
                <a16:creationId xmlns:a16="http://schemas.microsoft.com/office/drawing/2014/main" id="{6195193A-1C47-4C65-86F9-0DD8AB63A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025" y="904966"/>
            <a:ext cx="5040975" cy="5705384"/>
          </a:xfrm>
          <a:prstGeom prst="rect">
            <a:avLst/>
          </a:prstGeom>
        </p:spPr>
      </p:pic>
      <p:pic>
        <p:nvPicPr>
          <p:cNvPr id="7" name="Location Icon">
            <a:extLst>
              <a:ext uri="{FF2B5EF4-FFF2-40B4-BE49-F238E27FC236}">
                <a16:creationId xmlns:a16="http://schemas.microsoft.com/office/drawing/2014/main" id="{CE7F2329-9AB5-4502-9A32-DC50A392F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3" y="211763"/>
            <a:ext cx="496892" cy="496892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3CDE5F95-66E6-42DA-B541-F7D630C70E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866" y="46208"/>
            <a:ext cx="10338384" cy="78638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Enter Title for “Where Are You?” Slide</a:t>
            </a:r>
          </a:p>
        </p:txBody>
      </p:sp>
      <p:sp>
        <p:nvSpPr>
          <p:cNvPr id="10" name="Location Directions">
            <a:extLst>
              <a:ext uri="{FF2B5EF4-FFF2-40B4-BE49-F238E27FC236}">
                <a16:creationId xmlns:a16="http://schemas.microsoft.com/office/drawing/2014/main" id="{E2EFCACF-26B6-4BE9-B76E-41C89E3B18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5867" y="990600"/>
            <a:ext cx="5290133" cy="1155700"/>
          </a:xfrm>
        </p:spPr>
        <p:txBody>
          <a:bodyPr anchor="ctr">
            <a:normAutofit/>
          </a:bodyPr>
          <a:lstStyle>
            <a:lvl1pPr marL="0" indent="0" algn="ctr">
              <a:spcBef>
                <a:spcPct val="0"/>
              </a:spcBef>
              <a:spcAft>
                <a:spcPts val="200"/>
              </a:spcAft>
              <a:buNone/>
              <a:defRPr sz="2100" i="1"/>
            </a:lvl1pPr>
            <a:lvl2pPr marL="0" indent="0" algn="ctr">
              <a:spcBef>
                <a:spcPct val="0"/>
              </a:spcBef>
              <a:buNone/>
              <a:defRPr sz="2000" i="1">
                <a:solidFill>
                  <a:schemeClr val="accent4">
                    <a:lumMod val="50000"/>
                  </a:schemeClr>
                </a:solidFill>
                <a:latin typeface="+mj-lt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Enter location directions</a:t>
            </a:r>
          </a:p>
          <a:p>
            <a:pPr lvl="1"/>
            <a:r>
              <a:rPr lang="en-US"/>
              <a:t>Additional location directions</a:t>
            </a:r>
          </a:p>
        </p:txBody>
      </p:sp>
      <p:sp>
        <p:nvSpPr>
          <p:cNvPr id="13" name="Additional Info">
            <a:extLst>
              <a:ext uri="{FF2B5EF4-FFF2-40B4-BE49-F238E27FC236}">
                <a16:creationId xmlns:a16="http://schemas.microsoft.com/office/drawing/2014/main" id="{05DF1696-C866-469D-A7C3-3EB19035870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05866" y="2465758"/>
            <a:ext cx="5290134" cy="3571134"/>
          </a:xfrm>
          <a:solidFill>
            <a:srgbClr val="F3F4F4"/>
          </a:solidFill>
          <a:ln>
            <a:solidFill>
              <a:schemeClr val="accent4"/>
            </a:solidFill>
          </a:ln>
        </p:spPr>
        <p:txBody>
          <a:bodyPr lIns="182880" rIns="182880" anchor="ctr">
            <a:normAutofit/>
          </a:bodyPr>
          <a:lstStyle>
            <a:lvl1pPr marL="0" indent="0" algn="l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If additional callout is needed for this topic, enter it here.  Otherwise, delete this block.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68588"/>
      </p:ext>
    </p:extLst>
  </p:cSld>
  <p:clrMapOvr>
    <a:masterClrMapping/>
  </p:clrMapOvr>
  <p:transition/>
  <p:timing/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Question Tiles Embellishment">
            <a:extLst>
              <a:ext uri="{FF2B5EF4-FFF2-40B4-BE49-F238E27FC236}">
                <a16:creationId xmlns:a16="http://schemas.microsoft.com/office/drawing/2014/main" id="{211C0307-A114-4D72-A598-82FD8945B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3" y="879474"/>
            <a:ext cx="11886217" cy="5943108"/>
          </a:xfrm>
          <a:prstGeom prst="rect">
            <a:avLst/>
          </a:prstGeom>
        </p:spPr>
      </p:pic>
      <p:pic>
        <p:nvPicPr>
          <p:cNvPr id="7" name="Questionmark Icon">
            <a:extLst>
              <a:ext uri="{FF2B5EF4-FFF2-40B4-BE49-F238E27FC236}">
                <a16:creationId xmlns:a16="http://schemas.microsoft.com/office/drawing/2014/main" id="{CE7F2329-9AB5-4502-9A32-DC50A392F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869" y="256049"/>
            <a:ext cx="408320" cy="408320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FEA3DEE6-72F4-49C9-965D-E6F849A5E88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F31141F-3166-4574-964B-985B9D39E82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805867" y="47569"/>
            <a:ext cx="7893633" cy="786384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Enter Title for “Any Questions?” Slide</a:t>
            </a:r>
          </a:p>
        </p:txBody>
      </p:sp>
      <p:sp>
        <p:nvSpPr>
          <p:cNvPr id="10" name="Location Directions">
            <a:extLst>
              <a:ext uri="{FF2B5EF4-FFF2-40B4-BE49-F238E27FC236}">
                <a16:creationId xmlns:a16="http://schemas.microsoft.com/office/drawing/2014/main" id="{E2EFCACF-26B6-4BE9-B76E-41C89E3B187F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8"/>
            </p:custDataLst>
          </p:nvPr>
        </p:nvSpPr>
        <p:spPr>
          <a:xfrm>
            <a:off x="805867" y="4267200"/>
            <a:ext cx="4883733" cy="1999951"/>
          </a:xfrm>
        </p:spPr>
        <p:txBody>
          <a:bodyPr anchor="ctr">
            <a:normAutofit/>
          </a:bodyPr>
          <a:lstStyle>
            <a:lvl1pPr marL="0" indent="0" algn="l">
              <a:spcBef>
                <a:spcPct val="0"/>
              </a:spcBef>
              <a:spcAft>
                <a:spcPts val="1200"/>
              </a:spcAft>
              <a:buNone/>
              <a:defRPr sz="2400" i="1"/>
            </a:lvl1pPr>
            <a:lvl2pPr marL="0" indent="0" algn="l">
              <a:spcBef>
                <a:spcPct val="0"/>
              </a:spcBef>
              <a:buNone/>
              <a:defRPr sz="2000" i="1">
                <a:solidFill>
                  <a:schemeClr val="accent4">
                    <a:lumMod val="50000"/>
                  </a:schemeClr>
                </a:solidFill>
                <a:latin typeface="+mj-lt"/>
              </a:defRPr>
            </a:lvl2pPr>
            <a:lvl3pPr marL="914400" indent="0">
              <a:buNone/>
              <a:defRPr/>
            </a:lvl3pPr>
          </a:lstStyle>
          <a:p>
            <a:r>
              <a:rPr lang="en-US"/>
              <a:t>Add guidance for how to answer questions here.</a:t>
            </a:r>
          </a:p>
          <a:p>
            <a:pPr lvl="1"/>
            <a:r>
              <a:rPr lang="en-US"/>
              <a:t>(If more info is needed as a parenthetical, add here.  If not needed, delete this block.)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E5B53C0-0C47-43AC-BBAB-8355450A49E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28704"/>
      </p:ext>
    </p:extLst>
  </p:cSld>
  <p:clrMapOvr>
    <a:masterClrMapping/>
  </p:clrMapOvr>
  <p:transition/>
  <p:timing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Section Header"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rgbClr val="F3F4F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Right Side embellishment">
            <a:extLst>
              <a:ext uri="{FF2B5EF4-FFF2-40B4-BE49-F238E27FC236}">
                <a16:creationId xmlns:a16="http://schemas.microsoft.com/office/drawing/2014/main" id="{4D9AA7DD-14DE-453A-A67E-C2DAC9D36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custDataLst>
              <p:tags r:id="rId1"/>
            </p:custDataLst>
          </p:nvPr>
        </p:nvGrpSpPr>
        <p:grpSpPr>
          <a:xfrm>
            <a:off x="5981700" y="0"/>
            <a:ext cx="6698065" cy="6858000"/>
            <a:chOff x="5981700" y="0"/>
            <a:chExt cx="6698065" cy="6858000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1E010900-2E2A-4E1C-AE1E-D9FC0ED6F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 flipV="1">
              <a:off x="5981700" y="0"/>
              <a:ext cx="6210300" cy="6858000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6564B5D-A8E3-417C-B069-A864DB01FA1F}"/>
                </a:ext>
              </a:extLst>
            </p:cNvPr>
            <p:cNvGrpSpPr/>
            <p:nvPr userDrawn="1"/>
          </p:nvGrpSpPr>
          <p:grpSpPr>
            <a:xfrm>
              <a:off x="11405293" y="5979373"/>
              <a:ext cx="1274472" cy="851703"/>
              <a:chOff x="11405293" y="5979373"/>
              <a:chExt cx="1274472" cy="851703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5898DE2C-B504-404F-ADBB-3D6C7D497DA8}"/>
                  </a:ext>
                </a:extLst>
              </p:cNvPr>
              <p:cNvSpPr/>
              <p:nvPr userDrawn="1"/>
            </p:nvSpPr>
            <p:spPr>
              <a:xfrm rot="13500000">
                <a:off x="11616677" y="5767989"/>
                <a:ext cx="851703" cy="1274472"/>
              </a:xfrm>
              <a:custGeom>
                <a:gdLst>
                  <a:gd name="connsiteX0" fmla="*/ 851703 w 851703"/>
                  <a:gd name="connsiteY0" fmla="*/ 1274472 h 1274472"/>
                  <a:gd name="connsiteX1" fmla="*/ 0 w 851703"/>
                  <a:gd name="connsiteY1" fmla="*/ 422768 h 1274472"/>
                  <a:gd name="connsiteX2" fmla="*/ 422768 w 851703"/>
                  <a:gd name="connsiteY2" fmla="*/ 0 h 1274472"/>
                  <a:gd name="connsiteX3" fmla="*/ 851703 w 851703"/>
                  <a:gd name="connsiteY3" fmla="*/ 0 h 127447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1703" h="1274472">
                    <a:moveTo>
                      <a:pt x="851703" y="1274472"/>
                    </a:moveTo>
                    <a:lnTo>
                      <a:pt x="0" y="422768"/>
                    </a:lnTo>
                    <a:lnTo>
                      <a:pt x="422768" y="0"/>
                    </a:lnTo>
                    <a:lnTo>
                      <a:pt x="85170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F05CA48E-DA4C-4709-AE39-A21D3EBE096B}"/>
                  </a:ext>
                </a:extLst>
              </p:cNvPr>
              <p:cNvSpPr/>
              <p:nvPr userDrawn="1"/>
            </p:nvSpPr>
            <p:spPr>
              <a:xfrm rot="13500000">
                <a:off x="11639672" y="5804455"/>
                <a:ext cx="824763" cy="1220593"/>
              </a:xfrm>
              <a:custGeom>
                <a:gdLst>
                  <a:gd name="connsiteX0" fmla="*/ 824763 w 824763"/>
                  <a:gd name="connsiteY0" fmla="*/ 1220593 h 1220593"/>
                  <a:gd name="connsiteX1" fmla="*/ 0 w 824763"/>
                  <a:gd name="connsiteY1" fmla="*/ 395830 h 1220593"/>
                  <a:gd name="connsiteX2" fmla="*/ 395829 w 824763"/>
                  <a:gd name="connsiteY2" fmla="*/ 0 h 1220593"/>
                  <a:gd name="connsiteX3" fmla="*/ 824763 w 824763"/>
                  <a:gd name="connsiteY3" fmla="*/ 0 h 122059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4763" h="1220593">
                    <a:moveTo>
                      <a:pt x="824763" y="1220593"/>
                    </a:moveTo>
                    <a:lnTo>
                      <a:pt x="0" y="395830"/>
                    </a:lnTo>
                    <a:lnTo>
                      <a:pt x="395829" y="0"/>
                    </a:lnTo>
                    <a:lnTo>
                      <a:pt x="824763" y="0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1D4A77C-E949-4CD8-95DA-E57E0880FF3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flipH="1">
              <a:off x="6216734" y="0"/>
              <a:ext cx="5408000" cy="2698134"/>
            </a:xfrm>
            <a:custGeom>
              <a:gdLst>
                <a:gd name="connsiteX0" fmla="*/ 5865876 w 5854700"/>
                <a:gd name="connsiteY0" fmla="*/ 0 h 2921000"/>
                <a:gd name="connsiteX1" fmla="*/ 0 w 5854700"/>
                <a:gd name="connsiteY1" fmla="*/ 0 h 2921000"/>
                <a:gd name="connsiteX2" fmla="*/ 2932938 w 5854700"/>
                <a:gd name="connsiteY2" fmla="*/ 2932938 h 2921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54700" h="2921000">
                  <a:moveTo>
                    <a:pt x="5865876" y="0"/>
                  </a:moveTo>
                  <a:lnTo>
                    <a:pt x="0" y="0"/>
                  </a:lnTo>
                  <a:lnTo>
                    <a:pt x="2932938" y="2932938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664FABA-999E-4344-ACD0-3A27759584A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flipH="1">
              <a:off x="6216734" y="4150341"/>
              <a:ext cx="5408000" cy="2698134"/>
            </a:xfrm>
            <a:custGeom>
              <a:gdLst>
                <a:gd name="connsiteX0" fmla="*/ 0 w 5854700"/>
                <a:gd name="connsiteY0" fmla="*/ 2932938 h 2921000"/>
                <a:gd name="connsiteX1" fmla="*/ 5865876 w 5854700"/>
                <a:gd name="connsiteY1" fmla="*/ 2932938 h 2921000"/>
                <a:gd name="connsiteX2" fmla="*/ 2932938 w 5854700"/>
                <a:gd name="connsiteY2" fmla="*/ 0 h 2921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54700" h="2921000">
                  <a:moveTo>
                    <a:pt x="0" y="2932938"/>
                  </a:moveTo>
                  <a:lnTo>
                    <a:pt x="5865876" y="2932938"/>
                  </a:lnTo>
                  <a:lnTo>
                    <a:pt x="2932938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50800" dist="38100" dir="16200000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4E59E20-FFBA-4E09-9F1A-EAEFEDF2B97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9845796" y="782005"/>
              <a:ext cx="2346204" cy="5290688"/>
            </a:xfrm>
            <a:custGeom>
              <a:gdLst>
                <a:gd name="connsiteX0" fmla="*/ 2316099 w 2540000"/>
                <a:gd name="connsiteY0" fmla="*/ 2315972 h 5727700"/>
                <a:gd name="connsiteX1" fmla="*/ 0 w 2540000"/>
                <a:gd name="connsiteY1" fmla="*/ 0 h 5727700"/>
                <a:gd name="connsiteX2" fmla="*/ 0 w 2540000"/>
                <a:gd name="connsiteY2" fmla="*/ 5732526 h 5727700"/>
                <a:gd name="connsiteX3" fmla="*/ 2316099 w 2540000"/>
                <a:gd name="connsiteY3" fmla="*/ 3416427 h 5727700"/>
                <a:gd name="connsiteX4" fmla="*/ 2316099 w 2540000"/>
                <a:gd name="connsiteY4" fmla="*/ 2315972 h 57277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00" h="5727700">
                  <a:moveTo>
                    <a:pt x="2316099" y="2315972"/>
                  </a:moveTo>
                  <a:lnTo>
                    <a:pt x="0" y="0"/>
                  </a:lnTo>
                  <a:lnTo>
                    <a:pt x="0" y="5732526"/>
                  </a:lnTo>
                  <a:lnTo>
                    <a:pt x="2316099" y="3416427"/>
                  </a:lnTo>
                  <a:cubicBezTo>
                    <a:pt x="2619883" y="3112643"/>
                    <a:pt x="2619883" y="2619883"/>
                    <a:pt x="2316099" y="231597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  <a:effectLst>
              <a:outerShdw blurRad="50800" dist="38100" dir="10800000" algn="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7" name="WFGPS Logo">
            <a:extLst>
              <a:ext uri="{FF2B5EF4-FFF2-40B4-BE49-F238E27FC236}">
                <a16:creationId xmlns:a16="http://schemas.microsoft.com/office/drawing/2014/main" id="{9D976868-9CAA-41E5-AF3B-88CCB6DC8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226213" y="6284572"/>
            <a:ext cx="1389041" cy="471509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7F202FB4-F169-4452-A4B3-A923F1681FB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Section Title">
            <a:extLst>
              <a:ext uri="{FF2B5EF4-FFF2-40B4-BE49-F238E27FC236}">
                <a16:creationId xmlns:a16="http://schemas.microsoft.com/office/drawing/2014/main" id="{72E288C2-30BA-4AB0-9C9B-92B7CF759799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800101" y="1405870"/>
            <a:ext cx="6553200" cy="2357891"/>
          </a:xfrm>
        </p:spPr>
        <p:txBody>
          <a:bodyPr lIns="91440" anchor="b">
            <a:normAutofit/>
          </a:bodyPr>
          <a:lstStyle>
            <a:lvl1pPr>
              <a:defRPr sz="44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Add section title here.</a:t>
            </a:r>
          </a:p>
        </p:txBody>
      </p:sp>
      <p:sp>
        <p:nvSpPr>
          <p:cNvPr id="3" name="Section Subtitle">
            <a:extLst>
              <a:ext uri="{FF2B5EF4-FFF2-40B4-BE49-F238E27FC236}">
                <a16:creationId xmlns:a16="http://schemas.microsoft.com/office/drawing/2014/main" id="{B3C775B5-BBF5-4684-873B-88ACF9DA3EF8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11"/>
            </p:custDataLst>
          </p:nvPr>
        </p:nvSpPr>
        <p:spPr>
          <a:xfrm>
            <a:off x="800100" y="4269493"/>
            <a:ext cx="6553200" cy="115479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This is a section subtitle if needed.  Otherwise, delete this block.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3DA2094-8407-4565-9749-E84DB7A2871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800100" y="6356350"/>
            <a:ext cx="5162552" cy="365125"/>
          </a:xfrm>
        </p:spPr>
        <p:txBody>
          <a:bodyPr/>
          <a:lstStyle>
            <a:lvl1pPr algn="l">
              <a:defRPr sz="1400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4141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Slide Number">
            <a:extLst>
              <a:ext uri="{FF2B5EF4-FFF2-40B4-BE49-F238E27FC236}">
                <a16:creationId xmlns:a16="http://schemas.microsoft.com/office/drawing/2014/main" id="{82356CE9-2779-4AFC-864B-2F02513D794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9A60AAA4-8433-4C0E-A76C-94627FB47A2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05866" y="46208"/>
            <a:ext cx="11081334" cy="7863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B32B0E8D-8431-408A-AF8C-044EE0F0A717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839788" y="999279"/>
            <a:ext cx="10515600" cy="823912"/>
          </a:xfrm>
          <a:solidFill>
            <a:srgbClr val="F3F4F4"/>
          </a:solidFill>
          <a:ln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 algn="l">
              <a:buNone/>
              <a:defRPr sz="28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subtitle </a:t>
            </a:r>
          </a:p>
        </p:txBody>
      </p:sp>
      <p:sp>
        <p:nvSpPr>
          <p:cNvPr id="4" name="Content Placeholder">
            <a:extLst>
              <a:ext uri="{FF2B5EF4-FFF2-40B4-BE49-F238E27FC236}">
                <a16:creationId xmlns:a16="http://schemas.microsoft.com/office/drawing/2014/main" id="{18CFC8C1-67C5-455C-AAC1-338413D4B475}"/>
              </a:ext>
            </a:extLst>
          </p:cNvPr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1989878"/>
            <a:ext cx="10515600" cy="419978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A0DC7C72-A8F7-4224-A9B1-BF8B032C26D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2999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Slide Number">
            <a:extLst>
              <a:ext uri="{FF2B5EF4-FFF2-40B4-BE49-F238E27FC236}">
                <a16:creationId xmlns:a16="http://schemas.microsoft.com/office/drawing/2014/main" id="{07E76459-9783-4638-A403-290188AF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CC9EA8F-2DFF-4F02-95B9-44E5CC5ED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Left">
            <a:extLst>
              <a:ext uri="{FF2B5EF4-FFF2-40B4-BE49-F238E27FC236}">
                <a16:creationId xmlns:a16="http://schemas.microsoft.com/office/drawing/2014/main" id="{2BE8F200-D8FA-4BA3-841A-0AA90D44A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61144"/>
            <a:ext cx="5181600" cy="501582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Right">
            <a:extLst>
              <a:ext uri="{FF2B5EF4-FFF2-40B4-BE49-F238E27FC236}">
                <a16:creationId xmlns:a16="http://schemas.microsoft.com/office/drawing/2014/main" id="{134CD3E4-027C-4B7D-A65C-7DBA57E900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61144"/>
            <a:ext cx="5181600" cy="501582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EDEE5CB-3268-42B3-8050-AE7311A6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900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Slide Number">
            <a:extLst>
              <a:ext uri="{FF2B5EF4-FFF2-40B4-BE49-F238E27FC236}">
                <a16:creationId xmlns:a16="http://schemas.microsoft.com/office/drawing/2014/main" id="{82356CE9-2779-4AFC-864B-2F02513D7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9A60AAA4-8433-4C0E-A76C-94627FB47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Title Left">
            <a:extLst>
              <a:ext uri="{FF2B5EF4-FFF2-40B4-BE49-F238E27FC236}">
                <a16:creationId xmlns:a16="http://schemas.microsoft.com/office/drawing/2014/main" id="{B32B0E8D-8431-408A-AF8C-044EE0F0A7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5866" y="999279"/>
            <a:ext cx="5212080" cy="823912"/>
          </a:xfrm>
          <a:solidFill>
            <a:srgbClr val="F3F4F4"/>
          </a:solidFill>
          <a:ln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left column heading</a:t>
            </a:r>
          </a:p>
        </p:txBody>
      </p:sp>
      <p:sp>
        <p:nvSpPr>
          <p:cNvPr id="4" name="Content Placeholder Left">
            <a:extLst>
              <a:ext uri="{FF2B5EF4-FFF2-40B4-BE49-F238E27FC236}">
                <a16:creationId xmlns:a16="http://schemas.microsoft.com/office/drawing/2014/main" id="{18CFC8C1-67C5-455C-AAC1-338413D4B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866" y="1989878"/>
            <a:ext cx="5212080" cy="419978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Title Right">
            <a:extLst>
              <a:ext uri="{FF2B5EF4-FFF2-40B4-BE49-F238E27FC236}">
                <a16:creationId xmlns:a16="http://schemas.microsoft.com/office/drawing/2014/main" id="{BA001118-37CB-4927-A349-C0D3178E1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999279"/>
            <a:ext cx="5212080" cy="823912"/>
          </a:xfrm>
          <a:solidFill>
            <a:srgbClr val="F3F4F4"/>
          </a:solidFill>
          <a:ln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right column heading</a:t>
            </a:r>
          </a:p>
        </p:txBody>
      </p:sp>
      <p:sp>
        <p:nvSpPr>
          <p:cNvPr id="6" name="Content Placeholder Right">
            <a:extLst>
              <a:ext uri="{FF2B5EF4-FFF2-40B4-BE49-F238E27FC236}">
                <a16:creationId xmlns:a16="http://schemas.microsoft.com/office/drawing/2014/main" id="{FFD68788-1515-4FDE-890A-643522C68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89878"/>
            <a:ext cx="5212080" cy="419978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A0DC7C72-A8F7-4224-A9B1-BF8B032C2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1569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50DEA1C2-3B9B-4C61-B9C1-95E92E31163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0B73BD0A-7F58-4DC5-B1D9-8439C1D6CD7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3E6CB-2C77-4659-8ABA-8C2B4BD2288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6099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Bottom Corner Embellishment">
            <a:extLst>
              <a:ext uri="{FF2B5EF4-FFF2-40B4-BE49-F238E27FC236}">
                <a16:creationId xmlns:a16="http://schemas.microsoft.com/office/drawing/2014/main" id="{F32826CD-6407-4BDD-985F-43E59E562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405293" y="5979373"/>
            <a:ext cx="1274472" cy="851703"/>
            <a:chOff x="11405293" y="5979373"/>
            <a:chExt cx="1274472" cy="851703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49E6F88-C57C-490C-96FC-610856CACBC7}"/>
                </a:ext>
              </a:extLst>
            </p:cNvPr>
            <p:cNvSpPr/>
            <p:nvPr userDrawn="1"/>
          </p:nvSpPr>
          <p:spPr>
            <a:xfrm rot="13500000">
              <a:off x="11616677" y="5767989"/>
              <a:ext cx="851703" cy="1274472"/>
            </a:xfrm>
            <a:custGeom>
              <a:gdLst>
                <a:gd name="connsiteX0" fmla="*/ 851703 w 851703"/>
                <a:gd name="connsiteY0" fmla="*/ 1274472 h 1274472"/>
                <a:gd name="connsiteX1" fmla="*/ 0 w 851703"/>
                <a:gd name="connsiteY1" fmla="*/ 422768 h 1274472"/>
                <a:gd name="connsiteX2" fmla="*/ 422768 w 851703"/>
                <a:gd name="connsiteY2" fmla="*/ 0 h 1274472"/>
                <a:gd name="connsiteX3" fmla="*/ 851703 w 851703"/>
                <a:gd name="connsiteY3" fmla="*/ 0 h 12744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703" h="1274472">
                  <a:moveTo>
                    <a:pt x="851703" y="1274472"/>
                  </a:moveTo>
                  <a:lnTo>
                    <a:pt x="0" y="422768"/>
                  </a:lnTo>
                  <a:lnTo>
                    <a:pt x="422768" y="0"/>
                  </a:lnTo>
                  <a:lnTo>
                    <a:pt x="851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9277C0B-D04A-43FD-A009-7C0C3C15DB3C}"/>
                </a:ext>
              </a:extLst>
            </p:cNvPr>
            <p:cNvSpPr/>
            <p:nvPr userDrawn="1"/>
          </p:nvSpPr>
          <p:spPr>
            <a:xfrm rot="13500000">
              <a:off x="11639672" y="5804455"/>
              <a:ext cx="824763" cy="1220593"/>
            </a:xfrm>
            <a:custGeom>
              <a:gdLst>
                <a:gd name="connsiteX0" fmla="*/ 824763 w 824763"/>
                <a:gd name="connsiteY0" fmla="*/ 1220593 h 1220593"/>
                <a:gd name="connsiteX1" fmla="*/ 0 w 824763"/>
                <a:gd name="connsiteY1" fmla="*/ 395830 h 1220593"/>
                <a:gd name="connsiteX2" fmla="*/ 395829 w 824763"/>
                <a:gd name="connsiteY2" fmla="*/ 0 h 1220593"/>
                <a:gd name="connsiteX3" fmla="*/ 824763 w 824763"/>
                <a:gd name="connsiteY3" fmla="*/ 0 h 12205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763" h="1220593">
                  <a:moveTo>
                    <a:pt x="824763" y="1220593"/>
                  </a:moveTo>
                  <a:lnTo>
                    <a:pt x="0" y="395830"/>
                  </a:lnTo>
                  <a:lnTo>
                    <a:pt x="395829" y="0"/>
                  </a:lnTo>
                  <a:lnTo>
                    <a:pt x="82476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9" name="ETA Tagline">
            <a:extLst>
              <a:ext uri="{FF2B5EF4-FFF2-40B4-BE49-F238E27FC236}">
                <a16:creationId xmlns:a16="http://schemas.microsoft.com/office/drawing/2014/main" id="{F8CB0E61-E338-4A3F-B0C3-6FE8C5671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7" y="6399892"/>
            <a:ext cx="2266231" cy="274320"/>
          </a:xfrm>
          <a:prstGeom prst="rect">
            <a:avLst/>
          </a:prstGeom>
        </p:spPr>
      </p:pic>
      <p:pic>
        <p:nvPicPr>
          <p:cNvPr id="8" name="WFGPS Logo">
            <a:extLst>
              <a:ext uri="{FF2B5EF4-FFF2-40B4-BE49-F238E27FC236}">
                <a16:creationId xmlns:a16="http://schemas.microsoft.com/office/drawing/2014/main" id="{2FC579C9-22DD-4323-A669-4344CCA71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2551" y="6284572"/>
            <a:ext cx="1389041" cy="471509"/>
          </a:xfrm>
          <a:prstGeom prst="rect">
            <a:avLst/>
          </a:prstGeom>
        </p:spPr>
      </p:pic>
      <p:sp>
        <p:nvSpPr>
          <p:cNvPr id="4" name="Slide Number">
            <a:extLst>
              <a:ext uri="{FF2B5EF4-FFF2-40B4-BE49-F238E27FC236}">
                <a16:creationId xmlns:a16="http://schemas.microsoft.com/office/drawing/2014/main" id="{4B2BBB3F-DFCB-4306-A3B4-E1931B461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21E0F167-436E-4AAC-B149-D0B0439F4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2019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Bottom Corner Embellishment">
            <a:extLst>
              <a:ext uri="{FF2B5EF4-FFF2-40B4-BE49-F238E27FC236}">
                <a16:creationId xmlns:a16="http://schemas.microsoft.com/office/drawing/2014/main" id="{55F230CC-07F9-42BC-9615-CB3A7B681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custDataLst>
              <p:tags r:id="rId1"/>
            </p:custDataLst>
          </p:nvPr>
        </p:nvGrpSpPr>
        <p:grpSpPr>
          <a:xfrm>
            <a:off x="11405293" y="5979373"/>
            <a:ext cx="1274472" cy="851703"/>
            <a:chOff x="11405293" y="5979373"/>
            <a:chExt cx="1274472" cy="85170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E22BAF3-80E2-4CF3-AB43-FC0E64F14996}"/>
                </a:ext>
              </a:extLst>
            </p:cNvPr>
            <p:cNvSpPr/>
            <p:nvPr userDrawn="1">
              <p:custDataLst>
                <p:tags r:id="rId2"/>
              </p:custDataLst>
            </p:nvPr>
          </p:nvSpPr>
          <p:spPr>
            <a:xfrm rot="13500000">
              <a:off x="11616677" y="5767989"/>
              <a:ext cx="851703" cy="1274472"/>
            </a:xfrm>
            <a:custGeom>
              <a:gdLst>
                <a:gd name="connsiteX0" fmla="*/ 851703 w 851703"/>
                <a:gd name="connsiteY0" fmla="*/ 1274472 h 1274472"/>
                <a:gd name="connsiteX1" fmla="*/ 0 w 851703"/>
                <a:gd name="connsiteY1" fmla="*/ 422768 h 1274472"/>
                <a:gd name="connsiteX2" fmla="*/ 422768 w 851703"/>
                <a:gd name="connsiteY2" fmla="*/ 0 h 1274472"/>
                <a:gd name="connsiteX3" fmla="*/ 851703 w 851703"/>
                <a:gd name="connsiteY3" fmla="*/ 0 h 12744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703" h="1274472">
                  <a:moveTo>
                    <a:pt x="851703" y="1274472"/>
                  </a:moveTo>
                  <a:lnTo>
                    <a:pt x="0" y="422768"/>
                  </a:lnTo>
                  <a:lnTo>
                    <a:pt x="422768" y="0"/>
                  </a:lnTo>
                  <a:lnTo>
                    <a:pt x="851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57098EB-40A6-4336-B0F5-E0AA0FA084AF}"/>
                </a:ext>
              </a:extLst>
            </p:cNvPr>
            <p:cNvSpPr/>
            <p:nvPr userDrawn="1">
              <p:custDataLst>
                <p:tags r:id="rId3"/>
              </p:custDataLst>
            </p:nvPr>
          </p:nvSpPr>
          <p:spPr>
            <a:xfrm rot="13500000">
              <a:off x="11639672" y="5804455"/>
              <a:ext cx="824763" cy="1220593"/>
            </a:xfrm>
            <a:custGeom>
              <a:gdLst>
                <a:gd name="connsiteX0" fmla="*/ 824763 w 824763"/>
                <a:gd name="connsiteY0" fmla="*/ 1220593 h 1220593"/>
                <a:gd name="connsiteX1" fmla="*/ 0 w 824763"/>
                <a:gd name="connsiteY1" fmla="*/ 395830 h 1220593"/>
                <a:gd name="connsiteX2" fmla="*/ 395829 w 824763"/>
                <a:gd name="connsiteY2" fmla="*/ 0 h 1220593"/>
                <a:gd name="connsiteX3" fmla="*/ 824763 w 824763"/>
                <a:gd name="connsiteY3" fmla="*/ 0 h 12205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763" h="1220593">
                  <a:moveTo>
                    <a:pt x="824763" y="1220593"/>
                  </a:moveTo>
                  <a:lnTo>
                    <a:pt x="0" y="395830"/>
                  </a:lnTo>
                  <a:lnTo>
                    <a:pt x="395829" y="0"/>
                  </a:lnTo>
                  <a:lnTo>
                    <a:pt x="82476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" name="Top Corner Embellishment">
            <a:extLst>
              <a:ext uri="{FF2B5EF4-FFF2-40B4-BE49-F238E27FC236}">
                <a16:creationId xmlns:a16="http://schemas.microsoft.com/office/drawing/2014/main" id="{31258A17-C871-4FB3-B25D-FD074705B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custDataLst>
              <p:tags r:id="rId5"/>
            </p:custDataLst>
          </p:nvPr>
        </p:nvGrpSpPr>
        <p:grpSpPr>
          <a:xfrm>
            <a:off x="-473958" y="98902"/>
            <a:ext cx="1110742" cy="882858"/>
            <a:chOff x="-349094" y="75201"/>
            <a:chExt cx="816665" cy="64911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85C913B-C918-4648-A2D5-67D36FA0CBFC}"/>
                </a:ext>
              </a:extLst>
            </p:cNvPr>
            <p:cNvSpPr/>
            <p:nvPr userDrawn="1">
              <p:custDataLst>
                <p:tags r:id="rId6"/>
              </p:custDataLst>
            </p:nvPr>
          </p:nvSpPr>
          <p:spPr>
            <a:xfrm rot="2700000">
              <a:off x="-265319" y="-8574"/>
              <a:ext cx="649115" cy="816665"/>
            </a:xfrm>
            <a:custGeom>
              <a:gdLst>
                <a:gd name="connsiteX0" fmla="*/ 0 w 649115"/>
                <a:gd name="connsiteY0" fmla="*/ 167549 h 816665"/>
                <a:gd name="connsiteX1" fmla="*/ 167549 w 649115"/>
                <a:gd name="connsiteY1" fmla="*/ 0 h 816665"/>
                <a:gd name="connsiteX2" fmla="*/ 649115 w 649115"/>
                <a:gd name="connsiteY2" fmla="*/ 0 h 816665"/>
                <a:gd name="connsiteX3" fmla="*/ 649115 w 649115"/>
                <a:gd name="connsiteY3" fmla="*/ 816665 h 81666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115" h="816664">
                  <a:moveTo>
                    <a:pt x="0" y="167549"/>
                  </a:moveTo>
                  <a:lnTo>
                    <a:pt x="167549" y="0"/>
                  </a:lnTo>
                  <a:lnTo>
                    <a:pt x="649115" y="0"/>
                  </a:lnTo>
                  <a:lnTo>
                    <a:pt x="649115" y="8166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BAC7268-14E0-4E40-A27F-5CD1B99EB8C6}"/>
                </a:ext>
              </a:extLst>
            </p:cNvPr>
            <p:cNvSpPr/>
            <p:nvPr userDrawn="1">
              <p:custDataLst>
                <p:tags r:id="rId7"/>
              </p:custDataLst>
            </p:nvPr>
          </p:nvSpPr>
          <p:spPr>
            <a:xfrm rot="2700000">
              <a:off x="-261373" y="8838"/>
              <a:ext cx="622175" cy="762786"/>
            </a:xfrm>
            <a:custGeom>
              <a:gdLst>
                <a:gd name="connsiteX0" fmla="*/ 0 w 622175"/>
                <a:gd name="connsiteY0" fmla="*/ 140611 h 762786"/>
                <a:gd name="connsiteX1" fmla="*/ 140611 w 622175"/>
                <a:gd name="connsiteY1" fmla="*/ 0 h 762786"/>
                <a:gd name="connsiteX2" fmla="*/ 622175 w 622175"/>
                <a:gd name="connsiteY2" fmla="*/ 0 h 762786"/>
                <a:gd name="connsiteX3" fmla="*/ 622175 w 622175"/>
                <a:gd name="connsiteY3" fmla="*/ 762786 h 7627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75" h="762786">
                  <a:moveTo>
                    <a:pt x="0" y="140611"/>
                  </a:moveTo>
                  <a:lnTo>
                    <a:pt x="140611" y="0"/>
                  </a:lnTo>
                  <a:lnTo>
                    <a:pt x="622175" y="0"/>
                  </a:lnTo>
                  <a:lnTo>
                    <a:pt x="622175" y="76278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ED6A5E5-5D92-463C-AACF-EC8C2E9D2591}"/>
                </a:ext>
              </a:extLst>
            </p:cNvPr>
            <p:cNvSpPr/>
            <p:nvPr userDrawn="1">
              <p:custDataLst>
                <p:tags r:id="rId8"/>
              </p:custDataLst>
            </p:nvPr>
          </p:nvSpPr>
          <p:spPr>
            <a:xfrm rot="2700000">
              <a:off x="-250498" y="56849"/>
              <a:ext cx="547907" cy="614248"/>
            </a:xfrm>
            <a:custGeom>
              <a:gdLst>
                <a:gd name="connsiteX0" fmla="*/ 0 w 547907"/>
                <a:gd name="connsiteY0" fmla="*/ 66341 h 614248"/>
                <a:gd name="connsiteX1" fmla="*/ 66342 w 547907"/>
                <a:gd name="connsiteY1" fmla="*/ 0 h 614248"/>
                <a:gd name="connsiteX2" fmla="*/ 389789 w 547907"/>
                <a:gd name="connsiteY2" fmla="*/ 0 h 614248"/>
                <a:gd name="connsiteX3" fmla="*/ 547907 w 547907"/>
                <a:gd name="connsiteY3" fmla="*/ 158118 h 614248"/>
                <a:gd name="connsiteX4" fmla="*/ 547907 w 547907"/>
                <a:gd name="connsiteY4" fmla="*/ 614248 h 61424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07" h="614248">
                  <a:moveTo>
                    <a:pt x="0" y="66341"/>
                  </a:moveTo>
                  <a:lnTo>
                    <a:pt x="66342" y="0"/>
                  </a:lnTo>
                  <a:lnTo>
                    <a:pt x="389789" y="0"/>
                  </a:lnTo>
                  <a:cubicBezTo>
                    <a:pt x="477115" y="0"/>
                    <a:pt x="547907" y="70792"/>
                    <a:pt x="547907" y="158118"/>
                  </a:cubicBezTo>
                  <a:lnTo>
                    <a:pt x="547907" y="6142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1" name="WFGPS Logo">
            <a:extLst>
              <a:ext uri="{FF2B5EF4-FFF2-40B4-BE49-F238E27FC236}">
                <a16:creationId xmlns:a16="http://schemas.microsoft.com/office/drawing/2014/main" id="{40D1CC92-595A-4C4B-87DC-6E0AC2E48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622551" y="6284572"/>
            <a:ext cx="1389041" cy="471509"/>
          </a:xfrm>
          <a:prstGeom prst="rect">
            <a:avLst/>
          </a:prstGeom>
        </p:spPr>
      </p:pic>
      <p:pic>
        <p:nvPicPr>
          <p:cNvPr id="12" name="ETA Tagline">
            <a:extLst>
              <a:ext uri="{FF2B5EF4-FFF2-40B4-BE49-F238E27FC236}">
                <a16:creationId xmlns:a16="http://schemas.microsoft.com/office/drawing/2014/main" id="{2B829376-546E-46B9-98B4-30475B1AD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1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7" y="6399892"/>
            <a:ext cx="2266231" cy="274320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8090F5B9-C4F2-45B7-BA66-AA5C6B508C3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7D3B4C49-C6BA-41E7-B71C-22A0C9AE6DAD}"/>
              </a:ext>
            </a:extLst>
          </p:cNvPr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839788" y="457200"/>
            <a:ext cx="3932237" cy="237744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Caption">
            <a:extLst>
              <a:ext uri="{FF2B5EF4-FFF2-40B4-BE49-F238E27FC236}">
                <a16:creationId xmlns:a16="http://schemas.microsoft.com/office/drawing/2014/main" id="{896BE454-1C77-4AE2-9537-397FA5265275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15"/>
            </p:custDataLst>
          </p:nvPr>
        </p:nvSpPr>
        <p:spPr>
          <a:xfrm>
            <a:off x="839788" y="3300731"/>
            <a:ext cx="3932237" cy="2560320"/>
          </a:xfrm>
          <a:solidFill>
            <a:srgbClr val="F3F4F4"/>
          </a:solidFill>
          <a:ln>
            <a:solidFill>
              <a:schemeClr val="accent4"/>
            </a:solidFill>
          </a:ln>
        </p:spPr>
        <p:txBody>
          <a:bodyPr lIns="182880" tIns="182880" rIns="182880" bIns="182880" anchor="ctr">
            <a:noAutofit/>
          </a:bodyPr>
          <a:lstStyle>
            <a:lvl1pPr marL="0" indent="0" algn="ctr">
              <a:buNone/>
              <a:defRPr sz="2000" i="1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07FB22A7-9223-4C98-AE44-1CE62BD7ED17}"/>
              </a:ext>
            </a:extLst>
          </p:cNvPr>
          <p:cNvSpPr>
            <a:spLocks noGrp="1"/>
          </p:cNvSpPr>
          <p:nvPr>
            <p:ph idx="1"/>
            <p:custDataLst>
              <p:tags r:id="rId16"/>
            </p:custDataLst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1D062C9-4BB1-48A5-9C8D-6735985CC6C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6951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tags" Target="../tags/tag43.xml" /><Relationship Id="rId12" Type="http://schemas.openxmlformats.org/officeDocument/2006/relationships/tags" Target="../tags/tag44.xml" /><Relationship Id="rId13" Type="http://schemas.openxmlformats.org/officeDocument/2006/relationships/tags" Target="../tags/tag45.xml" /><Relationship Id="rId14" Type="http://schemas.microsoft.com/office/2007/relationships/hdphoto" Target="../media/hdphoto1.wdp" /><Relationship Id="rId15" Type="http://schemas.openxmlformats.org/officeDocument/2006/relationships/tags" Target="../tags/tag46.xml" /><Relationship Id="rId16" Type="http://schemas.openxmlformats.org/officeDocument/2006/relationships/tags" Target="../tags/tag47.xml" /><Relationship Id="rId17" Type="http://schemas.openxmlformats.org/officeDocument/2006/relationships/tags" Target="../tags/tag48.xml" /><Relationship Id="rId18" Type="http://schemas.openxmlformats.org/officeDocument/2006/relationships/tags" Target="../tags/tag49.xml" /><Relationship Id="rId19" Type="http://schemas.openxmlformats.org/officeDocument/2006/relationships/tags" Target="../tags/tag50.xml" /><Relationship Id="rId2" Type="http://schemas.openxmlformats.org/officeDocument/2006/relationships/slideLayout" Target="../slideLayouts/slideLayout2.xml" /><Relationship Id="rId20" Type="http://schemas.openxmlformats.org/officeDocument/2006/relationships/image" Target="../media/image5.emf" /><Relationship Id="rId21" Type="http://schemas.openxmlformats.org/officeDocument/2006/relationships/tags" Target="../tags/tag51.xml" /><Relationship Id="rId22" Type="http://schemas.openxmlformats.org/officeDocument/2006/relationships/image" Target="../media/image7.png" /><Relationship Id="rId23" Type="http://schemas.openxmlformats.org/officeDocument/2006/relationships/tags" Target="../tags/tag52.xml" /><Relationship Id="rId24" Type="http://schemas.openxmlformats.org/officeDocument/2006/relationships/tags" Target="../tags/tag53.xml" /><Relationship Id="rId25" Type="http://schemas.openxmlformats.org/officeDocument/2006/relationships/tags" Target="../tags/tag54.xml" /><Relationship Id="rId26" Type="http://schemas.openxmlformats.org/officeDocument/2006/relationships/tags" Target="../tags/tag55.xml" /><Relationship Id="rId27" Type="http://schemas.openxmlformats.org/officeDocument/2006/relationships/tags" Target="../tags/tag56.xml" /><Relationship Id="rId2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10" Type="http://schemas.openxmlformats.org/officeDocument/2006/relationships/image" Target="../media/image5.emf" /><Relationship Id="rId11" Type="http://schemas.openxmlformats.org/officeDocument/2006/relationships/tags" Target="../tags/tag69.xml" /><Relationship Id="rId12" Type="http://schemas.openxmlformats.org/officeDocument/2006/relationships/tags" Target="../tags/tag70.xml" /><Relationship Id="rId13" Type="http://schemas.openxmlformats.org/officeDocument/2006/relationships/tags" Target="../tags/tag71.xml" /><Relationship Id="rId14" Type="http://schemas.openxmlformats.org/officeDocument/2006/relationships/tags" Target="../tags/tag72.xml" /><Relationship Id="rId15" Type="http://schemas.openxmlformats.org/officeDocument/2006/relationships/tags" Target="../tags/tag73.xml" /><Relationship Id="rId16" Type="http://schemas.openxmlformats.org/officeDocument/2006/relationships/tags" Target="../tags/tag74.xml" /><Relationship Id="rId17" Type="http://schemas.openxmlformats.org/officeDocument/2006/relationships/tags" Target="../tags/tag75.xml" /><Relationship Id="rId18" Type="http://schemas.openxmlformats.org/officeDocument/2006/relationships/tags" Target="../tags/tag76.xml" /><Relationship Id="rId19" Type="http://schemas.openxmlformats.org/officeDocument/2006/relationships/tags" Target="../tags/tag77.xml" /><Relationship Id="rId2" Type="http://schemas.openxmlformats.org/officeDocument/2006/relationships/slideLayout" Target="../slideLayouts/slideLayout12.xml" /><Relationship Id="rId20" Type="http://schemas.openxmlformats.org/officeDocument/2006/relationships/tags" Target="../tags/tag78.xml" /><Relationship Id="rId21" Type="http://schemas.openxmlformats.org/officeDocument/2006/relationships/tags" Target="../tags/tag79.xml" /><Relationship Id="rId22" Type="http://schemas.openxmlformats.org/officeDocument/2006/relationships/tags" Target="../tags/tag80.xml" /><Relationship Id="rId23" Type="http://schemas.openxmlformats.org/officeDocument/2006/relationships/tags" Target="../tags/tag81.xml" /><Relationship Id="rId24" Type="http://schemas.openxmlformats.org/officeDocument/2006/relationships/theme" Target="../theme/theme2.xml" /><Relationship Id="rId3" Type="http://schemas.openxmlformats.org/officeDocument/2006/relationships/slideLayout" Target="../slideLayouts/slideLayout13.xml" /><Relationship Id="rId4" Type="http://schemas.openxmlformats.org/officeDocument/2006/relationships/slideLayout" Target="../slideLayouts/slideLayout14.xml" /><Relationship Id="rId5" Type="http://schemas.openxmlformats.org/officeDocument/2006/relationships/slideLayout" Target="../slideLayouts/slideLayout15.xml" /><Relationship Id="rId6" Type="http://schemas.openxmlformats.org/officeDocument/2006/relationships/slideLayout" Target="../slideLayouts/slideLayout16.xml" /><Relationship Id="rId7" Type="http://schemas.openxmlformats.org/officeDocument/2006/relationships/image" Target="../media/image7.png" /><Relationship Id="rId8" Type="http://schemas.openxmlformats.org/officeDocument/2006/relationships/tags" Target="../tags/tag68.xml" /><Relationship Id="rId9" Type="http://schemas.microsoft.com/office/2007/relationships/hdphoto" Target="../media/hdphoto1.wdp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10" Type="http://schemas.openxmlformats.org/officeDocument/2006/relationships/tags" Target="../tags/tag109.xml" /><Relationship Id="rId11" Type="http://schemas.openxmlformats.org/officeDocument/2006/relationships/tags" Target="../tags/tag110.xml" /><Relationship Id="rId12" Type="http://schemas.openxmlformats.org/officeDocument/2006/relationships/tags" Target="../tags/tag111.xml" /><Relationship Id="rId13" Type="http://schemas.openxmlformats.org/officeDocument/2006/relationships/tags" Target="../tags/tag112.xml" /><Relationship Id="rId14" Type="http://schemas.openxmlformats.org/officeDocument/2006/relationships/tags" Target="../tags/tag113.xml" /><Relationship Id="rId15" Type="http://schemas.openxmlformats.org/officeDocument/2006/relationships/tags" Target="../tags/tag114.xml" /><Relationship Id="rId16" Type="http://schemas.openxmlformats.org/officeDocument/2006/relationships/tags" Target="../tags/tag115.xml" /><Relationship Id="rId17" Type="http://schemas.openxmlformats.org/officeDocument/2006/relationships/tags" Target="../tags/tag116.xml" /><Relationship Id="rId18" Type="http://schemas.openxmlformats.org/officeDocument/2006/relationships/tags" Target="../tags/tag117.xml" /><Relationship Id="rId19" Type="http://schemas.openxmlformats.org/officeDocument/2006/relationships/tags" Target="../tags/tag118.xml" /><Relationship Id="rId2" Type="http://schemas.openxmlformats.org/officeDocument/2006/relationships/slideLayout" Target="../slideLayouts/slideLayout18.xml" /><Relationship Id="rId20" Type="http://schemas.openxmlformats.org/officeDocument/2006/relationships/tags" Target="../tags/tag119.xml" /><Relationship Id="rId21" Type="http://schemas.openxmlformats.org/officeDocument/2006/relationships/tags" Target="../tags/tag120.xml" /><Relationship Id="rId22" Type="http://schemas.openxmlformats.org/officeDocument/2006/relationships/theme" Target="../theme/theme3.xml" /><Relationship Id="rId3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20.xml" /><Relationship Id="rId5" Type="http://schemas.openxmlformats.org/officeDocument/2006/relationships/image" Target="../media/image5.emf" /><Relationship Id="rId6" Type="http://schemas.openxmlformats.org/officeDocument/2006/relationships/tags" Target="../tags/tag107.xml" /><Relationship Id="rId7" Type="http://schemas.openxmlformats.org/officeDocument/2006/relationships/image" Target="../media/image7.png" /><Relationship Id="rId8" Type="http://schemas.microsoft.com/office/2007/relationships/hdphoto" Target="../media/hdphoto1.wdp" /><Relationship Id="rId9" Type="http://schemas.openxmlformats.org/officeDocument/2006/relationships/tags" Target="../tags/tag108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10" Type="http://schemas.openxmlformats.org/officeDocument/2006/relationships/tags" Target="../tags/tag140.xml" /><Relationship Id="rId11" Type="http://schemas.openxmlformats.org/officeDocument/2006/relationships/tags" Target="../tags/tag141.xml" /><Relationship Id="rId12" Type="http://schemas.openxmlformats.org/officeDocument/2006/relationships/tags" Target="../tags/tag142.xml" /><Relationship Id="rId13" Type="http://schemas.openxmlformats.org/officeDocument/2006/relationships/tags" Target="../tags/tag143.xml" /><Relationship Id="rId14" Type="http://schemas.openxmlformats.org/officeDocument/2006/relationships/tags" Target="../tags/tag144.xml" /><Relationship Id="rId15" Type="http://schemas.openxmlformats.org/officeDocument/2006/relationships/tags" Target="../tags/tag145.xml" /><Relationship Id="rId16" Type="http://schemas.openxmlformats.org/officeDocument/2006/relationships/tags" Target="../tags/tag146.xml" /><Relationship Id="rId17" Type="http://schemas.openxmlformats.org/officeDocument/2006/relationships/tags" Target="../tags/tag147.xml" /><Relationship Id="rId18" Type="http://schemas.openxmlformats.org/officeDocument/2006/relationships/tags" Target="../tags/tag148.xml" /><Relationship Id="rId19" Type="http://schemas.openxmlformats.org/officeDocument/2006/relationships/tags" Target="../tags/tag149.xml" /><Relationship Id="rId2" Type="http://schemas.openxmlformats.org/officeDocument/2006/relationships/slideLayout" Target="../slideLayouts/slideLayout22.xml" /><Relationship Id="rId20" Type="http://schemas.openxmlformats.org/officeDocument/2006/relationships/tags" Target="../tags/tag150.xml" /><Relationship Id="rId21" Type="http://schemas.openxmlformats.org/officeDocument/2006/relationships/tags" Target="../tags/tag151.xml" /><Relationship Id="rId22" Type="http://schemas.openxmlformats.org/officeDocument/2006/relationships/tags" Target="../tags/tag152.xml" /><Relationship Id="rId23" Type="http://schemas.openxmlformats.org/officeDocument/2006/relationships/theme" Target="../theme/theme4.xml" /><Relationship Id="rId3" Type="http://schemas.openxmlformats.org/officeDocument/2006/relationships/slideLayout" Target="../slideLayouts/slideLayout23.xml" /><Relationship Id="rId4" Type="http://schemas.openxmlformats.org/officeDocument/2006/relationships/slideLayout" Target="../slideLayouts/slideLayout24.xml" /><Relationship Id="rId5" Type="http://schemas.openxmlformats.org/officeDocument/2006/relationships/slideLayout" Target="../slideLayouts/slideLayout25.xml" /><Relationship Id="rId6" Type="http://schemas.openxmlformats.org/officeDocument/2006/relationships/image" Target="../media/image5.emf" /><Relationship Id="rId7" Type="http://schemas.openxmlformats.org/officeDocument/2006/relationships/tags" Target="../tags/tag139.xml" /><Relationship Id="rId8" Type="http://schemas.openxmlformats.org/officeDocument/2006/relationships/image" Target="../media/image7.png" /><Relationship Id="rId9" Type="http://schemas.microsoft.com/office/2007/relationships/hdphoto" Target="../media/hdphoto1.wdp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Gray Line">
            <a:extLst>
              <a:ext uri="{FF2B5EF4-FFF2-40B4-BE49-F238E27FC236}">
                <a16:creationId xmlns:a16="http://schemas.microsoft.com/office/drawing/2014/main" id="{2D9CB85B-CDB3-40F6-9772-D467496C5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custDataLst>
              <p:tags r:id="rId11"/>
            </p:custDataLst>
          </p:nvPr>
        </p:nvSpPr>
        <p:spPr>
          <a:xfrm>
            <a:off x="0" y="854008"/>
            <a:ext cx="12192000" cy="27432"/>
          </a:xfrm>
          <a:prstGeom prst="rect">
            <a:avLst/>
          </a:prstGeom>
          <a:gradFill>
            <a:gsLst>
              <a:gs pos="8000">
                <a:srgbClr val="C8C8C6"/>
              </a:gs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Top Corner Embellishment">
            <a:extLst>
              <a:ext uri="{FF2B5EF4-FFF2-40B4-BE49-F238E27FC236}">
                <a16:creationId xmlns:a16="http://schemas.microsoft.com/office/drawing/2014/main" id="{8F95FEB6-FFF2-4F11-B483-D3D22A0B2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custDataLst>
              <p:tags r:id="rId12"/>
            </p:custDataLst>
          </p:nvPr>
        </p:nvGrpSpPr>
        <p:grpSpPr>
          <a:xfrm>
            <a:off x="-473958" y="98902"/>
            <a:ext cx="1110742" cy="882858"/>
            <a:chOff x="-349094" y="75201"/>
            <a:chExt cx="816665" cy="64911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4D73738-9E9A-48A2-88A3-D975822610A5}"/>
                </a:ext>
              </a:extLst>
            </p:cNvPr>
            <p:cNvSpPr/>
            <p:nvPr userDrawn="1">
              <p:custDataLst>
                <p:tags r:id="rId13"/>
              </p:custDataLst>
            </p:nvPr>
          </p:nvSpPr>
          <p:spPr>
            <a:xfrm rot="2700000">
              <a:off x="-265319" y="-8574"/>
              <a:ext cx="649115" cy="816665"/>
            </a:xfrm>
            <a:custGeom>
              <a:gdLst>
                <a:gd name="connsiteX0" fmla="*/ 0 w 649115"/>
                <a:gd name="connsiteY0" fmla="*/ 167549 h 816665"/>
                <a:gd name="connsiteX1" fmla="*/ 167549 w 649115"/>
                <a:gd name="connsiteY1" fmla="*/ 0 h 816665"/>
                <a:gd name="connsiteX2" fmla="*/ 649115 w 649115"/>
                <a:gd name="connsiteY2" fmla="*/ 0 h 816665"/>
                <a:gd name="connsiteX3" fmla="*/ 649115 w 649115"/>
                <a:gd name="connsiteY3" fmla="*/ 816665 h 81666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115" h="816664">
                  <a:moveTo>
                    <a:pt x="0" y="167549"/>
                  </a:moveTo>
                  <a:lnTo>
                    <a:pt x="167549" y="0"/>
                  </a:lnTo>
                  <a:lnTo>
                    <a:pt x="649115" y="0"/>
                  </a:lnTo>
                  <a:lnTo>
                    <a:pt x="649115" y="8166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92F17B4-EB2C-4036-8F84-536981B24D75}"/>
                </a:ext>
              </a:extLst>
            </p:cNvPr>
            <p:cNvSpPr/>
            <p:nvPr userDrawn="1">
              <p:custDataLst>
                <p:tags r:id="rId15"/>
              </p:custDataLst>
            </p:nvPr>
          </p:nvSpPr>
          <p:spPr>
            <a:xfrm rot="2700000">
              <a:off x="-261373" y="8838"/>
              <a:ext cx="622175" cy="762786"/>
            </a:xfrm>
            <a:custGeom>
              <a:gdLst>
                <a:gd name="connsiteX0" fmla="*/ 0 w 622175"/>
                <a:gd name="connsiteY0" fmla="*/ 140611 h 762786"/>
                <a:gd name="connsiteX1" fmla="*/ 140611 w 622175"/>
                <a:gd name="connsiteY1" fmla="*/ 0 h 762786"/>
                <a:gd name="connsiteX2" fmla="*/ 622175 w 622175"/>
                <a:gd name="connsiteY2" fmla="*/ 0 h 762786"/>
                <a:gd name="connsiteX3" fmla="*/ 622175 w 622175"/>
                <a:gd name="connsiteY3" fmla="*/ 762786 h 7627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75" h="762786">
                  <a:moveTo>
                    <a:pt x="0" y="140611"/>
                  </a:moveTo>
                  <a:lnTo>
                    <a:pt x="140611" y="0"/>
                  </a:lnTo>
                  <a:lnTo>
                    <a:pt x="622175" y="0"/>
                  </a:lnTo>
                  <a:lnTo>
                    <a:pt x="622175" y="76278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DE680A-B37E-41BD-BB42-D30A6C48656C}"/>
                </a:ext>
              </a:extLst>
            </p:cNvPr>
            <p:cNvSpPr/>
            <p:nvPr userDrawn="1">
              <p:custDataLst>
                <p:tags r:id="rId16"/>
              </p:custDataLst>
            </p:nvPr>
          </p:nvSpPr>
          <p:spPr>
            <a:xfrm rot="2700000">
              <a:off x="-250498" y="56849"/>
              <a:ext cx="547907" cy="614248"/>
            </a:xfrm>
            <a:custGeom>
              <a:gdLst>
                <a:gd name="connsiteX0" fmla="*/ 0 w 547907"/>
                <a:gd name="connsiteY0" fmla="*/ 66341 h 614248"/>
                <a:gd name="connsiteX1" fmla="*/ 66342 w 547907"/>
                <a:gd name="connsiteY1" fmla="*/ 0 h 614248"/>
                <a:gd name="connsiteX2" fmla="*/ 389789 w 547907"/>
                <a:gd name="connsiteY2" fmla="*/ 0 h 614248"/>
                <a:gd name="connsiteX3" fmla="*/ 547907 w 547907"/>
                <a:gd name="connsiteY3" fmla="*/ 158118 h 614248"/>
                <a:gd name="connsiteX4" fmla="*/ 547907 w 547907"/>
                <a:gd name="connsiteY4" fmla="*/ 614248 h 61424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07" h="614248">
                  <a:moveTo>
                    <a:pt x="0" y="66341"/>
                  </a:moveTo>
                  <a:lnTo>
                    <a:pt x="66342" y="0"/>
                  </a:lnTo>
                  <a:lnTo>
                    <a:pt x="389789" y="0"/>
                  </a:lnTo>
                  <a:cubicBezTo>
                    <a:pt x="477115" y="0"/>
                    <a:pt x="547907" y="70792"/>
                    <a:pt x="547907" y="158118"/>
                  </a:cubicBezTo>
                  <a:lnTo>
                    <a:pt x="547907" y="6142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Bottom Corner Embellishment">
            <a:extLst>
              <a:ext uri="{FF2B5EF4-FFF2-40B4-BE49-F238E27FC236}">
                <a16:creationId xmlns:a16="http://schemas.microsoft.com/office/drawing/2014/main" id="{078C2E71-6627-4326-A3D4-76A3FED4F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custDataLst>
              <p:tags r:id="rId17"/>
            </p:custDataLst>
          </p:nvPr>
        </p:nvGrpSpPr>
        <p:grpSpPr>
          <a:xfrm>
            <a:off x="11405293" y="5979373"/>
            <a:ext cx="1274472" cy="851703"/>
            <a:chOff x="11405293" y="5979373"/>
            <a:chExt cx="1274472" cy="85170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F69B7C9-83D1-4F78-A10E-4B6C8CBDFB28}"/>
                </a:ext>
              </a:extLst>
            </p:cNvPr>
            <p:cNvSpPr/>
            <p:nvPr userDrawn="1">
              <p:custDataLst>
                <p:tags r:id="rId18"/>
              </p:custDataLst>
            </p:nvPr>
          </p:nvSpPr>
          <p:spPr>
            <a:xfrm rot="13500000">
              <a:off x="11616677" y="5767989"/>
              <a:ext cx="851703" cy="1274472"/>
            </a:xfrm>
            <a:custGeom>
              <a:gdLst>
                <a:gd name="connsiteX0" fmla="*/ 851703 w 851703"/>
                <a:gd name="connsiteY0" fmla="*/ 1274472 h 1274472"/>
                <a:gd name="connsiteX1" fmla="*/ 0 w 851703"/>
                <a:gd name="connsiteY1" fmla="*/ 422768 h 1274472"/>
                <a:gd name="connsiteX2" fmla="*/ 422768 w 851703"/>
                <a:gd name="connsiteY2" fmla="*/ 0 h 1274472"/>
                <a:gd name="connsiteX3" fmla="*/ 851703 w 851703"/>
                <a:gd name="connsiteY3" fmla="*/ 0 h 12744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703" h="1274472">
                  <a:moveTo>
                    <a:pt x="851703" y="1274472"/>
                  </a:moveTo>
                  <a:lnTo>
                    <a:pt x="0" y="422768"/>
                  </a:lnTo>
                  <a:lnTo>
                    <a:pt x="422768" y="0"/>
                  </a:lnTo>
                  <a:lnTo>
                    <a:pt x="851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DFBB624-8BD4-47AE-8F60-BF3F6F0B0094}"/>
                </a:ext>
              </a:extLst>
            </p:cNvPr>
            <p:cNvSpPr/>
            <p:nvPr userDrawn="1">
              <p:custDataLst>
                <p:tags r:id="rId19"/>
              </p:custDataLst>
            </p:nvPr>
          </p:nvSpPr>
          <p:spPr>
            <a:xfrm rot="13500000">
              <a:off x="11639672" y="5804455"/>
              <a:ext cx="824763" cy="1220593"/>
            </a:xfrm>
            <a:custGeom>
              <a:gdLst>
                <a:gd name="connsiteX0" fmla="*/ 824763 w 824763"/>
                <a:gd name="connsiteY0" fmla="*/ 1220593 h 1220593"/>
                <a:gd name="connsiteX1" fmla="*/ 0 w 824763"/>
                <a:gd name="connsiteY1" fmla="*/ 395830 h 1220593"/>
                <a:gd name="connsiteX2" fmla="*/ 395829 w 824763"/>
                <a:gd name="connsiteY2" fmla="*/ 0 h 1220593"/>
                <a:gd name="connsiteX3" fmla="*/ 824763 w 824763"/>
                <a:gd name="connsiteY3" fmla="*/ 0 h 12205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763" h="1220593">
                  <a:moveTo>
                    <a:pt x="824763" y="1220593"/>
                  </a:moveTo>
                  <a:lnTo>
                    <a:pt x="0" y="395830"/>
                  </a:lnTo>
                  <a:lnTo>
                    <a:pt x="395829" y="0"/>
                  </a:lnTo>
                  <a:lnTo>
                    <a:pt x="82476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9" name="WFGPS Logo">
            <a:extLst>
              <a:ext uri="{FF2B5EF4-FFF2-40B4-BE49-F238E27FC236}">
                <a16:creationId xmlns:a16="http://schemas.microsoft.com/office/drawing/2014/main" id="{620F4109-A7C5-4DF8-B313-DFB5F6A25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2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622551" y="6284572"/>
            <a:ext cx="1389041" cy="471509"/>
          </a:xfrm>
          <a:prstGeom prst="rect">
            <a:avLst/>
          </a:prstGeom>
        </p:spPr>
      </p:pic>
      <p:pic>
        <p:nvPicPr>
          <p:cNvPr id="19" name="ETA Tagline">
            <a:extLst>
              <a:ext uri="{FF2B5EF4-FFF2-40B4-BE49-F238E27FC236}">
                <a16:creationId xmlns:a16="http://schemas.microsoft.com/office/drawing/2014/main" id="{B8354039-63F9-4F85-A74E-784D07722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23"/>
            </p:custDataLst>
          </p:nvPr>
        </p:nvPicPr>
        <p:blipFill>
          <a:blip r:embed="rId22">
            <a:alphaModFix amt="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7" y="6399892"/>
            <a:ext cx="2266231" cy="274320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A1572889-5393-4231-B195-9251F27C13AF}"/>
              </a:ext>
            </a:extLst>
          </p:cNvPr>
          <p:cNvSpPr>
            <a:spLocks noGrp="1"/>
          </p:cNvSpPr>
          <p:nvPr userDrawn="1">
            <p:ph type="sldNum" sz="quarter" idx="4"/>
            <p:custDataLst>
              <p:tags r:id="rId24"/>
            </p:custDataLst>
          </p:nvPr>
        </p:nvSpPr>
        <p:spPr>
          <a:xfrm>
            <a:off x="11384678" y="6356350"/>
            <a:ext cx="652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accent1"/>
                </a:solidFill>
              </a:defRPr>
            </a:lvl1pPr>
          </a:lstStyle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D0834ABB-946B-471F-87D5-D81FC8FF23DF}"/>
              </a:ext>
            </a:extLst>
          </p:cNvPr>
          <p:cNvSpPr>
            <a:spLocks noGrp="1"/>
          </p:cNvSpPr>
          <p:nvPr userDrawn="1">
            <p:ph type="title"/>
            <p:custDataLst>
              <p:tags r:id="rId25"/>
            </p:custDataLst>
          </p:nvPr>
        </p:nvSpPr>
        <p:spPr>
          <a:xfrm>
            <a:off x="805866" y="46208"/>
            <a:ext cx="11081334" cy="786384"/>
          </a:xfrm>
          <a:prstGeom prst="rect">
            <a:avLst/>
          </a:prstGeom>
        </p:spPr>
        <p:txBody>
          <a:bodyPr vert="horz" lIns="18288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E5CB76F7-62AF-4D93-B023-FFC586BFA1E2}"/>
              </a:ext>
            </a:extLst>
          </p:cNvPr>
          <p:cNvSpPr>
            <a:spLocks noGrp="1"/>
          </p:cNvSpPr>
          <p:nvPr userDrawn="1">
            <p:ph type="body" idx="1"/>
            <p:custDataLst>
              <p:tags r:id="rId26"/>
            </p:custDataLst>
          </p:nvPr>
        </p:nvSpPr>
        <p:spPr>
          <a:xfrm>
            <a:off x="805866" y="1137446"/>
            <a:ext cx="11081334" cy="5039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C6F6E286-73CB-45E0-AF89-B50934118376}"/>
              </a:ext>
            </a:extLst>
          </p:cNvPr>
          <p:cNvSpPr>
            <a:spLocks noGrp="1"/>
          </p:cNvSpPr>
          <p:nvPr userDrawn="1">
            <p:ph type="ftr" sz="quarter" idx="3"/>
            <p:custDataLst>
              <p:tags r:id="rId27"/>
            </p:custDataLst>
          </p:nvPr>
        </p:nvSpPr>
        <p:spPr>
          <a:xfrm>
            <a:off x="443982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3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8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/>
  <p:timing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800"/>
        </a:spcBef>
        <a:buClr>
          <a:schemeClr val="accent2"/>
        </a:buClr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5000"/>
        </a:lnSpc>
        <a:spcBef>
          <a:spcPts val="800"/>
        </a:spcBef>
        <a:buClr>
          <a:schemeClr val="accent6"/>
        </a:buClr>
        <a:buFont typeface="Wingdings 3" panose="05040102010807070707" pitchFamily="18" charset="2"/>
        <a:buChar char="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5000"/>
        </a:lnSpc>
        <a:spcBef>
          <a:spcPts val="500"/>
        </a:spcBef>
        <a:buClr>
          <a:schemeClr val="bg1">
            <a:lumMod val="50000"/>
          </a:schemeClr>
        </a:buClr>
        <a:buFont typeface="Wingdings 3" panose="05040102010807070707" pitchFamily="18" charset="2"/>
        <a:buChar char="ê"/>
        <a:defRPr sz="22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5000"/>
        </a:lnSpc>
        <a:spcBef>
          <a:spcPts val="500"/>
        </a:spcBef>
        <a:buClr>
          <a:schemeClr val="accent2"/>
        </a:buClr>
        <a:buFont typeface="Wingdings 3" panose="05040102010807070707" pitchFamily="18" charset="2"/>
        <a:buChar char="ê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500"/>
        </a:spcBef>
        <a:buClr>
          <a:schemeClr val="accent6"/>
        </a:buClr>
        <a:buFont typeface="Wingdings 3" panose="05040102010807070707" pitchFamily="18" charset="2"/>
        <a:buChar char="ê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ETA Tagline">
            <a:extLst>
              <a:ext uri="{FF2B5EF4-FFF2-40B4-BE49-F238E27FC236}">
                <a16:creationId xmlns:a16="http://schemas.microsoft.com/office/drawing/2014/main" id="{B8354039-63F9-4F85-A74E-784D07722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7"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7" y="6399892"/>
            <a:ext cx="2266231" cy="274320"/>
          </a:xfrm>
          <a:prstGeom prst="rect">
            <a:avLst/>
          </a:prstGeom>
        </p:spPr>
      </p:pic>
      <p:pic>
        <p:nvPicPr>
          <p:cNvPr id="9" name="WFGPS Logo">
            <a:extLst>
              <a:ext uri="{FF2B5EF4-FFF2-40B4-BE49-F238E27FC236}">
                <a16:creationId xmlns:a16="http://schemas.microsoft.com/office/drawing/2014/main" id="{620F4109-A7C5-4DF8-B313-DFB5F6A25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622551" y="6284572"/>
            <a:ext cx="1389041" cy="471509"/>
          </a:xfrm>
          <a:prstGeom prst="rect">
            <a:avLst/>
          </a:prstGeom>
        </p:spPr>
      </p:pic>
      <p:grpSp>
        <p:nvGrpSpPr>
          <p:cNvPr id="8" name="Bottom Corner Embellishment">
            <a:extLst>
              <a:ext uri="{FF2B5EF4-FFF2-40B4-BE49-F238E27FC236}">
                <a16:creationId xmlns:a16="http://schemas.microsoft.com/office/drawing/2014/main" id="{078C2E71-6627-4326-A3D4-76A3FED4F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custDataLst>
              <p:tags r:id="rId12"/>
            </p:custDataLst>
          </p:nvPr>
        </p:nvGrpSpPr>
        <p:grpSpPr>
          <a:xfrm>
            <a:off x="11405293" y="5979373"/>
            <a:ext cx="1274472" cy="851703"/>
            <a:chOff x="11405293" y="5979373"/>
            <a:chExt cx="1274472" cy="85170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F69B7C9-83D1-4F78-A10E-4B6C8CBDFB28}"/>
                </a:ext>
              </a:extLst>
            </p:cNvPr>
            <p:cNvSpPr/>
            <p:nvPr userDrawn="1">
              <p:custDataLst>
                <p:tags r:id="rId13"/>
              </p:custDataLst>
            </p:nvPr>
          </p:nvSpPr>
          <p:spPr>
            <a:xfrm rot="13500000">
              <a:off x="11616677" y="5767989"/>
              <a:ext cx="851703" cy="1274472"/>
            </a:xfrm>
            <a:custGeom>
              <a:gdLst>
                <a:gd name="connsiteX0" fmla="*/ 851703 w 851703"/>
                <a:gd name="connsiteY0" fmla="*/ 1274472 h 1274472"/>
                <a:gd name="connsiteX1" fmla="*/ 0 w 851703"/>
                <a:gd name="connsiteY1" fmla="*/ 422768 h 1274472"/>
                <a:gd name="connsiteX2" fmla="*/ 422768 w 851703"/>
                <a:gd name="connsiteY2" fmla="*/ 0 h 1274472"/>
                <a:gd name="connsiteX3" fmla="*/ 851703 w 851703"/>
                <a:gd name="connsiteY3" fmla="*/ 0 h 12744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703" h="1274472">
                  <a:moveTo>
                    <a:pt x="851703" y="1274472"/>
                  </a:moveTo>
                  <a:lnTo>
                    <a:pt x="0" y="422768"/>
                  </a:lnTo>
                  <a:lnTo>
                    <a:pt x="422768" y="0"/>
                  </a:lnTo>
                  <a:lnTo>
                    <a:pt x="851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DFBB624-8BD4-47AE-8F60-BF3F6F0B0094}"/>
                </a:ext>
              </a:extLst>
            </p:cNvPr>
            <p:cNvSpPr/>
            <p:nvPr userDrawn="1">
              <p:custDataLst>
                <p:tags r:id="rId14"/>
              </p:custDataLst>
            </p:nvPr>
          </p:nvSpPr>
          <p:spPr>
            <a:xfrm rot="13500000">
              <a:off x="11639672" y="5804455"/>
              <a:ext cx="824763" cy="1220593"/>
            </a:xfrm>
            <a:custGeom>
              <a:gdLst>
                <a:gd name="connsiteX0" fmla="*/ 824763 w 824763"/>
                <a:gd name="connsiteY0" fmla="*/ 1220593 h 1220593"/>
                <a:gd name="connsiteX1" fmla="*/ 0 w 824763"/>
                <a:gd name="connsiteY1" fmla="*/ 395830 h 1220593"/>
                <a:gd name="connsiteX2" fmla="*/ 395829 w 824763"/>
                <a:gd name="connsiteY2" fmla="*/ 0 h 1220593"/>
                <a:gd name="connsiteX3" fmla="*/ 824763 w 824763"/>
                <a:gd name="connsiteY3" fmla="*/ 0 h 12205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763" h="1220593">
                  <a:moveTo>
                    <a:pt x="824763" y="1220593"/>
                  </a:moveTo>
                  <a:lnTo>
                    <a:pt x="0" y="395830"/>
                  </a:lnTo>
                  <a:lnTo>
                    <a:pt x="395829" y="0"/>
                  </a:lnTo>
                  <a:lnTo>
                    <a:pt x="82476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" name="Gray Line">
            <a:extLst>
              <a:ext uri="{FF2B5EF4-FFF2-40B4-BE49-F238E27FC236}">
                <a16:creationId xmlns:a16="http://schemas.microsoft.com/office/drawing/2014/main" id="{2D9CB85B-CDB3-40F6-9772-D467496C5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854008"/>
            <a:ext cx="12192000" cy="27432"/>
          </a:xfrm>
          <a:prstGeom prst="rect">
            <a:avLst/>
          </a:prstGeom>
          <a:gradFill>
            <a:gsLst>
              <a:gs pos="8000">
                <a:srgbClr val="C8C8C6"/>
              </a:gs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Top Corner Embellishment">
            <a:extLst>
              <a:ext uri="{FF2B5EF4-FFF2-40B4-BE49-F238E27FC236}">
                <a16:creationId xmlns:a16="http://schemas.microsoft.com/office/drawing/2014/main" id="{8F95FEB6-FFF2-4F11-B483-D3D22A0B2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custDataLst>
              <p:tags r:id="rId16"/>
            </p:custDataLst>
          </p:nvPr>
        </p:nvGrpSpPr>
        <p:grpSpPr>
          <a:xfrm>
            <a:off x="-473958" y="98902"/>
            <a:ext cx="1110742" cy="882858"/>
            <a:chOff x="-349094" y="75201"/>
            <a:chExt cx="816665" cy="64911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4D73738-9E9A-48A2-88A3-D975822610A5}"/>
                </a:ext>
              </a:extLst>
            </p:cNvPr>
            <p:cNvSpPr/>
            <p:nvPr userDrawn="1">
              <p:custDataLst>
                <p:tags r:id="rId17"/>
              </p:custDataLst>
            </p:nvPr>
          </p:nvSpPr>
          <p:spPr>
            <a:xfrm rot="2700000">
              <a:off x="-265319" y="-8574"/>
              <a:ext cx="649115" cy="816665"/>
            </a:xfrm>
            <a:custGeom>
              <a:gdLst>
                <a:gd name="connsiteX0" fmla="*/ 0 w 649115"/>
                <a:gd name="connsiteY0" fmla="*/ 167549 h 816665"/>
                <a:gd name="connsiteX1" fmla="*/ 167549 w 649115"/>
                <a:gd name="connsiteY1" fmla="*/ 0 h 816665"/>
                <a:gd name="connsiteX2" fmla="*/ 649115 w 649115"/>
                <a:gd name="connsiteY2" fmla="*/ 0 h 816665"/>
                <a:gd name="connsiteX3" fmla="*/ 649115 w 649115"/>
                <a:gd name="connsiteY3" fmla="*/ 816665 h 81666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115" h="816664">
                  <a:moveTo>
                    <a:pt x="0" y="167549"/>
                  </a:moveTo>
                  <a:lnTo>
                    <a:pt x="167549" y="0"/>
                  </a:lnTo>
                  <a:lnTo>
                    <a:pt x="649115" y="0"/>
                  </a:lnTo>
                  <a:lnTo>
                    <a:pt x="649115" y="8166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92F17B4-EB2C-4036-8F84-536981B24D75}"/>
                </a:ext>
              </a:extLst>
            </p:cNvPr>
            <p:cNvSpPr/>
            <p:nvPr userDrawn="1">
              <p:custDataLst>
                <p:tags r:id="rId18"/>
              </p:custDataLst>
            </p:nvPr>
          </p:nvSpPr>
          <p:spPr>
            <a:xfrm rot="2700000">
              <a:off x="-261373" y="8838"/>
              <a:ext cx="622175" cy="762786"/>
            </a:xfrm>
            <a:custGeom>
              <a:gdLst>
                <a:gd name="connsiteX0" fmla="*/ 0 w 622175"/>
                <a:gd name="connsiteY0" fmla="*/ 140611 h 762786"/>
                <a:gd name="connsiteX1" fmla="*/ 140611 w 622175"/>
                <a:gd name="connsiteY1" fmla="*/ 0 h 762786"/>
                <a:gd name="connsiteX2" fmla="*/ 622175 w 622175"/>
                <a:gd name="connsiteY2" fmla="*/ 0 h 762786"/>
                <a:gd name="connsiteX3" fmla="*/ 622175 w 622175"/>
                <a:gd name="connsiteY3" fmla="*/ 762786 h 7627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75" h="762786">
                  <a:moveTo>
                    <a:pt x="0" y="140611"/>
                  </a:moveTo>
                  <a:lnTo>
                    <a:pt x="140611" y="0"/>
                  </a:lnTo>
                  <a:lnTo>
                    <a:pt x="622175" y="0"/>
                  </a:lnTo>
                  <a:lnTo>
                    <a:pt x="622175" y="76278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DE680A-B37E-41BD-BB42-D30A6C48656C}"/>
                </a:ext>
              </a:extLst>
            </p:cNvPr>
            <p:cNvSpPr/>
            <p:nvPr userDrawn="1">
              <p:custDataLst>
                <p:tags r:id="rId19"/>
              </p:custDataLst>
            </p:nvPr>
          </p:nvSpPr>
          <p:spPr>
            <a:xfrm rot="2700000">
              <a:off x="-250498" y="56849"/>
              <a:ext cx="547907" cy="614248"/>
            </a:xfrm>
            <a:custGeom>
              <a:gdLst>
                <a:gd name="connsiteX0" fmla="*/ 0 w 547907"/>
                <a:gd name="connsiteY0" fmla="*/ 66341 h 614248"/>
                <a:gd name="connsiteX1" fmla="*/ 66342 w 547907"/>
                <a:gd name="connsiteY1" fmla="*/ 0 h 614248"/>
                <a:gd name="connsiteX2" fmla="*/ 389789 w 547907"/>
                <a:gd name="connsiteY2" fmla="*/ 0 h 614248"/>
                <a:gd name="connsiteX3" fmla="*/ 547907 w 547907"/>
                <a:gd name="connsiteY3" fmla="*/ 158118 h 614248"/>
                <a:gd name="connsiteX4" fmla="*/ 547907 w 547907"/>
                <a:gd name="connsiteY4" fmla="*/ 614248 h 61424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07" h="614248">
                  <a:moveTo>
                    <a:pt x="0" y="66341"/>
                  </a:moveTo>
                  <a:lnTo>
                    <a:pt x="66342" y="0"/>
                  </a:lnTo>
                  <a:lnTo>
                    <a:pt x="389789" y="0"/>
                  </a:lnTo>
                  <a:cubicBezTo>
                    <a:pt x="477115" y="0"/>
                    <a:pt x="547907" y="70792"/>
                    <a:pt x="547907" y="158118"/>
                  </a:cubicBezTo>
                  <a:lnTo>
                    <a:pt x="547907" y="6142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Slide Number">
            <a:extLst>
              <a:ext uri="{FF2B5EF4-FFF2-40B4-BE49-F238E27FC236}">
                <a16:creationId xmlns:a16="http://schemas.microsoft.com/office/drawing/2014/main" id="{A1572889-5393-4231-B195-9251F27C13AF}"/>
              </a:ext>
            </a:extLst>
          </p:cNvPr>
          <p:cNvSpPr>
            <a:spLocks noGrp="1"/>
          </p:cNvSpPr>
          <p:nvPr userDrawn="1">
            <p:ph type="sldNum" sz="quarter" idx="4"/>
            <p:custDataLst>
              <p:tags r:id="rId20"/>
            </p:custDataLst>
          </p:nvPr>
        </p:nvSpPr>
        <p:spPr>
          <a:xfrm>
            <a:off x="11384678" y="6356350"/>
            <a:ext cx="652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accent1"/>
                </a:solidFill>
              </a:defRPr>
            </a:lvl1pPr>
          </a:lstStyle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D0834ABB-946B-471F-87D5-D81FC8FF23DF}"/>
              </a:ext>
            </a:extLst>
          </p:cNvPr>
          <p:cNvSpPr>
            <a:spLocks noGrp="1"/>
          </p:cNvSpPr>
          <p:nvPr userDrawn="1">
            <p:ph type="title"/>
            <p:custDataLst>
              <p:tags r:id="rId21"/>
            </p:custDataLst>
          </p:nvPr>
        </p:nvSpPr>
        <p:spPr>
          <a:xfrm>
            <a:off x="805866" y="46208"/>
            <a:ext cx="11081334" cy="786384"/>
          </a:xfrm>
          <a:prstGeom prst="rect">
            <a:avLst/>
          </a:prstGeom>
        </p:spPr>
        <p:txBody>
          <a:bodyPr vert="horz" lIns="18288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E5CB76F7-62AF-4D93-B023-FFC586BFA1E2}"/>
              </a:ext>
            </a:extLst>
          </p:cNvPr>
          <p:cNvSpPr>
            <a:spLocks noGrp="1"/>
          </p:cNvSpPr>
          <p:nvPr userDrawn="1">
            <p:ph type="body" idx="1"/>
            <p:custDataLst>
              <p:tags r:id="rId22"/>
            </p:custDataLst>
          </p:nvPr>
        </p:nvSpPr>
        <p:spPr>
          <a:xfrm>
            <a:off x="805866" y="1137446"/>
            <a:ext cx="11081334" cy="5039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C6F6E286-73CB-45E0-AF89-B50934118376}"/>
              </a:ext>
            </a:extLst>
          </p:cNvPr>
          <p:cNvSpPr>
            <a:spLocks noGrp="1"/>
          </p:cNvSpPr>
          <p:nvPr userDrawn="1">
            <p:ph type="ftr" sz="quarter" idx="3"/>
            <p:custDataLst>
              <p:tags r:id="rId23"/>
            </p:custDataLst>
          </p:nvPr>
        </p:nvSpPr>
        <p:spPr>
          <a:xfrm>
            <a:off x="443982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5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72" r:id="rId3"/>
    <p:sldLayoutId id="2147483682" r:id="rId4"/>
    <p:sldLayoutId id="2147483674" r:id="rId5"/>
    <p:sldLayoutId id="2147483697" r:id="rId6"/>
  </p:sldLayoutIdLst>
  <p:transition/>
  <p:timing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800"/>
        </a:spcBef>
        <a:buClr>
          <a:schemeClr val="accent2"/>
        </a:buClr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5000"/>
        </a:lnSpc>
        <a:spcBef>
          <a:spcPts val="800"/>
        </a:spcBef>
        <a:buClr>
          <a:schemeClr val="accent6"/>
        </a:buClr>
        <a:buFont typeface="Wingdings 3" panose="05040102010807070707" pitchFamily="18" charset="2"/>
        <a:buChar char="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5000"/>
        </a:lnSpc>
        <a:spcBef>
          <a:spcPts val="500"/>
        </a:spcBef>
        <a:buClr>
          <a:schemeClr val="bg1">
            <a:lumMod val="50000"/>
          </a:schemeClr>
        </a:buClr>
        <a:buFont typeface="Wingdings 3" panose="05040102010807070707" pitchFamily="18" charset="2"/>
        <a:buChar char="ê"/>
        <a:defRPr sz="22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5000"/>
        </a:lnSpc>
        <a:spcBef>
          <a:spcPts val="500"/>
        </a:spcBef>
        <a:buClr>
          <a:schemeClr val="accent2"/>
        </a:buClr>
        <a:buFont typeface="Wingdings 3" panose="05040102010807070707" pitchFamily="18" charset="2"/>
        <a:buChar char="ê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500"/>
        </a:spcBef>
        <a:buClr>
          <a:schemeClr val="accent6"/>
        </a:buClr>
        <a:buFont typeface="Wingdings 3" panose="05040102010807070707" pitchFamily="18" charset="2"/>
        <a:buChar char="ê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WFGPS Logo">
            <a:extLst>
              <a:ext uri="{FF2B5EF4-FFF2-40B4-BE49-F238E27FC236}">
                <a16:creationId xmlns:a16="http://schemas.microsoft.com/office/drawing/2014/main" id="{620F4109-A7C5-4DF8-B313-DFB5F6A25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622551" y="6284572"/>
            <a:ext cx="1389041" cy="471509"/>
          </a:xfrm>
          <a:prstGeom prst="rect">
            <a:avLst/>
          </a:prstGeom>
        </p:spPr>
      </p:pic>
      <p:pic>
        <p:nvPicPr>
          <p:cNvPr id="19" name="ETA Tagline">
            <a:extLst>
              <a:ext uri="{FF2B5EF4-FFF2-40B4-BE49-F238E27FC236}">
                <a16:creationId xmlns:a16="http://schemas.microsoft.com/office/drawing/2014/main" id="{B8354039-63F9-4F85-A74E-784D07722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7">
            <a:alphaModFix amt="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7" y="6399892"/>
            <a:ext cx="2266231" cy="274320"/>
          </a:xfrm>
          <a:prstGeom prst="rect">
            <a:avLst/>
          </a:prstGeom>
        </p:spPr>
      </p:pic>
      <p:grpSp>
        <p:nvGrpSpPr>
          <p:cNvPr id="8" name="Bottom Corner Embellishment">
            <a:extLst>
              <a:ext uri="{FF2B5EF4-FFF2-40B4-BE49-F238E27FC236}">
                <a16:creationId xmlns:a16="http://schemas.microsoft.com/office/drawing/2014/main" id="{078C2E71-6627-4326-A3D4-76A3FED4F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custDataLst>
              <p:tags r:id="rId10"/>
            </p:custDataLst>
          </p:nvPr>
        </p:nvGrpSpPr>
        <p:grpSpPr>
          <a:xfrm>
            <a:off x="11405293" y="5979373"/>
            <a:ext cx="1274472" cy="851703"/>
            <a:chOff x="11405293" y="5979373"/>
            <a:chExt cx="1274472" cy="85170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F69B7C9-83D1-4F78-A10E-4B6C8CBDFB28}"/>
                </a:ext>
              </a:extLst>
            </p:cNvPr>
            <p:cNvSpPr/>
            <p:nvPr userDrawn="1">
              <p:custDataLst>
                <p:tags r:id="rId11"/>
              </p:custDataLst>
            </p:nvPr>
          </p:nvSpPr>
          <p:spPr>
            <a:xfrm rot="13500000">
              <a:off x="11616677" y="5767989"/>
              <a:ext cx="851703" cy="1274472"/>
            </a:xfrm>
            <a:custGeom>
              <a:gdLst>
                <a:gd name="connsiteX0" fmla="*/ 851703 w 851703"/>
                <a:gd name="connsiteY0" fmla="*/ 1274472 h 1274472"/>
                <a:gd name="connsiteX1" fmla="*/ 0 w 851703"/>
                <a:gd name="connsiteY1" fmla="*/ 422768 h 1274472"/>
                <a:gd name="connsiteX2" fmla="*/ 422768 w 851703"/>
                <a:gd name="connsiteY2" fmla="*/ 0 h 1274472"/>
                <a:gd name="connsiteX3" fmla="*/ 851703 w 851703"/>
                <a:gd name="connsiteY3" fmla="*/ 0 h 12744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703" h="1274472">
                  <a:moveTo>
                    <a:pt x="851703" y="1274472"/>
                  </a:moveTo>
                  <a:lnTo>
                    <a:pt x="0" y="422768"/>
                  </a:lnTo>
                  <a:lnTo>
                    <a:pt x="422768" y="0"/>
                  </a:lnTo>
                  <a:lnTo>
                    <a:pt x="851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DFBB624-8BD4-47AE-8F60-BF3F6F0B0094}"/>
                </a:ext>
              </a:extLst>
            </p:cNvPr>
            <p:cNvSpPr/>
            <p:nvPr userDrawn="1">
              <p:custDataLst>
                <p:tags r:id="rId12"/>
              </p:custDataLst>
            </p:nvPr>
          </p:nvSpPr>
          <p:spPr>
            <a:xfrm rot="13500000">
              <a:off x="11639672" y="5804455"/>
              <a:ext cx="824763" cy="1220593"/>
            </a:xfrm>
            <a:custGeom>
              <a:gdLst>
                <a:gd name="connsiteX0" fmla="*/ 824763 w 824763"/>
                <a:gd name="connsiteY0" fmla="*/ 1220593 h 1220593"/>
                <a:gd name="connsiteX1" fmla="*/ 0 w 824763"/>
                <a:gd name="connsiteY1" fmla="*/ 395830 h 1220593"/>
                <a:gd name="connsiteX2" fmla="*/ 395829 w 824763"/>
                <a:gd name="connsiteY2" fmla="*/ 0 h 1220593"/>
                <a:gd name="connsiteX3" fmla="*/ 824763 w 824763"/>
                <a:gd name="connsiteY3" fmla="*/ 0 h 12205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763" h="1220593">
                  <a:moveTo>
                    <a:pt x="824763" y="1220593"/>
                  </a:moveTo>
                  <a:lnTo>
                    <a:pt x="0" y="395830"/>
                  </a:lnTo>
                  <a:lnTo>
                    <a:pt x="395829" y="0"/>
                  </a:lnTo>
                  <a:lnTo>
                    <a:pt x="82476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" name="Gray Line">
            <a:extLst>
              <a:ext uri="{FF2B5EF4-FFF2-40B4-BE49-F238E27FC236}">
                <a16:creationId xmlns:a16="http://schemas.microsoft.com/office/drawing/2014/main" id="{2D9CB85B-CDB3-40F6-9772-D467496C5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0" y="854008"/>
            <a:ext cx="12192000" cy="27432"/>
          </a:xfrm>
          <a:prstGeom prst="rect">
            <a:avLst/>
          </a:prstGeom>
          <a:gradFill>
            <a:gsLst>
              <a:gs pos="8000">
                <a:srgbClr val="C8C8C6"/>
              </a:gs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Top Corner Embellishment">
            <a:extLst>
              <a:ext uri="{FF2B5EF4-FFF2-40B4-BE49-F238E27FC236}">
                <a16:creationId xmlns:a16="http://schemas.microsoft.com/office/drawing/2014/main" id="{8F95FEB6-FFF2-4F11-B483-D3D22A0B2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custDataLst>
              <p:tags r:id="rId14"/>
            </p:custDataLst>
          </p:nvPr>
        </p:nvGrpSpPr>
        <p:grpSpPr>
          <a:xfrm>
            <a:off x="-473958" y="98902"/>
            <a:ext cx="1110742" cy="882858"/>
            <a:chOff x="-349094" y="75201"/>
            <a:chExt cx="816665" cy="64911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4D73738-9E9A-48A2-88A3-D975822610A5}"/>
                </a:ext>
              </a:extLst>
            </p:cNvPr>
            <p:cNvSpPr/>
            <p:nvPr userDrawn="1">
              <p:custDataLst>
                <p:tags r:id="rId15"/>
              </p:custDataLst>
            </p:nvPr>
          </p:nvSpPr>
          <p:spPr>
            <a:xfrm rot="2700000">
              <a:off x="-265319" y="-8574"/>
              <a:ext cx="649115" cy="816665"/>
            </a:xfrm>
            <a:custGeom>
              <a:gdLst>
                <a:gd name="connsiteX0" fmla="*/ 0 w 649115"/>
                <a:gd name="connsiteY0" fmla="*/ 167549 h 816665"/>
                <a:gd name="connsiteX1" fmla="*/ 167549 w 649115"/>
                <a:gd name="connsiteY1" fmla="*/ 0 h 816665"/>
                <a:gd name="connsiteX2" fmla="*/ 649115 w 649115"/>
                <a:gd name="connsiteY2" fmla="*/ 0 h 816665"/>
                <a:gd name="connsiteX3" fmla="*/ 649115 w 649115"/>
                <a:gd name="connsiteY3" fmla="*/ 816665 h 81666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115" h="816664">
                  <a:moveTo>
                    <a:pt x="0" y="167549"/>
                  </a:moveTo>
                  <a:lnTo>
                    <a:pt x="167549" y="0"/>
                  </a:lnTo>
                  <a:lnTo>
                    <a:pt x="649115" y="0"/>
                  </a:lnTo>
                  <a:lnTo>
                    <a:pt x="649115" y="8166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92F17B4-EB2C-4036-8F84-536981B24D75}"/>
                </a:ext>
              </a:extLst>
            </p:cNvPr>
            <p:cNvSpPr/>
            <p:nvPr userDrawn="1">
              <p:custDataLst>
                <p:tags r:id="rId16"/>
              </p:custDataLst>
            </p:nvPr>
          </p:nvSpPr>
          <p:spPr>
            <a:xfrm rot="2700000">
              <a:off x="-261373" y="8838"/>
              <a:ext cx="622175" cy="762786"/>
            </a:xfrm>
            <a:custGeom>
              <a:gdLst>
                <a:gd name="connsiteX0" fmla="*/ 0 w 622175"/>
                <a:gd name="connsiteY0" fmla="*/ 140611 h 762786"/>
                <a:gd name="connsiteX1" fmla="*/ 140611 w 622175"/>
                <a:gd name="connsiteY1" fmla="*/ 0 h 762786"/>
                <a:gd name="connsiteX2" fmla="*/ 622175 w 622175"/>
                <a:gd name="connsiteY2" fmla="*/ 0 h 762786"/>
                <a:gd name="connsiteX3" fmla="*/ 622175 w 622175"/>
                <a:gd name="connsiteY3" fmla="*/ 762786 h 7627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75" h="762786">
                  <a:moveTo>
                    <a:pt x="0" y="140611"/>
                  </a:moveTo>
                  <a:lnTo>
                    <a:pt x="140611" y="0"/>
                  </a:lnTo>
                  <a:lnTo>
                    <a:pt x="622175" y="0"/>
                  </a:lnTo>
                  <a:lnTo>
                    <a:pt x="622175" y="76278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DE680A-B37E-41BD-BB42-D30A6C48656C}"/>
                </a:ext>
              </a:extLst>
            </p:cNvPr>
            <p:cNvSpPr/>
            <p:nvPr userDrawn="1">
              <p:custDataLst>
                <p:tags r:id="rId17"/>
              </p:custDataLst>
            </p:nvPr>
          </p:nvSpPr>
          <p:spPr>
            <a:xfrm rot="2700000">
              <a:off x="-250498" y="56849"/>
              <a:ext cx="547907" cy="614248"/>
            </a:xfrm>
            <a:custGeom>
              <a:gdLst>
                <a:gd name="connsiteX0" fmla="*/ 0 w 547907"/>
                <a:gd name="connsiteY0" fmla="*/ 66341 h 614248"/>
                <a:gd name="connsiteX1" fmla="*/ 66342 w 547907"/>
                <a:gd name="connsiteY1" fmla="*/ 0 h 614248"/>
                <a:gd name="connsiteX2" fmla="*/ 389789 w 547907"/>
                <a:gd name="connsiteY2" fmla="*/ 0 h 614248"/>
                <a:gd name="connsiteX3" fmla="*/ 547907 w 547907"/>
                <a:gd name="connsiteY3" fmla="*/ 158118 h 614248"/>
                <a:gd name="connsiteX4" fmla="*/ 547907 w 547907"/>
                <a:gd name="connsiteY4" fmla="*/ 614248 h 61424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07" h="614248">
                  <a:moveTo>
                    <a:pt x="0" y="66341"/>
                  </a:moveTo>
                  <a:lnTo>
                    <a:pt x="66342" y="0"/>
                  </a:lnTo>
                  <a:lnTo>
                    <a:pt x="389789" y="0"/>
                  </a:lnTo>
                  <a:cubicBezTo>
                    <a:pt x="477115" y="0"/>
                    <a:pt x="547907" y="70792"/>
                    <a:pt x="547907" y="158118"/>
                  </a:cubicBezTo>
                  <a:lnTo>
                    <a:pt x="547907" y="6142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Slide Number">
            <a:extLst>
              <a:ext uri="{FF2B5EF4-FFF2-40B4-BE49-F238E27FC236}">
                <a16:creationId xmlns:a16="http://schemas.microsoft.com/office/drawing/2014/main" id="{A1572889-5393-4231-B195-9251F27C13AF}"/>
              </a:ext>
            </a:extLst>
          </p:cNvPr>
          <p:cNvSpPr>
            <a:spLocks noGrp="1"/>
          </p:cNvSpPr>
          <p:nvPr userDrawn="1">
            <p:ph type="sldNum" sz="quarter" idx="4"/>
            <p:custDataLst>
              <p:tags r:id="rId18"/>
            </p:custDataLst>
          </p:nvPr>
        </p:nvSpPr>
        <p:spPr>
          <a:xfrm>
            <a:off x="11384678" y="6356350"/>
            <a:ext cx="652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accent1"/>
                </a:solidFill>
              </a:defRPr>
            </a:lvl1pPr>
          </a:lstStyle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D0834ABB-946B-471F-87D5-D81FC8FF23DF}"/>
              </a:ext>
            </a:extLst>
          </p:cNvPr>
          <p:cNvSpPr>
            <a:spLocks noGrp="1"/>
          </p:cNvSpPr>
          <p:nvPr userDrawn="1">
            <p:ph type="title"/>
            <p:custDataLst>
              <p:tags r:id="rId19"/>
            </p:custDataLst>
          </p:nvPr>
        </p:nvSpPr>
        <p:spPr>
          <a:xfrm>
            <a:off x="805866" y="46208"/>
            <a:ext cx="11081334" cy="786384"/>
          </a:xfrm>
          <a:prstGeom prst="rect">
            <a:avLst/>
          </a:prstGeom>
        </p:spPr>
        <p:txBody>
          <a:bodyPr vert="horz" lIns="18288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E5CB76F7-62AF-4D93-B023-FFC586BFA1E2}"/>
              </a:ext>
            </a:extLst>
          </p:cNvPr>
          <p:cNvSpPr>
            <a:spLocks noGrp="1"/>
          </p:cNvSpPr>
          <p:nvPr userDrawn="1">
            <p:ph type="body" idx="1"/>
            <p:custDataLst>
              <p:tags r:id="rId20"/>
            </p:custDataLst>
          </p:nvPr>
        </p:nvSpPr>
        <p:spPr>
          <a:xfrm>
            <a:off x="805866" y="1137446"/>
            <a:ext cx="11081334" cy="5039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FirstName LastName</a:t>
            </a:r>
            <a:endParaRPr lang="en-US"/>
          </a:p>
          <a:p>
            <a:pPr lvl="1"/>
            <a:r>
              <a:rPr lang="en-US"/>
              <a:t>Position</a:t>
            </a:r>
          </a:p>
          <a:p>
            <a:pPr lvl="2"/>
            <a:r>
              <a:rPr lang="en-US"/>
              <a:t>Organization</a:t>
            </a:r>
          </a:p>
          <a:p>
            <a:pPr lvl="3"/>
            <a:r>
              <a:rPr lang="en-US"/>
              <a:t>Email</a:t>
            </a:r>
          </a:p>
          <a:p>
            <a:pPr lvl="4"/>
            <a:r>
              <a:rPr lang="en-US"/>
              <a:t>Phone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C6F6E286-73CB-45E0-AF89-B50934118376}"/>
              </a:ext>
            </a:extLst>
          </p:cNvPr>
          <p:cNvSpPr>
            <a:spLocks noGrp="1"/>
          </p:cNvSpPr>
          <p:nvPr userDrawn="1">
            <p:ph type="ftr" sz="quarter" idx="3"/>
            <p:custDataLst>
              <p:tags r:id="rId21"/>
            </p:custDataLst>
          </p:nvPr>
        </p:nvSpPr>
        <p:spPr>
          <a:xfrm>
            <a:off x="443982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3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8" r:id="rId3"/>
    <p:sldLayoutId id="2147483669" r:id="rId4"/>
  </p:sldLayoutIdLst>
  <p:transition/>
  <p:timing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3000"/>
        </a:spcBef>
        <a:buClr>
          <a:schemeClr val="accent2"/>
        </a:buClr>
        <a:buFontTx/>
        <a:buNone/>
        <a:defRPr sz="2800" b="1" kern="1200">
          <a:solidFill>
            <a:schemeClr val="accent5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5000"/>
        </a:lnSpc>
        <a:spcBef>
          <a:spcPts val="400"/>
        </a:spcBef>
        <a:buClr>
          <a:schemeClr val="accent6"/>
        </a:buClr>
        <a:buFont typeface="Wingdings 3" panose="05040102010807070707" pitchFamily="18" charset="2"/>
        <a:buNone/>
        <a:defRPr sz="2200" i="1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95000"/>
        </a:lnSpc>
        <a:spcBef>
          <a:spcPts val="200"/>
        </a:spcBef>
        <a:buClr>
          <a:schemeClr val="bg1">
            <a:lumMod val="50000"/>
          </a:schemeClr>
        </a:buClr>
        <a:buFont typeface="Wingdings 3" panose="05040102010807070707" pitchFamily="18" charset="2"/>
        <a:buNone/>
        <a:defRPr sz="22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914400" indent="-457200" algn="l" defTabSz="914400" rtl="0" eaLnBrk="1" latinLnBrk="0" hangingPunct="1">
        <a:lnSpc>
          <a:spcPct val="95000"/>
        </a:lnSpc>
        <a:spcBef>
          <a:spcPts val="1000"/>
        </a:spcBef>
        <a:buClr>
          <a:schemeClr val="tx2">
            <a:lumMod val="90000"/>
            <a:lumOff val="10000"/>
          </a:schemeClr>
        </a:buClr>
        <a:buFont typeface="Wingdings" panose="05000000000000000000" pitchFamily="2" charset="2"/>
        <a:buChar char=""/>
        <a:defRPr sz="2000" u="sng" kern="1200">
          <a:solidFill>
            <a:schemeClr val="accent6"/>
          </a:solidFill>
          <a:latin typeface="+mn-lt"/>
          <a:ea typeface="+mn-ea"/>
          <a:cs typeface="+mn-cs"/>
        </a:defRPr>
      </a:lvl4pPr>
      <a:lvl5pPr marL="914400" indent="-429768" algn="l" defTabSz="914400" rtl="0" eaLnBrk="1" latinLnBrk="0" hangingPunct="1">
        <a:lnSpc>
          <a:spcPct val="95000"/>
        </a:lnSpc>
        <a:spcBef>
          <a:spcPts val="300"/>
        </a:spcBef>
        <a:buClr>
          <a:schemeClr val="accent5"/>
        </a:buClr>
        <a:buFont typeface="Wingdings" panose="05000000000000000000" pitchFamily="2" charset="2"/>
        <a:buChar char="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WFGPS Logo">
            <a:extLst>
              <a:ext uri="{FF2B5EF4-FFF2-40B4-BE49-F238E27FC236}">
                <a16:creationId xmlns:a16="http://schemas.microsoft.com/office/drawing/2014/main" id="{620F4109-A7C5-4DF8-B313-DFB5F6A25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622551" y="6284572"/>
            <a:ext cx="1389041" cy="471509"/>
          </a:xfrm>
          <a:prstGeom prst="rect">
            <a:avLst/>
          </a:prstGeom>
        </p:spPr>
      </p:pic>
      <p:pic>
        <p:nvPicPr>
          <p:cNvPr id="19" name="ETA Tagline">
            <a:extLst>
              <a:ext uri="{FF2B5EF4-FFF2-40B4-BE49-F238E27FC236}">
                <a16:creationId xmlns:a16="http://schemas.microsoft.com/office/drawing/2014/main" id="{B8354039-63F9-4F85-A74E-784D07722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8"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7" y="6399892"/>
            <a:ext cx="2266231" cy="274320"/>
          </a:xfrm>
          <a:prstGeom prst="rect">
            <a:avLst/>
          </a:prstGeom>
        </p:spPr>
      </p:pic>
      <p:grpSp>
        <p:nvGrpSpPr>
          <p:cNvPr id="8" name="Bottom Corner Embellishment">
            <a:extLst>
              <a:ext uri="{FF2B5EF4-FFF2-40B4-BE49-F238E27FC236}">
                <a16:creationId xmlns:a16="http://schemas.microsoft.com/office/drawing/2014/main" id="{078C2E71-6627-4326-A3D4-76A3FED4F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custDataLst>
              <p:tags r:id="rId11"/>
            </p:custDataLst>
          </p:nvPr>
        </p:nvGrpSpPr>
        <p:grpSpPr>
          <a:xfrm>
            <a:off x="11405293" y="5979373"/>
            <a:ext cx="1274472" cy="851703"/>
            <a:chOff x="11405293" y="5979373"/>
            <a:chExt cx="1274472" cy="85170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F69B7C9-83D1-4F78-A10E-4B6C8CBDFB28}"/>
                </a:ext>
              </a:extLst>
            </p:cNvPr>
            <p:cNvSpPr/>
            <p:nvPr userDrawn="1">
              <p:custDataLst>
                <p:tags r:id="rId12"/>
              </p:custDataLst>
            </p:nvPr>
          </p:nvSpPr>
          <p:spPr>
            <a:xfrm rot="13500000">
              <a:off x="11616677" y="5767989"/>
              <a:ext cx="851703" cy="1274472"/>
            </a:xfrm>
            <a:custGeom>
              <a:gdLst>
                <a:gd name="connsiteX0" fmla="*/ 851703 w 851703"/>
                <a:gd name="connsiteY0" fmla="*/ 1274472 h 1274472"/>
                <a:gd name="connsiteX1" fmla="*/ 0 w 851703"/>
                <a:gd name="connsiteY1" fmla="*/ 422768 h 1274472"/>
                <a:gd name="connsiteX2" fmla="*/ 422768 w 851703"/>
                <a:gd name="connsiteY2" fmla="*/ 0 h 1274472"/>
                <a:gd name="connsiteX3" fmla="*/ 851703 w 851703"/>
                <a:gd name="connsiteY3" fmla="*/ 0 h 127447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703" h="1274472">
                  <a:moveTo>
                    <a:pt x="851703" y="1274472"/>
                  </a:moveTo>
                  <a:lnTo>
                    <a:pt x="0" y="422768"/>
                  </a:lnTo>
                  <a:lnTo>
                    <a:pt x="422768" y="0"/>
                  </a:lnTo>
                  <a:lnTo>
                    <a:pt x="851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DFBB624-8BD4-47AE-8F60-BF3F6F0B0094}"/>
                </a:ext>
              </a:extLst>
            </p:cNvPr>
            <p:cNvSpPr/>
            <p:nvPr userDrawn="1">
              <p:custDataLst>
                <p:tags r:id="rId13"/>
              </p:custDataLst>
            </p:nvPr>
          </p:nvSpPr>
          <p:spPr>
            <a:xfrm rot="13500000">
              <a:off x="11639672" y="5804455"/>
              <a:ext cx="824763" cy="1220593"/>
            </a:xfrm>
            <a:custGeom>
              <a:gdLst>
                <a:gd name="connsiteX0" fmla="*/ 824763 w 824763"/>
                <a:gd name="connsiteY0" fmla="*/ 1220593 h 1220593"/>
                <a:gd name="connsiteX1" fmla="*/ 0 w 824763"/>
                <a:gd name="connsiteY1" fmla="*/ 395830 h 1220593"/>
                <a:gd name="connsiteX2" fmla="*/ 395829 w 824763"/>
                <a:gd name="connsiteY2" fmla="*/ 0 h 1220593"/>
                <a:gd name="connsiteX3" fmla="*/ 824763 w 824763"/>
                <a:gd name="connsiteY3" fmla="*/ 0 h 12205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4763" h="1220593">
                  <a:moveTo>
                    <a:pt x="824763" y="1220593"/>
                  </a:moveTo>
                  <a:lnTo>
                    <a:pt x="0" y="395830"/>
                  </a:lnTo>
                  <a:lnTo>
                    <a:pt x="395829" y="0"/>
                  </a:lnTo>
                  <a:lnTo>
                    <a:pt x="824763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" name="Gray Line">
            <a:extLst>
              <a:ext uri="{FF2B5EF4-FFF2-40B4-BE49-F238E27FC236}">
                <a16:creationId xmlns:a16="http://schemas.microsoft.com/office/drawing/2014/main" id="{2D9CB85B-CDB3-40F6-9772-D467496C5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0" y="854008"/>
            <a:ext cx="12192000" cy="27432"/>
          </a:xfrm>
          <a:prstGeom prst="rect">
            <a:avLst/>
          </a:prstGeom>
          <a:gradFill>
            <a:gsLst>
              <a:gs pos="8000">
                <a:srgbClr val="C8C8C6"/>
              </a:gs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Top Corner Embellishment">
            <a:extLst>
              <a:ext uri="{FF2B5EF4-FFF2-40B4-BE49-F238E27FC236}">
                <a16:creationId xmlns:a16="http://schemas.microsoft.com/office/drawing/2014/main" id="{8F95FEB6-FFF2-4F11-B483-D3D22A0B2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custDataLst>
              <p:tags r:id="rId15"/>
            </p:custDataLst>
          </p:nvPr>
        </p:nvGrpSpPr>
        <p:grpSpPr>
          <a:xfrm>
            <a:off x="-473958" y="98902"/>
            <a:ext cx="1110742" cy="882858"/>
            <a:chOff x="-349094" y="75201"/>
            <a:chExt cx="816665" cy="64911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4D73738-9E9A-48A2-88A3-D975822610A5}"/>
                </a:ext>
              </a:extLst>
            </p:cNvPr>
            <p:cNvSpPr/>
            <p:nvPr userDrawn="1">
              <p:custDataLst>
                <p:tags r:id="rId16"/>
              </p:custDataLst>
            </p:nvPr>
          </p:nvSpPr>
          <p:spPr>
            <a:xfrm rot="2700000">
              <a:off x="-265319" y="-8574"/>
              <a:ext cx="649115" cy="816665"/>
            </a:xfrm>
            <a:custGeom>
              <a:gdLst>
                <a:gd name="connsiteX0" fmla="*/ 0 w 649115"/>
                <a:gd name="connsiteY0" fmla="*/ 167549 h 816665"/>
                <a:gd name="connsiteX1" fmla="*/ 167549 w 649115"/>
                <a:gd name="connsiteY1" fmla="*/ 0 h 816665"/>
                <a:gd name="connsiteX2" fmla="*/ 649115 w 649115"/>
                <a:gd name="connsiteY2" fmla="*/ 0 h 816665"/>
                <a:gd name="connsiteX3" fmla="*/ 649115 w 649115"/>
                <a:gd name="connsiteY3" fmla="*/ 816665 h 81666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115" h="816664">
                  <a:moveTo>
                    <a:pt x="0" y="167549"/>
                  </a:moveTo>
                  <a:lnTo>
                    <a:pt x="167549" y="0"/>
                  </a:lnTo>
                  <a:lnTo>
                    <a:pt x="649115" y="0"/>
                  </a:lnTo>
                  <a:lnTo>
                    <a:pt x="649115" y="8166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92F17B4-EB2C-4036-8F84-536981B24D75}"/>
                </a:ext>
              </a:extLst>
            </p:cNvPr>
            <p:cNvSpPr/>
            <p:nvPr userDrawn="1">
              <p:custDataLst>
                <p:tags r:id="rId17"/>
              </p:custDataLst>
            </p:nvPr>
          </p:nvSpPr>
          <p:spPr>
            <a:xfrm rot="2700000">
              <a:off x="-261373" y="8838"/>
              <a:ext cx="622175" cy="762786"/>
            </a:xfrm>
            <a:custGeom>
              <a:gdLst>
                <a:gd name="connsiteX0" fmla="*/ 0 w 622175"/>
                <a:gd name="connsiteY0" fmla="*/ 140611 h 762786"/>
                <a:gd name="connsiteX1" fmla="*/ 140611 w 622175"/>
                <a:gd name="connsiteY1" fmla="*/ 0 h 762786"/>
                <a:gd name="connsiteX2" fmla="*/ 622175 w 622175"/>
                <a:gd name="connsiteY2" fmla="*/ 0 h 762786"/>
                <a:gd name="connsiteX3" fmla="*/ 622175 w 622175"/>
                <a:gd name="connsiteY3" fmla="*/ 762786 h 7627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175" h="762786">
                  <a:moveTo>
                    <a:pt x="0" y="140611"/>
                  </a:moveTo>
                  <a:lnTo>
                    <a:pt x="140611" y="0"/>
                  </a:lnTo>
                  <a:lnTo>
                    <a:pt x="622175" y="0"/>
                  </a:lnTo>
                  <a:lnTo>
                    <a:pt x="622175" y="76278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DE680A-B37E-41BD-BB42-D30A6C48656C}"/>
                </a:ext>
              </a:extLst>
            </p:cNvPr>
            <p:cNvSpPr/>
            <p:nvPr userDrawn="1">
              <p:custDataLst>
                <p:tags r:id="rId18"/>
              </p:custDataLst>
            </p:nvPr>
          </p:nvSpPr>
          <p:spPr>
            <a:xfrm rot="2700000">
              <a:off x="-250498" y="56849"/>
              <a:ext cx="547907" cy="614248"/>
            </a:xfrm>
            <a:custGeom>
              <a:gdLst>
                <a:gd name="connsiteX0" fmla="*/ 0 w 547907"/>
                <a:gd name="connsiteY0" fmla="*/ 66341 h 614248"/>
                <a:gd name="connsiteX1" fmla="*/ 66342 w 547907"/>
                <a:gd name="connsiteY1" fmla="*/ 0 h 614248"/>
                <a:gd name="connsiteX2" fmla="*/ 389789 w 547907"/>
                <a:gd name="connsiteY2" fmla="*/ 0 h 614248"/>
                <a:gd name="connsiteX3" fmla="*/ 547907 w 547907"/>
                <a:gd name="connsiteY3" fmla="*/ 158118 h 614248"/>
                <a:gd name="connsiteX4" fmla="*/ 547907 w 547907"/>
                <a:gd name="connsiteY4" fmla="*/ 614248 h 61424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907" h="614248">
                  <a:moveTo>
                    <a:pt x="0" y="66341"/>
                  </a:moveTo>
                  <a:lnTo>
                    <a:pt x="66342" y="0"/>
                  </a:lnTo>
                  <a:lnTo>
                    <a:pt x="389789" y="0"/>
                  </a:lnTo>
                  <a:cubicBezTo>
                    <a:pt x="477115" y="0"/>
                    <a:pt x="547907" y="70792"/>
                    <a:pt x="547907" y="158118"/>
                  </a:cubicBezTo>
                  <a:lnTo>
                    <a:pt x="547907" y="614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Slide Number">
            <a:extLst>
              <a:ext uri="{FF2B5EF4-FFF2-40B4-BE49-F238E27FC236}">
                <a16:creationId xmlns:a16="http://schemas.microsoft.com/office/drawing/2014/main" id="{A1572889-5393-4231-B195-9251F27C13AF}"/>
              </a:ext>
            </a:extLst>
          </p:cNvPr>
          <p:cNvSpPr>
            <a:spLocks noGrp="1"/>
          </p:cNvSpPr>
          <p:nvPr userDrawn="1">
            <p:ph type="sldNum" sz="quarter" idx="4"/>
            <p:custDataLst>
              <p:tags r:id="rId19"/>
            </p:custDataLst>
          </p:nvPr>
        </p:nvSpPr>
        <p:spPr>
          <a:xfrm>
            <a:off x="11384678" y="6356350"/>
            <a:ext cx="6529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accent2"/>
                </a:solidFill>
              </a:defRPr>
            </a:lvl1pPr>
          </a:lstStyle>
          <a:p>
            <a:fld id="{158B7785-F6D6-45F8-833E-07BD846800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D0834ABB-946B-471F-87D5-D81FC8FF23DF}"/>
              </a:ext>
            </a:extLst>
          </p:cNvPr>
          <p:cNvSpPr>
            <a:spLocks noGrp="1"/>
          </p:cNvSpPr>
          <p:nvPr userDrawn="1">
            <p:ph type="title"/>
            <p:custDataLst>
              <p:tags r:id="rId20"/>
            </p:custDataLst>
          </p:nvPr>
        </p:nvSpPr>
        <p:spPr>
          <a:xfrm>
            <a:off x="805866" y="46208"/>
            <a:ext cx="11081334" cy="786384"/>
          </a:xfrm>
          <a:prstGeom prst="rect">
            <a:avLst/>
          </a:prstGeom>
        </p:spPr>
        <p:txBody>
          <a:bodyPr vert="horz" lIns="18288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E5CB76F7-62AF-4D93-B023-FFC586BFA1E2}"/>
              </a:ext>
            </a:extLst>
          </p:cNvPr>
          <p:cNvSpPr>
            <a:spLocks noGrp="1"/>
          </p:cNvSpPr>
          <p:nvPr userDrawn="1">
            <p:ph type="body" idx="1"/>
            <p:custDataLst>
              <p:tags r:id="rId21"/>
            </p:custDataLst>
          </p:nvPr>
        </p:nvSpPr>
        <p:spPr>
          <a:xfrm>
            <a:off x="805866" y="1137446"/>
            <a:ext cx="11081334" cy="5039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C6F6E286-73CB-45E0-AF89-B50934118376}"/>
              </a:ext>
            </a:extLst>
          </p:cNvPr>
          <p:cNvSpPr>
            <a:spLocks noGrp="1"/>
          </p:cNvSpPr>
          <p:nvPr userDrawn="1">
            <p:ph type="ftr" sz="quarter" idx="3"/>
            <p:custDataLst>
              <p:tags r:id="rId22"/>
            </p:custDataLst>
          </p:nvPr>
        </p:nvSpPr>
        <p:spPr>
          <a:xfrm>
            <a:off x="443982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4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4" r:id="rId3"/>
    <p:sldLayoutId id="2147483696" r:id="rId4"/>
    <p:sldLayoutId id="2147483691" r:id="rId5"/>
  </p:sldLayoutIdLst>
  <p:transition/>
  <p:timing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5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800"/>
        </a:spcBef>
        <a:buClr>
          <a:schemeClr val="accent2"/>
        </a:buClr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5000"/>
        </a:lnSpc>
        <a:spcBef>
          <a:spcPts val="800"/>
        </a:spcBef>
        <a:buClr>
          <a:schemeClr val="accent6"/>
        </a:buClr>
        <a:buFont typeface="Wingdings 3" panose="05040102010807070707" pitchFamily="18" charset="2"/>
        <a:buChar char="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5000"/>
        </a:lnSpc>
        <a:spcBef>
          <a:spcPts val="500"/>
        </a:spcBef>
        <a:buClr>
          <a:schemeClr val="bg1">
            <a:lumMod val="50000"/>
          </a:schemeClr>
        </a:buClr>
        <a:buFont typeface="Wingdings 3" panose="05040102010807070707" pitchFamily="18" charset="2"/>
        <a:buChar char="ê"/>
        <a:defRPr sz="22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5000"/>
        </a:lnSpc>
        <a:spcBef>
          <a:spcPts val="500"/>
        </a:spcBef>
        <a:buClr>
          <a:schemeClr val="accent2"/>
        </a:buClr>
        <a:buFont typeface="Wingdings 3" panose="05040102010807070707" pitchFamily="18" charset="2"/>
        <a:buChar char="ê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500"/>
        </a:spcBef>
        <a:buClr>
          <a:schemeClr val="accent6"/>
        </a:buClr>
        <a:buFont typeface="Wingdings 3" panose="05040102010807070707" pitchFamily="18" charset="2"/>
        <a:buChar char="ê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153.xml" /><Relationship Id="rId4" Type="http://schemas.openxmlformats.org/officeDocument/2006/relationships/tags" Target="../tags/tag154.xml" /><Relationship Id="rId5" Type="http://schemas.openxmlformats.org/officeDocument/2006/relationships/tags" Target="../tags/tag155.xml" /><Relationship Id="rId6" Type="http://schemas.openxmlformats.org/officeDocument/2006/relationships/tags" Target="../tags/tag156.xml" /><Relationship Id="rId7" Type="http://schemas.openxmlformats.org/officeDocument/2006/relationships/tags" Target="../tags/tag157.xml" /><Relationship Id="rId8" Type="http://schemas.openxmlformats.org/officeDocument/2006/relationships/tags" Target="../tags/tag158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209.xml" /><Relationship Id="rId4" Type="http://schemas.openxmlformats.org/officeDocument/2006/relationships/tags" Target="../tags/tag210.xml" /><Relationship Id="rId5" Type="http://schemas.openxmlformats.org/officeDocument/2006/relationships/image" Target="../media/image49.jpeg" /><Relationship Id="rId6" Type="http://schemas.openxmlformats.org/officeDocument/2006/relationships/tags" Target="../tags/tag211.xml" /><Relationship Id="rId7" Type="http://schemas.openxmlformats.org/officeDocument/2006/relationships/tags" Target="../tags/tag21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213.xml" /><Relationship Id="rId4" Type="http://schemas.openxmlformats.org/officeDocument/2006/relationships/tags" Target="../tags/tag214.xml" /><Relationship Id="rId5" Type="http://schemas.openxmlformats.org/officeDocument/2006/relationships/tags" Target="../tags/tag215.xml" /><Relationship Id="rId6" Type="http://schemas.openxmlformats.org/officeDocument/2006/relationships/image" Target="../media/image50.jpeg" /><Relationship Id="rId7" Type="http://schemas.openxmlformats.org/officeDocument/2006/relationships/tags" Target="../tags/tag216.xml" /><Relationship Id="rId8" Type="http://schemas.openxmlformats.org/officeDocument/2006/relationships/tags" Target="../tags/tag217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0.xml" /><Relationship Id="rId3" Type="http://schemas.openxmlformats.org/officeDocument/2006/relationships/tags" Target="../tags/tag218.xml" /><Relationship Id="rId4" Type="http://schemas.openxmlformats.org/officeDocument/2006/relationships/tags" Target="../tags/tag219.xml" /><Relationship Id="rId5" Type="http://schemas.openxmlformats.org/officeDocument/2006/relationships/tags" Target="../tags/tag220.xml" /><Relationship Id="rId6" Type="http://schemas.openxmlformats.org/officeDocument/2006/relationships/image" Target="../media/image51.jpeg" /><Relationship Id="rId7" Type="http://schemas.openxmlformats.org/officeDocument/2006/relationships/tags" Target="../tags/tag221.xml" /><Relationship Id="rId8" Type="http://schemas.openxmlformats.org/officeDocument/2006/relationships/tags" Target="../tags/tag22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10" Type="http://schemas.openxmlformats.org/officeDocument/2006/relationships/tags" Target="../tags/tag228.xml" /><Relationship Id="rId11" Type="http://schemas.openxmlformats.org/officeDocument/2006/relationships/tags" Target="../tags/tag229.xml" /><Relationship Id="rId12" Type="http://schemas.openxmlformats.org/officeDocument/2006/relationships/hyperlink" Target="http://wdr.doleta.gov/directives/attach/TEGL/TEGL_23-19_Attachment_1.pdf" TargetMode="External" /><Relationship Id="rId13" Type="http://schemas.openxmlformats.org/officeDocument/2006/relationships/tags" Target="../tags/tag230.xml" /><Relationship Id="rId14" Type="http://schemas.openxmlformats.org/officeDocument/2006/relationships/hyperlink" Target="http://wdr.doleta.gov/directives/attach/TEGL/TEGL_23-19_Attachment_2.pdf" TargetMode="External" /><Relationship Id="rId15" Type="http://schemas.openxmlformats.org/officeDocument/2006/relationships/tags" Target="../tags/tag231.xml" /><Relationship Id="rId16" Type="http://schemas.openxmlformats.org/officeDocument/2006/relationships/hyperlink" Target="http://wdr.doleta.gov/directives/attach/TEGL/TEGL_23-19_Attachment_3.pdf" TargetMode="External" /><Relationship Id="rId17" Type="http://schemas.openxmlformats.org/officeDocument/2006/relationships/tags" Target="../tags/tag232.xml" /><Relationship Id="rId2" Type="http://schemas.openxmlformats.org/officeDocument/2006/relationships/notesSlide" Target="../notesSlides/notesSlide11.xml" /><Relationship Id="rId3" Type="http://schemas.openxmlformats.org/officeDocument/2006/relationships/tags" Target="../tags/tag223.xml" /><Relationship Id="rId4" Type="http://schemas.openxmlformats.org/officeDocument/2006/relationships/tags" Target="../tags/tag224.xml" /><Relationship Id="rId5" Type="http://schemas.openxmlformats.org/officeDocument/2006/relationships/tags" Target="../tags/tag225.xml" /><Relationship Id="rId6" Type="http://schemas.openxmlformats.org/officeDocument/2006/relationships/image" Target="../media/image52.jpeg" /><Relationship Id="rId7" Type="http://schemas.openxmlformats.org/officeDocument/2006/relationships/tags" Target="../tags/tag226.xml" /><Relationship Id="rId8" Type="http://schemas.openxmlformats.org/officeDocument/2006/relationships/image" Target="../media/image53.jpeg" /><Relationship Id="rId9" Type="http://schemas.openxmlformats.org/officeDocument/2006/relationships/tags" Target="../tags/tag227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54.png" /><Relationship Id="rId4" Type="http://schemas.openxmlformats.org/officeDocument/2006/relationships/tags" Target="../tags/tag233.xml" /><Relationship Id="rId5" Type="http://schemas.openxmlformats.org/officeDocument/2006/relationships/tags" Target="../tags/tag234.xml" /><Relationship Id="rId6" Type="http://schemas.openxmlformats.org/officeDocument/2006/relationships/tags" Target="../tags/tag235.xml" /><Relationship Id="rId7" Type="http://schemas.openxmlformats.org/officeDocument/2006/relationships/tags" Target="../tags/tag236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55.png" /><Relationship Id="rId4" Type="http://schemas.openxmlformats.org/officeDocument/2006/relationships/tags" Target="../tags/tag237.xml" /><Relationship Id="rId5" Type="http://schemas.openxmlformats.org/officeDocument/2006/relationships/tags" Target="../tags/tag238.xml" /><Relationship Id="rId6" Type="http://schemas.openxmlformats.org/officeDocument/2006/relationships/tags" Target="../tags/tag239.xml" /><Relationship Id="rId7" Type="http://schemas.openxmlformats.org/officeDocument/2006/relationships/tags" Target="../tags/tag240.xml" /><Relationship Id="rId8" Type="http://schemas.openxmlformats.org/officeDocument/2006/relationships/tags" Target="../tags/tag241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48.xml" /><Relationship Id="rId11" Type="http://schemas.openxmlformats.org/officeDocument/2006/relationships/image" Target="../media/image57.png" /><Relationship Id="rId12" Type="http://schemas.openxmlformats.org/officeDocument/2006/relationships/tags" Target="../tags/tag249.xml" /><Relationship Id="rId13" Type="http://schemas.openxmlformats.org/officeDocument/2006/relationships/tags" Target="../tags/tag250.xml" /><Relationship Id="rId14" Type="http://schemas.openxmlformats.org/officeDocument/2006/relationships/tags" Target="../tags/tag251.xml" /><Relationship Id="rId15" Type="http://schemas.openxmlformats.org/officeDocument/2006/relationships/tags" Target="../tags/tag252.xml" /><Relationship Id="rId16" Type="http://schemas.openxmlformats.org/officeDocument/2006/relationships/tags" Target="../tags/tag253.xml" /><Relationship Id="rId17" Type="http://schemas.openxmlformats.org/officeDocument/2006/relationships/tags" Target="../tags/tag254.xml" /><Relationship Id="rId2" Type="http://schemas.openxmlformats.org/officeDocument/2006/relationships/notesSlide" Target="../notesSlides/notesSlide14.xml" /><Relationship Id="rId3" Type="http://schemas.openxmlformats.org/officeDocument/2006/relationships/tags" Target="../tags/tag242.xml" /><Relationship Id="rId4" Type="http://schemas.openxmlformats.org/officeDocument/2006/relationships/tags" Target="../tags/tag243.xml" /><Relationship Id="rId5" Type="http://schemas.openxmlformats.org/officeDocument/2006/relationships/image" Target="../media/image56.png" /><Relationship Id="rId6" Type="http://schemas.openxmlformats.org/officeDocument/2006/relationships/tags" Target="../tags/tag244.xml" /><Relationship Id="rId7" Type="http://schemas.openxmlformats.org/officeDocument/2006/relationships/tags" Target="../tags/tag245.xml" /><Relationship Id="rId8" Type="http://schemas.openxmlformats.org/officeDocument/2006/relationships/tags" Target="../tags/tag246.xml" /><Relationship Id="rId9" Type="http://schemas.openxmlformats.org/officeDocument/2006/relationships/tags" Target="../tags/tag247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61.xml" /><Relationship Id="rId11" Type="http://schemas.openxmlformats.org/officeDocument/2006/relationships/tags" Target="../tags/tag262.xml" /><Relationship Id="rId2" Type="http://schemas.openxmlformats.org/officeDocument/2006/relationships/notesSlide" Target="../notesSlides/notesSlide15.xml" /><Relationship Id="rId3" Type="http://schemas.openxmlformats.org/officeDocument/2006/relationships/tags" Target="../tags/tag255.xml" /><Relationship Id="rId4" Type="http://schemas.openxmlformats.org/officeDocument/2006/relationships/tags" Target="../tags/tag256.xml" /><Relationship Id="rId5" Type="http://schemas.openxmlformats.org/officeDocument/2006/relationships/image" Target="../media/image56.png" /><Relationship Id="rId6" Type="http://schemas.openxmlformats.org/officeDocument/2006/relationships/tags" Target="../tags/tag257.xml" /><Relationship Id="rId7" Type="http://schemas.openxmlformats.org/officeDocument/2006/relationships/tags" Target="../tags/tag258.xml" /><Relationship Id="rId8" Type="http://schemas.openxmlformats.org/officeDocument/2006/relationships/tags" Target="../tags/tag259.xml" /><Relationship Id="rId9" Type="http://schemas.openxmlformats.org/officeDocument/2006/relationships/tags" Target="../tags/tag260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69.xml" /><Relationship Id="rId11" Type="http://schemas.openxmlformats.org/officeDocument/2006/relationships/tags" Target="../tags/tag270.xml" /><Relationship Id="rId2" Type="http://schemas.openxmlformats.org/officeDocument/2006/relationships/notesSlide" Target="../notesSlides/notesSlide16.xml" /><Relationship Id="rId3" Type="http://schemas.openxmlformats.org/officeDocument/2006/relationships/tags" Target="../tags/tag263.xml" /><Relationship Id="rId4" Type="http://schemas.openxmlformats.org/officeDocument/2006/relationships/tags" Target="../tags/tag264.xml" /><Relationship Id="rId5" Type="http://schemas.openxmlformats.org/officeDocument/2006/relationships/image" Target="../media/image56.png" /><Relationship Id="rId6" Type="http://schemas.openxmlformats.org/officeDocument/2006/relationships/tags" Target="../tags/tag265.xml" /><Relationship Id="rId7" Type="http://schemas.openxmlformats.org/officeDocument/2006/relationships/tags" Target="../tags/tag266.xml" /><Relationship Id="rId8" Type="http://schemas.openxmlformats.org/officeDocument/2006/relationships/tags" Target="../tags/tag267.xml" /><Relationship Id="rId9" Type="http://schemas.openxmlformats.org/officeDocument/2006/relationships/tags" Target="../tags/tag26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7.xml" /><Relationship Id="rId3" Type="http://schemas.openxmlformats.org/officeDocument/2006/relationships/tags" Target="../tags/tag271.xml" /><Relationship Id="rId4" Type="http://schemas.openxmlformats.org/officeDocument/2006/relationships/tags" Target="../tags/tag272.xml" /><Relationship Id="rId5" Type="http://schemas.openxmlformats.org/officeDocument/2006/relationships/tags" Target="../tags/tag273.xml" /><Relationship Id="rId6" Type="http://schemas.openxmlformats.org/officeDocument/2006/relationships/image" Target="../media/image58.jpeg" /><Relationship Id="rId7" Type="http://schemas.openxmlformats.org/officeDocument/2006/relationships/tags" Target="../tags/tag274.xml" /><Relationship Id="rId8" Type="http://schemas.openxmlformats.org/officeDocument/2006/relationships/tags" Target="../tags/tag275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159.xml" /><Relationship Id="rId3" Type="http://schemas.openxmlformats.org/officeDocument/2006/relationships/tags" Target="../tags/tag160.xml" /><Relationship Id="rId4" Type="http://schemas.openxmlformats.org/officeDocument/2006/relationships/tags" Target="../tags/tag16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diagramColors" Target="../diagrams/colors1.xml" /><Relationship Id="rId11" Type="http://schemas.openxmlformats.org/officeDocument/2006/relationships/image" Target="../media/image59.jpeg" /><Relationship Id="rId12" Type="http://schemas.openxmlformats.org/officeDocument/2006/relationships/tags" Target="../tags/tag279.xml" /><Relationship Id="rId13" Type="http://schemas.openxmlformats.org/officeDocument/2006/relationships/tags" Target="../tags/tag280.xml" /><Relationship Id="rId2" Type="http://schemas.openxmlformats.org/officeDocument/2006/relationships/notesSlide" Target="../notesSlides/notesSlide18.xml" /><Relationship Id="rId3" Type="http://schemas.openxmlformats.org/officeDocument/2006/relationships/tags" Target="../tags/tag276.xml" /><Relationship Id="rId4" Type="http://schemas.openxmlformats.org/officeDocument/2006/relationships/tags" Target="../tags/tag277.xml" /><Relationship Id="rId5" Type="http://schemas.openxmlformats.org/officeDocument/2006/relationships/tags" Target="../tags/tag278.xml" /><Relationship Id="rId6" Type="http://schemas.microsoft.com/office/2007/relationships/diagramDrawing" Target="../diagrams/drawing1.xml" /><Relationship Id="rId7" Type="http://schemas.openxmlformats.org/officeDocument/2006/relationships/diagramData" Target="../diagrams/data1.xml" /><Relationship Id="rId8" Type="http://schemas.openxmlformats.org/officeDocument/2006/relationships/diagramLayout" Target="../diagrams/layout1.xml" /><Relationship Id="rId9" Type="http://schemas.openxmlformats.org/officeDocument/2006/relationships/diagramQuickStyle" Target="../diagrams/quickStyle1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Relationship Id="rId3" Type="http://schemas.openxmlformats.org/officeDocument/2006/relationships/tags" Target="../tags/tag281.xml" /><Relationship Id="rId4" Type="http://schemas.openxmlformats.org/officeDocument/2006/relationships/tags" Target="../tags/tag282.xml" /><Relationship Id="rId5" Type="http://schemas.openxmlformats.org/officeDocument/2006/relationships/image" Target="../media/image60.jpeg" /><Relationship Id="rId6" Type="http://schemas.openxmlformats.org/officeDocument/2006/relationships/tags" Target="../tags/tag283.xml" /><Relationship Id="rId7" Type="http://schemas.openxmlformats.org/officeDocument/2006/relationships/tags" Target="../tags/tag284.xml" /><Relationship Id="rId8" Type="http://schemas.openxmlformats.org/officeDocument/2006/relationships/tags" Target="../tags/tag285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20.xml" /><Relationship Id="rId3" Type="http://schemas.openxmlformats.org/officeDocument/2006/relationships/tags" Target="../tags/tag286.xml" /><Relationship Id="rId4" Type="http://schemas.openxmlformats.org/officeDocument/2006/relationships/tags" Target="../tags/tag287.xml" /><Relationship Id="rId5" Type="http://schemas.openxmlformats.org/officeDocument/2006/relationships/tags" Target="../tags/tag288.xml" /><Relationship Id="rId6" Type="http://schemas.openxmlformats.org/officeDocument/2006/relationships/tags" Target="../tags/tag289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notesSlide" Target="../notesSlides/notesSlide21.xml" /><Relationship Id="rId3" Type="http://schemas.openxmlformats.org/officeDocument/2006/relationships/tags" Target="../tags/tag290.xml" /><Relationship Id="rId4" Type="http://schemas.openxmlformats.org/officeDocument/2006/relationships/tags" Target="../tags/tag291.xml" /><Relationship Id="rId5" Type="http://schemas.openxmlformats.org/officeDocument/2006/relationships/tags" Target="../tags/tag292.xml" /><Relationship Id="rId6" Type="http://schemas.openxmlformats.org/officeDocument/2006/relationships/tags" Target="../tags/tag293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2" Type="http://schemas.openxmlformats.org/officeDocument/2006/relationships/notesSlide" Target="../notesSlides/notesSlide22.xml" /><Relationship Id="rId3" Type="http://schemas.openxmlformats.org/officeDocument/2006/relationships/tags" Target="../tags/tag294.xml" /><Relationship Id="rId4" Type="http://schemas.openxmlformats.org/officeDocument/2006/relationships/tags" Target="../tags/tag295.xml" /><Relationship Id="rId5" Type="http://schemas.openxmlformats.org/officeDocument/2006/relationships/tags" Target="../tags/tag296.xml" /><Relationship Id="rId6" Type="http://schemas.openxmlformats.org/officeDocument/2006/relationships/tags" Target="../tags/tag297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notesSlide" Target="../notesSlides/notesSlide23.xml" /><Relationship Id="rId3" Type="http://schemas.openxmlformats.org/officeDocument/2006/relationships/tags" Target="../tags/tag298.xml" /><Relationship Id="rId4" Type="http://schemas.openxmlformats.org/officeDocument/2006/relationships/tags" Target="../tags/tag299.xml" /><Relationship Id="rId5" Type="http://schemas.openxmlformats.org/officeDocument/2006/relationships/tags" Target="../tags/tag300.xml" /><Relationship Id="rId6" Type="http://schemas.openxmlformats.org/officeDocument/2006/relationships/hyperlink" Target="Support@workforceGPS.org" TargetMode="External" /><Relationship Id="rId7" Type="http://schemas.openxmlformats.org/officeDocument/2006/relationships/tags" Target="../tags/tag30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162.xml" /><Relationship Id="rId4" Type="http://schemas.openxmlformats.org/officeDocument/2006/relationships/tags" Target="../tags/tag163.xml" /><Relationship Id="rId5" Type="http://schemas.openxmlformats.org/officeDocument/2006/relationships/tags" Target="../tags/tag164.xml" /><Relationship Id="rId6" Type="http://schemas.openxmlformats.org/officeDocument/2006/relationships/image" Target="../media/image37.jpeg" /><Relationship Id="rId7" Type="http://schemas.openxmlformats.org/officeDocument/2006/relationships/tags" Target="../tags/tag165.xml" /><Relationship Id="rId8" Type="http://schemas.openxmlformats.org/officeDocument/2006/relationships/tags" Target="../tags/tag166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10" Type="http://schemas.openxmlformats.org/officeDocument/2006/relationships/tags" Target="../tags/tag173.xml" /><Relationship Id="rId11" Type="http://schemas.openxmlformats.org/officeDocument/2006/relationships/image" Target="../media/image40.png" /><Relationship Id="rId12" Type="http://schemas.openxmlformats.org/officeDocument/2006/relationships/tags" Target="../tags/tag174.xml" /><Relationship Id="rId13" Type="http://schemas.openxmlformats.org/officeDocument/2006/relationships/tags" Target="../tags/tag175.xml" /><Relationship Id="rId2" Type="http://schemas.openxmlformats.org/officeDocument/2006/relationships/tags" Target="../tags/tag167.xml" /><Relationship Id="rId3" Type="http://schemas.openxmlformats.org/officeDocument/2006/relationships/tags" Target="../tags/tag168.xml" /><Relationship Id="rId4" Type="http://schemas.openxmlformats.org/officeDocument/2006/relationships/tags" Target="../tags/tag169.xml" /><Relationship Id="rId5" Type="http://schemas.openxmlformats.org/officeDocument/2006/relationships/tags" Target="../tags/tag170.xml" /><Relationship Id="rId6" Type="http://schemas.openxmlformats.org/officeDocument/2006/relationships/image" Target="../media/image38.jpeg" /><Relationship Id="rId7" Type="http://schemas.openxmlformats.org/officeDocument/2006/relationships/tags" Target="../tags/tag171.xml" /><Relationship Id="rId8" Type="http://schemas.openxmlformats.org/officeDocument/2006/relationships/tags" Target="../tags/tag172.xml" /><Relationship Id="rId9" Type="http://schemas.openxmlformats.org/officeDocument/2006/relationships/image" Target="../media/image39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10" Type="http://schemas.openxmlformats.org/officeDocument/2006/relationships/tags" Target="../tags/tag181.xml" /><Relationship Id="rId11" Type="http://schemas.openxmlformats.org/officeDocument/2006/relationships/tags" Target="../tags/tag18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41.jpeg" /><Relationship Id="rId4" Type="http://schemas.openxmlformats.org/officeDocument/2006/relationships/tags" Target="../tags/tag176.xml" /><Relationship Id="rId5" Type="http://schemas.openxmlformats.org/officeDocument/2006/relationships/image" Target="../media/image42.jpeg" /><Relationship Id="rId6" Type="http://schemas.openxmlformats.org/officeDocument/2006/relationships/tags" Target="../tags/tag177.xml" /><Relationship Id="rId7" Type="http://schemas.openxmlformats.org/officeDocument/2006/relationships/tags" Target="../tags/tag178.xml" /><Relationship Id="rId8" Type="http://schemas.openxmlformats.org/officeDocument/2006/relationships/tags" Target="../tags/tag179.xml" /><Relationship Id="rId9" Type="http://schemas.openxmlformats.org/officeDocument/2006/relationships/tags" Target="../tags/tag180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43.jpeg" /><Relationship Id="rId4" Type="http://schemas.openxmlformats.org/officeDocument/2006/relationships/tags" Target="../tags/tag183.xml" /><Relationship Id="rId5" Type="http://schemas.openxmlformats.org/officeDocument/2006/relationships/tags" Target="../tags/tag184.xml" /><Relationship Id="rId6" Type="http://schemas.openxmlformats.org/officeDocument/2006/relationships/tags" Target="../tags/tag185.xml" /><Relationship Id="rId7" Type="http://schemas.openxmlformats.org/officeDocument/2006/relationships/tags" Target="../tags/tag18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192.xml" /><Relationship Id="rId11" Type="http://schemas.openxmlformats.org/officeDocument/2006/relationships/tags" Target="../tags/tag193.xml" /><Relationship Id="rId12" Type="http://schemas.openxmlformats.org/officeDocument/2006/relationships/tags" Target="../tags/tag194.xml" /><Relationship Id="rId13" Type="http://schemas.openxmlformats.org/officeDocument/2006/relationships/tags" Target="../tags/tag195.xml" /><Relationship Id="rId14" Type="http://schemas.openxmlformats.org/officeDocument/2006/relationships/tags" Target="../tags/tag196.xml" /><Relationship Id="rId15" Type="http://schemas.openxmlformats.org/officeDocument/2006/relationships/tags" Target="../tags/tag197.xml" /><Relationship Id="rId16" Type="http://schemas.openxmlformats.org/officeDocument/2006/relationships/image" Target="../media/image46.jpeg" /><Relationship Id="rId17" Type="http://schemas.openxmlformats.org/officeDocument/2006/relationships/tags" Target="../tags/tag198.xml" /><Relationship Id="rId18" Type="http://schemas.openxmlformats.org/officeDocument/2006/relationships/tags" Target="../tags/tag199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187.xml" /><Relationship Id="rId4" Type="http://schemas.openxmlformats.org/officeDocument/2006/relationships/tags" Target="../tags/tag188.xml" /><Relationship Id="rId5" Type="http://schemas.openxmlformats.org/officeDocument/2006/relationships/tags" Target="../tags/tag189.xml" /><Relationship Id="rId6" Type="http://schemas.openxmlformats.org/officeDocument/2006/relationships/image" Target="../media/image44.png" /><Relationship Id="rId7" Type="http://schemas.openxmlformats.org/officeDocument/2006/relationships/tags" Target="../tags/tag190.xml" /><Relationship Id="rId8" Type="http://schemas.openxmlformats.org/officeDocument/2006/relationships/image" Target="../media/image45.png" /><Relationship Id="rId9" Type="http://schemas.openxmlformats.org/officeDocument/2006/relationships/tags" Target="../tags/tag19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200.xml" /><Relationship Id="rId4" Type="http://schemas.openxmlformats.org/officeDocument/2006/relationships/tags" Target="../tags/tag201.xml" /><Relationship Id="rId5" Type="http://schemas.openxmlformats.org/officeDocument/2006/relationships/image" Target="../media/image47.jpeg" /><Relationship Id="rId6" Type="http://schemas.openxmlformats.org/officeDocument/2006/relationships/tags" Target="../tags/tag202.xml" /><Relationship Id="rId7" Type="http://schemas.openxmlformats.org/officeDocument/2006/relationships/tags" Target="../tags/tag20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48.jpeg" /><Relationship Id="rId4" Type="http://schemas.openxmlformats.org/officeDocument/2006/relationships/tags" Target="../tags/tag204.xml" /><Relationship Id="rId5" Type="http://schemas.openxmlformats.org/officeDocument/2006/relationships/tags" Target="../tags/tag205.xml" /><Relationship Id="rId6" Type="http://schemas.openxmlformats.org/officeDocument/2006/relationships/tags" Target="../tags/tag206.xml" /><Relationship Id="rId7" Type="http://schemas.openxmlformats.org/officeDocument/2006/relationships/tags" Target="../tags/tag207.xml" /><Relationship Id="rId8" Type="http://schemas.openxmlformats.org/officeDocument/2006/relationships/tags" Target="../tags/tag208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C5924-30F6-431F-8CE5-85C391C0A4B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798D84-7844-4F88-966E-5217D8640B4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Poll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128B89-CD9D-4EE7-BFCA-91F7FDE4128A}"/>
              </a:ext>
            </a:extLst>
          </p:cNvPr>
          <p:cNvSpPr>
            <a:spLocks noGrp="1"/>
          </p:cNvSpPr>
          <p:nvPr>
            <p:ph type="body" idx="14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/>
              <a:t>We have some data validation strategies in place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4F72F3-DCD2-4D70-808D-A9265DB33125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/>
              <a:t>Insert your response in the chat room.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374A7C-2283-4327-BCE4-A435B5FE4FA0}"/>
              </a:ext>
            </a:extLst>
          </p:cNvPr>
          <p:cNvSpPr>
            <a:spLocks noGrp="1"/>
          </p:cNvSpPr>
          <p:nvPr>
            <p:ph idx="1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/>
              <a:t>Yes, we have efforts in place</a:t>
            </a:r>
          </a:p>
          <a:p>
            <a:r>
              <a:rPr lang="en-US"/>
              <a:t>Somewhat, we have a few in place</a:t>
            </a:r>
          </a:p>
          <a:p>
            <a:r>
              <a:rPr lang="en-US"/>
              <a:t>Not yet, we are working on it</a:t>
            </a: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368345520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F0EF2C-3A2F-4574-9ADA-DB6B349F743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BD6836-E073-4AED-A963-B55A7CAB8C69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Key Points - Programs</a:t>
            </a: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9" b="18233"/>
          <a:stretch>
            <a:fillRect/>
          </a:stretch>
        </p:blipFill>
        <p:spPr>
          <a:xfrm>
            <a:off x="1490950" y="936434"/>
            <a:ext cx="9144000" cy="4946574"/>
          </a:xfrm>
          <a:prstGeom prst="rect">
            <a:avLst/>
          </a:prstGeom>
        </p:spPr>
      </p:pic>
    </p:spTree>
    <p:custDataLst>
      <p:tags r:id="rId7"/>
    </p:custDataLst>
    <p:extLst>
      <p:ext uri="{BB962C8B-B14F-4D97-AF65-F5344CB8AC3E}">
        <p14:creationId xmlns:p14="http://schemas.microsoft.com/office/powerpoint/2010/main" val="2103910137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Key Points - Purpose of Data Validation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96568" y="1233889"/>
            <a:ext cx="5605080" cy="492453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/>
              <a:t>To </a:t>
            </a:r>
            <a:r>
              <a:rPr 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verify </a:t>
            </a:r>
            <a:r>
              <a:rPr lang="en-US"/>
              <a:t>that the </a:t>
            </a:r>
            <a:r>
              <a:rPr 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data </a:t>
            </a:r>
            <a:r>
              <a:rPr lang="en-US"/>
              <a:t>reported by States to the Departments are valid, accurate, reliable, and comparable across programs.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/>
              <a:t>To </a:t>
            </a:r>
            <a:r>
              <a:rPr 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anomalies</a:t>
            </a:r>
            <a:r>
              <a:rPr lang="en-US"/>
              <a:t> in the data and resolve issues that may cause inaccurate reporting.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/>
              <a:t>To </a:t>
            </a:r>
            <a:r>
              <a:rPr 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 source documentation </a:t>
            </a:r>
            <a:r>
              <a:rPr lang="en-US"/>
              <a:t>required for common data elements.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/>
              <a:t>To </a:t>
            </a:r>
            <a:r>
              <a:rPr 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 program performance accountability</a:t>
            </a:r>
            <a:r>
              <a:rPr lang="en-US"/>
              <a:t> through the results of data validation efforts.</a:t>
            </a:r>
          </a:p>
          <a:p>
            <a:endParaRPr lang="en-US"/>
          </a:p>
        </p:txBody>
      </p:sp>
      <p:pic>
        <p:nvPicPr>
          <p:cNvPr id="8" name="Picture 6" descr="C:\Users\John.LeMaster\AppData\Local\Microsoft\Windows\Temporary Internet Files\Content.IE5\SO2QDM4H\ascending-graph[1].jp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9049" y="1765671"/>
            <a:ext cx="548855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8"/>
    </p:custDataLst>
    <p:extLst>
      <p:ext uri="{BB962C8B-B14F-4D97-AF65-F5344CB8AC3E}">
        <p14:creationId xmlns:p14="http://schemas.microsoft.com/office/powerpoint/2010/main" val="3702252441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Key Points – DV Procedure Requirements:  Core &amp; TAA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068963" y="1132201"/>
            <a:ext cx="5968637" cy="49245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/>
              <a:t>Written procedures </a:t>
            </a:r>
          </a:p>
          <a:p>
            <a:r>
              <a:rPr lang="en-US" sz="2800"/>
              <a:t>Monitoring protocols, consistent with 2 CFR 200.328</a:t>
            </a:r>
          </a:p>
          <a:p>
            <a:r>
              <a:rPr lang="en-US" sz="2800"/>
              <a:t>Documentation </a:t>
            </a:r>
            <a:endParaRPr lang="en-US" sz="2800">
              <a:cs typeface="Calibri"/>
            </a:endParaRPr>
          </a:p>
          <a:p>
            <a:r>
              <a:rPr lang="en-US" sz="2800"/>
              <a:t>Regular assessments of the effectiveness of the data validation process</a:t>
            </a:r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0" y="1132201"/>
            <a:ext cx="5889355" cy="3474720"/>
          </a:xfrm>
          <a:prstGeom prst="rect">
            <a:avLst/>
          </a:prstGeom>
        </p:spPr>
      </p:pic>
    </p:spTree>
    <p:custDataLst>
      <p:tags r:id="rId8"/>
    </p:custDataLst>
    <p:extLst>
      <p:ext uri="{BB962C8B-B14F-4D97-AF65-F5344CB8AC3E}">
        <p14:creationId xmlns:p14="http://schemas.microsoft.com/office/powerpoint/2010/main" val="1769302113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839788" y="84669"/>
            <a:ext cx="10979679" cy="999067"/>
          </a:xfrm>
        </p:spPr>
        <p:txBody>
          <a:bodyPr/>
          <a:lstStyle/>
          <a:p>
            <a:r>
              <a:rPr lang="en-US"/>
              <a:t>Key Points – Program-Specific Instructions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587174" y="1410981"/>
            <a:ext cx="5232293" cy="4144626"/>
          </a:xfrm>
        </p:spPr>
        <p:txBody>
          <a:bodyPr>
            <a:normAutofit/>
          </a:bodyPr>
          <a:lstStyle/>
          <a:p>
            <a:r>
              <a:rPr lang="en-US" b="1">
                <a:hlinkClick/>
              </a:rPr>
              <a:t>Attachment I: Program Specific Instructions</a:t>
            </a:r>
            <a:endParaRPr lang="en-US"/>
          </a:p>
          <a:p>
            <a:r>
              <a:rPr lang="en-US" b="1">
                <a:hlinkClick/>
              </a:rPr>
              <a:t>Attachment II: Source Documentation for WIOA Core/Non-Core Programs</a:t>
            </a:r>
            <a:endParaRPr lang="en-US"/>
          </a:p>
          <a:p>
            <a:r>
              <a:rPr lang="en-US" b="1">
                <a:hlinkClick/>
              </a:rPr>
              <a:t>Attachment III: References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54" y="1410981"/>
            <a:ext cx="6217920" cy="4144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61" b="55720"/>
          <a:stretch>
            <a:fillRect/>
          </a:stretch>
        </p:blipFill>
        <p:spPr>
          <a:xfrm>
            <a:off x="640186" y="2939958"/>
            <a:ext cx="2763414" cy="114097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40186" y="3155112"/>
            <a:ext cx="2704517" cy="1253067"/>
          </a:xfrm>
          <a:noFill/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sz="2800" b="1"/>
              <a:t>Where do I find my program instructions?</a:t>
            </a:r>
          </a:p>
        </p:txBody>
      </p:sp>
      <p:sp>
        <p:nvSpPr>
          <p:cNvPr id="8" name="New shape"/>
          <p:cNvSpPr/>
          <p:nvPr>
            <p:custDataLst>
              <p:tags r:id="rId11"/>
            </p:custDataLst>
          </p:nvPr>
        </p:nvSpPr>
        <p:spPr>
          <a:xfrm>
            <a:off x="6678614" y="1499838"/>
            <a:ext cx="2540000" cy="3810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12"/>
              </a:rPr>
              <a:t>_</a:t>
            </a:r>
          </a:p>
        </p:txBody>
      </p:sp>
      <p:sp>
        <p:nvSpPr>
          <p:cNvPr id="9" name="New shape"/>
          <p:cNvSpPr/>
          <p:nvPr>
            <p:custDataLst>
              <p:tags r:id="rId13"/>
            </p:custDataLst>
          </p:nvPr>
        </p:nvSpPr>
        <p:spPr>
          <a:xfrm>
            <a:off x="6678614" y="2655030"/>
            <a:ext cx="2540000" cy="3810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14"/>
              </a:rPr>
              <a:t>_</a:t>
            </a:r>
          </a:p>
        </p:txBody>
      </p:sp>
      <p:sp>
        <p:nvSpPr>
          <p:cNvPr id="10" name="New shape"/>
          <p:cNvSpPr/>
          <p:nvPr>
            <p:custDataLst>
              <p:tags r:id="rId15"/>
            </p:custDataLst>
          </p:nvPr>
        </p:nvSpPr>
        <p:spPr>
          <a:xfrm>
            <a:off x="6678614" y="4273519"/>
            <a:ext cx="2540000" cy="3810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16"/>
              </a:rPr>
              <a:t>_</a:t>
            </a:r>
          </a:p>
        </p:txBody>
      </p:sp>
    </p:spTree>
    <p:custDataLst>
      <p:tags r:id="rId17"/>
    </p:custDataLst>
    <p:extLst>
      <p:ext uri="{BB962C8B-B14F-4D97-AF65-F5344CB8AC3E}">
        <p14:creationId xmlns:p14="http://schemas.microsoft.com/office/powerpoint/2010/main" val="401871572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rcRect l="22906" t="28173" r="23983"/>
          <a:stretch>
            <a:fillRect/>
          </a:stretch>
        </p:blipFill>
        <p:spPr>
          <a:xfrm>
            <a:off x="1106682" y="179160"/>
            <a:ext cx="10277996" cy="617719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/>
              <a:t>Attachment I: Program Specific Instructions</a:t>
            </a:r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160992636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rcRect l="34045" t="26758" r="34431" b="20216"/>
          <a:stretch>
            <a:fillRect/>
          </a:stretch>
        </p:blipFill>
        <p:spPr>
          <a:xfrm>
            <a:off x="2514600" y="141520"/>
            <a:ext cx="7946571" cy="671648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15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/>
              <a:t>Key Points – Attachment II: Source Documentation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839788" y="1090670"/>
            <a:ext cx="10515600" cy="5098993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2719943400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7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2757" y="328446"/>
            <a:ext cx="10107386" cy="109401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2400"/>
              </a:spcAft>
            </a:pPr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Documentation Example </a:t>
            </a:r>
            <a:b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Employed in the 1</a:t>
            </a:r>
            <a:r>
              <a:rPr lang="en-US" sz="3600" baseline="30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36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Quarter after Ex</a:t>
            </a:r>
            <a:r>
              <a:rPr lang="en-US" sz="4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endParaRPr lang="en-US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9391650" y="6356351"/>
            <a:ext cx="1276350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t>16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96623" y="1762295"/>
            <a:ext cx="10698480" cy="2544142"/>
          </a:xfrm>
          <a:prstGeom prst="rect">
            <a:avLst/>
          </a:prstGeom>
        </p:spPr>
      </p:pic>
      <p:sp>
        <p:nvSpPr>
          <p:cNvPr id="10" name="Rectangle 9"/>
          <p:cNvSpPr/>
          <p:nvPr>
            <p:custDataLst>
              <p:tags r:id="rId7"/>
            </p:custDataLst>
          </p:nvPr>
        </p:nvSpPr>
        <p:spPr>
          <a:xfrm>
            <a:off x="3744410" y="1756550"/>
            <a:ext cx="4115076" cy="26626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>
            <a:off x="2692961" y="5307304"/>
            <a:ext cx="470970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/>
              <a:t>R</a:t>
            </a:r>
            <a:r>
              <a:rPr lang="en-US" b="1" baseline="30000"/>
              <a:t>DEV  </a:t>
            </a:r>
            <a:r>
              <a:rPr lang="en-US" b="1"/>
              <a:t>= Required for Data Element Validation</a:t>
            </a:r>
            <a:r>
              <a:rPr lang="en-US" b="1" baseline="30000"/>
              <a:t> </a:t>
            </a:r>
            <a:endParaRPr lang="en-US" b="1"/>
          </a:p>
        </p:txBody>
      </p:sp>
      <p:sp>
        <p:nvSpPr>
          <p:cNvPr id="3" name="Down Arrow 2"/>
          <p:cNvSpPr/>
          <p:nvPr>
            <p:custDataLst>
              <p:tags r:id="rId9"/>
            </p:custDataLst>
          </p:nvPr>
        </p:nvSpPr>
        <p:spPr>
          <a:xfrm rot="14353966" flipH="1">
            <a:off x="4801022" y="4411232"/>
            <a:ext cx="237676" cy="890210"/>
          </a:xfrm>
          <a:prstGeom prst="downArrow">
            <a:avLst>
              <a:gd name="adj1" fmla="val 6989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>
            <p:custDataLst>
              <p:tags r:id="rId10"/>
            </p:custDataLst>
          </p:nvPr>
        </p:nvSpPr>
        <p:spPr>
          <a:xfrm>
            <a:off x="596623" y="1756550"/>
            <a:ext cx="10698480" cy="26488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95375" y="4781286"/>
            <a:ext cx="1038225" cy="895350"/>
          </a:xfrm>
          <a:prstGeom prst="rect">
            <a:avLst/>
          </a:prstGeom>
        </p:spPr>
      </p:pic>
      <p:sp>
        <p:nvSpPr>
          <p:cNvPr id="6" name="Oval 5"/>
          <p:cNvSpPr/>
          <p:nvPr>
            <p:custDataLst>
              <p:tags r:id="rId13"/>
            </p:custDataLst>
          </p:nvPr>
        </p:nvSpPr>
        <p:spPr>
          <a:xfrm>
            <a:off x="1085335" y="4823563"/>
            <a:ext cx="1048265" cy="8530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6" idx="1"/>
          </p:cNvCxnSpPr>
          <p:nvPr>
            <p:custDataLst>
              <p:tags r:id="rId14"/>
            </p:custDataLst>
          </p:nvPr>
        </p:nvCxnSpPr>
        <p:spPr>
          <a:xfrm flipV="1">
            <a:off x="1238850" y="3806825"/>
            <a:ext cx="2561625" cy="11416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8" idx="5"/>
          </p:cNvCxnSpPr>
          <p:nvPr>
            <p:custDataLst>
              <p:tags r:id="rId15"/>
            </p:custDataLst>
          </p:nvPr>
        </p:nvCxnSpPr>
        <p:spPr>
          <a:xfrm flipV="1">
            <a:off x="1914984" y="3947438"/>
            <a:ext cx="2035101" cy="16900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>
            <p:custDataLst>
              <p:tags r:id="rId16"/>
            </p:custDataLst>
          </p:nvPr>
        </p:nvSpPr>
        <p:spPr>
          <a:xfrm>
            <a:off x="3744410" y="3781525"/>
            <a:ext cx="240963" cy="1943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7"/>
    </p:custDataLst>
    <p:extLst>
      <p:ext uri="{BB962C8B-B14F-4D97-AF65-F5344CB8AC3E}">
        <p14:creationId xmlns:p14="http://schemas.microsoft.com/office/powerpoint/2010/main" val="465017539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7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2757" y="294580"/>
            <a:ext cx="10107386" cy="109401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2400"/>
              </a:spcAft>
            </a:pPr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Documentation Example </a:t>
            </a:r>
            <a:b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Employed in the 1</a:t>
            </a:r>
            <a:r>
              <a:rPr lang="en-US" sz="3600" baseline="30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36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Quarter after Ex</a:t>
            </a:r>
            <a:r>
              <a:rPr lang="en-US" sz="4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endParaRPr lang="en-US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9391650" y="6356351"/>
            <a:ext cx="1276350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t>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96623" y="1762295"/>
            <a:ext cx="10698480" cy="2544142"/>
          </a:xfrm>
          <a:prstGeom prst="rect">
            <a:avLst/>
          </a:prstGeom>
        </p:spPr>
      </p:pic>
      <p:sp>
        <p:nvSpPr>
          <p:cNvPr id="10" name="Rectangle 9"/>
          <p:cNvSpPr/>
          <p:nvPr>
            <p:custDataLst>
              <p:tags r:id="rId7"/>
            </p:custDataLst>
          </p:nvPr>
        </p:nvSpPr>
        <p:spPr>
          <a:xfrm>
            <a:off x="7756071" y="1756550"/>
            <a:ext cx="1732763" cy="26488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>
            <a:off x="2692961" y="5307304"/>
            <a:ext cx="854436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/>
              <a:t>The grant recipient may choose any of the source documents listed, as appropriate.</a:t>
            </a:r>
          </a:p>
        </p:txBody>
      </p:sp>
      <p:sp>
        <p:nvSpPr>
          <p:cNvPr id="3" name="Down Arrow 2"/>
          <p:cNvSpPr/>
          <p:nvPr>
            <p:custDataLst>
              <p:tags r:id="rId9"/>
            </p:custDataLst>
          </p:nvPr>
        </p:nvSpPr>
        <p:spPr>
          <a:xfrm rot="14353966" flipH="1">
            <a:off x="7523893" y="4147581"/>
            <a:ext cx="205761" cy="1417514"/>
          </a:xfrm>
          <a:prstGeom prst="downArrow">
            <a:avLst>
              <a:gd name="adj1" fmla="val 6989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>
            <p:custDataLst>
              <p:tags r:id="rId10"/>
            </p:custDataLst>
          </p:nvPr>
        </p:nvSpPr>
        <p:spPr>
          <a:xfrm>
            <a:off x="596623" y="1756550"/>
            <a:ext cx="10698480" cy="26488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799183097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7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2757" y="311513"/>
            <a:ext cx="10107386" cy="109401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2400"/>
              </a:spcAft>
            </a:pPr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Documentation Example </a:t>
            </a:r>
            <a:br>
              <a:rPr lang="en-US"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Employed in the 1</a:t>
            </a:r>
            <a:r>
              <a:rPr lang="en-US" sz="3600" baseline="30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36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Quarter after Ex</a:t>
            </a:r>
            <a:r>
              <a:rPr lang="en-US" sz="4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endParaRPr lang="en-US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9391650" y="6356351"/>
            <a:ext cx="1276350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t>18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96623" y="1762295"/>
            <a:ext cx="10698480" cy="2544142"/>
          </a:xfrm>
          <a:prstGeom prst="rect">
            <a:avLst/>
          </a:prstGeom>
        </p:spPr>
      </p:pic>
      <p:sp>
        <p:nvSpPr>
          <p:cNvPr id="10" name="Rectangle 9"/>
          <p:cNvSpPr/>
          <p:nvPr>
            <p:custDataLst>
              <p:tags r:id="rId7"/>
            </p:custDataLst>
          </p:nvPr>
        </p:nvSpPr>
        <p:spPr>
          <a:xfrm>
            <a:off x="9391651" y="1756550"/>
            <a:ext cx="1903452" cy="26488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>
            <p:custDataLst>
              <p:tags r:id="rId8"/>
            </p:custDataLst>
          </p:nvPr>
        </p:nvSpPr>
        <p:spPr>
          <a:xfrm>
            <a:off x="3384053" y="5413089"/>
            <a:ext cx="555321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/>
              <a:t>Program specific parameters may apply in some cases. </a:t>
            </a:r>
          </a:p>
        </p:txBody>
      </p:sp>
      <p:sp>
        <p:nvSpPr>
          <p:cNvPr id="15" name="Down Arrow 14"/>
          <p:cNvSpPr/>
          <p:nvPr>
            <p:custDataLst>
              <p:tags r:id="rId9"/>
            </p:custDataLst>
          </p:nvPr>
        </p:nvSpPr>
        <p:spPr>
          <a:xfrm rot="14353966" flipH="1">
            <a:off x="9122105" y="4200473"/>
            <a:ext cx="205761" cy="1417514"/>
          </a:xfrm>
          <a:prstGeom prst="downArrow">
            <a:avLst>
              <a:gd name="adj1" fmla="val 6989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>
            <p:custDataLst>
              <p:tags r:id="rId10"/>
            </p:custDataLst>
          </p:nvPr>
        </p:nvSpPr>
        <p:spPr>
          <a:xfrm>
            <a:off x="596623" y="1756550"/>
            <a:ext cx="10698480" cy="26488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2387445081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19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Key Points – Reporting Requirements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367748" y="1233890"/>
            <a:ext cx="4987639" cy="4955774"/>
          </a:xfrm>
        </p:spPr>
        <p:txBody>
          <a:bodyPr/>
          <a:lstStyle/>
          <a:p>
            <a:r>
              <a:rPr lang="en-US" sz="2800"/>
              <a:t>WIOA Core Programs</a:t>
            </a:r>
          </a:p>
          <a:p>
            <a:pPr lvl="1"/>
            <a:r>
              <a:rPr lang="en-US" sz="2400"/>
              <a:t>Annual Report Narrative</a:t>
            </a:r>
          </a:p>
          <a:p>
            <a:r>
              <a:rPr lang="en-US" sz="2800"/>
              <a:t>Program Specific</a:t>
            </a:r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36"/>
          <a:stretch>
            <a:fillRect/>
          </a:stretch>
        </p:blipFill>
        <p:spPr>
          <a:xfrm>
            <a:off x="282138" y="1063256"/>
            <a:ext cx="6032978" cy="5029200"/>
          </a:xfrm>
          <a:prstGeom prst="rect">
            <a:avLst/>
          </a:prstGeom>
        </p:spPr>
      </p:pic>
    </p:spTree>
    <p:custDataLst>
      <p:tags r:id="rId8"/>
    </p:custDataLst>
    <p:extLst>
      <p:ext uri="{BB962C8B-B14F-4D97-AF65-F5344CB8AC3E}">
        <p14:creationId xmlns:p14="http://schemas.microsoft.com/office/powerpoint/2010/main" val="2833361992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5FB03-888E-4898-A21E-566F5D1EB9B1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494430" y="1713420"/>
            <a:ext cx="6217920" cy="4641197"/>
          </a:xfrm>
        </p:spPr>
        <p:txBody>
          <a:bodyPr>
            <a:normAutofit/>
          </a:bodyPr>
          <a:lstStyle/>
          <a:p>
            <a:r>
              <a:rPr lang="en-US"/>
              <a:t>Overview:</a:t>
            </a:r>
            <a:br>
              <a:rPr lang="en-US"/>
            </a:br>
            <a:r>
              <a:rPr lang="en-US"/>
              <a:t>Validating Required Performance Data Submitted by DOL Grantees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685FEE7-9073-4872-AA27-FBCEF01F213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July 29, 2020</a:t>
            </a:r>
          </a:p>
        </p:txBody>
      </p:sp>
    </p:spTree>
    <p:custDataLst>
      <p:tags r:id="rId4"/>
    </p:custDataLst>
    <p:extLst>
      <p:ext uri="{BB962C8B-B14F-4D97-AF65-F5344CB8AC3E}">
        <p14:creationId xmlns:p14="http://schemas.microsoft.com/office/powerpoint/2010/main" val="2663552957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20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Key Points - Monitoring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41130209"/>
              </p:ext>
            </p:extLst>
          </p:nvPr>
        </p:nvGraphicFramePr>
        <p:xfrm>
          <a:off x="494502" y="892366"/>
          <a:ext cx="7217305" cy="5253229"/>
        </p:xfrm>
        <a:graphic>
          <a:graphicData uri="http://schemas.openxmlformats.org/drawingml/2006/diagram">
            <dgm:relIds xmlns:dgm="http://schemas.openxmlformats.org/drawingml/2006/diagram" r:dm="rId7" r:lo="rId8" r:qs="rId9" r:cs="rId10"/>
          </a:graphicData>
        </a:graphic>
      </p:graphicFrame>
      <p:pic>
        <p:nvPicPr>
          <p:cNvPr id="5" name="Picture 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600" y="1264879"/>
            <a:ext cx="4480560" cy="4480560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4149373180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21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Attachment III: References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881" y="1251856"/>
            <a:ext cx="5578319" cy="3720745"/>
          </a:xfrm>
        </p:spPr>
      </p:pic>
      <p:sp>
        <p:nvSpPr>
          <p:cNvPr id="3" name="TextBox 2"/>
          <p:cNvSpPr txBox="1"/>
          <p:nvPr>
            <p:custDataLst>
              <p:tags r:id="rId7"/>
            </p:custDataLst>
          </p:nvPr>
        </p:nvSpPr>
        <p:spPr>
          <a:xfrm>
            <a:off x="685800" y="925287"/>
            <a:ext cx="5486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TEGL 10-16, Change 1: Performance Accountability Guidance for Workforce Innovation and Opportunity Act (WIOA) Title I, Title II, Title III, and Title IV Core Programs (August 23, 2017)</a:t>
            </a:r>
          </a:p>
          <a:p>
            <a:endParaRPr lang="en-US" sz="2000"/>
          </a:p>
          <a:p>
            <a:r>
              <a:rPr lang="en-US" sz="2000"/>
              <a:t>TEGL 14-18: Aligning Performance Accountability Reporting, Definitions, and Policies Across Workforce Employment and Training Programs Administered by the U.S. Department of Labor (DOL) (March 25, 2019)</a:t>
            </a:r>
          </a:p>
          <a:p>
            <a:endParaRPr lang="en-US" sz="2000"/>
          </a:p>
          <a:p>
            <a:r>
              <a:rPr lang="en-US" sz="2000"/>
              <a:t>TEGL 7-18: Guidance for Validating Jointly Required Performance Data Submitted under the Workforce Innovation and Opportunity Act (WIOA) (December 19, 2018)</a:t>
            </a:r>
          </a:p>
          <a:p>
            <a:endParaRPr lang="en-US"/>
          </a:p>
          <a:p>
            <a:endParaRPr lang="en-US"/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869576158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D89B93-B9B9-4D91-AFEB-DF6FAA5D557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22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EE82FF-9A84-43EB-86F4-852011A1A6B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Save the Date: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A7687B-37A7-4648-AEC7-722F9CB8BA11}"/>
              </a:ext>
            </a:extLst>
          </p:cNvPr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585737" y="1137446"/>
            <a:ext cx="11081334" cy="2858821"/>
          </a:xfrm>
        </p:spPr>
        <p:txBody>
          <a:bodyPr>
            <a:normAutofit/>
          </a:bodyPr>
          <a:lstStyle/>
          <a:p>
            <a:r>
              <a:rPr lang="en-US"/>
              <a:t>Webinar – Data Integrity Technical Assistance Tool:  Quarterly Report Analysis for WIOA Titles I and III</a:t>
            </a:r>
          </a:p>
          <a:p>
            <a:pPr lvl="1"/>
            <a:r>
              <a:rPr lang="en-US"/>
              <a:t>Learn about the Employment and Training Administration’s Quarterly Report Analysis tool for WIOA Titles I and III to support state level data validation processes.</a:t>
            </a:r>
          </a:p>
          <a:p>
            <a:pPr lvl="2"/>
            <a:r>
              <a:rPr lang="en-US"/>
              <a:t>Tuesday, August 18, 2020, 1:00 PM – 2:00 PM ET</a:t>
            </a:r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1919517633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2F472-9AB8-4B1F-B82D-23D0E72F435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23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00AE65-9207-419A-84A5-7DD12BDA8812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Any 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6E04C-09C1-4820-ABBD-537C6D8FF612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Please type your question in the chat room, or press *6 to unmute your phone line. </a:t>
            </a:r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983620701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0239A-EFD5-402F-9334-E74F444BC37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24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36EE3D-A03A-4136-8E8D-E5308773107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Contact Us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EEC628-7E2F-40C6-A897-049EE29442C3}"/>
              </a:ext>
            </a:extLst>
          </p:cNvPr>
          <p:cNvSpPr>
            <a:spLocks noGrp="1"/>
          </p:cNvSpPr>
          <p:nvPr>
            <p:ph idx="1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endParaRPr lang="en-US"/>
          </a:p>
          <a:p>
            <a:pPr lvl="3"/>
            <a:r>
              <a:rPr lang="en-US" sz="4800"/>
              <a:t>ETAPerforms@dol.gov</a:t>
            </a:r>
          </a:p>
          <a:p>
            <a:pPr marL="484632" lvl="4" indent="0">
              <a:buNone/>
            </a:pPr>
            <a:endParaRPr lang="en-US"/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1097583992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39D62-3B9E-429C-8022-B738CD9EC0F1}"/>
              </a:ext>
            </a:extLst>
          </p:cNvPr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CD9FC0-8FC3-45E2-B247-7E10C8F3485B}"/>
              </a:ext>
            </a:extLst>
          </p:cNvPr>
          <p:cNvSpPr>
            <a:spLocks noGrp="1"/>
          </p:cNvSpPr>
          <p:nvPr>
            <p:ph type="body" idx="2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Need help?  Email: </a:t>
            </a:r>
            <a:r>
              <a:rPr lang="en-US">
                <a:hlinkClick/>
              </a:rPr>
              <a:t>Support@workforceGPS.org</a:t>
            </a:r>
            <a:endParaRPr lang="en-US"/>
          </a:p>
        </p:txBody>
      </p:sp>
      <p:sp>
        <p:nvSpPr>
          <p:cNvPr id="7" name="New shape"/>
          <p:cNvSpPr/>
          <p:nvPr>
            <p:custDataLst>
              <p:tags r:id="rId5"/>
            </p:custDataLst>
          </p:nvPr>
        </p:nvSpPr>
        <p:spPr>
          <a:xfrm>
            <a:off x="2698955" y="6453683"/>
            <a:ext cx="2540000" cy="3810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6"/>
              </a:rPr>
              <a:t>_</a:t>
            </a:r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844989867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F5827-80B0-4A41-9EDA-E768A3E2AE6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3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0DF715D-E369-4178-8CA1-81684719C47D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Today’s Moderator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9A418EB-75AD-44C6-8706-B14F9390C784}"/>
              </a:ext>
            </a:extLst>
          </p:cNvPr>
          <p:cNvSpPr>
            <a:spLocks noGrp="1"/>
          </p:cNvSpPr>
          <p:nvPr>
            <p:ph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/>
              <a:t>Cesar Villanueva</a:t>
            </a:r>
          </a:p>
          <a:p>
            <a:pPr lvl="1"/>
            <a:r>
              <a:rPr lang="en-US"/>
              <a:t>Workforce Analyst</a:t>
            </a:r>
          </a:p>
          <a:p>
            <a:pPr lvl="2"/>
            <a:r>
              <a:rPr lang="en-US"/>
              <a:t>U. S. Department of Labor</a:t>
            </a:r>
          </a:p>
          <a:p>
            <a:pPr lvl="2"/>
            <a:r>
              <a:rPr lang="en-US"/>
              <a:t>Employment and Training Administration</a:t>
            </a:r>
          </a:p>
        </p:txBody>
      </p:sp>
      <p:pic>
        <p:nvPicPr>
          <p:cNvPr id="7" name="Picture Placeholder 5"/>
          <p:cNvPicPr>
            <a:picLocks noGrp="1" noChangeAspect="1"/>
          </p:cNvPicPr>
          <p:nvPr>
            <p:ph type="pic" sz="quarter" idx="13"/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0000"/>
          <a:stretch>
            <a:fillRect/>
          </a:stretch>
        </p:blipFill>
        <p:spPr>
          <a:prstGeom prst="round2DiagRect">
            <a:avLst>
              <a:gd name="adj1" fmla="val 16667"/>
              <a:gd name="adj2" fmla="val 0"/>
            </a:avLst>
          </a:prstGeom>
        </p:spPr>
      </p:pic>
    </p:spTree>
    <p:custDataLst>
      <p:tags r:id="rId8"/>
    </p:custDataLst>
    <p:extLst>
      <p:ext uri="{BB962C8B-B14F-4D97-AF65-F5344CB8AC3E}">
        <p14:creationId xmlns:p14="http://schemas.microsoft.com/office/powerpoint/2010/main" val="404930690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0BA221-3FF2-4CDA-BE6F-6F5CDFE4871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EED5D4-778F-418B-8852-DBFAE2D24571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Today’s Speakers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0495AA4-C5F4-4FBE-BCE8-903A6E054E5D}"/>
              </a:ext>
            </a:extLst>
          </p:cNvPr>
          <p:cNvSpPr>
            <a:spLocks noGrp="1"/>
          </p:cNvSpPr>
          <p:nvPr>
            <p:ph sz="half" idx="15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Toquir Ahmed</a:t>
            </a:r>
          </a:p>
          <a:p>
            <a:pPr lvl="1"/>
            <a:r>
              <a:rPr lang="en-US"/>
              <a:t>Workforce Analyst</a:t>
            </a:r>
          </a:p>
          <a:p>
            <a:pPr lvl="2"/>
            <a:r>
              <a:rPr lang="en-US"/>
              <a:t>U. S. Department of Labor</a:t>
            </a:r>
          </a:p>
          <a:p>
            <a:pPr lvl="2"/>
            <a:r>
              <a:rPr lang="en-US"/>
              <a:t>Employment and Training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ED0D9-11B9-41BB-B610-727CD264CD48}"/>
              </a:ext>
            </a:extLst>
          </p:cNvPr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/>
              <a:t>Christina Eckenroth</a:t>
            </a:r>
          </a:p>
          <a:p>
            <a:pPr lvl="1"/>
            <a:r>
              <a:rPr lang="en-US"/>
              <a:t>Workforce Analyst</a:t>
            </a:r>
          </a:p>
          <a:p>
            <a:pPr lvl="2"/>
            <a:r>
              <a:rPr lang="en-US"/>
              <a:t>U. S. Department of Labor</a:t>
            </a:r>
          </a:p>
          <a:p>
            <a:pPr lvl="2"/>
            <a:r>
              <a:rPr lang="en-US"/>
              <a:t>Employment and Training Administration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6"/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2" b="6932"/>
          <a:stretch>
            <a:fillRect/>
          </a:stretch>
        </p:blipFill>
        <p:spPr/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DC4EBE-0A00-492E-9CD3-CBE1F6F1C0AF}"/>
              </a:ext>
            </a:extLst>
          </p:cNvPr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/>
              <a:t>Robert Hoekstra</a:t>
            </a:r>
          </a:p>
          <a:p>
            <a:pPr lvl="1"/>
            <a:r>
              <a:rPr lang="en-US"/>
              <a:t>Program Analyst</a:t>
            </a:r>
          </a:p>
          <a:p>
            <a:pPr lvl="2"/>
            <a:r>
              <a:rPr lang="en-US"/>
              <a:t>U. S. Department of Labor</a:t>
            </a:r>
          </a:p>
          <a:p>
            <a:pPr lvl="2"/>
            <a:r>
              <a:rPr lang="en-US"/>
              <a:t>Employment and Training Administration</a:t>
            </a:r>
          </a:p>
        </p:txBody>
      </p:sp>
      <p:pic>
        <p:nvPicPr>
          <p:cNvPr id="11" name="Picture Placeholder 4"/>
          <p:cNvPicPr>
            <a:picLocks noGrp="1" noChangeAspect="1"/>
          </p:cNvPicPr>
          <p:nvPr>
            <p:ph type="pic" sz="quarter" idx="14"/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13"/>
            <p:custDataLst>
              <p:tags r:id="rId1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" b="1359"/>
          <a:stretch>
            <a:fillRect/>
          </a:stretch>
        </p:blipFill>
        <p:spPr/>
      </p:pic>
    </p:spTree>
    <p:custDataLst>
      <p:tags r:id="rId13"/>
    </p:custDataLst>
    <p:extLst>
      <p:ext uri="{BB962C8B-B14F-4D97-AF65-F5344CB8AC3E}">
        <p14:creationId xmlns:p14="http://schemas.microsoft.com/office/powerpoint/2010/main" val="1124463725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16"/>
          <a:stretch>
            <a:fillRect/>
          </a:stretch>
        </p:blipFill>
        <p:spPr>
          <a:xfrm>
            <a:off x="7306453" y="963007"/>
            <a:ext cx="4251563" cy="52076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97" y="958059"/>
            <a:ext cx="6949440" cy="521260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913AE7-DBB9-4F3E-9CF6-D8D59C8DF09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5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714ADB-9C83-40AA-9DB6-1C88CFE957C9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/>
              <a:t>Today’s 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28BE99-4887-4C69-AC8A-44480A1AFA7E}"/>
              </a:ext>
            </a:extLst>
          </p:cNvPr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112730" y="1676516"/>
            <a:ext cx="5271948" cy="2743201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Overview</a:t>
            </a:r>
          </a:p>
          <a:p>
            <a:r>
              <a:rPr lang="en-US" sz="4400">
                <a:solidFill>
                  <a:schemeClr val="bg1"/>
                </a:solidFill>
              </a:rPr>
              <a:t>Key Points</a:t>
            </a:r>
          </a:p>
          <a:p>
            <a:r>
              <a:rPr lang="en-US" sz="4400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4" name="Rectangle 3"/>
          <p:cNvSpPr/>
          <p:nvPr>
            <p:custDataLst>
              <p:tags r:id="rId10"/>
            </p:custDataLst>
          </p:nvPr>
        </p:nvSpPr>
        <p:spPr>
          <a:xfrm>
            <a:off x="701497" y="958059"/>
            <a:ext cx="10856519" cy="521260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409103388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03" y="1483962"/>
            <a:ext cx="6877547" cy="4023360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6E5AE-23BD-49EE-ABC8-B1F84CC28EE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EED7B-1CC4-483E-BE42-D24C9444940B}"/>
              </a:ext>
            </a:extLst>
          </p:cNvPr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410635" y="3744564"/>
            <a:ext cx="6553200" cy="1453972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>
                <a:solidFill>
                  <a:schemeClr val="bg1"/>
                </a:solidFill>
              </a:rPr>
              <a:t>Data Validation Guidance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>
                <a:solidFill>
                  <a:schemeClr val="bg1"/>
                </a:solidFill>
              </a:rPr>
              <a:t>DOL-Specific Guidance</a:t>
            </a:r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315891953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F0EF2C-3A2F-4574-9ADA-DB6B349F743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BD6836-E073-4AED-A963-B55A7CAB8C69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Overview – Data Validation Guidance/DOL-Specific Guidance</a:t>
            </a:r>
          </a:p>
        </p:txBody>
      </p:sp>
      <p:sp>
        <p:nvSpPr>
          <p:cNvPr id="2" name="Rectangle 1"/>
          <p:cNvSpPr/>
          <p:nvPr>
            <p:custDataLst>
              <p:tags r:id="rId5"/>
            </p:custDataLst>
          </p:nvPr>
        </p:nvSpPr>
        <p:spPr>
          <a:xfrm>
            <a:off x="1089784" y="1059744"/>
            <a:ext cx="2710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WIOA</a:t>
            </a:r>
            <a:r>
              <a:rPr lang="en-US" sz="2000" b="1">
                <a:solidFill>
                  <a:schemeClr val="accent2"/>
                </a:solidFill>
              </a:rPr>
              <a:t> </a:t>
            </a:r>
            <a:r>
              <a:rPr lang="en-US" sz="2000" b="1" i="1">
                <a:solidFill>
                  <a:schemeClr val="accent2"/>
                </a:solidFill>
              </a:rPr>
              <a:t>section 116(d)(5) </a:t>
            </a:r>
            <a:endParaRPr lang="en-US" sz="2000">
              <a:solidFill>
                <a:schemeClr val="accent2"/>
              </a:solidFill>
            </a:endParaRPr>
          </a:p>
        </p:txBody>
      </p:sp>
      <p:pic>
        <p:nvPicPr>
          <p:cNvPr id="8" name="Picture 3" descr="C:\Users\John.LeMaster\AppData\Local\Microsoft\Windows\Temporary Internet Files\Content.IE5\JSWGO49T\Seal_of_the_United_States_Department_of_Labor.svg[1]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6892" y="2611082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John.LeMaster\AppData\Local\Microsoft\Windows\Temporary Internet Files\Content.IE5\JSWGO49T\dept_of_ed_small[1].pn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414" y="1100343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>
            <p:custDataLst>
              <p:tags r:id="rId10"/>
            </p:custDataLst>
          </p:nvPr>
        </p:nvSpPr>
        <p:spPr>
          <a:xfrm>
            <a:off x="4886261" y="2698931"/>
            <a:ext cx="12883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TEGL 7-18 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3620328" y="3117889"/>
            <a:ext cx="4114800" cy="153888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1600" b="1" i="1">
              <a:solidFill>
                <a:schemeClr val="bg1"/>
              </a:solidFill>
            </a:endParaRPr>
          </a:p>
          <a:p>
            <a:pPr algn="ctr"/>
            <a:r>
              <a:rPr lang="en-US" sz="2000" b="1" i="1">
                <a:solidFill>
                  <a:schemeClr val="bg1"/>
                </a:solidFill>
              </a:rPr>
              <a:t>ETA</a:t>
            </a:r>
          </a:p>
          <a:p>
            <a:pPr algn="ctr"/>
            <a:r>
              <a:rPr lang="en-US" sz="2000" b="1" i="1">
                <a:solidFill>
                  <a:schemeClr val="bg1"/>
                </a:solidFill>
              </a:rPr>
              <a:t>OCTAE</a:t>
            </a:r>
          </a:p>
          <a:p>
            <a:pPr algn="ctr"/>
            <a:r>
              <a:rPr lang="en-US" sz="2000" b="1" i="1">
                <a:solidFill>
                  <a:schemeClr val="bg1"/>
                </a:solidFill>
              </a:rPr>
              <a:t>RSA</a:t>
            </a:r>
          </a:p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>
            <p:custDataLst>
              <p:tags r:id="rId12"/>
            </p:custDataLst>
          </p:nvPr>
        </p:nvSpPr>
        <p:spPr>
          <a:xfrm>
            <a:off x="6748768" y="4789435"/>
            <a:ext cx="4114800" cy="147732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b="1" i="1"/>
          </a:p>
          <a:p>
            <a:endParaRPr lang="en-US" sz="1050" b="1" i="1"/>
          </a:p>
          <a:p>
            <a:pPr algn="ctr"/>
            <a:r>
              <a:rPr lang="en-US" sz="2000" b="1" i="1">
                <a:solidFill>
                  <a:schemeClr val="bg1"/>
                </a:solidFill>
              </a:rPr>
              <a:t>DOL-Specific Guidance</a:t>
            </a:r>
          </a:p>
          <a:p>
            <a:pPr algn="ctr"/>
            <a:r>
              <a:rPr lang="en-US" sz="2000" b="1" i="1">
                <a:solidFill>
                  <a:schemeClr val="bg1"/>
                </a:solidFill>
              </a:rPr>
              <a:t>DOL Grantees Only</a:t>
            </a:r>
          </a:p>
          <a:p>
            <a:pPr algn="ctr"/>
            <a:endParaRPr lang="en-US" b="1" i="1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>
            <p:custDataLst>
              <p:tags r:id="rId13"/>
            </p:custDataLst>
          </p:nvPr>
        </p:nvSpPr>
        <p:spPr>
          <a:xfrm>
            <a:off x="8273474" y="4389325"/>
            <a:ext cx="14181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TEGL 23-19 </a:t>
            </a:r>
            <a:endParaRPr lang="en-US" sz="2000">
              <a:solidFill>
                <a:schemeClr val="accent2"/>
              </a:solidFill>
            </a:endParaRPr>
          </a:p>
        </p:txBody>
      </p:sp>
      <p:cxnSp>
        <p:nvCxnSpPr>
          <p:cNvPr id="19" name="Curved Connector 18"/>
          <p:cNvCxnSpPr/>
          <p:nvPr>
            <p:custDataLst>
              <p:tags r:id="rId14"/>
            </p:custDataLst>
          </p:nvPr>
        </p:nvCxnSpPr>
        <p:spPr>
          <a:xfrm>
            <a:off x="2428568" y="3224981"/>
            <a:ext cx="1002890" cy="924232"/>
          </a:xfrm>
          <a:prstGeom prst="curvedConnector3">
            <a:avLst>
              <a:gd name="adj1" fmla="val -79412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>
            <p:custDataLst>
              <p:tags r:id="rId15"/>
            </p:custDataLst>
          </p:nvPr>
        </p:nvCxnSpPr>
        <p:spPr>
          <a:xfrm>
            <a:off x="5530411" y="4897593"/>
            <a:ext cx="1002890" cy="924232"/>
          </a:xfrm>
          <a:prstGeom prst="curvedConnector3">
            <a:avLst>
              <a:gd name="adj1" fmla="val -79412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/>
          <p:cNvPicPr>
            <a:picLocks noGrp="1" noChangeAspect="1"/>
          </p:cNvPicPr>
          <p:nvPr>
            <p:ph sz="half" idx="2"/>
            <p:custDataLst>
              <p:tags r:id="rId1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26" y="1499549"/>
            <a:ext cx="4501662" cy="1463040"/>
          </a:xfrm>
          <a:ln w="28575">
            <a:solidFill>
              <a:schemeClr val="accent2"/>
            </a:solidFill>
          </a:ln>
        </p:spPr>
      </p:pic>
    </p:spTree>
    <p:custDataLst>
      <p:tags r:id="rId18"/>
    </p:custDataLst>
    <p:extLst>
      <p:ext uri="{BB962C8B-B14F-4D97-AF65-F5344CB8AC3E}">
        <p14:creationId xmlns:p14="http://schemas.microsoft.com/office/powerpoint/2010/main" val="446202047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6E5AE-23BD-49EE-ABC8-B1F84CC28EE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82E2C5-9465-4D62-9D11-434910C088F2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Key Points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89" y="1276261"/>
            <a:ext cx="6443287" cy="4297680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custDataLst>
      <p:tags r:id="rId7"/>
    </p:custDataLst>
    <p:extLst>
      <p:ext uri="{BB962C8B-B14F-4D97-AF65-F5344CB8AC3E}">
        <p14:creationId xmlns:p14="http://schemas.microsoft.com/office/powerpoint/2010/main" val="950515962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9" y="988431"/>
            <a:ext cx="10219760" cy="521208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F0EF2C-3A2F-4574-9ADA-DB6B349F743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58B7785-F6D6-45F8-833E-07BD84680091}" type="slidenum">
              <a:rPr lang="en-US" smtClean="0"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BD6836-E073-4AED-A963-B55A7CAB8C69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/>
              <a:t>Key Points - General Info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B89379-CC2D-4E48-8ADF-B69AB282013D}"/>
              </a:ext>
            </a:extLst>
          </p:cNvPr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805866" y="1432193"/>
            <a:ext cx="6222023" cy="3855905"/>
          </a:xfrm>
        </p:spPr>
        <p:txBody>
          <a:bodyPr/>
          <a:lstStyle/>
          <a:p>
            <a:r>
              <a:rPr lang="en-US"/>
              <a:t>Based on TEGL 7-18: Guidance for Validating Jointly Required Performance Data Submitted under the Workforce Innovation and Opportunity Act (WIOA) (December 19, 2018) </a:t>
            </a:r>
          </a:p>
          <a:p>
            <a:r>
              <a:rPr lang="en-US"/>
              <a:t>Addresses specifics for title I, III, and DOL programs</a:t>
            </a:r>
          </a:p>
          <a:p>
            <a:r>
              <a:rPr lang="en-US"/>
              <a:t>Encouraged for many programs</a:t>
            </a:r>
          </a:p>
          <a:p>
            <a:endParaRPr lang="en-US"/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172457471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PRESENTER_SHAPEINFO" val="&lt;ThreeDShapeInfo&gt;&lt;uuid val=&quot;{939a73a6-edca-41ae-8372-c0b241dd77f2}&quot; /&gt;&lt;isInvalidForFieldText val=&quot;0&quot; /&gt;&lt;Image&gt;&lt;filename val=&quot;E:\breeze\content\14339732\1998600295-1\input\breezo\data\asimages\{939a73a6-edca-41ae-8372-c0b241dd77f2}.png&quot; /&gt;&lt;left val=&quot;0&quot; /&gt;&lt;top val=&quot;0&quot; /&gt;&lt;width val=&quot;653&quot; /&gt;&lt;height val=&quot;720&quot; /&gt;&lt;hasText val=&quot;1&quot; /&gt;&lt;/Image&gt;&lt;/ThreeDShapeInfo&gt;"/>
</p:tagLst>
</file>

<file path=ppt/tags/tag10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100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01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02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03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104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1&quot; /&gt;&lt;/TableIndex&gt;&lt;/ShapeTextInfo&gt;"/>
</p:tagLst>
</file>

<file path=ppt/tags/tag105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19&quot; /&gt;&lt;lineCharCount val=&quot;9&quot; /&gt;&lt;lineCharCount val=&quot;13&quot; /&gt;&lt;lineCharCount val=&quot;6&quot; /&gt;&lt;lineCharCount val=&quot;5&quot; /&gt;&lt;/TableIndex&gt;&lt;/ShapeTextInfo&gt;"/>
</p:tagLst>
</file>

<file path=ppt/tags/tag106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07.xml><?xml version="1.0" encoding="utf-8"?>
<p:tagLst xmlns:p="http://schemas.openxmlformats.org/presentationml/2006/main">
  <p:tag name="PRESENTER_SHAPEINFO" val="&lt;ThreeDShapeInfo&gt;&lt;uuid val=&quot;{01b7b247-b9ea-46b3-8fc2-1224af23b7bd}&quot; /&gt;&lt;isInvalidForFieldText val=&quot;0&quot; /&gt;&lt;Image&gt;&lt;filename val=&quot;E:\breeze\content\14339732\1998600295-1\input\breezo\data\asimages\{01b7b247-b9ea-46b3-8fc2-1224af23b7bd}.png&quot; /&gt;&lt;left val=&quot;1010&quot; /&gt;&lt;top val=&quot;659&quot; /&gt;&lt;width val=&quot;147&quot; /&gt;&lt;height val=&quot;51&quot; /&gt;&lt;hasText val=&quot;1&quot; /&gt;&lt;/Image&gt;&lt;/ThreeDShapeInfo&gt;"/>
</p:tagLst>
</file>

<file path=ppt/tags/tag108.xml><?xml version="1.0" encoding="utf-8"?>
<p:tagLst xmlns:p="http://schemas.openxmlformats.org/presentationml/2006/main">
  <p:tag name="PRESENTER_SHAPEINFO" val="&lt;ThreeDShapeInfo&gt;&lt;uuid val=&quot;{b43dcabb-eaeb-44e0-a7ed-f2352da75f22}&quot; /&gt;&lt;isInvalidForFieldText val=&quot;0&quot; /&gt;&lt;Image&gt;&lt;filename val=&quot;E:\breeze\content\14339732\1998600295-1\input\breezo\data\asimages\{b43dcabb-eaeb-44e0-a7ed-f2352da75f22}.png&quot; /&gt;&lt;left val=&quot;34&quot; /&gt;&lt;top val=&quot;675&quot; /&gt;&lt;width val=&quot;226&quot; /&gt;&lt;height val=&quot;21&quot; /&gt;&lt;hasText val=&quot;1&quot; /&gt;&lt;/Image&gt;&lt;/ThreeDShapeInfo&gt;"/>
</p:tagLst>
</file>

<file path=ppt/tags/tag109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1998600295-1\input\breezo\data\asimages\{09f60d88-3575-4b1d-b32c-5ba8e5039e33}.png&quot; /&gt;&lt;left val=&quot;1184&quot; /&gt;&lt;top val=&quot;594&quot; /&gt;&lt;width val=&quot;95&quot; /&gt;&lt;height val=&quot;126&quot; /&gt;&lt;hasText val=&quot;1&quot; /&gt;&lt;/Image&gt;&lt;/ThreeDShapeInfo&gt;"/>
</p:tagLst>
</file>

<file path=ppt/tags/tag11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10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11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12.xml><?xml version="1.0" encoding="utf-8"?>
<p:tagLst xmlns:p="http://schemas.openxmlformats.org/presentationml/2006/main">
  <p:tag name="PRESENTER_SHAPEINFO" val="&lt;ThreeDShapeInfo&gt;&lt;uuid val=&quot;{483bbb52-0dc4-45e1-8f79-4db72f352425}&quot; /&gt;&lt;isInvalidForFieldText val=&quot;0&quot; /&gt;&lt;Image&gt;&lt;filename val=&quot;E:\breeze\content\14339732\1998600295-1\input\breezo\data\asimages\{483bbb52-0dc4-45e1-8f79-4db72f352425}.png&quot; /&gt;&lt;left val=&quot;0&quot; /&gt;&lt;top val=&quot;89&quot; /&gt;&lt;width val=&quot;1280&quot; /&gt;&lt;height val=&quot;5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13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1998600295-1\input\breezo\data\asimages\{99f272de-f1e9-460d-9cb0-61d84072cee7}.png&quot; /&gt;&lt;left val=&quot;0&quot; /&gt;&lt;top val=&quot;0&quot; /&gt;&lt;width val=&quot;84&quot; /&gt;&lt;height val=&quot;132&quot; /&gt;&lt;hasText val=&quot;1&quot; /&gt;&lt;/Image&gt;&lt;/ThreeDShapeInfo&gt;"/>
</p:tagLst>
</file>

<file path=ppt/tags/tag114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15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16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17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118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19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19&quot; /&gt;&lt;lineCharCount val=&quot;9&quot; /&gt;&lt;lineCharCount val=&quot;13&quot; /&gt;&lt;lineCharCount val=&quot;6&quot; /&gt;&lt;lineCharCount val=&quot;5&quot; /&gt;&lt;/TableIndex&gt;&lt;/ShapeTextInfo&gt;"/>
</p:tagLst>
</file>

<file path=ppt/tags/tag12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1998600295-1\input\breezo\data\asimages\{01820bb0-8f41-41d9-92dd-8af27a0d34f3}.png&quot; /&gt;&lt;left val=&quot;628&quot; /&gt;&lt;top val=&quot;0&quot; /&gt;&lt;width val=&quot;652&quot; /&gt;&lt;height val=&quot;720&quot; /&gt;&lt;hasText val=&quot;1&quot; /&gt;&lt;/Image&gt;&lt;/ThreeDShapeInfo&gt;"/>
</p:tagLst>
</file>

<file path=ppt/tags/tag120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21.xml><?xml version="1.0" encoding="utf-8"?>
<p:tagLst xmlns:p="http://schemas.openxmlformats.org/presentationml/2006/main">
  <p:tag name="PRESENTER_SHAPEINFO" val="&lt;ThreeDShapeInfo&gt;&lt;uuid val=&quot;{0108f911-131f-4ed1-b271-9b0e1fc5de82}&quot; /&gt;&lt;isInvalidForFieldText val=&quot;0&quot; /&gt;&lt;Image&gt;&lt;filename val=&quot;E:\breeze\content\14339732\1998600295-1\input\breezo\data\asimages\{0108f911-131f-4ed1-b271-9b0e1fc5de82}.png&quot; /&gt;&lt;left val=&quot;6&quot; /&gt;&lt;top val=&quot;30&quot; /&gt;&lt;width val=&quot;36&quot; /&gt;&lt;height val=&quot;36&quot; /&gt;&lt;hasText val=&quot;1&quot; /&gt;&lt;/Image&gt;&lt;/ThreeDShapeInfo&gt;"/>
</p:tagLst>
</file>

<file path=ppt/tags/tag122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123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7&quot; /&gt;&lt;/TableIndex&gt;&lt;/ShapeTextInfo&gt;"/>
</p:tagLst>
</file>

<file path=ppt/tags/tag124.xml><?xml version="1.0" encoding="utf-8"?>
<p:tagLst xmlns:p="http://schemas.openxmlformats.org/presentationml/2006/main">
  <p:tag name="PRESENTER_SHAPETEXTINFO" val="&lt;ShapeTextInfo&gt;&lt;TableIndex row=&quot;-1&quot; col=&quot;-1&quot;&gt;&lt;linesCount val=&quot;3&quot; /&gt;&lt;lineCharCount val=&quot;17&quot; /&gt;&lt;lineCharCount val=&quot;24&quot; /&gt;&lt;lineCharCount val=&quot;10&quot; /&gt;&lt;/TableIndex&gt;&lt;/ShapeTextInfo&gt;"/>
</p:tagLst>
</file>

<file path=ppt/tags/tag125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26.xml><?xml version="1.0" encoding="utf-8"?>
<p:tagLst xmlns:p="http://schemas.openxmlformats.org/presentationml/2006/main">
  <p:tag name="PRESENTER_SHAPEINFO" val="&lt;ThreeDShapeInfo&gt;&lt;uuid val=&quot;{98fec651-8d7f-462a-8035-f41c033e2d57}&quot; /&gt;&lt;isInvalidForFieldText val=&quot;0&quot; /&gt;&lt;Image&gt;&lt;filename val=&quot;E:\breeze\content\14339732\1998600295-1\input\breezo\data\asimages\{98fec651-8d7f-462a-8035-f41c033e2d57}.png&quot; /&gt;&lt;left val=&quot;6&quot; /&gt;&lt;top val=&quot;30&quot; /&gt;&lt;width val=&quot;36&quot; /&gt;&lt;height val=&quot;36&quot; /&gt;&lt;hasText val=&quot;1&quot; /&gt;&lt;/Image&gt;&lt;/ThreeDShapeInfo&gt;"/>
</p:tagLst>
</file>

<file path=ppt/tags/tag127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128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4&quot; /&gt;&lt;/TableIndex&gt;&lt;/ShapeTextInfo&gt;"/>
</p:tagLst>
</file>

<file path=ppt/tags/tag129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26&quot; /&gt;&lt;/TableIndex&gt;&lt;/ShapeTextInfo&gt;"/>
</p:tagLst>
</file>

<file path=ppt/tags/tag13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30.xml><?xml version="1.0" encoding="utf-8"?>
<p:tagLst xmlns:p="http://schemas.openxmlformats.org/presentationml/2006/main">
  <p:tag name="PRESENTER_SHAPETEXTINFO" val="&lt;ShapeTextInfo&gt;&lt;TableIndex row=&quot;-1&quot; col=&quot;-1&quot;&gt;&lt;linesCount val=&quot;2&quot; /&gt;&lt;lineCharCount val=&quot;29&quot; /&gt;&lt;lineCharCount val=&quot;30&quot; /&gt;&lt;/TableIndex&gt;&lt;/ShapeTextInfo&gt;"/>
</p:tagLst>
</file>

<file path=ppt/tags/tag131.xml><?xml version="1.0" encoding="utf-8"?>
<p:tagLst xmlns:p="http://schemas.openxmlformats.org/presentationml/2006/main">
  <p:tag name="PRESENTER_SHAPETEXTINFO" val="&lt;ShapeTextInfo&gt;&lt;TableIndex row=&quot;-1&quot; col=&quot;-1&quot;&gt;&lt;linesCount val=&quot;2&quot; /&gt;&lt;lineCharCount val=&quot;41&quot; /&gt;&lt;lineCharCount val=&quot;28&quot; /&gt;&lt;/TableIndex&gt;&lt;/ShapeTextInfo&gt;"/>
</p:tagLst>
</file>

<file path=ppt/tags/tag132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33.xml><?xml version="1.0" encoding="utf-8"?>
<p:tagLst xmlns:p="http://schemas.openxmlformats.org/presentationml/2006/main">
  <p:tag name="PRESENTER_SHAPEINFO" val="&lt;ThreeDShapeInfo&gt;&lt;uuid val=&quot;{b6431ed4-7c3a-472a-b597-4aa0b648e85e}&quot; /&gt;&lt;isInvalidForFieldText val=&quot;0&quot; /&gt;&lt;Image&gt;&lt;filename val=&quot;E:\breeze\content\14339732\1998600295-1\input\breezo\data\asimages\{b6431ed4-7c3a-472a-b597-4aa0b648e85e}.png&quot; /&gt;&lt;left val=&quot;132&quot; /&gt;&lt;top val=&quot;92&quot; /&gt;&lt;width val=&quot;1147&quot; /&gt;&lt;height val=&quot;562&quot; /&gt;&lt;hasText val=&quot;1&quot; /&gt;&lt;/Image&gt;&lt;/ThreeDShapeInfo&gt;"/>
</p:tagLst>
</file>

<file path=ppt/tags/tag134.xml><?xml version="1.0" encoding="utf-8"?>
<p:tagLst xmlns:p="http://schemas.openxmlformats.org/presentationml/2006/main">
  <p:tag name="PRESENTER_SHAPEINFO" val="&lt;ThreeDShapeInfo&gt;&lt;uuid val=&quot;{5e190cf6-6549-4e77-b9c9-5f835b9f63ff}&quot; /&gt;&lt;isInvalidForFieldText val=&quot;0&quot; /&gt;&lt;Image&gt;&lt;filename val=&quot;E:\breeze\content\14339732\1998600295-1\input\breezo\data\asimages\{5e190cf6-6549-4e77-b9c9-5f835b9f63ff}.png&quot; /&gt;&lt;left val=&quot;8&quot; /&gt;&lt;top val=&quot;30&quot; /&gt;&lt;width val=&quot;37&quot; /&gt;&lt;height val=&quot;37&quot; /&gt;&lt;hasText val=&quot;1&quot; /&gt;&lt;/Image&gt;&lt;/ThreeDShapeInfo&gt;"/>
</p:tagLst>
</file>

<file path=ppt/tags/tag135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136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8&quot; /&gt;&lt;/TableIndex&gt;&lt;/ShapeTextInfo&gt;"/>
</p:tagLst>
</file>

<file path=ppt/tags/tag137.xml><?xml version="1.0" encoding="utf-8"?>
<p:tagLst xmlns:p="http://schemas.openxmlformats.org/presentationml/2006/main">
  <p:tag name="PRESENTER_SHAPETEXTINFO" val="&lt;ShapeTextInfo&gt;&lt;TableIndex row=&quot;-1&quot; col=&quot;-1&quot;&gt;&lt;linesCount val=&quot;2&quot; /&gt;&lt;lineCharCount val=&quot;47&quot; /&gt;&lt;lineCharCount val=&quot;89&quot; /&gt;&lt;/TableIndex&gt;&lt;/ShapeTextInfo&gt;"/>
</p:tagLst>
</file>

<file path=ppt/tags/tag138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39.xml><?xml version="1.0" encoding="utf-8"?>
<p:tagLst xmlns:p="http://schemas.openxmlformats.org/presentationml/2006/main">
  <p:tag name="PRESENTER_SHAPEINFO" val="&lt;ThreeDShapeInfo&gt;&lt;uuid val=&quot;{074fcb3e-6d67-4d72-8ef8-fe08257e3d74}&quot; /&gt;&lt;isInvalidForFieldText val=&quot;0&quot; /&gt;&lt;Image&gt;&lt;filename val=&quot;E:\breeze\content\14339732\1998600295-1\input\breezo\data\asimages\{074fcb3e-6d67-4d72-8ef8-fe08257e3d74}.png&quot; /&gt;&lt;left val=&quot;1010&quot; /&gt;&lt;top val=&quot;659&quot; /&gt;&lt;width val=&quot;147&quot; /&gt;&lt;height val=&quot;51&quot; /&gt;&lt;hasText val=&quot;1&quot; /&gt;&lt;/Image&gt;&lt;/ThreeDShapeInfo&gt;"/>
</p:tagLst>
</file>

<file path=ppt/tags/tag14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40.xml><?xml version="1.0" encoding="utf-8"?>
<p:tagLst xmlns:p="http://schemas.openxmlformats.org/presentationml/2006/main">
  <p:tag name="PRESENTER_SHAPEINFO" val="&lt;ThreeDShapeInfo&gt;&lt;uuid val=&quot;{63700420-2c2b-42eb-bc1b-791f1403cec9}&quot; /&gt;&lt;isInvalidForFieldText val=&quot;0&quot; /&gt;&lt;Image&gt;&lt;filename val=&quot;E:\breeze\content\14339732\1998600295-1\input\breezo\data\asimages\{63700420-2c2b-42eb-bc1b-791f1403cec9}.png&quot; /&gt;&lt;left val=&quot;34&quot; /&gt;&lt;top val=&quot;675&quot; /&gt;&lt;width val=&quot;226&quot; /&gt;&lt;height val=&quot;21&quot; /&gt;&lt;hasText val=&quot;1&quot; /&gt;&lt;/Image&gt;&lt;/ThreeDShapeInfo&gt;"/>
</p:tagLst>
</file>

<file path=ppt/tags/tag141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1998600295-1\input\breezo\data\asimages\{ea6da9ba-d9d6-4f7e-8141-e3dee425fa6b}.png&quot; /&gt;&lt;left val=&quot;1184&quot; /&gt;&lt;top val=&quot;594&quot; /&gt;&lt;width val=&quot;95&quot; /&gt;&lt;height val=&quot;126&quot; /&gt;&lt;hasText val=&quot;1&quot; /&gt;&lt;/Image&gt;&lt;/ThreeDShapeInfo&gt;"/>
</p:tagLst>
</file>

<file path=ppt/tags/tag142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43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44.xml><?xml version="1.0" encoding="utf-8"?>
<p:tagLst xmlns:p="http://schemas.openxmlformats.org/presentationml/2006/main">
  <p:tag name="PRESENTER_SHAPEINFO" val="&lt;ThreeDShapeInfo&gt;&lt;uuid val=&quot;{8780e8c7-c4fe-4a80-8149-0c9b82477067}&quot; /&gt;&lt;isInvalidForFieldText val=&quot;0&quot; /&gt;&lt;Image&gt;&lt;filename val=&quot;E:\breeze\content\14339732\1998600295-1\input\breezo\data\asimages\{8780e8c7-c4fe-4a80-8149-0c9b82477067}.png&quot; /&gt;&lt;left val=&quot;0&quot; /&gt;&lt;top val=&quot;89&quot; /&gt;&lt;width val=&quot;1280&quot; /&gt;&lt;height val=&quot;5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45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1998600295-1\input\breezo\data\asimages\{8e78ae40-a6f6-4323-ba45-c18c97f9b188}.png&quot; /&gt;&lt;left val=&quot;0&quot; /&gt;&lt;top val=&quot;0&quot; /&gt;&lt;width val=&quot;84&quot; /&gt;&lt;height val=&quot;132&quot; /&gt;&lt;hasText val=&quot;1&quot; /&gt;&lt;/Image&gt;&lt;/ThreeDShapeInfo&gt;"/>
</p:tagLst>
</file>

<file path=ppt/tags/tag146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47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48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49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15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50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51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152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53.xml><?xml version="1.0" encoding="utf-8"?>
<p:tagLst xmlns:p="http://schemas.openxmlformats.org/presentationml/2006/main">
  <p:tag name="PRESENTER_SHAPEINFO" val="&lt;ThreeDShapeInfo&gt;&lt;uuid val=&quot;{23ee93bb-5326-4710-ae01-4e329a1e1f50}&quot; /&gt;&lt;isInvalidForFieldText val=&quot;0&quot; /&gt;&lt;Image&gt;&lt;filename val=&quot;E:\breeze\content\14339732\1998600295-1\input\breezo\data\asimages\{23ee93bb-5326-4710-ae01-4e329a1e1f50}.png&quot; /&gt;&lt;left val=&quot;1225&quot; /&gt;&lt;top val=&quot;679&quot; /&gt;&lt;width val=&quot;10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54.xml><?xml version="1.0" encoding="utf-8"?>
<p:tagLst xmlns:p="http://schemas.openxmlformats.org/presentationml/2006/main">
  <p:tag name="PRESENTER_SHAPEINFO" val="&lt;ThreeDShapeInfo&gt;&lt;uuid val=&quot;{2a3eca31-ff85-4c04-8c3a-d03cb336d291}&quot; /&gt;&lt;isInvalidForFieldText val=&quot;0&quot; /&gt;&lt;Image&gt;&lt;filename val=&quot;E:\breeze\content\14339732\1998600295-1\input\breezo\data\asimages\{2a3eca31-ff85-4c04-8c3a-d03cb336d291}.png&quot; /&gt;&lt;left val=&quot;106&quot; /&gt;&lt;top val=&quot;27&quot; /&gt;&lt;width val=&quot;262&quot; /&gt;&lt;height val=&quot;40&quot; /&gt;&lt;hasText val=&quot;1&quot; /&gt;&lt;/Image&gt;&lt;/ThreeDShapeInfo&gt;"/>
  <p:tag name="PRESENTER_SHAPETEXTINFO" val="&lt;ShapeTextInfo&gt;&lt;TableIndex row=&quot;-1&quot; col=&quot;-1&quot;&gt;&lt;linesCount val=&quot;1&quot; /&gt;&lt;lineCharCount val=&quot;13&quot; /&gt;&lt;/TableIndex&gt;&lt;/ShapeTextInfo&gt;"/>
</p:tagLst>
</file>

<file path=ppt/tags/tag155.xml><?xml version="1.0" encoding="utf-8"?>
<p:tagLst xmlns:p="http://schemas.openxmlformats.org/presentationml/2006/main">
  <p:tag name="PRESENTER_SHAPEINFO" val="&lt;ThreeDShapeInfo&gt;&lt;uuid val=&quot;{598132d4-4eb0-4302-ad3c-6157f75e88a6}&quot; /&gt;&lt;isInvalidForFieldText val=&quot;0&quot; /&gt;&lt;Image&gt;&lt;filename val=&quot;E:\breeze\content\14339732\1998600295-1\input\breezo\data\asimages\{598132d4-4eb0-4302-ad3c-6157f75e88a6}.png&quot; /&gt;&lt;left val=&quot;83&quot; /&gt;&lt;top val=&quot;118&quot; /&gt;&lt;width val=&quot;489&quot; /&gt;&lt;height val=&quot;377&quot; /&gt;&lt;hasText val=&quot;1&quot; /&gt;&lt;/Image&gt;&lt;/ThreeDShapeInfo&gt;"/>
  <p:tag name="PRESENTER_SHAPETEXTINFO" val="&lt;ShapeTextInfo&gt;&lt;TableIndex row=&quot;-1&quot; col=&quot;-1&quot;&gt;&lt;linesCount val=&quot;1&quot; /&gt;&lt;lineCharCount val=&quot;48&quot; /&gt;&lt;/TableIndex&gt;&lt;/ShapeTextInfo&gt;"/>
</p:tagLst>
</file>

<file path=ppt/tags/tag156.xml><?xml version="1.0" encoding="utf-8"?>
<p:tagLst xmlns:p="http://schemas.openxmlformats.org/presentationml/2006/main">
  <p:tag name="PRESENTER_SHAPEINFO" val="&lt;ThreeDShapeInfo&gt;&lt;uuid val=&quot;{3b9e93f9-c2f2-4327-acaf-a87b884869e1}&quot; /&gt;&lt;isInvalidForFieldText val=&quot;0&quot; /&gt;&lt;Image&gt;&lt;filename val=&quot;E:\breeze\content\14339732\1998600295-1\input\breezo\data\asimages\{3b9e93f9-c2f2-4327-acaf-a87b884869e1}.png&quot; /&gt;&lt;left val=&quot;123&quot; /&gt;&lt;top val=&quot;578&quot; /&gt;&lt;width val=&quot;407&quot; /&gt;&lt;height val=&quot;25&quot; /&gt;&lt;hasText val=&quot;1&quot; /&gt;&lt;/Image&gt;&lt;/ThreeDShapeInfo&gt;"/>
  <p:tag name="PRESENTER_SHAPETEXTINFO" val="&lt;ShapeTextInfo&gt;&lt;TableIndex row=&quot;-1&quot; col=&quot;-1&quot;&gt;&lt;linesCount val=&quot;1&quot; /&gt;&lt;lineCharCount val=&quot;39&quot; /&gt;&lt;/TableIndex&gt;&lt;/ShapeTextInfo&gt;"/>
</p:tagLst>
</file>

<file path=ppt/tags/tag157.xml><?xml version="1.0" encoding="utf-8"?>
<p:tagLst xmlns:p="http://schemas.openxmlformats.org/presentationml/2006/main">
  <p:tag name="PRESENTER_SHAPEINFO" val="&lt;ThreeDShapeInfo&gt;&lt;uuid val=&quot;{48b8f383-cd69-4cdb-915f-2a7e58106720}&quot; /&gt;&lt;isInvalidForFieldText val=&quot;0&quot; /&gt;&lt;Image&gt;&lt;filename val=&quot;E:\breeze\content\14339732\1998600295-1\input\breezo\data\asimages\{48b8f383-cd69-4cdb-915f-2a7e58106720}.png&quot; /&gt;&lt;left val=&quot;618&quot; /&gt;&lt;top val=&quot;242&quot; /&gt;&lt;width val=&quot;505&quot; /&gt;&lt;height val=&quot;185&quot; /&gt;&lt;hasText val=&quot;1&quot; /&gt;&lt;/Image&gt;&lt;/ThreeDShapeInfo&gt;"/>
  <p:tag name="PRESENTER_SHAPETEXTINFO" val="&lt;ShapeTextInfo&gt;&lt;TableIndex row=&quot;-1&quot; col=&quot;-1&quot;&gt;&lt;linesCount val=&quot;3&quot; /&gt;&lt;lineCharCount val=&quot;30&quot; /&gt;&lt;lineCharCount val=&quot;33&quot; /&gt;&lt;lineCharCount val=&quot;29&quot; /&gt;&lt;/TableIndex&gt;&lt;/ShapeTextInfo&gt;"/>
</p:tagLst>
</file>

<file path=ppt/tags/tag158.xml><?xml version="1.0" encoding="utf-8"?>
<p:tagLst xmlns:p="http://schemas.openxmlformats.org/presentationml/2006/main">
  <p:tag name="HTML_SHAPEINFO" val="&lt;SlideThumbPath val=&quot;SlideTemp.PNG&quot;/&gt;"/>
</p:tagLst>
</file>

<file path=ppt/tags/tag159.xml><?xml version="1.0" encoding="utf-8"?>
<p:tagLst xmlns:p="http://schemas.openxmlformats.org/presentationml/2006/main">
  <p:tag name="PRESENTER_SHAPEINFO" val="&lt;ThreeDShapeInfo&gt;&lt;uuid val=&quot;{f13a9e4e-5bde-418b-bfe9-fd098f5e4e61}&quot; /&gt;&lt;isInvalidForFieldText val=&quot;0&quot; /&gt;&lt;Image&gt;&lt;filename val=&quot;E:\breeze\content\14339732\1998600295-1\input\breezo\data\asimages\{f13a9e4e-5bde-418b-bfe9-fd098f5e4e61}.png&quot; /&gt;&lt;left val=&quot;586&quot; /&gt;&lt;top val=&quot;262&quot; /&gt;&lt;width val=&quot;517&quot; /&gt;&lt;height val=&quot;321&quot; /&gt;&lt;hasText val=&quot;1&quot; /&gt;&lt;/Image&gt;&lt;/ThreeDShapeInfo&gt;"/>
  <p:tag name="PRESENTER_SHAPETEXTINFO" val="&lt;ShapeTextInfo&gt;&lt;TableIndex row=&quot;-1&quot; col=&quot;-1&quot;&gt;&lt;linesCount val=&quot;1&quot; /&gt;&lt;lineCharCount val=&quot;72&quot; /&gt;&lt;/TableIndex&gt;&lt;/ShapeTextInfo&gt;"/>
</p:tagLst>
</file>

<file path=ppt/tags/tag16.xml><?xml version="1.0" encoding="utf-8"?>
<p:tagLst xmlns:p="http://schemas.openxmlformats.org/presentationml/2006/main">
  <p:tag name="PRESENTER_SHAPEINFO" val="&lt;ThreeDShapeInfo&gt;&lt;uuid val=&quot;{21d61a51-3bd4-4854-8922-506c0129c333}&quot; /&gt;&lt;isInvalidForFieldText val=&quot;0&quot; /&gt;&lt;Image&gt;&lt;filename val=&quot;E:\breeze\content\14339732\1998600295-1\input\breezo\data\asimages\{21d61a51-3bd4-4854-8922-506c0129c333}.png&quot; /&gt;&lt;left val=&quot;863&quot; /&gt;&lt;top val=&quot;659&quot; /&gt;&lt;width val=&quot;147&quot; /&gt;&lt;height val=&quot;51&quot; /&gt;&lt;hasText val=&quot;1&quot; /&gt;&lt;/Image&gt;&lt;/ThreeDShapeInfo&gt;"/>
</p:tagLst>
</file>

<file path=ppt/tags/tag160.xml><?xml version="1.0" encoding="utf-8"?>
<p:tagLst xmlns:p="http://schemas.openxmlformats.org/presentationml/2006/main">
  <p:tag name="PRESENTER_SHAPEINFO" val="&lt;ThreeDShapeInfo&gt;&lt;uuid val=&quot;{3451be18-2679-4bc2-bb83-74e3c9d5d9fa}&quot; /&gt;&lt;isInvalidForFieldText val=&quot;0&quot; /&gt;&lt;Image&gt;&lt;filename val=&quot;E:\breeze\content\14339732\1998600295-1\input\breezo\data\asimages\{3451be18-2679-4bc2-bb83-74e3c9d5d9fa}.png&quot; /&gt;&lt;left val=&quot;274&quot; /&gt;&lt;top val=&quot;623&quot; /&gt;&lt;width val=&quot;141&quot; /&gt;&lt;height val=&quot;25&quot; /&gt;&lt;hasText val=&quot;1&quot; /&gt;&lt;/Image&gt;&lt;/ThreeDShapeInfo&gt;"/>
  <p:tag name="PRESENTER_SHAPETEXTINFO" val="&lt;ShapeTextInfo&gt;&lt;TableIndex row=&quot;-1&quot; col=&quot;-1&quot;&gt;&lt;linesCount val=&quot;1&quot; /&gt;&lt;lineCharCount val=&quot;13&quot; /&gt;&lt;/TableIndex&gt;&lt;/ShapeTextInfo&gt;"/>
</p:tagLst>
</file>

<file path=ppt/tags/tag161.xml><?xml version="1.0" encoding="utf-8"?>
<p:tagLst xmlns:p="http://schemas.openxmlformats.org/presentationml/2006/main">
  <p:tag name="ARTICULATE_SLIDE_THUMBNAIL_REFRESH" val="1"/>
  <p:tag name="HTML_SHAPEINFO" val="&lt;SlideThumbPath val=&quot;SlideTemp.PNG&quot;/&gt;"/>
</p:tagLst>
</file>

<file path=ppt/tags/tag162.xml><?xml version="1.0" encoding="utf-8"?>
<p:tagLst xmlns:p="http://schemas.openxmlformats.org/presentationml/2006/main">
  <p:tag name="PRESENTER_SHAPEINFO" val="&lt;ThreeDShapeInfo&gt;&lt;uuid val=&quot;{273100dc-d917-4c87-8593-3dc91d81aa72}&quot; /&gt;&lt;isInvalidForFieldText val=&quot;0&quot; /&gt;&lt;Image&gt;&lt;filename val=&quot;E:\breeze\content\14339732\1998600295-1\input\breezo\data\asimages\{273100dc-d917-4c87-8593-3dc91d81aa72}.png&quot; /&gt;&lt;left val=&quot;1224&quot; /&gt;&lt;top val=&quot;679&quot; /&gt;&lt;width val=&quot;11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63.xml><?xml version="1.0" encoding="utf-8"?>
<p:tagLst xmlns:p="http://schemas.openxmlformats.org/presentationml/2006/main">
  <p:tag name="PRESENTER_SHAPEINFO" val="&lt;ThreeDShapeInfo&gt;&lt;uuid val=&quot;{87c45b51-aa61-4a47-9048-e0f3866fab00}&quot; /&gt;&lt;isInvalidForFieldText val=&quot;0&quot; /&gt;&lt;Image&gt;&lt;filename val=&quot;E:\breeze\content\14339732\1998600295-1\input\breezo\data\asimages\{87c45b51-aa61-4a47-9048-e0f3866fab00}.png&quot; /&gt;&lt;left val=&quot;103&quot; /&gt;&lt;top val=&quot;27&quot; /&gt;&lt;width val=&quot;375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17&quot; /&gt;&lt;/TableIndex&gt;&lt;/ShapeTextInfo&gt;"/>
</p:tagLst>
</file>

<file path=ppt/tags/tag164.xml><?xml version="1.0" encoding="utf-8"?>
<p:tagLst xmlns:p="http://schemas.openxmlformats.org/presentationml/2006/main">
  <p:tag name="PRESENTER_SHAPEINFO" val="&lt;ThreeDShapeInfo&gt;&lt;uuid val=&quot;{c2a889d0-3f6b-418b-8ad4-dcacdf4141cb}&quot; /&gt;&lt;isInvalidForFieldText val=&quot;0&quot; /&gt;&lt;Image&gt;&lt;filename val=&quot;E:\breeze\content\14339732\1998600295-1\input\breezo\data\asimages\{c2a889d0-3f6b-418b-8ad4-dcacdf4141cb}.png&quot; /&gt;&lt;left val=&quot;476&quot; /&gt;&lt;top val=&quot;314&quot; /&gt;&lt;width val=&quot;533&quot; /&gt;&lt;height val=&quot;145&quot; /&gt;&lt;hasText val=&quot;1&quot; /&gt;&lt;/Image&gt;&lt;/ThreeDShapeInfo&gt;"/>
  <p:tag name="PRESENTER_SHAPETEXTINFO" val="&lt;ShapeTextInfo&gt;&lt;TableIndex row=&quot;-1&quot; col=&quot;-1&quot;&gt;&lt;linesCount val=&quot;4&quot; /&gt;&lt;lineCharCount val=&quot;17&quot; /&gt;&lt;lineCharCount val=&quot;18&quot; /&gt;&lt;lineCharCount val=&quot;26&quot; /&gt;&lt;lineCharCount val=&quot;38&quot; /&gt;&lt;/TableIndex&gt;&lt;/ShapeTextInfo&gt;"/>
</p:tagLst>
</file>

<file path=ppt/tags/tag165.xml><?xml version="1.0" encoding="utf-8"?>
<p:tagLst xmlns:p="http://schemas.openxmlformats.org/presentationml/2006/main">
  <p:tag name="PRESENTER_SHAPEINFO" val="&lt;ThreeDShapeInfo&gt;&lt;uuid val=&quot;{dbe33dae-0621-404a-a190-ba91be9327d8}&quot; /&gt;&lt;isInvalidForFieldText val=&quot;0&quot; /&gt;&lt;Image&gt;&lt;filename val=&quot;E:\breeze\content\14339732\1998600295-1\input\breezo\data\asimages\{dbe33dae-0621-404a-a190-ba91be9327d8}.jpg&quot; /&gt;&lt;left val=&quot;156&quot; /&gt;&lt;top val=&quot;270&quot; /&gt;&lt;width val=&quot;227&quot; /&gt;&lt;height val=&quot;227&quot; /&gt;&lt;hasText val=&quot;1&quot; /&gt;&lt;/Image&gt;&lt;/ThreeDShapeInfo&gt;"/>
</p:tagLst>
</file>

<file path=ppt/tags/tag166.xml><?xml version="1.0" encoding="utf-8"?>
<p:tagLst xmlns:p="http://schemas.openxmlformats.org/presentationml/2006/main">
  <p:tag name="ARTICULATE_SLIDE_THUMBNAIL_REFRESH" val="1"/>
  <p:tag name="HTML_SHAPEINFO" val="&lt;SlideThumbPath val=&quot;SlideTemp.PNG&quot;/&gt;"/>
</p:tagLst>
</file>

<file path=ppt/tags/tag167.xml><?xml version="1.0" encoding="utf-8"?>
<p:tagLst xmlns:p="http://schemas.openxmlformats.org/presentationml/2006/main">
  <p:tag name="PRESENTER_SHAPEINFO" val="&lt;ThreeDShapeInfo&gt;&lt;uuid val=&quot;{4c3c6ba2-b96f-4621-a148-de1b28242165}&quot; /&gt;&lt;isInvalidForFieldText val=&quot;0&quot; /&gt;&lt;Image&gt;&lt;filename val=&quot;E:\breeze\content\14339732\1998600295-1\input\breezo\data\asimages\{4c3c6ba2-b96f-4621-a148-de1b28242165}.png&quot; /&gt;&lt;left val=&quot;1224&quot; /&gt;&lt;top val=&quot;679&quot; /&gt;&lt;width val=&quot;12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68.xml><?xml version="1.0" encoding="utf-8"?>
<p:tagLst xmlns:p="http://schemas.openxmlformats.org/presentationml/2006/main">
  <p:tag name="PRESENTER_SHAPEINFO" val="&lt;ThreeDShapeInfo&gt;&lt;uuid val=&quot;{d9ca24d4-ad26-4290-8de8-5e07f821869a}&quot; /&gt;&lt;isInvalidForFieldText val=&quot;0&quot; /&gt;&lt;Image&gt;&lt;filename val=&quot;E:\breeze\content\14339732\1998600295-1\input\breezo\data\asimages\{d9ca24d4-ad26-4290-8de8-5e07f821869a}.png&quot; /&gt;&lt;left val=&quot;103&quot; /&gt;&lt;top val=&quot;27&quot; /&gt;&lt;width val=&quot;336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16&quot; /&gt;&lt;/TableIndex&gt;&lt;/ShapeTextInfo&gt;"/>
</p:tagLst>
</file>

<file path=ppt/tags/tag169.xml><?xml version="1.0" encoding="utf-8"?>
<p:tagLst xmlns:p="http://schemas.openxmlformats.org/presentationml/2006/main">
  <p:tag name="PRESENTER_SHAPEINFO" val="&lt;ThreeDShapeInfo&gt;&lt;uuid val=&quot;{fbde79e5-8deb-45d5-a5fc-16dc825082b5}&quot; /&gt;&lt;isInvalidForFieldText val=&quot;0&quot; /&gt;&lt;Image&gt;&lt;filename val=&quot;E:\breeze\content\14339732\1998600295-1\input\breezo\data\asimages\{fbde79e5-8deb-45d5-a5fc-16dc825082b5}.png&quot; /&gt;&lt;left val=&quot;54&quot; /&gt;&lt;top val=&quot;444&quot; /&gt;&lt;width val=&quot;331&quot; /&gt;&lt;height val=&quot;157&quot; /&gt;&lt;hasText val=&quot;1&quot; /&gt;&lt;/Image&gt;&lt;/ThreeDShapeInfo&gt;"/>
  <p:tag name="PRESENTER_SHAPETEXTINFO" val="&lt;ShapeTextInfo&gt;&lt;TableIndex row=&quot;-1&quot; col=&quot;-1&quot;&gt;&lt;linesCount val=&quot;4&quot; /&gt;&lt;lineCharCount val=&quot;13&quot; /&gt;&lt;lineCharCount val=&quot;18&quot; /&gt;&lt;lineCharCount val=&quot;26&quot; /&gt;&lt;lineCharCount val=&quot;38&quot; /&gt;&lt;/TableIndex&gt;&lt;/ShapeTextInfo&gt;"/>
</p:tagLst>
</file>

<file path=ppt/tags/tag17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170.xml><?xml version="1.0" encoding="utf-8"?>
<p:tagLst xmlns:p="http://schemas.openxmlformats.org/presentationml/2006/main">
  <p:tag name="PRESENTER_SHAPEINFO" val="&lt;ThreeDShapeInfo&gt;&lt;uuid val=&quot;{9f34db6b-1725-49c5-9353-f21bd9766797}&quot; /&gt;&lt;isInvalidForFieldText val=&quot;0&quot; /&gt;&lt;Image&gt;&lt;filename val=&quot;E:\breeze\content\14339732\1998600295-1\input\breezo\data\asimages\{9f34db6b-1725-49c5-9353-f21bd9766797}.png&quot; /&gt;&lt;left val=&quot;477&quot; /&gt;&lt;top val=&quot;444&quot; /&gt;&lt;width val=&quot;330&quot; /&gt;&lt;height val=&quot;157&quot; /&gt;&lt;hasText val=&quot;1&quot; /&gt;&lt;/Image&gt;&lt;/ThreeDShapeInfo&gt;"/>
  <p:tag name="PRESENTER_SHAPETEXTINFO" val="&lt;ShapeTextInfo&gt;&lt;TableIndex row=&quot;-1&quot; col=&quot;-1&quot;&gt;&lt;linesCount val=&quot;4&quot; /&gt;&lt;lineCharCount val=&quot;20&quot; /&gt;&lt;lineCharCount val=&quot;18&quot; /&gt;&lt;lineCharCount val=&quot;26&quot; /&gt;&lt;lineCharCount val=&quot;38&quot; /&gt;&lt;/TableIndex&gt;&lt;/ShapeTextInfo&gt;"/>
</p:tagLst>
</file>

<file path=ppt/tags/tag171.xml><?xml version="1.0" encoding="utf-8"?>
<p:tagLst xmlns:p="http://schemas.openxmlformats.org/presentationml/2006/main">
  <p:tag name="PRESENTER_SHAPEINFO" val="&lt;ThreeDShapeInfo&gt;&lt;uuid val=&quot;{5fbe93d4-5cec-481f-ac36-44a6c7d537d1}&quot; /&gt;&lt;isInvalidForFieldText val=&quot;0&quot; /&gt;&lt;Image&gt;&lt;filename val=&quot;E:\breeze\content\14339732\1998600295-1\input\breezo\data\asimages\{5fbe93d4-5cec-481f-ac36-44a6c7d537d1}.jpg&quot; /&gt;&lt;left val=&quot;944&quot; /&gt;&lt;top val=&quot;132&quot; /&gt;&lt;width val=&quot;227&quot; /&gt;&lt;height val=&quot;227&quot; /&gt;&lt;hasText val=&quot;1&quot; /&gt;&lt;/Image&gt;&lt;/ThreeDShapeInfo&gt;"/>
</p:tagLst>
</file>

<file path=ppt/tags/tag172.xml><?xml version="1.0" encoding="utf-8"?>
<p:tagLst xmlns:p="http://schemas.openxmlformats.org/presentationml/2006/main">
  <p:tag name="PRESENTER_SHAPEINFO" val="&lt;ThreeDShapeInfo&gt;&lt;uuid val=&quot;{afbe04be-c224-4b6d-adf7-27f6227d542a}&quot; /&gt;&lt;isInvalidForFieldText val=&quot;0&quot; /&gt;&lt;Image&gt;&lt;filename val=&quot;E:\breeze\content\14339732\1998600295-1\input\breezo\data\asimages\{afbe04be-c224-4b6d-adf7-27f6227d542a}.png&quot; /&gt;&lt;left val=&quot;900&quot; /&gt;&lt;top val=&quot;444&quot; /&gt;&lt;width val=&quot;329&quot; /&gt;&lt;height val=&quot;157&quot; /&gt;&lt;hasText val=&quot;1&quot; /&gt;&lt;/Image&gt;&lt;/ThreeDShapeInfo&gt;"/>
  <p:tag name="PRESENTER_SHAPETEXTINFO" val="&lt;ShapeTextInfo&gt;&lt;TableIndex row=&quot;-1&quot; col=&quot;-1&quot;&gt;&lt;linesCount val=&quot;4&quot; /&gt;&lt;lineCharCount val=&quot;16&quot; /&gt;&lt;lineCharCount val=&quot;16&quot; /&gt;&lt;lineCharCount val=&quot;26&quot; /&gt;&lt;lineCharCount val=&quot;38&quot; /&gt;&lt;/TableIndex&gt;&lt;/ShapeTextInfo&gt;"/>
</p:tagLst>
</file>

<file path=ppt/tags/tag173.xml><?xml version="1.0" encoding="utf-8"?>
<p:tagLst xmlns:p="http://schemas.openxmlformats.org/presentationml/2006/main">
  <p:tag name="PRESENTER_SHAPEINFO" val="&lt;ThreeDShapeInfo&gt;&lt;uuid val=&quot;{61dc26ce-7f4e-4c06-abd4-2883062ad410}&quot; /&gt;&lt;isInvalidForFieldText val=&quot;0&quot; /&gt;&lt;Image&gt;&lt;filename val=&quot;E:\breeze\content\14339732\1998600295-1\input\breezo\data\asimages\{61dc26ce-7f4e-4c06-abd4-2883062ad410}.png&quot; /&gt;&lt;left val=&quot;522&quot; /&gt;&lt;top val=&quot;132&quot; /&gt;&lt;width val=&quot;227&quot; /&gt;&lt;height val=&quot;227&quot; /&gt;&lt;hasText val=&quot;1&quot; /&gt;&lt;/Image&gt;&lt;/ThreeDShapeInfo&gt;"/>
</p:tagLst>
</file>

<file path=ppt/tags/tag174.xml><?xml version="1.0" encoding="utf-8"?>
<p:tagLst xmlns:p="http://schemas.openxmlformats.org/presentationml/2006/main">
  <p:tag name="PRESENTER_SHAPEINFO" val="&lt;ThreeDShapeInfo&gt;&lt;uuid val=&quot;{8af51ae3-b835-4d20-ba47-c01704fd2570}&quot; /&gt;&lt;isInvalidForFieldText val=&quot;0&quot; /&gt;&lt;Image&gt;&lt;filename val=&quot;E:\breeze\content\14339732\1998600295-1\input\breezo\data\asimages\{8af51ae3-b835-4d20-ba47-c01704fd2570}.png&quot; /&gt;&lt;left val=&quot;100&quot; /&gt;&lt;top val=&quot;132&quot; /&gt;&lt;width val=&quot;227&quot; /&gt;&lt;height val=&quot;227&quot; /&gt;&lt;hasText val=&quot;1&quot; /&gt;&lt;/Image&gt;&lt;/ThreeDShapeInfo&gt;"/>
</p:tagLst>
</file>

<file path=ppt/tags/tag175.xml><?xml version="1.0" encoding="utf-8"?>
<p:tagLst xmlns:p="http://schemas.openxmlformats.org/presentationml/2006/main">
  <p:tag name="ARTICULATE_SLIDE_THUMBNAIL_REFRESH" val="1"/>
  <p:tag name="HTML_SHAPEINFO" val="&lt;SlideThumbPath val=&quot;SlideTemp.PNG&quot;/&gt;"/>
</p:tagLst>
</file>

<file path=ppt/tags/tag176.xml><?xml version="1.0" encoding="utf-8"?>
<p:tagLst xmlns:p="http://schemas.openxmlformats.org/presentationml/2006/main">
  <p:tag name="PRESENTER_SHAPEINFO" val="&lt;ThreeDShapeInfo&gt;&lt;uuid val=&quot;{181f68b8-b29a-48e9-b7c1-0f8d8e82c3af}&quot; /&gt;&lt;isInvalidForFieldText val=&quot;0&quot; /&gt;&lt;Image&gt;&lt;filename val=&quot;E:\breeze\content\14339732\1998600295-1\input\breezo\data\asimages\{181f68b8-b29a-48e9-b7c1-0f8d8e82c3af}.jpg&quot; /&gt;&lt;left val=&quot;766&quot; /&gt;&lt;top val=&quot;100&quot; /&gt;&lt;width val=&quot;448&quot; /&gt;&lt;height val=&quot;548&quot; /&gt;&lt;hasText val=&quot;1&quot; /&gt;&lt;/Image&gt;&lt;/ThreeDShapeInfo&gt;"/>
</p:tagLst>
</file>

<file path=ppt/tags/tag177.xml><?xml version="1.0" encoding="utf-8"?>
<p:tagLst xmlns:p="http://schemas.openxmlformats.org/presentationml/2006/main">
  <p:tag name="PRESENTER_SHAPEINFO" val="&lt;ThreeDShapeInfo&gt;&lt;uuid val=&quot;{ad1e5d07-fd7b-43fc-828f-df84ea2900b1}&quot; /&gt;&lt;isInvalidForFieldText val=&quot;0&quot; /&gt;&lt;Image&gt;&lt;filename val=&quot;E:\breeze\content\14339732\1998600295-1\input\breezo\data\asimages\{ad1e5d07-fd7b-43fc-828f-df84ea2900b1}.jpg&quot; /&gt;&lt;left val=&quot;73&quot; /&gt;&lt;top val=&quot;100&quot; /&gt;&lt;width val=&quot;731&quot; /&gt;&lt;height val=&quot;549&quot; /&gt;&lt;hasText val=&quot;1&quot; /&gt;&lt;/Image&gt;&lt;/ThreeDShapeInfo&gt;"/>
</p:tagLst>
</file>

<file path=ppt/tags/tag178.xml><?xml version="1.0" encoding="utf-8"?>
<p:tagLst xmlns:p="http://schemas.openxmlformats.org/presentationml/2006/main">
  <p:tag name="PRESENTER_SHAPEINFO" val="&lt;ThreeDShapeInfo&gt;&lt;uuid val=&quot;{92ab166a-b4b2-4296-b2e6-09379f52000c}&quot; /&gt;&lt;isInvalidForFieldText val=&quot;0&quot; /&gt;&lt;Image&gt;&lt;filename val=&quot;E:\breeze\content\14339732\1998600295-1\input\breezo\data\asimages\{92ab166a-b4b2-4296-b2e6-09379f52000c}.png&quot; /&gt;&lt;left val=&quot;1224&quot; /&gt;&lt;top val=&quot;680&quot; /&gt;&lt;width val=&quot;11&quot; /&gt;&lt;height val=&quot;15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79.xml><?xml version="1.0" encoding="utf-8"?>
<p:tagLst xmlns:p="http://schemas.openxmlformats.org/presentationml/2006/main">
  <p:tag name="PRESENTER_SHAPEINFO" val="&lt;ThreeDShapeInfo&gt;&lt;uuid val=&quot;{5639d714-b8ab-4e54-8544-f8cf2e237492}&quot; /&gt;&lt;isInvalidForFieldText val=&quot;0&quot; /&gt;&lt;Image&gt;&lt;filename val=&quot;E:\breeze\content\14339732\1998600295-1\input\breezo\data\asimages\{5639d714-b8ab-4e54-8544-f8cf2e237492}.png&quot; /&gt;&lt;left val=&quot;103&quot; /&gt;&lt;top val=&quot;27&quot; /&gt;&lt;width val=&quot;367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18&quot; /&gt;&lt;/TableIndex&gt;&lt;/ShapeTextInfo&gt;"/>
</p:tagLst>
</file>

<file path=ppt/tags/tag18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23&quot; /&gt;&lt;/TableIndex&gt;&lt;/ShapeTextInfo&gt;"/>
</p:tagLst>
</file>

<file path=ppt/tags/tag180.xml><?xml version="1.0" encoding="utf-8"?>
<p:tagLst xmlns:p="http://schemas.openxmlformats.org/presentationml/2006/main">
  <p:tag name="PRESENTER_SHAPEINFO" val="&lt;ThreeDShapeInfo&gt;&lt;uuid val=&quot;{cef88622-e78b-4f4a-8ec0-2e9b59f96332}&quot; /&gt;&lt;isInvalidForFieldText val=&quot;0&quot; /&gt;&lt;Image&gt;&lt;filename val=&quot;E:\breeze\content\14339732\1998600295-1\input\breezo\data\asimages\{cef88622-e78b-4f4a-8ec0-2e9b59f96332}.png&quot; /&gt;&lt;left val=&quot;655&quot; /&gt;&lt;top val=&quot;202&quot; /&gt;&lt;width val=&quot;285&quot; /&gt;&lt;height val=&quot;235&quot; /&gt;&lt;hasText val=&quot;1&quot; /&gt;&lt;/Image&gt;&lt;/ThreeDShapeInfo&gt;"/>
  <p:tag name="PRESENTER_SHAPETEXTINFO" val="&lt;ShapeTextInfo&gt;&lt;TableIndex row=&quot;-1&quot; col=&quot;-1&quot;&gt;&lt;linesCount val=&quot;3&quot; /&gt;&lt;lineCharCount val=&quot;9&quot; /&gt;&lt;lineCharCount val=&quot;11&quot; /&gt;&lt;lineCharCount val=&quot;9&quot; /&gt;&lt;/TableIndex&gt;&lt;/ShapeTextInfo&gt;"/>
</p:tagLst>
</file>

<file path=ppt/tags/tag181.xml><?xml version="1.0" encoding="utf-8"?>
<p:tagLst xmlns:p="http://schemas.openxmlformats.org/presentationml/2006/main">
  <p:tag name="PRESENTER_SHAPEINFO" val="&lt;ThreeDShapeInfo&gt;&lt;uuid val=&quot;{64b6b0ed-ce6e-4dbf-ad79-1889139a46a0}&quot; /&gt;&lt;isInvalidForFieldText val=&quot;0&quot; /&gt;&lt;Image&gt;&lt;filename val=&quot;E:\breeze\content\14339732\1998600295-1\input\breezo\data\asimages\{64b6b0ed-ce6e-4dbf-ad79-1889139a46a0}.png&quot; /&gt;&lt;left val=&quot;71&quot; /&gt;&lt;top val=&quot;98&quot; /&gt;&lt;width val=&quot;1145&quot; /&gt;&lt;height val=&quot;552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82.xml><?xml version="1.0" encoding="utf-8"?>
<p:tagLst xmlns:p="http://schemas.openxmlformats.org/presentationml/2006/main">
  <p:tag name="HTML_SHAPEINFO" val="&lt;SlideThumbPath val=&quot;SlideTemp.PNG&quot;/&gt;"/>
</p:tagLst>
</file>

<file path=ppt/tags/tag183.xml><?xml version="1.0" encoding="utf-8"?>
<p:tagLst xmlns:p="http://schemas.openxmlformats.org/presentationml/2006/main">
  <p:tag name="PRESENTER_SHAPEINFO" val="&lt;ThreeDShapeInfo&gt;&lt;uuid val=&quot;{0de37989-b1d6-49b2-90eb-0a33866b5361}&quot; /&gt;&lt;isInvalidForFieldText val=&quot;0&quot; /&gt;&lt;Image&gt;&lt;filename val=&quot;E:\breeze\content\14339732\1998600295-1\input\breezo\data\asimages\{0de37989-b1d6-49b2-90eb-0a33866b5361}.jpg&quot; /&gt;&lt;left val=&quot;14&quot; /&gt;&lt;top val=&quot;154&quot; /&gt;&lt;width val=&quot;726&quot; /&gt;&lt;height val=&quot;427&quot; /&gt;&lt;hasText val=&quot;1&quot; /&gt;&lt;/Image&gt;&lt;/ThreeDShapeInfo&gt;"/>
</p:tagLst>
</file>

<file path=ppt/tags/tag184.xml><?xml version="1.0" encoding="utf-8"?>
<p:tagLst xmlns:p="http://schemas.openxmlformats.org/presentationml/2006/main">
  <p:tag name="PRESENTER_SHAPEINFO" val="&lt;ThreeDShapeInfo&gt;&lt;uuid val=&quot;{aba1b2ad-ffbf-463a-94d9-88b8e7ade1b0}&quot; /&gt;&lt;isInvalidForFieldText val=&quot;0&quot; /&gt;&lt;Image&gt;&lt;filename val=&quot;E:\breeze\content\14339732\1998600295-1\input\breezo\data\asimages\{aba1b2ad-ffbf-463a-94d9-88b8e7ade1b0}.png&quot; /&gt;&lt;left val=&quot;1224&quot; /&gt;&lt;top val=&quot;679&quot; /&gt;&lt;width val=&quot;11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85.xml><?xml version="1.0" encoding="utf-8"?>
<p:tagLst xmlns:p="http://schemas.openxmlformats.org/presentationml/2006/main">
  <p:tag name="PRESENTER_SHAPEINFO" val="&lt;ThreeDShapeInfo&gt;&lt;uuid val=&quot;{eac50078-44ea-4aef-9f3b-abf477c7d432}&quot; /&gt;&lt;isInvalidForFieldText val=&quot;0&quot; /&gt;&lt;Image&gt;&lt;filename val=&quot;E:\breeze\content\14339732\1998600295-1\input\breezo\data\asimages\{eac50078-44ea-4aef-9f3b-abf477c7d432}.png&quot; /&gt;&lt;left val=&quot;56&quot; /&gt;&lt;top val=&quot;406&quot; /&gt;&lt;width val=&quot;481&quot; /&gt;&lt;height val=&quot;111&quot; /&gt;&lt;hasText val=&quot;1&quot; /&gt;&lt;/Image&gt;&lt;/ThreeDShapeInfo&gt;"/>
  <p:tag name="PRESENTER_SHAPETEXTINFO" val="&lt;ShapeTextInfo&gt;&lt;TableIndex row=&quot;-1&quot; col=&quot;-1&quot;&gt;&lt;linesCount val=&quot;2&quot; /&gt;&lt;lineCharCount val=&quot;25&quot; /&gt;&lt;lineCharCount val=&quot;21&quot; /&gt;&lt;/TableIndex&gt;&lt;/ShapeTextInfo&gt;"/>
</p:tagLst>
</file>

<file path=ppt/tags/tag186.xml><?xml version="1.0" encoding="utf-8"?>
<p:tagLst xmlns:p="http://schemas.openxmlformats.org/presentationml/2006/main">
  <p:tag name="HTML_SHAPEINFO" val="&lt;SlideThumbPath val=&quot;SlideTemp.PNG&quot;/&gt;"/>
</p:tagLst>
</file>

<file path=ppt/tags/tag187.xml><?xml version="1.0" encoding="utf-8"?>
<p:tagLst xmlns:p="http://schemas.openxmlformats.org/presentationml/2006/main">
  <p:tag name="PRESENTER_SHAPEINFO" val="&lt;ThreeDShapeInfo&gt;&lt;uuid val=&quot;{d4c9b730-76e1-4993-94db-51fe837247f0}&quot; /&gt;&lt;isInvalidForFieldText val=&quot;0&quot; /&gt;&lt;Image&gt;&lt;filename val=&quot;E:\breeze\content\14339732\1998600295-1\input\breezo\data\asimages\{d4c9b730-76e1-4993-94db-51fe837247f0}.png&quot; /&gt;&lt;left val=&quot;1224&quot; /&gt;&lt;top val=&quot;680&quot; /&gt;&lt;width val=&quot;11&quot; /&gt;&lt;height val=&quot;15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88.xml><?xml version="1.0" encoding="utf-8"?>
<p:tagLst xmlns:p="http://schemas.openxmlformats.org/presentationml/2006/main">
  <p:tag name="PRESENTER_SHAPEINFO" val="&lt;ThreeDShapeInfo&gt;&lt;uuid val=&quot;{6b2b6049-0698-4df4-97b5-29519bce46d7}&quot; /&gt;&lt;isInvalidForFieldText val=&quot;0&quot; /&gt;&lt;Image&gt;&lt;filename val=&quot;E:\breeze\content\14339732\1998600295-1\input\breezo\data\asimages\{6b2b6049-0698-4df4-97b5-29519bce46d7}.png&quot; /&gt;&lt;left val=&quot;104&quot; /&gt;&lt;top val=&quot;27&quot; /&gt;&lt;width val=&quot;1073&quot; /&gt;&lt;height val=&quot;41&quot; /&gt;&lt;hasText val=&quot;1&quot; /&gt;&lt;/Image&gt;&lt;/ThreeDShapeInfo&gt;"/>
  <p:tag name="PRESENTER_SHAPETEXTINFO" val="&lt;ShapeTextInfo&gt;&lt;TableIndex row=&quot;-1&quot; col=&quot;-1&quot;&gt;&lt;linesCount val=&quot;1&quot; /&gt;&lt;lineCharCount val=&quot;57&quot; /&gt;&lt;/TableIndex&gt;&lt;/ShapeTextInfo&gt;"/>
</p:tagLst>
</file>

<file path=ppt/tags/tag189.xml><?xml version="1.0" encoding="utf-8"?>
<p:tagLst xmlns:p="http://schemas.openxmlformats.org/presentationml/2006/main">
  <p:tag name="PRESENTER_SHAPEINFO" val="&lt;ThreeDShapeInfo&gt;&lt;uuid val=&quot;{6254e2b5-6009-48d0-a0f4-5116b0fabf61}&quot; /&gt;&lt;isInvalidForFieldText val=&quot;0&quot; /&gt;&lt;Image&gt;&lt;filename val=&quot;E:\breeze\content\14339732\1998600295-1\input\breezo\data\asimages\{6254e2b5-6009-48d0-a0f4-5116b0fabf61}.png&quot; /&gt;&lt;left val=&quot;126&quot; /&gt;&lt;top val=&quot;122&quot; /&gt;&lt;width val=&quot;255&quot; /&gt;&lt;height val=&quot;25&quot; /&gt;&lt;hasText val=&quot;1&quot; /&gt;&lt;/Image&gt;&lt;/ThreeDShapeInfo&gt;"/>
  <p:tag name="PRESENTER_SHAPETEXTINFO" val="&lt;ShapeTextInfo&gt;&lt;TableIndex row=&quot;-1&quot; col=&quot;-1&quot;&gt;&lt;linesCount val=&quot;1&quot; /&gt;&lt;lineCharCount val=&quot;23&quot; /&gt;&lt;/TableIndex&gt;&lt;/ShapeTextInfo&gt;"/>
</p:tagLst>
</file>

<file path=ppt/tags/tag19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68&quot; /&gt;&lt;/TableIndex&gt;&lt;/ShapeTextInfo&gt;"/>
</p:tagLst>
</file>

<file path=ppt/tags/tag190.xml><?xml version="1.0" encoding="utf-8"?>
<p:tagLst xmlns:p="http://schemas.openxmlformats.org/presentationml/2006/main">
  <p:tag name="PRESENTER_SHAPEINFO" val="&lt;ThreeDShapeInfo&gt;&lt;uuid val=&quot;{7102eb3e-816e-41c4-8d44-8391b92329c2}&quot; /&gt;&lt;isInvalidForFieldText val=&quot;0&quot; /&gt;&lt;Image&gt;&lt;filename val=&quot;E:\breeze\content\14339732\1998600295-1\input\breezo\data\asimages\{7102eb3e-816e-41c4-8d44-8391b92329c2}.png&quot; /&gt;&lt;left val=&quot;898&quot; /&gt;&lt;top val=&quot;273&quot; /&gt;&lt;width val=&quot;174&quot; /&gt;&lt;height val=&quot;175&quot; /&gt;&lt;hasText val=&quot;1&quot; /&gt;&lt;/Image&gt;&lt;/ThreeDShapeInfo&gt;"/>
</p:tagLst>
</file>

<file path=ppt/tags/tag191.xml><?xml version="1.0" encoding="utf-8"?>
<p:tagLst xmlns:p="http://schemas.openxmlformats.org/presentationml/2006/main">
  <p:tag name="PRESENTER_SHAPEINFO" val="&lt;ThreeDShapeInfo&gt;&lt;uuid val=&quot;{f30001a8-bcc2-46f4-8b05-0055751b7ba7}&quot; /&gt;&lt;isInvalidForFieldText val=&quot;0&quot; /&gt;&lt;Image&gt;&lt;filename val=&quot;E:\breeze\content\14339732\1998600295-1\input\breezo\data\asimages\{f30001a8-bcc2-46f4-8b05-0055751b7ba7}.png&quot; /&gt;&lt;left val=&quot;646&quot; /&gt;&lt;top val=&quot;115&quot; /&gt;&lt;width val=&quot;174&quot; /&gt;&lt;height val=&quot;174&quot; /&gt;&lt;hasText val=&quot;1&quot; /&gt;&lt;/Image&gt;&lt;/ThreeDShapeInfo&gt;"/>
</p:tagLst>
</file>

<file path=ppt/tags/tag192.xml><?xml version="1.0" encoding="utf-8"?>
<p:tagLst xmlns:p="http://schemas.openxmlformats.org/presentationml/2006/main">
  <p:tag name="PRESENTER_SHAPEINFO" val="&lt;ThreeDShapeInfo&gt;&lt;uuid val=&quot;{0784b466-9e26-469c-9e8d-fa07297ddebf}&quot; /&gt;&lt;isInvalidForFieldText val=&quot;0&quot; /&gt;&lt;Image&gt;&lt;filename val=&quot;E:\breeze\content\14339732\1998600295-1\input\breezo\data\asimages\{0784b466-9e26-469c-9e8d-fa07297ddebf}.png&quot; /&gt;&lt;left val=&quot;524&quot; /&gt;&lt;top val=&quot;295&quot; /&gt;&lt;width val=&quot;109&quot; /&gt;&lt;height val=&quot;19&quot; /&gt;&lt;hasText val=&quot;1&quot; /&gt;&lt;/Image&gt;&lt;/ThreeDShapeInfo&gt;"/>
  <p:tag name="PRESENTER_SHAPETEXTINFO" val="&lt;ShapeTextInfo&gt;&lt;TableIndex row=&quot;-1&quot; col=&quot;-1&quot;&gt;&lt;linesCount val=&quot;1&quot; /&gt;&lt;lineCharCount val=&quot;10&quot; /&gt;&lt;/TableIndex&gt;&lt;/ShapeTextInfo&gt;"/>
</p:tagLst>
</file>

<file path=ppt/tags/tag193.xml><?xml version="1.0" encoding="utf-8"?>
<p:tagLst xmlns:p="http://schemas.openxmlformats.org/presentationml/2006/main">
  <p:tag name="PRESENTER_SHAPEINFO" val="&lt;ThreeDShapeInfo&gt;&lt;uuid val=&quot;{d627aad4-21da-4051-b397-a2ec10934f19}&quot; /&gt;&lt;isInvalidForFieldText val=&quot;0&quot; /&gt;&lt;Image&gt;&lt;filename val=&quot;E:\breeze\content\14339732\1998600295-1\input\breezo\data\asimages\{d627aad4-21da-4051-b397-a2ec10934f19}.png&quot; /&gt;&lt;left val=&quot;378&quot; /&gt;&lt;top val=&quot;325&quot; /&gt;&lt;width val=&quot;437&quot; /&gt;&lt;height val=&quot;167&quot; /&gt;&lt;hasText val=&quot;1&quot; /&gt;&lt;/Image&gt;&lt;/ThreeDShapeInfo&gt;"/>
  <p:tag name="PRESENTER_SHAPETEXTINFO" val="&lt;ShapeTextInfo&gt;&lt;TableIndex row=&quot;-1&quot; col=&quot;-1&quot;&gt;&lt;linesCount val=&quot;4&quot; /&gt;&lt;lineCharCount val=&quot;1&quot; /&gt;&lt;lineCharCount val=&quot;4&quot; /&gt;&lt;lineCharCount val=&quot;6&quot; /&gt;&lt;lineCharCount val=&quot;4&quot; /&gt;&lt;/TableIndex&gt;&lt;/ShapeTextInfo&gt;"/>
</p:tagLst>
</file>

<file path=ppt/tags/tag194.xml><?xml version="1.0" encoding="utf-8"?>
<p:tagLst xmlns:p="http://schemas.openxmlformats.org/presentationml/2006/main">
  <p:tag name="PRESENTER_SHAPEINFO" val="&lt;ThreeDShapeInfo&gt;&lt;uuid val=&quot;{1061c3fc-50e6-4aea-ab40-53a608b562ba}&quot; /&gt;&lt;isInvalidForFieldText val=&quot;0&quot; /&gt;&lt;Image&gt;&lt;filename val=&quot;E:\breeze\content\14339732\1998600295-1\input\breezo\data\asimages\{1061c3fc-50e6-4aea-ab40-53a608b562ba}.png&quot; /&gt;&lt;left val=&quot;706&quot; /&gt;&lt;top val=&quot;500&quot; /&gt;&lt;width val=&quot;437&quot; /&gt;&lt;height val=&quot;160&quot; /&gt;&lt;hasText val=&quot;1&quot; /&gt;&lt;/Image&gt;&lt;/ThreeDShapeInfo&gt;"/>
  <p:tag name="PRESENTER_SHAPETEXTINFO" val="&lt;ShapeTextInfo&gt;&lt;TableIndex row=&quot;-1&quot; col=&quot;-1&quot;&gt;&lt;linesCount val=&quot;4&quot; /&gt;&lt;lineCharCount val=&quot;1&quot; /&gt;&lt;lineCharCount val=&quot;1&quot; /&gt;&lt;lineCharCount val=&quot;22&quot; /&gt;&lt;lineCharCount val=&quot;18&quot; /&gt;&lt;/TableIndex&gt;&lt;/ShapeTextInfo&gt;"/>
</p:tagLst>
</file>

<file path=ppt/tags/tag195.xml><?xml version="1.0" encoding="utf-8"?>
<p:tagLst xmlns:p="http://schemas.openxmlformats.org/presentationml/2006/main">
  <p:tag name="PRESENTER_SHAPEINFO" val="&lt;ThreeDShapeInfo&gt;&lt;uuid val=&quot;{c94d0f14-1775-466a-bfae-331613ff70aa}&quot; /&gt;&lt;isInvalidForFieldText val=&quot;0&quot; /&gt;&lt;Image&gt;&lt;filename val=&quot;E:\breeze\content\14339732\1998600295-1\input\breezo\data\asimages\{c94d0f14-1775-466a-bfae-331613ff70aa}.png&quot; /&gt;&lt;left val=&quot;879&quot; /&gt;&lt;top val=&quot;472&quot; /&gt;&lt;width val=&quot;123&quot; /&gt;&lt;height val=&quot;19&quot; /&gt;&lt;hasText val=&quot;1&quot; /&gt;&lt;/Image&gt;&lt;/ThreeDShapeInfo&gt;"/>
  <p:tag name="PRESENTER_SHAPETEXTINFO" val="&lt;ShapeTextInfo&gt;&lt;TableIndex row=&quot;-1&quot; col=&quot;-1&quot;&gt;&lt;linesCount val=&quot;1&quot; /&gt;&lt;lineCharCount val=&quot;11&quot; /&gt;&lt;/TableIndex&gt;&lt;/ShapeTextInfo&gt;"/>
</p:tagLst>
</file>

<file path=ppt/tags/tag196.xml><?xml version="1.0" encoding="utf-8"?>
<p:tagLst xmlns:p="http://schemas.openxmlformats.org/presentationml/2006/main">
  <p:tag name="PRESENTER_SHAPEINFO" val="&lt;ThreeDShapeInfo&gt;&lt;uuid val=&quot;{90e229a4-fc73-4b08-af46-ecadaaefc13f}&quot; /&gt;&lt;isInvalidForFieldText val=&quot;0&quot; /&gt;&lt;Image&gt;&lt;filename val=&quot;E:\breeze\content\14339732\1998600295-1\input\breezo\data\asimages\{90e229a4-fc73-4b08-af46-ecadaaefc13f}.png&quot; /&gt;&lt;left val=&quot;166&quot; /&gt;&lt;top val=&quot;334&quot; /&gt;&lt;width val=&quot;195&quot; /&gt;&lt;height val=&quot;115&quot; /&gt;&lt;hasText val=&quot;1&quot; /&gt;&lt;/Image&gt;&lt;/ThreeDShapeInfo&gt;"/>
</p:tagLst>
</file>

<file path=ppt/tags/tag197.xml><?xml version="1.0" encoding="utf-8"?>
<p:tagLst xmlns:p="http://schemas.openxmlformats.org/presentationml/2006/main">
  <p:tag name="PRESENTER_SHAPEINFO" val="&lt;ThreeDShapeInfo&gt;&lt;uuid val=&quot;{7ddbf2ef-a0a4-4383-81d8-c0fe5fe77237}&quot; /&gt;&lt;isInvalidForFieldText val=&quot;0&quot; /&gt;&lt;Image&gt;&lt;filename val=&quot;E:\breeze\content\14339732\1998600295-1\input\breezo\data\asimages\{7ddbf2ef-a0a4-4383-81d8-c0fe5fe77237}.png&quot; /&gt;&lt;left val=&quot;492&quot; /&gt;&lt;top val=&quot;510&quot; /&gt;&lt;width val=&quot;195&quot; /&gt;&lt;height val=&quot;114&quot; /&gt;&lt;hasText val=&quot;1&quot; /&gt;&lt;/Image&gt;&lt;/ThreeDShapeInfo&gt;"/>
</p:tagLst>
</file>

<file path=ppt/tags/tag198.xml><?xml version="1.0" encoding="utf-8"?>
<p:tagLst xmlns:p="http://schemas.openxmlformats.org/presentationml/2006/main">
  <p:tag name="PRESENTER_SHAPEINFO" val="&lt;ThreeDShapeInfo&gt;&lt;uuid val=&quot;{bfb87492-c526-400a-a293-e095ca23214a}&quot; /&gt;&lt;isInvalidForFieldText val=&quot;0&quot; /&gt;&lt;Image&gt;&lt;filename val=&quot;E:\breeze\content\14339732\1998600295-1\input\breezo\data\asimages\{bfb87492-c526-400a-a293-e095ca23214a}.jpg&quot; /&gt;&lt;left val=&quot;26&quot; /&gt;&lt;top val=&quot;155&quot; /&gt;&lt;width val=&quot;477&quot; /&gt;&lt;height val=&quot;159&quot; /&gt;&lt;hasText val=&quot;1&quot; /&gt;&lt;/Image&gt;&lt;/ThreeDShapeInfo&gt;"/>
</p:tagLst>
</file>

<file path=ppt/tags/tag199.xml><?xml version="1.0" encoding="utf-8"?>
<p:tagLst xmlns:p="http://schemas.openxmlformats.org/presentationml/2006/main">
  <p:tag name="ARTICULATE_SLIDE_THUMBNAIL_REFRESH" val="1"/>
  <p:tag name="HTML_SHAPEINFO" val="&lt;SlideThumbPath val=&quot;SlideTemp.PNG&quot;/&gt;"/>
</p:tagLst>
</file>

<file path=ppt/tags/tag2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18&quot; /&gt;&lt;/TableIndex&gt;&lt;/ShapeTextInfo&gt;"/>
</p:tagLst>
</file>

<file path=ppt/tags/tag20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00.xml><?xml version="1.0" encoding="utf-8"?>
<p:tagLst xmlns:p="http://schemas.openxmlformats.org/presentationml/2006/main">
  <p:tag name="PRESENTER_SHAPEINFO" val="&lt;ThreeDShapeInfo&gt;&lt;uuid val=&quot;{3180bb40-91fb-4b25-ad87-4f68f9a8e27f}&quot; /&gt;&lt;isInvalidForFieldText val=&quot;0&quot; /&gt;&lt;Image&gt;&lt;filename val=&quot;E:\breeze\content\14339732\1998600295-1\input\breezo\data\asimages\{3180bb40-91fb-4b25-ad87-4f68f9a8e27f}.png&quot; /&gt;&lt;left val=&quot;1224&quot; /&gt;&lt;top val=&quot;679&quot; /&gt;&lt;width val=&quot;11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201.xml><?xml version="1.0" encoding="utf-8"?>
<p:tagLst xmlns:p="http://schemas.openxmlformats.org/presentationml/2006/main">
  <p:tag name="PRESENTER_SHAPEINFO" val="&lt;ThreeDShapeInfo&gt;&lt;uuid val=&quot;{03e5cdda-a6e8-452e-b921-57a7c703c240}&quot; /&gt;&lt;isInvalidForFieldText val=&quot;0&quot; /&gt;&lt;Image&gt;&lt;filename val=&quot;E:\breeze\content\14339732\1998600295-1\input\breezo\data\asimages\{03e5cdda-a6e8-452e-b921-57a7c703c240}.png&quot; /&gt;&lt;left val=&quot;97&quot; /&gt;&lt;top val=&quot;337&quot; /&gt;&lt;width val=&quot;248&quot; /&gt;&lt;height val=&quot;51&quot; /&gt;&lt;hasText val=&quot;1&quot; /&gt;&lt;/Image&gt;&lt;/ThreeDShapeInfo&gt;"/>
  <p:tag name="PRESENTER_SHAPETEXTINFO" val="&lt;ShapeTextInfo&gt;&lt;TableIndex row=&quot;-1&quot; col=&quot;-1&quot;&gt;&lt;linesCount val=&quot;1&quot; /&gt;&lt;lineCharCount val=&quot;10&quot; /&gt;&lt;/TableIndex&gt;&lt;/ShapeTextInfo&gt;"/>
</p:tagLst>
</file>

<file path=ppt/tags/tag202.xml><?xml version="1.0" encoding="utf-8"?>
<p:tagLst xmlns:p="http://schemas.openxmlformats.org/presentationml/2006/main">
  <p:tag name="PRESENTER_SHAPEINFO" val="&lt;ThreeDShapeInfo&gt;&lt;uuid val=&quot;{56a60b90-4ab1-4162-aa43-957288f16de1}&quot; /&gt;&lt;isInvalidForFieldText val=&quot;0&quot; /&gt;&lt;Image&gt;&lt;filename val=&quot;E:\breeze\content\14339732\1998600295-1\input\breezo\data\asimages\{56a60b90-4ab1-4162-aa43-957288f16de1}.jpg&quot; /&gt;&lt;left val=&quot;45&quot; /&gt;&lt;top val=&quot;132&quot; /&gt;&lt;width val=&quot;679&quot; /&gt;&lt;height val=&quot;455&quot; /&gt;&lt;hasText val=&quot;1&quot; /&gt;&lt;/Image&gt;&lt;/ThreeDShapeInfo&gt;"/>
</p:tagLst>
</file>

<file path=ppt/tags/tag203.xml><?xml version="1.0" encoding="utf-8"?>
<p:tagLst xmlns:p="http://schemas.openxmlformats.org/presentationml/2006/main">
  <p:tag name="HTML_SHAPEINFO" val="&lt;SlideThumbPath val=&quot;SlideTemp.PNG&quot;/&gt;"/>
</p:tagLst>
</file>

<file path=ppt/tags/tag204.xml><?xml version="1.0" encoding="utf-8"?>
<p:tagLst xmlns:p="http://schemas.openxmlformats.org/presentationml/2006/main">
  <p:tag name="PRESENTER_SHAPEINFO" val="&lt;ThreeDShapeInfo&gt;&lt;uuid val=&quot;{8331669c-9d55-46fa-a349-78e6807f41ea}&quot; /&gt;&lt;isInvalidForFieldText val=&quot;0&quot; /&gt;&lt;Image&gt;&lt;filename val=&quot;E:\breeze\content\14339732\1998600295-1\input\breezo\data\asimages\{8331669c-9d55-46fa-a349-78e6807f41ea}.jpg&quot; /&gt;&lt;left val=&quot;46&quot; /&gt;&lt;top val=&quot;103&quot; /&gt;&lt;width val=&quot;1075&quot; /&gt;&lt;height val=&quot;549&quot; /&gt;&lt;hasText val=&quot;1&quot; /&gt;&lt;/Image&gt;&lt;/ThreeDShapeInfo&gt;"/>
</p:tagLst>
</file>

<file path=ppt/tags/tag205.xml><?xml version="1.0" encoding="utf-8"?>
<p:tagLst xmlns:p="http://schemas.openxmlformats.org/presentationml/2006/main">
  <p:tag name="PRESENTER_SHAPEINFO" val="&lt;ThreeDShapeInfo&gt;&lt;uuid val=&quot;{ff965d1b-d64b-4080-a15c-3e93faceadef}&quot; /&gt;&lt;isInvalidForFieldText val=&quot;0&quot; /&gt;&lt;Image&gt;&lt;filename val=&quot;E:\breeze\content\14339732\1998600295-1\input\breezo\data\asimages\{ff965d1b-d64b-4080-a15c-3e93faceadef}.png&quot; /&gt;&lt;left val=&quot;1224&quot; /&gt;&lt;top val=&quot;679&quot; /&gt;&lt;width val=&quot;11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206.xml><?xml version="1.0" encoding="utf-8"?>
<p:tagLst xmlns:p="http://schemas.openxmlformats.org/presentationml/2006/main">
  <p:tag name="PRESENTER_SHAPEINFO" val="&lt;ThreeDShapeInfo&gt;&lt;uuid val=&quot;{5187a513-226c-4a7e-874a-0259dda2e074}&quot; /&gt;&lt;isInvalidForFieldText val=&quot;0&quot; /&gt;&lt;Image&gt;&lt;filename val=&quot;E:\breeze\content\14339732\1998600295-1\input\breezo\data\asimages\{5187a513-226c-4a7e-874a-0259dda2e074}.png&quot; /&gt;&lt;left val=&quot;106&quot; /&gt;&lt;top val=&quot;29&quot; /&gt;&lt;width val=&quot;431&quot; /&gt;&lt;height val=&quot;39&quot; /&gt;&lt;hasText val=&quot;1&quot; /&gt;&lt;/Image&gt;&lt;/ThreeDShapeInfo&gt;"/>
  <p:tag name="PRESENTER_SHAPETEXTINFO" val="&lt;ShapeTextInfo&gt;&lt;TableIndex row=&quot;-1&quot; col=&quot;-1&quot;&gt;&lt;linesCount val=&quot;1&quot; /&gt;&lt;lineCharCount val=&quot;25&quot; /&gt;&lt;/TableIndex&gt;&lt;/ShapeTextInfo&gt;"/>
</p:tagLst>
</file>

<file path=ppt/tags/tag207.xml><?xml version="1.0" encoding="utf-8"?>
<p:tagLst xmlns:p="http://schemas.openxmlformats.org/presentationml/2006/main">
  <p:tag name="PRESENTER_SHAPEINFO" val="&lt;ThreeDShapeInfo&gt;&lt;uuid val=&quot;{ad86b493-5daa-4d95-bb3a-80e6dcf2f764}&quot; /&gt;&lt;isInvalidForFieldText val=&quot;0&quot; /&gt;&lt;Image&gt;&lt;filename val=&quot;E:\breeze\content\14339732\1998600295-1\input\breezo\data\asimages\{ad86b493-5daa-4d95-bb3a-80e6dcf2f764}.png&quot; /&gt;&lt;left val=&quot;96&quot; /&gt;&lt;top val=&quot;159&quot; /&gt;&lt;width val=&quot;614&quot; /&gt;&lt;height val=&quot;298&quot; /&gt;&lt;hasText val=&quot;1&quot; /&gt;&lt;/Image&gt;&lt;/ThreeDShapeInfo&gt;"/>
  <p:tag name="PRESENTER_SHAPETEXTINFO" val="&lt;ShapeTextInfo&gt;&lt;TableIndex row=&quot;-1&quot; col=&quot;-1&quot;&gt;&lt;linesCount val=&quot;3&quot; /&gt;&lt;lineCharCount val=&quot;167&quot; /&gt;&lt;lineCharCount val=&quot;55&quot; /&gt;&lt;lineCharCount val=&quot;29&quot; /&gt;&lt;/TableIndex&gt;&lt;/ShapeTextInfo&gt;"/>
</p:tagLst>
</file>

<file path=ppt/tags/tag208.xml><?xml version="1.0" encoding="utf-8"?>
<p:tagLst xmlns:p="http://schemas.openxmlformats.org/presentationml/2006/main">
  <p:tag name="ARTICULATE_SLIDE_THUMBNAIL_REFRESH" val="1"/>
  <p:tag name="HTML_SHAPEINFO" val="&lt;SlideThumbPath val=&quot;SlideTemp.PNG&quot;/&gt;"/>
</p:tagLst>
</file>

<file path=ppt/tags/tag209.xml><?xml version="1.0" encoding="utf-8"?>
<p:tagLst xmlns:p="http://schemas.openxmlformats.org/presentationml/2006/main">
  <p:tag name="PRESENTER_SHAPEINFO" val="&lt;ThreeDShapeInfo&gt;&lt;uuid val=&quot;{3d4481a5-e0e3-4b76-b74d-ff0450119385}&quot; /&gt;&lt;isInvalidForFieldText val=&quot;0&quot; /&gt;&lt;Image&gt;&lt;filename val=&quot;E:\breeze\content\14339732\1998600295-1\input\breezo\data\asimages\{3d4481a5-e0e3-4b76-b74d-ff0450119385}.png&quot; /&gt;&lt;left val=&quot;1219&quot; /&gt;&lt;top val=&quot;679&quot; /&gt;&lt;width val=&quot;22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1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210.xml><?xml version="1.0" encoding="utf-8"?>
<p:tagLst xmlns:p="http://schemas.openxmlformats.org/presentationml/2006/main">
  <p:tag name="PRESENTER_SHAPEINFO" val="&lt;ThreeDShapeInfo&gt;&lt;uuid val=&quot;{2bb4fb84-abf8-45c7-a3e7-c1b25dee895a}&quot; /&gt;&lt;isInvalidForFieldText val=&quot;0&quot; /&gt;&lt;Image&gt;&lt;filename val=&quot;E:\breeze\content\14339732\1998600295-1\input\breezo\data\asimages\{2bb4fb84-abf8-45c7-a3e7-c1b25dee895a}.png&quot; /&gt;&lt;left val=&quot;106&quot; /&gt;&lt;top val=&quot;30&quot; /&gt;&lt;width val=&quot;381&quot; /&gt;&lt;height val=&quot;38&quot; /&gt;&lt;hasText val=&quot;1&quot; /&gt;&lt;/Image&gt;&lt;/ThreeDShapeInfo&gt;"/>
  <p:tag name="PRESENTER_SHAPETEXTINFO" val="&lt;ShapeTextInfo&gt;&lt;TableIndex row=&quot;-1&quot; col=&quot;-1&quot;&gt;&lt;linesCount val=&quot;1&quot; /&gt;&lt;lineCharCount val=&quot;21&quot; /&gt;&lt;/TableIndex&gt;&lt;/ShapeTextInfo&gt;"/>
</p:tagLst>
</file>

<file path=ppt/tags/tag211.xml><?xml version="1.0" encoding="utf-8"?>
<p:tagLst xmlns:p="http://schemas.openxmlformats.org/presentationml/2006/main">
  <p:tag name="PRESENTER_SHAPEINFO" val="&lt;ThreeDShapeInfo&gt;&lt;uuid val=&quot;{6dfd402e-261e-4905-a2e2-9f148693e388}&quot; /&gt;&lt;isInvalidForFieldText val=&quot;0&quot; /&gt;&lt;Image&gt;&lt;filename val=&quot;E:\breeze\content\14339732\1998600295-1\input\breezo\data\asimages\{6dfd402e-261e-4905-a2e2-9f148693e388}.jpg&quot; /&gt;&lt;left val=&quot;156&quot; /&gt;&lt;top val=&quot;98&quot; /&gt;&lt;width val=&quot;961&quot; /&gt;&lt;height val=&quot;521&quot; /&gt;&lt;hasText val=&quot;1&quot; /&gt;&lt;/Image&gt;&lt;/ThreeDShapeInfo&gt;"/>
</p:tagLst>
</file>

<file path=ppt/tags/tag212.xml><?xml version="1.0" encoding="utf-8"?>
<p:tagLst xmlns:p="http://schemas.openxmlformats.org/presentationml/2006/main">
  <p:tag name="ARTICULATE_SLIDE_THUMBNAIL_REFRESH" val="1"/>
  <p:tag name="HTML_SHAPEINFO" val="&lt;SlideThumbPath val=&quot;SlideTemp.PNG&quot;/&gt;"/>
</p:tagLst>
</file>

<file path=ppt/tags/tag213.xml><?xml version="1.0" encoding="utf-8"?>
<p:tagLst xmlns:p="http://schemas.openxmlformats.org/presentationml/2006/main">
  <p:tag name="PRESENTER_SHAPEINFO" val="&lt;ThreeDShapeInfo&gt;&lt;uuid val=&quot;{6c9d77f7-6c9d-4402-be11-a892d884adc6}&quot; /&gt;&lt;isInvalidForFieldText val=&quot;0&quot; /&gt;&lt;Image&gt;&lt;filename val=&quot;E:\breeze\content\14339732\1998600295-1\input\breezo\data\asimages\{6c9d77f7-6c9d-4402-be11-a892d884adc6}.png&quot; /&gt;&lt;left val=&quot;1219&quot; /&gt;&lt;top val=&quot;679&quot; /&gt;&lt;width val=&quot;21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14.xml><?xml version="1.0" encoding="utf-8"?>
<p:tagLst xmlns:p="http://schemas.openxmlformats.org/presentationml/2006/main">
  <p:tag name="PRESENTER_SHAPEINFO" val="&lt;ThreeDShapeInfo&gt;&lt;uuid val=&quot;{05f8c956-2680-42de-8b6a-0ce8ba330fa5}&quot; /&gt;&lt;isInvalidForFieldText val=&quot;0&quot; /&gt;&lt;Image&gt;&lt;filename val=&quot;E:\breeze\content\14339732\1998600295-1\input\breezo\data\asimages\{05f8c956-2680-42de-8b6a-0ce8ba330fa5}.png&quot; /&gt;&lt;left val=&quot;106&quot; /&gt;&lt;top val=&quot;29&quot; /&gt;&lt;width val=&quot;685&quot; /&gt;&lt;height val=&quot;39&quot; /&gt;&lt;hasText val=&quot;1&quot; /&gt;&lt;/Image&gt;&lt;/ThreeDShapeInfo&gt;"/>
  <p:tag name="PRESENTER_SHAPETEXTINFO" val="&lt;ShapeTextInfo&gt;&lt;TableIndex row=&quot;-1&quot; col=&quot;-1&quot;&gt;&lt;linesCount val=&quot;1&quot; /&gt;&lt;lineCharCount val=&quot;39&quot; /&gt;&lt;/TableIndex&gt;&lt;/ShapeTextInfo&gt;"/>
</p:tagLst>
</file>

<file path=ppt/tags/tag215.xml><?xml version="1.0" encoding="utf-8"?>
<p:tagLst xmlns:p="http://schemas.openxmlformats.org/presentationml/2006/main">
  <p:tag name="PRESENTER_SHAPEINFO" val="&lt;ThreeDShapeInfo&gt;&lt;uuid val=&quot;{2c4d401f-6036-4f20-8d45-f8cd282b3963}&quot; /&gt;&lt;isInvalidForFieldText val=&quot;0&quot; /&gt;&lt;Image&gt;&lt;filename val=&quot;E:\breeze\content\14339732\1998600295-1\input\breezo\data\asimages\{2c4d401f-6036-4f20-8d45-f8cd282b3963}.png&quot; /&gt;&lt;left val=&quot;84&quot; /&gt;&lt;top val=&quot;141&quot; /&gt;&lt;width val=&quot;563&quot; /&gt;&lt;height val=&quot;495&quot; /&gt;&lt;hasText val=&quot;1&quot; /&gt;&lt;/Image&gt;&lt;/ThreeDShapeInfo&gt;"/>
  <p:tag name="PRESENTER_SHAPETEXTINFO" val="&lt;ShapeTextInfo&gt;&lt;TableIndex row=&quot;-1&quot; col=&quot;-1&quot;&gt;&lt;linesCount val=&quot;4&quot; /&gt;&lt;lineCharCount val=&quot;137&quot; /&gt;&lt;lineCharCount val=&quot;90&quot; /&gt;&lt;lineCharCount val=&quot;67&quot; /&gt;&lt;lineCharCount val=&quot;94&quot; /&gt;&lt;/TableIndex&gt;&lt;/ShapeTextInfo&gt;"/>
</p:tagLst>
</file>

<file path=ppt/tags/tag216.xml><?xml version="1.0" encoding="utf-8"?>
<p:tagLst xmlns:p="http://schemas.openxmlformats.org/presentationml/2006/main">
  <p:tag name="PRESENTER_SHAPEINFO" val="&lt;ThreeDShapeInfo&gt;&lt;uuid val=&quot;{e24c805a-bcc9-4970-99e6-c84acbd93956}&quot; /&gt;&lt;isInvalidForFieldText val=&quot;0&quot; /&gt;&lt;Image&gt;&lt;filename val=&quot;E:\breeze\content\14339732\1998600295-1\input\breezo\data\asimages\{e24c805a-bcc9-4970-99e6-c84acbd93956}.jpg&quot; /&gt;&lt;left val=&quot;686&quot; /&gt;&lt;top val=&quot;184&quot; /&gt;&lt;width val=&quot;578&quot; /&gt;&lt;height val=&quot;386&quot; /&gt;&lt;hasText val=&quot;1&quot; /&gt;&lt;/Image&gt;&lt;/ThreeDShapeInfo&gt;"/>
</p:tagLst>
</file>

<file path=ppt/tags/tag217.xml><?xml version="1.0" encoding="utf-8"?>
<p:tagLst xmlns:p="http://schemas.openxmlformats.org/presentationml/2006/main">
  <p:tag name="HTML_SHAPEINFO" val="&lt;SlideThumbPath val=&quot;SlideTemp.PNG&quot;/&gt;"/>
</p:tagLst>
</file>

<file path=ppt/tags/tag218.xml><?xml version="1.0" encoding="utf-8"?>
<p:tagLst xmlns:p="http://schemas.openxmlformats.org/presentationml/2006/main">
  <p:tag name="PRESENTER_SHAPEINFO" val="&lt;ThreeDShapeInfo&gt;&lt;uuid val=&quot;{a49e994b-5c6d-4e2b-a841-158722a82593}&quot; /&gt;&lt;isInvalidForFieldText val=&quot;0&quot; /&gt;&lt;Image&gt;&lt;filename val=&quot;E:\breeze\content\14339732\1998600295-1\input\breezo\data\asimages\{a49e994b-5c6d-4e2b-a841-158722a82593}.png&quot; /&gt;&lt;left val=&quot;1219&quot; /&gt;&lt;top val=&quot;679&quot; /&gt;&lt;width val=&quot;21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19.xml><?xml version="1.0" encoding="utf-8"?>
<p:tagLst xmlns:p="http://schemas.openxmlformats.org/presentationml/2006/main">
  <p:tag name="PRESENTER_SHAPEINFO" val="&lt;ThreeDShapeInfo&gt;&lt;uuid val=&quot;{a360f5ae-c9bc-4cc6-8b33-df7d4b494f4e}&quot; /&gt;&lt;isInvalidForFieldText val=&quot;0&quot; /&gt;&lt;Image&gt;&lt;filename val=&quot;E:\breeze\content\14339732\1998600295-1\input\breezo\data\asimages\{a360f5ae-c9bc-4cc6-8b33-df7d4b494f4e}.png&quot; /&gt;&lt;left val=&quot;106&quot; /&gt;&lt;top val=&quot;29&quot; /&gt;&lt;width val=&quot;954&quot; /&gt;&lt;height val=&quot;39&quot; /&gt;&lt;hasText val=&quot;1&quot; /&gt;&lt;/Image&gt;&lt;/ThreeDShapeInfo&gt;"/>
  <p:tag name="PRESENTER_SHAPETEXTINFO" val="&lt;ShapeTextInfo&gt;&lt;TableIndex row=&quot;-1&quot; col=&quot;-1&quot;&gt;&lt;linesCount val=&quot;1&quot; /&gt;&lt;lineCharCount val=&quot;51&quot; /&gt;&lt;/TableIndex&gt;&lt;/ShapeTextInfo&gt;"/>
</p:tagLst>
</file>

<file path=ppt/tags/tag22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220.xml><?xml version="1.0" encoding="utf-8"?>
<p:tagLst xmlns:p="http://schemas.openxmlformats.org/presentationml/2006/main">
  <p:tag name="PRESENTER_SHAPEINFO" val="&lt;ThreeDShapeInfo&gt;&lt;uuid val=&quot;{4475a006-65a0-4c4a-8817-6acd6bb78601}&quot; /&gt;&lt;isInvalidForFieldText val=&quot;0&quot; /&gt;&lt;Image&gt;&lt;filename val=&quot;E:\breeze\content\14339732\1998600295-1\input\breezo\data\asimages\{4475a006-65a0-4c4a-8817-6acd6bb78601}.png&quot; /&gt;&lt;left val=&quot;649&quot; /&gt;&lt;top val=&quot;128&quot; /&gt;&lt;width val=&quot;589&quot; /&gt;&lt;height val=&quot;363&quot; /&gt;&lt;hasText val=&quot;1&quot; /&gt;&lt;/Image&gt;&lt;/ThreeDShapeInfo&gt;"/>
  <p:tag name="PRESENTER_SHAPETEXTINFO" val="&lt;ShapeTextInfo&gt;&lt;TableIndex row=&quot;-1&quot; col=&quot;-1&quot;&gt;&lt;linesCount val=&quot;4&quot; /&gt;&lt;lineCharCount val=&quot;20&quot; /&gt;&lt;lineCharCount val=&quot;52&quot; /&gt;&lt;lineCharCount val=&quot;15&quot; /&gt;&lt;lineCharCount val=&quot;72&quot; /&gt;&lt;/TableIndex&gt;&lt;/ShapeTextInfo&gt;"/>
</p:tagLst>
</file>

<file path=ppt/tags/tag221.xml><?xml version="1.0" encoding="utf-8"?>
<p:tagLst xmlns:p="http://schemas.openxmlformats.org/presentationml/2006/main">
  <p:tag name="PRESENTER_SHAPEINFO" val="&lt;ThreeDShapeInfo&gt;&lt;uuid val=&quot;{b7fb5bd7-b074-4cd3-8879-57e6de57f15f}&quot; /&gt;&lt;isInvalidForFieldText val=&quot;0&quot; /&gt;&lt;Image&gt;&lt;filename val=&quot;E:\breeze\content\14339732\1998600295-1\input\breezo\data\asimages\{b7fb5bd7-b074-4cd3-8879-57e6de57f15f}.jpg&quot; /&gt;&lt;left val=&quot;20&quot; /&gt;&lt;top val=&quot;118&quot; /&gt;&lt;width val=&quot;620&quot; /&gt;&lt;height val=&quot;366&quot; /&gt;&lt;hasText val=&quot;1&quot; /&gt;&lt;/Image&gt;&lt;/ThreeDShapeInfo&gt;"/>
</p:tagLst>
</file>

<file path=ppt/tags/tag222.xml><?xml version="1.0" encoding="utf-8"?>
<p:tagLst xmlns:p="http://schemas.openxmlformats.org/presentationml/2006/main">
  <p:tag name="HTML_SHAPEINFO" val="&lt;SlideThumbPath val=&quot;SlideTemp.PNG&quot;/&gt;"/>
</p:tagLst>
</file>

<file path=ppt/tags/tag223.xml><?xml version="1.0" encoding="utf-8"?>
<p:tagLst xmlns:p="http://schemas.openxmlformats.org/presentationml/2006/main">
  <p:tag name="PRESENTER_SHAPEINFO" val="&lt;ThreeDShapeInfo&gt;&lt;uuid val=&quot;{773476e9-f10a-46d9-b4a3-0ea160231ce4}&quot; /&gt;&lt;isInvalidForFieldText val=&quot;0&quot; /&gt;&lt;Image&gt;&lt;filename val=&quot;E:\breeze\content\14339732\1998600295-1\input\breezo\data\asimages\{773476e9-f10a-46d9-b4a3-0ea160231ce4}.png&quot; /&gt;&lt;left val=&quot;1219&quot; /&gt;&lt;top val=&quot;679&quot; /&gt;&lt;width val=&quot;21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24.xml><?xml version="1.0" encoding="utf-8"?>
<p:tagLst xmlns:p="http://schemas.openxmlformats.org/presentationml/2006/main">
  <p:tag name="PRESENTER_SHAPEINFO" val="&lt;ThreeDShapeInfo&gt;&lt;uuid val=&quot;{856bfc51-c893-4fdc-8401-f64b3336fe4d}&quot; /&gt;&lt;isInvalidForFieldText val=&quot;0&quot; /&gt;&lt;Image&gt;&lt;filename val=&quot;E:\breeze\content\14339732\1998600295-1\input\breezo\data\asimages\{856bfc51-c893-4fdc-8401-f64b3336fe4d}.png&quot; /&gt;&lt;left val=&quot;110&quot; /&gt;&lt;top val=&quot;64&quot; /&gt;&lt;width val=&quot;831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42&quot; /&gt;&lt;/TableIndex&gt;&lt;/ShapeTextInfo&gt;"/>
</p:tagLst>
</file>

<file path=ppt/tags/tag225.xml><?xml version="1.0" encoding="utf-8"?>
<p:tagLst xmlns:p="http://schemas.openxmlformats.org/presentationml/2006/main">
  <p:tag name="PRESENTER_SHAPEINFO" val="&lt;ThreeDShapeInfo&gt;&lt;uuid val=&quot;{864a116f-ac70-412f-8072-7cbc4991aa17}&quot; /&gt;&lt;isInvalidForFieldText val=&quot;0&quot; /&gt;&lt;Image&gt;&lt;filename val=&quot;E:\breeze\content\14339732\1998600295-1\input\breezo\data\asimages\{864a116f-ac70-412f-8072-7cbc4991aa17}.png&quot; /&gt;&lt;left val=&quot;704&quot; /&gt;&lt;top val=&quot;165&quot; /&gt;&lt;width val=&quot;489&quot; /&gt;&lt;height val=&quot;330&quot; /&gt;&lt;hasText val=&quot;1&quot; /&gt;&lt;/Image&gt;&lt;/ThreeDShapeInfo&gt;"/>
  <p:tag name="PRESENTER_SHAPETEXTINFO" val="&lt;ShapeTextInfo&gt;&lt;TableIndex row=&quot;-1&quot; col=&quot;-1&quot;&gt;&lt;linesCount val=&quot;3&quot; /&gt;&lt;lineCharCount val=&quot;44&quot; /&gt;&lt;lineCharCount val=&quot;68&quot; /&gt;&lt;lineCharCount val=&quot;27&quot; /&gt;&lt;/TableIndex&gt;&lt;/ShapeTextInfo&gt;"/>
</p:tagLst>
</file>

<file path=ppt/tags/tag226.xml><?xml version="1.0" encoding="utf-8"?>
<p:tagLst xmlns:p="http://schemas.openxmlformats.org/presentationml/2006/main">
  <p:tag name="PRESENTER_SHAPEINFO" val="&lt;ThreeDShapeInfo&gt;&lt;uuid val=&quot;{069f68b1-d834-4338-8d25-5644a11cdfa3}&quot; /&gt;&lt;isInvalidForFieldText val=&quot;0&quot; /&gt;&lt;Image&gt;&lt;filename val=&quot;E:\breeze\content\14339732\1998600295-1\input\breezo\data\asimages\{069f68b1-d834-4338-8d25-5644a11cdfa3}.jpg&quot; /&gt;&lt;left val=&quot;38&quot; /&gt;&lt;top val=&quot;147&quot; /&gt;&lt;width val=&quot;655&quot; /&gt;&lt;height val=&quot;437&quot; /&gt;&lt;hasText val=&quot;1&quot; /&gt;&lt;/Image&gt;&lt;/ThreeDShapeInfo&gt;"/>
</p:tagLst>
</file>

<file path=ppt/tags/tag227.xml><?xml version="1.0" encoding="utf-8"?>
<p:tagLst xmlns:p="http://schemas.openxmlformats.org/presentationml/2006/main">
  <p:tag name="PRESENTER_SHAPEINFO" val="&lt;ThreeDShapeInfo&gt;&lt;uuid val=&quot;{fd1fed86-ca3a-4a9b-95a7-67ca75d4a69e}&quot; /&gt;&lt;isInvalidForFieldText val=&quot;0&quot; /&gt;&lt;Image&gt;&lt;filename val=&quot;E:\breeze\content\14339732\1998600295-1\input\breezo\data\asimages\{fd1fed86-ca3a-4a9b-95a7-67ca75d4a69e}.jpg&quot; /&gt;&lt;left val=&quot;66&quot; /&gt;&lt;top val=&quot;308&quot; /&gt;&lt;width val=&quot;292&quot; /&gt;&lt;height val=&quot;122&quot; /&gt;&lt;hasText val=&quot;1&quot; /&gt;&lt;/Image&gt;&lt;/ThreeDShapeInfo&gt;"/>
</p:tagLst>
</file>

<file path=ppt/tags/tag228.xml><?xml version="1.0" encoding="utf-8"?>
<p:tagLst xmlns:p="http://schemas.openxmlformats.org/presentationml/2006/main">
  <p:tag name="PRESENTER_SHAPEINFO" val="&lt;ThreeDShapeInfo&gt;&lt;uuid val=&quot;{66b83be0-9e1b-4d46-ad2e-7aac50c0c6b8}&quot; /&gt;&lt;isInvalidForFieldText val=&quot;0&quot; /&gt;&lt;Image&gt;&lt;filename val=&quot;E:\breeze\content\14339732\1998600295-1\input\breezo\data\asimages\{66b83be0-9e1b-4d46-ad2e-7aac50c0c6b8}.png&quot; /&gt;&lt;left val=&quot;93&quot; /&gt;&lt;top val=&quot;340&quot; /&gt;&lt;width val=&quot;237&quot; /&gt;&lt;height val=&quot;113&quot; /&gt;&lt;hasText val=&quot;1&quot; /&gt;&lt;/Image&gt;&lt;/ThreeDShapeInfo&gt;"/>
  <p:tag name="PRESENTER_SHAPETEXTINFO" val="&lt;ShapeTextInfo&gt;&lt;TableIndex row=&quot;-1&quot; col=&quot;-1&quot;&gt;&lt;linesCount val=&quot;1&quot; /&gt;&lt;lineCharCount val=&quot;40&quot; /&gt;&lt;/TableIndex&gt;&lt;/ShapeTextInfo&gt;"/>
</p:tagLst>
</file>

<file path=ppt/tags/tag229.xml><?xml version="1.0" encoding="utf-8"?>
<p:tagLst xmlns:p="http://schemas.openxmlformats.org/presentationml/2006/main">
  <p:tag name="PRESENTER_SHAPEINFO" val="&lt;ThreeDShapeInfo&gt;&lt;uuid val=&quot;{ef554d25-9dd5-49d5-89ba-969456ceeef4}&quot; /&gt;&lt;isInvalidForFieldText val=&quot;0&quot; /&gt;&lt;Image&gt;&lt;filename val=&quot;E:\breeze\content\14339732\1998600295-1\input\breezo\data\asimages\{ef554d25-9dd5-49d5-89ba-969456ceeef4}.png&quot; /&gt;&lt;left val=&quot;699&quot; /&gt;&lt;top val=&quot;156&quot; /&gt;&lt;width val=&quot;271&quot; /&gt;&lt;height val=&quot;44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23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22&quot; /&gt;&lt;/TableIndex&gt;&lt;/ShapeTextInfo&gt;"/>
</p:tagLst>
</file>

<file path=ppt/tags/tag230.xml><?xml version="1.0" encoding="utf-8"?>
<p:tagLst xmlns:p="http://schemas.openxmlformats.org/presentationml/2006/main">
  <p:tag name="PRESENTER_SHAPEINFO" val="&lt;ThreeDShapeInfo&gt;&lt;uuid val=&quot;{f35ffcb6-3957-454f-84ff-f637715efd31}&quot; /&gt;&lt;isInvalidForFieldText val=&quot;0&quot; /&gt;&lt;Image&gt;&lt;filename val=&quot;E:\breeze\content\14339732\1998600295-1\input\breezo\data\asimages\{f35ffcb6-3957-454f-84ff-f637715efd31}.png&quot; /&gt;&lt;left val=&quot;699&quot; /&gt;&lt;top val=&quot;277&quot; /&gt;&lt;width val=&quot;271&quot; /&gt;&lt;height val=&quot;44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231.xml><?xml version="1.0" encoding="utf-8"?>
<p:tagLst xmlns:p="http://schemas.openxmlformats.org/presentationml/2006/main">
  <p:tag name="PRESENTER_SHAPEINFO" val="&lt;ThreeDShapeInfo&gt;&lt;uuid val=&quot;{9e9b9ebd-ef98-49bc-8074-6b53805acb18}&quot; /&gt;&lt;isInvalidForFieldText val=&quot;0&quot; /&gt;&lt;Image&gt;&lt;filename val=&quot;E:\breeze\content\14339732\1998600295-1\input\breezo\data\asimages\{9e9b9ebd-ef98-49bc-8074-6b53805acb18}.png&quot; /&gt;&lt;left val=&quot;699&quot; /&gt;&lt;top val=&quot;447&quot; /&gt;&lt;width val=&quot;271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232.xml><?xml version="1.0" encoding="utf-8"?>
<p:tagLst xmlns:p="http://schemas.openxmlformats.org/presentationml/2006/main">
  <p:tag name="HTML_SHAPEINFO" val="&lt;SlideThumbPath val=&quot;SlideTemp.PNG&quot;/&gt;"/>
</p:tagLst>
</file>

<file path=ppt/tags/tag233.xml><?xml version="1.0" encoding="utf-8"?>
<p:tagLst xmlns:p="http://schemas.openxmlformats.org/presentationml/2006/main">
  <p:tag name="PRESENTER_SHAPEINFO" val="&lt;ThreeDShapeInfo&gt;&lt;uuid val=&quot;{5f4a71d8-0abf-4ac4-97e6-169df0022c4b}&quot; /&gt;&lt;isInvalidForFieldText val=&quot;0&quot; /&gt;&lt;Image&gt;&lt;filename val=&quot;E:\breeze\content\14339732\1998600295-1\input\breezo\data\asimages\{5f4a71d8-0abf-4ac4-97e6-169df0022c4b}.png&quot; /&gt;&lt;left val=&quot;115&quot; /&gt;&lt;top val=&quot;18&quot; /&gt;&lt;width val=&quot;1081&quot; /&gt;&lt;height val=&quot;651&quot; /&gt;&lt;hasText val=&quot;1&quot; /&gt;&lt;/Image&gt;&lt;/ThreeDShapeInfo&gt;"/>
</p:tagLst>
</file>

<file path=ppt/tags/tag234.xml><?xml version="1.0" encoding="utf-8"?>
<p:tagLst xmlns:p="http://schemas.openxmlformats.org/presentationml/2006/main">
  <p:tag name="PRESENTER_SHAPEINFO" val="&lt;ThreeDShapeInfo&gt;&lt;uuid val=&quot;{45316e94-c8b8-4def-95e5-15b78eba3798}&quot; /&gt;&lt;isInvalidForFieldText val=&quot;0&quot; /&gt;&lt;Image&gt;&lt;filename val=&quot;E:\breeze\content\14339732\1998600295-1\input\breezo\data\asimages\{45316e94-c8b8-4def-95e5-15b78eba3798}.png&quot; /&gt;&lt;left val=&quot;1219&quot; /&gt;&lt;top val=&quot;679&quot; /&gt;&lt;width val=&quot;22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35.xml><?xml version="1.0" encoding="utf-8"?>
<p:tagLst xmlns:p="http://schemas.openxmlformats.org/presentationml/2006/main">
  <p:tag name="PRESENTER_SHAPEINFO" val="&lt;ThreeDShapeInfo&gt;&lt;uuid val=&quot;{2c673d8b-896b-4e63-81f5-d224b7255bdb}&quot; /&gt;&lt;isInvalidForFieldText val=&quot;0&quot; /&gt;&lt;Image&gt;&lt;filename val=&quot;E:\breeze\content\14339732\1998600295-1\input\breezo\data\asimages\{2c673d8b-896b-4e63-81f5-d224b7255bdb}.png&quot; /&gt;&lt;left val=&quot;104&quot; /&gt;&lt;top val=&quot;29&quot; /&gt;&lt;width val=&quot;763&quot; /&gt;&lt;height val=&quot;39&quot; /&gt;&lt;hasText val=&quot;1&quot; /&gt;&lt;/Image&gt;&lt;/ThreeDShapeInfo&gt;"/>
  <p:tag name="PRESENTER_SHAPETEXTINFO" val="&lt;ShapeTextInfo&gt;&lt;TableIndex row=&quot;-1&quot; col=&quot;-1&quot;&gt;&lt;linesCount val=&quot;1&quot; /&gt;&lt;lineCharCount val=&quot;43&quot; /&gt;&lt;/TableIndex&gt;&lt;/ShapeTextInfo&gt;"/>
</p:tagLst>
</file>

<file path=ppt/tags/tag236.xml><?xml version="1.0" encoding="utf-8"?>
<p:tagLst xmlns:p="http://schemas.openxmlformats.org/presentationml/2006/main">
  <p:tag name="HTML_SHAPEINFO" val="&lt;SlideThumbPath val=&quot;SlideTemp.PNG&quot;/&gt;"/>
</p:tagLst>
</file>

<file path=ppt/tags/tag237.xml><?xml version="1.0" encoding="utf-8"?>
<p:tagLst xmlns:p="http://schemas.openxmlformats.org/presentationml/2006/main">
  <p:tag name="PRESENTER_SHAPEINFO" val="&lt;ThreeDShapeInfo&gt;&lt;uuid val=&quot;{559d816f-edc5-4c9d-98eb-fa19adc253e3}&quot; /&gt;&lt;isInvalidForFieldText val=&quot;0&quot; /&gt;&lt;Image&gt;&lt;filename val=&quot;E:\breeze\content\14339732\1998600295-1\input\breezo\data\asimages\{559d816f-edc5-4c9d-98eb-fa19adc253e3}.png&quot; /&gt;&lt;left val=&quot;263&quot; /&gt;&lt;top val=&quot;14&quot; /&gt;&lt;width val=&quot;836&quot; /&gt;&lt;height val=&quot;705&quot; /&gt;&lt;hasText val=&quot;1&quot; /&gt;&lt;/Image&gt;&lt;/ThreeDShapeInfo&gt;"/>
</p:tagLst>
</file>

<file path=ppt/tags/tag238.xml><?xml version="1.0" encoding="utf-8"?>
<p:tagLst xmlns:p="http://schemas.openxmlformats.org/presentationml/2006/main">
  <p:tag name="PRESENTER_SHAPEINFO" val="&lt;ThreeDShapeInfo&gt;&lt;uuid val=&quot;{b7e36096-d994-4c0c-92f6-677d3360d1c7}&quot; /&gt;&lt;isInvalidForFieldText val=&quot;0&quot; /&gt;&lt;Image&gt;&lt;filename val=&quot;E:\breeze\content\14339732\1998600295-1\input\breezo\data\asimages\{b7e36096-d994-4c0c-92f6-677d3360d1c7}.png&quot; /&gt;&lt;left val=&quot;1219&quot; /&gt;&lt;top val=&quot;679&quot; /&gt;&lt;width val=&quot;21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39.xml><?xml version="1.0" encoding="utf-8"?>
<p:tagLst xmlns:p="http://schemas.openxmlformats.org/presentationml/2006/main">
  <p:tag name="PRESENTER_SHAPEINFO" val="&lt;ThreeDShapeInfo&gt;&lt;uuid val=&quot;{95b44131-16ad-4a53-bbb0-18bc01c5e74b}&quot; /&gt;&lt;isInvalidForFieldText val=&quot;0&quot; /&gt;&lt;Image&gt;&lt;filename val=&quot;E:\breeze\content\14339732\1998600295-1\input\breezo\data\asimages\{95b44131-16ad-4a53-bbb0-18bc01c5e74b}.png&quot; /&gt;&lt;left val=&quot;106&quot; /&gt;&lt;top val=&quot;29&quot; /&gt;&lt;width val=&quot;886&quot; /&gt;&lt;height val=&quot;39&quot; /&gt;&lt;hasText val=&quot;1&quot; /&gt;&lt;/Image&gt;&lt;/ThreeDShapeInfo&gt;"/>
  <p:tag name="PRESENTER_SHAPETEXTINFO" val="&lt;ShapeTextInfo&gt;&lt;TableIndex row=&quot;-1&quot; col=&quot;-1&quot;&gt;&lt;linesCount val=&quot;1&quot; /&gt;&lt;lineCharCount val=&quot;48&quot; /&gt;&lt;/TableIndex&gt;&lt;/ShapeTextInfo&gt;"/>
</p:tagLst>
</file>

<file path=ppt/tags/tag24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240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241.xml><?xml version="1.0" encoding="utf-8"?>
<p:tagLst xmlns:p="http://schemas.openxmlformats.org/presentationml/2006/main">
  <p:tag name="HTML_SHAPEINFO" val="&lt;SlideThumbPath val=&quot;SlideTemp.PNG&quot;/&gt;"/>
</p:tagLst>
</file>

<file path=ppt/tags/tag242.xml><?xml version="1.0" encoding="utf-8"?>
<p:tagLst xmlns:p="http://schemas.openxmlformats.org/presentationml/2006/main">
  <p:tag name="PRESENTER_SHAPEINFO" val="&lt;ThreeDShapeInfo&gt;&lt;uuid val=&quot;{80e2dc2f-b4d5-443b-94fc-dfcf52dc1329}&quot; /&gt;&lt;isInvalidForFieldText val=&quot;0&quot; /&gt;&lt;Image&gt;&lt;filename val=&quot;E:\breeze\content\14339732\1998600295-1\input\breezo\data\asimages\{80e2dc2f-b4d5-443b-94fc-dfcf52dc1329}.png&quot; /&gt;&lt;left val=&quot;248&quot; /&gt;&lt;top val=&quot;41&quot; /&gt;&lt;width val=&quot;756&quot; /&gt;&lt;height val=&quot;114&quot; /&gt;&lt;hasText val=&quot;1&quot; /&gt;&lt;/Image&gt;&lt;/ThreeDShapeInfo&gt;"/>
  <p:tag name="PRESENTER_SHAPETEXTINFO" val="&lt;ShapeTextInfo&gt;&lt;TableIndex row=&quot;-1&quot; col=&quot;-1&quot;&gt;&lt;linesCount val=&quot;1&quot; /&gt;&lt;lineCharCount val=&quot;69&quot; /&gt;&lt;/TableIndex&gt;&lt;/ShapeTextInfo&gt;"/>
</p:tagLst>
</file>

<file path=ppt/tags/tag243.xml><?xml version="1.0" encoding="utf-8"?>
<p:tagLst xmlns:p="http://schemas.openxmlformats.org/presentationml/2006/main">
  <p:tag name="PRESENTER_SHAPEINFO" val="&lt;ThreeDShapeInfo&gt;&lt;uuid val=&quot;{dc5d6175-d6b1-42ac-8071-c78db0506088}&quot; /&gt;&lt;isInvalidForFieldText val=&quot;0&quot; /&gt;&lt;Image&gt;&lt;filename val=&quot;E:\breeze\content\14339732\1998600295-1\input\breezo\data\asimages\{dc5d6175-d6b1-42ac-8071-c78db0506088}.png&quot; /&gt;&lt;left val=&quot;1043&quot; /&gt;&lt;top val=&quot;679&quot; /&gt;&lt;width val=&quot;21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44.xml><?xml version="1.0" encoding="utf-8"?>
<p:tagLst xmlns:p="http://schemas.openxmlformats.org/presentationml/2006/main">
  <p:tag name="PRESENTER_SHAPEINFO" val="&lt;ThreeDShapeInfo&gt;&lt;uuid val=&quot;{5572e9c0-535d-4e72-8b75-4266233cb06b}&quot; /&gt;&lt;isInvalidForFieldText val=&quot;0&quot; /&gt;&lt;Image&gt;&lt;filename val=&quot;E:\breeze\content\14339732\1998600295-1\input\breezo\data\asimages\{5572e9c0-535d-4e72-8b75-4266233cb06b}.png&quot; /&gt;&lt;left val=&quot;62&quot; /&gt;&lt;top val=&quot;184&quot; /&gt;&lt;width val=&quot;1125&quot; /&gt;&lt;height val=&quot;269&quot; /&gt;&lt;hasText val=&quot;1&quot; /&gt;&lt;/Image&gt;&lt;/ThreeDShapeInfo&gt;"/>
</p:tagLst>
</file>

<file path=ppt/tags/tag245.xml><?xml version="1.0" encoding="utf-8"?>
<p:tagLst xmlns:p="http://schemas.openxmlformats.org/presentationml/2006/main">
  <p:tag name="PRESENTER_SHAPEINFO" val="&lt;ThreeDShapeInfo&gt;&lt;uuid val=&quot;{fa7eb61a-3ab3-478c-ac53-ddad831caa3b}&quot; /&gt;&lt;isInvalidForFieldText val=&quot;0&quot; /&gt;&lt;Image&gt;&lt;filename val=&quot;E:\breeze\content\14339732\1998600295-1\input\breezo\data\asimages\{fa7eb61a-3ab3-478c-ac53-ddad831caa3b}.png&quot; /&gt;&lt;left val=&quot;390&quot; /&gt;&lt;top val=&quot;182&quot; /&gt;&lt;width val=&quot;438&quot; /&gt;&lt;height val=&quot;285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246.xml><?xml version="1.0" encoding="utf-8"?>
<p:tagLst xmlns:p="http://schemas.openxmlformats.org/presentationml/2006/main">
  <p:tag name="PRESENTER_SHAPEINFO" val="&lt;ThreeDShapeInfo&gt;&lt;uuid val=&quot;{48ab7cd0-88f1-4612-a5b3-6aea452df045}&quot; /&gt;&lt;isInvalidForFieldText val=&quot;0&quot; /&gt;&lt;Image&gt;&lt;filename val=&quot;E:\breeze\content\14339732\1998600295-1\input\breezo\data\asimages\{48ab7cd0-88f1-4612-a5b3-6aea452df045}.png&quot; /&gt;&lt;left val=&quot;282&quot; /&gt;&lt;top val=&quot;556&quot; /&gt;&lt;width val=&quot;497&quot; /&gt;&lt;height val=&quot;41&quot; /&gt;&lt;hasText val=&quot;1&quot; /&gt;&lt;/Image&gt;&lt;/ThreeDShapeInfo&gt;"/>
  <p:tag name="PRESENTER_SHAPETEXTINFO" val="&lt;ShapeTextInfo&gt;&lt;TableIndex row=&quot;-1&quot; col=&quot;-1&quot;&gt;&lt;linesCount val=&quot;1&quot; /&gt;&lt;lineCharCount val=&quot;45&quot; /&gt;&lt;/TableIndex&gt;&lt;/ShapeTextInfo&gt;"/>
</p:tagLst>
</file>

<file path=ppt/tags/tag247.xml><?xml version="1.0" encoding="utf-8"?>
<p:tagLst xmlns:p="http://schemas.openxmlformats.org/presentationml/2006/main">
  <p:tag name="PRESENTER_SHAPEINFO" val="&lt;ThreeDShapeInfo&gt;&lt;uuid val=&quot;{73e91d79-e8e5-4beb-81bb-823368524bc7}&quot; /&gt;&lt;isInvalidForFieldText val=&quot;0&quot; /&gt;&lt;Image&gt;&lt;filename val=&quot;E:\breeze\content\14339732\1998600295-1\input\breezo\data\asimages\{73e91d79-e8e5-4beb-81bb-823368524bc7}.png&quot; /&gt;&lt;left val=&quot;470&quot; /&gt;&lt;top val=&quot;480&quot; /&gt;&lt;width val=&quot;88&quot; /&gt;&lt;height val=&quot;63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248.xml><?xml version="1.0" encoding="utf-8"?>
<p:tagLst xmlns:p="http://schemas.openxmlformats.org/presentationml/2006/main">
  <p:tag name="PRESENTER_SHAPEINFO" val="&lt;ThreeDShapeInfo&gt;&lt;uuid val=&quot;{fe3454c1-690b-45fe-822a-3196a1f6e8b4}&quot; /&gt;&lt;isInvalidForFieldText val=&quot;0&quot; /&gt;&lt;Image&gt;&lt;filename val=&quot;E:\breeze\content\14339732\1998600295-1\input\breezo\data\asimages\{fe3454c1-690b-45fe-822a-3196a1f6e8b4}.png&quot; /&gt;&lt;left val=&quot;61&quot; /&gt;&lt;top val=&quot;182&quot; /&gt;&lt;width val=&quot;1127&quot; /&gt;&lt;height val=&quot;282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249.xml><?xml version="1.0" encoding="utf-8"?>
<p:tagLst xmlns:p="http://schemas.openxmlformats.org/presentationml/2006/main">
  <p:tag name="PRESENTER_SHAPEINFO" val="&lt;ThreeDShapeInfo&gt;&lt;uuid val=&quot;{fd77d066-3290-403f-acf2-2047649014fc}&quot; /&gt;&lt;isInvalidForFieldText val=&quot;0&quot; /&gt;&lt;Image&gt;&lt;filename val=&quot;E:\breeze\content\14339732\1998600295-1\input\breezo\data\asimages\{fd77d066-3290-403f-acf2-2047649014fc}.png&quot; /&gt;&lt;left val=&quot;114&quot; /&gt;&lt;top val=&quot;501&quot; /&gt;&lt;width val=&quot;110&quot; /&gt;&lt;height val=&quot;95&quot; /&gt;&lt;hasText val=&quot;1&quot; /&gt;&lt;/Image&gt;&lt;/ThreeDShapeInfo&gt;"/>
</p:tagLst>
</file>

<file path=ppt/tags/tag25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50.xml><?xml version="1.0" encoding="utf-8"?>
<p:tagLst xmlns:p="http://schemas.openxmlformats.org/presentationml/2006/main">
  <p:tag name="PRESENTER_SHAPEINFO" val="&lt;ThreeDShapeInfo&gt;&lt;uuid val=&quot;{9ac54c95-a018-4f87-832b-dc3deb7cd40b}&quot; /&gt;&lt;isInvalidForFieldText val=&quot;0&quot; /&gt;&lt;Image&gt;&lt;filename val=&quot;E:\breeze\content\14339732\1998600295-1\input\breezo\data\asimages\{9ac54c95-a018-4f87-832b-dc3deb7cd40b}.png&quot; /&gt;&lt;left val=&quot;112&quot; /&gt;&lt;top val=&quot;504&quot; /&gt;&lt;width val=&quot;113&quot; /&gt;&lt;height val=&quot;93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251.xml><?xml version="1.0" encoding="utf-8"?>
<p:tagLst xmlns:p="http://schemas.openxmlformats.org/presentationml/2006/main">
  <p:tag name="PRESENTER_SHAPEINFO" val="&lt;ThreeDShapeInfo&gt;&lt;uuid val=&quot;{cf8d4c63-d418-42d0-8d22-94ed4d9342ee}&quot; /&gt;&lt;isInvalidForFieldText val=&quot;0&quot; /&gt;&lt;Image&gt;&lt;filename val=&quot;E:\breeze\content\14339732\1998600295-1\input\breezo\data\asimages\{cf8d4c63-d418-42d0-8d22-94ed4d9342ee}.png&quot; /&gt;&lt;left val=&quot;129&quot; /&gt;&lt;top val=&quot;398&quot; /&gt;&lt;width val=&quot;271&quot; /&gt;&lt;height val=&quot;123&quot; /&gt;&lt;hasText val=&quot;1&quot; /&gt;&lt;/Image&gt;&lt;/ThreeDShapeInfo&gt;"/>
</p:tagLst>
</file>

<file path=ppt/tags/tag252.xml><?xml version="1.0" encoding="utf-8"?>
<p:tagLst xmlns:p="http://schemas.openxmlformats.org/presentationml/2006/main">
  <p:tag name="PRESENTER_SHAPEINFO" val="&lt;ThreeDShapeInfo&gt;&lt;uuid val=&quot;{234192bd-442f-4f1a-9b77-1b0978751c5d}&quot; /&gt;&lt;isInvalidForFieldText val=&quot;0&quot; /&gt;&lt;Image&gt;&lt;filename val=&quot;E:\breeze\content\14339732\1998600295-1\input\breezo\data\asimages\{234192bd-442f-4f1a-9b77-1b0978751c5d}.png&quot; /&gt;&lt;left val=&quot;200&quot; /&gt;&lt;top val=&quot;413&quot; /&gt;&lt;width val=&quot;217&quot; /&gt;&lt;height val=&quot;180&quot; /&gt;&lt;hasText val=&quot;1&quot; /&gt;&lt;/Image&gt;&lt;/ThreeDShapeInfo&gt;"/>
</p:tagLst>
</file>

<file path=ppt/tags/tag253.xml><?xml version="1.0" encoding="utf-8"?>
<p:tagLst xmlns:p="http://schemas.openxmlformats.org/presentationml/2006/main">
  <p:tag name="PRESENTER_SHAPEINFO" val="&lt;ThreeDShapeInfo&gt;&lt;uuid val=&quot;{2c324e0a-f32c-48b5-8c3c-fbb4182b97c9}&quot; /&gt;&lt;isInvalidForFieldText val=&quot;0&quot; /&gt;&lt;Image&gt;&lt;filename val=&quot;E:\breeze\content\14339732\1998600295-1\input\breezo\data\asimages\{2c324e0a-f32c-48b5-8c3c-fbb4182b97c9}.png&quot; /&gt;&lt;left val=&quot;391&quot; /&gt;&lt;top val=&quot;395&quot; /&gt;&lt;width val=&quot;29&quot; /&gt;&lt;height val=&quot;25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254.xml><?xml version="1.0" encoding="utf-8"?>
<p:tagLst xmlns:p="http://schemas.openxmlformats.org/presentationml/2006/main">
  <p:tag name="HTML_SHAPEINFO" val="&lt;SlideThumbPath val=&quot;SlideTemp.PNG&quot;/&gt;"/>
</p:tagLst>
</file>

<file path=ppt/tags/tag255.xml><?xml version="1.0" encoding="utf-8"?>
<p:tagLst xmlns:p="http://schemas.openxmlformats.org/presentationml/2006/main">
  <p:tag name="PRESENTER_SHAPEINFO" val="&lt;ThreeDShapeInfo&gt;&lt;uuid val=&quot;{95e7ad92-bd96-49a5-9aa2-e635989af9ca}&quot; /&gt;&lt;isInvalidForFieldText val=&quot;0&quot; /&gt;&lt;Image&gt;&lt;filename val=&quot;E:\breeze\content\14339732\1998600295-1\input\breezo\data\asimages\{95e7ad92-bd96-49a5-9aa2-e635989af9ca}.png&quot; /&gt;&lt;left val=&quot;248&quot; /&gt;&lt;top val=&quot;37&quot; /&gt;&lt;width val=&quot;756&quot; /&gt;&lt;height val=&quot;114&quot; /&gt;&lt;hasText val=&quot;1&quot; /&gt;&lt;/Image&gt;&lt;/ThreeDShapeInfo&gt;"/>
  <p:tag name="PRESENTER_SHAPETEXTINFO" val="&lt;ShapeTextInfo&gt;&lt;TableIndex row=&quot;-1&quot; col=&quot;-1&quot;&gt;&lt;linesCount val=&quot;1&quot; /&gt;&lt;lineCharCount val=&quot;69&quot; /&gt;&lt;/TableIndex&gt;&lt;/ShapeTextInfo&gt;"/>
</p:tagLst>
</file>

<file path=ppt/tags/tag256.xml><?xml version="1.0" encoding="utf-8"?>
<p:tagLst xmlns:p="http://schemas.openxmlformats.org/presentationml/2006/main">
  <p:tag name="PRESENTER_SHAPEINFO" val="&lt;ThreeDShapeInfo&gt;&lt;uuid val=&quot;{6b0cf943-9452-4a5a-8c43-b2e41f37b823}&quot; /&gt;&lt;isInvalidForFieldText val=&quot;0&quot; /&gt;&lt;Image&gt;&lt;filename val=&quot;E:\breeze\content\14339732\1998600295-1\input\breezo\data\asimages\{6b0cf943-9452-4a5a-8c43-b2e41f37b823}.png&quot; /&gt;&lt;left val=&quot;1043&quot; /&gt;&lt;top val=&quot;679&quot; /&gt;&lt;width val=&quot;21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57.xml><?xml version="1.0" encoding="utf-8"?>
<p:tagLst xmlns:p="http://schemas.openxmlformats.org/presentationml/2006/main">
  <p:tag name="PRESENTER_SHAPEINFO" val="&lt;ThreeDShapeInfo&gt;&lt;uuid val=&quot;{b7319194-2c71-4a0e-a4cd-25c730846b5f}&quot; /&gt;&lt;isInvalidForFieldText val=&quot;0&quot; /&gt;&lt;Image&gt;&lt;filename val=&quot;E:\breeze\content\14339732\1998600295-1\input\breezo\data\asimages\{b7319194-2c71-4a0e-a4cd-25c730846b5f}.png&quot; /&gt;&lt;left val=&quot;62&quot; /&gt;&lt;top val=&quot;184&quot; /&gt;&lt;width val=&quot;1125&quot; /&gt;&lt;height val=&quot;269&quot; /&gt;&lt;hasText val=&quot;1&quot; /&gt;&lt;/Image&gt;&lt;/ThreeDShapeInfo&gt;"/>
</p:tagLst>
</file>

<file path=ppt/tags/tag258.xml><?xml version="1.0" encoding="utf-8"?>
<p:tagLst xmlns:p="http://schemas.openxmlformats.org/presentationml/2006/main">
  <p:tag name="PRESENTER_SHAPEINFO" val="&lt;ThreeDShapeInfo&gt;&lt;uuid val=&quot;{2d786748-35c6-4094-84df-be8d9f87ea00}&quot; /&gt;&lt;isInvalidForFieldText val=&quot;0&quot; /&gt;&lt;Image&gt;&lt;filename val=&quot;E:\breeze\content\14339732\1998600295-1\input\breezo\data\asimages\{2d786748-35c6-4094-84df-be8d9f87ea00}.png&quot; /&gt;&lt;left val=&quot;812&quot; /&gt;&lt;top val=&quot;182&quot; /&gt;&lt;width val=&quot;187&quot; /&gt;&lt;height val=&quot;284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259.xml><?xml version="1.0" encoding="utf-8"?>
<p:tagLst xmlns:p="http://schemas.openxmlformats.org/presentationml/2006/main">
  <p:tag name="PRESENTER_SHAPEINFO" val="&lt;ThreeDShapeInfo&gt;&lt;uuid val=&quot;{a38fddab-6136-478d-bb8b-74a0e56a6a0c}&quot; /&gt;&lt;isInvalidForFieldText val=&quot;0&quot; /&gt;&lt;Image&gt;&lt;filename val=&quot;E:\breeze\content\14339732\1998600295-1\input\breezo\data\asimages\{a38fddab-6136-478d-bb8b-74a0e56a6a0c}.png&quot; /&gt;&lt;left val=&quot;282&quot; /&gt;&lt;top val=&quot;556&quot; /&gt;&lt;width val=&quot;899&quot; /&gt;&lt;height val=&quot;41&quot; /&gt;&lt;hasText val=&quot;1&quot; /&gt;&lt;/Image&gt;&lt;/ThreeDShapeInfo&gt;"/>
  <p:tag name="PRESENTER_SHAPETEXTINFO" val="&lt;ShapeTextInfo&gt;&lt;TableIndex row=&quot;-1&quot; col=&quot;-1&quot;&gt;&lt;linesCount val=&quot;1&quot; /&gt;&lt;lineCharCount val=&quot;82&quot; /&gt;&lt;/TableIndex&gt;&lt;/ShapeTextInfo&gt;"/>
</p:tagLst>
</file>

<file path=ppt/tags/tag26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260.xml><?xml version="1.0" encoding="utf-8"?>
<p:tagLst xmlns:p="http://schemas.openxmlformats.org/presentationml/2006/main">
  <p:tag name="PRESENTER_SHAPEINFO" val="&lt;ThreeDShapeInfo&gt;&lt;uuid val=&quot;{fde56c7e-f07f-4357-b105-25ed351bb6ef}&quot; /&gt;&lt;isInvalidForFieldText val=&quot;0&quot; /&gt;&lt;Image&gt;&lt;filename val=&quot;E:\breeze\content\14339732\1998600295-1\input\breezo\data\asimages\{fde56c7e-f07f-4357-b105-25ed351bb6ef}.png&quot; /&gt;&lt;left val=&quot;731&quot; /&gt;&lt;top val=&quot;466&quot; /&gt;&lt;width val=&quot;135&quot; /&gt;&lt;height val=&quot;90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261.xml><?xml version="1.0" encoding="utf-8"?>
<p:tagLst xmlns:p="http://schemas.openxmlformats.org/presentationml/2006/main">
  <p:tag name="PRESENTER_SHAPEINFO" val="&lt;ThreeDShapeInfo&gt;&lt;uuid val=&quot;{090ca0fa-7ad4-46cb-992f-3a541993b7e5}&quot; /&gt;&lt;isInvalidForFieldText val=&quot;0&quot; /&gt;&lt;Image&gt;&lt;filename val=&quot;E:\breeze\content\14339732\1998600295-1\input\breezo\data\asimages\{090ca0fa-7ad4-46cb-992f-3a541993b7e5}.png&quot; /&gt;&lt;left val=&quot;61&quot; /&gt;&lt;top val=&quot;182&quot; /&gt;&lt;width val=&quot;1127&quot; /&gt;&lt;height val=&quot;282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262.xml><?xml version="1.0" encoding="utf-8"?>
<p:tagLst xmlns:p="http://schemas.openxmlformats.org/presentationml/2006/main">
  <p:tag name="HTML_SHAPEINFO" val="&lt;SlideThumbPath val=&quot;SlideTemp.PNG&quot;/&gt;"/>
</p:tagLst>
</file>

<file path=ppt/tags/tag263.xml><?xml version="1.0" encoding="utf-8"?>
<p:tagLst xmlns:p="http://schemas.openxmlformats.org/presentationml/2006/main">
  <p:tag name="PRESENTER_SHAPEINFO" val="&lt;ThreeDShapeInfo&gt;&lt;uuid val=&quot;{c16ab594-8a63-4af6-b801-c86236b0a53b}&quot; /&gt;&lt;isInvalidForFieldText val=&quot;0&quot; /&gt;&lt;Image&gt;&lt;filename val=&quot;E:\breeze\content\14339732\1998600295-1\input\breezo\data\asimages\{c16ab594-8a63-4af6-b801-c86236b0a53b}.png&quot; /&gt;&lt;left val=&quot;248&quot; /&gt;&lt;top val=&quot;39&quot; /&gt;&lt;width val=&quot;756&quot; /&gt;&lt;height val=&quot;114&quot; /&gt;&lt;hasText val=&quot;1&quot; /&gt;&lt;/Image&gt;&lt;/ThreeDShapeInfo&gt;"/>
  <p:tag name="PRESENTER_SHAPETEXTINFO" val="&lt;ShapeTextInfo&gt;&lt;TableIndex row=&quot;-1&quot; col=&quot;-1&quot;&gt;&lt;linesCount val=&quot;1&quot; /&gt;&lt;lineCharCount val=&quot;69&quot; /&gt;&lt;/TableIndex&gt;&lt;/ShapeTextInfo&gt;"/>
</p:tagLst>
</file>

<file path=ppt/tags/tag264.xml><?xml version="1.0" encoding="utf-8"?>
<p:tagLst xmlns:p="http://schemas.openxmlformats.org/presentationml/2006/main">
  <p:tag name="PRESENTER_SHAPEINFO" val="&lt;ThreeDShapeInfo&gt;&lt;uuid val=&quot;{6a5a91ab-3412-4c64-835e-290d18401755}&quot; /&gt;&lt;isInvalidForFieldText val=&quot;0&quot; /&gt;&lt;Image&gt;&lt;filename val=&quot;E:\breeze\content\14339732\1998600295-1\input\breezo\data\asimages\{6a5a91ab-3412-4c64-835e-290d18401755}.png&quot; /&gt;&lt;left val=&quot;1043&quot; /&gt;&lt;top val=&quot;679&quot; /&gt;&lt;width val=&quot;21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65.xml><?xml version="1.0" encoding="utf-8"?>
<p:tagLst xmlns:p="http://schemas.openxmlformats.org/presentationml/2006/main">
  <p:tag name="PRESENTER_SHAPEINFO" val="&lt;ThreeDShapeInfo&gt;&lt;uuid val=&quot;{9e9097d7-2675-41c7-bdd8-fc94e8c5fac3}&quot; /&gt;&lt;isInvalidForFieldText val=&quot;0&quot; /&gt;&lt;Image&gt;&lt;filename val=&quot;E:\breeze\content\14339732\1998600295-1\input\breezo\data\asimages\{9e9097d7-2675-41c7-bdd8-fc94e8c5fac3}.png&quot; /&gt;&lt;left val=&quot;62&quot; /&gt;&lt;top val=&quot;184&quot; /&gt;&lt;width val=&quot;1125&quot; /&gt;&lt;height val=&quot;269&quot; /&gt;&lt;hasText val=&quot;1&quot; /&gt;&lt;/Image&gt;&lt;/ThreeDShapeInfo&gt;"/>
</p:tagLst>
</file>

<file path=ppt/tags/tag266.xml><?xml version="1.0" encoding="utf-8"?>
<p:tagLst xmlns:p="http://schemas.openxmlformats.org/presentationml/2006/main">
  <p:tag name="PRESENTER_SHAPEINFO" val="&lt;ThreeDShapeInfo&gt;&lt;uuid val=&quot;{af44226f-bf63-4262-b5f6-6071ca59eda7}&quot; /&gt;&lt;isInvalidForFieldText val=&quot;0&quot; /&gt;&lt;Image&gt;&lt;filename val=&quot;E:\breeze\content\14339732\1998600295-1\input\breezo\data\asimages\{af44226f-bf63-4262-b5f6-6071ca59eda7}.png&quot; /&gt;&lt;left val=&quot;983&quot; /&gt;&lt;top val=&quot;182&quot; /&gt;&lt;width val=&quot;206&quot; /&gt;&lt;height val=&quot;284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267.xml><?xml version="1.0" encoding="utf-8"?>
<p:tagLst xmlns:p="http://schemas.openxmlformats.org/presentationml/2006/main">
  <p:tag name="PRESENTER_SHAPEINFO" val="&lt;ThreeDShapeInfo&gt;&lt;uuid val=&quot;{861d0695-5d76-4485-b440-7ada7d3e668e}&quot; /&gt;&lt;isInvalidForFieldText val=&quot;0&quot; /&gt;&lt;Image&gt;&lt;filename val=&quot;E:\breeze\content\14339732\1998600295-1\input\breezo\data\asimages\{861d0695-5d76-4485-b440-7ada7d3e668e}.png&quot; /&gt;&lt;left val=&quot;354&quot; /&gt;&lt;top val=&quot;568&quot; /&gt;&lt;width val=&quot;585&quot; /&gt;&lt;height val=&quot;41&quot; /&gt;&lt;hasText val=&quot;1&quot; /&gt;&lt;/Image&gt;&lt;/ThreeDShapeInfo&gt;"/>
  <p:tag name="PRESENTER_SHAPETEXTINFO" val="&lt;ShapeTextInfo&gt;&lt;TableIndex row=&quot;-1&quot; col=&quot;-1&quot;&gt;&lt;linesCount val=&quot;1&quot; /&gt;&lt;lineCharCount val=&quot;53&quot; /&gt;&lt;/TableIndex&gt;&lt;/ShapeTextInfo&gt;"/>
</p:tagLst>
</file>

<file path=ppt/tags/tag268.xml><?xml version="1.0" encoding="utf-8"?>
<p:tagLst xmlns:p="http://schemas.openxmlformats.org/presentationml/2006/main">
  <p:tag name="PRESENTER_SHAPEINFO" val="&lt;ThreeDShapeInfo&gt;&lt;uuid val=&quot;{1070ee6e-5d89-4f17-a2f6-5a60be9c375b}&quot; /&gt;&lt;isInvalidForFieldText val=&quot;0&quot; /&gt;&lt;Image&gt;&lt;filename val=&quot;E:\breeze\content\14339732\1998600295-1\input\breezo\data\asimages\{1070ee6e-5d89-4f17-a2f6-5a60be9c375b}.png&quot; /&gt;&lt;left val=&quot;899&quot; /&gt;&lt;top val=&quot;472&quot; /&gt;&lt;width val=&quot;135&quot; /&gt;&lt;height val=&quot;90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269.xml><?xml version="1.0" encoding="utf-8"?>
<p:tagLst xmlns:p="http://schemas.openxmlformats.org/presentationml/2006/main">
  <p:tag name="PRESENTER_SHAPEINFO" val="&lt;ThreeDShapeInfo&gt;&lt;uuid val=&quot;{ab1c5282-2621-4a78-9755-14e629aace64}&quot; /&gt;&lt;isInvalidForFieldText val=&quot;0&quot; /&gt;&lt;Image&gt;&lt;filename val=&quot;E:\breeze\content\14339732\1998600295-1\input\breezo\data\asimages\{ab1c5282-2621-4a78-9755-14e629aace64}.png&quot; /&gt;&lt;left val=&quot;61&quot; /&gt;&lt;top val=&quot;182&quot; /&gt;&lt;width val=&quot;1127&quot; /&gt;&lt;height val=&quot;282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27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270.xml><?xml version="1.0" encoding="utf-8"?>
<p:tagLst xmlns:p="http://schemas.openxmlformats.org/presentationml/2006/main">
  <p:tag name="HTML_SHAPEINFO" val="&lt;SlideThumbPath val=&quot;SlideTemp.PNG&quot;/&gt;"/>
</p:tagLst>
</file>

<file path=ppt/tags/tag271.xml><?xml version="1.0" encoding="utf-8"?>
<p:tagLst xmlns:p="http://schemas.openxmlformats.org/presentationml/2006/main">
  <p:tag name="PRESENTER_SHAPEINFO" val="&lt;ThreeDShapeInfo&gt;&lt;uuid val=&quot;{e100203f-779d-4c0c-bb97-df27e535bb7c}&quot; /&gt;&lt;isInvalidForFieldText val=&quot;0&quot; /&gt;&lt;Image&gt;&lt;filename val=&quot;E:\breeze\content\14339732\1998600295-1\input\breezo\data\asimages\{e100203f-779d-4c0c-bb97-df27e535bb7c}.png&quot; /&gt;&lt;left val=&quot;1219&quot; /&gt;&lt;top val=&quot;679&quot; /&gt;&lt;width val=&quot;21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72.xml><?xml version="1.0" encoding="utf-8"?>
<p:tagLst xmlns:p="http://schemas.openxmlformats.org/presentationml/2006/main">
  <p:tag name="PRESENTER_SHAPEINFO" val="&lt;ThreeDShapeInfo&gt;&lt;uuid val=&quot;{876f8223-6edd-4196-87d2-25891ecd939e}&quot; /&gt;&lt;isInvalidForFieldText val=&quot;0&quot; /&gt;&lt;Image&gt;&lt;filename val=&quot;E:\breeze\content\14339732\1998600295-1\input\breezo\data\asimages\{876f8223-6edd-4196-87d2-25891ecd939e}.png&quot; /&gt;&lt;left val=&quot;106&quot; /&gt;&lt;top val=&quot;30&quot; /&gt;&lt;width val=&quot;653&quot; /&gt;&lt;height val=&quot;38&quot; /&gt;&lt;hasText val=&quot;1&quot; /&gt;&lt;/Image&gt;&lt;/ThreeDShapeInfo&gt;"/>
  <p:tag name="PRESENTER_SHAPETEXTINFO" val="&lt;ShapeTextInfo&gt;&lt;TableIndex row=&quot;-1&quot; col=&quot;-1&quot;&gt;&lt;linesCount val=&quot;1&quot; /&gt;&lt;lineCharCount val=&quot;36&quot; /&gt;&lt;/TableIndex&gt;&lt;/ShapeTextInfo&gt;"/>
</p:tagLst>
</file>

<file path=ppt/tags/tag273.xml><?xml version="1.0" encoding="utf-8"?>
<p:tagLst xmlns:p="http://schemas.openxmlformats.org/presentationml/2006/main">
  <p:tag name="PRESENTER_SHAPEINFO" val="&lt;ThreeDShapeInfo&gt;&lt;uuid val=&quot;{07f38d24-2f71-4e5e-967f-8dc0999456d9}&quot; /&gt;&lt;isInvalidForFieldText val=&quot;0&quot; /&gt;&lt;Image&gt;&lt;filename val=&quot;E:\breeze\content\14339732\1998600295-1\input\breezo\data\asimages\{07f38d24-2f71-4e5e-967f-8dc0999456d9}.png&quot; /&gt;&lt;left val=&quot;680&quot; /&gt;&lt;top val=&quot;139&quot; /&gt;&lt;width val=&quot;384&quot; /&gt;&lt;height val=&quot;150&quot; /&gt;&lt;hasText val=&quot;1&quot; /&gt;&lt;/Image&gt;&lt;/ThreeDShapeInfo&gt;"/>
  <p:tag name="PRESENTER_SHAPETEXTINFO" val="&lt;ShapeTextInfo&gt;&lt;TableIndex row=&quot;-1&quot; col=&quot;-1&quot;&gt;&lt;linesCount val=&quot;3&quot; /&gt;&lt;lineCharCount val=&quot;19&quot; /&gt;&lt;lineCharCount val=&quot;24&quot; /&gt;&lt;lineCharCount val=&quot;17&quot; /&gt;&lt;/TableIndex&gt;&lt;/ShapeTextInfo&gt;"/>
</p:tagLst>
</file>

<file path=ppt/tags/tag274.xml><?xml version="1.0" encoding="utf-8"?>
<p:tagLst xmlns:p="http://schemas.openxmlformats.org/presentationml/2006/main">
  <p:tag name="PRESENTER_SHAPEINFO" val="&lt;ThreeDShapeInfo&gt;&lt;uuid val=&quot;{fdc972e5-b8d2-4e82-85e6-cf5d1446fec8}&quot; /&gt;&lt;isInvalidForFieldText val=&quot;0&quot; /&gt;&lt;Image&gt;&lt;filename val=&quot;E:\breeze\content\14339732\1998600295-1\input\breezo\data\asimages\{fdc972e5-b8d2-4e82-85e6-cf5d1446fec8}.jpg&quot; /&gt;&lt;left val=&quot;29&quot; /&gt;&lt;top val=&quot;111&quot; /&gt;&lt;width val=&quot;635&quot; /&gt;&lt;height val=&quot;529&quot; /&gt;&lt;hasText val=&quot;1&quot; /&gt;&lt;/Image&gt;&lt;/ThreeDShapeInfo&gt;"/>
</p:tagLst>
</file>

<file path=ppt/tags/tag275.xml><?xml version="1.0" encoding="utf-8"?>
<p:tagLst xmlns:p="http://schemas.openxmlformats.org/presentationml/2006/main">
  <p:tag name="HTML_SHAPEINFO" val="&lt;SlideThumbPath val=&quot;SlideTemp.PNG&quot;/&gt;"/>
</p:tagLst>
</file>

<file path=ppt/tags/tag276.xml><?xml version="1.0" encoding="utf-8"?>
<p:tagLst xmlns:p="http://schemas.openxmlformats.org/presentationml/2006/main">
  <p:tag name="PRESENTER_SHAPEINFO" val="&lt;ThreeDShapeInfo&gt;&lt;uuid val=&quot;{6a47f246-4080-496f-ad8c-353815966894}&quot; /&gt;&lt;isInvalidForFieldText val=&quot;0&quot; /&gt;&lt;Image&gt;&lt;filename val=&quot;E:\breeze\content\14339732\1998600295-1\input\breezo\data\asimages\{6a47f246-4080-496f-ad8c-353815966894}.png&quot; /&gt;&lt;left val=&quot;1219&quot; /&gt;&lt;top val=&quot;679&quot; /&gt;&lt;width val=&quot;22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77.xml><?xml version="1.0" encoding="utf-8"?>
<p:tagLst xmlns:p="http://schemas.openxmlformats.org/presentationml/2006/main">
  <p:tag name="PRESENTER_SHAPEINFO" val="&lt;ThreeDShapeInfo&gt;&lt;uuid val=&quot;{b07d871d-3aa5-4230-9bad-3a4ad6827ea0}&quot; /&gt;&lt;isInvalidForFieldText val=&quot;0&quot; /&gt;&lt;Image&gt;&lt;filename val=&quot;E:\breeze\content\14339732\1998600295-1\input\breezo\data\asimages\{b07d871d-3aa5-4230-9bad-3a4ad6827ea0}.png&quot; /&gt;&lt;left val=&quot;106&quot; /&gt;&lt;top val=&quot;30&quot; /&gt;&lt;width val=&quot;413&quot; /&gt;&lt;height val=&quot;38&quot; /&gt;&lt;hasText val=&quot;1&quot; /&gt;&lt;/Image&gt;&lt;/ThreeDShapeInfo&gt;"/>
  <p:tag name="PRESENTER_SHAPETEXTINFO" val="&lt;ShapeTextInfo&gt;&lt;TableIndex row=&quot;-1&quot; col=&quot;-1&quot;&gt;&lt;linesCount val=&quot;1&quot; /&gt;&lt;lineCharCount val=&quot;23&quot; /&gt;&lt;/TableIndex&gt;&lt;/ShapeTextInfo&gt;"/>
</p:tagLst>
</file>

<file path=ppt/tags/tag278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1998600295-1\input\breezo\data\asimages\{b51884a4-7337-4d45-ad33-1ec7a2bb5e8e}.png&quot; /&gt;&lt;left val=&quot;50&quot; /&gt;&lt;top val=&quot;92&quot; /&gt;&lt;width val=&quot;762&quot; /&gt;&lt;height val=&quot;555&quot; /&gt;&lt;hasText val=&quot;1&quot; /&gt;&lt;/Image&gt;&lt;/ThreeDShapeInfo&gt;"/>
</p:tagLst>
</file>

<file path=ppt/tags/tag279.xml><?xml version="1.0" encoding="utf-8"?>
<p:tagLst xmlns:p="http://schemas.openxmlformats.org/presentationml/2006/main">
  <p:tag name="PRESENTER_SHAPEINFO" val="&lt;ThreeDShapeInfo&gt;&lt;uuid val=&quot;{72e4a715-1912-4336-99b1-03318ab1d42a}&quot; /&gt;&lt;isInvalidForFieldText val=&quot;0&quot; /&gt;&lt;Image&gt;&lt;filename val=&quot;E:\breeze\content\14339732\1998600295-1\input\breezo\data\asimages\{72e4a715-1912-4336-99b1-03318ab1d42a}.jpg&quot; /&gt;&lt;left val=&quot;783&quot; /&gt;&lt;top val=&quot;132&quot; /&gt;&lt;width val=&quot;472&quot; /&gt;&lt;height val=&quot;472&quot; /&gt;&lt;hasText val=&quot;1&quot; /&gt;&lt;/Image&gt;&lt;/ThreeDShapeInfo&gt;"/>
</p:tagLst>
</file>

<file path=ppt/tags/tag28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80.xml><?xml version="1.0" encoding="utf-8"?>
<p:tagLst xmlns:p="http://schemas.openxmlformats.org/presentationml/2006/main">
  <p:tag name="HTML_SHAPEINFO" val="&lt;SlideThumbPath val=&quot;SlideTemp.PNG&quot;/&gt;"/>
</p:tagLst>
</file>

<file path=ppt/tags/tag281.xml><?xml version="1.0" encoding="utf-8"?>
<p:tagLst xmlns:p="http://schemas.openxmlformats.org/presentationml/2006/main">
  <p:tag name="PRESENTER_SHAPEINFO" val="&lt;ThreeDShapeInfo&gt;&lt;uuid val=&quot;{0a073da5-15e9-411b-9160-a12882333b2f}&quot; /&gt;&lt;isInvalidForFieldText val=&quot;0&quot; /&gt;&lt;Image&gt;&lt;filename val=&quot;E:\breeze\content\14339732\1998600295-1\input\breezo\data\asimages\{0a073da5-15e9-411b-9160-a12882333b2f}.png&quot; /&gt;&lt;left val=&quot;1219&quot; /&gt;&lt;top val=&quot;679&quot; /&gt;&lt;width val=&quot;21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82.xml><?xml version="1.0" encoding="utf-8"?>
<p:tagLst xmlns:p="http://schemas.openxmlformats.org/presentationml/2006/main">
  <p:tag name="PRESENTER_SHAPEINFO" val="&lt;ThreeDShapeInfo&gt;&lt;uuid val=&quot;{60727eb3-6ed2-4514-8123-bfd7af244290}&quot; /&gt;&lt;isInvalidForFieldText val=&quot;0&quot; /&gt;&lt;Image&gt;&lt;filename val=&quot;E:\breeze\content\14339732\1998600295-1\input\breezo\data\asimages\{60727eb3-6ed2-4514-8123-bfd7af244290}.png&quot; /&gt;&lt;left val=&quot;104&quot; /&gt;&lt;top val=&quot;29&quot; /&gt;&lt;width val=&quot;467&quot; /&gt;&lt;height val=&quot;31&quot; /&gt;&lt;hasText val=&quot;1&quot; /&gt;&lt;/Image&gt;&lt;/ThreeDShapeInfo&gt;"/>
  <p:tag name="PRESENTER_SHAPETEXTINFO" val="&lt;ShapeTextInfo&gt;&lt;TableIndex row=&quot;-1&quot; col=&quot;-1&quot;&gt;&lt;linesCount val=&quot;1&quot; /&gt;&lt;lineCharCount val=&quot;26&quot; /&gt;&lt;/TableIndex&gt;&lt;/ShapeTextInfo&gt;"/>
</p:tagLst>
</file>

<file path=ppt/tags/tag283.xml><?xml version="1.0" encoding="utf-8"?>
<p:tagLst xmlns:p="http://schemas.openxmlformats.org/presentationml/2006/main">
  <p:tag name="PRESENTER_SHAPEINFO" val="&lt;ThreeDShapeInfo&gt;&lt;uuid val=&quot;{9f9ab2a1-08fa-4f98-8031-3579ac06bf62}&quot; /&gt;&lt;isInvalidForFieldText val=&quot;0&quot; /&gt;&lt;Image&gt;&lt;filename val=&quot;E:\breeze\content\14339732\1998600295-1\input\breezo\data\asimages\{9f9ab2a1-08fa-4f98-8031-3579ac06bf62}.jpg&quot; /&gt;&lt;left val=&quot;662&quot; /&gt;&lt;top val=&quot;130&quot; /&gt;&lt;width val=&quot;587&quot; /&gt;&lt;height val=&quot;393&quot; /&gt;&lt;hasText val=&quot;1&quot; /&gt;&lt;/Image&gt;&lt;/ThreeDShapeInfo&gt;"/>
</p:tagLst>
</file>

<file path=ppt/tags/tag284.xml><?xml version="1.0" encoding="utf-8"?>
<p:tagLst xmlns:p="http://schemas.openxmlformats.org/presentationml/2006/main">
  <p:tag name="PRESENTER_SHAPEINFO" val="&lt;ThreeDShapeInfo&gt;&lt;uuid val=&quot;{0f68d7d6-a12d-4230-834d-e7b02b6ca7b2}&quot; /&gt;&lt;isInvalidForFieldText val=&quot;0&quot; /&gt;&lt;Image&gt;&lt;filename val=&quot;E:\breeze\content\14339732\1998600295-1\input\breezo\data\asimages\{0f68d7d6-a12d-4230-834d-e7b02b6ca7b2}.png&quot; /&gt;&lt;left val=&quot;81&quot; /&gt;&lt;top val=&quot;108&quot; /&gt;&lt;width val=&quot;556&quot; /&gt;&lt;height val=&quot;473&quot; /&gt;&lt;hasText val=&quot;1&quot; /&gt;&lt;/Image&gt;&lt;/ThreeDShapeInfo&gt;"/>
  <p:tag name="PRESENTER_SHAPETEXTINFO" val="&lt;ShapeTextInfo&gt;&lt;TableIndex row=&quot;-1&quot; col=&quot;-1&quot;&gt;&lt;linesCount val=&quot;6&quot; /&gt;&lt;lineCharCount val=&quot;185&quot; /&gt;&lt;lineCharCount val=&quot;1&quot; /&gt;&lt;lineCharCount val=&quot;203&quot; /&gt;&lt;lineCharCount val=&quot;1&quot; /&gt;&lt;lineCharCount val=&quot;157&quot; /&gt;&lt;lineCharCount val=&quot;1&quot; /&gt;&lt;/TableIndex&gt;&lt;/ShapeTextInfo&gt;"/>
</p:tagLst>
</file>

<file path=ppt/tags/tag285.xml><?xml version="1.0" encoding="utf-8"?>
<p:tagLst xmlns:p="http://schemas.openxmlformats.org/presentationml/2006/main">
  <p:tag name="HTML_SHAPEINFO" val="&lt;SlideThumbPath val=&quot;SlideTemp.PNG&quot;/&gt;"/>
</p:tagLst>
</file>

<file path=ppt/tags/tag286.xml><?xml version="1.0" encoding="utf-8"?>
<p:tagLst xmlns:p="http://schemas.openxmlformats.org/presentationml/2006/main">
  <p:tag name="PRESENTER_SHAPEINFO" val="&lt;ThreeDShapeInfo&gt;&lt;uuid val=&quot;{f099a5fb-92cb-414b-9108-140957faa9af}&quot; /&gt;&lt;isInvalidForFieldText val=&quot;0&quot; /&gt;&lt;Image&gt;&lt;filename val=&quot;E:\breeze\content\14339732\1998600295-1\input\breezo\data\asimages\{f099a5fb-92cb-414b-9108-140957faa9af}.png&quot; /&gt;&lt;left val=&quot;1219&quot; /&gt;&lt;top val=&quot;679&quot; /&gt;&lt;width val=&quot;21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87.xml><?xml version="1.0" encoding="utf-8"?>
<p:tagLst xmlns:p="http://schemas.openxmlformats.org/presentationml/2006/main">
  <p:tag name="PRESENTER_SHAPEINFO" val="&lt;ThreeDShapeInfo&gt;&lt;uuid val=&quot;{98cb6bcf-ef79-4d7f-b2a4-ee7399123952}&quot; /&gt;&lt;isInvalidForFieldText val=&quot;0&quot; /&gt;&lt;Image&gt;&lt;filename val=&quot;E:\breeze\content\14339732\1998600295-1\input\breezo\data\asimages\{98cb6bcf-ef79-4d7f-b2a4-ee7399123952}.png&quot; /&gt;&lt;left val=&quot;104&quot; /&gt;&lt;top val=&quot;27&quot; /&gt;&lt;width val=&quot;285&quot; /&gt;&lt;height val=&quot;35&quot; /&gt;&lt;hasText val=&quot;1&quot; /&gt;&lt;/Image&gt;&lt;/ThreeDShapeInfo&gt;"/>
  <p:tag name="PRESENTER_SHAPETEXTINFO" val="&lt;ShapeTextInfo&gt;&lt;TableIndex row=&quot;-1&quot; col=&quot;-1&quot;&gt;&lt;linesCount val=&quot;1&quot; /&gt;&lt;lineCharCount val=&quot;14&quot; /&gt;&lt;/TableIndex&gt;&lt;/ShapeTextInfo&gt;"/>
</p:tagLst>
</file>

<file path=ppt/tags/tag288.xml><?xml version="1.0" encoding="utf-8"?>
<p:tagLst xmlns:p="http://schemas.openxmlformats.org/presentationml/2006/main">
  <p:tag name="PRESENTER_SHAPEINFO" val="&lt;ThreeDShapeInfo&gt;&lt;uuid val=&quot;{20c282d3-07b0-4337-a98c-3cb23a86a086}&quot; /&gt;&lt;isInvalidForFieldText val=&quot;0&quot; /&gt;&lt;Image&gt;&lt;filename val=&quot;E:\breeze\content\14339732\1998600295-1\input\breezo\data\asimages\{20c282d3-07b0-4337-a98c-3cb23a86a086}.png&quot; /&gt;&lt;left val=&quot;72&quot; /&gt;&lt;top val=&quot;186&quot; /&gt;&lt;width val=&quot;1121&quot; /&gt;&lt;height val=&quot;169&quot; /&gt;&lt;hasText val=&quot;1&quot; /&gt;&lt;/Image&gt;&lt;/ThreeDShapeInfo&gt;"/>
  <p:tag name="PRESENTER_SHAPETEXTINFO" val="&lt;ShapeTextInfo&gt;&lt;TableIndex row=&quot;-1&quot; col=&quot;-1&quot;&gt;&lt;linesCount val=&quot;3&quot; /&gt;&lt;lineCharCount val=&quot;105&quot; /&gt;&lt;lineCharCount val=&quot;164&quot; /&gt;&lt;lineCharCount val=&quot;46&quot; /&gt;&lt;/TableIndex&gt;&lt;/ShapeTextInfo&gt;"/>
</p:tagLst>
</file>

<file path=ppt/tags/tag289.xml><?xml version="1.0" encoding="utf-8"?>
<p:tagLst xmlns:p="http://schemas.openxmlformats.org/presentationml/2006/main">
  <p:tag name="HTML_SHAPEINFO" val="&lt;SlideThumbPath val=&quot;SlideTemp.PNG&quot;/&gt;"/>
</p:tagLst>
</file>

<file path=ppt/tags/tag29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1998600295-1\input\breezo\data\asimages\{90e1a215-585a-4c75-92c7-b7cf32b2ea7a}.png&quot; /&gt;&lt;left val=&quot;1184&quot; /&gt;&lt;top val=&quot;594&quot; /&gt;&lt;width val=&quot;95&quot; /&gt;&lt;height val=&quot;126&quot; /&gt;&lt;hasText val=&quot;1&quot; /&gt;&lt;/Image&gt;&lt;/ThreeDShapeInfo&gt;"/>
</p:tagLst>
</file>

<file path=ppt/tags/tag290.xml><?xml version="1.0" encoding="utf-8"?>
<p:tagLst xmlns:p="http://schemas.openxmlformats.org/presentationml/2006/main">
  <p:tag name="PRESENTER_SHAPEINFO" val="&lt;ThreeDShapeInfo&gt;&lt;uuid val=&quot;{fac3d34e-092d-42ae-8d2c-b1839d168bab}&quot; /&gt;&lt;isInvalidForFieldText val=&quot;0&quot; /&gt;&lt;Image&gt;&lt;filename val=&quot;E:\breeze\content\14339732\1998600295-1\input\breezo\data\asimages\{fac3d34e-092d-42ae-8d2c-b1839d168bab}.png&quot; /&gt;&lt;left val=&quot;1219&quot; /&gt;&lt;top val=&quot;679&quot; /&gt;&lt;width val=&quot;21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91.xml><?xml version="1.0" encoding="utf-8"?>
<p:tagLst xmlns:p="http://schemas.openxmlformats.org/presentationml/2006/main">
  <p:tag name="PRESENTER_SHAPEINFO" val="&lt;ThreeDShapeInfo&gt;&lt;uuid val=&quot;{2d03510c-2be5-4a6d-bd83-1e93bc8667cb}&quot; /&gt;&lt;isInvalidForFieldText val=&quot;0&quot; /&gt;&lt;Image&gt;&lt;filename val=&quot;E:\breeze\content\14339732\1998600295-1\input\breezo\data\asimages\{2d03510c-2be5-4a6d-bd83-1e93bc8667cb}.png&quot; /&gt;&lt;left val=&quot;104&quot; /&gt;&lt;top val=&quot;28&quot; /&gt;&lt;width val=&quot;309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14&quot; /&gt;&lt;/TableIndex&gt;&lt;/ShapeTextInfo&gt;"/>
</p:tagLst>
</file>

<file path=ppt/tags/tag292.xml><?xml version="1.0" encoding="utf-8"?>
<p:tagLst xmlns:p="http://schemas.openxmlformats.org/presentationml/2006/main">
  <p:tag name="PRESENTER_SHAPEINFO" val="&lt;ThreeDShapeInfo&gt;&lt;uuid val=&quot;{90004d20-9d13-474b-afe3-34ab6c9937f2}&quot; /&gt;&lt;isInvalidForFieldText val=&quot;0&quot; /&gt;&lt;Image&gt;&lt;filename val=&quot;E:\breeze\content\14339732\1998600295-1\input\breezo\data\asimages\{90004d20-9d13-474b-afe3-34ab6c9937f2}.png&quot; /&gt;&lt;left val=&quot;93&quot; /&gt;&lt;top val=&quot;504&quot; /&gt;&lt;width val=&quot;479&quot; /&gt;&lt;height val=&quot;102&quot; /&gt;&lt;hasText val=&quot;1&quot; /&gt;&lt;/Image&gt;&lt;/ThreeDShapeInfo&gt;"/>
  <p:tag name="PRESENTER_SHAPETEXTINFO" val="&lt;ShapeTextInfo&gt;&lt;TableIndex row=&quot;-1&quot; col=&quot;-1&quot;&gt;&lt;linesCount val=&quot;1&quot; /&gt;&lt;lineCharCount val=&quot;83&quot; /&gt;&lt;/TableIndex&gt;&lt;/ShapeTextInfo&gt;"/>
</p:tagLst>
</file>

<file path=ppt/tags/tag293.xml><?xml version="1.0" encoding="utf-8"?>
<p:tagLst xmlns:p="http://schemas.openxmlformats.org/presentationml/2006/main">
  <p:tag name="ARTICULATE_SLIDE_THUMBNAIL_REFRESH" val="1"/>
  <p:tag name="HTML_SHAPEINFO" val="&lt;SlideThumbPath val=&quot;SlideTemp.PNG&quot;/&gt;"/>
</p:tagLst>
</file>

<file path=ppt/tags/tag294.xml><?xml version="1.0" encoding="utf-8"?>
<p:tagLst xmlns:p="http://schemas.openxmlformats.org/presentationml/2006/main">
  <p:tag name="PRESENTER_SHAPEINFO" val="&lt;ThreeDShapeInfo&gt;&lt;uuid val=&quot;{8955fecb-1ab9-4bfc-b3c6-014119e0d603}&quot; /&gt;&lt;isInvalidForFieldText val=&quot;0&quot; /&gt;&lt;Image&gt;&lt;filename val=&quot;E:\breeze\content\14339732\1998600295-1\input\breezo\data\asimages\{8955fecb-1ab9-4bfc-b3c6-014119e0d603}.png&quot; /&gt;&lt;left val=&quot;1219&quot; /&gt;&lt;top val=&quot;679&quot; /&gt;&lt;width val=&quot;22&quot; /&gt;&lt;height val=&quot;16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295.xml><?xml version="1.0" encoding="utf-8"?>
<p:tagLst xmlns:p="http://schemas.openxmlformats.org/presentationml/2006/main">
  <p:tag name="PRESENTER_SHAPEINFO" val="&lt;ThreeDShapeInfo&gt;&lt;uuid val=&quot;{21cbc341-4cb8-41db-9631-0b82e7765e49}&quot; /&gt;&lt;isInvalidForFieldText val=&quot;0&quot; /&gt;&lt;Image&gt;&lt;filename val=&quot;E:\breeze\content\14339732\1998600295-1\input\breezo\data\asimages\{21cbc341-4cb8-41db-9631-0b82e7765e49}.png&quot; /&gt;&lt;left val=&quot;105&quot; /&gt;&lt;top val=&quot;29&quot; /&gt;&lt;width val=&quot;213&quot; /&gt;&lt;height val=&quot;33&quot; /&gt;&lt;hasText val=&quot;1&quot; /&gt;&lt;/Image&gt;&lt;/ThreeDShapeInfo&gt;"/>
  <p:tag name="PRESENTER_SHAPETEXTINFO" val="&lt;ShapeTextInfo&gt;&lt;TableIndex row=&quot;-1&quot; col=&quot;-1&quot;&gt;&lt;linesCount val=&quot;1&quot; /&gt;&lt;lineCharCount val=&quot;10&quot; /&gt;&lt;/TableIndex&gt;&lt;/ShapeTextInfo&gt;"/>
</p:tagLst>
</file>

<file path=ppt/tags/tag296.xml><?xml version="1.0" encoding="utf-8"?>
<p:tagLst xmlns:p="http://schemas.openxmlformats.org/presentationml/2006/main">
  <p:tag name="PRESENTER_SHAPEINFO" val="&lt;ThreeDShapeInfo&gt;&lt;uuid val=&quot;{ae97bb01-464c-4be2-bc87-2b556e8dacd6}&quot; /&gt;&lt;isInvalidForFieldText val=&quot;0&quot; /&gt;&lt;Image&gt;&lt;filename val=&quot;E:\breeze\content\14339732\1998600295-1\input\breezo\data\asimages\{ae97bb01-464c-4be2-bc87-2b556e8dacd6}.png&quot; /&gt;&lt;left val=&quot;148&quot; /&gt;&lt;top val=&quot;362&quot; /&gt;&lt;width val=&quot;649&quot; /&gt;&lt;height val=&quot;60&quot; /&gt;&lt;hasText val=&quot;1&quot; /&gt;&lt;/Image&gt;&lt;/ThreeDShapeInfo&gt;"/>
  <p:tag name="PRESENTER_SHAPETEXTINFO" val="&lt;ShapeTextInfo&gt;&lt;TableIndex row=&quot;-1&quot; col=&quot;-1&quot;&gt;&lt;linesCount val=&quot;2&quot; /&gt;&lt;lineCharCount val=&quot;1&quot; /&gt;&lt;lineCharCount val=&quot;20&quot; /&gt;&lt;/TableIndex&gt;&lt;/ShapeTextInfo&gt;"/>
</p:tagLst>
</file>

<file path=ppt/tags/tag297.xml><?xml version="1.0" encoding="utf-8"?>
<p:tagLst xmlns:p="http://schemas.openxmlformats.org/presentationml/2006/main">
  <p:tag name="ARTICULATE_SLIDE_THUMBNAIL_REFRESH" val="1"/>
  <p:tag name="HTML_SHAPEINFO" val="&lt;SlideThumbPath val=&quot;SlideTemp.PNG&quot;/&gt;"/>
</p:tagLst>
</file>

<file path=ppt/tags/tag298.xml><?xml version="1.0" encoding="utf-8"?>
<p:tagLst xmlns:p="http://schemas.openxmlformats.org/presentationml/2006/main">
  <p:tag name="PRESENTER_SHAPEINFO" val="&lt;ThreeDShapeInfo&gt;&lt;uuid val=&quot;{a57078bb-8146-4264-a6c0-a8af9e4c0c2e}&quot; /&gt;&lt;isInvalidForFieldText val=&quot;0&quot; /&gt;&lt;Image&gt;&lt;filename val=&quot;E:\breeze\content\14339732\1998600295-1\input\breezo\data\asimages\{a57078bb-8146-4264-a6c0-a8af9e4c0c2e}.png&quot; /&gt;&lt;left val=&quot;195&quot; /&gt;&lt;top val=&quot;122&quot; /&gt;&lt;width val=&quot;327&quot; /&gt;&lt;height val=&quot;51&quot; /&gt;&lt;hasText val=&quot;1&quot; /&gt;&lt;/Image&gt;&lt;/ThreeDShapeInfo&gt;"/>
  <p:tag name="PRESENTER_SHAPETEXTINFO" val="&lt;ShapeTextInfo&gt;&lt;TableIndex row=&quot;-1&quot; col=&quot;-1&quot;&gt;&lt;linesCount val=&quot;1&quot; /&gt;&lt;lineCharCount val=&quot;10&quot; /&gt;&lt;/TableIndex&gt;&lt;/ShapeTextInfo&gt;"/>
</p:tagLst>
</file>

<file path=ppt/tags/tag299.xml><?xml version="1.0" encoding="utf-8"?>
<p:tagLst xmlns:p="http://schemas.openxmlformats.org/presentationml/2006/main">
  <p:tag name="PRESENTER_SHAPEINFO" val="&lt;ThreeDShapeInfo&gt;&lt;uuid val=&quot;{8755ce54-34d8-41cc-bb79-dc3ab84072d0}&quot; /&gt;&lt;isInvalidForFieldText val=&quot;0&quot; /&gt;&lt;Image&gt;&lt;filename val=&quot;E:\breeze\content\14339732\1998600295-1\input\breezo\data\asimages\{8755ce54-34d8-41cc-bb79-dc3ab84072d0}.png&quot; /&gt;&lt;left val=&quot;76&quot; /&gt;&lt;top val=&quot;684&quot; /&gt;&lt;width val=&quot;513&quot; /&gt;&lt;height val=&quot;25&quot; /&gt;&lt;hasText val=&quot;1&quot; /&gt;&lt;/Image&gt;&lt;/ThreeDShapeInfo&gt;"/>
  <p:tag name="PRESENTER_SHAPETEXTINFO" val="&lt;ShapeTextInfo&gt;&lt;TableIndex row=&quot;-1&quot; col=&quot;-1&quot;&gt;&lt;linesCount val=&quot;1&quot; /&gt;&lt;lineCharCount val=&quot;43&quot; /&gt;&lt;/TableIndex&gt;&lt;/ShapeTextInfo&gt;"/>
</p:tagLst>
</file>

<file path=ppt/tags/tag3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21&quot; /&gt;&lt;/TableIndex&gt;&lt;/ShapeTextInfo&gt;"/>
</p:tagLst>
</file>

<file path=ppt/tags/tag30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00.xml><?xml version="1.0" encoding="utf-8"?>
<p:tagLst xmlns:p="http://schemas.openxmlformats.org/presentationml/2006/main">
  <p:tag name="PRESENTER_SHAPEINFO" val="&lt;ThreeDShapeInfo&gt;&lt;uuid val=&quot;{88207fbb-c539-4de9-8c57-652b3c9edf99}&quot; /&gt;&lt;isInvalidForFieldText val=&quot;0&quot; /&gt;&lt;Image&gt;&lt;filename val=&quot;E:\breeze\content\14339732\1998600295-1\input\breezo\data\asimages\{88207fbb-c539-4de9-8c57-652b3c9edf99}.png&quot; /&gt;&lt;left val=&quot;282&quot; /&gt;&lt;top val=&quot;676&quot; /&gt;&lt;width val=&quot;271&quot; /&gt;&lt;height val=&quot;44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301.xml><?xml version="1.0" encoding="utf-8"?>
<p:tagLst xmlns:p="http://schemas.openxmlformats.org/presentationml/2006/main">
  <p:tag name="ARTICULATE_SLIDE_THUMBNAIL_REFRESH" val="1"/>
  <p:tag name="HTML_SHAPEINFO" val="&lt;SlideThumbPath val=&quot;SlideTemp.PNG&quot;/&gt;"/>
</p:tagLst>
</file>

<file path=ppt/tags/tag302.xml><?xml version="1.0" encoding="utf-8"?>
<p:tagLst xmlns:p="http://schemas.openxmlformats.org/presentationml/2006/main">
  <p:tag name="ARTICULATE_PROJECT_OPEN" val="0"/>
  <p:tag name="ARTICULATE_SLIDE_COUNT" val="34"/>
  <p:tag name="AS_NET" val="4.0.30319.42000"/>
  <p:tag name="AS_OS" val="Microsoft Windows NT 6.2.9200.0"/>
  <p:tag name="AS_RELEASE_DATE" val="2019.07.14"/>
  <p:tag name="AS_TITLE" val="Aspose.Slides for .NET 4.0"/>
  <p:tag name="AS_VERSION" val="19.7"/>
</p:tagLst>
</file>

<file path=ppt/tags/tag31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2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1998600295-1\input\breezo\data\asimages\{c0281900-1e67-4ce1-81e3-fd3d52736259}.png&quot; /&gt;&lt;left val=&quot;0&quot; /&gt;&lt;top val=&quot;0&quot; /&gt;&lt;width val=&quot;84&quot; /&gt;&lt;height val=&quot;132&quot; /&gt;&lt;hasText val=&quot;1&quot; /&gt;&lt;/Image&gt;&lt;/ThreeDShapeInfo&gt;"/>
</p:tagLst>
</file>

<file path=ppt/tags/tag33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4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5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6.xml><?xml version="1.0" encoding="utf-8"?>
<p:tagLst xmlns:p="http://schemas.openxmlformats.org/presentationml/2006/main">
  <p:tag name="PRESENTER_SHAPEINFO" val="&lt;ThreeDShapeInfo&gt;&lt;uuid val=&quot;{f9554a55-9cc4-441b-b137-b529f667402d}&quot; /&gt;&lt;isInvalidForFieldText val=&quot;0&quot; /&gt;&lt;Image&gt;&lt;filename val=&quot;E:\breeze\content\14339732\1998600295-1\input\breezo\data\asimages\{f9554a55-9cc4-441b-b137-b529f667402d}.png&quot; /&gt;&lt;left val=&quot;1010&quot; /&gt;&lt;top val=&quot;659&quot; /&gt;&lt;width val=&quot;147&quot; /&gt;&lt;height val=&quot;51&quot; /&gt;&lt;hasText val=&quot;1&quot; /&gt;&lt;/Image&gt;&lt;/ThreeDShapeInfo&gt;"/>
</p:tagLst>
</file>

<file path=ppt/tags/tag37.xml><?xml version="1.0" encoding="utf-8"?>
<p:tagLst xmlns:p="http://schemas.openxmlformats.org/presentationml/2006/main">
  <p:tag name="PRESENTER_SHAPEINFO" val="&lt;ThreeDShapeInfo&gt;&lt;uuid val=&quot;{d9502466-9cd7-47f1-82e7-6527b0413667}&quot; /&gt;&lt;isInvalidForFieldText val=&quot;0&quot; /&gt;&lt;Image&gt;&lt;filename val=&quot;E:\breeze\content\14339732\1998600295-1\input\breezo\data\asimages\{d9502466-9cd7-47f1-82e7-6527b0413667}.png&quot; /&gt;&lt;left val=&quot;34&quot; /&gt;&lt;top val=&quot;675&quot; /&gt;&lt;width val=&quot;226&quot; /&gt;&lt;height val=&quot;21&quot; /&gt;&lt;hasText val=&quot;1&quot; /&gt;&lt;/Image&gt;&lt;/ThreeDShapeInfo&gt;"/>
</p:tagLst>
</file>

<file path=ppt/tags/tag38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39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4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14&quot; /&gt;&lt;/TableIndex&gt;&lt;/ShapeTextInfo&gt;"/>
</p:tagLst>
</file>

<file path=ppt/tags/tag40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41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42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3.xml><?xml version="1.0" encoding="utf-8"?>
<p:tagLst xmlns:p="http://schemas.openxmlformats.org/presentationml/2006/main">
  <p:tag name="PRESENTER_SHAPEINFO" val="&lt;ThreeDShapeInfo&gt;&lt;uuid val=&quot;{0ac83919-ab8d-413d-b4d4-e390cb83d149}&quot; /&gt;&lt;isInvalidForFieldText val=&quot;0&quot; /&gt;&lt;Image&gt;&lt;filename val=&quot;E:\breeze\content\14339732\1998600295-1\input\breezo\data\asimages\{0ac83919-ab8d-413d-b4d4-e390cb83d149}.png&quot; /&gt;&lt;left val=&quot;0&quot; /&gt;&lt;top val=&quot;89&quot; /&gt;&lt;width val=&quot;1280&quot; /&gt;&lt;height val=&quot;5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44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1998600295-1\input\breezo\data\asimages\{1a1fb131-88a0-4031-86c3-afacca34e2a1}.png&quot; /&gt;&lt;left val=&quot;0&quot; /&gt;&lt;top val=&quot;0&quot; /&gt;&lt;width val=&quot;84&quot; /&gt;&lt;height val=&quot;132&quot; /&gt;&lt;hasText val=&quot;1&quot; /&gt;&lt;/Image&gt;&lt;/ThreeDShapeInfo&gt;"/>
</p:tagLst>
</file>

<file path=ppt/tags/tag45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6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7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8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1998600295-1\input\breezo\data\asimages\{da0f4e77-7845-46cd-b6a1-d6cd7f7e99e1}.png&quot; /&gt;&lt;left val=&quot;1184&quot; /&gt;&lt;top val=&quot;594&quot; /&gt;&lt;width val=&quot;95&quot; /&gt;&lt;height val=&quot;126&quot; /&gt;&lt;hasText val=&quot;1&quot; /&gt;&lt;/Image&gt;&lt;/ThreeDShapeInfo&gt;"/>
</p:tagLst>
</file>

<file path=ppt/tags/tag49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1998600295-1\input\breezo\data\asimages\{e920e4a3-e8c9-4328-b487-a56aeb28d19a}.png&quot; /&gt;&lt;left val=&quot;142&quot; /&gt;&lt;top val=&quot;12&quot; /&gt;&lt;width val=&quot;399&quot; /&gt;&lt;height val=&quot;81&quot; /&gt;&lt;hasText val=&quot;1&quot; /&gt;&lt;/Image&gt;&lt;/ThreeDShapeInfo&gt;"/>
</p:tagLst>
</file>

<file path=ppt/tags/tag50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1.xml><?xml version="1.0" encoding="utf-8"?>
<p:tagLst xmlns:p="http://schemas.openxmlformats.org/presentationml/2006/main">
  <p:tag name="PRESENTER_SHAPEINFO" val="&lt;ThreeDShapeInfo&gt;&lt;uuid val=&quot;{e5722a8a-7aa6-41bc-9143-ff361793e69e}&quot; /&gt;&lt;isInvalidForFieldText val=&quot;0&quot; /&gt;&lt;Image&gt;&lt;filename val=&quot;E:\breeze\content\14339732\1998600295-1\input\breezo\data\asimages\{e5722a8a-7aa6-41bc-9143-ff361793e69e}.png&quot; /&gt;&lt;left val=&quot;1010&quot; /&gt;&lt;top val=&quot;659&quot; /&gt;&lt;width val=&quot;147&quot; /&gt;&lt;height val=&quot;51&quot; /&gt;&lt;hasText val=&quot;1&quot; /&gt;&lt;/Image&gt;&lt;/ThreeDShapeInfo&gt;"/>
</p:tagLst>
</file>

<file path=ppt/tags/tag52.xml><?xml version="1.0" encoding="utf-8"?>
<p:tagLst xmlns:p="http://schemas.openxmlformats.org/presentationml/2006/main">
  <p:tag name="PRESENTER_SHAPEINFO" val="&lt;ThreeDShapeInfo&gt;&lt;uuid val=&quot;{e9bea31b-877f-4740-a576-765c040c71de}&quot; /&gt;&lt;isInvalidForFieldText val=&quot;0&quot; /&gt;&lt;Image&gt;&lt;filename val=&quot;E:\breeze\content\14339732\1998600295-1\input\breezo\data\asimages\{e9bea31b-877f-4740-a576-765c040c71de}.png&quot; /&gt;&lt;left val=&quot;34&quot; /&gt;&lt;top val=&quot;675&quot; /&gt;&lt;width val=&quot;226&quot; /&gt;&lt;height val=&quot;21&quot; /&gt;&lt;hasText val=&quot;1&quot; /&gt;&lt;/Image&gt;&lt;/ThreeDShapeInfo&gt;"/>
</p:tagLst>
</file>

<file path=ppt/tags/tag53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54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55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56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7.xml><?xml version="1.0" encoding="utf-8"?>
<p:tagLst xmlns:p="http://schemas.openxmlformats.org/presentationml/2006/main">
  <p:tag name="PRESENTER_SHAPEINFO" val="&lt;ThreeDShapeInfo&gt;&lt;uuid val=&quot;{2183088b-ff9d-463d-a8d5-da286f3ab457}&quot; /&gt;&lt;isInvalidForFieldText val=&quot;0&quot; /&gt;&lt;Image&gt;&lt;filename val=&quot;E:\breeze\content\14339732\1998600295-1\input\breezo\data\asimages\{2183088b-ff9d-463d-a8d5-da286f3ab457}.png&quot; /&gt;&lt;left val=&quot;3&quot; /&gt;&lt;top val=&quot;28&quot; /&gt;&lt;width val=&quot;41&quot; /&gt;&lt;height val=&quot;41&quot; /&gt;&lt;hasText val=&quot;1&quot; /&gt;&lt;/Image&gt;&lt;/ThreeDShapeInfo&gt;"/>
</p:tagLst>
</file>

<file path=ppt/tags/tag58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59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6.xml><?xml version="1.0" encoding="utf-8"?>
<p:tagLst xmlns:p="http://schemas.openxmlformats.org/presentationml/2006/main">
  <p:tag name="PRESENTER_SHAPEINFO" val="&lt;ThreeDShapeInfo&gt;&lt;uuid val=&quot;{837558ef-1858-4be8-8efa-472177d54ec4}&quot; /&gt;&lt;isInvalidForFieldText val=&quot;0&quot; /&gt;&lt;Image&gt;&lt;filename val=&quot;E:\breeze\content\14339732\1998600295-1\input\breezo\data\asimages\{837558ef-1858-4be8-8efa-472177d54ec4}.png&quot; /&gt;&lt;left val=&quot;811&quot; /&gt;&lt;top val=&quot;66&quot; /&gt;&lt;width val=&quot;327&quot; /&gt;&lt;height val=&quot;112&quot; /&gt;&lt;hasText val=&quot;1&quot; /&gt;&lt;/Image&gt;&lt;/ThreeDShapeInfo&gt;"/>
</p:tagLst>
</file>

<file path=ppt/tags/tag60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61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62.xml><?xml version="1.0" encoding="utf-8"?>
<p:tagLst xmlns:p="http://schemas.openxmlformats.org/presentationml/2006/main">
  <p:tag name="PRESENTER_SHAPEINFO" val="&lt;ThreeDShapeInfo&gt;&lt;uuid val=&quot;{4c5bf4e5-e09d-4f92-8847-0ca4f24b3251}&quot; /&gt;&lt;isInvalidForFieldText val=&quot;0&quot; /&gt;&lt;Image&gt;&lt;filename val=&quot;E:\breeze\content\14339732\1998600295-1\input\breezo\data\asimages\{4c5bf4e5-e09d-4f92-8847-0ca4f24b3251}.png&quot; /&gt;&lt;left val=&quot;628&quot; /&gt;&lt;top val=&quot;0&quot; /&gt;&lt;width val=&quot;652&quot; /&gt;&lt;height val=&quot;720&quot; /&gt;&lt;hasText val=&quot;1&quot; /&gt;&lt;/Image&gt;&lt;/ThreeDShapeInfo&gt;"/>
</p:tagLst>
</file>

<file path=ppt/tags/tag63.xml><?xml version="1.0" encoding="utf-8"?>
<p:tagLst xmlns:p="http://schemas.openxmlformats.org/presentationml/2006/main">
  <p:tag name="PRESENTER_SHAPEINFO" val="&lt;ThreeDShapeInfo&gt;&lt;uuid val=&quot;{3e10f438-4a22-4496-adf5-e797f6888665}&quot; /&gt;&lt;isInvalidForFieldText val=&quot;0&quot; /&gt;&lt;Image&gt;&lt;filename val=&quot;E:\breeze\content\14339732\1998600295-1\input\breezo\data\asimages\{3e10f438-4a22-4496-adf5-e797f6888665}.png&quot; /&gt;&lt;left val=&quot;0&quot; /&gt;&lt;top val=&quot;267&quot; /&gt;&lt;width val=&quot;884&quot; /&gt;&lt;height val=&quot;185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64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21&quot; /&gt;&lt;/TableIndex&gt;&lt;/ShapeTextInfo&gt;"/>
</p:tagLst>
</file>

<file path=ppt/tags/tag65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65&quot; /&gt;&lt;/TableIndex&gt;&lt;/ShapeTextInfo&gt;"/>
</p:tagLst>
</file>

<file path=ppt/tags/tag66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8&quot; /&gt;&lt;/TableIndex&gt;&lt;/ShapeTextInfo&gt;"/>
</p:tagLst>
</file>

<file path=ppt/tags/tag67.xml><?xml version="1.0" encoding="utf-8"?>
<p:tagLst xmlns:p="http://schemas.openxmlformats.org/presentationml/2006/main">
  <p:tag name="PRESENTER_SHAPEINFO" val="&lt;ThreeDShapeInfo&gt;&lt;uuid val=&quot;{5e9a7bd3-6eb6-43ef-9aa5-c3801bd137af}&quot; /&gt;&lt;isInvalidForFieldText val=&quot;0&quot; /&gt;&lt;Image&gt;&lt;filename val=&quot;E:\breeze\content\14339732\1998600295-1\input\breezo\data\asimages\{5e9a7bd3-6eb6-43ef-9aa5-c3801bd137af}.png&quot; /&gt;&lt;left val=&quot;198&quot; /&gt;&lt;top val=&quot;304&quot; /&gt;&lt;width val=&quot;327&quot; /&gt;&lt;height val=&quot;112&quot; /&gt;&lt;hasText val=&quot;1&quot; /&gt;&lt;/Image&gt;&lt;/ThreeDShapeInfo&gt;"/>
</p:tagLst>
</file>

<file path=ppt/tags/tag68.xml><?xml version="1.0" encoding="utf-8"?>
<p:tagLst xmlns:p="http://schemas.openxmlformats.org/presentationml/2006/main">
  <p:tag name="PRESENTER_SHAPEINFO" val="&lt;ThreeDShapeInfo&gt;&lt;uuid val=&quot;{b3b8b8b2-4b48-451b-ada2-17961548ce17}&quot; /&gt;&lt;isInvalidForFieldText val=&quot;0&quot; /&gt;&lt;Image&gt;&lt;filename val=&quot;E:\breeze\content\14339732\1998600295-1\input\breezo\data\asimages\{b3b8b8b2-4b48-451b-ada2-17961548ce17}.png&quot; /&gt;&lt;left val=&quot;34&quot; /&gt;&lt;top val=&quot;675&quot; /&gt;&lt;width val=&quot;226&quot; /&gt;&lt;height val=&quot;21&quot; /&gt;&lt;hasText val=&quot;1&quot; /&gt;&lt;/Image&gt;&lt;/ThreeDShapeInfo&gt;"/>
</p:tagLst>
</file>

<file path=ppt/tags/tag69.xml><?xml version="1.0" encoding="utf-8"?>
<p:tagLst xmlns:p="http://schemas.openxmlformats.org/presentationml/2006/main">
  <p:tag name="PRESENTER_SHAPEINFO" val="&lt;ThreeDShapeInfo&gt;&lt;uuid val=&quot;{ac275354-0f0b-4ea6-b6af-a17546ca46ed}&quot; /&gt;&lt;isInvalidForFieldText val=&quot;0&quot; /&gt;&lt;Image&gt;&lt;filename val=&quot;E:\breeze\content\14339732\1998600295-1\input\breezo\data\asimages\{ac275354-0f0b-4ea6-b6af-a17546ca46ed}.png&quot; /&gt;&lt;left val=&quot;1010&quot; /&gt;&lt;top val=&quot;659&quot; /&gt;&lt;width val=&quot;147&quot; /&gt;&lt;height val=&quot;51&quot; /&gt;&lt;hasText val=&quot;1&quot; /&gt;&lt;/Image&gt;&lt;/ThreeDShapeInfo&gt;"/>
</p:tagLst>
</file>

<file path=ppt/tags/tag7.xml><?xml version="1.0" encoding="utf-8"?>
<p:tagLst xmlns:p="http://schemas.openxmlformats.org/presentationml/2006/main">
  <p:tag name="PRESENTER_SHAPEINFO" val="&lt;ThreeDShapeInfo&gt;&lt;uuid val=&quot;{72094400-694e-4703-b839-1b24b9479bdf}&quot; /&gt;&lt;isInvalidForFieldText val=&quot;0&quot; /&gt;&lt;Image&gt;&lt;filename val=&quot;E:\breeze\content\14339732\1998600295-1\input\breezo\data\asimages\{72094400-694e-4703-b839-1b24b9479bdf}.png&quot; /&gt;&lt;left val=&quot;92&quot; /&gt;&lt;top val=&quot;595&quot; /&gt;&lt;width val=&quot;505&quot; /&gt;&lt;height val=&quot;73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70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1998600295-1\input\breezo\data\asimages\{19a7a7fc-a2aa-4299-8d85-a71e21e9157c}.png&quot; /&gt;&lt;left val=&quot;1184&quot; /&gt;&lt;top val=&quot;594&quot; /&gt;&lt;width val=&quot;95&quot; /&gt;&lt;height val=&quot;126&quot; /&gt;&lt;hasText val=&quot;1&quot; /&gt;&lt;/Image&gt;&lt;/ThreeDShapeInfo&gt;"/>
</p:tagLst>
</file>

<file path=ppt/tags/tag71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72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73.xml><?xml version="1.0" encoding="utf-8"?>
<p:tagLst xmlns:p="http://schemas.openxmlformats.org/presentationml/2006/main">
  <p:tag name="PRESENTER_SHAPEINFO" val="&lt;ThreeDShapeInfo&gt;&lt;uuid val=&quot;{bf84cd61-8fbd-4246-92b3-e62cd9b5f36e}&quot; /&gt;&lt;isInvalidForFieldText val=&quot;0&quot; /&gt;&lt;Image&gt;&lt;filename val=&quot;E:\breeze\content\14339732\1998600295-1\input\breezo\data\asimages\{bf84cd61-8fbd-4246-92b3-e62cd9b5f36e}.png&quot; /&gt;&lt;left val=&quot;0&quot; /&gt;&lt;top val=&quot;89&quot; /&gt;&lt;width val=&quot;1280&quot; /&gt;&lt;height val=&quot;5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74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1998600295-1\input\breezo\data\asimages\{4e3364b0-9898-441a-8997-00c5356f53b8}.png&quot; /&gt;&lt;left val=&quot;0&quot; /&gt;&lt;top val=&quot;0&quot; /&gt;&lt;width val=&quot;84&quot; /&gt;&lt;height val=&quot;132&quot; /&gt;&lt;hasText val=&quot;1&quot; /&gt;&lt;/Image&gt;&lt;/ThreeDShapeInfo&gt;"/>
</p:tagLst>
</file>

<file path=ppt/tags/tag75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76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77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78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79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8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80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81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82.xml><?xml version="1.0" encoding="utf-8"?>
<p:tagLst xmlns:p="http://schemas.openxmlformats.org/presentationml/2006/main">
  <p:tag name="PRESENTER_SHAPEINFO" val="&lt;ThreeDShapeInfo&gt;&lt;uuid val=&quot;{c760867b-d9be-4fb0-a175-6b0411b7e061}&quot; /&gt;&lt;isInvalidForFieldText val=&quot;0&quot; /&gt;&lt;Image&gt;&lt;filename val=&quot;E:\breeze\content\14339732\1998600295-1\input\breezo\data\asimages\{c760867b-d9be-4fb0-a175-6b0411b7e061}.png&quot; /&gt;&lt;left val=&quot;11&quot; /&gt;&lt;top val=&quot;23&quot; /&gt;&lt;width val=&quot;26&quot; /&gt;&lt;height val=&quot;46&quot; /&gt;&lt;hasText val=&quot;1&quot; /&gt;&lt;/Image&gt;&lt;/ThreeDShapeInfo&gt;"/>
</p:tagLst>
</file>

<file path=ppt/tags/tag83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84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41&quot; /&gt;&lt;/TableIndex&gt;&lt;/ShapeTextInfo&gt;"/>
</p:tagLst>
</file>

<file path=ppt/tags/tag85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60&quot; /&gt;&lt;/TableIndex&gt;&lt;/ShapeTextInfo&gt;"/>
</p:tagLst>
</file>

<file path=ppt/tags/tag86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19&quot; /&gt;&lt;lineCharCount val=&quot;9&quot; /&gt;&lt;lineCharCount val=&quot;13&quot; /&gt;&lt;lineCharCount val=&quot;6&quot; /&gt;&lt;lineCharCount val=&quot;5&quot; /&gt;&lt;/TableIndex&gt;&lt;/ShapeTextInfo&gt;"/>
</p:tagLst>
</file>

<file path=ppt/tags/tag87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88.xml><?xml version="1.0" encoding="utf-8"?>
<p:tagLst xmlns:p="http://schemas.openxmlformats.org/presentationml/2006/main">
  <p:tag name="PRESENTER_SHAPEINFO" val="&lt;ThreeDShapeInfo&gt;&lt;uuid val=&quot;{5a5d3478-bba5-4894-b0b4-88da591dfb23}&quot; /&gt;&lt;isInvalidForFieldText val=&quot;0&quot; /&gt;&lt;Image&gt;&lt;filename val=&quot;E:\breeze\content\14339732\1998600295-1\input\breezo\data\asimages\{5a5d3478-bba5-4894-b0b4-88da591dfb23}.png&quot; /&gt;&lt;left val=&quot;11&quot; /&gt;&lt;top val=&quot;23&quot; /&gt;&lt;width val=&quot;26&quot; /&gt;&lt;height val=&quot;46&quot; /&gt;&lt;hasText val=&quot;1&quot; /&gt;&lt;/Image&gt;&lt;/ThreeDShapeInfo&gt;"/>
</p:tagLst>
</file>

<file path=ppt/tags/tag89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9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90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43&quot; /&gt;&lt;/TableIndex&gt;&lt;/ShapeTextInfo&gt;"/>
</p:tagLst>
</file>

<file path=ppt/tags/tag91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60&quot; /&gt;&lt;/TableIndex&gt;&lt;/ShapeTextInfo&gt;"/>
</p:tagLst>
</file>

<file path=ppt/tags/tag92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19&quot; /&gt;&lt;lineCharCount val=&quot;9&quot; /&gt;&lt;lineCharCount val=&quot;13&quot; /&gt;&lt;lineCharCount val=&quot;6&quot; /&gt;&lt;lineCharCount val=&quot;5&quot; /&gt;&lt;/TableIndex&gt;&lt;/ShapeTextInfo&gt;"/>
</p:tagLst>
</file>

<file path=ppt/tags/tag93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60&quot; /&gt;&lt;/TableIndex&gt;&lt;/ShapeTextInfo&gt;"/>
</p:tagLst>
</file>

<file path=ppt/tags/tag94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19&quot; /&gt;&lt;lineCharCount val=&quot;9&quot; /&gt;&lt;lineCharCount val=&quot;13&quot; /&gt;&lt;lineCharCount val=&quot;6&quot; /&gt;&lt;lineCharCount val=&quot;5&quot; /&gt;&lt;/TableIndex&gt;&lt;/ShapeTextInfo&gt;"/>
</p:tagLst>
</file>

<file path=ppt/tags/tag95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60&quot; /&gt;&lt;/TableIndex&gt;&lt;/ShapeTextInfo&gt;"/>
</p:tagLst>
</file>

<file path=ppt/tags/tag96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19&quot; /&gt;&lt;lineCharCount val=&quot;9&quot; /&gt;&lt;lineCharCount val=&quot;13&quot; /&gt;&lt;lineCharCount val=&quot;6&quot; /&gt;&lt;lineCharCount val=&quot;5&quot; /&gt;&lt;/TableIndex&gt;&lt;/ShapeTextInfo&gt;"/>
</p:tagLst>
</file>

<file path=ppt/tags/tag97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98.xml><?xml version="1.0" encoding="utf-8"?>
<p:tagLst xmlns:p="http://schemas.openxmlformats.org/presentationml/2006/main">
  <p:tag name="PRESENTER_SHAPEINFO" val="&lt;ThreeDShapeInfo&gt;&lt;uuid val=&quot;{a18c1ed8-56dc-47d7-be97-77661cc52132}&quot; /&gt;&lt;isInvalidForFieldText val=&quot;0&quot; /&gt;&lt;Image&gt;&lt;filename val=&quot;E:\breeze\content\14339732\1998600295-1\input\breezo\data\asimages\{a18c1ed8-56dc-47d7-be97-77661cc52132}.png&quot; /&gt;&lt;left val=&quot;7&quot; /&gt;&lt;top val=&quot;36&quot; /&gt;&lt;width val=&quot;37&quot; /&gt;&lt;height val=&quot;27&quot; /&gt;&lt;hasText val=&quot;1&quot; /&gt;&lt;/Image&gt;&lt;/ThreeDShapeInfo&gt;"/>
</p:tagLst>
</file>

<file path=ppt/tags/tag99.xml><?xml version="1.0" encoding="utf-8"?>
<p:tagLst xmlns:p="http://schemas.openxmlformats.org/presentationml/2006/main">
  <p:tag name="PRESENTER_SHAPEINFO" val="&lt;ThreeDShapeInfo&gt;&lt;uuid val=&quot;&quot; /&gt;&lt;isInvalidForFieldText val=&quot;0&quot; /&gt;&lt;Image&gt;&lt;filename val=&quot;E:\breeze\content\14339732\1998600295-1\input\breezo\data\asimages\{ba14f942-740c-4aa2-94fa-ada5c962a63d}.png&quot; /&gt;&lt;left val=&quot;988&quot; /&gt;&lt;top val=&quot;249&quot; /&gt;&lt;width val=&quot;203&quot; /&gt;&lt;height val=&quot;223&quot; /&gt;&lt;hasText val=&quot;1&quot; /&gt;&lt;/Image&gt;&lt;/ThreeDShapeInfo&gt;"/>
</p:tagLst>
</file>

<file path=ppt/theme/theme1.xml><?xml version="1.0" encoding="utf-8"?>
<a:theme xmlns:r="http://schemas.openxmlformats.org/officeDocument/2006/relationships" xmlns:a="http://schemas.openxmlformats.org/drawingml/2006/main" name="General Content">
  <a:themeElements>
    <a:clrScheme name="WFGPS 2019">
      <a:dk1>
        <a:srgbClr val="242021"/>
      </a:dk1>
      <a:lt1>
        <a:srgbClr val="FFFFFF"/>
      </a:lt1>
      <a:dk2>
        <a:srgbClr val="073445"/>
      </a:dk2>
      <a:lt2>
        <a:srgbClr val="F3F4F4"/>
      </a:lt2>
      <a:accent1>
        <a:srgbClr val="2C5261"/>
      </a:accent1>
      <a:accent2>
        <a:srgbClr val="7A232F"/>
      </a:accent2>
      <a:accent3>
        <a:srgbClr val="303030"/>
      </a:accent3>
      <a:accent4>
        <a:srgbClr val="C8C8C6"/>
      </a:accent4>
      <a:accent5>
        <a:srgbClr val="9E1C30"/>
      </a:accent5>
      <a:accent6>
        <a:srgbClr val="005A7C"/>
      </a:accent6>
      <a:hlink>
        <a:srgbClr val="005A7C"/>
      </a:hlink>
      <a:folHlink>
        <a:srgbClr val="666666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Special Content">
  <a:themeElements>
    <a:clrScheme name="WFGPS 2019">
      <a:dk1>
        <a:srgbClr val="242021"/>
      </a:dk1>
      <a:lt1>
        <a:srgbClr val="FFFFFF"/>
      </a:lt1>
      <a:dk2>
        <a:srgbClr val="073445"/>
      </a:dk2>
      <a:lt2>
        <a:srgbClr val="F3F4F4"/>
      </a:lt2>
      <a:accent1>
        <a:srgbClr val="2C5261"/>
      </a:accent1>
      <a:accent2>
        <a:srgbClr val="7A232F"/>
      </a:accent2>
      <a:accent3>
        <a:srgbClr val="303030"/>
      </a:accent3>
      <a:accent4>
        <a:srgbClr val="C8C8C6"/>
      </a:accent4>
      <a:accent5>
        <a:srgbClr val="9E1C30"/>
      </a:accent5>
      <a:accent6>
        <a:srgbClr val="005A7C"/>
      </a:accent6>
      <a:hlink>
        <a:srgbClr val="005A7C"/>
      </a:hlink>
      <a:folHlink>
        <a:srgbClr val="666666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People Slides">
  <a:themeElements>
    <a:clrScheme name="WFGPS 2019">
      <a:dk1>
        <a:srgbClr val="242021"/>
      </a:dk1>
      <a:lt1>
        <a:srgbClr val="FFFFFF"/>
      </a:lt1>
      <a:dk2>
        <a:srgbClr val="073445"/>
      </a:dk2>
      <a:lt2>
        <a:srgbClr val="F3F4F4"/>
      </a:lt2>
      <a:accent1>
        <a:srgbClr val="2C5261"/>
      </a:accent1>
      <a:accent2>
        <a:srgbClr val="7A232F"/>
      </a:accent2>
      <a:accent3>
        <a:srgbClr val="303030"/>
      </a:accent3>
      <a:accent4>
        <a:srgbClr val="C8C8C6"/>
      </a:accent4>
      <a:accent5>
        <a:srgbClr val="9E1C30"/>
      </a:accent5>
      <a:accent6>
        <a:srgbClr val="005A7C"/>
      </a:accent6>
      <a:hlink>
        <a:srgbClr val="005A7C"/>
      </a:hlink>
      <a:folHlink>
        <a:srgbClr val="666666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Interactive Slides">
  <a:themeElements>
    <a:clrScheme name="WFGPS 2019">
      <a:dk1>
        <a:srgbClr val="242021"/>
      </a:dk1>
      <a:lt1>
        <a:srgbClr val="FFFFFF"/>
      </a:lt1>
      <a:dk2>
        <a:srgbClr val="073445"/>
      </a:dk2>
      <a:lt2>
        <a:srgbClr val="F3F4F4"/>
      </a:lt2>
      <a:accent1>
        <a:srgbClr val="2C5261"/>
      </a:accent1>
      <a:accent2>
        <a:srgbClr val="7A232F"/>
      </a:accent2>
      <a:accent3>
        <a:srgbClr val="303030"/>
      </a:accent3>
      <a:accent4>
        <a:srgbClr val="C8C8C6"/>
      </a:accent4>
      <a:accent5>
        <a:srgbClr val="9E1C30"/>
      </a:accent5>
      <a:accent6>
        <a:srgbClr val="005A7C"/>
      </a:accent6>
      <a:hlink>
        <a:srgbClr val="005A7C"/>
      </a:hlink>
      <a:folHlink>
        <a:srgbClr val="666666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_rels/item4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4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PAW xmlns="http://www.net-centric.com/PAWPP">
  <Shape xmlns="" ID="RLZAEB6ZdNurhurYVXLDHvIiR50=" pdftag="_x005B_Artifact_x005D_" isBookmarkSet="no" bookmark="no"/>
  <Shape xmlns="" ID="usQImVEubLCEI7VaAFnuokKUPtU=" pdftag="H2" isBookmarkSet="no" bookmark="yes" Order="_x0032_"/>
  <Shape xmlns="" ID="OnAWrYt0quhLgNOVTUCqTaSm4F4=" pdftag="H1" isBookmarkSet="no" bookmark="yes" Order="_x0031_"/>
  <Shape xmlns="" ID="tU8LTbvXCMOPJ0aBfPgFoX5oG18=" pdftag="P" isBookmarkSet="no" bookmark="no" Order="_x0032_"/>
  <Shape xmlns="" ID="GVFZTswW6o80uGMa3+G9JbWt+Zk=" pdftag="H2" isBookmarkSet="no" bookmark="yes" Order="_x0031_"/>
  <Shape xmlns="" ID="7EPJJFWpQLEuP5xrN3A/cLfs9HU=" pdftag="" Order="_x0033_"/>
  <Shape xmlns="" ID="rxOKCJRhAmCH7K3dudDFa2rXTn4=" pdftag="P" isBookmarkSet="no" bookmark="no" Order="_x0032_"/>
  <Shape xmlns="" ID="gqPylL6ho2wS7odMpYoYIYa2EiQ=" Order="_x0033_" formula="no" inline="no" isBookmarkSet="no" bookmark="no" artifact="_x0031_" pdftag="_x005B_Artifact_x005D_" validate="no"/>
  <HyperLink xmlns="" ID="KPBWGTdtJeti1SqD66cGM5zW3v0=960207121109.2_144.6287" plainAltText="www.resource-link-here.com" language=""/>
  <Shape xmlns="" ID="dolWTbxVyO411CxLIWEhGSnICww=" pdftag="H2" isBookmarkSet="no" bookmark="yes" Order="_x0031_"/>
  <Shape xmlns="" ID="5NJ2oKvPVRPrT/Jni/5H0IhCzgg=" Order="_x0033_" pdftag="_x005B_Artifact_x005D_" isBookmarkSet="no" bookmark="no"/>
  <Shape xmlns="" ID="doa4/wsaQAY2kRHE4lb9L3WxQDs=" pdftag="P" isBookmarkSet="no" bookmark="no" Order="_x0033_"/>
  <Shape xmlns="" ID="WAXcf6yxnfNfqX8B64SEuxJsOBc=" pdftag="" Order="_x0035_" artifact="_x0031_" validate="no" formula="no" inline="no"/>
  <Shape xmlns="" ID="J3b5Z4uYPFF7klVGoAb7Ylh7lIQ=" pdftag="P" isBookmarkSet="no" bookmark="no" Order="_x0032_"/>
  <Shape xmlns="" ID="0vAyYN3BoFRXt0wJjH8tZ20n0oc=" pdftag="" Order="_x0033_" artifact="_x0031_" validate="no" formula="no" inline="no"/>
  <Shape xmlns="" ID="3nxAZ7+1+YkMjrtp9jGRD7XI02M=" pdftag="H2" isBookmarkSet="no" bookmark="yes" Order="_x0031_"/>
  <Shape xmlns="" ID="VO0T9TIWhEUR2E8vE9ADTMOYvPQ=" Order="_x0036_" pdftag="_x005B_Artifact_x005D_" isBookmarkSet="no" bookmark="no"/>
  <Shape xmlns="" ID="5na1PGEF59SIxs0ohscBTkfoFNo=" pdftag="P" isBookmarkSet="no" bookmark="no" Order="_x0034_"/>
  <Shape xmlns="" ID="zzit0oLDnOFTIKbfVyDCBN86qPA=" formula="no" inline="no" isBookmarkSet="no" bookmark="no" Order="_x0034_" validate="no" pdftag="_x005B_Artifact_x005D_" artifact="_x0031_"/>
  <Shape xmlns="" ID="gprsu1DBmAusXrSWDeQHHrJVPQI=" pdftag="P" isBookmarkSet="no" bookmark="no" Order="_x0033_"/>
  <Shape xmlns="" ID="/O63WHCg5mFCFOjL4SDmg27caTM=" formula="no" inline="no" isBookmarkSet="no" bookmark="no" Order="_x0033_" validate="no" pdftag="_x005B_Artifact_x005D_" artifact="_x0031_"/>
  <Shape xmlns="" ID="FNX/d5oQ5HbjqT54T9orswsQtGU=" pdftag="P" isBookmarkSet="no" bookmark="no" Order="_x0032_"/>
  <Shape xmlns="" ID="99mEfl0uav/ZrKLy0ZL8v/HsgXw=" formula="no" inline="no" isBookmarkSet="no" bookmark="no" Order="_x0032_" validate="no" pdftag="_x005B_Artifact_x005D_" artifact="_x0031_"/>
  <Shape xmlns="" ID="H8XQwSp/BzpWJ3/DHuiNdhmxAAU=" pdftag="H2" isBookmarkSet="no" bookmark="yes" Order="_x0031_"/>
  <Shape xmlns="" ID="Zz+V1Zub2r8w05TOof22obzymb8=" Order="_x0038_" pdftag="_x005B_Artifact_x005D_" isBookmarkSet="no" bookmark="no"/>
  <Shape xmlns="" ID="b1hQCVNjdTvx5it0oMgqQOcT1PE=" formula="no" inline="no" isBookmarkSet="no" bookmark="no" validate="no" pdftag="P" artifact="_x0030_" Order="_x0032_"/>
  <Shape xmlns="" ID="AT5Et8Kkx8y2On8bDn6oyACaK+8=" pdftag="H2" isBookmarkSet="no" bookmark="yes" Order="_x0031_"/>
  <Shape xmlns="" ID="Hminx6H7XkIX4PStfqsBLx5LUS0=" Order="_x0033_" pdftag="_x005B_Artifact_x005D_" isBookmarkSet="no" bookmark="no"/>
  <Shape xmlns="" ID="5rzPkX0UXwLh7m3v+AgM3UIU1T4=" pdftag="" Order="_x0033_" artifact="_x0031_" validate="no"/>
  <Shape xmlns="" ID="0G2RScKFpC7qL1KgS/rpVqsPHqg=" pdftag="P" isBookmarkSet="no" bookmark="no" Order="_x0032_"/>
  <Shape xmlns="" ID="7jvKBCZGJag7Pz58Z23wKCY4K0M=" pdftag="H2" isBookmarkSet="no" bookmark="yes" Order="_x0031_"/>
  <Shape xmlns="" ID="q5wyTcjrXoegY3s9wiHgpCw4elA=" Order="_x0034_" pdftag="_x005B_Artifact_x005D_" isBookmarkSet="no" bookmark="no"/>
  <Shape xmlns="" ID="YYZK/rqcw1y6FSRhMUky5hCvlBc=" formula="no" inline="no" isBookmarkSet="no" validate="no" bookmark="yes" pdftag="P" artifact="_x0030_" Order="_x0032_"/>
  <Shape xmlns="" ID="jwSUrC2q/ZOxpNQklLjFzGCePU8=" formula="no" inline="no" isBookmarkSet="no" pdftag="H2" artifact="_x0031_" validate="no" bookmark="yes" Order="_x0031_"/>
  <Shape xmlns="" ID="+wi9mXoRr0+AFsr4FgR3eBpy6vU=" Order="_x0033_" pdftag="_x005B_Artifact_x005D_" isBookmarkSet="no" bookmark="no"/>
  <Shape xmlns="" ID="hwf3zyCcplTHtXOY9Im189QrWwo=" formula="no" inline="no" isBookmarkSet="no" bookmark="no" validate="no" pdftag="P" artifact="_x0030_" Order="_x0033_"/>
  <Shape xmlns="" ID="MpKY01aTaxpQc0eLAsRLJD/MwKQ=" formula="no" inline="no" isBookmarkSet="no" bookmark="no" validate="no" pdftag="P" artifact="_x0030_" Order="_x0032_"/>
  <Shape xmlns="" ID="uyWr1sUoDFvTJDyqt6KUS0EW0Lw=" formula="no" inline="no" isBookmarkSet="no" bookmark="no" validate="no" pdftag="H2" artifact="_x0030_" Order="_x0031_"/>
  <Shape xmlns="" ID="nPtlJSRki+B+F0rcRFngxxbgE7g=" Order="_x0034_" pdftag="_x005B_Artifact_x005D_" isBookmarkSet="no" bookmark="no"/>
  <Shape xmlns="" ID="Fj7NIhtyy/JpUgNZC9l9+IPMSf4=" formula="no" inline="no" isBookmarkSet="no" bookmark="no" validate="no" pdftag="P" artifact="_x0030_" Order="_x0033_"/>
  <Shape xmlns="" ID="LHoJzOiMfM+p4HtLBzbIWd7HbCQ=" formula="no" inline="no" isBookmarkSet="no" bookmark="no" validate="no" pdftag="P" artifact="_x0030_" Order="_x0032_"/>
  <Shape xmlns="" ID="/Mrs0I4hjUA5YxESRQO8IZ7Hfgk=" formula="no" inline="no" isBookmarkSet="no" pdftag="H2" artifact="_x0031_" validate="no" bookmark="yes" Order="_x0031_"/>
  <Shape xmlns="" ID="+cohKUOpj0HrdpZk2tZ7Zgn589s=" Order="_x0034_" pdftag="_x005B_Artifact_x005D_" isBookmarkSet="no" bookmark="no"/>
  <Shape xmlns="" ID="S+125fqL22DTAIGYpA2r02jE8QY=" formula="no" inline="no" isBookmarkSet="no" bookmark="no" validate="no" pdftag="P" artifact="_x0030_" Order="_x0035_"/>
  <Shape xmlns="" ID="3YV+panle0zAYt4gWJBxeHOB544=" formula="no" inline="no" isBookmarkSet="no" pdftag="H3" artifact="_x0031_" validate="no" bookmark="yes" Order="_x0034_"/>
  <Shape xmlns="" ID="rVCvDw1qsb8Z8iynXRMi+OtvE0g=" formula="no" inline="no" isBookmarkSet="no" bookmark="no" validate="no" pdftag="P" artifact="_x0030_" Order="_x0033_"/>
  <Shape xmlns="" ID="VbDaZtGLtsE1jP9oUUv31g6DngA=" formula="no" inline="no" isBookmarkSet="no" pdftag="H3" artifact="_x0031_" validate="no" bookmark="yes" Order="_x0032_"/>
  <Shape xmlns="" ID="o2fv8p+gsaQrBpkFAcHYjVp+02k=" formula="no" inline="no" isBookmarkSet="no" pdftag="H2" artifact="_x0031_" validate="no" bookmark="yes" Order="_x0031_"/>
  <Shape xmlns="" ID="yWpDRWi7bg3ZFwAVGkelvXTebU0=" Order="_x0036_" pdftag="_x005B_Artifact_x005D_" isBookmarkSet="no" bookmark="no"/>
  <Shape xmlns="" ID="zvgCYiGZ/lf2Wnjqqgxkx4zW5m8=" formula="no" inline="no" isBookmarkSet="no" pdftag="H2" artifact="_x0031_" validate="no" bookmark="yes" Order="_x0031_"/>
  <Shape xmlns="" ID="DaII41640SDDmnQ3aP7/J+qslzk=" Order="_x0032_" pdftag="_x005B_Artifact_x005D_" isBookmarkSet="no" bookmark="no"/>
  <Shape xmlns="" ID="yhrzvkIa7er1ch3Ot2s6ZILcei4=" Order="_x0031_" pdftag="_x005B_Artifact_x005D_" isBookmarkSet="no" bookmark="no"/>
  <Shape xmlns="" ID="iKX+K45oxn+hayBeJ64dJcmRjOA=" pdftag="" Order="_x0032_" artifact="_x0031_" validate="no"/>
  <Shape xmlns="" ID="vaV70jTf/aBbamn5IhqvyYu1GY4=" pdftag="" Order="_x0033_" artifact="_x0031_" validate="no"/>
  <Shape xmlns="" ID="6JKTfDC64Q+wJxaX1GeGgKODPVs=" pdftag="" Order="_x0031_" artifact="_x0031_" validate="no"/>
  <Shape xmlns="" ID="rqzgzAjEizDeu45qqR4m1QdOd/o=" Order="_x0034_" pdftag="_x005B_Artifact_x005D_" isBookmarkSet="no" bookmark="no"/>
  <Shape xmlns="" ID="oYuwvBx49h4c/qWt3Gl3FZnp68I=" artifact="_x0031_" formula="no" inline="no" pdftag="Figure" isBookmarkSet="no" bookmark="no" validate="no" Order="_x0033_"/>
  <Shape xmlns="" ID="Hx4rxvpCWPz2O34OwcJrXGoRlHM=" formula="no" inline="no" isBookmarkSet="no" pdftag="H3" artifact="_x0031_" validate="no" bookmark="yes" Order="_x0032_"/>
  <Shape xmlns="" ID="rsSAAOGSU0w78cXhI3jMYn/ST5Y=" formula="no" inline="no" isBookmarkSet="no" pdftag="H2" artifact="_x0031_" validate="no" bookmark="yes" Order="_x0031_"/>
  <Shape xmlns="" ID="KJqBtIhCQ8rYP4WdQ03WGwx4+LU=" Order="_x0034_" pdftag="_x005B_Artifact_x005D_" isBookmarkSet="no" bookmark="no"/>
  <Shape xmlns="" ID="NiV5v76YMPyQBnvtZtT1sdqAQY8=" formula="no" inline="no" isBookmarkSet="no" bookmark="no" validate="no" pdftag="P" artifact="_x0030_" Order="_x0034_"/>
  <Shape xmlns="" ID="WJzdn5Quh20Md25SXhQKFzW0T+c=" formula="no" inline="no" isBookmarkSet="no" bookmark="no" validate="no" pdftag="P" artifact="_x0030_" Order="_x0033_"/>
  <Shape xmlns="" ID="2YDhIiKe4zgr425UN9wTzDsYLqE=" formula="no" inline="no" isBookmarkSet="no" validate="no" bookmark="no" pdftag="P" artifact="_x0030_" Order="_x0032_"/>
  <Shape xmlns="" ID="Ob7bDmLgDlHcm4Qm0gQQ4P4QcDA=" formula="no" inline="no" isBookmarkSet="no" validate="no" bookmark="no" pdftag="H2" artifact="_x0030_" Order="_x0031_"/>
  <Shape xmlns="" ID="Hd5lD65ALfvss/U9ltdEnqzf3Z8=" Order="_x0035_" pdftag="_x005B_Artifact_x005D_" isBookmarkSet="no" bookmark="no"/>
  <Shape xmlns="" ID="FwQY7YSFQYuKW2Uvsf10hAMuAPQ=" formula="no" inline="no" isBookmarkSet="no" validate="no" bookmark="no" pdftag="P" artifact="_x0030_" Order="_x0033_"/>
  <Shape xmlns="" ID="zTP/IhRt6Cs3eLMsYABxxrEspdg=" formula="no" inline="no" isBookmarkSet="no" validate="no" bookmark="no" pdftag="H2" artifact="_x0030_" Order="_x0032_"/>
  <Shape xmlns="" ID="F1ZrxBRyoKJNete1VDVItcy3388=" formula="no" inline="no" isBookmarkSet="no" validate="no" bookmark="no" pdftag="P" artifact="_x0030_" Order="_x0031_"/>
  <Shape xmlns="" ID="4pHj/2WXkoOj1YkeFdlSP44DJnI=" Order="_x0034_" pdftag="_x005B_Artifact_x005D_" isBookmarkSet="no" bookmark="no"/>
  <Shape xmlns="" ID="Y7jsqzflfSIurTFoeHcs5T0yLR0=" pdftag="P" isBookmarkSet="no" bookmark="no" Order="_x0032_"/>
  <Shape xmlns="" ID="B3/JEmurMo3XL4t6cC5Ewno1wFc=" formula="no" inline="no" isBookmarkSet="no" validate="no" bookmark="no" pdftag="P" artifact="_x0030_" Order="_x0031_"/>
  <Shape xmlns="" ID="8AG3ZfrORZqUEpsmu86U2TKzTK8=" Order="_x0033_" pdftag="_x005B_Artifact_x005D_" isBookmarkSet="no" bookmark="no"/>
  <Shape xmlns="" ID="z+E+z07tlGpEkx+dTHYI/c0MJTM=" pdftag="P" isBookmarkSet="no" bookmark="no" Order="_x0033_"/>
  <Shape xmlns="" ID="KPBWGTdtJeti1SqD66cGM5zW3v0=" pdftag="P" isBookmarkSet="no" bookmark="no" Order="_x0032_"/>
  <Shape xmlns="" ID="syyBsfrFcz5EvlL5WkYZEC7G7RA=" pdftag="H2" isBookmarkSet="no" bookmark="yes" Order="_x0031_"/>
  <Shape xmlns="" ID="YFhVUROdS74oW2sxpDAch7HB0YY=" Order="_x0034_" pdftag="_x005B_Artifact_x005D_" isBookmarkSet="no" bookmark="no"/>
  <Shape xmlns="" ID="FiIK8fZ0zMYHbU2e/l3n+kdzsHQ=" pdftag="P" isBookmarkSet="no" bookmark="no" Order="_x0033_"/>
  <Shape xmlns="" ID="2tYNTlUE1bf7QhdckUXIL4vvRFk=" pdftag="P" isBookmarkSet="no" bookmark="no" Order="_x0032_"/>
  <Shape xmlns="" ID="EbdF7GdjdcpyR1RjoogdZHYYKS4=" pdftag="P" isBookmarkSet="no" bookmark="no" Order="_x0034_"/>
  <Shape xmlns="" ID="JrYb+runwCfg5moRVOeyOsR/DQk=" pdftag="H2" isBookmarkSet="no" bookmark="yes" Order="_x0031_"/>
  <Shape xmlns="" ID="Usnelripj/UGLIUGk93oYcRU5rE=" Order="_x0035_" pdftag="_x005B_Artifact_x005D_" isBookmarkSet="no" bookmark="no"/>
  <Shape xmlns="" ID="z31fCDdAb1ATKnH741WTDvc6zKU=" pdftag="P" isBookmarkSet="no" bookmark="no" Order="_x0032_"/>
  <Shape xmlns="" ID="Wi5ojySte5TUM8kVwC1nc3vKDlo=" pdftag="H2" isBookmarkSet="no" bookmark="yes" Order="_x0031_"/>
  <Shape xmlns="" ID="RrdAFZl8TymOp5z50VWM17V4ypo=" Order="_x0033_" pdftag="_x005B_Artifact_x005D_" isBookmarkSet="no" bookmark="no"/>
  <Shape xmlns="" ID="uTC+vpMlIwvCH7AKJlYXjUfeGg8=" pdftag="P" isBookmarkSet="no" bookmark="no" Order="_x0032_"/>
  <Shape xmlns="" ID="UvreiWJfmYxhHmDj5pn+PYhiFuw=" pdftag="H2" isBookmarkSet="no" bookmark="yes" Order="_x0031_"/>
  <Shape xmlns="" ID="fVNXS4nPeT9VzUzRfeAh4ncbI1c=" Order="_x0033_" pdftag="_x005B_Artifact_x005D_" isBookmarkSet="no" bookmark="no"/>
  <Shape xmlns="" ID="QoaS/6oTAQExiTtqS2ZqIrTtXkY=" pdftag="P" isBookmarkSet="no" bookmark="no" Order="_x0032_"/>
  <Shape xmlns="" ID="J/j+XPEyCXFcOZU+E9xjRBUygEY=" pdftag="H2" isBookmarkSet="no" bookmark="yes" Order="_x0031_"/>
  <Shape xmlns="" ID="mcgtGDvWvFcCCXXiwX3ciF90gTU=" Order="_x0033_" pdftag="_x005B_Artifact_x005D_" isBookmarkSet="no" bookmark="no"/>
  <Shape xmlns="" ID="ssc7OxPv8ygkQQ+klNMKp7MRSpI=" pdftag="P" isBookmarkSet="no" bookmark="no" Order="_x0032_"/>
  <Shape xmlns="" ID="dERBdn42u/TAloA9HpkAr2xTJvA=" pdftag="H2" isBookmarkSet="no" bookmark="yes" Order="_x0031_"/>
  <Shape xmlns="" ID="sLX62fBltEIiF+g1TaRS6Z2x3es=" Order="_x0033_" pdftag="_x005B_Artifact_x005D_" isBookmarkSet="no" bookmark="no"/>
  <Shape xmlns="" ID="jvArq75eBqjxqRTU6nSXJdHJ0tI=" pdftag="P" isBookmarkSet="no" bookmark="no" Order="_x0033_"/>
  <Shape xmlns="" ID="BNgaIUd7fvOMQ8BSE8GDzCGtU5U=" formula="no" inline="no" isBookmarkSet="no" validate="no" bookmark="no" pdftag="P" artifact="_x0030_" Order="_x0032_"/>
  <Shape xmlns="" ID="hqIFM0lVN5G4n9eAxhAeGVxt4uQ=" pdftag="H2" isBookmarkSet="no" bookmark="yes" Order="_x0031_"/>
  <Shape xmlns="" ID="19GU1nuiGkS/q3or7DQTiVjgP+Q=" formula="no" inline="no" isBookmarkSet="no" validate="no" bookmark="no" pdftag="P" artifact="_x0030_" Order="_x0031_0"/>
  <Shape xmlns="" ID="2dITApOTBecGHgPu6kVp8d+GWHk=" formula="no" inline="no" isBookmarkSet="no" validate="no" bookmark="no" pdftag="P" artifact="_x0030_" Order="_x0039_"/>
  <Shape xmlns="" ID="s66vO61aXc6DjvtTXv1oMzQFsM8=" artifact="_x0031_" formula="no" inline="no" pdftag="Figure" isBookmarkSet="no" validate="no" bookmark="no" Order="_x0038_"/>
  <Shape xmlns="" ID="g8gECMnWX0hKI+ti+nQHlJ+Q/ds=" formula="no" inline="no" isBookmarkSet="no" validate="no" bookmark="no" pdftag="P" artifact="_x0030_" Order="_x0037_"/>
  <Shape xmlns="" ID="LMP7KVpzXSOh3LgFlqWjHNgvNV8=" artifact="_x0031_" formula="no" inline="no" pdftag="Figure" isBookmarkSet="no" validate="no" bookmark="no" Order="_x0036_"/>
  <Shape xmlns="" ID="htgF2r6mb03Ok/En47HKtk9o4lM=" formula="no" inline="no" isBookmarkSet="no" validate="no" bookmark="no" pdftag="P" artifact="_x0030_" Order="_x0035_"/>
  <Shape xmlns="" ID="CzqWRoiBHBXDU9qTCBxdO5Q1idE=" artifact="_x0031_" formula="no" inline="no" pdftag="Figure" isBookmarkSet="no" validate="no" bookmark="no" Order="_x0034_"/>
  <Shape xmlns="" ID="mwIHxNr8b9M5lJenRjAPk8RyAyI=" formula="no" inline="no" isBookmarkSet="no" validate="no" bookmark="no" pdftag="P" artifact="_x0030_" Order="_x0033_"/>
  <Shape xmlns="" ID="fTJXjMg19+f76EJd2lzNNv/UTdA=" artifact="_x0031_" formula="no" inline="no" pdftag="Figure" isBookmarkSet="no" validate="no" bookmark="no" Order="_x0032_"/>
  <Shape xmlns="" ID="cN3KzdXKlHoJV7lOAL+VeKIVxhw=" formula="no" inline="no" isBookmarkSet="no" validate="no" bookmark="no" pdftag="H2" artifact="_x0030_" Order="_x0031_"/>
  <Shape xmlns="" ID="bbNWuAQ9bxatOMnKWE8prGOOA6M=" Order="_x0031_1" pdftag="_x005B_Artifact_x005D_" isBookmarkSet="no" bookmark="no"/>
  <Shape xmlns="" ID="+oPPTAFK6ArQoI1UD8eBE9H/xcI=" formula="no" inline="no" isBookmarkSet="no" validate="no" bookmark="no" pdftag="P" artifact="_x0030_" Order="_x0031_0"/>
  <Shape xmlns="" ID="SYTHXZT0IcQSxmCp6FxXUhXN+Tk=" artifact="_x0031_" formula="no" inline="no" pdftag="Figure" isBookmarkSet="no" validate="no" bookmark="no" Order="_x0039_"/>
  <Shape xmlns="" ID="jVzhp4yjBoES3JoPnYT1bMjNTmc=" formula="no" inline="no" isBookmarkSet="no" validate="no" bookmark="no" pdftag="P" artifact="_x0030_" Order="_x0038_"/>
  <Shape xmlns="" ID="5SHCVqG5kTuf4tCvucF2l9LKwU8=" artifact="_x0031_" formula="no" inline="no" pdftag="Figure" isBookmarkSet="no" validate="no" bookmark="no" Order="_x0037_"/>
  <Shape xmlns="" ID="iSpEglb/fQwZMDLvRAi1tp7OV4U=" formula="no" inline="no" isBookmarkSet="no" validate="no" bookmark="no" pdftag="P" artifact="_x0030_" Order="_x0036_"/>
  <Shape xmlns="" ID="n14NIlORoFMs6r8UQGWmt6ZdqDg=" artifact="_x0031_" formula="no" inline="no" pdftag="Figure" isBookmarkSet="no" validate="no" bookmark="no" Order="_x0035_"/>
  <Shape xmlns="" ID="akQ3xEQAM+PCHFH/+7Rb0nVvVQk=" formula="no" inline="no" isBookmarkSet="no" validate="no" bookmark="no" pdftag="P" artifact="_x0030_" Order="_x0034_"/>
  <Shape xmlns="" ID="CbX2Rrw9+BGKu00EExI6jrh1bXA=" artifact="_x0031_" formula="no" inline="no" pdftag="Figure" isBookmarkSet="no" validate="no" bookmark="no" Order="_x0033_"/>
  <Shape xmlns="" ID="7UQRMexUXA+ZQgilBXa1qkU0Bkc=" formula="no" inline="no" isBookmarkSet="no" validate="no" bookmark="no" pdftag="P" artifact="_x0030_" Order="_x0032_"/>
  <Shape xmlns="" ID="p7AkvmviCeh/qV1pubDpEH8ZDv8=" formula="no" inline="no" isBookmarkSet="no" validate="no" bookmark="no" pdftag="H2" artifact="_x0030_" Order="_x0031_"/>
  <Shape xmlns="" ID="9wjHnySfXT9SLdM+f1F2QTmumDw=" Order="_x0031_1" pdftag="_x005B_Artifact_x005D_" isBookmarkSet="no" bookmark="no"/>
  <Shape xmlns="" ID="cHjfB5mBERKo0tfJgRUIyBsLpZ4=" formula="no" inline="no" isBookmarkSet="no" validate="no" bookmark="no" pdftag="P" artifact="_x0030_" Order="_x0031_1"/>
  <Shape xmlns="" ID="9pohZzMyyPSCWu9AxOP4OqXPEDY=" artifact="_x0031_" formula="no" inline="no" pdftag="Figure" isBookmarkSet="no" validate="no" bookmark="no" Order="_x0031_0"/>
  <Shape xmlns="" ID="ugNN/JWQyEyeiokvPM4oFU75+oA=" formula="no" inline="no" isBookmarkSet="no" validate="no" bookmark="no" pdftag="P" artifact="_x0030_" Order="_x0039_"/>
  <Shape xmlns="" ID="GkyGIZFAW0maSUHtxXfYH9pUVVE=" artifact="_x0031_" formula="no" inline="no" pdftag="Figure" isBookmarkSet="no" validate="no" bookmark="no" Order="_x0038_"/>
  <Shape xmlns="" ID="zTSRV7DzBedLt3bEcKJFbG/wt+o=" formula="no" inline="no" isBookmarkSet="no" validate="no" bookmark="no" pdftag="P" artifact="_x0030_" Order="_x0037_"/>
  <Shape xmlns="" ID="DyYjwnfhxSjTUkb78OB4GKFiBws=" artifact="_x0031_" formula="no" inline="no" pdftag="Figure" isBookmarkSet="no" validate="no" bookmark="no" Order="_x0036_"/>
  <Shape xmlns="" ID="kD+9HQ+kaAIVZGoBBOFXZBaDSyE=" formula="no" inline="no" isBookmarkSet="no" validate="no" bookmark="no" pdftag="P" artifact="_x0030_" Order="_x0035_"/>
  <Shape xmlns="" ID="uTqRkfpK7FLGCYJxXn0/4pqyrsE=" artifact="_x0031_" formula="no" inline="no" pdftag="Figure" isBookmarkSet="no" validate="no" bookmark="no" Order="_x0034_"/>
  <Shape xmlns="" ID="Ett5ajy8F2ZQkvBEhjJ1mh96Z6s=" formula="no" inline="no" isBookmarkSet="no" validate="no" bookmark="no" pdftag="P" artifact="_x0030_" Order="_x0033_"/>
  <Shape xmlns="" ID="LWlghF9dBGVAbMkss8TgP9VC+wk=" formula="no" inline="no" isBookmarkSet="no" Order="_x0032_" validate="no" bookmark="no" pdftag="_x005B_Artifact_x005D_" artifact="_x0031_"/>
  <Shape xmlns="" ID="/V2KfqqKtOhZUimsWgfsxzeT8XA=" formula="no" inline="no" isBookmarkSet="no" validate="no" bookmark="no" pdftag="P" artifact="_x0030_" Order="_x0032_"/>
  <Shape xmlns="" ID="OK8fDlh45cC3FQ3MCsyGt7uDaGA=" formula="no" inline="no" isBookmarkSet="no" validate="no" pdftag="H2" artifact="_x0030_" bookmark="yes" Order="_x0031_"/>
  <Shape xmlns="" ID="C1bPKuZZrVGMynXdV1NZKVeAbiU=" Order="_x0031_3" pdftag="_x005B_Artifact_x005D_" isBookmarkSet="no" bookmark="no"/>
  <Shape xmlns="" ID="B8bbTKojVBhy+xkE9KBnBbMq5WA=" formula="no" inline="no" isBookmarkSet="no" validate="no" bookmark="no" pdftag="P" artifact="_x0030_" Order="_x0039_"/>
  <Shape xmlns="" ID="d0KV4ydMWyrqe46MclLKH1MmEEo=" formula="no" inline="no" isBookmarkSet="no" validate="no" bookmark="no" pdftag="P" artifact="_x0030_" Order="_x0038_"/>
  <Shape xmlns="" ID="UsZNsMp9Xr9Gyyc6dkMCo4D2H5g=" formula="no" inline="no" isBookmarkSet="no" validate="no" bookmark="no" pdftag="P" artifact="_x0030_" Order="_x0037_"/>
  <Shape xmlns="" ID="BTJPnuhZ53YebmSrziZoXMdpS4M=" formula="no" inline="no" isBookmarkSet="no" validate="no" bookmark="no" pdftag="P" artifact="_x0030_" Order="_x0036_"/>
  <Shape xmlns="" ID="ljpiZkm/+QtJ6TtCx0/nMp1KZ8w=" formula="no" inline="no" isBookmarkSet="no" validate="no" bookmark="no" pdftag="P" artifact="_x0030_" Order="_x0035_"/>
  <Shape xmlns="" ID="kZH0Ok5ipkvN0FkAN3j6YtzWZ0o=" formula="no" inline="no" isBookmarkSet="no" validate="no" bookmark="no" pdftag="P" artifact="_x0030_" Order="_x0034_"/>
  <Shape xmlns="" ID="oYbE/k8TZfwS/ihit0l4wfpUf18=" formula="no" inline="no" isBookmarkSet="no" validate="no" bookmark="no" pdftag="P" artifact="_x0030_" Order="_x0033_"/>
  <Shape xmlns="" ID="7q7pqaj5ccuGFUB8xe8K1+9CIbs=" formula="no" inline="no" isBookmarkSet="no" validate="no" bookmark="no" pdftag="P" artifact="_x0030_" Order="_x0032_"/>
  <Shape xmlns="" ID="06fgHE22rbrWIXYLReLUpJlI2Lo=" formula="no" inline="no" isBookmarkSet="no" validate="no" pdftag="H2" artifact="_x0030_" bookmark="yes" Order="_x0031_"/>
  <Shape xmlns="" ID="gnjtE6PO3uYW1fIl6+LjiySPNw8=" Order="_x0031_0" pdftag="_x005B_Artifact_x005D_" isBookmarkSet="no" bookmark="no"/>
  <Shape xmlns="" ID="NZs7ujEul47hYVL3ryCSJ6XrrVg=" formula="no" inline="no" isBookmarkSet="no" validate="no" bookmark="no" pdftag="Figure" artifact="_x0030_" Order="_x0039_"/>
  <Shape xmlns="" ID="VZxKRv9RcZ2K+ddOgs7MbJ209Zo=" artifact="_x0031_" formula="no" inline="no" pdftag="Figure" isBookmarkSet="no" validate="no" bookmark="no" Order="_x0031_0"/>
  <Shape xmlns="" ID="P8o92jFNl+qbMwiC+4jxKRL30AY=" formula="no" inline="no" isBookmarkSet="no" validate="no" bookmark="no" pdftag="P" artifact="_x0030_" Order="_x0031_1"/>
  <Shape xmlns="" ID="sC8UtcO69jkzKmktKABqob0Rgoo=" formula="no" inline="no" isBookmarkSet="no" validate="no" bookmark="no" pdftag="P" artifact="_x0030_" Order="_x0038_"/>
  <Shape xmlns="" ID="WI2UGNvdiveVk/5DceCr1Bbt+5w=" formula="no" inline="no" isBookmarkSet="no" validate="no" bookmark="no" pdftag="P" artifact="_x0030_" Order="_x0037_"/>
  <Shape xmlns="" ID="EbH/7DZ/GaXwMPPvJcAA+fRlNKM=" formula="no" inline="no" isBookmarkSet="no" validate="no" bookmark="no" pdftag="P" artifact="_x0030_" Order="_x0036_"/>
  <Shape xmlns="" ID="Y/ldxXXlU5AN+uYb5N6FRB4JGeg=" formula="no" inline="no" isBookmarkSet="no" validate="no" bookmark="no" pdftag="P" artifact="_x0030_" Order="_x0035_"/>
  <Shape xmlns="" ID="PuZQjrBFOkFDxvBoQ+BkhpdseEQ=" formula="no" inline="no" isBookmarkSet="no" validate="no" bookmark="no" pdftag="P" artifact="_x0030_" Order="_x0034_"/>
  <Shape xmlns="" ID="k5X4i5RvYDgiARcKEkf1+aFlvAI=" formula="no" inline="no" isBookmarkSet="no" validate="no" bookmark="no" pdftag="P" artifact="_x0030_" Order="_x0033_"/>
  <Shape xmlns="" ID="Z5v8HpASDPo/Wz/0q/BGJ6ugT5U=" formula="no" inline="no" isBookmarkSet="no" validate="no" bookmark="no" pdftag="P" artifact="_x0030_" Order="_x0032_"/>
  <Shape xmlns="" ID="qg/yRKvPs8ROT+r1Jk5a31WpY/w=" formula="no" inline="no" isBookmarkSet="no" validate="no" bookmark="no" pdftag="H2" artifact="_x0030_" Order="_x0031_"/>
  <Shape xmlns="" ID="YCxz2RypFb5QpuXgkpj+yuhAraQ=" Order="_x0031_2" pdftag="_x005B_Artifact_x005D_" isBookmarkSet="no" bookmark="no"/>
  <Shape xmlns="" ID="JVaVeqwnrJXcfjyxjN23u6U6YjU=" formula="no" inline="no" isBookmarkSet="no" validate="no" bookmark="no" pdftag="P" artifact="_x0030_" Order="_x0031_1"/>
  <Shape xmlns="" ID="1VYlZJxEhUYoBZrPC1K4brZxD4o=" artifact="_x0031_" formula="no" inline="no" pdftag="Figure" isBookmarkSet="no" validate="no" bookmark="no" Order="_x0031_0"/>
  <Shape xmlns="" ID="fcLbEBweMN1jqvR6XEB80Uzn1vI=" artifact="_x0031_" formula="no" inline="no" pdftag="Figure" isBookmarkSet="no" validate="no" bookmark="no" Order="_x0039_"/>
  <Shape xmlns="" ID="gLvMFMxEiDWTy9xz23vSIMFDq7s=" formula="no" inline="no" isBookmarkSet="no" validate="no" bookmark="no" pdftag="P" artifact="_x0030_" Order="_x0038_"/>
  <Shape xmlns="" ID="OAEemmU3Tf/BYnd4sNW+SnhaUvA=" formula="no" inline="no" isBookmarkSet="no" validate="no" bookmark="no" pdftag="P" artifact="_x0030_" Order="_x0037_"/>
  <Shape xmlns="" ID="56JdV7wQqNvSBwuHfa0UR8rHwds=" formula="no" inline="no" isBookmarkSet="no" validate="no" bookmark="no" pdftag="P" artifact="_x0030_" Order="_x0036_"/>
  <Shape xmlns="" ID="+5RFGTA9WgsU+8IpV9j0zuD5b3Y=" formula="no" inline="no" isBookmarkSet="no" validate="no" bookmark="no" pdftag="P" artifact="_x0030_" Order="_x0035_"/>
  <Shape xmlns="" ID="6pTAVe1s1elbalCQHyEHhZhOka8=" formula="no" inline="no" isBookmarkSet="no" validate="no" bookmark="no" pdftag="P" artifact="_x0030_" Order="_x0034_"/>
  <Shape xmlns="" ID="HZ6wPwmBoY1xi70XpuSBjrgzi4o=" formula="no" inline="no" isBookmarkSet="no" validate="no" bookmark="no" pdftag="P" artifact="_x0030_" Order="_x0033_"/>
  <Shape xmlns="" ID="0DLg+oV8Bq9ALt7YjL8qdjZ92lY=" formula="no" inline="no" isBookmarkSet="no" validate="no" bookmark="no" pdftag="P" artifact="_x0030_" Order="_x0032_"/>
  <Shape xmlns="" ID="4Qpe+3raQyAYzBoBw0jiGi1IBRA=" formula="no" inline="no" isBookmarkSet="no" validate="no" bookmark="no" pdftag="H2" artifact="_x0030_" Order="_x0031_"/>
  <Shape xmlns="" ID="orNo5z6Ai1BHwym5+HcTkzXCzn4=" Order="_x0031_2" pdftag="_x005B_Artifact_x005D_" isBookmarkSet="no" bookmark="no"/>
  <Shape xmlns="" ID="/2+v/OfzjyBI0gyUFEsQZQmakrs=" formula="no" inline="no" isBookmarkSet="no" validate="no" bookmark="no" pdftag="P" artifact="_x0030_" Order="_x0031_1"/>
  <Shape xmlns="" ID="yRia6CFwgu5PColb2v862juIANg=" formula="no" inline="no" isBookmarkSet="no" validate="no" bookmark="no" pdftag="P" artifact="_x0030_" Order="_x0031_0"/>
  <Shape xmlns="" ID="3951gZFeWCNFfOMfr9aJS0dmigQ=" formula="no" inline="no" isBookmarkSet="no" validate="no" bookmark="no" pdftag="P" artifact="_x0030_" Order="_x0039_"/>
  <Shape xmlns="" ID="eCd0QjJtXeBNI7lqnfkbDq03nyA=" formula="no" inline="no" isBookmarkSet="no" validate="no" bookmark="no" pdftag="P" artifact="_x0030_" Order="_x0038_"/>
  <Shape xmlns="" ID="5qHzbrLSJyNopwSGa+U9giIOoU0=" formula="no" inline="no" isBookmarkSet="no" validate="no" bookmark="no" pdftag="P" artifact="_x0030_" Order="_x0037_"/>
  <Shape xmlns="" ID="93Ei1wg2lCAYEXL8hM0eglN+JZw=" formula="no" inline="no" isBookmarkSet="no" validate="no" bookmark="no" pdftag="P" artifact="_x0030_" Order="_x0036_"/>
  <Shape xmlns="" ID="hhUUUIquUZX8CXSx4RvuPtTDJr0=" formula="no" inline="no" isBookmarkSet="no" validate="no" bookmark="no" pdftag="P" artifact="_x0030_" Order="_x0035_"/>
  <Shape xmlns="" ID="PFtooTCc9Is2KZjVM+Rv59rDIF4=" formula="no" inline="no" isBookmarkSet="no" validate="no" bookmark="no" pdftag="P" artifact="_x0030_" Order="_x0034_"/>
  <Shape xmlns="" ID="bTTi1JtL2EY98xvmpEOKXfM7aqI=" formula="no" inline="no" isBookmarkSet="no" validate="no" bookmark="no" pdftag="P" artifact="_x0030_" Order="_x0033_"/>
  <Shape xmlns="" ID="HiPUN43njYDy6A8ebvKutKJeQQI=" formula="no" inline="no" isBookmarkSet="no" validate="no" bookmark="no" pdftag="P" artifact="_x0030_" Order="_x0032_"/>
  <Shape xmlns="" ID="QDWzWr8G+ZvEZ4vu2Nre5OoUAq8=" formula="no" inline="no" isBookmarkSet="no" validate="no" bookmark="no" pdftag="H2" artifact="_x0030_" Order="_x0031_"/>
  <Shape xmlns="" ID="vDRhnoKxdxlVXiqTq9epPUfWCQc=" Order="_x0031_2" pdftag="_x005B_Artifact_x005D_" isBookmarkSet="no" bookmark="no"/>
  <SubText xmlns="" ID="gqPylL6ho2wS7odMpYoYIYa2EiQ=" ActualText=""/>
  <Shape xmlns="" ID="q6QEuKcewaQk+H5NwdvXJ7JOfiU=" isBookmarkSet="no" bookmark="yes" pdftag="P" artifact="_x0030_" Order="_x0032_"/>
  <Shape xmlns="" ID="eJbFegz/OsZ8+LOsEs3W59f6SFE=" Order="_x0033_" pdftag="_x005B_Artifact_x005D_" isBookmarkSet="no" bookmark="no"/>
  <Shape xmlns="" ID="P5/P8zix130QuOoA2x8M1/anwoU=" formula="no" inline="no" isBookmarkSet="no" bookmark="no" Order="_x0034_" validate="no" pdftag="_x005B_Artifact_x005D_" artifact="_x0031_"/>
  <Shape xmlns="" ID="g38tpwtlcldDP1d4Sk0fHMlHfA8=" formula="no" inline="no" isBookmarkSet="no" bookmark="no" Order="_x0032_" validate="no" pdftag="_x005B_Artifact_x005D_" artifact="_x0031_"/>
  <Shape xmlns="" ID="/NGazWuJN+U27SgGNMvP/CBdjIY=" formula="no" inline="no" isBookmarkSet="no" bookmark="no" validate="no" pdftag="P" artifact="_x0030_" Order="_x0033_"/>
  <Shape xmlns="" ID="vHg7ht2qgKojnu0Fl6z4ZxLC0YA=" formula="no" inline="no" isBookmarkSet="no" bookmark="no" validate="no" pdftag="P" artifact="_x0030_" Order="_x0033_"/>
  <Shape xmlns="" ID="087xzxITSNs4wfiZyAhvetOzLGc=" formula="no" inline="no" isBookmarkSet="no" pdftag="H3" artifact="_x0031_" validate="no" bookmark="yes" Order="_x0032_"/>
  <Shape xmlns="" ID="pPciIK89Yvxn43UsZgxeMTQ6jjs=" formula="no" inline="no" isBookmarkSet="no" pdftag="H2" artifact="_x0031_" validate="no" bookmark="yes" Order="_x0031_"/>
  <Shape xmlns="" ID="u+bKl0f3uyLlc1fl7b0P2WS1waI=" Order="_x0033_" pdftag="_x005B_Artifact_x005D_" isBookmarkSet="no" bookmark="no"/>
  <SubText xmlns="" ID="YYZK/rqcw1y6FSRhMUky5hCvlBc=" ActualText=""/>
  <SubText xmlns="" ID="jwSUrC2q/ZOxpNQklLjFzGCePU8=" ActualText=""/>
  <SubText xmlns="" ID="/Mrs0I4hjUA5YxESRQO8IZ7Hfgk=" ActualText=""/>
  <SubText xmlns="" ID="3YV+panle0zAYt4gWJBxeHOB544=" ActualText=""/>
  <SubText xmlns="" ID="VbDaZtGLtsE1jP9oUUv31g6DngA=" ActualText=""/>
  <SubText xmlns="" ID="o2fv8p+gsaQrBpkFAcHYjVp+02k=" ActualText=""/>
  <SubText xmlns="" ID="zvgCYiGZ/lf2Wnjqqgxkx4zW5m8=" ActualText=""/>
  <SubText xmlns="" ID="087xzxITSNs4wfiZyAhvetOzLGc=" ActualText=""/>
  <SubText xmlns="" ID="pPciIK89Yvxn43UsZgxeMTQ6jjs=" ActualText=""/>
  <SubText xmlns="" ID="Hx4rxvpCWPz2O34OwcJrXGoRlHM=" ActualText=""/>
  <SubText xmlns="" ID="rsSAAOGSU0w78cXhI3jMYn/ST5Y=" ActualText=""/>
</PAW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69111648CCE841868FE85E89B9B60A" ma:contentTypeVersion="9" ma:contentTypeDescription="Create a new document." ma:contentTypeScope="" ma:versionID="873c0c1fe00ddaf10ffc6bf09c72555c">
  <xsd:schema xmlns:xsd="http://www.w3.org/2001/XMLSchema" xmlns:xs="http://www.w3.org/2001/XMLSchema" xmlns:p="http://schemas.microsoft.com/office/2006/metadata/properties" xmlns:ns3="2a1ba486-ff2f-4459-80ac-1ab5aa17f82f" xmlns:ns4="2b487234-2a61-45b0-86e3-998bf12a0e9d" targetNamespace="http://schemas.microsoft.com/office/2006/metadata/properties" ma:root="true" ma:fieldsID="3a5cc23797055b4279a2b6dc24f2f37e" ns3:_="" ns4:_="">
    <xsd:import namespace="2a1ba486-ff2f-4459-80ac-1ab5aa17f82f"/>
    <xsd:import namespace="2b487234-2a61-45b0-86e3-998bf12a0e9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ba486-ff2f-4459-80ac-1ab5aa17f8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487234-2a61-45b0-86e3-998bf12a0e9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D93367-2A78-4CFF-9FAB-36895CA21041}">
  <ds:schemaRefs>
    <ds:schemaRef ds:uri="http://purl.org/dc/terms/"/>
    <ds:schemaRef ds:uri="http://www.w3.org/XML/1998/namespace"/>
    <ds:schemaRef ds:uri="http://schemas.openxmlformats.org/package/2006/metadata/core-properties"/>
    <ds:schemaRef ds:uri="http://purl.org/dc/dcmitype/"/>
    <ds:schemaRef ds:uri="2b487234-2a61-45b0-86e3-998bf12a0e9d"/>
    <ds:schemaRef ds:uri="2a1ba486-ff2f-4459-80ac-1ab5aa17f82f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870AE42-B7EF-4425-8E23-8E4BA26DAB5C}">
  <ds:schemaRefs>
    <ds:schemaRef ds:uri=""/>
    <ds:schemaRef ds:uri="http://www.net-centric.com/PAWPP"/>
  </ds:schemaRefs>
</ds:datastoreItem>
</file>

<file path=customXml/itemProps3.xml><?xml version="1.0" encoding="utf-8"?>
<ds:datastoreItem xmlns:ds="http://schemas.openxmlformats.org/officeDocument/2006/customXml" ds:itemID="{F774E869-1453-41FB-A7F8-0983DEA9D14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A61A67B-5561-45CA-88BF-D9C85AF93FE4}">
  <ds:schemaRefs>
    <ds:schemaRef ds:uri="2a1ba486-ff2f-4459-80ac-1ab5aa17f82f"/>
    <ds:schemaRef ds:uri="2b487234-2a61-45b0-86e3-998bf12a0e9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Widescreen</PresentationFormat>
  <Paragraphs>123</Paragraphs>
  <Slides>25</Slides>
  <Notes>23</Notes>
  <TotalTime>45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4">
      <vt:lpstr>Arial</vt:lpstr>
      <vt:lpstr>Calibri Light</vt:lpstr>
      <vt:lpstr>Calibri</vt:lpstr>
      <vt:lpstr>Wingdings 3</vt:lpstr>
      <vt:lpstr>Wingdings 2</vt:lpstr>
      <vt:lpstr>Times New Roman</vt:lpstr>
      <vt:lpstr>Webdings</vt:lpstr>
      <vt:lpstr>Wingdings</vt:lpstr>
      <vt:lpstr>General Content</vt:lpstr>
      <vt:lpstr>Poll Question</vt:lpstr>
      <vt:lpstr>Overview:Validating Required Performance Data Submitted by DOL Grantees</vt:lpstr>
      <vt:lpstr>Today’s Moderator</vt:lpstr>
      <vt:lpstr>Today’s Speakers</vt:lpstr>
      <vt:lpstr>Today’s Objectives</vt:lpstr>
      <vt:lpstr>PowerPoint Presentation</vt:lpstr>
      <vt:lpstr>Overview – Data Validation Guidance/DOL-Specific Guidance</vt:lpstr>
      <vt:lpstr>Key Points</vt:lpstr>
      <vt:lpstr>Key Points - General Info</vt:lpstr>
      <vt:lpstr>Key Points - Programs</vt:lpstr>
      <vt:lpstr>Key Points - Purpose of Data Validation</vt:lpstr>
      <vt:lpstr>Key Points – DV Procedure Requirements:  Core &amp; TAA</vt:lpstr>
      <vt:lpstr>Key Points – Program-Specific Instructions</vt:lpstr>
      <vt:lpstr>Attachment I: Program Specific Instructions</vt:lpstr>
      <vt:lpstr>Key Points – Attachment II: Source Documentation</vt:lpstr>
      <vt:lpstr>Source Documentation Example Employed in the 1st  Quarter after Exit</vt:lpstr>
      <vt:lpstr>Source Documentation Example Employed in the 1st  Quarter after Exit</vt:lpstr>
      <vt:lpstr>Source Documentation Example Employed in the 1st  Quarter after Exit</vt:lpstr>
      <vt:lpstr>Key Points – Reporting Requirements </vt:lpstr>
      <vt:lpstr>Key Points - Monitoring</vt:lpstr>
      <vt:lpstr>Attachment III: References</vt:lpstr>
      <vt:lpstr>Save the Date:</vt:lpstr>
      <vt:lpstr>Any Questions?</vt:lpstr>
      <vt:lpstr>Contact Us</vt:lpstr>
      <vt:lpstr>Thank You!</vt:lpstr>
    </vt:vector>
  </TitlesOfParts>
  <LinksUpToDate>0</LinksUpToDate>
  <SharedDoc>0</SharedDoc>
  <HyperlinksChanged>0</HyperlinksChanged>
  <Application>Aspose.Slides for .NET</Application>
  <AppVersion>19.0700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Presentation</dc:title>
  <dc:creator>Cheryl Robbins</dc:creator>
  <cp:lastModifiedBy>Jonathan Vehlow</cp:lastModifiedBy>
  <cp:revision>53</cp:revision>
  <dcterms:created xsi:type="dcterms:W3CDTF">2019-06-21T16:58:05Z</dcterms:created>
  <dcterms:modified xsi:type="dcterms:W3CDTF">2020-07-29T13:40:11Z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rticulateGUID">
    <vt:lpwstr>E3E3652B-E154-4632-AF29-AF74A27B8CCB</vt:lpwstr>
  </property>
  <property fmtid="{D5CDD505-2E9C-101B-9397-08002B2CF9AE}" pid="3" name="ArticulatePath">
    <vt:lpwstr>https://appriver3651000470-my.sharepoint.com/personal/mlamb_mahernet_com/Documents/Marg-WFGPS/Content Thumbnail Images/WFGPS_PPT_Template_20191205</vt:lpwstr>
  </property>
  <property fmtid="{D5CDD505-2E9C-101B-9397-08002B2CF9AE}" pid="4" name="ContentTypeId">
    <vt:lpwstr>0x0101007669111648CCE841868FE85E89B9B60A</vt:lpwstr>
  </property>
</Properties>
</file>