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9"/>
  </p:notesMasterIdLst>
  <p:handoutMasterIdLst>
    <p:handoutMasterId r:id="rId70"/>
  </p:handoutMasterIdLst>
  <p:sldIdLst>
    <p:sldId id="278" r:id="rId5"/>
    <p:sldId id="285" r:id="rId6"/>
    <p:sldId id="284" r:id="rId7"/>
    <p:sldId id="814" r:id="rId8"/>
    <p:sldId id="287" r:id="rId9"/>
    <p:sldId id="286" r:id="rId10"/>
    <p:sldId id="334" r:id="rId11"/>
    <p:sldId id="335" r:id="rId12"/>
    <p:sldId id="336" r:id="rId13"/>
    <p:sldId id="337" r:id="rId14"/>
    <p:sldId id="338" r:id="rId15"/>
    <p:sldId id="824" r:id="rId16"/>
    <p:sldId id="291" r:id="rId17"/>
    <p:sldId id="845" r:id="rId18"/>
    <p:sldId id="846" r:id="rId19"/>
    <p:sldId id="318" r:id="rId20"/>
    <p:sldId id="319" r:id="rId21"/>
    <p:sldId id="320" r:id="rId22"/>
    <p:sldId id="823" r:id="rId23"/>
    <p:sldId id="292" r:id="rId24"/>
    <p:sldId id="325" r:id="rId25"/>
    <p:sldId id="259" r:id="rId26"/>
    <p:sldId id="260" r:id="rId27"/>
    <p:sldId id="261" r:id="rId28"/>
    <p:sldId id="262" r:id="rId29"/>
    <p:sldId id="815" r:id="rId30"/>
    <p:sldId id="263" r:id="rId31"/>
    <p:sldId id="265" r:id="rId32"/>
    <p:sldId id="266" r:id="rId33"/>
    <p:sldId id="267" r:id="rId34"/>
    <p:sldId id="841" r:id="rId35"/>
    <p:sldId id="306" r:id="rId36"/>
    <p:sldId id="308" r:id="rId37"/>
    <p:sldId id="825" r:id="rId38"/>
    <p:sldId id="826" r:id="rId39"/>
    <p:sldId id="827" r:id="rId40"/>
    <p:sldId id="828" r:id="rId41"/>
    <p:sldId id="829" r:id="rId42"/>
    <p:sldId id="830" r:id="rId43"/>
    <p:sldId id="831" r:id="rId44"/>
    <p:sldId id="832" r:id="rId45"/>
    <p:sldId id="833" r:id="rId46"/>
    <p:sldId id="834" r:id="rId47"/>
    <p:sldId id="835" r:id="rId48"/>
    <p:sldId id="836" r:id="rId49"/>
    <p:sldId id="837" r:id="rId50"/>
    <p:sldId id="838" r:id="rId51"/>
    <p:sldId id="839" r:id="rId52"/>
    <p:sldId id="309" r:id="rId53"/>
    <p:sldId id="293" r:id="rId54"/>
    <p:sldId id="842" r:id="rId55"/>
    <p:sldId id="322" r:id="rId56"/>
    <p:sldId id="843" r:id="rId57"/>
    <p:sldId id="332" r:id="rId58"/>
    <p:sldId id="333" r:id="rId59"/>
    <p:sldId id="844" r:id="rId60"/>
    <p:sldId id="323" r:id="rId61"/>
    <p:sldId id="324" r:id="rId62"/>
    <p:sldId id="301" r:id="rId63"/>
    <p:sldId id="311" r:id="rId64"/>
    <p:sldId id="282" r:id="rId65"/>
    <p:sldId id="329" r:id="rId66"/>
    <p:sldId id="330" r:id="rId67"/>
    <p:sldId id="310" r:id="rId68"/>
  </p:sldIdLst>
  <p:sldSz cx="12192000" cy="6858000"/>
  <p:notesSz cx="6858000" cy="9144000"/>
  <p:custDataLst>
    <p:tags r:id="rId7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B906538-416D-476F-BB89-FB655088E7F4}">
          <p14:sldIdLst>
            <p14:sldId id="278"/>
            <p14:sldId id="285"/>
            <p14:sldId id="284"/>
            <p14:sldId id="814"/>
            <p14:sldId id="287"/>
            <p14:sldId id="286"/>
            <p14:sldId id="334"/>
            <p14:sldId id="335"/>
            <p14:sldId id="336"/>
            <p14:sldId id="337"/>
            <p14:sldId id="338"/>
            <p14:sldId id="824"/>
            <p14:sldId id="291"/>
            <p14:sldId id="845"/>
            <p14:sldId id="846"/>
            <p14:sldId id="318"/>
            <p14:sldId id="319"/>
            <p14:sldId id="320"/>
            <p14:sldId id="823"/>
            <p14:sldId id="292"/>
            <p14:sldId id="325"/>
            <p14:sldId id="259"/>
            <p14:sldId id="260"/>
            <p14:sldId id="261"/>
            <p14:sldId id="262"/>
            <p14:sldId id="815"/>
            <p14:sldId id="263"/>
            <p14:sldId id="265"/>
            <p14:sldId id="266"/>
            <p14:sldId id="267"/>
            <p14:sldId id="841"/>
            <p14:sldId id="306"/>
            <p14:sldId id="308"/>
            <p14:sldId id="825"/>
            <p14:sldId id="826"/>
            <p14:sldId id="827"/>
            <p14:sldId id="828"/>
            <p14:sldId id="829"/>
            <p14:sldId id="830"/>
            <p14:sldId id="831"/>
            <p14:sldId id="832"/>
            <p14:sldId id="833"/>
            <p14:sldId id="834"/>
            <p14:sldId id="835"/>
            <p14:sldId id="836"/>
            <p14:sldId id="837"/>
            <p14:sldId id="838"/>
            <p14:sldId id="839"/>
            <p14:sldId id="309"/>
            <p14:sldId id="293"/>
            <p14:sldId id="842"/>
            <p14:sldId id="322"/>
            <p14:sldId id="843"/>
            <p14:sldId id="332"/>
            <p14:sldId id="333"/>
            <p14:sldId id="844"/>
            <p14:sldId id="323"/>
            <p14:sldId id="324"/>
            <p14:sldId id="301"/>
            <p14:sldId id="311"/>
            <p14:sldId id="282"/>
            <p14:sldId id="329"/>
            <p14:sldId id="330"/>
            <p14:sldId id="310"/>
          </p14:sldIdLst>
        </p14:section>
        <p14:section name="Not used" id="{BB4D90DD-2D3A-4B42-98EE-504944698FD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y Montgomery-Jones" initials="CM" lastIdx="4" clrIdx="0">
    <p:extLst>
      <p:ext uri="{19B8F6BF-5375-455C-9EA6-DF929625EA0E}">
        <p15:presenceInfo xmlns:p15="http://schemas.microsoft.com/office/powerpoint/2012/main" userId="S::cmontgomery@mahernet.com::45a0c836-42e9-4db1-8fe8-5b68e6a02128" providerId="AD"/>
      </p:ext>
    </p:extLst>
  </p:cmAuthor>
  <p:cmAuthor id="2" name="Sydney Callahan" initials="SC" lastIdx="8" clrIdx="1">
    <p:extLst>
      <p:ext uri="{19B8F6BF-5375-455C-9EA6-DF929625EA0E}">
        <p15:presenceInfo xmlns:p15="http://schemas.microsoft.com/office/powerpoint/2012/main" userId="S::scallahan@mahernet.com::ceae5158-b948-4b4c-9ff6-137785095e74" providerId="AD"/>
      </p:ext>
    </p:extLst>
  </p:cmAuthor>
  <p:cmAuthor id="3" name="Frugoli, Pam - ETA" initials="FP-E" lastIdx="2" clrIdx="2">
    <p:extLst>
      <p:ext uri="{19B8F6BF-5375-455C-9EA6-DF929625EA0E}">
        <p15:presenceInfo xmlns:p15="http://schemas.microsoft.com/office/powerpoint/2012/main" userId="S-1-5-21-430767753-2305446740-1188461881-728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B855"/>
    <a:srgbClr val="854D94"/>
    <a:srgbClr val="44968D"/>
    <a:srgbClr val="002596"/>
    <a:srgbClr val="D53730"/>
    <a:srgbClr val="94AFC0"/>
    <a:srgbClr val="94BFD4"/>
    <a:srgbClr val="FAE062"/>
    <a:srgbClr val="191919"/>
    <a:srgbClr val="7CC8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476" autoAdjust="0"/>
  </p:normalViewPr>
  <p:slideViewPr>
    <p:cSldViewPr snapToGrid="0">
      <p:cViewPr varScale="1">
        <p:scale>
          <a:sx n="69" d="100"/>
          <a:sy n="69" d="100"/>
        </p:scale>
        <p:origin x="1205" y="67"/>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handoutMaster" Target="handoutMasters/handoutMaster1.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tags" Target="tags/tag1.xml"/></Relationships>
</file>

<file path=ppt/diagrams/_rels/data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4" Type="http://schemas.openxmlformats.org/officeDocument/2006/relationships/image" Target="../media/image20.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5F6217-5CC8-4447-8821-0A06BA55300B}"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F6AC9A16-8F6E-4168-AF70-9416AA743C28}">
      <dgm:prSet/>
      <dgm:spPr/>
      <dgm:t>
        <a:bodyPr/>
        <a:lstStyle/>
        <a:p>
          <a:pPr>
            <a:lnSpc>
              <a:spcPct val="100000"/>
            </a:lnSpc>
          </a:pPr>
          <a:r>
            <a:rPr lang="en-US"/>
            <a:t>How do we </a:t>
          </a:r>
          <a:r>
            <a:rPr lang="en-US" b="1"/>
            <a:t>assess</a:t>
          </a:r>
          <a:r>
            <a:rPr lang="en-US"/>
            <a:t> if the people we are serving have these important skills?</a:t>
          </a:r>
        </a:p>
      </dgm:t>
    </dgm:pt>
    <dgm:pt modelId="{4ED4733A-2695-47A4-908B-E7EF2C3AE5C7}" type="parTrans" cxnId="{9431BF16-230A-4CBA-817B-E18AE513AC21}">
      <dgm:prSet/>
      <dgm:spPr/>
      <dgm:t>
        <a:bodyPr/>
        <a:lstStyle/>
        <a:p>
          <a:endParaRPr lang="en-US"/>
        </a:p>
      </dgm:t>
    </dgm:pt>
    <dgm:pt modelId="{19AF2DB1-34FE-4763-ABF2-B10609CAABE7}" type="sibTrans" cxnId="{9431BF16-230A-4CBA-817B-E18AE513AC21}">
      <dgm:prSet/>
      <dgm:spPr/>
      <dgm:t>
        <a:bodyPr/>
        <a:lstStyle/>
        <a:p>
          <a:pPr>
            <a:lnSpc>
              <a:spcPct val="100000"/>
            </a:lnSpc>
          </a:pPr>
          <a:endParaRPr lang="en-US"/>
        </a:p>
      </dgm:t>
    </dgm:pt>
    <dgm:pt modelId="{4EE6D280-61F6-45A7-AF29-585BB093DBE9}">
      <dgm:prSet/>
      <dgm:spPr/>
      <dgm:t>
        <a:bodyPr/>
        <a:lstStyle/>
        <a:p>
          <a:pPr>
            <a:lnSpc>
              <a:spcPct val="100000"/>
            </a:lnSpc>
          </a:pPr>
          <a:r>
            <a:rPr lang="en-US"/>
            <a:t>How can we help them </a:t>
          </a:r>
          <a:r>
            <a:rPr lang="en-US" b="1"/>
            <a:t>develop</a:t>
          </a:r>
          <a:r>
            <a:rPr lang="en-US"/>
            <a:t> these skills to make them more successful job candidates?</a:t>
          </a:r>
        </a:p>
      </dgm:t>
    </dgm:pt>
    <dgm:pt modelId="{02B4DACE-B043-41BB-A8F6-EB7260E8DC7F}" type="parTrans" cxnId="{8F6E226F-2887-401F-8DAD-F159B8579C5F}">
      <dgm:prSet/>
      <dgm:spPr/>
      <dgm:t>
        <a:bodyPr/>
        <a:lstStyle/>
        <a:p>
          <a:endParaRPr lang="en-US"/>
        </a:p>
      </dgm:t>
    </dgm:pt>
    <dgm:pt modelId="{350B09CA-8DEA-4489-958D-2E0F1517AD39}" type="sibTrans" cxnId="{8F6E226F-2887-401F-8DAD-F159B8579C5F}">
      <dgm:prSet/>
      <dgm:spPr/>
      <dgm:t>
        <a:bodyPr/>
        <a:lstStyle/>
        <a:p>
          <a:endParaRPr lang="en-US"/>
        </a:p>
      </dgm:t>
    </dgm:pt>
    <dgm:pt modelId="{9CF745F9-6A02-4A3D-A03B-7408E3601A40}" type="pres">
      <dgm:prSet presAssocID="{615F6217-5CC8-4447-8821-0A06BA55300B}" presName="root" presStyleCnt="0">
        <dgm:presLayoutVars>
          <dgm:dir/>
          <dgm:resizeHandles val="exact"/>
        </dgm:presLayoutVars>
      </dgm:prSet>
      <dgm:spPr/>
    </dgm:pt>
    <dgm:pt modelId="{1C8BC8B0-1202-4A47-9D3B-23746F47EAE9}" type="pres">
      <dgm:prSet presAssocID="{615F6217-5CC8-4447-8821-0A06BA55300B}" presName="container" presStyleCnt="0">
        <dgm:presLayoutVars>
          <dgm:dir/>
          <dgm:resizeHandles val="exact"/>
        </dgm:presLayoutVars>
      </dgm:prSet>
      <dgm:spPr/>
    </dgm:pt>
    <dgm:pt modelId="{5F1ECEDF-BBFA-4024-A04D-CF0257457130}" type="pres">
      <dgm:prSet presAssocID="{F6AC9A16-8F6E-4168-AF70-9416AA743C28}" presName="compNode" presStyleCnt="0"/>
      <dgm:spPr/>
    </dgm:pt>
    <dgm:pt modelId="{101125E9-013A-41E9-B082-EB81916F6121}" type="pres">
      <dgm:prSet presAssocID="{F6AC9A16-8F6E-4168-AF70-9416AA743C28}" presName="iconBgRect" presStyleLbl="bgShp" presStyleIdx="0" presStyleCnt="2"/>
      <dgm:spPr/>
    </dgm:pt>
    <dgm:pt modelId="{1142E4C9-EC4F-4A61-A625-636694F56BA2}" type="pres">
      <dgm:prSet presAssocID="{F6AC9A16-8F6E-4168-AF70-9416AA743C2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lipboard Mixed with solid fill"/>
        </a:ext>
      </dgm:extLst>
    </dgm:pt>
    <dgm:pt modelId="{0C4EA303-380F-4FA5-B834-93C1BD6E7C11}" type="pres">
      <dgm:prSet presAssocID="{F6AC9A16-8F6E-4168-AF70-9416AA743C28}" presName="spaceRect" presStyleCnt="0"/>
      <dgm:spPr/>
    </dgm:pt>
    <dgm:pt modelId="{8BC6C1B9-6126-401F-B8A3-10BC4440A262}" type="pres">
      <dgm:prSet presAssocID="{F6AC9A16-8F6E-4168-AF70-9416AA743C28}" presName="textRect" presStyleLbl="revTx" presStyleIdx="0" presStyleCnt="2">
        <dgm:presLayoutVars>
          <dgm:chMax val="1"/>
          <dgm:chPref val="1"/>
        </dgm:presLayoutVars>
      </dgm:prSet>
      <dgm:spPr/>
    </dgm:pt>
    <dgm:pt modelId="{68FF9249-7F49-4945-B6DC-70B09361EA26}" type="pres">
      <dgm:prSet presAssocID="{19AF2DB1-34FE-4763-ABF2-B10609CAABE7}" presName="sibTrans" presStyleLbl="sibTrans2D1" presStyleIdx="0" presStyleCnt="0"/>
      <dgm:spPr/>
    </dgm:pt>
    <dgm:pt modelId="{ECDE431F-ECFE-433C-89B7-1856CE348CD5}" type="pres">
      <dgm:prSet presAssocID="{4EE6D280-61F6-45A7-AF29-585BB093DBE9}" presName="compNode" presStyleCnt="0"/>
      <dgm:spPr/>
    </dgm:pt>
    <dgm:pt modelId="{CB123A23-5E2B-46A0-B3BB-3DD4F81405A1}" type="pres">
      <dgm:prSet presAssocID="{4EE6D280-61F6-45A7-AF29-585BB093DBE9}" presName="iconBgRect" presStyleLbl="bgShp" presStyleIdx="1" presStyleCnt="2"/>
      <dgm:spPr/>
    </dgm:pt>
    <dgm:pt modelId="{295A5019-949E-4049-A004-48D0181ADBBD}" type="pres">
      <dgm:prSet presAssocID="{4EE6D280-61F6-45A7-AF29-585BB093DBE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Head with gears with solid fill"/>
        </a:ext>
      </dgm:extLst>
    </dgm:pt>
    <dgm:pt modelId="{BF998FC5-191E-4030-8D7F-C63F2CEC1262}" type="pres">
      <dgm:prSet presAssocID="{4EE6D280-61F6-45A7-AF29-585BB093DBE9}" presName="spaceRect" presStyleCnt="0"/>
      <dgm:spPr/>
    </dgm:pt>
    <dgm:pt modelId="{179AFEBE-97E9-43C1-8182-E6FED56AAC42}" type="pres">
      <dgm:prSet presAssocID="{4EE6D280-61F6-45A7-AF29-585BB093DBE9}" presName="textRect" presStyleLbl="revTx" presStyleIdx="1" presStyleCnt="2">
        <dgm:presLayoutVars>
          <dgm:chMax val="1"/>
          <dgm:chPref val="1"/>
        </dgm:presLayoutVars>
      </dgm:prSet>
      <dgm:spPr/>
    </dgm:pt>
  </dgm:ptLst>
  <dgm:cxnLst>
    <dgm:cxn modelId="{9431BF16-230A-4CBA-817B-E18AE513AC21}" srcId="{615F6217-5CC8-4447-8821-0A06BA55300B}" destId="{F6AC9A16-8F6E-4168-AF70-9416AA743C28}" srcOrd="0" destOrd="0" parTransId="{4ED4733A-2695-47A4-908B-E7EF2C3AE5C7}" sibTransId="{19AF2DB1-34FE-4763-ABF2-B10609CAABE7}"/>
    <dgm:cxn modelId="{81C5591F-4EFD-4103-B0E1-55BD445417BA}" type="presOf" srcId="{4EE6D280-61F6-45A7-AF29-585BB093DBE9}" destId="{179AFEBE-97E9-43C1-8182-E6FED56AAC42}" srcOrd="0" destOrd="0" presId="urn:microsoft.com/office/officeart/2018/2/layout/IconCircleList"/>
    <dgm:cxn modelId="{981CB347-F874-4A48-83FE-E74BBA4B6D96}" type="presOf" srcId="{615F6217-5CC8-4447-8821-0A06BA55300B}" destId="{9CF745F9-6A02-4A3D-A03B-7408E3601A40}" srcOrd="0" destOrd="0" presId="urn:microsoft.com/office/officeart/2018/2/layout/IconCircleList"/>
    <dgm:cxn modelId="{8F6E226F-2887-401F-8DAD-F159B8579C5F}" srcId="{615F6217-5CC8-4447-8821-0A06BA55300B}" destId="{4EE6D280-61F6-45A7-AF29-585BB093DBE9}" srcOrd="1" destOrd="0" parTransId="{02B4DACE-B043-41BB-A8F6-EB7260E8DC7F}" sibTransId="{350B09CA-8DEA-4489-958D-2E0F1517AD39}"/>
    <dgm:cxn modelId="{13361292-5035-47BF-AD5F-12B9E64D5CD2}" type="presOf" srcId="{F6AC9A16-8F6E-4168-AF70-9416AA743C28}" destId="{8BC6C1B9-6126-401F-B8A3-10BC4440A262}" srcOrd="0" destOrd="0" presId="urn:microsoft.com/office/officeart/2018/2/layout/IconCircleList"/>
    <dgm:cxn modelId="{66FA0FB8-E728-4BDE-A57F-DB4014EF7244}" type="presOf" srcId="{19AF2DB1-34FE-4763-ABF2-B10609CAABE7}" destId="{68FF9249-7F49-4945-B6DC-70B09361EA26}" srcOrd="0" destOrd="0" presId="urn:microsoft.com/office/officeart/2018/2/layout/IconCircleList"/>
    <dgm:cxn modelId="{A112A9DF-9FB4-47F9-828A-8C75B6387D60}" type="presParOf" srcId="{9CF745F9-6A02-4A3D-A03B-7408E3601A40}" destId="{1C8BC8B0-1202-4A47-9D3B-23746F47EAE9}" srcOrd="0" destOrd="0" presId="urn:microsoft.com/office/officeart/2018/2/layout/IconCircleList"/>
    <dgm:cxn modelId="{9A5AE8C0-FE5D-4908-8730-AD87DA8789AE}" type="presParOf" srcId="{1C8BC8B0-1202-4A47-9D3B-23746F47EAE9}" destId="{5F1ECEDF-BBFA-4024-A04D-CF0257457130}" srcOrd="0" destOrd="0" presId="urn:microsoft.com/office/officeart/2018/2/layout/IconCircleList"/>
    <dgm:cxn modelId="{A21CD363-EA7D-44F3-AF76-BE1F9A7570AE}" type="presParOf" srcId="{5F1ECEDF-BBFA-4024-A04D-CF0257457130}" destId="{101125E9-013A-41E9-B082-EB81916F6121}" srcOrd="0" destOrd="0" presId="urn:microsoft.com/office/officeart/2018/2/layout/IconCircleList"/>
    <dgm:cxn modelId="{B7E8C922-3306-4DF4-98B4-3A82433B97F2}" type="presParOf" srcId="{5F1ECEDF-BBFA-4024-A04D-CF0257457130}" destId="{1142E4C9-EC4F-4A61-A625-636694F56BA2}" srcOrd="1" destOrd="0" presId="urn:microsoft.com/office/officeart/2018/2/layout/IconCircleList"/>
    <dgm:cxn modelId="{5DCC6B9E-3CE4-4084-9E98-483455992B71}" type="presParOf" srcId="{5F1ECEDF-BBFA-4024-A04D-CF0257457130}" destId="{0C4EA303-380F-4FA5-B834-93C1BD6E7C11}" srcOrd="2" destOrd="0" presId="urn:microsoft.com/office/officeart/2018/2/layout/IconCircleList"/>
    <dgm:cxn modelId="{4D9661FE-A0DD-4830-A603-D89A3194B2CA}" type="presParOf" srcId="{5F1ECEDF-BBFA-4024-A04D-CF0257457130}" destId="{8BC6C1B9-6126-401F-B8A3-10BC4440A262}" srcOrd="3" destOrd="0" presId="urn:microsoft.com/office/officeart/2018/2/layout/IconCircleList"/>
    <dgm:cxn modelId="{A0A4E027-D067-4DC3-90D3-F641B659324D}" type="presParOf" srcId="{1C8BC8B0-1202-4A47-9D3B-23746F47EAE9}" destId="{68FF9249-7F49-4945-B6DC-70B09361EA26}" srcOrd="1" destOrd="0" presId="urn:microsoft.com/office/officeart/2018/2/layout/IconCircleList"/>
    <dgm:cxn modelId="{35858FEB-E27C-4524-AEFF-DC3BB88107FD}" type="presParOf" srcId="{1C8BC8B0-1202-4A47-9D3B-23746F47EAE9}" destId="{ECDE431F-ECFE-433C-89B7-1856CE348CD5}" srcOrd="2" destOrd="0" presId="urn:microsoft.com/office/officeart/2018/2/layout/IconCircleList"/>
    <dgm:cxn modelId="{5B7FCA31-FC20-49D7-B0C6-0BCC8E850D13}" type="presParOf" srcId="{ECDE431F-ECFE-433C-89B7-1856CE348CD5}" destId="{CB123A23-5E2B-46A0-B3BB-3DD4F81405A1}" srcOrd="0" destOrd="0" presId="urn:microsoft.com/office/officeart/2018/2/layout/IconCircleList"/>
    <dgm:cxn modelId="{9A2F673E-C9DF-4BD2-8927-AD247CB57FCF}" type="presParOf" srcId="{ECDE431F-ECFE-433C-89B7-1856CE348CD5}" destId="{295A5019-949E-4049-A004-48D0181ADBBD}" srcOrd="1" destOrd="0" presId="urn:microsoft.com/office/officeart/2018/2/layout/IconCircleList"/>
    <dgm:cxn modelId="{BA073BDB-AF23-4541-B084-617F5B1C2690}" type="presParOf" srcId="{ECDE431F-ECFE-433C-89B7-1856CE348CD5}" destId="{BF998FC5-191E-4030-8D7F-C63F2CEC1262}" srcOrd="2" destOrd="0" presId="urn:microsoft.com/office/officeart/2018/2/layout/IconCircleList"/>
    <dgm:cxn modelId="{852CE16E-BDAB-4281-8E86-5A80DEF61658}" type="presParOf" srcId="{ECDE431F-ECFE-433C-89B7-1856CE348CD5}" destId="{179AFEBE-97E9-43C1-8182-E6FED56AAC42}"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1125E9-013A-41E9-B082-EB81916F6121}">
      <dsp:nvSpPr>
        <dsp:cNvPr id="0" name=""/>
        <dsp:cNvSpPr/>
      </dsp:nvSpPr>
      <dsp:spPr>
        <a:xfrm>
          <a:off x="84357" y="1446975"/>
          <a:ext cx="1513502" cy="151350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42E4C9-EC4F-4A61-A625-636694F56BA2}">
      <dsp:nvSpPr>
        <dsp:cNvPr id="0" name=""/>
        <dsp:cNvSpPr/>
      </dsp:nvSpPr>
      <dsp:spPr>
        <a:xfrm>
          <a:off x="402192" y="1764811"/>
          <a:ext cx="877831" cy="87783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BC6C1B9-6126-401F-B8A3-10BC4440A262}">
      <dsp:nvSpPr>
        <dsp:cNvPr id="0" name=""/>
        <dsp:cNvSpPr/>
      </dsp:nvSpPr>
      <dsp:spPr>
        <a:xfrm>
          <a:off x="1922181" y="1446975"/>
          <a:ext cx="3567540" cy="15135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US" sz="2200" kern="1200"/>
            <a:t>How do we </a:t>
          </a:r>
          <a:r>
            <a:rPr lang="en-US" sz="2200" b="1" kern="1200"/>
            <a:t>assess</a:t>
          </a:r>
          <a:r>
            <a:rPr lang="en-US" sz="2200" kern="1200"/>
            <a:t> if the people we are serving have these important skills?</a:t>
          </a:r>
        </a:p>
      </dsp:txBody>
      <dsp:txXfrm>
        <a:off x="1922181" y="1446975"/>
        <a:ext cx="3567540" cy="1513502"/>
      </dsp:txXfrm>
    </dsp:sp>
    <dsp:sp modelId="{CB123A23-5E2B-46A0-B3BB-3DD4F81405A1}">
      <dsp:nvSpPr>
        <dsp:cNvPr id="0" name=""/>
        <dsp:cNvSpPr/>
      </dsp:nvSpPr>
      <dsp:spPr>
        <a:xfrm>
          <a:off x="6111339" y="1446975"/>
          <a:ext cx="1513502" cy="151350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5A5019-949E-4049-A004-48D0181ADBBD}">
      <dsp:nvSpPr>
        <dsp:cNvPr id="0" name=""/>
        <dsp:cNvSpPr/>
      </dsp:nvSpPr>
      <dsp:spPr>
        <a:xfrm>
          <a:off x="6429174" y="1764811"/>
          <a:ext cx="877831" cy="87783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79AFEBE-97E9-43C1-8182-E6FED56AAC42}">
      <dsp:nvSpPr>
        <dsp:cNvPr id="0" name=""/>
        <dsp:cNvSpPr/>
      </dsp:nvSpPr>
      <dsp:spPr>
        <a:xfrm>
          <a:off x="7949163" y="1446975"/>
          <a:ext cx="3567540" cy="15135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77900">
            <a:lnSpc>
              <a:spcPct val="100000"/>
            </a:lnSpc>
            <a:spcBef>
              <a:spcPct val="0"/>
            </a:spcBef>
            <a:spcAft>
              <a:spcPct val="35000"/>
            </a:spcAft>
            <a:buNone/>
          </a:pPr>
          <a:r>
            <a:rPr lang="en-US" sz="2200" kern="1200"/>
            <a:t>How can we help them </a:t>
          </a:r>
          <a:r>
            <a:rPr lang="en-US" sz="2200" b="1" kern="1200"/>
            <a:t>develop</a:t>
          </a:r>
          <a:r>
            <a:rPr lang="en-US" sz="2200" kern="1200"/>
            <a:t> these skills to make them more successful job candidates?</a:t>
          </a:r>
        </a:p>
      </dsp:txBody>
      <dsp:txXfrm>
        <a:off x="7949163" y="1446975"/>
        <a:ext cx="3567540" cy="1513502"/>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C88C97-029E-40DF-B549-4362E795E4F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3778670-54D9-487C-8A58-89FB3C575AB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5036BF1-E790-4CD3-84BA-7EF5A0F9E9E6}" type="datetimeFigureOut">
              <a:rPr lang="en-US" smtClean="0"/>
              <a:t>6/22/2021</a:t>
            </a:fld>
            <a:endParaRPr lang="en-US"/>
          </a:p>
        </p:txBody>
      </p:sp>
      <p:sp>
        <p:nvSpPr>
          <p:cNvPr id="4" name="Footer Placeholder 3">
            <a:extLst>
              <a:ext uri="{FF2B5EF4-FFF2-40B4-BE49-F238E27FC236}">
                <a16:creationId xmlns:a16="http://schemas.microsoft.com/office/drawing/2014/main" id="{14876D49-2000-4F01-88C7-DA3C810809C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369CD0B-506B-4AEC-952F-874F05EDADE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AF9D86-A430-473E-9087-68EA9ACC2D62}" type="slidenum">
              <a:rPr lang="en-US" smtClean="0"/>
              <a:t>‹#›</a:t>
            </a:fld>
            <a:endParaRPr lang="en-US"/>
          </a:p>
        </p:txBody>
      </p:sp>
    </p:spTree>
    <p:extLst>
      <p:ext uri="{BB962C8B-B14F-4D97-AF65-F5344CB8AC3E}">
        <p14:creationId xmlns:p14="http://schemas.microsoft.com/office/powerpoint/2010/main" val="10645776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26D982-75F9-45E1-A32C-D8312DB46697}" type="datetimeFigureOut">
              <a:rPr lang="en-US" smtClean="0"/>
              <a:t>6/22/2021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B7352-4569-434D-BC10-F3CD17211FE5}" type="slidenum">
              <a:rPr lang="en-US" smtClean="0"/>
              <a:t>‹#›</a:t>
            </a:fld>
            <a:endParaRPr lang="en-US"/>
          </a:p>
        </p:txBody>
      </p:sp>
    </p:spTree>
    <p:extLst>
      <p:ext uri="{BB962C8B-B14F-4D97-AF65-F5344CB8AC3E}">
        <p14:creationId xmlns:p14="http://schemas.microsoft.com/office/powerpoint/2010/main" val="28387521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B7352-4569-434D-BC10-F3CD17211FE5}" type="slidenum">
              <a:rPr lang="en-US" smtClean="0"/>
              <a:t>6</a:t>
            </a:fld>
            <a:endParaRPr lang="en-US"/>
          </a:p>
        </p:txBody>
      </p:sp>
    </p:spTree>
    <p:extLst>
      <p:ext uri="{BB962C8B-B14F-4D97-AF65-F5344CB8AC3E}">
        <p14:creationId xmlns:p14="http://schemas.microsoft.com/office/powerpoint/2010/main" val="2793615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df8a1747c5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df8a1747c5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df8a1747c5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df8a1747c5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df8a1747c5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df8a1747c5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df8a1747c5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df8a1747c5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df8a1747c5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df8a1747c5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df8a1747c5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df8a1747c5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df8a1747c5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df8a1747c5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df8a1747c5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df8a1747c5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36795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B7352-4569-434D-BC10-F3CD17211FE5}" type="slidenum">
              <a:rPr lang="en-US" smtClean="0"/>
              <a:t>34</a:t>
            </a:fld>
            <a:endParaRPr lang="en-US"/>
          </a:p>
        </p:txBody>
      </p:sp>
    </p:spTree>
    <p:extLst>
      <p:ext uri="{BB962C8B-B14F-4D97-AF65-F5344CB8AC3E}">
        <p14:creationId xmlns:p14="http://schemas.microsoft.com/office/powerpoint/2010/main" val="3287963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B7352-4569-434D-BC10-F3CD17211FE5}" type="slidenum">
              <a:rPr lang="en-US" smtClean="0"/>
              <a:t>35</a:t>
            </a:fld>
            <a:endParaRPr lang="en-US"/>
          </a:p>
        </p:txBody>
      </p:sp>
    </p:spTree>
    <p:extLst>
      <p:ext uri="{BB962C8B-B14F-4D97-AF65-F5344CB8AC3E}">
        <p14:creationId xmlns:p14="http://schemas.microsoft.com/office/powerpoint/2010/main" val="1098910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6B7352-4569-434D-BC10-F3CD17211FE5}" type="slidenum">
              <a:rPr lang="en-US" smtClean="0"/>
              <a:t>7</a:t>
            </a:fld>
            <a:endParaRPr lang="en-US"/>
          </a:p>
        </p:txBody>
      </p:sp>
    </p:spTree>
    <p:extLst>
      <p:ext uri="{BB962C8B-B14F-4D97-AF65-F5344CB8AC3E}">
        <p14:creationId xmlns:p14="http://schemas.microsoft.com/office/powerpoint/2010/main" val="25193166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a:extLst>
              <a:ext uri="{FF2B5EF4-FFF2-40B4-BE49-F238E27FC236}">
                <a16:creationId xmlns:a16="http://schemas.microsoft.com/office/drawing/2014/main" id="{6A7CF418-43B2-EB4A-BC80-99CC6F5999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a:extLst>
              <a:ext uri="{FF2B5EF4-FFF2-40B4-BE49-F238E27FC236}">
                <a16:creationId xmlns:a16="http://schemas.microsoft.com/office/drawing/2014/main" id="{4CF0A41C-F24C-7148-A78A-8A128F0515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8435" name="Slide Number Placeholder 3">
            <a:extLst>
              <a:ext uri="{FF2B5EF4-FFF2-40B4-BE49-F238E27FC236}">
                <a16:creationId xmlns:a16="http://schemas.microsoft.com/office/drawing/2014/main" id="{EB9A63F4-2E90-7943-BC78-3D9D51F53BF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51940" indent="-289208">
              <a:defRPr sz="2400">
                <a:solidFill>
                  <a:schemeClr val="tx1"/>
                </a:solidFill>
                <a:latin typeface="Arial" panose="020B0604020202020204" pitchFamily="34" charset="0"/>
                <a:ea typeface="MS PGothic" panose="020B0600070205080204" pitchFamily="34" charset="-128"/>
              </a:defRPr>
            </a:lvl2pPr>
            <a:lvl3pPr marL="1156830" indent="-231366">
              <a:defRPr sz="2400">
                <a:solidFill>
                  <a:schemeClr val="tx1"/>
                </a:solidFill>
                <a:latin typeface="Arial" panose="020B0604020202020204" pitchFamily="34" charset="0"/>
                <a:ea typeface="MS PGothic" panose="020B0600070205080204" pitchFamily="34" charset="-128"/>
              </a:defRPr>
            </a:lvl3pPr>
            <a:lvl4pPr marL="1619562" indent="-231366">
              <a:defRPr sz="2400">
                <a:solidFill>
                  <a:schemeClr val="tx1"/>
                </a:solidFill>
                <a:latin typeface="Arial" panose="020B0604020202020204" pitchFamily="34" charset="0"/>
                <a:ea typeface="MS PGothic" panose="020B0600070205080204" pitchFamily="34" charset="-128"/>
              </a:defRPr>
            </a:lvl4pPr>
            <a:lvl5pPr marL="2082295" indent="-231366">
              <a:defRPr sz="2400">
                <a:solidFill>
                  <a:schemeClr val="tx1"/>
                </a:solidFill>
                <a:latin typeface="Arial" panose="020B0604020202020204" pitchFamily="34" charset="0"/>
                <a:ea typeface="MS PGothic" panose="020B0600070205080204" pitchFamily="34" charset="-128"/>
              </a:defRPr>
            </a:lvl5pPr>
            <a:lvl6pPr marL="2545027" indent="-231366"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3007759" indent="-231366"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70491" indent="-231366"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933223" indent="-231366"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C22161EA-0439-3845-97F1-94CFE731BC60}" type="slidenum">
              <a:rPr lang="en-US" altLang="en-US" sz="1200"/>
              <a:pPr/>
              <a:t>36</a:t>
            </a:fld>
            <a:endParaRPr lang="en-US" altLang="en-US" sz="1200"/>
          </a:p>
        </p:txBody>
      </p:sp>
    </p:spTree>
    <p:extLst>
      <p:ext uri="{BB962C8B-B14F-4D97-AF65-F5344CB8AC3E}">
        <p14:creationId xmlns:p14="http://schemas.microsoft.com/office/powerpoint/2010/main" val="29222132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2F19CA62-D4AD-D943-BB6D-F3B00DF21E8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59362B2D-971D-EE47-BB6A-DABBF3954B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8436" name="Slide Number Placeholder 3">
            <a:extLst>
              <a:ext uri="{FF2B5EF4-FFF2-40B4-BE49-F238E27FC236}">
                <a16:creationId xmlns:a16="http://schemas.microsoft.com/office/drawing/2014/main" id="{3E209ACC-7C34-3B46-A9FD-44B055456D0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8CAB711-5677-1F4F-A20C-8F48E46BC9F7}" type="slidenum">
              <a:rPr lang="en-US" altLang="en-US" sz="1200"/>
              <a:pPr/>
              <a:t>37</a:t>
            </a:fld>
            <a:endParaRPr lang="en-US" alt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63F62D8D-A983-8440-9E2F-5B8515CF7E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668C2D50-4117-5E40-98EE-CCBADEEAE78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2532" name="Slide Number Placeholder 3">
            <a:extLst>
              <a:ext uri="{FF2B5EF4-FFF2-40B4-BE49-F238E27FC236}">
                <a16:creationId xmlns:a16="http://schemas.microsoft.com/office/drawing/2014/main" id="{E966684B-0E92-694C-BD6D-32CE59A0749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932680D2-C9E7-1D44-9100-90CD14C2D308}" type="slidenum">
              <a:rPr lang="en-US" altLang="en-US" sz="1200"/>
              <a:pPr/>
              <a:t>38</a:t>
            </a:fld>
            <a:endParaRPr lang="en-US" alt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6148607A-7209-3247-91DC-FD7256EDE91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D1299E7F-AC46-864A-85AA-390C99BE10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7108" name="Slide Number Placeholder 3">
            <a:extLst>
              <a:ext uri="{FF2B5EF4-FFF2-40B4-BE49-F238E27FC236}">
                <a16:creationId xmlns:a16="http://schemas.microsoft.com/office/drawing/2014/main" id="{5F398653-1C6B-2D4B-A276-DF2D6AC9D32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E444447-7170-5B40-A55C-29DAF682DE40}" type="slidenum">
              <a:rPr lang="en-US" altLang="en-US" sz="1200"/>
              <a:pPr/>
              <a:t>39</a:t>
            </a:fld>
            <a:endParaRPr lang="en-US" altLang="en-US" sz="1200"/>
          </a:p>
        </p:txBody>
      </p:sp>
    </p:spTree>
    <p:extLst>
      <p:ext uri="{BB962C8B-B14F-4D97-AF65-F5344CB8AC3E}">
        <p14:creationId xmlns:p14="http://schemas.microsoft.com/office/powerpoint/2010/main" val="11435842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1699EADB-3927-854B-8159-4A3AB613085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9E342DC6-7B9A-384B-9A99-F934E90DAFF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6868" name="Slide Number Placeholder 3">
            <a:extLst>
              <a:ext uri="{FF2B5EF4-FFF2-40B4-BE49-F238E27FC236}">
                <a16:creationId xmlns:a16="http://schemas.microsoft.com/office/drawing/2014/main" id="{56426460-8C79-D645-AA9B-7817D29648D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F2A5F67-880F-3247-AF68-6865DE75C5B1}" type="slidenum">
              <a:rPr lang="en-US" altLang="en-US" sz="1200"/>
              <a:pPr/>
              <a:t>40</a:t>
            </a:fld>
            <a:endParaRPr lang="en-US" alt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92671DEE-CC3A-D04A-897E-9E7A2398422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E1CF7951-F9A3-0546-831C-FF47330FBF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3012" name="Slide Number Placeholder 3">
            <a:extLst>
              <a:ext uri="{FF2B5EF4-FFF2-40B4-BE49-F238E27FC236}">
                <a16:creationId xmlns:a16="http://schemas.microsoft.com/office/drawing/2014/main" id="{486688BD-F5AD-9344-96D8-6F806F394E9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0BFD20F-8563-1041-930E-C7970C6928B8}" type="slidenum">
              <a:rPr lang="en-US" altLang="en-US" sz="1200"/>
              <a:pPr/>
              <a:t>41</a:t>
            </a:fld>
            <a:endParaRPr lang="en-US" alt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59F93616-F537-B34C-A380-D677A38D0C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9BC845C0-9C2D-D041-B794-E55ABD6C3F4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8916" name="Slide Number Placeholder 3">
            <a:extLst>
              <a:ext uri="{FF2B5EF4-FFF2-40B4-BE49-F238E27FC236}">
                <a16:creationId xmlns:a16="http://schemas.microsoft.com/office/drawing/2014/main" id="{D7C17347-84BE-2E4A-9BC9-728F9D18000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05F6B975-3B2D-9E4D-BDDD-46C4D74F28A1}" type="slidenum">
              <a:rPr lang="en-US" altLang="en-US" sz="1200"/>
              <a:pPr/>
              <a:t>42</a:t>
            </a:fld>
            <a:endParaRPr lang="en-US" altLang="en-US" sz="1200"/>
          </a:p>
        </p:txBody>
      </p:sp>
    </p:spTree>
    <p:extLst>
      <p:ext uri="{BB962C8B-B14F-4D97-AF65-F5344CB8AC3E}">
        <p14:creationId xmlns:p14="http://schemas.microsoft.com/office/powerpoint/2010/main" val="23184088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a:extLst>
              <a:ext uri="{FF2B5EF4-FFF2-40B4-BE49-F238E27FC236}">
                <a16:creationId xmlns:a16="http://schemas.microsoft.com/office/drawing/2014/main" id="{2F19CA62-D4AD-D943-BB6D-F3B00DF21E8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a:extLst>
              <a:ext uri="{FF2B5EF4-FFF2-40B4-BE49-F238E27FC236}">
                <a16:creationId xmlns:a16="http://schemas.microsoft.com/office/drawing/2014/main" id="{59362B2D-971D-EE47-BB6A-DABBF3954B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8436" name="Slide Number Placeholder 3">
            <a:extLst>
              <a:ext uri="{FF2B5EF4-FFF2-40B4-BE49-F238E27FC236}">
                <a16:creationId xmlns:a16="http://schemas.microsoft.com/office/drawing/2014/main" id="{3E209ACC-7C34-3B46-A9FD-44B055456D0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8CAB711-5677-1F4F-A20C-8F48E46BC9F7}" type="slidenum">
              <a:rPr lang="en-US" altLang="en-US" sz="1200"/>
              <a:pPr/>
              <a:t>43</a:t>
            </a:fld>
            <a:endParaRPr lang="en-US" altLang="en-US" sz="1200"/>
          </a:p>
        </p:txBody>
      </p:sp>
    </p:spTree>
    <p:extLst>
      <p:ext uri="{BB962C8B-B14F-4D97-AF65-F5344CB8AC3E}">
        <p14:creationId xmlns:p14="http://schemas.microsoft.com/office/powerpoint/2010/main" val="24727075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1699EADB-3927-854B-8159-4A3AB613085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9E342DC6-7B9A-384B-9A99-F934E90DAFF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6868" name="Slide Number Placeholder 3">
            <a:extLst>
              <a:ext uri="{FF2B5EF4-FFF2-40B4-BE49-F238E27FC236}">
                <a16:creationId xmlns:a16="http://schemas.microsoft.com/office/drawing/2014/main" id="{56426460-8C79-D645-AA9B-7817D29648D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F2A5F67-880F-3247-AF68-6865DE75C5B1}" type="slidenum">
              <a:rPr lang="en-US" altLang="en-US" sz="1200"/>
              <a:pPr/>
              <a:t>44</a:t>
            </a:fld>
            <a:endParaRPr lang="en-US" altLang="en-US" sz="1200"/>
          </a:p>
        </p:txBody>
      </p:sp>
    </p:spTree>
    <p:extLst>
      <p:ext uri="{BB962C8B-B14F-4D97-AF65-F5344CB8AC3E}">
        <p14:creationId xmlns:p14="http://schemas.microsoft.com/office/powerpoint/2010/main" val="21795368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2C89137A-0AC4-324A-A26F-66042A91C54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EAF1F329-2D47-9346-BCC0-6595053AD81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9156" name="Slide Number Placeholder 3">
            <a:extLst>
              <a:ext uri="{FF2B5EF4-FFF2-40B4-BE49-F238E27FC236}">
                <a16:creationId xmlns:a16="http://schemas.microsoft.com/office/drawing/2014/main" id="{A48D369F-E617-4F47-A475-236C45A762E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A0E44DB-A238-D04B-88F1-AADA6771C20A}" type="slidenum">
              <a:rPr lang="en-US" altLang="en-US" sz="1200"/>
              <a:pPr/>
              <a:t>45</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6B7352-4569-434D-BC10-F3CD17211FE5}" type="slidenum">
              <a:rPr lang="en-US" smtClean="0"/>
              <a:t>8</a:t>
            </a:fld>
            <a:endParaRPr lang="en-US"/>
          </a:p>
        </p:txBody>
      </p:sp>
    </p:spTree>
    <p:extLst>
      <p:ext uri="{BB962C8B-B14F-4D97-AF65-F5344CB8AC3E}">
        <p14:creationId xmlns:p14="http://schemas.microsoft.com/office/powerpoint/2010/main" val="18662710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412C344C-537E-8941-A9D9-DFAE97F3C3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B70FAB75-B7D1-DD4A-9592-3866569EAE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04" name="Slide Number Placeholder 3">
            <a:extLst>
              <a:ext uri="{FF2B5EF4-FFF2-40B4-BE49-F238E27FC236}">
                <a16:creationId xmlns:a16="http://schemas.microsoft.com/office/drawing/2014/main" id="{9FF60B38-A9B8-644E-9040-1EC5947770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BC05D51-21C9-2F44-810F-52319B559AA2}" type="slidenum">
              <a:rPr lang="en-US" altLang="en-US" sz="1200"/>
              <a:pPr/>
              <a:t>46</a:t>
            </a:fld>
            <a:endParaRPr lang="en-US" alt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db98bc4ee8_0_1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db98bc4ee8_0_1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B7352-4569-434D-BC10-F3CD17211FE5}" type="slidenum">
              <a:rPr lang="en-US" smtClean="0"/>
              <a:t>48</a:t>
            </a:fld>
            <a:endParaRPr lang="en-US"/>
          </a:p>
        </p:txBody>
      </p:sp>
    </p:spTree>
    <p:extLst>
      <p:ext uri="{BB962C8B-B14F-4D97-AF65-F5344CB8AC3E}">
        <p14:creationId xmlns:p14="http://schemas.microsoft.com/office/powerpoint/2010/main" val="29908154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B7352-4569-434D-BC10-F3CD17211FE5}" type="slidenum">
              <a:rPr lang="en-US" smtClean="0"/>
              <a:t>49</a:t>
            </a:fld>
            <a:endParaRPr lang="en-US"/>
          </a:p>
        </p:txBody>
      </p:sp>
    </p:spTree>
    <p:extLst>
      <p:ext uri="{BB962C8B-B14F-4D97-AF65-F5344CB8AC3E}">
        <p14:creationId xmlns:p14="http://schemas.microsoft.com/office/powerpoint/2010/main" val="22344328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B7352-4569-434D-BC10-F3CD17211FE5}" type="slidenum">
              <a:rPr lang="en-US" smtClean="0"/>
              <a:t>50</a:t>
            </a:fld>
            <a:endParaRPr lang="en-US"/>
          </a:p>
        </p:txBody>
      </p:sp>
    </p:spTree>
    <p:extLst>
      <p:ext uri="{BB962C8B-B14F-4D97-AF65-F5344CB8AC3E}">
        <p14:creationId xmlns:p14="http://schemas.microsoft.com/office/powerpoint/2010/main" val="21318967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6B7352-4569-434D-BC10-F3CD17211F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89823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B7352-4569-434D-BC10-F3CD17211FE5}" type="slidenum">
              <a:rPr lang="en-US" smtClean="0"/>
              <a:t>52</a:t>
            </a:fld>
            <a:endParaRPr lang="en-US"/>
          </a:p>
        </p:txBody>
      </p:sp>
    </p:spTree>
    <p:extLst>
      <p:ext uri="{BB962C8B-B14F-4D97-AF65-F5344CB8AC3E}">
        <p14:creationId xmlns:p14="http://schemas.microsoft.com/office/powerpoint/2010/main" val="13866104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6B7352-4569-434D-BC10-F3CD17211F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80326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B7352-4569-434D-BC10-F3CD17211FE5}" type="slidenum">
              <a:rPr lang="en-US" smtClean="0"/>
              <a:t>54</a:t>
            </a:fld>
            <a:endParaRPr lang="en-US"/>
          </a:p>
        </p:txBody>
      </p:sp>
    </p:spTree>
    <p:extLst>
      <p:ext uri="{BB962C8B-B14F-4D97-AF65-F5344CB8AC3E}">
        <p14:creationId xmlns:p14="http://schemas.microsoft.com/office/powerpoint/2010/main" val="32652601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B7352-4569-434D-BC10-F3CD17211FE5}" type="slidenum">
              <a:rPr lang="en-US" smtClean="0"/>
              <a:t>55</a:t>
            </a:fld>
            <a:endParaRPr lang="en-US"/>
          </a:p>
        </p:txBody>
      </p:sp>
    </p:spTree>
    <p:extLst>
      <p:ext uri="{BB962C8B-B14F-4D97-AF65-F5344CB8AC3E}">
        <p14:creationId xmlns:p14="http://schemas.microsoft.com/office/powerpoint/2010/main" val="3237759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B7352-4569-434D-BC10-F3CD17211FE5}" type="slidenum">
              <a:rPr lang="en-US" smtClean="0"/>
              <a:t>9</a:t>
            </a:fld>
            <a:endParaRPr lang="en-US"/>
          </a:p>
        </p:txBody>
      </p:sp>
    </p:spTree>
    <p:extLst>
      <p:ext uri="{BB962C8B-B14F-4D97-AF65-F5344CB8AC3E}">
        <p14:creationId xmlns:p14="http://schemas.microsoft.com/office/powerpoint/2010/main" val="37499151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B7352-4569-434D-BC10-F3CD17211FE5}" type="slidenum">
              <a:rPr lang="en-US" smtClean="0"/>
              <a:t>56</a:t>
            </a:fld>
            <a:endParaRPr lang="en-US"/>
          </a:p>
        </p:txBody>
      </p:sp>
    </p:spTree>
    <p:extLst>
      <p:ext uri="{BB962C8B-B14F-4D97-AF65-F5344CB8AC3E}">
        <p14:creationId xmlns:p14="http://schemas.microsoft.com/office/powerpoint/2010/main" val="33490686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B7352-4569-434D-BC10-F3CD17211FE5}" type="slidenum">
              <a:rPr lang="en-US" smtClean="0"/>
              <a:t>57</a:t>
            </a:fld>
            <a:endParaRPr lang="en-US"/>
          </a:p>
        </p:txBody>
      </p:sp>
    </p:spTree>
    <p:extLst>
      <p:ext uri="{BB962C8B-B14F-4D97-AF65-F5344CB8AC3E}">
        <p14:creationId xmlns:p14="http://schemas.microsoft.com/office/powerpoint/2010/main" val="14403187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B7352-4569-434D-BC10-F3CD17211FE5}" type="slidenum">
              <a:rPr lang="en-US" smtClean="0"/>
              <a:t>58</a:t>
            </a:fld>
            <a:endParaRPr lang="en-US"/>
          </a:p>
        </p:txBody>
      </p:sp>
    </p:spTree>
    <p:extLst>
      <p:ext uri="{BB962C8B-B14F-4D97-AF65-F5344CB8AC3E}">
        <p14:creationId xmlns:p14="http://schemas.microsoft.com/office/powerpoint/2010/main" val="36628366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B7352-4569-434D-BC10-F3CD17211FE5}" type="slidenum">
              <a:rPr lang="en-US" smtClean="0"/>
              <a:t>59</a:t>
            </a:fld>
            <a:endParaRPr lang="en-US"/>
          </a:p>
        </p:txBody>
      </p:sp>
    </p:spTree>
    <p:extLst>
      <p:ext uri="{BB962C8B-B14F-4D97-AF65-F5344CB8AC3E}">
        <p14:creationId xmlns:p14="http://schemas.microsoft.com/office/powerpoint/2010/main" val="99360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B7352-4569-434D-BC10-F3CD17211FE5}" type="slidenum">
              <a:rPr lang="en-US" smtClean="0"/>
              <a:t>60</a:t>
            </a:fld>
            <a:endParaRPr lang="en-US"/>
          </a:p>
        </p:txBody>
      </p:sp>
    </p:spTree>
    <p:extLst>
      <p:ext uri="{BB962C8B-B14F-4D97-AF65-F5344CB8AC3E}">
        <p14:creationId xmlns:p14="http://schemas.microsoft.com/office/powerpoint/2010/main" val="24635813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B7352-4569-434D-BC10-F3CD17211FE5}" type="slidenum">
              <a:rPr lang="en-US" smtClean="0"/>
              <a:t>61</a:t>
            </a:fld>
            <a:endParaRPr lang="en-US"/>
          </a:p>
        </p:txBody>
      </p:sp>
    </p:spTree>
    <p:extLst>
      <p:ext uri="{BB962C8B-B14F-4D97-AF65-F5344CB8AC3E}">
        <p14:creationId xmlns:p14="http://schemas.microsoft.com/office/powerpoint/2010/main" val="40792549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B7352-4569-434D-BC10-F3CD17211FE5}" type="slidenum">
              <a:rPr lang="en-US" smtClean="0"/>
              <a:t>62</a:t>
            </a:fld>
            <a:endParaRPr lang="en-US"/>
          </a:p>
        </p:txBody>
      </p:sp>
    </p:spTree>
    <p:extLst>
      <p:ext uri="{BB962C8B-B14F-4D97-AF65-F5344CB8AC3E}">
        <p14:creationId xmlns:p14="http://schemas.microsoft.com/office/powerpoint/2010/main" val="4259048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B7352-4569-434D-BC10-F3CD17211FE5}" type="slidenum">
              <a:rPr lang="en-US" smtClean="0"/>
              <a:t>63</a:t>
            </a:fld>
            <a:endParaRPr lang="en-US"/>
          </a:p>
        </p:txBody>
      </p:sp>
    </p:spTree>
    <p:extLst>
      <p:ext uri="{BB962C8B-B14F-4D97-AF65-F5344CB8AC3E}">
        <p14:creationId xmlns:p14="http://schemas.microsoft.com/office/powerpoint/2010/main" val="16013814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B7352-4569-434D-BC10-F3CD17211FE5}" type="slidenum">
              <a:rPr lang="en-US" smtClean="0"/>
              <a:t>64</a:t>
            </a:fld>
            <a:endParaRPr lang="en-US"/>
          </a:p>
        </p:txBody>
      </p:sp>
    </p:spTree>
    <p:extLst>
      <p:ext uri="{BB962C8B-B14F-4D97-AF65-F5344CB8AC3E}">
        <p14:creationId xmlns:p14="http://schemas.microsoft.com/office/powerpoint/2010/main" val="3894586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6B7352-4569-434D-BC10-F3CD17211FE5}" type="slidenum">
              <a:rPr lang="en-US" smtClean="0"/>
              <a:t>10</a:t>
            </a:fld>
            <a:endParaRPr lang="en-US"/>
          </a:p>
        </p:txBody>
      </p:sp>
    </p:spTree>
    <p:extLst>
      <p:ext uri="{BB962C8B-B14F-4D97-AF65-F5344CB8AC3E}">
        <p14:creationId xmlns:p14="http://schemas.microsoft.com/office/powerpoint/2010/main" val="3849128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6B7352-4569-434D-BC10-F3CD17211FE5}" type="slidenum">
              <a:rPr lang="en-US" smtClean="0"/>
              <a:t>11</a:t>
            </a:fld>
            <a:endParaRPr lang="en-US"/>
          </a:p>
        </p:txBody>
      </p:sp>
    </p:spTree>
    <p:extLst>
      <p:ext uri="{BB962C8B-B14F-4D97-AF65-F5344CB8AC3E}">
        <p14:creationId xmlns:p14="http://schemas.microsoft.com/office/powerpoint/2010/main" val="1263356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B7352-4569-434D-BC10-F3CD17211FE5}" type="slidenum">
              <a:rPr lang="en-US" smtClean="0"/>
              <a:t>18</a:t>
            </a:fld>
            <a:endParaRPr lang="en-US"/>
          </a:p>
        </p:txBody>
      </p:sp>
    </p:spTree>
    <p:extLst>
      <p:ext uri="{BB962C8B-B14F-4D97-AF65-F5344CB8AC3E}">
        <p14:creationId xmlns:p14="http://schemas.microsoft.com/office/powerpoint/2010/main" val="4081443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df8a1747c5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df8a1747c5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df8a1747c5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df8a1747c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8C8972E-8E7F-428D-ADF4-75D03C53D3C2}"/>
              </a:ext>
            </a:extLst>
          </p:cNvPr>
          <p:cNvSpPr/>
          <p:nvPr userDrawn="1"/>
        </p:nvSpPr>
        <p:spPr>
          <a:xfrm>
            <a:off x="1009" y="1197963"/>
            <a:ext cx="9485891" cy="5660037"/>
          </a:xfrm>
          <a:prstGeom prst="rect">
            <a:avLst/>
          </a:prstGeom>
          <a:gradFill flip="none" rotWithShape="1">
            <a:gsLst>
              <a:gs pos="97000">
                <a:schemeClr val="bg1">
                  <a:alpha val="0"/>
                </a:schemeClr>
              </a:gs>
              <a:gs pos="0">
                <a:schemeClr val="bg2">
                  <a:lumMod val="60000"/>
                  <a:lumOff val="40000"/>
                  <a:alpha val="43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C58044F-7DD2-49AC-885E-DF926A7EB712}"/>
              </a:ext>
            </a:extLst>
          </p:cNvPr>
          <p:cNvSpPr/>
          <p:nvPr userDrawn="1"/>
        </p:nvSpPr>
        <p:spPr>
          <a:xfrm>
            <a:off x="-2" y="1102456"/>
            <a:ext cx="12190991" cy="1064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2069D2A-C169-440B-996F-7188E8835F4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0398"/>
            <a:ext cx="7003725" cy="6357602"/>
          </a:xfrm>
          <a:prstGeom prst="rect">
            <a:avLst/>
          </a:prstGeom>
        </p:spPr>
      </p:pic>
      <p:sp>
        <p:nvSpPr>
          <p:cNvPr id="2" name="Title 1">
            <a:extLst>
              <a:ext uri="{FF2B5EF4-FFF2-40B4-BE49-F238E27FC236}">
                <a16:creationId xmlns:a16="http://schemas.microsoft.com/office/drawing/2014/main" id="{E324E3EF-A7F3-4988-9F91-6FBF50EEE665}"/>
              </a:ext>
            </a:extLst>
          </p:cNvPr>
          <p:cNvSpPr>
            <a:spLocks noGrp="1"/>
          </p:cNvSpPr>
          <p:nvPr userDrawn="1">
            <p:ph type="ctrTitle"/>
          </p:nvPr>
        </p:nvSpPr>
        <p:spPr>
          <a:xfrm>
            <a:off x="5581105" y="1725365"/>
            <a:ext cx="6210300" cy="2392477"/>
          </a:xfrm>
          <a:noFill/>
        </p:spPr>
        <p:txBody>
          <a:bodyPr lIns="91440" tIns="91440" rIns="91440" bIns="91440" anchor="ctr">
            <a:normAutofit/>
          </a:bodyPr>
          <a:lstStyle>
            <a:lvl1pPr algn="ctr">
              <a:defRPr sz="4000" b="1">
                <a:solidFill>
                  <a:schemeClr val="tx2"/>
                </a:solidFill>
                <a:effectLst/>
                <a:latin typeface="+mn-lt"/>
              </a:defRPr>
            </a:lvl1pPr>
          </a:lstStyle>
          <a:p>
            <a:r>
              <a:rPr lang="en-US"/>
              <a:t>Click to edit Master title style</a:t>
            </a:r>
          </a:p>
        </p:txBody>
      </p:sp>
      <p:sp>
        <p:nvSpPr>
          <p:cNvPr id="3" name="Subtitle 2">
            <a:extLst>
              <a:ext uri="{FF2B5EF4-FFF2-40B4-BE49-F238E27FC236}">
                <a16:creationId xmlns:a16="http://schemas.microsoft.com/office/drawing/2014/main" id="{A2F925D0-1992-4461-9D08-946D6AD80926}"/>
              </a:ext>
            </a:extLst>
          </p:cNvPr>
          <p:cNvSpPr>
            <a:spLocks noGrp="1"/>
          </p:cNvSpPr>
          <p:nvPr userDrawn="1">
            <p:ph type="subTitle" idx="1" hasCustomPrompt="1"/>
          </p:nvPr>
        </p:nvSpPr>
        <p:spPr>
          <a:xfrm>
            <a:off x="7003725" y="4455110"/>
            <a:ext cx="4787680" cy="1717225"/>
          </a:xfrm>
          <a:noFill/>
          <a:effectLst/>
        </p:spPr>
        <p:txBody>
          <a:bodyPr lIns="91440" tIns="91440" rIns="91440" bIns="91440" anchor="t">
            <a:normAutofit/>
          </a:bodyPr>
          <a:lstStyle>
            <a:lvl1pPr marL="0" indent="0" algn="l">
              <a:lnSpc>
                <a:spcPct val="110000"/>
              </a:lnSpc>
              <a:buNone/>
              <a:defRPr sz="2600" i="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 or delete this block if not needed.</a:t>
            </a:r>
          </a:p>
        </p:txBody>
      </p:sp>
      <p:sp>
        <p:nvSpPr>
          <p:cNvPr id="4" name="Date Placeholder 3">
            <a:extLst>
              <a:ext uri="{FF2B5EF4-FFF2-40B4-BE49-F238E27FC236}">
                <a16:creationId xmlns:a16="http://schemas.microsoft.com/office/drawing/2014/main" id="{CD8B458E-6CDF-4C17-8D54-BEA79208A014}"/>
              </a:ext>
            </a:extLst>
          </p:cNvPr>
          <p:cNvSpPr>
            <a:spLocks noGrp="1"/>
          </p:cNvSpPr>
          <p:nvPr userDrawn="1">
            <p:ph type="dt" sz="half" idx="10"/>
          </p:nvPr>
        </p:nvSpPr>
        <p:spPr>
          <a:xfrm>
            <a:off x="400594" y="0"/>
            <a:ext cx="2332177" cy="595905"/>
          </a:xfrm>
          <a:prstGeom prst="rect">
            <a:avLst/>
          </a:prstGeom>
        </p:spPr>
        <p:txBody>
          <a:bodyPr lIns="0" tIns="0" rIns="0" bIns="0" anchor="ctr"/>
          <a:lstStyle>
            <a:lvl1pPr algn="l">
              <a:defRPr sz="1600" b="0">
                <a:solidFill>
                  <a:schemeClr val="accent1"/>
                </a:solidFill>
                <a:latin typeface="+mj-lt"/>
              </a:defRPr>
            </a:lvl1pPr>
          </a:lstStyle>
          <a:p>
            <a:r>
              <a:rPr lang="en-US"/>
              <a:t>Mon DD, YYYY</a:t>
            </a:r>
          </a:p>
        </p:txBody>
      </p:sp>
      <p:pic>
        <p:nvPicPr>
          <p:cNvPr id="15" name="Picture 14" descr="Logo: Competency Model Clearinghouse">
            <a:extLst>
              <a:ext uri="{FF2B5EF4-FFF2-40B4-BE49-F238E27FC236}">
                <a16:creationId xmlns:a16="http://schemas.microsoft.com/office/drawing/2014/main" id="{616F179F-42CB-43A0-8B6A-456F1379044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55893" y="276116"/>
            <a:ext cx="3735512" cy="553886"/>
          </a:xfrm>
          <a:prstGeom prst="rect">
            <a:avLst/>
          </a:prstGeom>
        </p:spPr>
      </p:pic>
    </p:spTree>
    <p:extLst>
      <p:ext uri="{BB962C8B-B14F-4D97-AF65-F5344CB8AC3E}">
        <p14:creationId xmlns:p14="http://schemas.microsoft.com/office/powerpoint/2010/main" val="678493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F0DBF-6FF4-4768-9F03-F97CC4667E32}"/>
              </a:ext>
            </a:extLst>
          </p:cNvPr>
          <p:cNvSpPr>
            <a:spLocks noGrp="1"/>
          </p:cNvSpPr>
          <p:nvPr>
            <p:ph type="title"/>
          </p:nvPr>
        </p:nvSpPr>
        <p:spPr>
          <a:xfrm>
            <a:off x="899888" y="457200"/>
            <a:ext cx="3601818" cy="2286000"/>
          </a:xfrm>
        </p:spPr>
        <p:txBody>
          <a:bodyPr anchor="ctr">
            <a:normAutofit/>
          </a:bodyPr>
          <a:lstStyle>
            <a:lvl1pPr>
              <a:defRPr sz="3600"/>
            </a:lvl1pPr>
          </a:lstStyle>
          <a:p>
            <a:r>
              <a:rPr lang="en-US"/>
              <a:t>Click to edit Master title style</a:t>
            </a:r>
          </a:p>
        </p:txBody>
      </p:sp>
      <p:sp>
        <p:nvSpPr>
          <p:cNvPr id="4" name="Text Placeholder 3">
            <a:extLst>
              <a:ext uri="{FF2B5EF4-FFF2-40B4-BE49-F238E27FC236}">
                <a16:creationId xmlns:a16="http://schemas.microsoft.com/office/drawing/2014/main" id="{5A2BA7B1-B485-4C05-AD85-81ED6EEFBA68}"/>
              </a:ext>
            </a:extLst>
          </p:cNvPr>
          <p:cNvSpPr>
            <a:spLocks noGrp="1"/>
          </p:cNvSpPr>
          <p:nvPr>
            <p:ph type="body" sz="half" idx="2" hasCustomPrompt="1"/>
          </p:nvPr>
        </p:nvSpPr>
        <p:spPr>
          <a:xfrm>
            <a:off x="899888" y="2926081"/>
            <a:ext cx="3601818" cy="3017520"/>
          </a:xfrm>
        </p:spPr>
        <p:style>
          <a:lnRef idx="0">
            <a:schemeClr val="accent2"/>
          </a:lnRef>
          <a:fillRef idx="3">
            <a:schemeClr val="accent2"/>
          </a:fillRef>
          <a:effectRef idx="3">
            <a:schemeClr val="accent2"/>
          </a:effectRef>
          <a:fontRef idx="minor">
            <a:schemeClr val="lt1"/>
          </a:fontRef>
        </p:style>
        <p:txBody>
          <a:bodyPr lIns="274320" tIns="274320" rIns="274320" bIns="274320" anchor="ctr">
            <a:normAutofit/>
          </a:bodyPr>
          <a:lstStyle>
            <a:lvl1pPr marL="0" indent="0">
              <a:buNone/>
              <a:defRPr sz="24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 / subtitle</a:t>
            </a:r>
          </a:p>
        </p:txBody>
      </p:sp>
      <p:sp>
        <p:nvSpPr>
          <p:cNvPr id="3" name="Picture Placeholder 2">
            <a:extLst>
              <a:ext uri="{FF2B5EF4-FFF2-40B4-BE49-F238E27FC236}">
                <a16:creationId xmlns:a16="http://schemas.microsoft.com/office/drawing/2014/main" id="{ECD2C160-271A-46A3-B10C-72C8EDB2888B}"/>
              </a:ext>
            </a:extLst>
          </p:cNvPr>
          <p:cNvSpPr>
            <a:spLocks noGrp="1"/>
          </p:cNvSpPr>
          <p:nvPr>
            <p:ph type="pic" idx="1" hasCustomPrompt="1"/>
          </p:nvPr>
        </p:nvSpPr>
        <p:spPr>
          <a:xfrm>
            <a:off x="5034028" y="457201"/>
            <a:ext cx="6858000" cy="5486400"/>
          </a:xfrm>
        </p:spPr>
        <p:txBody>
          <a:bodyPr lIns="822960" rIns="822960" bIns="2286000" anchor="ctr">
            <a:normAutofit/>
          </a:bodyPr>
          <a:lstStyle>
            <a:lvl1pPr marL="0" indent="0">
              <a:lnSpc>
                <a:spcPct val="120000"/>
              </a:lnSpc>
              <a:buNone/>
              <a:defRPr sz="200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Footer Placeholder 5">
            <a:extLst>
              <a:ext uri="{FF2B5EF4-FFF2-40B4-BE49-F238E27FC236}">
                <a16:creationId xmlns:a16="http://schemas.microsoft.com/office/drawing/2014/main" id="{CE011246-836C-4B15-A0C1-35DC58B066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7E7A8B-A303-4FB8-A7DC-436B90E689B8}"/>
              </a:ext>
            </a:extLst>
          </p:cNvPr>
          <p:cNvSpPr>
            <a:spLocks noGrp="1"/>
          </p:cNvSpPr>
          <p:nvPr>
            <p:ph type="sldNum" sz="quarter" idx="12"/>
          </p:nvPr>
        </p:nvSpPr>
        <p:spPr/>
        <p:txBody>
          <a:bodyPr/>
          <a:lstStyle/>
          <a:p>
            <a:fld id="{F287C6A1-83D9-4443-9828-ED9E35FC50D4}" type="slidenum">
              <a:rPr lang="en-US" smtClean="0"/>
              <a:t>‹#›</a:t>
            </a:fld>
            <a:endParaRPr lang="en-US"/>
          </a:p>
        </p:txBody>
      </p:sp>
    </p:spTree>
    <p:extLst>
      <p:ext uri="{BB962C8B-B14F-4D97-AF65-F5344CB8AC3E}">
        <p14:creationId xmlns:p14="http://schemas.microsoft.com/office/powerpoint/2010/main" val="2169249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esenter / Moderator">
    <p:spTree>
      <p:nvGrpSpPr>
        <p:cNvPr id="1" name=""/>
        <p:cNvGrpSpPr/>
        <p:nvPr/>
      </p:nvGrpSpPr>
      <p:grpSpPr>
        <a:xfrm>
          <a:off x="0" y="0"/>
          <a:ext cx="0" cy="0"/>
          <a:chOff x="0" y="0"/>
          <a:chExt cx="0" cy="0"/>
        </a:xfrm>
      </p:grpSpPr>
      <p:sp>
        <p:nvSpPr>
          <p:cNvPr id="8" name="Presenter Pic 1">
            <a:extLst>
              <a:ext uri="{FF2B5EF4-FFF2-40B4-BE49-F238E27FC236}">
                <a16:creationId xmlns:a16="http://schemas.microsoft.com/office/drawing/2014/main" id="{78494A22-D2C3-4DEF-A40B-DE7023FA8EA9}"/>
              </a:ext>
              <a:ext uri="{C183D7F6-B498-43B3-948B-1728B52AA6E4}">
                <adec:decorative xmlns:adec="http://schemas.microsoft.com/office/drawing/2017/decorative" val="1"/>
              </a:ext>
            </a:extLst>
          </p:cNvPr>
          <p:cNvSpPr>
            <a:spLocks noGrp="1" noChangeAspect="1"/>
          </p:cNvSpPr>
          <p:nvPr>
            <p:ph type="pic" sz="quarter" idx="13"/>
          </p:nvPr>
        </p:nvSpPr>
        <p:spPr>
          <a:xfrm>
            <a:off x="1388210" y="2090226"/>
            <a:ext cx="2773482" cy="2773482"/>
          </a:xfrm>
          <a:prstGeom prst="snip1Rect">
            <a:avLst/>
          </a:prstGeom>
          <a:solidFill>
            <a:schemeClr val="bg1"/>
          </a:solidFill>
          <a:ln w="98425">
            <a:gradFill flip="none" rotWithShape="1">
              <a:gsLst>
                <a:gs pos="0">
                  <a:schemeClr val="accent1"/>
                </a:gs>
                <a:gs pos="48000">
                  <a:schemeClr val="tx2"/>
                </a:gs>
                <a:gs pos="52000">
                  <a:schemeClr val="accent1"/>
                </a:gs>
                <a:gs pos="100000">
                  <a:schemeClr val="tx2"/>
                </a:gs>
              </a:gsLst>
              <a:path path="rect">
                <a:fillToRect l="100000" t="100000"/>
              </a:path>
              <a:tileRect r="-100000" b="-100000"/>
            </a:gradFill>
            <a:miter lim="800000"/>
          </a:ln>
          <a:effectLst>
            <a:outerShdw blurRad="127000" algn="ctr" rotWithShape="0">
              <a:prstClr val="black">
                <a:alpha val="25000"/>
              </a:prstClr>
            </a:outerShdw>
          </a:effectLst>
          <a:scene3d>
            <a:camera prst="orthographicFront"/>
            <a:lightRig rig="brightRoom" dir="t"/>
          </a:scene3d>
          <a:sp3d contourW="25400" prstMaterial="metal">
            <a:contourClr>
              <a:schemeClr val="bg1"/>
            </a:contourClr>
          </a:sp3d>
        </p:spPr>
        <p:txBody>
          <a:bodyPr vert="horz" lIns="0" tIns="457200" rIns="0" bIns="1828800" rtlCol="0" anchor="ctr">
            <a:normAutofit/>
          </a:bodyPr>
          <a:lstStyle>
            <a:lvl1pPr>
              <a:defRPr lang="en-US" sz="2100"/>
            </a:lvl1pPr>
          </a:lstStyle>
          <a:p>
            <a:pPr lvl="0">
              <a:lnSpc>
                <a:spcPct val="110000"/>
              </a:lnSpc>
            </a:pPr>
            <a:r>
              <a:rPr lang="en-US"/>
              <a:t>Click icon to add picture</a:t>
            </a:r>
          </a:p>
        </p:txBody>
      </p:sp>
      <p:sp>
        <p:nvSpPr>
          <p:cNvPr id="9" name="Info block 1">
            <a:extLst>
              <a:ext uri="{FF2B5EF4-FFF2-40B4-BE49-F238E27FC236}">
                <a16:creationId xmlns:a16="http://schemas.microsoft.com/office/drawing/2014/main" id="{677808FD-E790-4507-A715-C9A32760060B}"/>
              </a:ext>
            </a:extLst>
          </p:cNvPr>
          <p:cNvSpPr>
            <a:spLocks noGrp="1"/>
          </p:cNvSpPr>
          <p:nvPr>
            <p:ph type="body" sz="quarter" idx="14" hasCustomPrompt="1"/>
          </p:nvPr>
        </p:nvSpPr>
        <p:spPr>
          <a:xfrm>
            <a:off x="4688114" y="2079174"/>
            <a:ext cx="6864124" cy="2795587"/>
          </a:xfrm>
        </p:spPr>
        <p:txBody>
          <a:bodyPr anchor="ctr"/>
          <a:lstStyle>
            <a:lvl1pPr marL="0" indent="0">
              <a:spcAft>
                <a:spcPts val="600"/>
              </a:spcAft>
              <a:buFont typeface="Wingdings 2" panose="05020102010507070707" pitchFamily="18" charset="2"/>
              <a:buNone/>
              <a:defRPr sz="3400" b="1" cap="none" baseline="0">
                <a:solidFill>
                  <a:schemeClr val="accent2"/>
                </a:solidFill>
                <a:effectLst/>
              </a:defRPr>
            </a:lvl1pPr>
            <a:lvl2pPr marL="640080" indent="0">
              <a:spcBef>
                <a:spcPts val="0"/>
              </a:spcBef>
              <a:spcAft>
                <a:spcPts val="1200"/>
              </a:spcAft>
              <a:buFontTx/>
              <a:buNone/>
              <a:defRPr sz="2000" i="1">
                <a:solidFill>
                  <a:schemeClr val="accent1"/>
                </a:solidFill>
              </a:defRPr>
            </a:lvl2pPr>
            <a:lvl3pPr marL="640080" indent="0">
              <a:spcBef>
                <a:spcPts val="0"/>
              </a:spcBef>
              <a:spcAft>
                <a:spcPts val="1000"/>
              </a:spcAft>
              <a:buFontTx/>
              <a:buNone/>
              <a:defRPr sz="2200" b="0">
                <a:solidFill>
                  <a:schemeClr val="tx2"/>
                </a:solidFill>
                <a:latin typeface="+mj-lt"/>
              </a:defRPr>
            </a:lvl3pPr>
            <a:lvl4pPr marL="1005840" indent="-365760">
              <a:buClr>
                <a:schemeClr val="accent5">
                  <a:lumMod val="75000"/>
                </a:schemeClr>
              </a:buClr>
              <a:buFont typeface="Wingdings" panose="05000000000000000000" pitchFamily="2" charset="2"/>
              <a:buChar char=""/>
              <a:defRPr>
                <a:solidFill>
                  <a:schemeClr val="accent5"/>
                </a:solidFill>
              </a:defRPr>
            </a:lvl4pPr>
            <a:lvl5pPr marL="1005840" indent="-365760">
              <a:buClr>
                <a:schemeClr val="accent2"/>
              </a:buClr>
              <a:buSzPct val="120000"/>
              <a:buFont typeface="Wingdings" panose="05000000000000000000" pitchFamily="2" charset="2"/>
              <a:buChar char=""/>
              <a:defRPr>
                <a:solidFill>
                  <a:schemeClr val="accent3">
                    <a:lumMod val="50000"/>
                  </a:schemeClr>
                </a:solidFill>
              </a:defRPr>
            </a:lvl5pPr>
          </a:lstStyle>
          <a:p>
            <a:pPr lvl="0"/>
            <a:r>
              <a:rPr lang="en-US"/>
              <a:t>FirstName LastName</a:t>
            </a:r>
          </a:p>
          <a:p>
            <a:pPr lvl="1"/>
            <a:r>
              <a:rPr lang="en-US"/>
              <a:t>Occupation / Job Title</a:t>
            </a:r>
          </a:p>
          <a:p>
            <a:pPr lvl="2"/>
            <a:r>
              <a:rPr lang="en-US"/>
              <a:t>Organization</a:t>
            </a:r>
          </a:p>
          <a:p>
            <a:pPr lvl="3"/>
            <a:r>
              <a:rPr lang="en-US"/>
              <a:t>f-lastname@mail.com</a:t>
            </a:r>
          </a:p>
          <a:p>
            <a:pPr lvl="4"/>
            <a:r>
              <a:rPr lang="en-US"/>
              <a:t>(555) 555-1234</a:t>
            </a:r>
          </a:p>
        </p:txBody>
      </p:sp>
      <p:sp>
        <p:nvSpPr>
          <p:cNvPr id="5" name="Footer Placeholder 4">
            <a:extLst>
              <a:ext uri="{FF2B5EF4-FFF2-40B4-BE49-F238E27FC236}">
                <a16:creationId xmlns:a16="http://schemas.microsoft.com/office/drawing/2014/main" id="{66D64595-187E-45A2-B478-8EA7E0C97015}"/>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01C6A-2F25-4828-8D9E-F79A77CF9028}"/>
              </a:ext>
            </a:extLst>
          </p:cNvPr>
          <p:cNvSpPr>
            <a:spLocks noGrp="1"/>
          </p:cNvSpPr>
          <p:nvPr>
            <p:ph type="sldNum" sz="quarter" idx="12"/>
          </p:nvPr>
        </p:nvSpPr>
        <p:spPr/>
        <p:txBody>
          <a:bodyPr/>
          <a:lstStyle/>
          <a:p>
            <a:fld id="{F287C6A1-83D9-4443-9828-ED9E35FC50D4}" type="slidenum">
              <a:rPr lang="en-US" smtClean="0"/>
              <a:t>‹#›</a:t>
            </a:fld>
            <a:endParaRPr lang="en-US"/>
          </a:p>
        </p:txBody>
      </p:sp>
      <p:sp>
        <p:nvSpPr>
          <p:cNvPr id="3" name="Title 2">
            <a:extLst>
              <a:ext uri="{FF2B5EF4-FFF2-40B4-BE49-F238E27FC236}">
                <a16:creationId xmlns:a16="http://schemas.microsoft.com/office/drawing/2014/main" id="{F240D99B-0416-4376-A9D2-5D914A475DF0}"/>
              </a:ext>
            </a:extLst>
          </p:cNvPr>
          <p:cNvSpPr>
            <a:spLocks noGrp="1"/>
          </p:cNvSpPr>
          <p:nvPr>
            <p:ph type="title" hasCustomPrompt="1"/>
          </p:nvPr>
        </p:nvSpPr>
        <p:spPr/>
        <p:txBody>
          <a:bodyPr/>
          <a:lstStyle/>
          <a:p>
            <a:r>
              <a:rPr lang="en-US"/>
              <a:t>Today’s Speaker / Presenter / Moderator:</a:t>
            </a:r>
          </a:p>
        </p:txBody>
      </p:sp>
    </p:spTree>
    <p:extLst>
      <p:ext uri="{BB962C8B-B14F-4D97-AF65-F5344CB8AC3E}">
        <p14:creationId xmlns:p14="http://schemas.microsoft.com/office/powerpoint/2010/main" val="3810038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esenters / Moderators (2)">
    <p:spTree>
      <p:nvGrpSpPr>
        <p:cNvPr id="1" name=""/>
        <p:cNvGrpSpPr/>
        <p:nvPr/>
      </p:nvGrpSpPr>
      <p:grpSpPr>
        <a:xfrm>
          <a:off x="0" y="0"/>
          <a:ext cx="0" cy="0"/>
          <a:chOff x="0" y="0"/>
          <a:chExt cx="0" cy="0"/>
        </a:xfrm>
      </p:grpSpPr>
      <p:sp>
        <p:nvSpPr>
          <p:cNvPr id="8" name="Presenter Pic 1">
            <a:extLst>
              <a:ext uri="{FF2B5EF4-FFF2-40B4-BE49-F238E27FC236}">
                <a16:creationId xmlns:a16="http://schemas.microsoft.com/office/drawing/2014/main" id="{78494A22-D2C3-4DEF-A40B-DE7023FA8EA9}"/>
              </a:ext>
              <a:ext uri="{C183D7F6-B498-43B3-948B-1728B52AA6E4}">
                <adec:decorative xmlns:adec="http://schemas.microsoft.com/office/drawing/2017/decorative" val="1"/>
              </a:ext>
            </a:extLst>
          </p:cNvPr>
          <p:cNvSpPr>
            <a:spLocks noGrp="1"/>
          </p:cNvSpPr>
          <p:nvPr>
            <p:ph type="pic" sz="quarter" idx="13"/>
          </p:nvPr>
        </p:nvSpPr>
        <p:spPr>
          <a:xfrm>
            <a:off x="1541638" y="1467926"/>
            <a:ext cx="2286000" cy="2286000"/>
          </a:xfrm>
          <a:prstGeom prst="snip1Rect">
            <a:avLst/>
          </a:prstGeom>
          <a:solidFill>
            <a:schemeClr val="bg1"/>
          </a:solidFill>
          <a:ln w="98425">
            <a:gradFill flip="none" rotWithShape="1">
              <a:gsLst>
                <a:gs pos="0">
                  <a:schemeClr val="accent1"/>
                </a:gs>
                <a:gs pos="48000">
                  <a:schemeClr val="tx2"/>
                </a:gs>
                <a:gs pos="52000">
                  <a:schemeClr val="accent1"/>
                </a:gs>
                <a:gs pos="100000">
                  <a:schemeClr val="tx2"/>
                </a:gs>
              </a:gsLst>
              <a:path path="rect">
                <a:fillToRect l="100000" t="100000"/>
              </a:path>
              <a:tileRect r="-100000" b="-100000"/>
            </a:gradFill>
            <a:miter lim="800000"/>
          </a:ln>
          <a:effectLst>
            <a:outerShdw blurRad="127000" algn="ctr" rotWithShape="0">
              <a:prstClr val="black">
                <a:alpha val="25000"/>
              </a:prstClr>
            </a:outerShdw>
          </a:effectLst>
          <a:scene3d>
            <a:camera prst="orthographicFront"/>
            <a:lightRig rig="brightRoom" dir="t"/>
          </a:scene3d>
          <a:sp3d contourW="25400" prstMaterial="metal">
            <a:contourClr>
              <a:schemeClr val="bg1"/>
            </a:contourClr>
          </a:sp3d>
        </p:spPr>
        <p:txBody>
          <a:bodyPr vert="horz" lIns="0" tIns="457200" rIns="0" bIns="1828800" rtlCol="0" anchor="ctr">
            <a:normAutofit/>
          </a:bodyPr>
          <a:lstStyle>
            <a:lvl1pPr>
              <a:defRPr lang="en-US" sz="2100"/>
            </a:lvl1pPr>
          </a:lstStyle>
          <a:p>
            <a:pPr lvl="0">
              <a:lnSpc>
                <a:spcPct val="110000"/>
              </a:lnSpc>
            </a:pPr>
            <a:r>
              <a:rPr lang="en-US"/>
              <a:t>Click icon to add picture</a:t>
            </a:r>
          </a:p>
        </p:txBody>
      </p:sp>
      <p:sp>
        <p:nvSpPr>
          <p:cNvPr id="9" name="Info block 1">
            <a:extLst>
              <a:ext uri="{FF2B5EF4-FFF2-40B4-BE49-F238E27FC236}">
                <a16:creationId xmlns:a16="http://schemas.microsoft.com/office/drawing/2014/main" id="{677808FD-E790-4507-A715-C9A32760060B}"/>
              </a:ext>
            </a:extLst>
          </p:cNvPr>
          <p:cNvSpPr>
            <a:spLocks noGrp="1"/>
          </p:cNvSpPr>
          <p:nvPr>
            <p:ph type="body" sz="quarter" idx="14" hasCustomPrompt="1"/>
          </p:nvPr>
        </p:nvSpPr>
        <p:spPr>
          <a:xfrm>
            <a:off x="752143" y="3892953"/>
            <a:ext cx="4366986" cy="2156047"/>
          </a:xfrm>
        </p:spPr>
        <p:txBody>
          <a:bodyPr anchor="t"/>
          <a:lstStyle>
            <a:lvl1pPr marL="0" indent="0">
              <a:spcAft>
                <a:spcPts val="600"/>
              </a:spcAft>
              <a:buFont typeface="Wingdings 2" panose="05020102010507070707" pitchFamily="18" charset="2"/>
              <a:buNone/>
              <a:defRPr sz="2600" b="1" cap="none" baseline="0">
                <a:solidFill>
                  <a:schemeClr val="accent2"/>
                </a:solidFill>
                <a:effectLst/>
              </a:defRPr>
            </a:lvl1pPr>
            <a:lvl2pPr marL="640080" indent="0">
              <a:spcBef>
                <a:spcPts val="0"/>
              </a:spcBef>
              <a:spcAft>
                <a:spcPts val="600"/>
              </a:spcAft>
              <a:buFontTx/>
              <a:buNone/>
              <a:defRPr sz="2000" i="1">
                <a:solidFill>
                  <a:schemeClr val="accent1"/>
                </a:solidFill>
              </a:defRPr>
            </a:lvl2pPr>
            <a:lvl3pPr marL="640080" indent="0">
              <a:spcBef>
                <a:spcPts val="0"/>
              </a:spcBef>
              <a:spcAft>
                <a:spcPts val="600"/>
              </a:spcAft>
              <a:buFontTx/>
              <a:buNone/>
              <a:defRPr sz="2200" b="0">
                <a:solidFill>
                  <a:schemeClr val="tx2"/>
                </a:solidFill>
                <a:latin typeface="+mj-lt"/>
              </a:defRPr>
            </a:lvl3pPr>
            <a:lvl4pPr marL="1005840" indent="-365760">
              <a:buClr>
                <a:schemeClr val="accent5">
                  <a:lumMod val="75000"/>
                </a:schemeClr>
              </a:buClr>
              <a:buFont typeface="Wingdings" panose="05000000000000000000" pitchFamily="2" charset="2"/>
              <a:buChar char=""/>
              <a:defRPr>
                <a:solidFill>
                  <a:schemeClr val="accent5"/>
                </a:solidFill>
              </a:defRPr>
            </a:lvl4pPr>
            <a:lvl5pPr marL="1005840" indent="-365760">
              <a:buClr>
                <a:schemeClr val="accent2"/>
              </a:buClr>
              <a:buSzPct val="120000"/>
              <a:buFont typeface="Wingdings" panose="05000000000000000000" pitchFamily="2" charset="2"/>
              <a:buChar char=""/>
              <a:defRPr>
                <a:solidFill>
                  <a:schemeClr val="accent3">
                    <a:lumMod val="50000"/>
                  </a:schemeClr>
                </a:solidFill>
              </a:defRPr>
            </a:lvl5pPr>
          </a:lstStyle>
          <a:p>
            <a:pPr lvl="0"/>
            <a:r>
              <a:rPr lang="en-US"/>
              <a:t>FirstName LastName</a:t>
            </a:r>
          </a:p>
          <a:p>
            <a:pPr lvl="1"/>
            <a:r>
              <a:rPr lang="en-US"/>
              <a:t>Occupation / Job Title</a:t>
            </a:r>
          </a:p>
          <a:p>
            <a:pPr lvl="2"/>
            <a:r>
              <a:rPr lang="en-US"/>
              <a:t>Organization</a:t>
            </a:r>
          </a:p>
          <a:p>
            <a:pPr lvl="3"/>
            <a:r>
              <a:rPr lang="en-US"/>
              <a:t>f-lastname@mail.com</a:t>
            </a:r>
          </a:p>
          <a:p>
            <a:pPr lvl="4"/>
            <a:r>
              <a:rPr lang="en-US"/>
              <a:t>(555) 555-1234</a:t>
            </a:r>
          </a:p>
        </p:txBody>
      </p:sp>
      <p:sp>
        <p:nvSpPr>
          <p:cNvPr id="5" name="Footer Placeholder 4">
            <a:extLst>
              <a:ext uri="{FF2B5EF4-FFF2-40B4-BE49-F238E27FC236}">
                <a16:creationId xmlns:a16="http://schemas.microsoft.com/office/drawing/2014/main" id="{66D64595-187E-45A2-B478-8EA7E0C97015}"/>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01C6A-2F25-4828-8D9E-F79A77CF9028}"/>
              </a:ext>
            </a:extLst>
          </p:cNvPr>
          <p:cNvSpPr>
            <a:spLocks noGrp="1"/>
          </p:cNvSpPr>
          <p:nvPr>
            <p:ph type="sldNum" sz="quarter" idx="12"/>
          </p:nvPr>
        </p:nvSpPr>
        <p:spPr/>
        <p:txBody>
          <a:bodyPr/>
          <a:lstStyle/>
          <a:p>
            <a:fld id="{F287C6A1-83D9-4443-9828-ED9E35FC50D4}" type="slidenum">
              <a:rPr lang="en-US" smtClean="0"/>
              <a:t>‹#›</a:t>
            </a:fld>
            <a:endParaRPr lang="en-US"/>
          </a:p>
        </p:txBody>
      </p:sp>
      <p:sp>
        <p:nvSpPr>
          <p:cNvPr id="3" name="Title 2">
            <a:extLst>
              <a:ext uri="{FF2B5EF4-FFF2-40B4-BE49-F238E27FC236}">
                <a16:creationId xmlns:a16="http://schemas.microsoft.com/office/drawing/2014/main" id="{F240D99B-0416-4376-A9D2-5D914A475DF0}"/>
              </a:ext>
            </a:extLst>
          </p:cNvPr>
          <p:cNvSpPr>
            <a:spLocks noGrp="1"/>
          </p:cNvSpPr>
          <p:nvPr>
            <p:ph type="title" hasCustomPrompt="1"/>
          </p:nvPr>
        </p:nvSpPr>
        <p:spPr/>
        <p:txBody>
          <a:bodyPr/>
          <a:lstStyle>
            <a:lvl1pPr>
              <a:defRPr/>
            </a:lvl1pPr>
          </a:lstStyle>
          <a:p>
            <a:r>
              <a:rPr lang="en-US"/>
              <a:t>Today’s Speakers / Presenters / Moderators:</a:t>
            </a:r>
          </a:p>
        </p:txBody>
      </p:sp>
      <p:sp>
        <p:nvSpPr>
          <p:cNvPr id="7" name="Presenter Pic 1">
            <a:extLst>
              <a:ext uri="{FF2B5EF4-FFF2-40B4-BE49-F238E27FC236}">
                <a16:creationId xmlns:a16="http://schemas.microsoft.com/office/drawing/2014/main" id="{1CCB05CD-FF95-4068-8AC5-4E688064AC5F}"/>
              </a:ext>
              <a:ext uri="{C183D7F6-B498-43B3-948B-1728B52AA6E4}">
                <adec:decorative xmlns:adec="http://schemas.microsoft.com/office/drawing/2017/decorative" val="1"/>
              </a:ext>
            </a:extLst>
          </p:cNvPr>
          <p:cNvSpPr>
            <a:spLocks noGrp="1"/>
          </p:cNvSpPr>
          <p:nvPr>
            <p:ph type="pic" sz="quarter" idx="15"/>
          </p:nvPr>
        </p:nvSpPr>
        <p:spPr>
          <a:xfrm>
            <a:off x="7862367" y="1485453"/>
            <a:ext cx="2286000" cy="2286000"/>
          </a:xfrm>
          <a:prstGeom prst="snip1Rect">
            <a:avLst/>
          </a:prstGeom>
          <a:solidFill>
            <a:schemeClr val="bg1"/>
          </a:solidFill>
          <a:ln w="98425">
            <a:gradFill flip="none" rotWithShape="1">
              <a:gsLst>
                <a:gs pos="0">
                  <a:schemeClr val="accent1"/>
                </a:gs>
                <a:gs pos="48000">
                  <a:schemeClr val="tx2"/>
                </a:gs>
                <a:gs pos="52000">
                  <a:schemeClr val="accent1"/>
                </a:gs>
                <a:gs pos="100000">
                  <a:schemeClr val="tx2"/>
                </a:gs>
              </a:gsLst>
              <a:path path="rect">
                <a:fillToRect l="100000" t="100000"/>
              </a:path>
              <a:tileRect r="-100000" b="-100000"/>
            </a:gradFill>
            <a:miter lim="800000"/>
          </a:ln>
          <a:effectLst>
            <a:outerShdw blurRad="127000" algn="ctr" rotWithShape="0">
              <a:prstClr val="black">
                <a:alpha val="25000"/>
              </a:prstClr>
            </a:outerShdw>
          </a:effectLst>
          <a:scene3d>
            <a:camera prst="orthographicFront"/>
            <a:lightRig rig="brightRoom" dir="t"/>
          </a:scene3d>
          <a:sp3d contourW="25400" prstMaterial="metal">
            <a:contourClr>
              <a:schemeClr val="bg1"/>
            </a:contourClr>
          </a:sp3d>
        </p:spPr>
        <p:txBody>
          <a:bodyPr vert="horz" lIns="0" tIns="457200" rIns="0" bIns="1828800" rtlCol="0" anchor="ctr">
            <a:normAutofit/>
          </a:bodyPr>
          <a:lstStyle>
            <a:lvl1pPr>
              <a:defRPr lang="en-US" sz="2100"/>
            </a:lvl1pPr>
          </a:lstStyle>
          <a:p>
            <a:pPr lvl="0">
              <a:lnSpc>
                <a:spcPct val="110000"/>
              </a:lnSpc>
            </a:pPr>
            <a:r>
              <a:rPr lang="en-US"/>
              <a:t>Click icon to add picture</a:t>
            </a:r>
          </a:p>
        </p:txBody>
      </p:sp>
      <p:sp>
        <p:nvSpPr>
          <p:cNvPr id="10" name="Info block 1">
            <a:extLst>
              <a:ext uri="{FF2B5EF4-FFF2-40B4-BE49-F238E27FC236}">
                <a16:creationId xmlns:a16="http://schemas.microsoft.com/office/drawing/2014/main" id="{C059D254-8359-4B3A-AE95-28052E4FC408}"/>
              </a:ext>
            </a:extLst>
          </p:cNvPr>
          <p:cNvSpPr>
            <a:spLocks noGrp="1"/>
          </p:cNvSpPr>
          <p:nvPr>
            <p:ph type="body" sz="quarter" idx="16" hasCustomPrompt="1"/>
          </p:nvPr>
        </p:nvSpPr>
        <p:spPr>
          <a:xfrm>
            <a:off x="7072872" y="3910480"/>
            <a:ext cx="4366986" cy="2156047"/>
          </a:xfrm>
        </p:spPr>
        <p:txBody>
          <a:bodyPr anchor="t"/>
          <a:lstStyle>
            <a:lvl1pPr marL="0" indent="0">
              <a:spcAft>
                <a:spcPts val="600"/>
              </a:spcAft>
              <a:buFont typeface="Wingdings 2" panose="05020102010507070707" pitchFamily="18" charset="2"/>
              <a:buNone/>
              <a:defRPr sz="2600" b="1" cap="none" baseline="0">
                <a:solidFill>
                  <a:schemeClr val="accent2"/>
                </a:solidFill>
                <a:effectLst/>
              </a:defRPr>
            </a:lvl1pPr>
            <a:lvl2pPr marL="640080" indent="0">
              <a:spcBef>
                <a:spcPts val="0"/>
              </a:spcBef>
              <a:spcAft>
                <a:spcPts val="600"/>
              </a:spcAft>
              <a:buFontTx/>
              <a:buNone/>
              <a:defRPr sz="2000" i="1">
                <a:solidFill>
                  <a:schemeClr val="accent1"/>
                </a:solidFill>
              </a:defRPr>
            </a:lvl2pPr>
            <a:lvl3pPr marL="640080" indent="0">
              <a:spcBef>
                <a:spcPts val="0"/>
              </a:spcBef>
              <a:spcAft>
                <a:spcPts val="600"/>
              </a:spcAft>
              <a:buFontTx/>
              <a:buNone/>
              <a:defRPr sz="2200" b="0">
                <a:solidFill>
                  <a:schemeClr val="tx2"/>
                </a:solidFill>
                <a:latin typeface="+mj-lt"/>
              </a:defRPr>
            </a:lvl3pPr>
            <a:lvl4pPr marL="1005840" indent="-365760">
              <a:buClr>
                <a:schemeClr val="accent5">
                  <a:lumMod val="75000"/>
                </a:schemeClr>
              </a:buClr>
              <a:buFont typeface="Wingdings" panose="05000000000000000000" pitchFamily="2" charset="2"/>
              <a:buChar char=""/>
              <a:defRPr>
                <a:solidFill>
                  <a:schemeClr val="accent5"/>
                </a:solidFill>
              </a:defRPr>
            </a:lvl4pPr>
            <a:lvl5pPr marL="1005840" indent="-365760">
              <a:buClr>
                <a:schemeClr val="accent2"/>
              </a:buClr>
              <a:buSzPct val="120000"/>
              <a:buFont typeface="Wingdings" panose="05000000000000000000" pitchFamily="2" charset="2"/>
              <a:buChar char=""/>
              <a:defRPr>
                <a:solidFill>
                  <a:schemeClr val="accent3">
                    <a:lumMod val="50000"/>
                  </a:schemeClr>
                </a:solidFill>
              </a:defRPr>
            </a:lvl5pPr>
          </a:lstStyle>
          <a:p>
            <a:pPr lvl="0"/>
            <a:r>
              <a:rPr lang="en-US"/>
              <a:t>FirstName LastName</a:t>
            </a:r>
          </a:p>
          <a:p>
            <a:pPr lvl="1"/>
            <a:r>
              <a:rPr lang="en-US"/>
              <a:t>Occupation / Job Title</a:t>
            </a:r>
          </a:p>
          <a:p>
            <a:pPr lvl="2"/>
            <a:r>
              <a:rPr lang="en-US"/>
              <a:t>Organization</a:t>
            </a:r>
          </a:p>
          <a:p>
            <a:pPr lvl="3"/>
            <a:r>
              <a:rPr lang="en-US"/>
              <a:t>f-lastname@mail.com</a:t>
            </a:r>
          </a:p>
          <a:p>
            <a:pPr lvl="4"/>
            <a:r>
              <a:rPr lang="en-US"/>
              <a:t>(555) 555-1234</a:t>
            </a:r>
          </a:p>
        </p:txBody>
      </p:sp>
    </p:spTree>
    <p:extLst>
      <p:ext uri="{BB962C8B-B14F-4D97-AF65-F5344CB8AC3E}">
        <p14:creationId xmlns:p14="http://schemas.microsoft.com/office/powerpoint/2010/main" val="897257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esenters / Moderators (3)">
    <p:spTree>
      <p:nvGrpSpPr>
        <p:cNvPr id="1" name=""/>
        <p:cNvGrpSpPr/>
        <p:nvPr/>
      </p:nvGrpSpPr>
      <p:grpSpPr>
        <a:xfrm>
          <a:off x="0" y="0"/>
          <a:ext cx="0" cy="0"/>
          <a:chOff x="0" y="0"/>
          <a:chExt cx="0" cy="0"/>
        </a:xfrm>
      </p:grpSpPr>
      <p:sp>
        <p:nvSpPr>
          <p:cNvPr id="8" name="Presenter Pic 1">
            <a:extLst>
              <a:ext uri="{FF2B5EF4-FFF2-40B4-BE49-F238E27FC236}">
                <a16:creationId xmlns:a16="http://schemas.microsoft.com/office/drawing/2014/main" id="{78494A22-D2C3-4DEF-A40B-DE7023FA8EA9}"/>
              </a:ext>
              <a:ext uri="{C183D7F6-B498-43B3-948B-1728B52AA6E4}">
                <adec:decorative xmlns:adec="http://schemas.microsoft.com/office/drawing/2017/decorative" val="1"/>
              </a:ext>
            </a:extLst>
          </p:cNvPr>
          <p:cNvSpPr>
            <a:spLocks noGrp="1"/>
          </p:cNvSpPr>
          <p:nvPr>
            <p:ph type="pic" sz="quarter" idx="13"/>
          </p:nvPr>
        </p:nvSpPr>
        <p:spPr>
          <a:xfrm>
            <a:off x="840917" y="1467926"/>
            <a:ext cx="2286000" cy="2286000"/>
          </a:xfrm>
          <a:prstGeom prst="snip1Rect">
            <a:avLst/>
          </a:prstGeom>
          <a:solidFill>
            <a:schemeClr val="bg1"/>
          </a:solidFill>
          <a:ln w="98425">
            <a:gradFill flip="none" rotWithShape="1">
              <a:gsLst>
                <a:gs pos="0">
                  <a:schemeClr val="accent1"/>
                </a:gs>
                <a:gs pos="48000">
                  <a:schemeClr val="tx2"/>
                </a:gs>
                <a:gs pos="52000">
                  <a:schemeClr val="accent1"/>
                </a:gs>
                <a:gs pos="100000">
                  <a:schemeClr val="tx2"/>
                </a:gs>
              </a:gsLst>
              <a:path path="rect">
                <a:fillToRect l="100000" t="100000"/>
              </a:path>
              <a:tileRect r="-100000" b="-100000"/>
            </a:gradFill>
            <a:miter lim="800000"/>
          </a:ln>
          <a:effectLst>
            <a:outerShdw blurRad="127000" algn="ctr" rotWithShape="0">
              <a:prstClr val="black">
                <a:alpha val="25000"/>
              </a:prstClr>
            </a:outerShdw>
          </a:effectLst>
          <a:scene3d>
            <a:camera prst="orthographicFront"/>
            <a:lightRig rig="brightRoom" dir="t"/>
          </a:scene3d>
          <a:sp3d contourW="25400" prstMaterial="metal">
            <a:contourClr>
              <a:schemeClr val="bg1"/>
            </a:contourClr>
          </a:sp3d>
        </p:spPr>
        <p:txBody>
          <a:bodyPr vert="horz" lIns="0" tIns="457200" rIns="0" bIns="1828800" rtlCol="0" anchor="ctr">
            <a:normAutofit/>
          </a:bodyPr>
          <a:lstStyle>
            <a:lvl1pPr>
              <a:defRPr lang="en-US" sz="2100"/>
            </a:lvl1pPr>
          </a:lstStyle>
          <a:p>
            <a:pPr lvl="0">
              <a:lnSpc>
                <a:spcPct val="110000"/>
              </a:lnSpc>
            </a:pPr>
            <a:r>
              <a:rPr lang="en-US"/>
              <a:t>Click icon to add picture</a:t>
            </a:r>
          </a:p>
        </p:txBody>
      </p:sp>
      <p:sp>
        <p:nvSpPr>
          <p:cNvPr id="9" name="Info block 1">
            <a:extLst>
              <a:ext uri="{FF2B5EF4-FFF2-40B4-BE49-F238E27FC236}">
                <a16:creationId xmlns:a16="http://schemas.microsoft.com/office/drawing/2014/main" id="{677808FD-E790-4507-A715-C9A32760060B}"/>
              </a:ext>
            </a:extLst>
          </p:cNvPr>
          <p:cNvSpPr>
            <a:spLocks noGrp="1"/>
          </p:cNvSpPr>
          <p:nvPr>
            <p:ph type="body" sz="quarter" idx="14" hasCustomPrompt="1"/>
          </p:nvPr>
        </p:nvSpPr>
        <p:spPr>
          <a:xfrm>
            <a:off x="267322" y="3892953"/>
            <a:ext cx="3840480" cy="2156047"/>
          </a:xfrm>
        </p:spPr>
        <p:txBody>
          <a:bodyPr anchor="t"/>
          <a:lstStyle>
            <a:lvl1pPr marL="0" indent="0">
              <a:spcAft>
                <a:spcPts val="600"/>
              </a:spcAft>
              <a:buFont typeface="Wingdings 2" panose="05020102010507070707" pitchFamily="18" charset="2"/>
              <a:buNone/>
              <a:defRPr sz="2400" b="1" cap="none" baseline="0">
                <a:solidFill>
                  <a:schemeClr val="accent2"/>
                </a:solidFill>
                <a:effectLst/>
              </a:defRPr>
            </a:lvl1pPr>
            <a:lvl2pPr marL="457200" indent="0">
              <a:spcBef>
                <a:spcPts val="0"/>
              </a:spcBef>
              <a:spcAft>
                <a:spcPts val="600"/>
              </a:spcAft>
              <a:buFontTx/>
              <a:buNone/>
              <a:defRPr sz="1900" i="1">
                <a:solidFill>
                  <a:schemeClr val="accent1"/>
                </a:solidFill>
              </a:defRPr>
            </a:lvl2pPr>
            <a:lvl3pPr marL="457200" indent="0">
              <a:spcBef>
                <a:spcPts val="0"/>
              </a:spcBef>
              <a:spcAft>
                <a:spcPts val="600"/>
              </a:spcAft>
              <a:buFontTx/>
              <a:buNone/>
              <a:defRPr sz="2000" b="0">
                <a:solidFill>
                  <a:schemeClr val="tx2"/>
                </a:solidFill>
                <a:latin typeface="+mj-lt"/>
              </a:defRPr>
            </a:lvl3pPr>
            <a:lvl4pPr marL="822960" indent="-365760">
              <a:buClr>
                <a:schemeClr val="accent5">
                  <a:lumMod val="75000"/>
                </a:schemeClr>
              </a:buClr>
              <a:buFont typeface="Wingdings" panose="05000000000000000000" pitchFamily="2" charset="2"/>
              <a:buChar char=""/>
              <a:defRPr>
                <a:solidFill>
                  <a:schemeClr val="accent5"/>
                </a:solidFill>
              </a:defRPr>
            </a:lvl4pPr>
            <a:lvl5pPr marL="822960" indent="-365760">
              <a:buClr>
                <a:schemeClr val="accent2"/>
              </a:buClr>
              <a:buSzPct val="120000"/>
              <a:buFont typeface="Wingdings" panose="05000000000000000000" pitchFamily="2" charset="2"/>
              <a:buChar char=""/>
              <a:defRPr>
                <a:solidFill>
                  <a:schemeClr val="accent3">
                    <a:lumMod val="50000"/>
                  </a:schemeClr>
                </a:solidFill>
              </a:defRPr>
            </a:lvl5pPr>
          </a:lstStyle>
          <a:p>
            <a:pPr lvl="0"/>
            <a:r>
              <a:rPr lang="en-US"/>
              <a:t>FirstName LastName</a:t>
            </a:r>
          </a:p>
          <a:p>
            <a:pPr lvl="1"/>
            <a:r>
              <a:rPr lang="en-US"/>
              <a:t>Occupation / Job Title</a:t>
            </a:r>
          </a:p>
          <a:p>
            <a:pPr lvl="2"/>
            <a:r>
              <a:rPr lang="en-US"/>
              <a:t>Organization</a:t>
            </a:r>
          </a:p>
          <a:p>
            <a:pPr lvl="3"/>
            <a:r>
              <a:rPr lang="en-US"/>
              <a:t>f-lastname@mail.com</a:t>
            </a:r>
          </a:p>
          <a:p>
            <a:pPr lvl="4"/>
            <a:r>
              <a:rPr lang="en-US"/>
              <a:t>(555) 555-1234</a:t>
            </a:r>
          </a:p>
        </p:txBody>
      </p:sp>
      <p:sp>
        <p:nvSpPr>
          <p:cNvPr id="5" name="Footer Placeholder 4">
            <a:extLst>
              <a:ext uri="{FF2B5EF4-FFF2-40B4-BE49-F238E27FC236}">
                <a16:creationId xmlns:a16="http://schemas.microsoft.com/office/drawing/2014/main" id="{66D64595-187E-45A2-B478-8EA7E0C97015}"/>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01C6A-2F25-4828-8D9E-F79A77CF9028}"/>
              </a:ext>
            </a:extLst>
          </p:cNvPr>
          <p:cNvSpPr>
            <a:spLocks noGrp="1"/>
          </p:cNvSpPr>
          <p:nvPr>
            <p:ph type="sldNum" sz="quarter" idx="12"/>
          </p:nvPr>
        </p:nvSpPr>
        <p:spPr/>
        <p:txBody>
          <a:bodyPr/>
          <a:lstStyle/>
          <a:p>
            <a:fld id="{F287C6A1-83D9-4443-9828-ED9E35FC50D4}" type="slidenum">
              <a:rPr lang="en-US" smtClean="0"/>
              <a:t>‹#›</a:t>
            </a:fld>
            <a:endParaRPr lang="en-US"/>
          </a:p>
        </p:txBody>
      </p:sp>
      <p:sp>
        <p:nvSpPr>
          <p:cNvPr id="3" name="Title 2">
            <a:extLst>
              <a:ext uri="{FF2B5EF4-FFF2-40B4-BE49-F238E27FC236}">
                <a16:creationId xmlns:a16="http://schemas.microsoft.com/office/drawing/2014/main" id="{F240D99B-0416-4376-A9D2-5D914A475DF0}"/>
              </a:ext>
            </a:extLst>
          </p:cNvPr>
          <p:cNvSpPr>
            <a:spLocks noGrp="1"/>
          </p:cNvSpPr>
          <p:nvPr>
            <p:ph type="title" hasCustomPrompt="1"/>
          </p:nvPr>
        </p:nvSpPr>
        <p:spPr/>
        <p:txBody>
          <a:bodyPr/>
          <a:lstStyle>
            <a:lvl1pPr>
              <a:defRPr/>
            </a:lvl1pPr>
          </a:lstStyle>
          <a:p>
            <a:r>
              <a:rPr lang="en-US"/>
              <a:t>Today’s Speakers / Presenters / Moderators:</a:t>
            </a:r>
          </a:p>
        </p:txBody>
      </p:sp>
      <p:sp>
        <p:nvSpPr>
          <p:cNvPr id="7" name="Presenter Pic 1">
            <a:extLst>
              <a:ext uri="{FF2B5EF4-FFF2-40B4-BE49-F238E27FC236}">
                <a16:creationId xmlns:a16="http://schemas.microsoft.com/office/drawing/2014/main" id="{1CCB05CD-FF95-4068-8AC5-4E688064AC5F}"/>
              </a:ext>
              <a:ext uri="{C183D7F6-B498-43B3-948B-1728B52AA6E4}">
                <adec:decorative xmlns:adec="http://schemas.microsoft.com/office/drawing/2017/decorative" val="1"/>
              </a:ext>
            </a:extLst>
          </p:cNvPr>
          <p:cNvSpPr>
            <a:spLocks noGrp="1"/>
          </p:cNvSpPr>
          <p:nvPr>
            <p:ph type="pic" sz="quarter" idx="15"/>
          </p:nvPr>
        </p:nvSpPr>
        <p:spPr>
          <a:xfrm>
            <a:off x="4751489" y="1485453"/>
            <a:ext cx="2286000" cy="2286000"/>
          </a:xfrm>
          <a:prstGeom prst="snip1Rect">
            <a:avLst/>
          </a:prstGeom>
          <a:solidFill>
            <a:schemeClr val="bg1"/>
          </a:solidFill>
          <a:ln w="98425">
            <a:gradFill flip="none" rotWithShape="1">
              <a:gsLst>
                <a:gs pos="0">
                  <a:schemeClr val="accent1"/>
                </a:gs>
                <a:gs pos="48000">
                  <a:schemeClr val="tx2"/>
                </a:gs>
                <a:gs pos="52000">
                  <a:schemeClr val="accent1"/>
                </a:gs>
                <a:gs pos="100000">
                  <a:schemeClr val="tx2"/>
                </a:gs>
              </a:gsLst>
              <a:path path="rect">
                <a:fillToRect l="100000" t="100000"/>
              </a:path>
              <a:tileRect r="-100000" b="-100000"/>
            </a:gradFill>
            <a:miter lim="800000"/>
          </a:ln>
          <a:effectLst>
            <a:outerShdw blurRad="127000" algn="ctr" rotWithShape="0">
              <a:prstClr val="black">
                <a:alpha val="25000"/>
              </a:prstClr>
            </a:outerShdw>
          </a:effectLst>
          <a:scene3d>
            <a:camera prst="orthographicFront"/>
            <a:lightRig rig="brightRoom" dir="t"/>
          </a:scene3d>
          <a:sp3d contourW="25400" prstMaterial="metal">
            <a:contourClr>
              <a:schemeClr val="bg1"/>
            </a:contourClr>
          </a:sp3d>
        </p:spPr>
        <p:txBody>
          <a:bodyPr vert="horz" lIns="0" tIns="457200" rIns="0" bIns="1828800" rtlCol="0" anchor="ctr">
            <a:normAutofit/>
          </a:bodyPr>
          <a:lstStyle>
            <a:lvl1pPr>
              <a:defRPr lang="en-US" sz="2100"/>
            </a:lvl1pPr>
          </a:lstStyle>
          <a:p>
            <a:pPr lvl="0">
              <a:lnSpc>
                <a:spcPct val="110000"/>
              </a:lnSpc>
            </a:pPr>
            <a:r>
              <a:rPr lang="en-US"/>
              <a:t>Click icon to add picture</a:t>
            </a:r>
          </a:p>
        </p:txBody>
      </p:sp>
      <p:sp>
        <p:nvSpPr>
          <p:cNvPr id="10" name="Info block 1">
            <a:extLst>
              <a:ext uri="{FF2B5EF4-FFF2-40B4-BE49-F238E27FC236}">
                <a16:creationId xmlns:a16="http://schemas.microsoft.com/office/drawing/2014/main" id="{C059D254-8359-4B3A-AE95-28052E4FC408}"/>
              </a:ext>
            </a:extLst>
          </p:cNvPr>
          <p:cNvSpPr>
            <a:spLocks noGrp="1"/>
          </p:cNvSpPr>
          <p:nvPr>
            <p:ph type="body" sz="quarter" idx="16" hasCustomPrompt="1"/>
          </p:nvPr>
        </p:nvSpPr>
        <p:spPr>
          <a:xfrm>
            <a:off x="4179829" y="3910480"/>
            <a:ext cx="3840480" cy="2156047"/>
          </a:xfrm>
        </p:spPr>
        <p:txBody>
          <a:bodyPr anchor="t"/>
          <a:lstStyle>
            <a:lvl1pPr marL="0" indent="0">
              <a:spcAft>
                <a:spcPts val="600"/>
              </a:spcAft>
              <a:buFont typeface="Wingdings 2" panose="05020102010507070707" pitchFamily="18" charset="2"/>
              <a:buNone/>
              <a:defRPr sz="2400" b="1" cap="none" baseline="0">
                <a:solidFill>
                  <a:schemeClr val="accent2"/>
                </a:solidFill>
                <a:effectLst/>
              </a:defRPr>
            </a:lvl1pPr>
            <a:lvl2pPr marL="457200" indent="0">
              <a:spcBef>
                <a:spcPts val="0"/>
              </a:spcBef>
              <a:spcAft>
                <a:spcPts val="600"/>
              </a:spcAft>
              <a:buFontTx/>
              <a:buNone/>
              <a:defRPr sz="1900" i="1">
                <a:solidFill>
                  <a:schemeClr val="accent1"/>
                </a:solidFill>
              </a:defRPr>
            </a:lvl2pPr>
            <a:lvl3pPr marL="457200" indent="0">
              <a:spcBef>
                <a:spcPts val="0"/>
              </a:spcBef>
              <a:spcAft>
                <a:spcPts val="600"/>
              </a:spcAft>
              <a:buFontTx/>
              <a:buNone/>
              <a:defRPr sz="2000" b="0">
                <a:solidFill>
                  <a:schemeClr val="tx2"/>
                </a:solidFill>
                <a:latin typeface="+mj-lt"/>
              </a:defRPr>
            </a:lvl3pPr>
            <a:lvl4pPr marL="822960" indent="-365760">
              <a:buClr>
                <a:schemeClr val="accent5">
                  <a:lumMod val="75000"/>
                </a:schemeClr>
              </a:buClr>
              <a:buFont typeface="Wingdings" panose="05000000000000000000" pitchFamily="2" charset="2"/>
              <a:buChar char=""/>
              <a:defRPr>
                <a:solidFill>
                  <a:schemeClr val="accent5"/>
                </a:solidFill>
              </a:defRPr>
            </a:lvl4pPr>
            <a:lvl5pPr marL="822960" indent="-365760">
              <a:buClr>
                <a:schemeClr val="accent2"/>
              </a:buClr>
              <a:buSzPct val="120000"/>
              <a:buFont typeface="Wingdings" panose="05000000000000000000" pitchFamily="2" charset="2"/>
              <a:buChar char=""/>
              <a:defRPr>
                <a:solidFill>
                  <a:schemeClr val="accent3">
                    <a:lumMod val="50000"/>
                  </a:schemeClr>
                </a:solidFill>
              </a:defRPr>
            </a:lvl5pPr>
          </a:lstStyle>
          <a:p>
            <a:pPr lvl="0"/>
            <a:r>
              <a:rPr lang="en-US"/>
              <a:t>FirstName LastName</a:t>
            </a:r>
          </a:p>
          <a:p>
            <a:pPr lvl="1"/>
            <a:r>
              <a:rPr lang="en-US"/>
              <a:t>Occupation / Job Title</a:t>
            </a:r>
          </a:p>
          <a:p>
            <a:pPr lvl="2"/>
            <a:r>
              <a:rPr lang="en-US"/>
              <a:t>Organization</a:t>
            </a:r>
          </a:p>
          <a:p>
            <a:pPr lvl="3"/>
            <a:r>
              <a:rPr lang="en-US"/>
              <a:t>f-lastname@mail.com</a:t>
            </a:r>
          </a:p>
          <a:p>
            <a:pPr lvl="4"/>
            <a:r>
              <a:rPr lang="en-US"/>
              <a:t>(555) 555-1234</a:t>
            </a:r>
          </a:p>
        </p:txBody>
      </p:sp>
      <p:sp>
        <p:nvSpPr>
          <p:cNvPr id="11" name="Presenter Pic 1">
            <a:extLst>
              <a:ext uri="{FF2B5EF4-FFF2-40B4-BE49-F238E27FC236}">
                <a16:creationId xmlns:a16="http://schemas.microsoft.com/office/drawing/2014/main" id="{213B7EEA-67B9-4434-8F30-DEC74A4F9449}"/>
              </a:ext>
              <a:ext uri="{C183D7F6-B498-43B3-948B-1728B52AA6E4}">
                <adec:decorative xmlns:adec="http://schemas.microsoft.com/office/drawing/2017/decorative" val="1"/>
              </a:ext>
            </a:extLst>
          </p:cNvPr>
          <p:cNvSpPr>
            <a:spLocks noGrp="1"/>
          </p:cNvSpPr>
          <p:nvPr>
            <p:ph type="pic" sz="quarter" idx="17"/>
          </p:nvPr>
        </p:nvSpPr>
        <p:spPr>
          <a:xfrm>
            <a:off x="8663996" y="1485453"/>
            <a:ext cx="2286000" cy="2286000"/>
          </a:xfrm>
          <a:prstGeom prst="snip1Rect">
            <a:avLst/>
          </a:prstGeom>
          <a:solidFill>
            <a:schemeClr val="bg1"/>
          </a:solidFill>
          <a:ln w="98425">
            <a:gradFill flip="none" rotWithShape="1">
              <a:gsLst>
                <a:gs pos="0">
                  <a:schemeClr val="accent1"/>
                </a:gs>
                <a:gs pos="48000">
                  <a:schemeClr val="tx2"/>
                </a:gs>
                <a:gs pos="52000">
                  <a:schemeClr val="accent1"/>
                </a:gs>
                <a:gs pos="100000">
                  <a:schemeClr val="tx2"/>
                </a:gs>
              </a:gsLst>
              <a:path path="rect">
                <a:fillToRect l="100000" t="100000"/>
              </a:path>
              <a:tileRect r="-100000" b="-100000"/>
            </a:gradFill>
            <a:miter lim="800000"/>
          </a:ln>
          <a:effectLst>
            <a:outerShdw blurRad="127000" algn="ctr" rotWithShape="0">
              <a:prstClr val="black">
                <a:alpha val="25000"/>
              </a:prstClr>
            </a:outerShdw>
          </a:effectLst>
          <a:scene3d>
            <a:camera prst="orthographicFront"/>
            <a:lightRig rig="brightRoom" dir="t"/>
          </a:scene3d>
          <a:sp3d contourW="25400" prstMaterial="metal">
            <a:contourClr>
              <a:schemeClr val="bg1"/>
            </a:contourClr>
          </a:sp3d>
        </p:spPr>
        <p:txBody>
          <a:bodyPr vert="horz" lIns="0" tIns="457200" rIns="0" bIns="1828800" rtlCol="0" anchor="ctr">
            <a:normAutofit/>
          </a:bodyPr>
          <a:lstStyle>
            <a:lvl1pPr>
              <a:defRPr lang="en-US" sz="2100"/>
            </a:lvl1pPr>
          </a:lstStyle>
          <a:p>
            <a:pPr lvl="0">
              <a:lnSpc>
                <a:spcPct val="110000"/>
              </a:lnSpc>
            </a:pPr>
            <a:r>
              <a:rPr lang="en-US"/>
              <a:t>Click icon to add picture</a:t>
            </a:r>
          </a:p>
        </p:txBody>
      </p:sp>
      <p:sp>
        <p:nvSpPr>
          <p:cNvPr id="12" name="Info block 1">
            <a:extLst>
              <a:ext uri="{FF2B5EF4-FFF2-40B4-BE49-F238E27FC236}">
                <a16:creationId xmlns:a16="http://schemas.microsoft.com/office/drawing/2014/main" id="{19565AB0-68E0-4391-A02A-75917E686F60}"/>
              </a:ext>
            </a:extLst>
          </p:cNvPr>
          <p:cNvSpPr>
            <a:spLocks noGrp="1"/>
          </p:cNvSpPr>
          <p:nvPr>
            <p:ph type="body" sz="quarter" idx="18" hasCustomPrompt="1"/>
          </p:nvPr>
        </p:nvSpPr>
        <p:spPr>
          <a:xfrm>
            <a:off x="8092336" y="3910480"/>
            <a:ext cx="3840480" cy="2156047"/>
          </a:xfrm>
        </p:spPr>
        <p:txBody>
          <a:bodyPr anchor="t"/>
          <a:lstStyle>
            <a:lvl1pPr marL="0" indent="0">
              <a:spcAft>
                <a:spcPts val="600"/>
              </a:spcAft>
              <a:buFont typeface="Wingdings 2" panose="05020102010507070707" pitchFamily="18" charset="2"/>
              <a:buNone/>
              <a:defRPr sz="2400" b="1" cap="none" baseline="0">
                <a:solidFill>
                  <a:schemeClr val="accent2"/>
                </a:solidFill>
                <a:effectLst/>
              </a:defRPr>
            </a:lvl1pPr>
            <a:lvl2pPr marL="457200" indent="0">
              <a:spcBef>
                <a:spcPts val="0"/>
              </a:spcBef>
              <a:spcAft>
                <a:spcPts val="600"/>
              </a:spcAft>
              <a:buFontTx/>
              <a:buNone/>
              <a:defRPr sz="1900" i="1">
                <a:solidFill>
                  <a:schemeClr val="accent1"/>
                </a:solidFill>
              </a:defRPr>
            </a:lvl2pPr>
            <a:lvl3pPr marL="457200" indent="0">
              <a:spcBef>
                <a:spcPts val="0"/>
              </a:spcBef>
              <a:spcAft>
                <a:spcPts val="600"/>
              </a:spcAft>
              <a:buFontTx/>
              <a:buNone/>
              <a:defRPr sz="2000" b="0">
                <a:solidFill>
                  <a:schemeClr val="tx2"/>
                </a:solidFill>
                <a:latin typeface="+mj-lt"/>
              </a:defRPr>
            </a:lvl3pPr>
            <a:lvl4pPr marL="822960" indent="-365760">
              <a:buClr>
                <a:schemeClr val="accent5">
                  <a:lumMod val="75000"/>
                </a:schemeClr>
              </a:buClr>
              <a:buFont typeface="Wingdings" panose="05000000000000000000" pitchFamily="2" charset="2"/>
              <a:buChar char=""/>
              <a:defRPr>
                <a:solidFill>
                  <a:schemeClr val="accent5"/>
                </a:solidFill>
              </a:defRPr>
            </a:lvl4pPr>
            <a:lvl5pPr marL="822960" indent="-365760">
              <a:buClr>
                <a:schemeClr val="accent2"/>
              </a:buClr>
              <a:buSzPct val="120000"/>
              <a:buFont typeface="Wingdings" panose="05000000000000000000" pitchFamily="2" charset="2"/>
              <a:buChar char=""/>
              <a:defRPr>
                <a:solidFill>
                  <a:schemeClr val="accent3">
                    <a:lumMod val="50000"/>
                  </a:schemeClr>
                </a:solidFill>
              </a:defRPr>
            </a:lvl5pPr>
          </a:lstStyle>
          <a:p>
            <a:pPr lvl="0"/>
            <a:r>
              <a:rPr lang="en-US"/>
              <a:t>FirstName LastName</a:t>
            </a:r>
          </a:p>
          <a:p>
            <a:pPr lvl="1"/>
            <a:r>
              <a:rPr lang="en-US"/>
              <a:t>Occupation / Job Title</a:t>
            </a:r>
          </a:p>
          <a:p>
            <a:pPr lvl="2"/>
            <a:r>
              <a:rPr lang="en-US"/>
              <a:t>Organization</a:t>
            </a:r>
          </a:p>
          <a:p>
            <a:pPr lvl="3"/>
            <a:r>
              <a:rPr lang="en-US"/>
              <a:t>f-lastname@mail.com</a:t>
            </a:r>
          </a:p>
          <a:p>
            <a:pPr lvl="4"/>
            <a:r>
              <a:rPr lang="en-US"/>
              <a:t>(555) 555-1234</a:t>
            </a:r>
          </a:p>
        </p:txBody>
      </p:sp>
    </p:spTree>
    <p:extLst>
      <p:ext uri="{BB962C8B-B14F-4D97-AF65-F5344CB8AC3E}">
        <p14:creationId xmlns:p14="http://schemas.microsoft.com/office/powerpoint/2010/main" val="13456257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esenters / Moderators (4)">
    <p:spTree>
      <p:nvGrpSpPr>
        <p:cNvPr id="1" name=""/>
        <p:cNvGrpSpPr/>
        <p:nvPr/>
      </p:nvGrpSpPr>
      <p:grpSpPr>
        <a:xfrm>
          <a:off x="0" y="0"/>
          <a:ext cx="0" cy="0"/>
          <a:chOff x="0" y="0"/>
          <a:chExt cx="0" cy="0"/>
        </a:xfrm>
      </p:grpSpPr>
      <p:sp>
        <p:nvSpPr>
          <p:cNvPr id="8" name="Presenter Pic 1">
            <a:extLst>
              <a:ext uri="{FF2B5EF4-FFF2-40B4-BE49-F238E27FC236}">
                <a16:creationId xmlns:a16="http://schemas.microsoft.com/office/drawing/2014/main" id="{78494A22-D2C3-4DEF-A40B-DE7023FA8EA9}"/>
              </a:ext>
              <a:ext uri="{C183D7F6-B498-43B3-948B-1728B52AA6E4}">
                <adec:decorative xmlns:adec="http://schemas.microsoft.com/office/drawing/2017/decorative" val="1"/>
              </a:ext>
            </a:extLst>
          </p:cNvPr>
          <p:cNvSpPr>
            <a:spLocks noGrp="1"/>
          </p:cNvSpPr>
          <p:nvPr>
            <p:ph type="pic" sz="quarter" idx="13"/>
          </p:nvPr>
        </p:nvSpPr>
        <p:spPr>
          <a:xfrm>
            <a:off x="840917" y="1470886"/>
            <a:ext cx="1554480" cy="1828800"/>
          </a:xfrm>
          <a:prstGeom prst="snip1Rect">
            <a:avLst/>
          </a:prstGeom>
          <a:solidFill>
            <a:schemeClr val="bg1"/>
          </a:solidFill>
          <a:ln w="98425">
            <a:gradFill flip="none" rotWithShape="1">
              <a:gsLst>
                <a:gs pos="0">
                  <a:schemeClr val="accent1"/>
                </a:gs>
                <a:gs pos="48000">
                  <a:schemeClr val="tx2"/>
                </a:gs>
                <a:gs pos="52000">
                  <a:schemeClr val="accent1"/>
                </a:gs>
                <a:gs pos="100000">
                  <a:schemeClr val="tx2"/>
                </a:gs>
              </a:gsLst>
              <a:path path="rect">
                <a:fillToRect l="100000" t="100000"/>
              </a:path>
              <a:tileRect r="-100000" b="-100000"/>
            </a:gradFill>
            <a:miter lim="800000"/>
          </a:ln>
          <a:effectLst>
            <a:outerShdw blurRad="127000" algn="ctr" rotWithShape="0">
              <a:prstClr val="black">
                <a:alpha val="25000"/>
              </a:prstClr>
            </a:outerShdw>
          </a:effectLst>
          <a:scene3d>
            <a:camera prst="orthographicFront"/>
            <a:lightRig rig="brightRoom" dir="t"/>
          </a:scene3d>
          <a:sp3d contourW="25400" prstMaterial="metal">
            <a:contourClr>
              <a:schemeClr val="bg1"/>
            </a:contourClr>
          </a:sp3d>
        </p:spPr>
        <p:txBody>
          <a:bodyPr vert="horz" lIns="0" tIns="457200" rIns="0" bIns="1737360" rtlCol="0" anchor="ctr">
            <a:noAutofit/>
          </a:bodyPr>
          <a:lstStyle>
            <a:lvl1pPr>
              <a:defRPr lang="en-US" sz="1400"/>
            </a:lvl1pPr>
          </a:lstStyle>
          <a:p>
            <a:pPr lvl="0">
              <a:lnSpc>
                <a:spcPct val="110000"/>
              </a:lnSpc>
            </a:pPr>
            <a:r>
              <a:rPr lang="en-US"/>
              <a:t>Click icon to add picture</a:t>
            </a:r>
          </a:p>
        </p:txBody>
      </p:sp>
      <p:sp>
        <p:nvSpPr>
          <p:cNvPr id="9" name="Info block 1">
            <a:extLst>
              <a:ext uri="{FF2B5EF4-FFF2-40B4-BE49-F238E27FC236}">
                <a16:creationId xmlns:a16="http://schemas.microsoft.com/office/drawing/2014/main" id="{677808FD-E790-4507-A715-C9A32760060B}"/>
              </a:ext>
            </a:extLst>
          </p:cNvPr>
          <p:cNvSpPr>
            <a:spLocks noGrp="1"/>
          </p:cNvSpPr>
          <p:nvPr>
            <p:ph type="body" sz="quarter" idx="14" hasCustomPrompt="1"/>
          </p:nvPr>
        </p:nvSpPr>
        <p:spPr>
          <a:xfrm>
            <a:off x="2616253" y="1470886"/>
            <a:ext cx="3566160" cy="1828800"/>
          </a:xfrm>
        </p:spPr>
        <p:txBody>
          <a:bodyPr anchor="ctr"/>
          <a:lstStyle>
            <a:lvl1pPr marL="0" indent="0">
              <a:spcAft>
                <a:spcPts val="600"/>
              </a:spcAft>
              <a:buFont typeface="Wingdings 2" panose="05020102010507070707" pitchFamily="18" charset="2"/>
              <a:buNone/>
              <a:defRPr sz="2200" b="1" cap="none" baseline="0">
                <a:solidFill>
                  <a:schemeClr val="accent2"/>
                </a:solidFill>
                <a:effectLst/>
              </a:defRPr>
            </a:lvl1pPr>
            <a:lvl2pPr marL="457200" indent="0">
              <a:spcBef>
                <a:spcPts val="0"/>
              </a:spcBef>
              <a:spcAft>
                <a:spcPts val="600"/>
              </a:spcAft>
              <a:buFontTx/>
              <a:buNone/>
              <a:defRPr sz="1800" i="1">
                <a:solidFill>
                  <a:schemeClr val="accent1"/>
                </a:solidFill>
              </a:defRPr>
            </a:lvl2pPr>
            <a:lvl3pPr marL="457200" indent="0">
              <a:spcBef>
                <a:spcPts val="0"/>
              </a:spcBef>
              <a:spcAft>
                <a:spcPts val="600"/>
              </a:spcAft>
              <a:buFontTx/>
              <a:buNone/>
              <a:defRPr sz="1900" b="0">
                <a:solidFill>
                  <a:schemeClr val="tx2"/>
                </a:solidFill>
                <a:latin typeface="+mj-lt"/>
              </a:defRPr>
            </a:lvl3pPr>
            <a:lvl4pPr marL="822960" indent="-365760">
              <a:buClr>
                <a:schemeClr val="accent5">
                  <a:lumMod val="75000"/>
                </a:schemeClr>
              </a:buClr>
              <a:buFont typeface="Wingdings" panose="05000000000000000000" pitchFamily="2" charset="2"/>
              <a:buChar char=""/>
              <a:defRPr>
                <a:solidFill>
                  <a:schemeClr val="accent5"/>
                </a:solidFill>
              </a:defRPr>
            </a:lvl4pPr>
            <a:lvl5pPr marL="822960" indent="-365760">
              <a:buClr>
                <a:schemeClr val="accent2"/>
              </a:buClr>
              <a:buSzPct val="120000"/>
              <a:buFont typeface="Wingdings" panose="05000000000000000000" pitchFamily="2" charset="2"/>
              <a:buChar char=""/>
              <a:defRPr>
                <a:solidFill>
                  <a:schemeClr val="accent3">
                    <a:lumMod val="50000"/>
                  </a:schemeClr>
                </a:solidFill>
              </a:defRPr>
            </a:lvl5pPr>
          </a:lstStyle>
          <a:p>
            <a:pPr lvl="0"/>
            <a:r>
              <a:rPr lang="en-US"/>
              <a:t>FirstName LastName</a:t>
            </a:r>
          </a:p>
          <a:p>
            <a:pPr lvl="1"/>
            <a:r>
              <a:rPr lang="en-US"/>
              <a:t>Occupation / Job Title</a:t>
            </a:r>
          </a:p>
          <a:p>
            <a:pPr lvl="2"/>
            <a:r>
              <a:rPr lang="en-US"/>
              <a:t>Organization</a:t>
            </a:r>
          </a:p>
          <a:p>
            <a:pPr lvl="3"/>
            <a:r>
              <a:rPr lang="en-US"/>
              <a:t>f-lastname@mail.com</a:t>
            </a:r>
          </a:p>
          <a:p>
            <a:pPr lvl="4"/>
            <a:r>
              <a:rPr lang="en-US"/>
              <a:t>(555) 555-1234</a:t>
            </a:r>
          </a:p>
        </p:txBody>
      </p:sp>
      <p:sp>
        <p:nvSpPr>
          <p:cNvPr id="5" name="Footer Placeholder 4">
            <a:extLst>
              <a:ext uri="{FF2B5EF4-FFF2-40B4-BE49-F238E27FC236}">
                <a16:creationId xmlns:a16="http://schemas.microsoft.com/office/drawing/2014/main" id="{66D64595-187E-45A2-B478-8EA7E0C97015}"/>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01C6A-2F25-4828-8D9E-F79A77CF9028}"/>
              </a:ext>
            </a:extLst>
          </p:cNvPr>
          <p:cNvSpPr>
            <a:spLocks noGrp="1"/>
          </p:cNvSpPr>
          <p:nvPr>
            <p:ph type="sldNum" sz="quarter" idx="12"/>
          </p:nvPr>
        </p:nvSpPr>
        <p:spPr/>
        <p:txBody>
          <a:bodyPr/>
          <a:lstStyle/>
          <a:p>
            <a:fld id="{F287C6A1-83D9-4443-9828-ED9E35FC50D4}" type="slidenum">
              <a:rPr lang="en-US" smtClean="0"/>
              <a:t>‹#›</a:t>
            </a:fld>
            <a:endParaRPr lang="en-US"/>
          </a:p>
        </p:txBody>
      </p:sp>
      <p:sp>
        <p:nvSpPr>
          <p:cNvPr id="3" name="Title 2">
            <a:extLst>
              <a:ext uri="{FF2B5EF4-FFF2-40B4-BE49-F238E27FC236}">
                <a16:creationId xmlns:a16="http://schemas.microsoft.com/office/drawing/2014/main" id="{F240D99B-0416-4376-A9D2-5D914A475DF0}"/>
              </a:ext>
            </a:extLst>
          </p:cNvPr>
          <p:cNvSpPr>
            <a:spLocks noGrp="1"/>
          </p:cNvSpPr>
          <p:nvPr>
            <p:ph type="title" hasCustomPrompt="1"/>
          </p:nvPr>
        </p:nvSpPr>
        <p:spPr/>
        <p:txBody>
          <a:bodyPr/>
          <a:lstStyle>
            <a:lvl1pPr>
              <a:defRPr/>
            </a:lvl1pPr>
          </a:lstStyle>
          <a:p>
            <a:r>
              <a:rPr lang="en-US"/>
              <a:t>Today’s Speakers / Presenters / Moderators:</a:t>
            </a:r>
          </a:p>
        </p:txBody>
      </p:sp>
      <p:sp>
        <p:nvSpPr>
          <p:cNvPr id="7" name="Presenter Pic 1">
            <a:extLst>
              <a:ext uri="{FF2B5EF4-FFF2-40B4-BE49-F238E27FC236}">
                <a16:creationId xmlns:a16="http://schemas.microsoft.com/office/drawing/2014/main" id="{1CCB05CD-FF95-4068-8AC5-4E688064AC5F}"/>
              </a:ext>
              <a:ext uri="{C183D7F6-B498-43B3-948B-1728B52AA6E4}">
                <adec:decorative xmlns:adec="http://schemas.microsoft.com/office/drawing/2017/decorative" val="1"/>
              </a:ext>
            </a:extLst>
          </p:cNvPr>
          <p:cNvSpPr>
            <a:spLocks noGrp="1"/>
          </p:cNvSpPr>
          <p:nvPr>
            <p:ph type="pic" sz="quarter" idx="15"/>
          </p:nvPr>
        </p:nvSpPr>
        <p:spPr>
          <a:xfrm>
            <a:off x="840917" y="3982179"/>
            <a:ext cx="1554480" cy="1828800"/>
          </a:xfrm>
          <a:prstGeom prst="snip1Rect">
            <a:avLst/>
          </a:prstGeom>
          <a:solidFill>
            <a:schemeClr val="bg1"/>
          </a:solidFill>
          <a:ln w="98425">
            <a:gradFill flip="none" rotWithShape="1">
              <a:gsLst>
                <a:gs pos="0">
                  <a:schemeClr val="accent1"/>
                </a:gs>
                <a:gs pos="48000">
                  <a:schemeClr val="tx2"/>
                </a:gs>
                <a:gs pos="52000">
                  <a:schemeClr val="accent1"/>
                </a:gs>
                <a:gs pos="100000">
                  <a:schemeClr val="tx2"/>
                </a:gs>
              </a:gsLst>
              <a:path path="rect">
                <a:fillToRect l="100000" t="100000"/>
              </a:path>
              <a:tileRect r="-100000" b="-100000"/>
            </a:gradFill>
            <a:miter lim="800000"/>
          </a:ln>
          <a:effectLst>
            <a:outerShdw blurRad="127000" algn="ctr" rotWithShape="0">
              <a:prstClr val="black">
                <a:alpha val="25000"/>
              </a:prstClr>
            </a:outerShdw>
          </a:effectLst>
          <a:scene3d>
            <a:camera prst="orthographicFront"/>
            <a:lightRig rig="brightRoom" dir="t"/>
          </a:scene3d>
          <a:sp3d contourW="25400" prstMaterial="metal">
            <a:contourClr>
              <a:schemeClr val="bg1"/>
            </a:contourClr>
          </a:sp3d>
        </p:spPr>
        <p:txBody>
          <a:bodyPr vert="horz" lIns="0" tIns="457200" rIns="0" bIns="1737360" rtlCol="0" anchor="ctr">
            <a:noAutofit/>
          </a:bodyPr>
          <a:lstStyle>
            <a:lvl1pPr>
              <a:defRPr lang="en-US" sz="1400"/>
            </a:lvl1pPr>
          </a:lstStyle>
          <a:p>
            <a:pPr lvl="0">
              <a:lnSpc>
                <a:spcPct val="110000"/>
              </a:lnSpc>
            </a:pPr>
            <a:r>
              <a:rPr lang="en-US"/>
              <a:t>Click icon to add picture</a:t>
            </a:r>
          </a:p>
        </p:txBody>
      </p:sp>
      <p:sp>
        <p:nvSpPr>
          <p:cNvPr id="10" name="Info block 1">
            <a:extLst>
              <a:ext uri="{FF2B5EF4-FFF2-40B4-BE49-F238E27FC236}">
                <a16:creationId xmlns:a16="http://schemas.microsoft.com/office/drawing/2014/main" id="{C059D254-8359-4B3A-AE95-28052E4FC408}"/>
              </a:ext>
            </a:extLst>
          </p:cNvPr>
          <p:cNvSpPr>
            <a:spLocks noGrp="1"/>
          </p:cNvSpPr>
          <p:nvPr>
            <p:ph type="body" sz="quarter" idx="16" hasCustomPrompt="1"/>
          </p:nvPr>
        </p:nvSpPr>
        <p:spPr>
          <a:xfrm>
            <a:off x="2616253" y="3982179"/>
            <a:ext cx="3566160" cy="1828800"/>
          </a:xfrm>
        </p:spPr>
        <p:txBody>
          <a:bodyPr anchor="ctr"/>
          <a:lstStyle>
            <a:lvl1pPr marL="0" indent="0">
              <a:spcAft>
                <a:spcPts val="600"/>
              </a:spcAft>
              <a:buFont typeface="Wingdings 2" panose="05020102010507070707" pitchFamily="18" charset="2"/>
              <a:buNone/>
              <a:defRPr sz="2200" b="1" cap="none" baseline="0">
                <a:solidFill>
                  <a:schemeClr val="accent2"/>
                </a:solidFill>
                <a:effectLst/>
              </a:defRPr>
            </a:lvl1pPr>
            <a:lvl2pPr marL="457200" indent="0">
              <a:spcBef>
                <a:spcPts val="0"/>
              </a:spcBef>
              <a:spcAft>
                <a:spcPts val="600"/>
              </a:spcAft>
              <a:buFontTx/>
              <a:buNone/>
              <a:defRPr sz="1800" i="1">
                <a:solidFill>
                  <a:schemeClr val="accent1"/>
                </a:solidFill>
              </a:defRPr>
            </a:lvl2pPr>
            <a:lvl3pPr marL="457200" indent="0">
              <a:spcBef>
                <a:spcPts val="0"/>
              </a:spcBef>
              <a:spcAft>
                <a:spcPts val="600"/>
              </a:spcAft>
              <a:buFontTx/>
              <a:buNone/>
              <a:defRPr sz="1900" b="0">
                <a:solidFill>
                  <a:schemeClr val="tx2"/>
                </a:solidFill>
                <a:latin typeface="+mj-lt"/>
              </a:defRPr>
            </a:lvl3pPr>
            <a:lvl4pPr marL="822960" indent="-365760">
              <a:buClr>
                <a:schemeClr val="accent5">
                  <a:lumMod val="75000"/>
                </a:schemeClr>
              </a:buClr>
              <a:buFont typeface="Wingdings" panose="05000000000000000000" pitchFamily="2" charset="2"/>
              <a:buChar char=""/>
              <a:defRPr>
                <a:solidFill>
                  <a:schemeClr val="accent5"/>
                </a:solidFill>
              </a:defRPr>
            </a:lvl4pPr>
            <a:lvl5pPr marL="822960" indent="-365760">
              <a:buClr>
                <a:schemeClr val="accent2"/>
              </a:buClr>
              <a:buSzPct val="120000"/>
              <a:buFont typeface="Wingdings" panose="05000000000000000000" pitchFamily="2" charset="2"/>
              <a:buChar char=""/>
              <a:defRPr>
                <a:solidFill>
                  <a:schemeClr val="accent3">
                    <a:lumMod val="50000"/>
                  </a:schemeClr>
                </a:solidFill>
              </a:defRPr>
            </a:lvl5pPr>
          </a:lstStyle>
          <a:p>
            <a:pPr lvl="0"/>
            <a:r>
              <a:rPr lang="en-US"/>
              <a:t>FirstName LastName</a:t>
            </a:r>
          </a:p>
          <a:p>
            <a:pPr lvl="1"/>
            <a:r>
              <a:rPr lang="en-US"/>
              <a:t>Occupation / Job Title</a:t>
            </a:r>
          </a:p>
          <a:p>
            <a:pPr lvl="2"/>
            <a:r>
              <a:rPr lang="en-US"/>
              <a:t>Organization</a:t>
            </a:r>
          </a:p>
          <a:p>
            <a:pPr lvl="3"/>
            <a:r>
              <a:rPr lang="en-US"/>
              <a:t>f-lastname@mail.com</a:t>
            </a:r>
          </a:p>
          <a:p>
            <a:pPr lvl="4"/>
            <a:r>
              <a:rPr lang="en-US"/>
              <a:t>(555) 555-1234</a:t>
            </a:r>
          </a:p>
        </p:txBody>
      </p:sp>
      <p:sp>
        <p:nvSpPr>
          <p:cNvPr id="11" name="Presenter Pic 1">
            <a:extLst>
              <a:ext uri="{FF2B5EF4-FFF2-40B4-BE49-F238E27FC236}">
                <a16:creationId xmlns:a16="http://schemas.microsoft.com/office/drawing/2014/main" id="{213B7EEA-67B9-4434-8F30-DEC74A4F9449}"/>
              </a:ext>
              <a:ext uri="{C183D7F6-B498-43B3-948B-1728B52AA6E4}">
                <adec:decorative xmlns:adec="http://schemas.microsoft.com/office/drawing/2017/decorative" val="1"/>
              </a:ext>
            </a:extLst>
          </p:cNvPr>
          <p:cNvSpPr>
            <a:spLocks noGrp="1"/>
          </p:cNvSpPr>
          <p:nvPr>
            <p:ph type="pic" sz="quarter" idx="17"/>
          </p:nvPr>
        </p:nvSpPr>
        <p:spPr>
          <a:xfrm>
            <a:off x="6398208" y="1470886"/>
            <a:ext cx="1554480" cy="1828800"/>
          </a:xfrm>
          <a:prstGeom prst="snip1Rect">
            <a:avLst/>
          </a:prstGeom>
          <a:solidFill>
            <a:schemeClr val="bg1"/>
          </a:solidFill>
          <a:ln w="98425">
            <a:gradFill flip="none" rotWithShape="1">
              <a:gsLst>
                <a:gs pos="0">
                  <a:schemeClr val="accent1"/>
                </a:gs>
                <a:gs pos="48000">
                  <a:schemeClr val="tx2"/>
                </a:gs>
                <a:gs pos="52000">
                  <a:schemeClr val="accent1"/>
                </a:gs>
                <a:gs pos="100000">
                  <a:schemeClr val="tx2"/>
                </a:gs>
              </a:gsLst>
              <a:path path="rect">
                <a:fillToRect l="100000" t="100000"/>
              </a:path>
              <a:tileRect r="-100000" b="-100000"/>
            </a:gradFill>
            <a:miter lim="800000"/>
          </a:ln>
          <a:effectLst>
            <a:outerShdw blurRad="127000" algn="ctr" rotWithShape="0">
              <a:prstClr val="black">
                <a:alpha val="25000"/>
              </a:prstClr>
            </a:outerShdw>
          </a:effectLst>
          <a:scene3d>
            <a:camera prst="orthographicFront"/>
            <a:lightRig rig="brightRoom" dir="t"/>
          </a:scene3d>
          <a:sp3d contourW="25400" prstMaterial="metal">
            <a:contourClr>
              <a:schemeClr val="bg1"/>
            </a:contourClr>
          </a:sp3d>
        </p:spPr>
        <p:txBody>
          <a:bodyPr vert="horz" lIns="0" tIns="457200" rIns="0" bIns="1737360" rtlCol="0" anchor="ctr">
            <a:noAutofit/>
          </a:bodyPr>
          <a:lstStyle>
            <a:lvl1pPr>
              <a:defRPr lang="en-US" sz="1400"/>
            </a:lvl1pPr>
          </a:lstStyle>
          <a:p>
            <a:pPr lvl="0">
              <a:lnSpc>
                <a:spcPct val="110000"/>
              </a:lnSpc>
            </a:pPr>
            <a:r>
              <a:rPr lang="en-US"/>
              <a:t>Click icon to add picture</a:t>
            </a:r>
          </a:p>
        </p:txBody>
      </p:sp>
      <p:sp>
        <p:nvSpPr>
          <p:cNvPr id="12" name="Info block 1">
            <a:extLst>
              <a:ext uri="{FF2B5EF4-FFF2-40B4-BE49-F238E27FC236}">
                <a16:creationId xmlns:a16="http://schemas.microsoft.com/office/drawing/2014/main" id="{19565AB0-68E0-4391-A02A-75917E686F60}"/>
              </a:ext>
            </a:extLst>
          </p:cNvPr>
          <p:cNvSpPr>
            <a:spLocks noGrp="1"/>
          </p:cNvSpPr>
          <p:nvPr>
            <p:ph type="body" sz="quarter" idx="18" hasCustomPrompt="1"/>
          </p:nvPr>
        </p:nvSpPr>
        <p:spPr>
          <a:xfrm>
            <a:off x="8173543" y="1470886"/>
            <a:ext cx="3566160" cy="1828800"/>
          </a:xfrm>
        </p:spPr>
        <p:txBody>
          <a:bodyPr anchor="ctr"/>
          <a:lstStyle>
            <a:lvl1pPr marL="0" indent="0">
              <a:spcAft>
                <a:spcPts val="600"/>
              </a:spcAft>
              <a:buFont typeface="Wingdings 2" panose="05020102010507070707" pitchFamily="18" charset="2"/>
              <a:buNone/>
              <a:defRPr sz="2200" b="1" cap="none" baseline="0">
                <a:solidFill>
                  <a:schemeClr val="accent2"/>
                </a:solidFill>
                <a:effectLst/>
              </a:defRPr>
            </a:lvl1pPr>
            <a:lvl2pPr marL="457200" indent="0">
              <a:spcBef>
                <a:spcPts val="0"/>
              </a:spcBef>
              <a:spcAft>
                <a:spcPts val="600"/>
              </a:spcAft>
              <a:buFontTx/>
              <a:buNone/>
              <a:defRPr sz="1800" i="1">
                <a:solidFill>
                  <a:schemeClr val="accent1"/>
                </a:solidFill>
              </a:defRPr>
            </a:lvl2pPr>
            <a:lvl3pPr marL="457200" indent="0">
              <a:spcBef>
                <a:spcPts val="0"/>
              </a:spcBef>
              <a:spcAft>
                <a:spcPts val="600"/>
              </a:spcAft>
              <a:buFontTx/>
              <a:buNone/>
              <a:defRPr sz="1900" b="0">
                <a:solidFill>
                  <a:schemeClr val="tx2"/>
                </a:solidFill>
                <a:latin typeface="+mj-lt"/>
              </a:defRPr>
            </a:lvl3pPr>
            <a:lvl4pPr marL="822960" indent="-365760">
              <a:buClr>
                <a:schemeClr val="accent5">
                  <a:lumMod val="75000"/>
                </a:schemeClr>
              </a:buClr>
              <a:buFont typeface="Wingdings" panose="05000000000000000000" pitchFamily="2" charset="2"/>
              <a:buChar char=""/>
              <a:defRPr>
                <a:solidFill>
                  <a:schemeClr val="accent5"/>
                </a:solidFill>
              </a:defRPr>
            </a:lvl4pPr>
            <a:lvl5pPr marL="822960" indent="-365760">
              <a:buClr>
                <a:schemeClr val="accent2"/>
              </a:buClr>
              <a:buSzPct val="120000"/>
              <a:buFont typeface="Wingdings" panose="05000000000000000000" pitchFamily="2" charset="2"/>
              <a:buChar char=""/>
              <a:defRPr>
                <a:solidFill>
                  <a:schemeClr val="accent3">
                    <a:lumMod val="50000"/>
                  </a:schemeClr>
                </a:solidFill>
              </a:defRPr>
            </a:lvl5pPr>
          </a:lstStyle>
          <a:p>
            <a:pPr lvl="0"/>
            <a:r>
              <a:rPr lang="en-US"/>
              <a:t>FirstName LastName</a:t>
            </a:r>
          </a:p>
          <a:p>
            <a:pPr lvl="1"/>
            <a:r>
              <a:rPr lang="en-US"/>
              <a:t>Occupation / Job Title</a:t>
            </a:r>
          </a:p>
          <a:p>
            <a:pPr lvl="2"/>
            <a:r>
              <a:rPr lang="en-US"/>
              <a:t>Organization</a:t>
            </a:r>
          </a:p>
          <a:p>
            <a:pPr lvl="3"/>
            <a:r>
              <a:rPr lang="en-US"/>
              <a:t>f-lastname@mail.com</a:t>
            </a:r>
          </a:p>
          <a:p>
            <a:pPr lvl="4"/>
            <a:r>
              <a:rPr lang="en-US"/>
              <a:t>(555) 555-1234</a:t>
            </a:r>
          </a:p>
        </p:txBody>
      </p:sp>
      <p:sp>
        <p:nvSpPr>
          <p:cNvPr id="13" name="Presenter Pic 1">
            <a:extLst>
              <a:ext uri="{FF2B5EF4-FFF2-40B4-BE49-F238E27FC236}">
                <a16:creationId xmlns:a16="http://schemas.microsoft.com/office/drawing/2014/main" id="{9D25D290-5C2C-4702-9D88-D74BE47F9E1E}"/>
              </a:ext>
              <a:ext uri="{C183D7F6-B498-43B3-948B-1728B52AA6E4}">
                <adec:decorative xmlns:adec="http://schemas.microsoft.com/office/drawing/2017/decorative" val="1"/>
              </a:ext>
            </a:extLst>
          </p:cNvPr>
          <p:cNvSpPr>
            <a:spLocks noGrp="1"/>
          </p:cNvSpPr>
          <p:nvPr>
            <p:ph type="pic" sz="quarter" idx="19"/>
          </p:nvPr>
        </p:nvSpPr>
        <p:spPr>
          <a:xfrm>
            <a:off x="6398208" y="3982179"/>
            <a:ext cx="1554480" cy="1828800"/>
          </a:xfrm>
          <a:prstGeom prst="snip1Rect">
            <a:avLst/>
          </a:prstGeom>
          <a:solidFill>
            <a:schemeClr val="bg1"/>
          </a:solidFill>
          <a:ln w="98425">
            <a:gradFill flip="none" rotWithShape="1">
              <a:gsLst>
                <a:gs pos="0">
                  <a:schemeClr val="accent1"/>
                </a:gs>
                <a:gs pos="48000">
                  <a:schemeClr val="tx2"/>
                </a:gs>
                <a:gs pos="52000">
                  <a:schemeClr val="accent1"/>
                </a:gs>
                <a:gs pos="100000">
                  <a:schemeClr val="tx2"/>
                </a:gs>
              </a:gsLst>
              <a:path path="rect">
                <a:fillToRect l="100000" t="100000"/>
              </a:path>
              <a:tileRect r="-100000" b="-100000"/>
            </a:gradFill>
            <a:miter lim="800000"/>
          </a:ln>
          <a:effectLst>
            <a:outerShdw blurRad="127000" algn="ctr" rotWithShape="0">
              <a:prstClr val="black">
                <a:alpha val="25000"/>
              </a:prstClr>
            </a:outerShdw>
          </a:effectLst>
          <a:scene3d>
            <a:camera prst="orthographicFront"/>
            <a:lightRig rig="brightRoom" dir="t"/>
          </a:scene3d>
          <a:sp3d contourW="25400" prstMaterial="metal">
            <a:contourClr>
              <a:schemeClr val="bg1"/>
            </a:contourClr>
          </a:sp3d>
        </p:spPr>
        <p:txBody>
          <a:bodyPr vert="horz" lIns="0" tIns="457200" rIns="0" bIns="1737360" rtlCol="0" anchor="ctr">
            <a:noAutofit/>
          </a:bodyPr>
          <a:lstStyle>
            <a:lvl1pPr>
              <a:defRPr lang="en-US" sz="1400"/>
            </a:lvl1pPr>
          </a:lstStyle>
          <a:p>
            <a:pPr lvl="0">
              <a:lnSpc>
                <a:spcPct val="110000"/>
              </a:lnSpc>
            </a:pPr>
            <a:r>
              <a:rPr lang="en-US"/>
              <a:t>Click icon to add picture</a:t>
            </a:r>
          </a:p>
        </p:txBody>
      </p:sp>
      <p:sp>
        <p:nvSpPr>
          <p:cNvPr id="14" name="Info block 1">
            <a:extLst>
              <a:ext uri="{FF2B5EF4-FFF2-40B4-BE49-F238E27FC236}">
                <a16:creationId xmlns:a16="http://schemas.microsoft.com/office/drawing/2014/main" id="{4D1512C5-73B5-4801-94F2-196A8599C532}"/>
              </a:ext>
            </a:extLst>
          </p:cNvPr>
          <p:cNvSpPr>
            <a:spLocks noGrp="1"/>
          </p:cNvSpPr>
          <p:nvPr>
            <p:ph type="body" sz="quarter" idx="20" hasCustomPrompt="1"/>
          </p:nvPr>
        </p:nvSpPr>
        <p:spPr>
          <a:xfrm>
            <a:off x="8173543" y="3982179"/>
            <a:ext cx="3566160" cy="1828800"/>
          </a:xfrm>
        </p:spPr>
        <p:txBody>
          <a:bodyPr anchor="ctr"/>
          <a:lstStyle>
            <a:lvl1pPr marL="0" indent="0">
              <a:spcAft>
                <a:spcPts val="600"/>
              </a:spcAft>
              <a:buFont typeface="Wingdings 2" panose="05020102010507070707" pitchFamily="18" charset="2"/>
              <a:buNone/>
              <a:defRPr sz="2200" b="1" cap="none" baseline="0">
                <a:solidFill>
                  <a:schemeClr val="accent2"/>
                </a:solidFill>
                <a:effectLst/>
              </a:defRPr>
            </a:lvl1pPr>
            <a:lvl2pPr marL="457200" indent="0">
              <a:spcBef>
                <a:spcPts val="0"/>
              </a:spcBef>
              <a:spcAft>
                <a:spcPts val="600"/>
              </a:spcAft>
              <a:buFontTx/>
              <a:buNone/>
              <a:defRPr sz="1800" i="1">
                <a:solidFill>
                  <a:schemeClr val="accent1"/>
                </a:solidFill>
              </a:defRPr>
            </a:lvl2pPr>
            <a:lvl3pPr marL="457200" indent="0">
              <a:spcBef>
                <a:spcPts val="0"/>
              </a:spcBef>
              <a:spcAft>
                <a:spcPts val="600"/>
              </a:spcAft>
              <a:buFontTx/>
              <a:buNone/>
              <a:defRPr sz="1900" b="0">
                <a:solidFill>
                  <a:schemeClr val="tx2"/>
                </a:solidFill>
                <a:latin typeface="+mj-lt"/>
              </a:defRPr>
            </a:lvl3pPr>
            <a:lvl4pPr marL="822960" indent="-365760">
              <a:buClr>
                <a:schemeClr val="accent5">
                  <a:lumMod val="75000"/>
                </a:schemeClr>
              </a:buClr>
              <a:buFont typeface="Wingdings" panose="05000000000000000000" pitchFamily="2" charset="2"/>
              <a:buChar char=""/>
              <a:defRPr>
                <a:solidFill>
                  <a:schemeClr val="accent5"/>
                </a:solidFill>
              </a:defRPr>
            </a:lvl4pPr>
            <a:lvl5pPr marL="822960" indent="-365760">
              <a:buClr>
                <a:schemeClr val="accent2"/>
              </a:buClr>
              <a:buSzPct val="120000"/>
              <a:buFont typeface="Wingdings" panose="05000000000000000000" pitchFamily="2" charset="2"/>
              <a:buChar char=""/>
              <a:defRPr>
                <a:solidFill>
                  <a:schemeClr val="accent3">
                    <a:lumMod val="50000"/>
                  </a:schemeClr>
                </a:solidFill>
              </a:defRPr>
            </a:lvl5pPr>
          </a:lstStyle>
          <a:p>
            <a:pPr lvl="0"/>
            <a:r>
              <a:rPr lang="en-US"/>
              <a:t>FirstName LastName</a:t>
            </a:r>
          </a:p>
          <a:p>
            <a:pPr lvl="1"/>
            <a:r>
              <a:rPr lang="en-US"/>
              <a:t>Occupation / Job Title</a:t>
            </a:r>
          </a:p>
          <a:p>
            <a:pPr lvl="2"/>
            <a:r>
              <a:rPr lang="en-US"/>
              <a:t>Organization</a:t>
            </a:r>
          </a:p>
          <a:p>
            <a:pPr lvl="3"/>
            <a:r>
              <a:rPr lang="en-US"/>
              <a:t>f-lastname@mail.com</a:t>
            </a:r>
          </a:p>
          <a:p>
            <a:pPr lvl="4"/>
            <a:r>
              <a:rPr lang="en-US"/>
              <a:t>(555) 555-1234</a:t>
            </a:r>
          </a:p>
        </p:txBody>
      </p:sp>
    </p:spTree>
    <p:extLst>
      <p:ext uri="{BB962C8B-B14F-4D97-AF65-F5344CB8AC3E}">
        <p14:creationId xmlns:p14="http://schemas.microsoft.com/office/powerpoint/2010/main" val="5068629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pSp>
        <p:nvGrpSpPr>
          <p:cNvPr id="28" name="Graphic 6" descr="Open quotation mark">
            <a:extLst>
              <a:ext uri="{FF2B5EF4-FFF2-40B4-BE49-F238E27FC236}">
                <a16:creationId xmlns:a16="http://schemas.microsoft.com/office/drawing/2014/main" id="{BC85D6F4-EC4D-47F3-B431-DEBF41ED141E}"/>
              </a:ext>
            </a:extLst>
          </p:cNvPr>
          <p:cNvGrpSpPr/>
          <p:nvPr/>
        </p:nvGrpSpPr>
        <p:grpSpPr>
          <a:xfrm>
            <a:off x="-152400" y="852714"/>
            <a:ext cx="1371600" cy="1371600"/>
            <a:chOff x="39316" y="474694"/>
            <a:chExt cx="1371600" cy="1371600"/>
          </a:xfrm>
          <a:gradFill flip="none" rotWithShape="1">
            <a:gsLst>
              <a:gs pos="0">
                <a:schemeClr val="accent1"/>
              </a:gs>
              <a:gs pos="48000">
                <a:schemeClr val="tx2"/>
              </a:gs>
              <a:gs pos="52000">
                <a:schemeClr val="accent1"/>
              </a:gs>
              <a:gs pos="100000">
                <a:schemeClr val="tx2"/>
              </a:gs>
            </a:gsLst>
            <a:lin ang="2700000" scaled="1"/>
            <a:tileRect/>
          </a:gradFill>
        </p:grpSpPr>
        <p:sp>
          <p:nvSpPr>
            <p:cNvPr id="29" name="Freeform: Shape 28">
              <a:extLst>
                <a:ext uri="{FF2B5EF4-FFF2-40B4-BE49-F238E27FC236}">
                  <a16:creationId xmlns:a16="http://schemas.microsoft.com/office/drawing/2014/main" id="{F3426A99-7318-4E2A-BAAB-57940E0D8FF4}"/>
                </a:ext>
              </a:extLst>
            </p:cNvPr>
            <p:cNvSpPr/>
            <p:nvPr/>
          </p:nvSpPr>
          <p:spPr>
            <a:xfrm>
              <a:off x="796553" y="879315"/>
              <a:ext cx="285750" cy="566928"/>
            </a:xfrm>
            <a:custGeom>
              <a:avLst/>
              <a:gdLst>
                <a:gd name="connsiteX0" fmla="*/ 285750 w 285750"/>
                <a:gd name="connsiteY0" fmla="*/ 566928 h 566928"/>
                <a:gd name="connsiteX1" fmla="*/ 285750 w 285750"/>
                <a:gd name="connsiteY1" fmla="*/ 281178 h 566928"/>
                <a:gd name="connsiteX2" fmla="*/ 122730 w 285750"/>
                <a:gd name="connsiteY2" fmla="*/ 281178 h 566928"/>
                <a:gd name="connsiteX3" fmla="*/ 285750 w 285750"/>
                <a:gd name="connsiteY3" fmla="*/ 122587 h 566928"/>
                <a:gd name="connsiteX4" fmla="*/ 285750 w 285750"/>
                <a:gd name="connsiteY4" fmla="*/ 0 h 566928"/>
                <a:gd name="connsiteX5" fmla="*/ 0 w 285750"/>
                <a:gd name="connsiteY5" fmla="*/ 281178 h 566928"/>
                <a:gd name="connsiteX6" fmla="*/ 0 w 285750"/>
                <a:gd name="connsiteY6" fmla="*/ 281178 h 566928"/>
                <a:gd name="connsiteX7" fmla="*/ 0 w 285750"/>
                <a:gd name="connsiteY7" fmla="*/ 566928 h 56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0" h="566928">
                  <a:moveTo>
                    <a:pt x="285750" y="566928"/>
                  </a:moveTo>
                  <a:lnTo>
                    <a:pt x="285750" y="281178"/>
                  </a:lnTo>
                  <a:lnTo>
                    <a:pt x="122730" y="281178"/>
                  </a:lnTo>
                  <a:cubicBezTo>
                    <a:pt x="125204" y="192911"/>
                    <a:pt x="197449" y="122630"/>
                    <a:pt x="285750" y="122587"/>
                  </a:cubicBezTo>
                  <a:lnTo>
                    <a:pt x="285750" y="0"/>
                  </a:lnTo>
                  <a:cubicBezTo>
                    <a:pt x="129703" y="-20"/>
                    <a:pt x="2497" y="125151"/>
                    <a:pt x="0" y="281178"/>
                  </a:cubicBezTo>
                  <a:lnTo>
                    <a:pt x="0" y="281178"/>
                  </a:lnTo>
                  <a:lnTo>
                    <a:pt x="0" y="566928"/>
                  </a:lnTo>
                  <a:close/>
                </a:path>
              </a:pathLst>
            </a:custGeom>
            <a:grpFill/>
            <a:ln w="22225">
              <a:solidFill>
                <a:schemeClr val="bg1"/>
              </a:solidFill>
              <a:miter lim="800000"/>
            </a:ln>
            <a:effectLst>
              <a:outerShdw blurRad="76200" algn="ctr" rotWithShape="0">
                <a:prstClr val="black">
                  <a:alpha val="77000"/>
                </a:prstClr>
              </a:outerShdw>
            </a:effectLst>
            <a:scene3d>
              <a:camera prst="orthographicFront"/>
              <a:lightRig rig="brightRoom" dir="t"/>
            </a:scene3d>
            <a:sp3d contourW="25400" prstMaterial="metal">
              <a:contourClr>
                <a:schemeClr val="bg1"/>
              </a:contourClr>
            </a:sp3d>
          </p:spPr>
          <p:txBody>
            <a:bodyPr rot="0" spcFirstLastPara="0" vertOverflow="overflow" horzOverflow="overflow" vert="horz" wrap="square" lIns="91440" tIns="45720" rIns="91440" bIns="1828800" numCol="1" spcCol="0" rtlCol="0" fromWordArt="0" anchor="ctr" anchorCtr="0" forceAA="0" compatLnSpc="1">
              <a:prstTxWarp prst="textNoShape">
                <a:avLst/>
              </a:prstTxWarp>
              <a:normAutofit fontScale="25000" lnSpcReduction="20000"/>
            </a:bodyPr>
            <a:lstStyle/>
            <a:p>
              <a:pPr marL="320040" lvl="0" indent="-320040">
                <a:lnSpc>
                  <a:spcPct val="110000"/>
                </a:lnSpc>
                <a:spcBef>
                  <a:spcPts val="1800"/>
                </a:spcBef>
                <a:buClr>
                  <a:schemeClr val="accent2"/>
                </a:buClr>
                <a:buSzPct val="90000"/>
                <a:buFont typeface="Wingdings 2" panose="05020102010507070707" pitchFamily="18" charset="2"/>
                <a:buChar char=""/>
              </a:pPr>
              <a:endParaRPr lang="en-US" sz="2100">
                <a:solidFill>
                  <a:schemeClr val="tx2"/>
                </a:solidFill>
              </a:endParaRPr>
            </a:p>
          </p:txBody>
        </p:sp>
        <p:sp>
          <p:nvSpPr>
            <p:cNvPr id="30" name="Freeform: Shape 29">
              <a:extLst>
                <a:ext uri="{FF2B5EF4-FFF2-40B4-BE49-F238E27FC236}">
                  <a16:creationId xmlns:a16="http://schemas.microsoft.com/office/drawing/2014/main" id="{96BA022E-54A7-43FC-A992-977CF75C27CD}"/>
                </a:ext>
              </a:extLst>
            </p:cNvPr>
            <p:cNvSpPr/>
            <p:nvPr/>
          </p:nvSpPr>
          <p:spPr>
            <a:xfrm>
              <a:off x="367928" y="879315"/>
              <a:ext cx="285750" cy="566928"/>
            </a:xfrm>
            <a:custGeom>
              <a:avLst/>
              <a:gdLst>
                <a:gd name="connsiteX0" fmla="*/ 285750 w 285750"/>
                <a:gd name="connsiteY0" fmla="*/ 566928 h 566928"/>
                <a:gd name="connsiteX1" fmla="*/ 285750 w 285750"/>
                <a:gd name="connsiteY1" fmla="*/ 281178 h 566928"/>
                <a:gd name="connsiteX2" fmla="*/ 122730 w 285750"/>
                <a:gd name="connsiteY2" fmla="*/ 281178 h 566928"/>
                <a:gd name="connsiteX3" fmla="*/ 285750 w 285750"/>
                <a:gd name="connsiteY3" fmla="*/ 122587 h 566928"/>
                <a:gd name="connsiteX4" fmla="*/ 285750 w 285750"/>
                <a:gd name="connsiteY4" fmla="*/ 0 h 566928"/>
                <a:gd name="connsiteX5" fmla="*/ 0 w 285750"/>
                <a:gd name="connsiteY5" fmla="*/ 281178 h 566928"/>
                <a:gd name="connsiteX6" fmla="*/ 0 w 285750"/>
                <a:gd name="connsiteY6" fmla="*/ 281178 h 566928"/>
                <a:gd name="connsiteX7" fmla="*/ 0 w 285750"/>
                <a:gd name="connsiteY7" fmla="*/ 566928 h 56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0" h="566928">
                  <a:moveTo>
                    <a:pt x="285750" y="566928"/>
                  </a:moveTo>
                  <a:lnTo>
                    <a:pt x="285750" y="281178"/>
                  </a:lnTo>
                  <a:lnTo>
                    <a:pt x="122730" y="281178"/>
                  </a:lnTo>
                  <a:cubicBezTo>
                    <a:pt x="125204" y="192911"/>
                    <a:pt x="197449" y="122630"/>
                    <a:pt x="285750" y="122587"/>
                  </a:cubicBezTo>
                  <a:lnTo>
                    <a:pt x="285750" y="0"/>
                  </a:lnTo>
                  <a:cubicBezTo>
                    <a:pt x="129703" y="-20"/>
                    <a:pt x="2497" y="125151"/>
                    <a:pt x="0" y="281178"/>
                  </a:cubicBezTo>
                  <a:lnTo>
                    <a:pt x="0" y="281178"/>
                  </a:lnTo>
                  <a:lnTo>
                    <a:pt x="0" y="566928"/>
                  </a:lnTo>
                  <a:close/>
                </a:path>
              </a:pathLst>
            </a:custGeom>
            <a:grpFill/>
            <a:ln w="22225">
              <a:solidFill>
                <a:schemeClr val="bg1"/>
              </a:solidFill>
              <a:miter lim="800000"/>
            </a:ln>
            <a:effectLst>
              <a:outerShdw blurRad="76200" algn="ctr" rotWithShape="0">
                <a:prstClr val="black">
                  <a:alpha val="77000"/>
                </a:prstClr>
              </a:outerShdw>
            </a:effectLst>
            <a:scene3d>
              <a:camera prst="orthographicFront"/>
              <a:lightRig rig="brightRoom" dir="t"/>
            </a:scene3d>
            <a:sp3d contourW="25400" prstMaterial="metal">
              <a:contourClr>
                <a:schemeClr val="bg1"/>
              </a:contourClr>
            </a:sp3d>
          </p:spPr>
          <p:txBody>
            <a:bodyPr rot="0" spcFirstLastPara="0" vertOverflow="overflow" horzOverflow="overflow" vert="horz" wrap="square" lIns="91440" tIns="45720" rIns="91440" bIns="1828800" numCol="1" spcCol="0" rtlCol="0" fromWordArt="0" anchor="ctr" anchorCtr="0" forceAA="0" compatLnSpc="1">
              <a:prstTxWarp prst="textNoShape">
                <a:avLst/>
              </a:prstTxWarp>
              <a:normAutofit fontScale="25000" lnSpcReduction="20000"/>
            </a:bodyPr>
            <a:lstStyle/>
            <a:p>
              <a:pPr marL="320040" lvl="0" indent="-320040">
                <a:lnSpc>
                  <a:spcPct val="110000"/>
                </a:lnSpc>
                <a:spcBef>
                  <a:spcPts val="1800"/>
                </a:spcBef>
                <a:buClr>
                  <a:schemeClr val="accent2"/>
                </a:buClr>
                <a:buSzPct val="90000"/>
                <a:buFont typeface="Wingdings 2" panose="05020102010507070707" pitchFamily="18" charset="2"/>
                <a:buChar char=""/>
              </a:pPr>
              <a:endParaRPr lang="en-US" sz="2100">
                <a:solidFill>
                  <a:schemeClr val="tx2"/>
                </a:solidFill>
              </a:endParaRPr>
            </a:p>
          </p:txBody>
        </p:sp>
      </p:grpSp>
      <p:sp>
        <p:nvSpPr>
          <p:cNvPr id="2" name="Title 1">
            <a:extLst>
              <a:ext uri="{FF2B5EF4-FFF2-40B4-BE49-F238E27FC236}">
                <a16:creationId xmlns:a16="http://schemas.microsoft.com/office/drawing/2014/main" id="{69A2246F-1EAB-4B0D-A89B-B5FA788894BA}"/>
              </a:ext>
            </a:extLst>
          </p:cNvPr>
          <p:cNvSpPr>
            <a:spLocks noGrp="1"/>
          </p:cNvSpPr>
          <p:nvPr>
            <p:ph type="title" hasCustomPrompt="1"/>
          </p:nvPr>
        </p:nvSpPr>
        <p:spPr>
          <a:xfrm>
            <a:off x="1066800" y="624114"/>
            <a:ext cx="10058400" cy="3912378"/>
          </a:xfrm>
        </p:spPr>
        <p:txBody>
          <a:bodyPr anchor="ctr">
            <a:normAutofit/>
          </a:bodyPr>
          <a:lstStyle>
            <a:lvl1pPr>
              <a:lnSpc>
                <a:spcPct val="120000"/>
              </a:lnSpc>
              <a:defRPr sz="4400" cap="none" baseline="0">
                <a:solidFill>
                  <a:schemeClr val="accent1"/>
                </a:solidFill>
              </a:defRPr>
            </a:lvl1pPr>
          </a:lstStyle>
          <a:p>
            <a:r>
              <a:rPr lang="en-US"/>
              <a:t>Click to add quote body.</a:t>
            </a:r>
          </a:p>
        </p:txBody>
      </p:sp>
      <p:grpSp>
        <p:nvGrpSpPr>
          <p:cNvPr id="25" name="Graphic 18" descr="Closed quotation mark">
            <a:extLst>
              <a:ext uri="{FF2B5EF4-FFF2-40B4-BE49-F238E27FC236}">
                <a16:creationId xmlns:a16="http://schemas.microsoft.com/office/drawing/2014/main" id="{D7447B18-0B69-4395-AA0C-DF84F305463D}"/>
              </a:ext>
            </a:extLst>
          </p:cNvPr>
          <p:cNvGrpSpPr/>
          <p:nvPr/>
        </p:nvGrpSpPr>
        <p:grpSpPr>
          <a:xfrm>
            <a:off x="10997230" y="2819400"/>
            <a:ext cx="1371600" cy="1371600"/>
            <a:chOff x="11206780" y="2971800"/>
            <a:chExt cx="1371600" cy="1371600"/>
          </a:xfrm>
          <a:gradFill flip="none" rotWithShape="1">
            <a:gsLst>
              <a:gs pos="0">
                <a:schemeClr val="accent1"/>
              </a:gs>
              <a:gs pos="48000">
                <a:schemeClr val="tx2"/>
              </a:gs>
              <a:gs pos="52000">
                <a:schemeClr val="accent1"/>
              </a:gs>
              <a:gs pos="100000">
                <a:schemeClr val="tx2"/>
              </a:gs>
            </a:gsLst>
            <a:lin ang="2700000" scaled="1"/>
            <a:tileRect/>
          </a:gradFill>
        </p:grpSpPr>
        <p:sp>
          <p:nvSpPr>
            <p:cNvPr id="26" name="Freeform: Shape 25">
              <a:extLst>
                <a:ext uri="{FF2B5EF4-FFF2-40B4-BE49-F238E27FC236}">
                  <a16:creationId xmlns:a16="http://schemas.microsoft.com/office/drawing/2014/main" id="{04E772C2-7576-4C1D-AD1D-A44021843E81}"/>
                </a:ext>
              </a:extLst>
            </p:cNvPr>
            <p:cNvSpPr/>
            <p:nvPr/>
          </p:nvSpPr>
          <p:spPr>
            <a:xfrm>
              <a:off x="11535392" y="3386137"/>
              <a:ext cx="285750" cy="566928"/>
            </a:xfrm>
            <a:custGeom>
              <a:avLst/>
              <a:gdLst>
                <a:gd name="connsiteX0" fmla="*/ 0 w 285750"/>
                <a:gd name="connsiteY0" fmla="*/ 0 h 566928"/>
                <a:gd name="connsiteX1" fmla="*/ 0 w 285750"/>
                <a:gd name="connsiteY1" fmla="*/ 285750 h 566928"/>
                <a:gd name="connsiteX2" fmla="*/ 163020 w 285750"/>
                <a:gd name="connsiteY2" fmla="*/ 285750 h 566928"/>
                <a:gd name="connsiteX3" fmla="*/ 0 w 285750"/>
                <a:gd name="connsiteY3" fmla="*/ 444341 h 566928"/>
                <a:gd name="connsiteX4" fmla="*/ 0 w 285750"/>
                <a:gd name="connsiteY4" fmla="*/ 566928 h 566928"/>
                <a:gd name="connsiteX5" fmla="*/ 285750 w 285750"/>
                <a:gd name="connsiteY5" fmla="*/ 285750 h 566928"/>
                <a:gd name="connsiteX6" fmla="*/ 285750 w 285750"/>
                <a:gd name="connsiteY6" fmla="*/ 285750 h 566928"/>
                <a:gd name="connsiteX7" fmla="*/ 285750 w 285750"/>
                <a:gd name="connsiteY7" fmla="*/ 0 h 56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0" h="566928">
                  <a:moveTo>
                    <a:pt x="0" y="0"/>
                  </a:moveTo>
                  <a:lnTo>
                    <a:pt x="0" y="285750"/>
                  </a:lnTo>
                  <a:lnTo>
                    <a:pt x="163020" y="285750"/>
                  </a:lnTo>
                  <a:cubicBezTo>
                    <a:pt x="160546" y="374017"/>
                    <a:pt x="88301" y="444298"/>
                    <a:pt x="0" y="444341"/>
                  </a:cubicBezTo>
                  <a:lnTo>
                    <a:pt x="0" y="566928"/>
                  </a:lnTo>
                  <a:cubicBezTo>
                    <a:pt x="156047" y="566948"/>
                    <a:pt x="283253" y="441777"/>
                    <a:pt x="285750" y="285750"/>
                  </a:cubicBezTo>
                  <a:lnTo>
                    <a:pt x="285750" y="285750"/>
                  </a:lnTo>
                  <a:lnTo>
                    <a:pt x="285750" y="0"/>
                  </a:lnTo>
                  <a:close/>
                </a:path>
              </a:pathLst>
            </a:custGeom>
            <a:grpFill/>
            <a:ln w="22225">
              <a:solidFill>
                <a:schemeClr val="bg1"/>
              </a:solidFill>
              <a:miter lim="800000"/>
            </a:ln>
            <a:effectLst>
              <a:outerShdw blurRad="76200" algn="ctr" rotWithShape="0">
                <a:prstClr val="black">
                  <a:alpha val="77000"/>
                </a:prstClr>
              </a:outerShdw>
            </a:effectLst>
            <a:scene3d>
              <a:camera prst="orthographicFront"/>
              <a:lightRig rig="brightRoom" dir="t"/>
            </a:scene3d>
            <a:sp3d contourW="25400" prstMaterial="metal">
              <a:contourClr>
                <a:schemeClr val="bg1"/>
              </a:contourClr>
            </a:sp3d>
          </p:spPr>
          <p:txBody>
            <a:bodyPr rot="0" spcFirstLastPara="0" vertOverflow="overflow" horzOverflow="overflow" vert="horz" wrap="square" lIns="91440" tIns="45720" rIns="91440" bIns="1828800" numCol="1" spcCol="0" rtlCol="0" fromWordArt="0" anchor="ctr" anchorCtr="0" forceAA="0" compatLnSpc="1">
              <a:prstTxWarp prst="textNoShape">
                <a:avLst/>
              </a:prstTxWarp>
              <a:normAutofit fontScale="25000" lnSpcReduction="20000"/>
            </a:bodyPr>
            <a:lstStyle/>
            <a:p>
              <a:pPr marL="320040" lvl="0" indent="-320040">
                <a:lnSpc>
                  <a:spcPct val="110000"/>
                </a:lnSpc>
                <a:spcBef>
                  <a:spcPts val="1800"/>
                </a:spcBef>
                <a:buClr>
                  <a:schemeClr val="accent2"/>
                </a:buClr>
                <a:buSzPct val="90000"/>
                <a:buFont typeface="Wingdings 2" panose="05020102010507070707" pitchFamily="18" charset="2"/>
                <a:buChar char=""/>
              </a:pPr>
              <a:endParaRPr lang="en-US" sz="2100">
                <a:solidFill>
                  <a:schemeClr val="tx2"/>
                </a:solidFill>
              </a:endParaRPr>
            </a:p>
          </p:txBody>
        </p:sp>
        <p:sp>
          <p:nvSpPr>
            <p:cNvPr id="27" name="Freeform: Shape 26">
              <a:extLst>
                <a:ext uri="{FF2B5EF4-FFF2-40B4-BE49-F238E27FC236}">
                  <a16:creationId xmlns:a16="http://schemas.microsoft.com/office/drawing/2014/main" id="{7D689ADE-C4B0-4055-A915-E61898839812}"/>
                </a:ext>
              </a:extLst>
            </p:cNvPr>
            <p:cNvSpPr/>
            <p:nvPr/>
          </p:nvSpPr>
          <p:spPr>
            <a:xfrm>
              <a:off x="11964017" y="3386137"/>
              <a:ext cx="285750" cy="566928"/>
            </a:xfrm>
            <a:custGeom>
              <a:avLst/>
              <a:gdLst>
                <a:gd name="connsiteX0" fmla="*/ 0 w 285750"/>
                <a:gd name="connsiteY0" fmla="*/ 0 h 566928"/>
                <a:gd name="connsiteX1" fmla="*/ 0 w 285750"/>
                <a:gd name="connsiteY1" fmla="*/ 285750 h 566928"/>
                <a:gd name="connsiteX2" fmla="*/ 163020 w 285750"/>
                <a:gd name="connsiteY2" fmla="*/ 285750 h 566928"/>
                <a:gd name="connsiteX3" fmla="*/ 0 w 285750"/>
                <a:gd name="connsiteY3" fmla="*/ 444341 h 566928"/>
                <a:gd name="connsiteX4" fmla="*/ 0 w 285750"/>
                <a:gd name="connsiteY4" fmla="*/ 566928 h 566928"/>
                <a:gd name="connsiteX5" fmla="*/ 285750 w 285750"/>
                <a:gd name="connsiteY5" fmla="*/ 285750 h 566928"/>
                <a:gd name="connsiteX6" fmla="*/ 285750 w 285750"/>
                <a:gd name="connsiteY6" fmla="*/ 285750 h 566928"/>
                <a:gd name="connsiteX7" fmla="*/ 285750 w 285750"/>
                <a:gd name="connsiteY7" fmla="*/ 0 h 566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750" h="566928">
                  <a:moveTo>
                    <a:pt x="0" y="0"/>
                  </a:moveTo>
                  <a:lnTo>
                    <a:pt x="0" y="285750"/>
                  </a:lnTo>
                  <a:lnTo>
                    <a:pt x="163020" y="285750"/>
                  </a:lnTo>
                  <a:cubicBezTo>
                    <a:pt x="160546" y="374017"/>
                    <a:pt x="88301" y="444298"/>
                    <a:pt x="0" y="444341"/>
                  </a:cubicBezTo>
                  <a:lnTo>
                    <a:pt x="0" y="566928"/>
                  </a:lnTo>
                  <a:cubicBezTo>
                    <a:pt x="156047" y="566948"/>
                    <a:pt x="283253" y="441777"/>
                    <a:pt x="285750" y="285750"/>
                  </a:cubicBezTo>
                  <a:lnTo>
                    <a:pt x="285750" y="285750"/>
                  </a:lnTo>
                  <a:lnTo>
                    <a:pt x="285750" y="0"/>
                  </a:lnTo>
                  <a:close/>
                </a:path>
              </a:pathLst>
            </a:custGeom>
            <a:grpFill/>
            <a:ln w="22225">
              <a:solidFill>
                <a:schemeClr val="bg1"/>
              </a:solidFill>
              <a:miter lim="800000"/>
            </a:ln>
            <a:effectLst>
              <a:outerShdw blurRad="76200" algn="ctr" rotWithShape="0">
                <a:prstClr val="black">
                  <a:alpha val="77000"/>
                </a:prstClr>
              </a:outerShdw>
            </a:effectLst>
            <a:scene3d>
              <a:camera prst="orthographicFront"/>
              <a:lightRig rig="brightRoom" dir="t"/>
            </a:scene3d>
            <a:sp3d contourW="25400" prstMaterial="metal">
              <a:contourClr>
                <a:schemeClr val="bg1"/>
              </a:contourClr>
            </a:sp3d>
          </p:spPr>
          <p:txBody>
            <a:bodyPr rot="0" spcFirstLastPara="0" vertOverflow="overflow" horzOverflow="overflow" vert="horz" wrap="square" lIns="91440" tIns="45720" rIns="91440" bIns="1828800" numCol="1" spcCol="0" rtlCol="0" fromWordArt="0" anchor="ctr" anchorCtr="0" forceAA="0" compatLnSpc="1">
              <a:prstTxWarp prst="textNoShape">
                <a:avLst/>
              </a:prstTxWarp>
              <a:normAutofit fontScale="25000" lnSpcReduction="20000"/>
            </a:bodyPr>
            <a:lstStyle/>
            <a:p>
              <a:pPr marL="320040" lvl="0" indent="-320040">
                <a:lnSpc>
                  <a:spcPct val="110000"/>
                </a:lnSpc>
                <a:spcBef>
                  <a:spcPts val="1800"/>
                </a:spcBef>
                <a:buClr>
                  <a:schemeClr val="accent2"/>
                </a:buClr>
                <a:buSzPct val="90000"/>
                <a:buFont typeface="Wingdings 2" panose="05020102010507070707" pitchFamily="18" charset="2"/>
                <a:buChar char=""/>
              </a:pPr>
              <a:endParaRPr lang="en-US" sz="2100">
                <a:solidFill>
                  <a:schemeClr val="tx2"/>
                </a:solidFill>
              </a:endParaRPr>
            </a:p>
          </p:txBody>
        </p:sp>
      </p:grpSp>
      <p:sp>
        <p:nvSpPr>
          <p:cNvPr id="34" name="Text Placeholder 33">
            <a:extLst>
              <a:ext uri="{FF2B5EF4-FFF2-40B4-BE49-F238E27FC236}">
                <a16:creationId xmlns:a16="http://schemas.microsoft.com/office/drawing/2014/main" id="{CE3CB872-A71F-4581-8EAC-82CAC7E82E01}"/>
              </a:ext>
            </a:extLst>
          </p:cNvPr>
          <p:cNvSpPr>
            <a:spLocks noGrp="1"/>
          </p:cNvSpPr>
          <p:nvPr>
            <p:ph type="body" sz="quarter" idx="13" hasCustomPrompt="1"/>
          </p:nvPr>
        </p:nvSpPr>
        <p:spPr>
          <a:xfrm>
            <a:off x="1066800" y="4731908"/>
            <a:ext cx="10058400" cy="1295759"/>
          </a:xfrm>
        </p:spPr>
        <p:txBody>
          <a:bodyPr anchor="ctr"/>
          <a:lstStyle>
            <a:lvl1pPr marL="457200" indent="-457200" algn="r">
              <a:lnSpc>
                <a:spcPct val="112000"/>
              </a:lnSpc>
              <a:buClr>
                <a:schemeClr val="accent3"/>
              </a:buClr>
              <a:defRPr sz="3200">
                <a:solidFill>
                  <a:schemeClr val="tx2"/>
                </a:solidFill>
                <a:latin typeface="+mj-lt"/>
              </a:defRPr>
            </a:lvl1pPr>
            <a:lvl2pPr marL="411480" indent="0" algn="r">
              <a:lnSpc>
                <a:spcPct val="112000"/>
              </a:lnSpc>
              <a:buNone/>
              <a:defRPr i="1">
                <a:solidFill>
                  <a:schemeClr val="accent2"/>
                </a:solidFill>
              </a:defRPr>
            </a:lvl2pPr>
            <a:lvl3pPr marL="914400" indent="0" algn="r">
              <a:buNone/>
              <a:defRPr/>
            </a:lvl3pPr>
            <a:lvl4pPr algn="r">
              <a:defRPr/>
            </a:lvl4pPr>
            <a:lvl5pPr algn="r">
              <a:defRPr/>
            </a:lvl5pPr>
          </a:lstStyle>
          <a:p>
            <a:pPr lvl="0"/>
            <a:r>
              <a:rPr lang="en-US"/>
              <a:t>FirstName LastName</a:t>
            </a:r>
          </a:p>
          <a:p>
            <a:pPr lvl="1"/>
            <a:r>
              <a:rPr lang="en-US"/>
              <a:t>Additional info if applicable, delete this line otherwise.</a:t>
            </a:r>
          </a:p>
        </p:txBody>
      </p:sp>
      <p:sp>
        <p:nvSpPr>
          <p:cNvPr id="5" name="Footer Placeholder 4">
            <a:extLst>
              <a:ext uri="{FF2B5EF4-FFF2-40B4-BE49-F238E27FC236}">
                <a16:creationId xmlns:a16="http://schemas.microsoft.com/office/drawing/2014/main" id="{66D64595-187E-45A2-B478-8EA7E0C970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01C6A-2F25-4828-8D9E-F79A77CF9028}"/>
              </a:ext>
            </a:extLst>
          </p:cNvPr>
          <p:cNvSpPr>
            <a:spLocks noGrp="1"/>
          </p:cNvSpPr>
          <p:nvPr>
            <p:ph type="sldNum" sz="quarter" idx="12"/>
          </p:nvPr>
        </p:nvSpPr>
        <p:spPr/>
        <p:txBody>
          <a:bodyPr/>
          <a:lstStyle/>
          <a:p>
            <a:fld id="{F287C6A1-83D9-4443-9828-ED9E35FC50D4}" type="slidenum">
              <a:rPr lang="en-US" smtClean="0"/>
              <a:t>‹#›</a:t>
            </a:fld>
            <a:endParaRPr lang="en-US"/>
          </a:p>
        </p:txBody>
      </p:sp>
    </p:spTree>
    <p:extLst>
      <p:ext uri="{BB962C8B-B14F-4D97-AF65-F5344CB8AC3E}">
        <p14:creationId xmlns:p14="http://schemas.microsoft.com/office/powerpoint/2010/main" val="29117639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246CE45-2FCB-4C3C-B3CF-0BDF600119C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29233" y="591376"/>
            <a:ext cx="5557260" cy="2445738"/>
          </a:xfrm>
          <a:prstGeom prst="rect">
            <a:avLst/>
          </a:prstGeom>
        </p:spPr>
      </p:pic>
      <p:sp>
        <p:nvSpPr>
          <p:cNvPr id="8" name="Presenter Pic 1">
            <a:extLst>
              <a:ext uri="{FF2B5EF4-FFF2-40B4-BE49-F238E27FC236}">
                <a16:creationId xmlns:a16="http://schemas.microsoft.com/office/drawing/2014/main" id="{78494A22-D2C3-4DEF-A40B-DE7023FA8EA9}"/>
              </a:ext>
              <a:ext uri="{C183D7F6-B498-43B3-948B-1728B52AA6E4}">
                <adec:decorative xmlns:adec="http://schemas.microsoft.com/office/drawing/2017/decorative" val="1"/>
              </a:ext>
            </a:extLst>
          </p:cNvPr>
          <p:cNvSpPr>
            <a:spLocks noGrp="1" noChangeAspect="1"/>
          </p:cNvSpPr>
          <p:nvPr>
            <p:ph type="pic" sz="quarter" idx="13"/>
          </p:nvPr>
        </p:nvSpPr>
        <p:spPr>
          <a:xfrm>
            <a:off x="975913" y="2622176"/>
            <a:ext cx="1371600" cy="1613648"/>
          </a:xfrm>
          <a:prstGeom prst="snip1Rect">
            <a:avLst/>
          </a:prstGeom>
          <a:solidFill>
            <a:schemeClr val="bg1"/>
          </a:solidFill>
          <a:ln w="98425">
            <a:gradFill flip="none" rotWithShape="1">
              <a:gsLst>
                <a:gs pos="0">
                  <a:schemeClr val="accent1"/>
                </a:gs>
                <a:gs pos="48000">
                  <a:schemeClr val="tx2"/>
                </a:gs>
                <a:gs pos="52000">
                  <a:schemeClr val="accent1"/>
                </a:gs>
                <a:gs pos="100000">
                  <a:schemeClr val="tx2"/>
                </a:gs>
              </a:gsLst>
              <a:path path="rect">
                <a:fillToRect l="100000" t="100000"/>
              </a:path>
              <a:tileRect r="-100000" b="-100000"/>
            </a:gradFill>
            <a:miter lim="800000"/>
          </a:ln>
          <a:effectLst>
            <a:outerShdw blurRad="127000" algn="ctr" rotWithShape="0">
              <a:prstClr val="black">
                <a:alpha val="25000"/>
              </a:prstClr>
            </a:outerShdw>
          </a:effectLst>
          <a:scene3d>
            <a:camera prst="orthographicFront"/>
            <a:lightRig rig="brightRoom" dir="t"/>
          </a:scene3d>
          <a:sp3d contourW="25400" prstMaterial="metal">
            <a:contourClr>
              <a:schemeClr val="bg1"/>
            </a:contourClr>
          </a:sp3d>
        </p:spPr>
        <p:txBody>
          <a:bodyPr vert="horz" lIns="0" tIns="640080" rIns="0" bIns="1737360" rtlCol="0" anchor="ctr">
            <a:noAutofit/>
          </a:bodyPr>
          <a:lstStyle>
            <a:lvl1pPr marL="182880" indent="-182880">
              <a:defRPr lang="en-US" sz="1400"/>
            </a:lvl1pPr>
          </a:lstStyle>
          <a:p>
            <a:pPr lvl="0">
              <a:lnSpc>
                <a:spcPct val="110000"/>
              </a:lnSpc>
            </a:pPr>
            <a:r>
              <a:rPr lang="en-US"/>
              <a:t>Click icon to add picture</a:t>
            </a:r>
          </a:p>
        </p:txBody>
      </p:sp>
      <p:sp>
        <p:nvSpPr>
          <p:cNvPr id="9" name="Info block 1">
            <a:extLst>
              <a:ext uri="{FF2B5EF4-FFF2-40B4-BE49-F238E27FC236}">
                <a16:creationId xmlns:a16="http://schemas.microsoft.com/office/drawing/2014/main" id="{677808FD-E790-4507-A715-C9A32760060B}"/>
              </a:ext>
            </a:extLst>
          </p:cNvPr>
          <p:cNvSpPr>
            <a:spLocks noGrp="1"/>
          </p:cNvSpPr>
          <p:nvPr>
            <p:ph type="body" sz="quarter" idx="14" hasCustomPrompt="1"/>
          </p:nvPr>
        </p:nvSpPr>
        <p:spPr>
          <a:xfrm>
            <a:off x="290113" y="4362520"/>
            <a:ext cx="2743200" cy="1828800"/>
          </a:xfrm>
        </p:spPr>
        <p:txBody>
          <a:bodyPr anchor="ctr">
            <a:noAutofit/>
          </a:bodyPr>
          <a:lstStyle>
            <a:lvl1pPr marL="0" indent="0">
              <a:spcAft>
                <a:spcPts val="600"/>
              </a:spcAft>
              <a:buFont typeface="Wingdings 2" panose="05020102010507070707" pitchFamily="18" charset="2"/>
              <a:buNone/>
              <a:defRPr sz="1800" b="1" cap="none" baseline="0">
                <a:solidFill>
                  <a:schemeClr val="accent2"/>
                </a:solidFill>
                <a:effectLst/>
              </a:defRPr>
            </a:lvl1pPr>
            <a:lvl2pPr marL="182880" indent="0">
              <a:spcBef>
                <a:spcPts val="0"/>
              </a:spcBef>
              <a:spcAft>
                <a:spcPts val="600"/>
              </a:spcAft>
              <a:buFontTx/>
              <a:buNone/>
              <a:defRPr sz="1800" i="1">
                <a:solidFill>
                  <a:schemeClr val="accent1"/>
                </a:solidFill>
              </a:defRPr>
            </a:lvl2pPr>
            <a:lvl3pPr marL="182880" indent="0">
              <a:spcBef>
                <a:spcPts val="0"/>
              </a:spcBef>
              <a:spcAft>
                <a:spcPts val="600"/>
              </a:spcAft>
              <a:buFontTx/>
              <a:buNone/>
              <a:defRPr sz="1800" b="0">
                <a:solidFill>
                  <a:schemeClr val="tx2"/>
                </a:solidFill>
                <a:latin typeface="+mj-lt"/>
              </a:defRPr>
            </a:lvl3pPr>
            <a:lvl4pPr marL="548640" indent="-365760">
              <a:buClr>
                <a:schemeClr val="accent5">
                  <a:lumMod val="75000"/>
                </a:schemeClr>
              </a:buClr>
              <a:buFont typeface="Wingdings" panose="05000000000000000000" pitchFamily="2" charset="2"/>
              <a:buChar char=""/>
              <a:defRPr sz="1600">
                <a:solidFill>
                  <a:schemeClr val="accent5"/>
                </a:solidFill>
              </a:defRPr>
            </a:lvl4pPr>
            <a:lvl5pPr marL="548640" indent="-365760">
              <a:buClr>
                <a:schemeClr val="accent2"/>
              </a:buClr>
              <a:buSzPct val="120000"/>
              <a:buFont typeface="Wingdings" panose="05000000000000000000" pitchFamily="2" charset="2"/>
              <a:buChar char=""/>
              <a:defRPr sz="1600">
                <a:solidFill>
                  <a:schemeClr val="accent3">
                    <a:lumMod val="50000"/>
                  </a:schemeClr>
                </a:solidFill>
              </a:defRPr>
            </a:lvl5pPr>
          </a:lstStyle>
          <a:p>
            <a:pPr lvl="0"/>
            <a:r>
              <a:rPr lang="en-US"/>
              <a:t>FirstName LastName</a:t>
            </a:r>
          </a:p>
          <a:p>
            <a:pPr lvl="1"/>
            <a:r>
              <a:rPr lang="en-US"/>
              <a:t>Occupation / Job Title</a:t>
            </a:r>
          </a:p>
          <a:p>
            <a:pPr lvl="2"/>
            <a:r>
              <a:rPr lang="en-US"/>
              <a:t>Organization</a:t>
            </a:r>
          </a:p>
          <a:p>
            <a:pPr lvl="3"/>
            <a:r>
              <a:rPr lang="en-US"/>
              <a:t>f-lastname@mail.com</a:t>
            </a:r>
          </a:p>
          <a:p>
            <a:pPr lvl="4"/>
            <a:r>
              <a:rPr lang="en-US"/>
              <a:t>(555) 555-1234</a:t>
            </a:r>
          </a:p>
        </p:txBody>
      </p:sp>
      <p:sp>
        <p:nvSpPr>
          <p:cNvPr id="5" name="Footer Placeholder 4">
            <a:extLst>
              <a:ext uri="{FF2B5EF4-FFF2-40B4-BE49-F238E27FC236}">
                <a16:creationId xmlns:a16="http://schemas.microsoft.com/office/drawing/2014/main" id="{66D64595-187E-45A2-B478-8EA7E0C97015}"/>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01C6A-2F25-4828-8D9E-F79A77CF9028}"/>
              </a:ext>
            </a:extLst>
          </p:cNvPr>
          <p:cNvSpPr>
            <a:spLocks noGrp="1"/>
          </p:cNvSpPr>
          <p:nvPr>
            <p:ph type="sldNum" sz="quarter" idx="12"/>
          </p:nvPr>
        </p:nvSpPr>
        <p:spPr/>
        <p:txBody>
          <a:bodyPr/>
          <a:lstStyle/>
          <a:p>
            <a:fld id="{F287C6A1-83D9-4443-9828-ED9E35FC50D4}" type="slidenum">
              <a:rPr lang="en-US" smtClean="0"/>
              <a:t>‹#›</a:t>
            </a:fld>
            <a:endParaRPr lang="en-US"/>
          </a:p>
        </p:txBody>
      </p:sp>
      <p:sp>
        <p:nvSpPr>
          <p:cNvPr id="3" name="Title 2">
            <a:extLst>
              <a:ext uri="{FF2B5EF4-FFF2-40B4-BE49-F238E27FC236}">
                <a16:creationId xmlns:a16="http://schemas.microsoft.com/office/drawing/2014/main" id="{F240D99B-0416-4376-A9D2-5D914A475DF0}"/>
              </a:ext>
            </a:extLst>
          </p:cNvPr>
          <p:cNvSpPr>
            <a:spLocks noGrp="1"/>
          </p:cNvSpPr>
          <p:nvPr>
            <p:ph type="title" hasCustomPrompt="1"/>
          </p:nvPr>
        </p:nvSpPr>
        <p:spPr>
          <a:xfrm>
            <a:off x="899886" y="269207"/>
            <a:ext cx="4978400" cy="2226273"/>
          </a:xfrm>
        </p:spPr>
        <p:txBody>
          <a:bodyPr anchor="ctr">
            <a:noAutofit/>
          </a:bodyPr>
          <a:lstStyle>
            <a:lvl1pPr algn="ctr">
              <a:defRPr sz="6000"/>
            </a:lvl1pPr>
          </a:lstStyle>
          <a:p>
            <a:r>
              <a:rPr lang="en-US"/>
              <a:t>Add “Questions” Title</a:t>
            </a:r>
          </a:p>
        </p:txBody>
      </p:sp>
      <p:sp>
        <p:nvSpPr>
          <p:cNvPr id="7" name="Presenter Pic 1">
            <a:extLst>
              <a:ext uri="{FF2B5EF4-FFF2-40B4-BE49-F238E27FC236}">
                <a16:creationId xmlns:a16="http://schemas.microsoft.com/office/drawing/2014/main" id="{1CCB05CD-FF95-4068-8AC5-4E688064AC5F}"/>
              </a:ext>
              <a:ext uri="{C183D7F6-B498-43B3-948B-1728B52AA6E4}">
                <adec:decorative xmlns:adec="http://schemas.microsoft.com/office/drawing/2017/decorative" val="1"/>
              </a:ext>
            </a:extLst>
          </p:cNvPr>
          <p:cNvSpPr>
            <a:spLocks noGrp="1" noChangeAspect="1"/>
          </p:cNvSpPr>
          <p:nvPr>
            <p:ph type="pic" sz="quarter" idx="15"/>
          </p:nvPr>
        </p:nvSpPr>
        <p:spPr>
          <a:xfrm>
            <a:off x="3934459" y="2622176"/>
            <a:ext cx="1371600" cy="1613648"/>
          </a:xfrm>
          <a:prstGeom prst="snip1Rect">
            <a:avLst/>
          </a:prstGeom>
          <a:solidFill>
            <a:schemeClr val="bg1"/>
          </a:solidFill>
          <a:ln w="98425">
            <a:gradFill flip="none" rotWithShape="1">
              <a:gsLst>
                <a:gs pos="0">
                  <a:schemeClr val="accent1"/>
                </a:gs>
                <a:gs pos="48000">
                  <a:schemeClr val="tx2"/>
                </a:gs>
                <a:gs pos="52000">
                  <a:schemeClr val="accent1"/>
                </a:gs>
                <a:gs pos="100000">
                  <a:schemeClr val="tx2"/>
                </a:gs>
              </a:gsLst>
              <a:path path="rect">
                <a:fillToRect l="100000" t="100000"/>
              </a:path>
              <a:tileRect r="-100000" b="-100000"/>
            </a:gradFill>
            <a:miter lim="800000"/>
          </a:ln>
          <a:effectLst>
            <a:outerShdw blurRad="127000" algn="ctr" rotWithShape="0">
              <a:prstClr val="black">
                <a:alpha val="25000"/>
              </a:prstClr>
            </a:outerShdw>
          </a:effectLst>
          <a:scene3d>
            <a:camera prst="orthographicFront"/>
            <a:lightRig rig="brightRoom" dir="t"/>
          </a:scene3d>
          <a:sp3d contourW="25400" prstMaterial="metal">
            <a:contourClr>
              <a:schemeClr val="bg1"/>
            </a:contourClr>
          </a:sp3d>
        </p:spPr>
        <p:txBody>
          <a:bodyPr vert="horz" lIns="0" tIns="640080" rIns="0" bIns="1737360" rtlCol="0" anchor="ctr">
            <a:noAutofit/>
          </a:bodyPr>
          <a:lstStyle>
            <a:lvl1pPr marL="182880" indent="-182880">
              <a:defRPr lang="en-US" sz="1400"/>
            </a:lvl1pPr>
          </a:lstStyle>
          <a:p>
            <a:pPr lvl="0">
              <a:lnSpc>
                <a:spcPct val="110000"/>
              </a:lnSpc>
            </a:pPr>
            <a:r>
              <a:rPr lang="en-US"/>
              <a:t>Click icon to add picture</a:t>
            </a:r>
          </a:p>
        </p:txBody>
      </p:sp>
      <p:sp>
        <p:nvSpPr>
          <p:cNvPr id="10" name="Info block 1">
            <a:extLst>
              <a:ext uri="{FF2B5EF4-FFF2-40B4-BE49-F238E27FC236}">
                <a16:creationId xmlns:a16="http://schemas.microsoft.com/office/drawing/2014/main" id="{C059D254-8359-4B3A-AE95-28052E4FC408}"/>
              </a:ext>
            </a:extLst>
          </p:cNvPr>
          <p:cNvSpPr>
            <a:spLocks noGrp="1"/>
          </p:cNvSpPr>
          <p:nvPr>
            <p:ph type="body" sz="quarter" idx="16" hasCustomPrompt="1"/>
          </p:nvPr>
        </p:nvSpPr>
        <p:spPr>
          <a:xfrm>
            <a:off x="3244519" y="4362520"/>
            <a:ext cx="2743200" cy="1828800"/>
          </a:xfrm>
        </p:spPr>
        <p:txBody>
          <a:bodyPr anchor="ctr">
            <a:noAutofit/>
          </a:bodyPr>
          <a:lstStyle>
            <a:lvl1pPr marL="0" indent="0">
              <a:spcAft>
                <a:spcPts val="600"/>
              </a:spcAft>
              <a:buFont typeface="Wingdings 2" panose="05020102010507070707" pitchFamily="18" charset="2"/>
              <a:buNone/>
              <a:defRPr sz="1800" b="1" cap="none" baseline="0">
                <a:solidFill>
                  <a:schemeClr val="accent2"/>
                </a:solidFill>
                <a:effectLst/>
              </a:defRPr>
            </a:lvl1pPr>
            <a:lvl2pPr marL="182880" indent="0">
              <a:spcBef>
                <a:spcPts val="0"/>
              </a:spcBef>
              <a:spcAft>
                <a:spcPts val="600"/>
              </a:spcAft>
              <a:buFontTx/>
              <a:buNone/>
              <a:defRPr sz="1800" i="1">
                <a:solidFill>
                  <a:schemeClr val="accent1"/>
                </a:solidFill>
              </a:defRPr>
            </a:lvl2pPr>
            <a:lvl3pPr marL="182880" indent="0">
              <a:spcBef>
                <a:spcPts val="0"/>
              </a:spcBef>
              <a:spcAft>
                <a:spcPts val="600"/>
              </a:spcAft>
              <a:buFontTx/>
              <a:buNone/>
              <a:defRPr sz="1800" b="0">
                <a:solidFill>
                  <a:schemeClr val="tx2"/>
                </a:solidFill>
                <a:latin typeface="+mj-lt"/>
              </a:defRPr>
            </a:lvl3pPr>
            <a:lvl4pPr marL="548640" indent="-365760">
              <a:buClr>
                <a:schemeClr val="accent5">
                  <a:lumMod val="75000"/>
                </a:schemeClr>
              </a:buClr>
              <a:buFont typeface="Wingdings" panose="05000000000000000000" pitchFamily="2" charset="2"/>
              <a:buChar char=""/>
              <a:defRPr sz="1600">
                <a:solidFill>
                  <a:schemeClr val="accent5"/>
                </a:solidFill>
              </a:defRPr>
            </a:lvl4pPr>
            <a:lvl5pPr marL="548640" indent="-365760">
              <a:buClr>
                <a:schemeClr val="accent2"/>
              </a:buClr>
              <a:buSzPct val="120000"/>
              <a:buFont typeface="Wingdings" panose="05000000000000000000" pitchFamily="2" charset="2"/>
              <a:buChar char=""/>
              <a:defRPr sz="1600">
                <a:solidFill>
                  <a:schemeClr val="accent3">
                    <a:lumMod val="50000"/>
                  </a:schemeClr>
                </a:solidFill>
              </a:defRPr>
            </a:lvl5pPr>
          </a:lstStyle>
          <a:p>
            <a:pPr lvl="0"/>
            <a:r>
              <a:rPr lang="en-US"/>
              <a:t>FirstName LastName</a:t>
            </a:r>
          </a:p>
          <a:p>
            <a:pPr lvl="1"/>
            <a:r>
              <a:rPr lang="en-US"/>
              <a:t>Occupation / Job Title</a:t>
            </a:r>
          </a:p>
          <a:p>
            <a:pPr lvl="2"/>
            <a:r>
              <a:rPr lang="en-US"/>
              <a:t>Organization</a:t>
            </a:r>
          </a:p>
          <a:p>
            <a:pPr lvl="3"/>
            <a:r>
              <a:rPr lang="en-US"/>
              <a:t>f-lastname@mail.com</a:t>
            </a:r>
          </a:p>
          <a:p>
            <a:pPr lvl="4"/>
            <a:r>
              <a:rPr lang="en-US"/>
              <a:t>(555) 555-1234</a:t>
            </a:r>
          </a:p>
        </p:txBody>
      </p:sp>
      <p:sp>
        <p:nvSpPr>
          <p:cNvPr id="11" name="Presenter Pic 1">
            <a:extLst>
              <a:ext uri="{FF2B5EF4-FFF2-40B4-BE49-F238E27FC236}">
                <a16:creationId xmlns:a16="http://schemas.microsoft.com/office/drawing/2014/main" id="{213B7EEA-67B9-4434-8F30-DEC74A4F9449}"/>
              </a:ext>
              <a:ext uri="{C183D7F6-B498-43B3-948B-1728B52AA6E4}">
                <adec:decorative xmlns:adec="http://schemas.microsoft.com/office/drawing/2017/decorative" val="1"/>
              </a:ext>
            </a:extLst>
          </p:cNvPr>
          <p:cNvSpPr>
            <a:spLocks noGrp="1" noChangeAspect="1"/>
          </p:cNvSpPr>
          <p:nvPr>
            <p:ph type="pic" sz="quarter" idx="17"/>
          </p:nvPr>
        </p:nvSpPr>
        <p:spPr>
          <a:xfrm>
            <a:off x="6885943" y="2622176"/>
            <a:ext cx="1371600" cy="1613648"/>
          </a:xfrm>
          <a:prstGeom prst="snip1Rect">
            <a:avLst/>
          </a:prstGeom>
          <a:solidFill>
            <a:schemeClr val="bg1"/>
          </a:solidFill>
          <a:ln w="98425">
            <a:gradFill flip="none" rotWithShape="1">
              <a:gsLst>
                <a:gs pos="0">
                  <a:schemeClr val="accent1"/>
                </a:gs>
                <a:gs pos="48000">
                  <a:schemeClr val="tx2"/>
                </a:gs>
                <a:gs pos="52000">
                  <a:schemeClr val="accent1"/>
                </a:gs>
                <a:gs pos="100000">
                  <a:schemeClr val="tx2"/>
                </a:gs>
              </a:gsLst>
              <a:path path="rect">
                <a:fillToRect l="100000" t="100000"/>
              </a:path>
              <a:tileRect r="-100000" b="-100000"/>
            </a:gradFill>
            <a:miter lim="800000"/>
          </a:ln>
          <a:effectLst>
            <a:outerShdw blurRad="127000" algn="ctr" rotWithShape="0">
              <a:prstClr val="black">
                <a:alpha val="25000"/>
              </a:prstClr>
            </a:outerShdw>
          </a:effectLst>
          <a:scene3d>
            <a:camera prst="orthographicFront"/>
            <a:lightRig rig="brightRoom" dir="t"/>
          </a:scene3d>
          <a:sp3d contourW="25400" prstMaterial="metal">
            <a:contourClr>
              <a:schemeClr val="bg1"/>
            </a:contourClr>
          </a:sp3d>
        </p:spPr>
        <p:txBody>
          <a:bodyPr vert="horz" lIns="0" tIns="640080" rIns="0" bIns="1737360" rtlCol="0" anchor="ctr">
            <a:noAutofit/>
          </a:bodyPr>
          <a:lstStyle>
            <a:lvl1pPr marL="182880" indent="-182880">
              <a:defRPr lang="en-US" sz="1400"/>
            </a:lvl1pPr>
          </a:lstStyle>
          <a:p>
            <a:pPr lvl="0">
              <a:lnSpc>
                <a:spcPct val="110000"/>
              </a:lnSpc>
            </a:pPr>
            <a:r>
              <a:rPr lang="en-US"/>
              <a:t>Click icon to add picture</a:t>
            </a:r>
          </a:p>
        </p:txBody>
      </p:sp>
      <p:sp>
        <p:nvSpPr>
          <p:cNvPr id="12" name="Info block 1">
            <a:extLst>
              <a:ext uri="{FF2B5EF4-FFF2-40B4-BE49-F238E27FC236}">
                <a16:creationId xmlns:a16="http://schemas.microsoft.com/office/drawing/2014/main" id="{19565AB0-68E0-4391-A02A-75917E686F60}"/>
              </a:ext>
            </a:extLst>
          </p:cNvPr>
          <p:cNvSpPr>
            <a:spLocks noGrp="1"/>
          </p:cNvSpPr>
          <p:nvPr>
            <p:ph type="body" sz="quarter" idx="18" hasCustomPrompt="1"/>
          </p:nvPr>
        </p:nvSpPr>
        <p:spPr>
          <a:xfrm>
            <a:off x="6198925" y="4362520"/>
            <a:ext cx="2743200" cy="1828800"/>
          </a:xfrm>
        </p:spPr>
        <p:txBody>
          <a:bodyPr anchor="ctr">
            <a:noAutofit/>
          </a:bodyPr>
          <a:lstStyle>
            <a:lvl1pPr marL="0" indent="0">
              <a:spcAft>
                <a:spcPts val="600"/>
              </a:spcAft>
              <a:buFont typeface="Wingdings 2" panose="05020102010507070707" pitchFamily="18" charset="2"/>
              <a:buNone/>
              <a:defRPr sz="1800" b="1" cap="none" baseline="0">
                <a:solidFill>
                  <a:schemeClr val="accent2"/>
                </a:solidFill>
                <a:effectLst/>
              </a:defRPr>
            </a:lvl1pPr>
            <a:lvl2pPr marL="182880" indent="0">
              <a:spcBef>
                <a:spcPts val="0"/>
              </a:spcBef>
              <a:spcAft>
                <a:spcPts val="600"/>
              </a:spcAft>
              <a:buFontTx/>
              <a:buNone/>
              <a:defRPr sz="1800" i="1">
                <a:solidFill>
                  <a:schemeClr val="accent1"/>
                </a:solidFill>
              </a:defRPr>
            </a:lvl2pPr>
            <a:lvl3pPr marL="182880" indent="0">
              <a:spcBef>
                <a:spcPts val="0"/>
              </a:spcBef>
              <a:spcAft>
                <a:spcPts val="600"/>
              </a:spcAft>
              <a:buFontTx/>
              <a:buNone/>
              <a:defRPr sz="1800" b="0">
                <a:solidFill>
                  <a:schemeClr val="tx2"/>
                </a:solidFill>
                <a:latin typeface="+mj-lt"/>
              </a:defRPr>
            </a:lvl3pPr>
            <a:lvl4pPr marL="548640" indent="-365760">
              <a:buClr>
                <a:schemeClr val="accent5">
                  <a:lumMod val="75000"/>
                </a:schemeClr>
              </a:buClr>
              <a:buFont typeface="Wingdings" panose="05000000000000000000" pitchFamily="2" charset="2"/>
              <a:buChar char=""/>
              <a:defRPr sz="1600">
                <a:solidFill>
                  <a:schemeClr val="accent5"/>
                </a:solidFill>
              </a:defRPr>
            </a:lvl4pPr>
            <a:lvl5pPr marL="548640" indent="-365760">
              <a:buClr>
                <a:schemeClr val="accent2"/>
              </a:buClr>
              <a:buSzPct val="120000"/>
              <a:buFont typeface="Wingdings" panose="05000000000000000000" pitchFamily="2" charset="2"/>
              <a:buChar char=""/>
              <a:defRPr sz="1600">
                <a:solidFill>
                  <a:schemeClr val="accent3">
                    <a:lumMod val="50000"/>
                  </a:schemeClr>
                </a:solidFill>
              </a:defRPr>
            </a:lvl5pPr>
          </a:lstStyle>
          <a:p>
            <a:pPr lvl="0"/>
            <a:r>
              <a:rPr lang="en-US"/>
              <a:t>FirstName LastName</a:t>
            </a:r>
          </a:p>
          <a:p>
            <a:pPr lvl="1"/>
            <a:r>
              <a:rPr lang="en-US"/>
              <a:t>Occupation / Job Title</a:t>
            </a:r>
          </a:p>
          <a:p>
            <a:pPr lvl="2"/>
            <a:r>
              <a:rPr lang="en-US"/>
              <a:t>Organization</a:t>
            </a:r>
          </a:p>
          <a:p>
            <a:pPr lvl="3"/>
            <a:r>
              <a:rPr lang="en-US"/>
              <a:t>f-lastname@mail.com</a:t>
            </a:r>
          </a:p>
          <a:p>
            <a:pPr lvl="4"/>
            <a:r>
              <a:rPr lang="en-US"/>
              <a:t>(555) 555-1234</a:t>
            </a:r>
          </a:p>
        </p:txBody>
      </p:sp>
      <p:sp>
        <p:nvSpPr>
          <p:cNvPr id="13" name="Presenter Pic 1">
            <a:extLst>
              <a:ext uri="{FF2B5EF4-FFF2-40B4-BE49-F238E27FC236}">
                <a16:creationId xmlns:a16="http://schemas.microsoft.com/office/drawing/2014/main" id="{9D25D290-5C2C-4702-9D88-D74BE47F9E1E}"/>
              </a:ext>
              <a:ext uri="{C183D7F6-B498-43B3-948B-1728B52AA6E4}">
                <adec:decorative xmlns:adec="http://schemas.microsoft.com/office/drawing/2017/decorative" val="1"/>
              </a:ext>
            </a:extLst>
          </p:cNvPr>
          <p:cNvSpPr>
            <a:spLocks noGrp="1" noChangeAspect="1"/>
          </p:cNvSpPr>
          <p:nvPr>
            <p:ph type="pic" sz="quarter" idx="19"/>
          </p:nvPr>
        </p:nvSpPr>
        <p:spPr>
          <a:xfrm>
            <a:off x="9837427" y="2622176"/>
            <a:ext cx="1371600" cy="1613648"/>
          </a:xfrm>
          <a:prstGeom prst="snip1Rect">
            <a:avLst/>
          </a:prstGeom>
          <a:solidFill>
            <a:schemeClr val="bg1"/>
          </a:solidFill>
          <a:ln w="98425">
            <a:gradFill flip="none" rotWithShape="1">
              <a:gsLst>
                <a:gs pos="0">
                  <a:schemeClr val="accent1"/>
                </a:gs>
                <a:gs pos="48000">
                  <a:schemeClr val="tx2"/>
                </a:gs>
                <a:gs pos="52000">
                  <a:schemeClr val="accent1"/>
                </a:gs>
                <a:gs pos="100000">
                  <a:schemeClr val="tx2"/>
                </a:gs>
              </a:gsLst>
              <a:path path="rect">
                <a:fillToRect l="100000" t="100000"/>
              </a:path>
              <a:tileRect r="-100000" b="-100000"/>
            </a:gradFill>
            <a:miter lim="800000"/>
          </a:ln>
          <a:effectLst>
            <a:outerShdw blurRad="127000" algn="ctr" rotWithShape="0">
              <a:prstClr val="black">
                <a:alpha val="25000"/>
              </a:prstClr>
            </a:outerShdw>
          </a:effectLst>
          <a:scene3d>
            <a:camera prst="orthographicFront"/>
            <a:lightRig rig="brightRoom" dir="t"/>
          </a:scene3d>
          <a:sp3d contourW="25400" prstMaterial="metal">
            <a:contourClr>
              <a:schemeClr val="bg1"/>
            </a:contourClr>
          </a:sp3d>
        </p:spPr>
        <p:txBody>
          <a:bodyPr vert="horz" lIns="0" tIns="640080" rIns="0" bIns="1737360" rtlCol="0" anchor="ctr">
            <a:noAutofit/>
          </a:bodyPr>
          <a:lstStyle>
            <a:lvl1pPr marL="182880" indent="-182880">
              <a:defRPr lang="en-US" sz="1400"/>
            </a:lvl1pPr>
          </a:lstStyle>
          <a:p>
            <a:pPr lvl="0">
              <a:lnSpc>
                <a:spcPct val="110000"/>
              </a:lnSpc>
            </a:pPr>
            <a:r>
              <a:rPr lang="en-US"/>
              <a:t>Click icon to add picture</a:t>
            </a:r>
          </a:p>
        </p:txBody>
      </p:sp>
      <p:sp>
        <p:nvSpPr>
          <p:cNvPr id="14" name="Info block 1">
            <a:extLst>
              <a:ext uri="{FF2B5EF4-FFF2-40B4-BE49-F238E27FC236}">
                <a16:creationId xmlns:a16="http://schemas.microsoft.com/office/drawing/2014/main" id="{4D1512C5-73B5-4801-94F2-196A8599C532}"/>
              </a:ext>
            </a:extLst>
          </p:cNvPr>
          <p:cNvSpPr>
            <a:spLocks noGrp="1"/>
          </p:cNvSpPr>
          <p:nvPr>
            <p:ph type="body" sz="quarter" idx="20" hasCustomPrompt="1"/>
          </p:nvPr>
        </p:nvSpPr>
        <p:spPr>
          <a:xfrm>
            <a:off x="9153330" y="4362520"/>
            <a:ext cx="2743200" cy="1828800"/>
          </a:xfrm>
        </p:spPr>
        <p:txBody>
          <a:bodyPr anchor="ctr">
            <a:noAutofit/>
          </a:bodyPr>
          <a:lstStyle>
            <a:lvl1pPr marL="0" indent="0">
              <a:spcAft>
                <a:spcPts val="600"/>
              </a:spcAft>
              <a:buFont typeface="Wingdings 2" panose="05020102010507070707" pitchFamily="18" charset="2"/>
              <a:buNone/>
              <a:defRPr sz="1800" b="1" cap="none" baseline="0">
                <a:solidFill>
                  <a:schemeClr val="accent2"/>
                </a:solidFill>
                <a:effectLst/>
              </a:defRPr>
            </a:lvl1pPr>
            <a:lvl2pPr marL="182880" indent="0">
              <a:spcBef>
                <a:spcPts val="0"/>
              </a:spcBef>
              <a:spcAft>
                <a:spcPts val="600"/>
              </a:spcAft>
              <a:buFontTx/>
              <a:buNone/>
              <a:defRPr sz="1800" i="1">
                <a:solidFill>
                  <a:schemeClr val="accent1"/>
                </a:solidFill>
              </a:defRPr>
            </a:lvl2pPr>
            <a:lvl3pPr marL="182880" indent="0">
              <a:spcBef>
                <a:spcPts val="0"/>
              </a:spcBef>
              <a:spcAft>
                <a:spcPts val="600"/>
              </a:spcAft>
              <a:buFontTx/>
              <a:buNone/>
              <a:defRPr sz="1800" b="0">
                <a:solidFill>
                  <a:schemeClr val="tx2"/>
                </a:solidFill>
                <a:latin typeface="+mj-lt"/>
              </a:defRPr>
            </a:lvl3pPr>
            <a:lvl4pPr marL="548640" indent="-365760">
              <a:buClr>
                <a:schemeClr val="accent5">
                  <a:lumMod val="75000"/>
                </a:schemeClr>
              </a:buClr>
              <a:buFont typeface="Wingdings" panose="05000000000000000000" pitchFamily="2" charset="2"/>
              <a:buChar char=""/>
              <a:defRPr sz="1600">
                <a:solidFill>
                  <a:schemeClr val="accent5"/>
                </a:solidFill>
              </a:defRPr>
            </a:lvl4pPr>
            <a:lvl5pPr marL="548640" indent="-365760">
              <a:buClr>
                <a:schemeClr val="accent2"/>
              </a:buClr>
              <a:buSzPct val="120000"/>
              <a:buFont typeface="Wingdings" panose="05000000000000000000" pitchFamily="2" charset="2"/>
              <a:buChar char=""/>
              <a:defRPr sz="1600">
                <a:solidFill>
                  <a:schemeClr val="accent3">
                    <a:lumMod val="50000"/>
                  </a:schemeClr>
                </a:solidFill>
              </a:defRPr>
            </a:lvl5pPr>
          </a:lstStyle>
          <a:p>
            <a:pPr lvl="0"/>
            <a:r>
              <a:rPr lang="en-US"/>
              <a:t>FirstName LastName</a:t>
            </a:r>
          </a:p>
          <a:p>
            <a:pPr lvl="1"/>
            <a:r>
              <a:rPr lang="en-US"/>
              <a:t>Occupation / Job Title</a:t>
            </a:r>
          </a:p>
          <a:p>
            <a:pPr lvl="2"/>
            <a:r>
              <a:rPr lang="en-US"/>
              <a:t>Organization</a:t>
            </a:r>
          </a:p>
          <a:p>
            <a:pPr lvl="3"/>
            <a:r>
              <a:rPr lang="en-US"/>
              <a:t>f-lastname@mail.com</a:t>
            </a:r>
          </a:p>
          <a:p>
            <a:pPr lvl="4"/>
            <a:r>
              <a:rPr lang="en-US"/>
              <a:t>(555) 555-1234</a:t>
            </a:r>
          </a:p>
        </p:txBody>
      </p:sp>
    </p:spTree>
    <p:extLst>
      <p:ext uri="{BB962C8B-B14F-4D97-AF65-F5344CB8AC3E}">
        <p14:creationId xmlns:p14="http://schemas.microsoft.com/office/powerpoint/2010/main" val="25904099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oll">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510E31C-1EC9-4B5B-93AC-88935EF2A22E}"/>
              </a:ext>
            </a:extLst>
          </p:cNvPr>
          <p:cNvSpPr>
            <a:spLocks noGrp="1"/>
          </p:cNvSpPr>
          <p:nvPr>
            <p:ph type="body" idx="1" hasCustomPrompt="1"/>
          </p:nvPr>
        </p:nvSpPr>
        <p:spPr>
          <a:xfrm>
            <a:off x="295468" y="1550537"/>
            <a:ext cx="5330631" cy="2576963"/>
          </a:xfrm>
        </p:spPr>
        <p:style>
          <a:lnRef idx="0">
            <a:schemeClr val="accent1"/>
          </a:lnRef>
          <a:fillRef idx="3">
            <a:schemeClr val="accent1"/>
          </a:fillRef>
          <a:effectRef idx="3">
            <a:schemeClr val="accent1"/>
          </a:effectRef>
          <a:fontRef idx="minor">
            <a:schemeClr val="lt1"/>
          </a:fontRef>
        </p:style>
        <p:txBody>
          <a:bodyPr lIns="182880" rIns="182880" anchor="ctr">
            <a:noAutofit/>
          </a:bodyPr>
          <a:lstStyle>
            <a:lvl1pPr marL="0" indent="0">
              <a:lnSpc>
                <a:spcPct val="100000"/>
              </a:lnSpc>
              <a:spcBef>
                <a:spcPts val="1200"/>
              </a:spcBef>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polling question here.</a:t>
            </a:r>
          </a:p>
        </p:txBody>
      </p:sp>
      <p:sp>
        <p:nvSpPr>
          <p:cNvPr id="4" name="Content Placeholder 3">
            <a:extLst>
              <a:ext uri="{FF2B5EF4-FFF2-40B4-BE49-F238E27FC236}">
                <a16:creationId xmlns:a16="http://schemas.microsoft.com/office/drawing/2014/main" id="{74EDAF9B-D58D-4976-9C0E-4B4D6DA484F8}"/>
              </a:ext>
            </a:extLst>
          </p:cNvPr>
          <p:cNvSpPr>
            <a:spLocks noGrp="1"/>
          </p:cNvSpPr>
          <p:nvPr>
            <p:ph sz="half" idx="2" hasCustomPrompt="1"/>
          </p:nvPr>
        </p:nvSpPr>
        <p:spPr>
          <a:xfrm>
            <a:off x="295468" y="4376689"/>
            <a:ext cx="5330631" cy="1694545"/>
          </a:xfrm>
        </p:spPr>
        <p:txBody>
          <a:bodyPr anchor="ctr">
            <a:noAutofit/>
          </a:bodyPr>
          <a:lstStyle>
            <a:lvl1pPr marL="0" indent="0">
              <a:lnSpc>
                <a:spcPct val="110000"/>
              </a:lnSpc>
              <a:buNone/>
              <a:defRPr sz="1900" i="1">
                <a:latin typeface="+mj-lt"/>
              </a:defRPr>
            </a:lvl1pPr>
            <a:lvl2pPr marL="0" indent="0">
              <a:lnSpc>
                <a:spcPct val="110000"/>
              </a:lnSpc>
              <a:buNone/>
              <a:defRPr sz="1800" i="1"/>
            </a:lvl2pPr>
            <a:lvl3pPr marL="914400" indent="0">
              <a:buNone/>
              <a:defRPr sz="1900"/>
            </a:lvl3pPr>
          </a:lstStyle>
          <a:p>
            <a:pPr lvl="0"/>
            <a:r>
              <a:rPr lang="en-US"/>
              <a:t>Enter answering instructions if needed.  Otherwise, delete this block.</a:t>
            </a:r>
          </a:p>
          <a:p>
            <a:pPr lvl="1"/>
            <a:r>
              <a:rPr lang="en-US"/>
              <a:t>(Additional answering instructions if needed)</a:t>
            </a:r>
          </a:p>
        </p:txBody>
      </p:sp>
      <p:sp>
        <p:nvSpPr>
          <p:cNvPr id="6" name="Content Placeholder 5">
            <a:extLst>
              <a:ext uri="{FF2B5EF4-FFF2-40B4-BE49-F238E27FC236}">
                <a16:creationId xmlns:a16="http://schemas.microsoft.com/office/drawing/2014/main" id="{0D24741B-82B2-4F8F-BDEC-00366B2ABB80}"/>
              </a:ext>
            </a:extLst>
          </p:cNvPr>
          <p:cNvSpPr>
            <a:spLocks noGrp="1"/>
          </p:cNvSpPr>
          <p:nvPr>
            <p:ph sz="quarter" idx="4" hasCustomPrompt="1"/>
          </p:nvPr>
        </p:nvSpPr>
        <p:spPr>
          <a:xfrm>
            <a:off x="6096000" y="1550537"/>
            <a:ext cx="5800531" cy="4520698"/>
          </a:xfrm>
        </p:spPr>
        <p:txBody>
          <a:bodyPr tIns="365760" anchor="t">
            <a:noAutofit/>
          </a:bodyPr>
          <a:lstStyle>
            <a:lvl1pPr marL="365760" indent="-365760">
              <a:spcBef>
                <a:spcPts val="3000"/>
              </a:spcBef>
              <a:buFont typeface="+mj-lt"/>
              <a:buAutoNum type="arabicPeriod"/>
              <a:defRPr sz="2800" b="0">
                <a:latin typeface="+mj-lt"/>
              </a:defRPr>
            </a:lvl1pPr>
            <a:lvl2pPr>
              <a:defRPr sz="2000"/>
            </a:lvl2pPr>
            <a:lvl3pPr>
              <a:defRPr sz="1900"/>
            </a:lvl3pPr>
          </a:lstStyle>
          <a:p>
            <a:pPr lvl="0"/>
            <a:r>
              <a:rPr lang="en-US"/>
              <a:t>Enter polling answer option</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6522FEEB-866E-41EB-A430-150DE9A824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C7716D-F669-4952-AC5B-FC2FE7F39308}"/>
              </a:ext>
            </a:extLst>
          </p:cNvPr>
          <p:cNvSpPr>
            <a:spLocks noGrp="1"/>
          </p:cNvSpPr>
          <p:nvPr>
            <p:ph type="sldNum" sz="quarter" idx="12"/>
          </p:nvPr>
        </p:nvSpPr>
        <p:spPr/>
        <p:txBody>
          <a:bodyPr/>
          <a:lstStyle/>
          <a:p>
            <a:fld id="{F287C6A1-83D9-4443-9828-ED9E35FC50D4}" type="slidenum">
              <a:rPr lang="en-US" smtClean="0"/>
              <a:t>‹#›</a:t>
            </a:fld>
            <a:endParaRPr lang="en-US"/>
          </a:p>
        </p:txBody>
      </p:sp>
      <p:sp>
        <p:nvSpPr>
          <p:cNvPr id="2" name="Title 1">
            <a:extLst>
              <a:ext uri="{FF2B5EF4-FFF2-40B4-BE49-F238E27FC236}">
                <a16:creationId xmlns:a16="http://schemas.microsoft.com/office/drawing/2014/main" id="{11A51622-944A-4AAE-B3F9-43E97CBA0403}"/>
              </a:ext>
            </a:extLst>
          </p:cNvPr>
          <p:cNvSpPr>
            <a:spLocks noGrp="1"/>
          </p:cNvSpPr>
          <p:nvPr>
            <p:ph type="title" hasCustomPrompt="1"/>
          </p:nvPr>
        </p:nvSpPr>
        <p:spPr/>
        <p:txBody>
          <a:bodyPr/>
          <a:lstStyle/>
          <a:p>
            <a:r>
              <a:rPr lang="en-US"/>
              <a:t>Enter Title of Polling Slide Here.</a:t>
            </a:r>
          </a:p>
        </p:txBody>
      </p:sp>
    </p:spTree>
    <p:extLst>
      <p:ext uri="{BB962C8B-B14F-4D97-AF65-F5344CB8AC3E}">
        <p14:creationId xmlns:p14="http://schemas.microsoft.com/office/powerpoint/2010/main" val="30372685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reakout Rooms">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D24741B-82B2-4F8F-BDEC-00366B2ABB80}"/>
              </a:ext>
            </a:extLst>
          </p:cNvPr>
          <p:cNvSpPr>
            <a:spLocks noGrp="1"/>
          </p:cNvSpPr>
          <p:nvPr>
            <p:ph sz="quarter" idx="4" hasCustomPrompt="1"/>
          </p:nvPr>
        </p:nvSpPr>
        <p:spPr>
          <a:xfrm>
            <a:off x="295468" y="1550537"/>
            <a:ext cx="11601063" cy="4520698"/>
          </a:xfrm>
        </p:spPr>
        <p:txBody>
          <a:bodyPr tIns="365760" numCol="2" anchor="t">
            <a:noAutofit/>
          </a:bodyPr>
          <a:lstStyle>
            <a:lvl1pPr marL="365760" indent="-365760">
              <a:spcBef>
                <a:spcPts val="1800"/>
              </a:spcBef>
              <a:buFont typeface="+mj-lt"/>
              <a:buAutoNum type="arabicPeriod"/>
              <a:defRPr sz="2200" b="0">
                <a:latin typeface="+mj-lt"/>
              </a:defRPr>
            </a:lvl1pPr>
            <a:lvl2pPr marL="365760" indent="0">
              <a:buNone/>
              <a:defRPr sz="1400" i="1">
                <a:solidFill>
                  <a:schemeClr val="accent5"/>
                </a:solidFill>
              </a:defRPr>
            </a:lvl2pPr>
            <a:lvl3pPr marL="731520" indent="-365760">
              <a:spcBef>
                <a:spcPts val="800"/>
              </a:spcBef>
              <a:buFont typeface="Wingdings" panose="05000000000000000000" pitchFamily="2" charset="2"/>
              <a:buChar char=""/>
              <a:defRPr sz="1400">
                <a:solidFill>
                  <a:schemeClr val="bg2"/>
                </a:solidFill>
              </a:defRPr>
            </a:lvl3pPr>
            <a:lvl4pPr marL="365760" indent="0">
              <a:buNone/>
              <a:defRPr sz="1400" b="1">
                <a:solidFill>
                  <a:schemeClr val="accent2"/>
                </a:solidFill>
              </a:defRPr>
            </a:lvl4pPr>
          </a:lstStyle>
          <a:p>
            <a:pPr lvl="0"/>
            <a:r>
              <a:rPr lang="en-US"/>
              <a:t>Enter Breakout Room Title</a:t>
            </a:r>
          </a:p>
          <a:p>
            <a:pPr lvl="1"/>
            <a:r>
              <a:rPr lang="en-US"/>
              <a:t>Breakout Room Summary / Description</a:t>
            </a:r>
          </a:p>
          <a:p>
            <a:pPr lvl="2"/>
            <a:r>
              <a:rPr lang="en-US"/>
              <a:t>Phone Keypad Instructions</a:t>
            </a:r>
          </a:p>
          <a:p>
            <a:pPr lvl="3"/>
            <a:r>
              <a:rPr lang="en-US"/>
              <a:t>Room #</a:t>
            </a:r>
          </a:p>
        </p:txBody>
      </p:sp>
      <p:sp>
        <p:nvSpPr>
          <p:cNvPr id="8" name="Footer Placeholder 7">
            <a:extLst>
              <a:ext uri="{FF2B5EF4-FFF2-40B4-BE49-F238E27FC236}">
                <a16:creationId xmlns:a16="http://schemas.microsoft.com/office/drawing/2014/main" id="{6522FEEB-866E-41EB-A430-150DE9A824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C7716D-F669-4952-AC5B-FC2FE7F39308}"/>
              </a:ext>
            </a:extLst>
          </p:cNvPr>
          <p:cNvSpPr>
            <a:spLocks noGrp="1"/>
          </p:cNvSpPr>
          <p:nvPr>
            <p:ph type="sldNum" sz="quarter" idx="12"/>
          </p:nvPr>
        </p:nvSpPr>
        <p:spPr/>
        <p:txBody>
          <a:bodyPr/>
          <a:lstStyle/>
          <a:p>
            <a:fld id="{F287C6A1-83D9-4443-9828-ED9E35FC50D4}" type="slidenum">
              <a:rPr lang="en-US" smtClean="0"/>
              <a:t>‹#›</a:t>
            </a:fld>
            <a:endParaRPr lang="en-US"/>
          </a:p>
        </p:txBody>
      </p:sp>
      <p:sp>
        <p:nvSpPr>
          <p:cNvPr id="2" name="Title 1">
            <a:extLst>
              <a:ext uri="{FF2B5EF4-FFF2-40B4-BE49-F238E27FC236}">
                <a16:creationId xmlns:a16="http://schemas.microsoft.com/office/drawing/2014/main" id="{4C1C2689-DC23-4AB6-9431-01B26660C6EB}"/>
              </a:ext>
            </a:extLst>
          </p:cNvPr>
          <p:cNvSpPr>
            <a:spLocks noGrp="1"/>
          </p:cNvSpPr>
          <p:nvPr>
            <p:ph type="title" hasCustomPrompt="1"/>
          </p:nvPr>
        </p:nvSpPr>
        <p:spPr/>
        <p:txBody>
          <a:bodyPr/>
          <a:lstStyle/>
          <a:p>
            <a:r>
              <a:rPr lang="en-US"/>
              <a:t>Enter Title of Breakout Rooms Slide Here.</a:t>
            </a:r>
          </a:p>
        </p:txBody>
      </p:sp>
    </p:spTree>
    <p:extLst>
      <p:ext uri="{BB962C8B-B14F-4D97-AF65-F5344CB8AC3E}">
        <p14:creationId xmlns:p14="http://schemas.microsoft.com/office/powerpoint/2010/main" val="29390905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9" name="Info block 1">
            <a:extLst>
              <a:ext uri="{FF2B5EF4-FFF2-40B4-BE49-F238E27FC236}">
                <a16:creationId xmlns:a16="http://schemas.microsoft.com/office/drawing/2014/main" id="{677808FD-E790-4507-A715-C9A32760060B}"/>
              </a:ext>
            </a:extLst>
          </p:cNvPr>
          <p:cNvSpPr>
            <a:spLocks noGrp="1"/>
          </p:cNvSpPr>
          <p:nvPr>
            <p:ph type="body" sz="quarter" idx="14" hasCustomPrompt="1"/>
          </p:nvPr>
        </p:nvSpPr>
        <p:spPr>
          <a:xfrm>
            <a:off x="588450" y="1485455"/>
            <a:ext cx="5212080" cy="4563546"/>
          </a:xfrm>
        </p:spPr>
        <p:txBody>
          <a:bodyPr anchor="t"/>
          <a:lstStyle>
            <a:lvl1pPr marL="0" indent="0">
              <a:spcAft>
                <a:spcPts val="600"/>
              </a:spcAft>
              <a:buFont typeface="Wingdings 2" panose="05020102010507070707" pitchFamily="18" charset="2"/>
              <a:buNone/>
              <a:defRPr sz="2400" b="1" cap="none" baseline="0">
                <a:solidFill>
                  <a:schemeClr val="accent2"/>
                </a:solidFill>
                <a:effectLst/>
              </a:defRPr>
            </a:lvl1pPr>
            <a:lvl2pPr marL="640080" indent="0">
              <a:spcBef>
                <a:spcPts val="0"/>
              </a:spcBef>
              <a:spcAft>
                <a:spcPts val="600"/>
              </a:spcAft>
              <a:buFontTx/>
              <a:buNone/>
              <a:defRPr sz="1900" i="1">
                <a:solidFill>
                  <a:schemeClr val="accent1"/>
                </a:solidFill>
              </a:defRPr>
            </a:lvl2pPr>
            <a:lvl3pPr marL="640080" indent="0">
              <a:spcBef>
                <a:spcPts val="0"/>
              </a:spcBef>
              <a:spcAft>
                <a:spcPts val="600"/>
              </a:spcAft>
              <a:buFontTx/>
              <a:buNone/>
              <a:defRPr sz="2000" b="0">
                <a:solidFill>
                  <a:schemeClr val="tx2"/>
                </a:solidFill>
                <a:latin typeface="+mj-lt"/>
              </a:defRPr>
            </a:lvl3pPr>
            <a:lvl4pPr marL="1005840" indent="-365760">
              <a:buClr>
                <a:schemeClr val="accent5">
                  <a:lumMod val="75000"/>
                </a:schemeClr>
              </a:buClr>
              <a:buFont typeface="Wingdings" panose="05000000000000000000" pitchFamily="2" charset="2"/>
              <a:buChar char=""/>
              <a:defRPr>
                <a:solidFill>
                  <a:schemeClr val="accent5"/>
                </a:solidFill>
              </a:defRPr>
            </a:lvl4pPr>
            <a:lvl5pPr marL="1005840" indent="-365760">
              <a:buClr>
                <a:schemeClr val="accent2"/>
              </a:buClr>
              <a:buSzPct val="120000"/>
              <a:buFont typeface="Wingdings" panose="05000000000000000000" pitchFamily="2" charset="2"/>
              <a:buChar char=""/>
              <a:defRPr>
                <a:solidFill>
                  <a:schemeClr val="accent3">
                    <a:lumMod val="50000"/>
                  </a:schemeClr>
                </a:solidFill>
              </a:defRPr>
            </a:lvl5pPr>
          </a:lstStyle>
          <a:p>
            <a:pPr lvl="0"/>
            <a:r>
              <a:rPr lang="en-US"/>
              <a:t>FirstName LastName</a:t>
            </a:r>
          </a:p>
          <a:p>
            <a:pPr lvl="1"/>
            <a:r>
              <a:rPr lang="en-US"/>
              <a:t>Occupation / Job Title</a:t>
            </a:r>
          </a:p>
          <a:p>
            <a:pPr lvl="2"/>
            <a:r>
              <a:rPr lang="en-US"/>
              <a:t>Organization</a:t>
            </a:r>
          </a:p>
          <a:p>
            <a:pPr lvl="3"/>
            <a:r>
              <a:rPr lang="en-US"/>
              <a:t>f-lastname@mail.com</a:t>
            </a:r>
          </a:p>
          <a:p>
            <a:pPr lvl="4"/>
            <a:r>
              <a:rPr lang="en-US"/>
              <a:t>(555) 555-1234</a:t>
            </a:r>
          </a:p>
        </p:txBody>
      </p:sp>
      <p:sp>
        <p:nvSpPr>
          <p:cNvPr id="5" name="Footer Placeholder 4">
            <a:extLst>
              <a:ext uri="{FF2B5EF4-FFF2-40B4-BE49-F238E27FC236}">
                <a16:creationId xmlns:a16="http://schemas.microsoft.com/office/drawing/2014/main" id="{66D64595-187E-45A2-B478-8EA7E0C97015}"/>
              </a:ext>
              <a:ext uri="{C183D7F6-B498-43B3-948B-1728B52AA6E4}">
                <adec:decorative xmlns:adec="http://schemas.microsoft.com/office/drawing/2017/decorative" val="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01C6A-2F25-4828-8D9E-F79A77CF9028}"/>
              </a:ext>
            </a:extLst>
          </p:cNvPr>
          <p:cNvSpPr>
            <a:spLocks noGrp="1"/>
          </p:cNvSpPr>
          <p:nvPr>
            <p:ph type="sldNum" sz="quarter" idx="12"/>
          </p:nvPr>
        </p:nvSpPr>
        <p:spPr/>
        <p:txBody>
          <a:bodyPr/>
          <a:lstStyle/>
          <a:p>
            <a:fld id="{F287C6A1-83D9-4443-9828-ED9E35FC50D4}" type="slidenum">
              <a:rPr lang="en-US" smtClean="0"/>
              <a:t>‹#›</a:t>
            </a:fld>
            <a:endParaRPr lang="en-US"/>
          </a:p>
        </p:txBody>
      </p:sp>
      <p:sp>
        <p:nvSpPr>
          <p:cNvPr id="10" name="Info block 1">
            <a:extLst>
              <a:ext uri="{FF2B5EF4-FFF2-40B4-BE49-F238E27FC236}">
                <a16:creationId xmlns:a16="http://schemas.microsoft.com/office/drawing/2014/main" id="{C059D254-8359-4B3A-AE95-28052E4FC408}"/>
              </a:ext>
            </a:extLst>
          </p:cNvPr>
          <p:cNvSpPr>
            <a:spLocks noGrp="1"/>
          </p:cNvSpPr>
          <p:nvPr>
            <p:ph type="body" sz="quarter" idx="16" hasCustomPrompt="1"/>
          </p:nvPr>
        </p:nvSpPr>
        <p:spPr>
          <a:xfrm>
            <a:off x="6684450" y="1502980"/>
            <a:ext cx="5212080" cy="4563547"/>
          </a:xfrm>
        </p:spPr>
        <p:txBody>
          <a:bodyPr anchor="t"/>
          <a:lstStyle>
            <a:lvl1pPr marL="0" indent="0">
              <a:spcAft>
                <a:spcPts val="600"/>
              </a:spcAft>
              <a:buFont typeface="Wingdings 2" panose="05020102010507070707" pitchFamily="18" charset="2"/>
              <a:buNone/>
              <a:defRPr sz="2400" b="1" cap="none" baseline="0">
                <a:solidFill>
                  <a:schemeClr val="accent2"/>
                </a:solidFill>
                <a:effectLst/>
              </a:defRPr>
            </a:lvl1pPr>
            <a:lvl2pPr marL="640080" indent="0">
              <a:spcBef>
                <a:spcPts val="0"/>
              </a:spcBef>
              <a:spcAft>
                <a:spcPts val="600"/>
              </a:spcAft>
              <a:buFontTx/>
              <a:buNone/>
              <a:defRPr sz="1900" i="1">
                <a:solidFill>
                  <a:schemeClr val="accent1"/>
                </a:solidFill>
              </a:defRPr>
            </a:lvl2pPr>
            <a:lvl3pPr marL="640080" indent="0">
              <a:spcBef>
                <a:spcPts val="0"/>
              </a:spcBef>
              <a:spcAft>
                <a:spcPts val="600"/>
              </a:spcAft>
              <a:buFontTx/>
              <a:buNone/>
              <a:defRPr sz="2000" b="0">
                <a:solidFill>
                  <a:schemeClr val="tx2"/>
                </a:solidFill>
                <a:latin typeface="+mj-lt"/>
              </a:defRPr>
            </a:lvl3pPr>
            <a:lvl4pPr marL="1005840" indent="-365760">
              <a:buClr>
                <a:schemeClr val="accent5">
                  <a:lumMod val="75000"/>
                </a:schemeClr>
              </a:buClr>
              <a:buFont typeface="Wingdings" panose="05000000000000000000" pitchFamily="2" charset="2"/>
              <a:buChar char=""/>
              <a:defRPr>
                <a:solidFill>
                  <a:schemeClr val="accent5"/>
                </a:solidFill>
              </a:defRPr>
            </a:lvl4pPr>
            <a:lvl5pPr marL="1005840" indent="-365760">
              <a:buClr>
                <a:schemeClr val="accent2"/>
              </a:buClr>
              <a:buSzPct val="120000"/>
              <a:buFont typeface="Wingdings" panose="05000000000000000000" pitchFamily="2" charset="2"/>
              <a:buChar char=""/>
              <a:defRPr>
                <a:solidFill>
                  <a:schemeClr val="accent3">
                    <a:lumMod val="50000"/>
                  </a:schemeClr>
                </a:solidFill>
              </a:defRPr>
            </a:lvl5pPr>
          </a:lstStyle>
          <a:p>
            <a:pPr lvl="0"/>
            <a:r>
              <a:rPr lang="en-US"/>
              <a:t>FirstName LastName</a:t>
            </a:r>
          </a:p>
          <a:p>
            <a:pPr lvl="1"/>
            <a:r>
              <a:rPr lang="en-US"/>
              <a:t>Occupation / Job Title</a:t>
            </a:r>
          </a:p>
          <a:p>
            <a:pPr lvl="2"/>
            <a:r>
              <a:rPr lang="en-US"/>
              <a:t>Organization</a:t>
            </a:r>
          </a:p>
          <a:p>
            <a:pPr lvl="3"/>
            <a:r>
              <a:rPr lang="en-US"/>
              <a:t>f-lastname@mail.com</a:t>
            </a:r>
          </a:p>
          <a:p>
            <a:pPr lvl="4"/>
            <a:r>
              <a:rPr lang="en-US"/>
              <a:t>(555) 555-1234</a:t>
            </a:r>
          </a:p>
        </p:txBody>
      </p:sp>
      <p:sp>
        <p:nvSpPr>
          <p:cNvPr id="2" name="Title 1">
            <a:extLst>
              <a:ext uri="{FF2B5EF4-FFF2-40B4-BE49-F238E27FC236}">
                <a16:creationId xmlns:a16="http://schemas.microsoft.com/office/drawing/2014/main" id="{8027F3B9-A064-4A9B-9CF0-BD96EB49742B}"/>
              </a:ext>
            </a:extLst>
          </p:cNvPr>
          <p:cNvSpPr>
            <a:spLocks noGrp="1"/>
          </p:cNvSpPr>
          <p:nvPr>
            <p:ph type="title" hasCustomPrompt="1"/>
          </p:nvPr>
        </p:nvSpPr>
        <p:spPr/>
        <p:txBody>
          <a:bodyPr/>
          <a:lstStyle/>
          <a:p>
            <a:r>
              <a:rPr lang="en-US"/>
              <a:t>Contact Slide Title</a:t>
            </a:r>
          </a:p>
        </p:txBody>
      </p:sp>
    </p:spTree>
    <p:extLst>
      <p:ext uri="{BB962C8B-B14F-4D97-AF65-F5344CB8AC3E}">
        <p14:creationId xmlns:p14="http://schemas.microsoft.com/office/powerpoint/2010/main" val="174728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3DAEB-4863-4AE0-AB84-CFEDD7B71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A20310-A0BA-4427-ABBF-6B3C274F3BED}"/>
              </a:ext>
            </a:extLst>
          </p:cNvPr>
          <p:cNvSpPr>
            <a:spLocks noGrp="1"/>
          </p:cNvSpPr>
          <p:nvPr>
            <p:ph idx="1"/>
          </p:nvPr>
        </p:nvSpPr>
        <p:spPr/>
        <p:txBody>
          <a:bodyPr anchor="t"/>
          <a:lstStyle>
            <a:lvl1pPr>
              <a:spcBef>
                <a:spcPts val="1800"/>
              </a:spcBef>
              <a:spcAft>
                <a:spcPts val="300"/>
              </a:spcAft>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D646D0A-0D84-4609-BE67-E171E65CC369}"/>
              </a:ext>
            </a:extLst>
          </p:cNvPr>
          <p:cNvSpPr>
            <a:spLocks noGrp="1"/>
          </p:cNvSpPr>
          <p:nvPr>
            <p:ph type="ftr" sz="quarter" idx="11"/>
          </p:nvPr>
        </p:nvSpPr>
        <p:spPr/>
        <p:txBody>
          <a:bodyPr anchor="b"/>
          <a:lstStyle/>
          <a:p>
            <a:endParaRPr lang="en-US"/>
          </a:p>
        </p:txBody>
      </p:sp>
      <p:sp>
        <p:nvSpPr>
          <p:cNvPr id="6" name="Slide Number Placeholder 5">
            <a:extLst>
              <a:ext uri="{FF2B5EF4-FFF2-40B4-BE49-F238E27FC236}">
                <a16:creationId xmlns:a16="http://schemas.microsoft.com/office/drawing/2014/main" id="{C71FEFA4-55A0-44C4-B74D-209DBC188FBA}"/>
              </a:ext>
            </a:extLst>
          </p:cNvPr>
          <p:cNvSpPr>
            <a:spLocks noGrp="1"/>
          </p:cNvSpPr>
          <p:nvPr>
            <p:ph type="sldNum" sz="quarter" idx="12"/>
          </p:nvPr>
        </p:nvSpPr>
        <p:spPr>
          <a:xfrm>
            <a:off x="11440493" y="6454247"/>
            <a:ext cx="496564" cy="365125"/>
          </a:xfrm>
        </p:spPr>
        <p:txBody>
          <a:bodyPr/>
          <a:lstStyle>
            <a:lvl1pPr algn="ctr">
              <a:defRPr baseline="0"/>
            </a:lvl1pPr>
          </a:lstStyle>
          <a:p>
            <a:fld id="{F287C6A1-83D9-4443-9828-ED9E35FC50D4}" type="slidenum">
              <a:rPr lang="en-US" smtClean="0"/>
              <a:pPr/>
              <a:t>‹#›</a:t>
            </a:fld>
            <a:endParaRPr lang="en-US"/>
          </a:p>
        </p:txBody>
      </p:sp>
    </p:spTree>
    <p:extLst>
      <p:ext uri="{BB962C8B-B14F-4D97-AF65-F5344CB8AC3E}">
        <p14:creationId xmlns:p14="http://schemas.microsoft.com/office/powerpoint/2010/main" val="1518411716"/>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2246F-1EAB-4B0D-A89B-B5FA788894BA}"/>
              </a:ext>
            </a:extLst>
          </p:cNvPr>
          <p:cNvSpPr>
            <a:spLocks noGrp="1"/>
          </p:cNvSpPr>
          <p:nvPr userDrawn="1">
            <p:ph type="title" hasCustomPrompt="1"/>
          </p:nvPr>
        </p:nvSpPr>
        <p:spPr>
          <a:xfrm>
            <a:off x="260351" y="576942"/>
            <a:ext cx="11636180" cy="1495877"/>
          </a:xfrm>
        </p:spPr>
        <p:txBody>
          <a:bodyPr anchor="ctr">
            <a:normAutofit/>
          </a:bodyPr>
          <a:lstStyle>
            <a:lvl1pPr algn="ctr">
              <a:defRPr sz="6600">
                <a:solidFill>
                  <a:schemeClr val="tx2"/>
                </a:solidFill>
              </a:defRPr>
            </a:lvl1pPr>
          </a:lstStyle>
          <a:p>
            <a:r>
              <a:rPr lang="en-US"/>
              <a:t>Add “Thank You” Title</a:t>
            </a:r>
          </a:p>
        </p:txBody>
      </p:sp>
      <p:sp>
        <p:nvSpPr>
          <p:cNvPr id="9" name="Picture Placeholder 8">
            <a:extLst>
              <a:ext uri="{FF2B5EF4-FFF2-40B4-BE49-F238E27FC236}">
                <a16:creationId xmlns:a16="http://schemas.microsoft.com/office/drawing/2014/main" id="{72E23320-F238-496A-8D75-F3A2B53F7332}"/>
              </a:ext>
            </a:extLst>
          </p:cNvPr>
          <p:cNvSpPr>
            <a:spLocks noGrp="1"/>
          </p:cNvSpPr>
          <p:nvPr>
            <p:ph type="pic" sz="quarter" idx="10" hasCustomPrompt="1"/>
          </p:nvPr>
        </p:nvSpPr>
        <p:spPr>
          <a:xfrm>
            <a:off x="0" y="2290763"/>
            <a:ext cx="12192000" cy="2886075"/>
          </a:xfrm>
        </p:spPr>
        <p:txBody>
          <a:bodyPr/>
          <a:lstStyle>
            <a:lvl1pPr marL="320040" marR="0" indent="-320040" algn="l" defTabSz="914400" rtl="0" eaLnBrk="1" fontAlgn="auto" latinLnBrk="0" hangingPunct="1">
              <a:lnSpc>
                <a:spcPct val="95000"/>
              </a:lnSpc>
              <a:spcBef>
                <a:spcPts val="1800"/>
              </a:spcBef>
              <a:spcAft>
                <a:spcPts val="0"/>
              </a:spcAft>
              <a:buClr>
                <a:schemeClr val="accent2"/>
              </a:buClr>
              <a:buSzPct val="90000"/>
              <a:buFont typeface="Wingdings 2" panose="05020102010507070707" pitchFamily="18" charset="2"/>
              <a:buChar char=""/>
              <a:tabLst/>
              <a:defRPr/>
            </a:lvl1pPr>
          </a:lstStyle>
          <a:p>
            <a:pPr marL="320040" marR="0" lvl="0" indent="-320040" algn="l" defTabSz="914400" rtl="0" eaLnBrk="1" fontAlgn="auto" latinLnBrk="0" hangingPunct="1">
              <a:lnSpc>
                <a:spcPct val="95000"/>
              </a:lnSpc>
              <a:spcBef>
                <a:spcPts val="1800"/>
              </a:spcBef>
              <a:spcAft>
                <a:spcPts val="0"/>
              </a:spcAft>
              <a:buClr>
                <a:schemeClr val="accent2"/>
              </a:buClr>
              <a:buSzPct val="90000"/>
              <a:buFont typeface="Wingdings 2" panose="05020102010507070707" pitchFamily="18" charset="2"/>
              <a:buChar char=""/>
              <a:tabLst/>
              <a:defRPr/>
            </a:pPr>
            <a:r>
              <a:rPr lang="en-US"/>
              <a:t>Click icon to add picture, minimum recommended size: 825px square.</a:t>
            </a:r>
          </a:p>
          <a:p>
            <a:endParaRPr lang="en-US"/>
          </a:p>
        </p:txBody>
      </p:sp>
      <p:sp>
        <p:nvSpPr>
          <p:cNvPr id="3" name="Text Placeholder 2">
            <a:extLst>
              <a:ext uri="{FF2B5EF4-FFF2-40B4-BE49-F238E27FC236}">
                <a16:creationId xmlns:a16="http://schemas.microsoft.com/office/drawing/2014/main" id="{262EB47E-3254-4157-8749-CDE069D694F7}"/>
              </a:ext>
            </a:extLst>
          </p:cNvPr>
          <p:cNvSpPr>
            <a:spLocks noGrp="1"/>
          </p:cNvSpPr>
          <p:nvPr userDrawn="1">
            <p:ph type="body" idx="1" hasCustomPrompt="1"/>
          </p:nvPr>
        </p:nvSpPr>
        <p:spPr>
          <a:xfrm>
            <a:off x="2486061" y="5445752"/>
            <a:ext cx="8127509" cy="1191928"/>
          </a:xfrm>
        </p:spPr>
        <p:txBody>
          <a:bodyPr anchor="ctr">
            <a:normAutofit/>
          </a:bodyPr>
          <a:lstStyle>
            <a:lvl1pPr marL="0" indent="0">
              <a:lnSpc>
                <a:spcPct val="110000"/>
              </a:lnSpc>
              <a:buNone/>
              <a:defRPr sz="2000" i="1">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Click to add additional message, or delete this block if not needed.</a:t>
            </a:r>
          </a:p>
        </p:txBody>
      </p:sp>
      <p:sp>
        <p:nvSpPr>
          <p:cNvPr id="6" name="Slide Number Placeholder 5">
            <a:extLst>
              <a:ext uri="{FF2B5EF4-FFF2-40B4-BE49-F238E27FC236}">
                <a16:creationId xmlns:a16="http://schemas.microsoft.com/office/drawing/2014/main" id="{F49F3217-A431-4078-A930-23C2F6E7444A}"/>
              </a:ext>
            </a:extLst>
          </p:cNvPr>
          <p:cNvSpPr>
            <a:spLocks noGrp="1"/>
          </p:cNvSpPr>
          <p:nvPr>
            <p:ph type="sldNum" sz="quarter" idx="12"/>
          </p:nvPr>
        </p:nvSpPr>
        <p:spPr>
          <a:xfrm>
            <a:off x="11439858" y="6455118"/>
            <a:ext cx="496564" cy="365125"/>
          </a:xfrm>
        </p:spPr>
        <p:txBody>
          <a:bodyPr/>
          <a:lstStyle/>
          <a:p>
            <a:fld id="{F287C6A1-83D9-4443-9828-ED9E35FC50D4}" type="slidenum">
              <a:rPr lang="en-US" smtClean="0"/>
              <a:t>‹#›</a:t>
            </a:fld>
            <a:endParaRPr lang="en-US"/>
          </a:p>
        </p:txBody>
      </p:sp>
    </p:spTree>
    <p:extLst>
      <p:ext uri="{BB962C8B-B14F-4D97-AF65-F5344CB8AC3E}">
        <p14:creationId xmlns:p14="http://schemas.microsoft.com/office/powerpoint/2010/main" val="114441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29C83-0ABC-436E-BC6F-20FD01B0D5BE}"/>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4F7D70CE-B825-40D6-AABD-3B3565BC1F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06AD7E-5F3E-4B75-B9C0-9E75FB6A960B}"/>
              </a:ext>
            </a:extLst>
          </p:cNvPr>
          <p:cNvSpPr>
            <a:spLocks noGrp="1"/>
          </p:cNvSpPr>
          <p:nvPr>
            <p:ph type="sldNum" sz="quarter" idx="12"/>
          </p:nvPr>
        </p:nvSpPr>
        <p:spPr/>
        <p:txBody>
          <a:bodyPr/>
          <a:lstStyle/>
          <a:p>
            <a:fld id="{F287C6A1-83D9-4443-9828-ED9E35FC50D4}" type="slidenum">
              <a:rPr lang="en-US" smtClean="0"/>
              <a:t>‹#›</a:t>
            </a:fld>
            <a:endParaRPr lang="en-US"/>
          </a:p>
        </p:txBody>
      </p:sp>
    </p:spTree>
    <p:extLst>
      <p:ext uri="{BB962C8B-B14F-4D97-AF65-F5344CB8AC3E}">
        <p14:creationId xmlns:p14="http://schemas.microsoft.com/office/powerpoint/2010/main" val="19032957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B8F748C-C3B6-4538-AC56-FA45C1ED63E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BB172E-3E42-4EB6-B357-3F70E4C67C1D}"/>
              </a:ext>
            </a:extLst>
          </p:cNvPr>
          <p:cNvSpPr>
            <a:spLocks noGrp="1"/>
          </p:cNvSpPr>
          <p:nvPr>
            <p:ph type="sldNum" sz="quarter" idx="12"/>
          </p:nvPr>
        </p:nvSpPr>
        <p:spPr/>
        <p:txBody>
          <a:bodyPr/>
          <a:lstStyle/>
          <a:p>
            <a:fld id="{F287C6A1-83D9-4443-9828-ED9E35FC50D4}" type="slidenum">
              <a:rPr lang="en-US" smtClean="0"/>
              <a:t>‹#›</a:t>
            </a:fld>
            <a:endParaRPr lang="en-US"/>
          </a:p>
        </p:txBody>
      </p:sp>
    </p:spTree>
    <p:extLst>
      <p:ext uri="{BB962C8B-B14F-4D97-AF65-F5344CB8AC3E}">
        <p14:creationId xmlns:p14="http://schemas.microsoft.com/office/powerpoint/2010/main" val="22256346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15695749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sic Element 3 (Green)">
  <p:cSld name="Basic Element 3 (Green)">
    <p:spTree>
      <p:nvGrpSpPr>
        <p:cNvPr id="1" name="Shape 315"/>
        <p:cNvGrpSpPr/>
        <p:nvPr/>
      </p:nvGrpSpPr>
      <p:grpSpPr>
        <a:xfrm>
          <a:off x="0" y="0"/>
          <a:ext cx="0" cy="0"/>
          <a:chOff x="0" y="0"/>
          <a:chExt cx="0" cy="0"/>
        </a:xfrm>
      </p:grpSpPr>
      <p:pic>
        <p:nvPicPr>
          <p:cNvPr id="316" name="Google Shape;316;p68"/>
          <p:cNvPicPr preferRelativeResize="0"/>
          <p:nvPr/>
        </p:nvPicPr>
        <p:blipFill>
          <a:blip r:embed="rId2">
            <a:alphaModFix/>
          </a:blip>
          <a:stretch>
            <a:fillRect/>
          </a:stretch>
        </p:blipFill>
        <p:spPr>
          <a:xfrm>
            <a:off x="0" y="0"/>
            <a:ext cx="12192003" cy="6858669"/>
          </a:xfrm>
          <a:prstGeom prst="rect">
            <a:avLst/>
          </a:prstGeom>
          <a:noFill/>
          <a:ln>
            <a:noFill/>
          </a:ln>
        </p:spPr>
      </p:pic>
      <p:cxnSp>
        <p:nvCxnSpPr>
          <p:cNvPr id="317" name="Google Shape;317;p68"/>
          <p:cNvCxnSpPr/>
          <p:nvPr/>
        </p:nvCxnSpPr>
        <p:spPr>
          <a:xfrm>
            <a:off x="415600" y="6148400"/>
            <a:ext cx="11360800" cy="0"/>
          </a:xfrm>
          <a:prstGeom prst="straightConnector1">
            <a:avLst/>
          </a:prstGeom>
          <a:noFill/>
          <a:ln w="9525" cap="flat" cmpd="sng">
            <a:solidFill>
              <a:srgbClr val="000000"/>
            </a:solidFill>
            <a:prstDash val="solid"/>
            <a:round/>
            <a:headEnd type="none" w="med" len="med"/>
            <a:tailEnd type="none" w="med" len="med"/>
          </a:ln>
        </p:spPr>
      </p:cxnSp>
      <p:pic>
        <p:nvPicPr>
          <p:cNvPr id="318" name="Google Shape;318;p68"/>
          <p:cNvPicPr preferRelativeResize="0"/>
          <p:nvPr/>
        </p:nvPicPr>
        <p:blipFill rotWithShape="1">
          <a:blip r:embed="rId3">
            <a:alphaModFix/>
          </a:blip>
          <a:srcRect l="11907" t="34913" r="15838" b="40032"/>
          <a:stretch/>
        </p:blipFill>
        <p:spPr>
          <a:xfrm>
            <a:off x="9499767" y="6151868"/>
            <a:ext cx="2276635" cy="551465"/>
          </a:xfrm>
          <a:prstGeom prst="rect">
            <a:avLst/>
          </a:prstGeom>
          <a:noFill/>
          <a:ln>
            <a:noFill/>
          </a:ln>
        </p:spPr>
      </p:pic>
      <p:sp>
        <p:nvSpPr>
          <p:cNvPr id="319" name="Google Shape;319;p68"/>
          <p:cNvSpPr txBox="1">
            <a:spLocks noGrp="1"/>
          </p:cNvSpPr>
          <p:nvPr>
            <p:ph type="title"/>
          </p:nvPr>
        </p:nvSpPr>
        <p:spPr>
          <a:xfrm>
            <a:off x="415600" y="431000"/>
            <a:ext cx="8490400" cy="786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000000"/>
              </a:buClr>
              <a:buSzPts val="3000"/>
              <a:buNone/>
              <a:defRPr sz="4000">
                <a:solidFill>
                  <a:srgbClr val="000000"/>
                </a:solidFill>
              </a:defRPr>
            </a:lvl1pPr>
            <a:lvl2pPr lvl="1" rtl="0">
              <a:spcBef>
                <a:spcPts val="0"/>
              </a:spcBef>
              <a:spcAft>
                <a:spcPts val="0"/>
              </a:spcAft>
              <a:buClr>
                <a:srgbClr val="000000"/>
              </a:buClr>
              <a:buSzPts val="3000"/>
              <a:buNone/>
              <a:defRPr sz="4000">
                <a:solidFill>
                  <a:srgbClr val="000000"/>
                </a:solidFill>
              </a:defRPr>
            </a:lvl2pPr>
            <a:lvl3pPr lvl="2" rtl="0">
              <a:spcBef>
                <a:spcPts val="0"/>
              </a:spcBef>
              <a:spcAft>
                <a:spcPts val="0"/>
              </a:spcAft>
              <a:buClr>
                <a:srgbClr val="000000"/>
              </a:buClr>
              <a:buSzPts val="3000"/>
              <a:buNone/>
              <a:defRPr sz="4000">
                <a:solidFill>
                  <a:srgbClr val="000000"/>
                </a:solidFill>
              </a:defRPr>
            </a:lvl3pPr>
            <a:lvl4pPr lvl="3" rtl="0">
              <a:spcBef>
                <a:spcPts val="0"/>
              </a:spcBef>
              <a:spcAft>
                <a:spcPts val="0"/>
              </a:spcAft>
              <a:buClr>
                <a:srgbClr val="000000"/>
              </a:buClr>
              <a:buSzPts val="3000"/>
              <a:buNone/>
              <a:defRPr sz="4000">
                <a:solidFill>
                  <a:srgbClr val="000000"/>
                </a:solidFill>
              </a:defRPr>
            </a:lvl4pPr>
            <a:lvl5pPr lvl="4" rtl="0">
              <a:spcBef>
                <a:spcPts val="0"/>
              </a:spcBef>
              <a:spcAft>
                <a:spcPts val="0"/>
              </a:spcAft>
              <a:buClr>
                <a:srgbClr val="000000"/>
              </a:buClr>
              <a:buSzPts val="3000"/>
              <a:buNone/>
              <a:defRPr sz="4000">
                <a:solidFill>
                  <a:srgbClr val="000000"/>
                </a:solidFill>
              </a:defRPr>
            </a:lvl5pPr>
            <a:lvl6pPr lvl="5" rtl="0">
              <a:spcBef>
                <a:spcPts val="0"/>
              </a:spcBef>
              <a:spcAft>
                <a:spcPts val="0"/>
              </a:spcAft>
              <a:buClr>
                <a:srgbClr val="000000"/>
              </a:buClr>
              <a:buSzPts val="3000"/>
              <a:buNone/>
              <a:defRPr sz="4000">
                <a:solidFill>
                  <a:srgbClr val="000000"/>
                </a:solidFill>
              </a:defRPr>
            </a:lvl6pPr>
            <a:lvl7pPr lvl="6" rtl="0">
              <a:spcBef>
                <a:spcPts val="0"/>
              </a:spcBef>
              <a:spcAft>
                <a:spcPts val="0"/>
              </a:spcAft>
              <a:buClr>
                <a:srgbClr val="000000"/>
              </a:buClr>
              <a:buSzPts val="3000"/>
              <a:buNone/>
              <a:defRPr sz="4000">
                <a:solidFill>
                  <a:srgbClr val="000000"/>
                </a:solidFill>
              </a:defRPr>
            </a:lvl7pPr>
            <a:lvl8pPr lvl="7" rtl="0">
              <a:spcBef>
                <a:spcPts val="0"/>
              </a:spcBef>
              <a:spcAft>
                <a:spcPts val="0"/>
              </a:spcAft>
              <a:buClr>
                <a:srgbClr val="000000"/>
              </a:buClr>
              <a:buSzPts val="3000"/>
              <a:buNone/>
              <a:defRPr sz="4000">
                <a:solidFill>
                  <a:srgbClr val="000000"/>
                </a:solidFill>
              </a:defRPr>
            </a:lvl8pPr>
            <a:lvl9pPr lvl="8" rtl="0">
              <a:spcBef>
                <a:spcPts val="0"/>
              </a:spcBef>
              <a:spcAft>
                <a:spcPts val="0"/>
              </a:spcAft>
              <a:buClr>
                <a:srgbClr val="000000"/>
              </a:buClr>
              <a:buSzPts val="3000"/>
              <a:buNone/>
              <a:defRPr sz="4000">
                <a:solidFill>
                  <a:srgbClr val="000000"/>
                </a:solidFill>
              </a:defRPr>
            </a:lvl9pPr>
          </a:lstStyle>
          <a:p>
            <a:endParaRPr/>
          </a:p>
        </p:txBody>
      </p:sp>
      <p:sp>
        <p:nvSpPr>
          <p:cNvPr id="320" name="Google Shape;320;p68"/>
          <p:cNvSpPr txBox="1">
            <a:spLocks noGrp="1"/>
          </p:cNvSpPr>
          <p:nvPr>
            <p:ph type="subTitle" idx="1"/>
          </p:nvPr>
        </p:nvSpPr>
        <p:spPr>
          <a:xfrm>
            <a:off x="415600" y="1217000"/>
            <a:ext cx="80428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000000"/>
              </a:buClr>
              <a:buSzPts val="1800"/>
              <a:buNone/>
              <a:defRPr b="1">
                <a:solidFill>
                  <a:srgbClr val="000000"/>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825286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2246F-1EAB-4B0D-A89B-B5FA788894BA}"/>
              </a:ext>
            </a:extLst>
          </p:cNvPr>
          <p:cNvSpPr>
            <a:spLocks noGrp="1"/>
          </p:cNvSpPr>
          <p:nvPr>
            <p:ph type="title" hasCustomPrompt="1"/>
          </p:nvPr>
        </p:nvSpPr>
        <p:spPr>
          <a:xfrm>
            <a:off x="5631311" y="991393"/>
            <a:ext cx="6217920" cy="2539206"/>
          </a:xfrm>
        </p:spPr>
        <p:txBody>
          <a:bodyPr anchor="b">
            <a:normAutofit/>
          </a:bodyPr>
          <a:lstStyle>
            <a:lvl1pPr>
              <a:defRPr sz="4400">
                <a:solidFill>
                  <a:schemeClr val="tx2"/>
                </a:solidFill>
              </a:defRPr>
            </a:lvl1pPr>
          </a:lstStyle>
          <a:p>
            <a:r>
              <a:rPr lang="en-US"/>
              <a:t>Click to Add Section Title</a:t>
            </a:r>
          </a:p>
        </p:txBody>
      </p:sp>
      <p:sp>
        <p:nvSpPr>
          <p:cNvPr id="3" name="Text Placeholder 2">
            <a:extLst>
              <a:ext uri="{FF2B5EF4-FFF2-40B4-BE49-F238E27FC236}">
                <a16:creationId xmlns:a16="http://schemas.microsoft.com/office/drawing/2014/main" id="{262EB47E-3254-4157-8749-CDE069D694F7}"/>
              </a:ext>
            </a:extLst>
          </p:cNvPr>
          <p:cNvSpPr>
            <a:spLocks noGrp="1"/>
          </p:cNvSpPr>
          <p:nvPr>
            <p:ph type="body" idx="1" hasCustomPrompt="1"/>
          </p:nvPr>
        </p:nvSpPr>
        <p:spPr>
          <a:xfrm>
            <a:off x="5631311" y="3646383"/>
            <a:ext cx="6217920" cy="1500187"/>
          </a:xfrm>
        </p:spPr>
        <p:txBody>
          <a:bodyPr anchor="ctr"/>
          <a:lstStyle>
            <a:lvl1pPr marL="0" indent="0">
              <a:buNone/>
              <a:defRPr sz="2400" i="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Click to add subtitle, or delete this block if not needed.</a:t>
            </a:r>
          </a:p>
        </p:txBody>
      </p:sp>
      <p:sp>
        <p:nvSpPr>
          <p:cNvPr id="8" name="Picture Placeholder 7">
            <a:extLst>
              <a:ext uri="{FF2B5EF4-FFF2-40B4-BE49-F238E27FC236}">
                <a16:creationId xmlns:a16="http://schemas.microsoft.com/office/drawing/2014/main" id="{78494A22-D2C3-4DEF-A40B-DE7023FA8EA9}"/>
              </a:ext>
            </a:extLst>
          </p:cNvPr>
          <p:cNvSpPr>
            <a:spLocks noGrp="1" noChangeAspect="1"/>
          </p:cNvSpPr>
          <p:nvPr>
            <p:ph type="pic" sz="quarter" idx="13"/>
          </p:nvPr>
        </p:nvSpPr>
        <p:spPr>
          <a:xfrm>
            <a:off x="260351" y="991393"/>
            <a:ext cx="5029200" cy="4155177"/>
          </a:xfrm>
          <a:prstGeom prst="trapezoid">
            <a:avLst/>
          </a:prstGeom>
          <a:solidFill>
            <a:schemeClr val="bg1"/>
          </a:solidFill>
          <a:ln w="98425">
            <a:gradFill flip="none" rotWithShape="1">
              <a:gsLst>
                <a:gs pos="0">
                  <a:schemeClr val="accent1"/>
                </a:gs>
                <a:gs pos="48000">
                  <a:schemeClr val="tx2"/>
                </a:gs>
                <a:gs pos="52000">
                  <a:schemeClr val="accent1"/>
                </a:gs>
                <a:gs pos="100000">
                  <a:schemeClr val="tx2"/>
                </a:gs>
              </a:gsLst>
              <a:path path="rect">
                <a:fillToRect l="100000" t="100000"/>
              </a:path>
              <a:tileRect r="-100000" b="-100000"/>
            </a:gradFill>
            <a:miter lim="800000"/>
          </a:ln>
          <a:effectLst>
            <a:outerShdw blurRad="127000" algn="ctr" rotWithShape="0">
              <a:prstClr val="black">
                <a:alpha val="25000"/>
              </a:prstClr>
            </a:outerShdw>
          </a:effectLst>
          <a:scene3d>
            <a:camera prst="orthographicFront"/>
            <a:lightRig rig="brightRoom" dir="t"/>
          </a:scene3d>
          <a:sp3d contourW="25400" prstMaterial="metal">
            <a:contourClr>
              <a:schemeClr val="bg1"/>
            </a:contourClr>
          </a:sp3d>
        </p:spPr>
        <p:txBody>
          <a:bodyPr bIns="1828800" anchor="ctr">
            <a:normAutofit/>
          </a:bodyPr>
          <a:lstStyle>
            <a:lvl1pPr>
              <a:lnSpc>
                <a:spcPct val="110000"/>
              </a:lnSpc>
              <a:defRPr sz="2100"/>
            </a:lvl1pPr>
          </a:lstStyle>
          <a:p>
            <a:r>
              <a:rPr lang="en-US"/>
              <a:t>Click icon to add picture</a:t>
            </a:r>
          </a:p>
        </p:txBody>
      </p:sp>
      <p:sp>
        <p:nvSpPr>
          <p:cNvPr id="5" name="Footer Placeholder 4">
            <a:extLst>
              <a:ext uri="{FF2B5EF4-FFF2-40B4-BE49-F238E27FC236}">
                <a16:creationId xmlns:a16="http://schemas.microsoft.com/office/drawing/2014/main" id="{66D64595-187E-45A2-B478-8EA7E0C970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01C6A-2F25-4828-8D9E-F79A77CF9028}"/>
              </a:ext>
            </a:extLst>
          </p:cNvPr>
          <p:cNvSpPr>
            <a:spLocks noGrp="1"/>
          </p:cNvSpPr>
          <p:nvPr>
            <p:ph type="sldNum" sz="quarter" idx="12"/>
          </p:nvPr>
        </p:nvSpPr>
        <p:spPr/>
        <p:txBody>
          <a:bodyPr/>
          <a:lstStyle/>
          <a:p>
            <a:fld id="{F287C6A1-83D9-4443-9828-ED9E35FC50D4}" type="slidenum">
              <a:rPr lang="en-US" smtClean="0"/>
              <a:t>‹#›</a:t>
            </a:fld>
            <a:endParaRPr lang="en-US"/>
          </a:p>
        </p:txBody>
      </p:sp>
    </p:spTree>
    <p:extLst>
      <p:ext uri="{BB962C8B-B14F-4D97-AF65-F5344CB8AC3E}">
        <p14:creationId xmlns:p14="http://schemas.microsoft.com/office/powerpoint/2010/main" val="3300125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A20310-A0BA-4427-ABBF-6B3C274F3BED}"/>
              </a:ext>
            </a:extLst>
          </p:cNvPr>
          <p:cNvSpPr>
            <a:spLocks noGrp="1"/>
          </p:cNvSpPr>
          <p:nvPr>
            <p:ph idx="1"/>
          </p:nvPr>
        </p:nvSpPr>
        <p:spPr>
          <a:xfrm>
            <a:off x="295469" y="1574731"/>
            <a:ext cx="7019731" cy="4351338"/>
          </a:xfrm>
        </p:spPr>
        <p:txBody>
          <a:bodyPr anchor="ctr"/>
          <a:lstStyle>
            <a:lvl1pPr marL="320040" indent="-320040">
              <a:spcBef>
                <a:spcPts val="1800"/>
              </a:spcBef>
              <a:spcAft>
                <a:spcPts val="300"/>
              </a:spcAft>
              <a:buFont typeface="Wingdings 2" panose="05020102010507070707" pitchFamily="18" charset="2"/>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838CA0E1-6A89-48C8-8A08-1BBD6F647D58}"/>
              </a:ext>
            </a:extLst>
          </p:cNvPr>
          <p:cNvSpPr>
            <a:spLocks noGrp="1"/>
          </p:cNvSpPr>
          <p:nvPr>
            <p:ph type="pic" sz="quarter" idx="14"/>
          </p:nvPr>
        </p:nvSpPr>
        <p:spPr>
          <a:xfrm>
            <a:off x="7543606" y="495300"/>
            <a:ext cx="4352925" cy="5430838"/>
          </a:xfrm>
          <a:noFill/>
          <a:ln w="38100">
            <a:noFill/>
            <a:miter lim="800000"/>
          </a:ln>
          <a:effectLst/>
        </p:spPr>
        <p:txBody>
          <a:bodyPr/>
          <a:lstStyle/>
          <a:p>
            <a:r>
              <a:rPr lang="en-US"/>
              <a:t>Click icon to add picture</a:t>
            </a:r>
          </a:p>
        </p:txBody>
      </p:sp>
      <p:sp>
        <p:nvSpPr>
          <p:cNvPr id="5" name="Footer Placeholder 4">
            <a:extLst>
              <a:ext uri="{FF2B5EF4-FFF2-40B4-BE49-F238E27FC236}">
                <a16:creationId xmlns:a16="http://schemas.microsoft.com/office/drawing/2014/main" id="{BD646D0A-0D84-4609-BE67-E171E65CC369}"/>
              </a:ext>
            </a:extLst>
          </p:cNvPr>
          <p:cNvSpPr>
            <a:spLocks noGrp="1"/>
          </p:cNvSpPr>
          <p:nvPr>
            <p:ph type="ftr" sz="quarter" idx="11"/>
          </p:nvPr>
        </p:nvSpPr>
        <p:spPr/>
        <p:txBody>
          <a:bodyPr anchor="b"/>
          <a:lstStyle/>
          <a:p>
            <a:endParaRPr lang="en-US"/>
          </a:p>
        </p:txBody>
      </p:sp>
      <p:sp>
        <p:nvSpPr>
          <p:cNvPr id="6" name="Slide Number Placeholder 5">
            <a:extLst>
              <a:ext uri="{FF2B5EF4-FFF2-40B4-BE49-F238E27FC236}">
                <a16:creationId xmlns:a16="http://schemas.microsoft.com/office/drawing/2014/main" id="{C71FEFA4-55A0-44C4-B74D-209DBC188FBA}"/>
              </a:ext>
            </a:extLst>
          </p:cNvPr>
          <p:cNvSpPr>
            <a:spLocks noGrp="1"/>
          </p:cNvSpPr>
          <p:nvPr>
            <p:ph type="sldNum" sz="quarter" idx="12"/>
          </p:nvPr>
        </p:nvSpPr>
        <p:spPr>
          <a:xfrm>
            <a:off x="11469068" y="6492875"/>
            <a:ext cx="496564" cy="365125"/>
          </a:xfrm>
        </p:spPr>
        <p:txBody>
          <a:bodyPr/>
          <a:lstStyle>
            <a:lvl1pPr algn="ctr">
              <a:defRPr baseline="0"/>
            </a:lvl1pPr>
          </a:lstStyle>
          <a:p>
            <a:fld id="{F287C6A1-83D9-4443-9828-ED9E35FC50D4}" type="slidenum">
              <a:rPr lang="en-US" smtClean="0"/>
              <a:pPr/>
              <a:t>‹#›</a:t>
            </a:fld>
            <a:endParaRPr lang="en-US"/>
          </a:p>
        </p:txBody>
      </p:sp>
      <p:sp>
        <p:nvSpPr>
          <p:cNvPr id="4" name="Title 3">
            <a:extLst>
              <a:ext uri="{FF2B5EF4-FFF2-40B4-BE49-F238E27FC236}">
                <a16:creationId xmlns:a16="http://schemas.microsoft.com/office/drawing/2014/main" id="{2F531781-C5FB-4881-A577-67759861D18B}"/>
              </a:ext>
            </a:extLst>
          </p:cNvPr>
          <p:cNvSpPr>
            <a:spLocks noGrp="1"/>
          </p:cNvSpPr>
          <p:nvPr>
            <p:ph type="title" hasCustomPrompt="1"/>
          </p:nvPr>
        </p:nvSpPr>
        <p:spPr>
          <a:xfrm>
            <a:off x="899886" y="269207"/>
            <a:ext cx="6415314" cy="1059691"/>
          </a:xfrm>
        </p:spPr>
        <p:txBody>
          <a:bodyPr/>
          <a:lstStyle/>
          <a:p>
            <a:r>
              <a:rPr lang="en-US"/>
              <a:t>Enter Title for Objectives Slide</a:t>
            </a:r>
          </a:p>
        </p:txBody>
      </p:sp>
    </p:spTree>
    <p:extLst>
      <p:ext uri="{BB962C8B-B14F-4D97-AF65-F5344CB8AC3E}">
        <p14:creationId xmlns:p14="http://schemas.microsoft.com/office/powerpoint/2010/main" val="789791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3DAEB-4863-4AE0-AB84-CFEDD7B7194B}"/>
              </a:ext>
            </a:extLst>
          </p:cNvPr>
          <p:cNvSpPr>
            <a:spLocks noGrp="1"/>
          </p:cNvSpPr>
          <p:nvPr>
            <p:ph type="title" hasCustomPrompt="1"/>
          </p:nvPr>
        </p:nvSpPr>
        <p:spPr/>
        <p:txBody>
          <a:bodyPr/>
          <a:lstStyle>
            <a:lvl1pPr>
              <a:defRPr/>
            </a:lvl1pPr>
          </a:lstStyle>
          <a:p>
            <a:r>
              <a:rPr lang="en-US"/>
              <a:t>Enter Title for Agenda Slide</a:t>
            </a:r>
          </a:p>
        </p:txBody>
      </p:sp>
      <p:sp>
        <p:nvSpPr>
          <p:cNvPr id="8" name="Picture Placeholder 7">
            <a:extLst>
              <a:ext uri="{FF2B5EF4-FFF2-40B4-BE49-F238E27FC236}">
                <a16:creationId xmlns:a16="http://schemas.microsoft.com/office/drawing/2014/main" id="{838CA0E1-6A89-48C8-8A08-1BBD6F647D58}"/>
              </a:ext>
            </a:extLst>
          </p:cNvPr>
          <p:cNvSpPr>
            <a:spLocks noGrp="1"/>
          </p:cNvSpPr>
          <p:nvPr>
            <p:ph type="pic" sz="quarter" idx="14"/>
          </p:nvPr>
        </p:nvSpPr>
        <p:spPr>
          <a:xfrm>
            <a:off x="295469" y="1574800"/>
            <a:ext cx="4352925" cy="4351338"/>
          </a:xfrm>
          <a:noFill/>
          <a:ln w="38100">
            <a:solidFill>
              <a:schemeClr val="bg2"/>
            </a:solidFill>
            <a:miter lim="800000"/>
          </a:ln>
        </p:spPr>
        <p:txBody>
          <a:bodyPr/>
          <a:lstStyle/>
          <a:p>
            <a:r>
              <a:rPr lang="en-US"/>
              <a:t>Click icon to add picture</a:t>
            </a:r>
          </a:p>
        </p:txBody>
      </p:sp>
      <p:sp>
        <p:nvSpPr>
          <p:cNvPr id="3" name="Content Placeholder 2">
            <a:extLst>
              <a:ext uri="{FF2B5EF4-FFF2-40B4-BE49-F238E27FC236}">
                <a16:creationId xmlns:a16="http://schemas.microsoft.com/office/drawing/2014/main" id="{56A20310-A0BA-4427-ABBF-6B3C274F3BED}"/>
              </a:ext>
            </a:extLst>
          </p:cNvPr>
          <p:cNvSpPr>
            <a:spLocks noGrp="1"/>
          </p:cNvSpPr>
          <p:nvPr>
            <p:ph idx="1"/>
          </p:nvPr>
        </p:nvSpPr>
        <p:spPr>
          <a:xfrm>
            <a:off x="4888119" y="1574731"/>
            <a:ext cx="7019731" cy="4351338"/>
          </a:xfrm>
        </p:spPr>
        <p:txBody>
          <a:bodyPr anchor="ctr"/>
          <a:lstStyle>
            <a:lvl1pPr marL="365760" indent="-365760">
              <a:spcBef>
                <a:spcPts val="1800"/>
              </a:spcBef>
              <a:spcAft>
                <a:spcPts val="300"/>
              </a:spcAft>
              <a:buFont typeface="+mj-lt"/>
              <a:buAutoNum type="arabicPeriod"/>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D646D0A-0D84-4609-BE67-E171E65CC369}"/>
              </a:ext>
            </a:extLst>
          </p:cNvPr>
          <p:cNvSpPr>
            <a:spLocks noGrp="1"/>
          </p:cNvSpPr>
          <p:nvPr>
            <p:ph type="ftr" sz="quarter" idx="11"/>
          </p:nvPr>
        </p:nvSpPr>
        <p:spPr/>
        <p:txBody>
          <a:bodyPr anchor="b"/>
          <a:lstStyle/>
          <a:p>
            <a:endParaRPr lang="en-US"/>
          </a:p>
        </p:txBody>
      </p:sp>
      <p:sp>
        <p:nvSpPr>
          <p:cNvPr id="6" name="Slide Number Placeholder 5">
            <a:extLst>
              <a:ext uri="{FF2B5EF4-FFF2-40B4-BE49-F238E27FC236}">
                <a16:creationId xmlns:a16="http://schemas.microsoft.com/office/drawing/2014/main" id="{C71FEFA4-55A0-44C4-B74D-209DBC188FBA}"/>
              </a:ext>
            </a:extLst>
          </p:cNvPr>
          <p:cNvSpPr>
            <a:spLocks noGrp="1"/>
          </p:cNvSpPr>
          <p:nvPr>
            <p:ph type="sldNum" sz="quarter" idx="12"/>
          </p:nvPr>
        </p:nvSpPr>
        <p:spPr>
          <a:xfrm>
            <a:off x="11659568" y="6381095"/>
            <a:ext cx="496564" cy="365125"/>
          </a:xfrm>
        </p:spPr>
        <p:txBody>
          <a:bodyPr/>
          <a:lstStyle>
            <a:lvl1pPr algn="ctr">
              <a:defRPr baseline="0"/>
            </a:lvl1pPr>
          </a:lstStyle>
          <a:p>
            <a:fld id="{F287C6A1-83D9-4443-9828-ED9E35FC50D4}" type="slidenum">
              <a:rPr lang="en-US" smtClean="0"/>
              <a:pPr/>
              <a:t>‹#›</a:t>
            </a:fld>
            <a:endParaRPr lang="en-US"/>
          </a:p>
        </p:txBody>
      </p:sp>
    </p:spTree>
    <p:extLst>
      <p:ext uri="{BB962C8B-B14F-4D97-AF65-F5344CB8AC3E}">
        <p14:creationId xmlns:p14="http://schemas.microsoft.com/office/powerpoint/2010/main" val="2236956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214B96-6D4E-4201-9AB3-AFE6CD7CD1B1}"/>
              </a:ext>
            </a:extLst>
          </p:cNvPr>
          <p:cNvSpPr>
            <a:spLocks noGrp="1"/>
          </p:cNvSpPr>
          <p:nvPr>
            <p:ph sz="half" idx="1"/>
          </p:nvPr>
        </p:nvSpPr>
        <p:spPr>
          <a:xfrm>
            <a:off x="295469" y="1535340"/>
            <a:ext cx="5486400" cy="4572000"/>
          </a:xfrm>
        </p:spPr>
        <p:txBody>
          <a:bodyPr>
            <a:noAutofit/>
          </a:bodyPr>
          <a:lstStyle>
            <a:lvl1pPr>
              <a:defRPr sz="2400"/>
            </a:lvl1pPr>
            <a:lvl2pPr>
              <a:defRPr sz="2100"/>
            </a:lvl2pPr>
            <a:lvl3pPr>
              <a:defRPr sz="19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C391DF-FC75-4D54-BAB5-0FBE6AFE9445}"/>
              </a:ext>
            </a:extLst>
          </p:cNvPr>
          <p:cNvSpPr>
            <a:spLocks noGrp="1"/>
          </p:cNvSpPr>
          <p:nvPr>
            <p:ph sz="half" idx="2"/>
          </p:nvPr>
        </p:nvSpPr>
        <p:spPr>
          <a:xfrm>
            <a:off x="6405628" y="1535340"/>
            <a:ext cx="5486400" cy="4572000"/>
          </a:xfrm>
        </p:spPr>
        <p:txBody>
          <a:bodyPr>
            <a:noAutofit/>
          </a:bodyPr>
          <a:lstStyle>
            <a:lvl1pPr>
              <a:defRPr sz="2400"/>
            </a:lvl1pPr>
            <a:lvl2pPr>
              <a:defRPr sz="2100"/>
            </a:lvl2pPr>
            <a:lvl3pPr>
              <a:defRPr sz="19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B41864BB-3158-4CD5-B441-91DC60AE41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0D4622-23C8-400B-93B7-3C0790776809}"/>
              </a:ext>
            </a:extLst>
          </p:cNvPr>
          <p:cNvSpPr>
            <a:spLocks noGrp="1"/>
          </p:cNvSpPr>
          <p:nvPr>
            <p:ph type="sldNum" sz="quarter" idx="12"/>
          </p:nvPr>
        </p:nvSpPr>
        <p:spPr/>
        <p:txBody>
          <a:bodyPr/>
          <a:lstStyle/>
          <a:p>
            <a:fld id="{F287C6A1-83D9-4443-9828-ED9E35FC50D4}" type="slidenum">
              <a:rPr lang="en-US" smtClean="0"/>
              <a:t>‹#›</a:t>
            </a:fld>
            <a:endParaRPr lang="en-US"/>
          </a:p>
        </p:txBody>
      </p:sp>
      <p:sp>
        <p:nvSpPr>
          <p:cNvPr id="5" name="Title 4">
            <a:extLst>
              <a:ext uri="{FF2B5EF4-FFF2-40B4-BE49-F238E27FC236}">
                <a16:creationId xmlns:a16="http://schemas.microsoft.com/office/drawing/2014/main" id="{2F49C98C-1C56-4C8F-BA6B-3839A803BC9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96184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510E31C-1EC9-4B5B-93AC-88935EF2A22E}"/>
              </a:ext>
            </a:extLst>
          </p:cNvPr>
          <p:cNvSpPr>
            <a:spLocks noGrp="1"/>
          </p:cNvSpPr>
          <p:nvPr>
            <p:ph type="body" idx="1" hasCustomPrompt="1"/>
          </p:nvPr>
        </p:nvSpPr>
        <p:spPr>
          <a:xfrm>
            <a:off x="295469" y="1550537"/>
            <a:ext cx="5486400" cy="823912"/>
          </a:xfrm>
        </p:spPr>
        <p:style>
          <a:lnRef idx="0">
            <a:schemeClr val="accent1"/>
          </a:lnRef>
          <a:fillRef idx="3">
            <a:schemeClr val="accent1"/>
          </a:fillRef>
          <a:effectRef idx="3">
            <a:schemeClr val="accent1"/>
          </a:effectRef>
          <a:fontRef idx="minor">
            <a:schemeClr val="lt1"/>
          </a:fontRef>
        </p:style>
        <p:txBody>
          <a:bodyPr lIns="182880" rIns="182880" anchor="ctr">
            <a:noAutofit/>
          </a:bodyPr>
          <a:lstStyle>
            <a:lvl1pPr marL="0" indent="0">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column heading.</a:t>
            </a:r>
          </a:p>
        </p:txBody>
      </p:sp>
      <p:sp>
        <p:nvSpPr>
          <p:cNvPr id="4" name="Content Placeholder 3">
            <a:extLst>
              <a:ext uri="{FF2B5EF4-FFF2-40B4-BE49-F238E27FC236}">
                <a16:creationId xmlns:a16="http://schemas.microsoft.com/office/drawing/2014/main" id="{74EDAF9B-D58D-4976-9C0E-4B4D6DA484F8}"/>
              </a:ext>
            </a:extLst>
          </p:cNvPr>
          <p:cNvSpPr>
            <a:spLocks noGrp="1"/>
          </p:cNvSpPr>
          <p:nvPr>
            <p:ph sz="half" idx="2"/>
          </p:nvPr>
        </p:nvSpPr>
        <p:spPr>
          <a:xfrm>
            <a:off x="295469" y="2505075"/>
            <a:ext cx="5486400" cy="3566160"/>
          </a:xfrm>
        </p:spPr>
        <p:txBody>
          <a:bodyPr>
            <a:noAutofit/>
          </a:bodyPr>
          <a:lstStyle>
            <a:lvl1pPr>
              <a:defRPr sz="2300"/>
            </a:lvl1pPr>
            <a:lvl2pPr>
              <a:defRPr sz="2000"/>
            </a:lvl2pPr>
            <a:lvl3pPr>
              <a:defRPr sz="19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6C5467-A5A6-430A-AC7B-2C13492CAE31}"/>
              </a:ext>
            </a:extLst>
          </p:cNvPr>
          <p:cNvSpPr>
            <a:spLocks noGrp="1"/>
          </p:cNvSpPr>
          <p:nvPr>
            <p:ph type="body" sz="quarter" idx="3" hasCustomPrompt="1"/>
          </p:nvPr>
        </p:nvSpPr>
        <p:spPr>
          <a:xfrm>
            <a:off x="6410131" y="1550537"/>
            <a:ext cx="5486400" cy="823912"/>
          </a:xfrm>
        </p:spPr>
        <p:style>
          <a:lnRef idx="0">
            <a:schemeClr val="accent1"/>
          </a:lnRef>
          <a:fillRef idx="3">
            <a:schemeClr val="accent1"/>
          </a:fillRef>
          <a:effectRef idx="3">
            <a:schemeClr val="accent1"/>
          </a:effectRef>
          <a:fontRef idx="minor">
            <a:schemeClr val="lt1"/>
          </a:fontRef>
        </p:style>
        <p:txBody>
          <a:bodyPr lIns="182880" rIns="182880" anchor="ctr">
            <a:noAutofit/>
          </a:bodyPr>
          <a:lstStyle>
            <a:lvl1pPr marL="0" indent="0">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column heading.</a:t>
            </a:r>
          </a:p>
        </p:txBody>
      </p:sp>
      <p:sp>
        <p:nvSpPr>
          <p:cNvPr id="6" name="Content Placeholder 5">
            <a:extLst>
              <a:ext uri="{FF2B5EF4-FFF2-40B4-BE49-F238E27FC236}">
                <a16:creationId xmlns:a16="http://schemas.microsoft.com/office/drawing/2014/main" id="{0D24741B-82B2-4F8F-BDEC-00366B2ABB80}"/>
              </a:ext>
            </a:extLst>
          </p:cNvPr>
          <p:cNvSpPr>
            <a:spLocks noGrp="1"/>
          </p:cNvSpPr>
          <p:nvPr>
            <p:ph sz="quarter" idx="4"/>
          </p:nvPr>
        </p:nvSpPr>
        <p:spPr>
          <a:xfrm>
            <a:off x="6410131" y="2505075"/>
            <a:ext cx="5486400" cy="3566160"/>
          </a:xfrm>
        </p:spPr>
        <p:txBody>
          <a:bodyPr>
            <a:noAutofit/>
          </a:bodyPr>
          <a:lstStyle>
            <a:lvl1pPr>
              <a:defRPr sz="2300"/>
            </a:lvl1pPr>
            <a:lvl2pPr>
              <a:defRPr sz="2000"/>
            </a:lvl2pPr>
            <a:lvl3pPr>
              <a:defRPr sz="19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6522FEEB-866E-41EB-A430-150DE9A824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C7716D-F669-4952-AC5B-FC2FE7F39308}"/>
              </a:ext>
            </a:extLst>
          </p:cNvPr>
          <p:cNvSpPr>
            <a:spLocks noGrp="1"/>
          </p:cNvSpPr>
          <p:nvPr>
            <p:ph type="sldNum" sz="quarter" idx="12"/>
          </p:nvPr>
        </p:nvSpPr>
        <p:spPr/>
        <p:txBody>
          <a:bodyPr/>
          <a:lstStyle/>
          <a:p>
            <a:fld id="{F287C6A1-83D9-4443-9828-ED9E35FC50D4}" type="slidenum">
              <a:rPr lang="en-US" smtClean="0"/>
              <a:t>‹#›</a:t>
            </a:fld>
            <a:endParaRPr lang="en-US"/>
          </a:p>
        </p:txBody>
      </p:sp>
      <p:sp>
        <p:nvSpPr>
          <p:cNvPr id="2" name="Title 1">
            <a:extLst>
              <a:ext uri="{FF2B5EF4-FFF2-40B4-BE49-F238E27FC236}">
                <a16:creationId xmlns:a16="http://schemas.microsoft.com/office/drawing/2014/main" id="{225CB6DF-C76D-4256-87FD-9EE6A9EA877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83275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510E31C-1EC9-4B5B-93AC-88935EF2A22E}"/>
              </a:ext>
            </a:extLst>
          </p:cNvPr>
          <p:cNvSpPr>
            <a:spLocks noGrp="1"/>
          </p:cNvSpPr>
          <p:nvPr>
            <p:ph type="body" idx="1" hasCustomPrompt="1"/>
          </p:nvPr>
        </p:nvSpPr>
        <p:spPr>
          <a:xfrm>
            <a:off x="295468" y="1550537"/>
            <a:ext cx="11601061" cy="554034"/>
          </a:xfrm>
        </p:spPr>
        <p:style>
          <a:lnRef idx="0">
            <a:schemeClr val="accent2"/>
          </a:lnRef>
          <a:fillRef idx="3">
            <a:schemeClr val="accent2"/>
          </a:fillRef>
          <a:effectRef idx="3">
            <a:schemeClr val="accent2"/>
          </a:effectRef>
          <a:fontRef idx="minor">
            <a:schemeClr val="lt1"/>
          </a:fontRef>
        </p:style>
        <p:txBody>
          <a:bodyPr lIns="182880" rIns="182880" anchor="ctr">
            <a:noAutofit/>
          </a:bodyPr>
          <a:lstStyle>
            <a:lvl1pPr marL="0" indent="0">
              <a:buNone/>
              <a:defRPr sz="24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slide subtitle line.</a:t>
            </a:r>
          </a:p>
        </p:txBody>
      </p:sp>
      <p:sp>
        <p:nvSpPr>
          <p:cNvPr id="4" name="Content Placeholder 3">
            <a:extLst>
              <a:ext uri="{FF2B5EF4-FFF2-40B4-BE49-F238E27FC236}">
                <a16:creationId xmlns:a16="http://schemas.microsoft.com/office/drawing/2014/main" id="{74EDAF9B-D58D-4976-9C0E-4B4D6DA484F8}"/>
              </a:ext>
            </a:extLst>
          </p:cNvPr>
          <p:cNvSpPr>
            <a:spLocks noGrp="1"/>
          </p:cNvSpPr>
          <p:nvPr>
            <p:ph sz="half" idx="2"/>
          </p:nvPr>
        </p:nvSpPr>
        <p:spPr>
          <a:xfrm>
            <a:off x="295468" y="2394857"/>
            <a:ext cx="11601061" cy="3676378"/>
          </a:xfrm>
        </p:spPr>
        <p:txBody>
          <a:bodyPr anchor="t">
            <a:noAutofit/>
          </a:bodyPr>
          <a:lstStyle>
            <a:lvl1pPr>
              <a:defRPr sz="2300"/>
            </a:lvl1pPr>
            <a:lvl2pPr>
              <a:defRPr sz="2000"/>
            </a:lvl2pPr>
            <a:lvl3pPr>
              <a:defRPr sz="19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6522FEEB-866E-41EB-A430-150DE9A824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C7716D-F669-4952-AC5B-FC2FE7F39308}"/>
              </a:ext>
            </a:extLst>
          </p:cNvPr>
          <p:cNvSpPr>
            <a:spLocks noGrp="1"/>
          </p:cNvSpPr>
          <p:nvPr>
            <p:ph type="sldNum" sz="quarter" idx="12"/>
          </p:nvPr>
        </p:nvSpPr>
        <p:spPr/>
        <p:txBody>
          <a:bodyPr/>
          <a:lstStyle/>
          <a:p>
            <a:fld id="{F287C6A1-83D9-4443-9828-ED9E35FC50D4}" type="slidenum">
              <a:rPr lang="en-US" smtClean="0"/>
              <a:t>‹#›</a:t>
            </a:fld>
            <a:endParaRPr lang="en-US"/>
          </a:p>
        </p:txBody>
      </p:sp>
      <p:sp>
        <p:nvSpPr>
          <p:cNvPr id="2" name="Title 1">
            <a:extLst>
              <a:ext uri="{FF2B5EF4-FFF2-40B4-BE49-F238E27FC236}">
                <a16:creationId xmlns:a16="http://schemas.microsoft.com/office/drawing/2014/main" id="{8006A1AF-23B8-4EA3-AB9E-C7D0720FCC5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3894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BCD27-1050-4BA7-B409-36573D6A62EA}"/>
              </a:ext>
            </a:extLst>
          </p:cNvPr>
          <p:cNvSpPr>
            <a:spLocks noGrp="1"/>
          </p:cNvSpPr>
          <p:nvPr>
            <p:ph type="title"/>
          </p:nvPr>
        </p:nvSpPr>
        <p:spPr>
          <a:xfrm>
            <a:off x="899888" y="457200"/>
            <a:ext cx="3601818" cy="2286000"/>
          </a:xfrm>
        </p:spPr>
        <p:txBody>
          <a:bodyPr anchor="ctr">
            <a:normAutofit/>
          </a:bodyPr>
          <a:lstStyle>
            <a:lvl1pPr>
              <a:defRPr sz="3600"/>
            </a:lvl1pPr>
          </a:lstStyle>
          <a:p>
            <a:r>
              <a:rPr lang="en-US"/>
              <a:t>Click to edit Master title style</a:t>
            </a:r>
          </a:p>
        </p:txBody>
      </p:sp>
      <p:sp>
        <p:nvSpPr>
          <p:cNvPr id="4" name="Text Placeholder 3">
            <a:extLst>
              <a:ext uri="{FF2B5EF4-FFF2-40B4-BE49-F238E27FC236}">
                <a16:creationId xmlns:a16="http://schemas.microsoft.com/office/drawing/2014/main" id="{42EB7B73-6A6F-459D-8019-301995F48AD4}"/>
              </a:ext>
            </a:extLst>
          </p:cNvPr>
          <p:cNvSpPr>
            <a:spLocks noGrp="1"/>
          </p:cNvSpPr>
          <p:nvPr>
            <p:ph type="body" sz="half" idx="2" hasCustomPrompt="1"/>
          </p:nvPr>
        </p:nvSpPr>
        <p:spPr>
          <a:xfrm>
            <a:off x="899888" y="2926081"/>
            <a:ext cx="3601818" cy="3017520"/>
          </a:xfrm>
        </p:spPr>
        <p:style>
          <a:lnRef idx="0">
            <a:schemeClr val="accent1"/>
          </a:lnRef>
          <a:fillRef idx="3">
            <a:schemeClr val="accent1"/>
          </a:fillRef>
          <a:effectRef idx="3">
            <a:schemeClr val="accent1"/>
          </a:effectRef>
          <a:fontRef idx="minor">
            <a:schemeClr val="lt1"/>
          </a:fontRef>
        </p:style>
        <p:txBody>
          <a:bodyPr lIns="274320" tIns="274320" rIns="274320" bIns="274320" anchor="ctr">
            <a:normAutofit/>
          </a:bodyPr>
          <a:lstStyle>
            <a:lvl1pPr marL="0" indent="0">
              <a:buNone/>
              <a:defRPr sz="24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 / subtitle</a:t>
            </a:r>
          </a:p>
        </p:txBody>
      </p:sp>
      <p:sp>
        <p:nvSpPr>
          <p:cNvPr id="3" name="Content Placeholder 2">
            <a:extLst>
              <a:ext uri="{FF2B5EF4-FFF2-40B4-BE49-F238E27FC236}">
                <a16:creationId xmlns:a16="http://schemas.microsoft.com/office/drawing/2014/main" id="{D372C1E6-BE87-4161-927E-2B7A901D2856}"/>
              </a:ext>
            </a:extLst>
          </p:cNvPr>
          <p:cNvSpPr>
            <a:spLocks noGrp="1"/>
          </p:cNvSpPr>
          <p:nvPr>
            <p:ph idx="1"/>
          </p:nvPr>
        </p:nvSpPr>
        <p:spPr>
          <a:xfrm>
            <a:off x="5034028" y="457201"/>
            <a:ext cx="6858000" cy="5486400"/>
          </a:xfrm>
        </p:spPr>
        <p:txBody>
          <a:bodyPr anchor="ctr"/>
          <a:lstStyle>
            <a:lvl1pPr>
              <a:defRPr sz="2600"/>
            </a:lvl1pPr>
            <a:lvl2pPr>
              <a:defRPr sz="24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7F0C3389-0A16-46CF-B21C-72BF352196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304178-9F8E-41F5-B175-99F946A40F5B}"/>
              </a:ext>
            </a:extLst>
          </p:cNvPr>
          <p:cNvSpPr>
            <a:spLocks noGrp="1"/>
          </p:cNvSpPr>
          <p:nvPr>
            <p:ph type="sldNum" sz="quarter" idx="12"/>
          </p:nvPr>
        </p:nvSpPr>
        <p:spPr/>
        <p:txBody>
          <a:bodyPr/>
          <a:lstStyle/>
          <a:p>
            <a:fld id="{F287C6A1-83D9-4443-9828-ED9E35FC50D4}" type="slidenum">
              <a:rPr lang="en-US" smtClean="0"/>
              <a:t>‹#›</a:t>
            </a:fld>
            <a:endParaRPr lang="en-US"/>
          </a:p>
        </p:txBody>
      </p:sp>
    </p:spTree>
    <p:extLst>
      <p:ext uri="{BB962C8B-B14F-4D97-AF65-F5344CB8AC3E}">
        <p14:creationId xmlns:p14="http://schemas.microsoft.com/office/powerpoint/2010/main" val="1904788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3" name="Trapezoid 72">
            <a:extLst>
              <a:ext uri="{FF2B5EF4-FFF2-40B4-BE49-F238E27FC236}">
                <a16:creationId xmlns:a16="http://schemas.microsoft.com/office/drawing/2014/main" id="{BA1B69EC-52D5-4002-A8AC-DCC6A298592C}"/>
              </a:ext>
            </a:extLst>
          </p:cNvPr>
          <p:cNvSpPr/>
          <p:nvPr userDrawn="1"/>
        </p:nvSpPr>
        <p:spPr>
          <a:xfrm>
            <a:off x="11454301" y="6312040"/>
            <a:ext cx="491802" cy="71991"/>
          </a:xfrm>
          <a:prstGeom prst="trapezoid">
            <a:avLst>
              <a:gd name="adj" fmla="val 96557"/>
            </a:avLst>
          </a:prstGeom>
          <a:solidFill>
            <a:srgbClr val="94AF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D97C30DF-1003-41E6-95E9-129B18910160}"/>
              </a:ext>
            </a:extLst>
          </p:cNvPr>
          <p:cNvSpPr/>
          <p:nvPr userDrawn="1"/>
        </p:nvSpPr>
        <p:spPr>
          <a:xfrm>
            <a:off x="-2" y="6751512"/>
            <a:ext cx="12190991" cy="1064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u="none"/>
          </a:p>
        </p:txBody>
      </p:sp>
      <p:sp>
        <p:nvSpPr>
          <p:cNvPr id="50" name="Trapezoid 49">
            <a:extLst>
              <a:ext uri="{FF2B5EF4-FFF2-40B4-BE49-F238E27FC236}">
                <a16:creationId xmlns:a16="http://schemas.microsoft.com/office/drawing/2014/main" id="{83B71D46-C70C-4BE1-BBB5-D3D42668BC1A}"/>
              </a:ext>
            </a:extLst>
          </p:cNvPr>
          <p:cNvSpPr/>
          <p:nvPr userDrawn="1"/>
        </p:nvSpPr>
        <p:spPr>
          <a:xfrm>
            <a:off x="11334442" y="6381966"/>
            <a:ext cx="731520" cy="476034"/>
          </a:xfrm>
          <a:prstGeom prst="trapezoid">
            <a:avLst/>
          </a:prstGeom>
          <a:gradFill flip="none" rotWithShape="1">
            <a:gsLst>
              <a:gs pos="71000">
                <a:srgbClr val="3C5377"/>
              </a:gs>
              <a:gs pos="37000">
                <a:schemeClr val="accent1"/>
              </a:gs>
              <a:gs pos="100000">
                <a:schemeClr val="tx2"/>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621F643D-7E04-450B-BCAA-54A1239E5254}"/>
              </a:ext>
              <a:ext uri="{C183D7F6-B498-43B3-948B-1728B52AA6E4}">
                <adec:decorative xmlns:adec="http://schemas.microsoft.com/office/drawing/2017/decorative" val="1"/>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504" y="0"/>
            <a:ext cx="12190992" cy="975279"/>
          </a:xfrm>
          <a:prstGeom prst="rect">
            <a:avLst/>
          </a:prstGeom>
        </p:spPr>
      </p:pic>
      <p:sp>
        <p:nvSpPr>
          <p:cNvPr id="2" name="Title Placeholder 1">
            <a:extLst>
              <a:ext uri="{FF2B5EF4-FFF2-40B4-BE49-F238E27FC236}">
                <a16:creationId xmlns:a16="http://schemas.microsoft.com/office/drawing/2014/main" id="{E21AA5C9-D3F5-404F-88BE-4AF6D5C86F1F}"/>
              </a:ext>
            </a:extLst>
          </p:cNvPr>
          <p:cNvSpPr>
            <a:spLocks noGrp="1"/>
          </p:cNvSpPr>
          <p:nvPr userDrawn="1">
            <p:ph type="title"/>
          </p:nvPr>
        </p:nvSpPr>
        <p:spPr>
          <a:xfrm>
            <a:off x="899886" y="269207"/>
            <a:ext cx="10996644" cy="1059691"/>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A202B48F-B4FA-463E-8C87-6EB7A7A117FA}"/>
              </a:ext>
            </a:extLst>
          </p:cNvPr>
          <p:cNvSpPr>
            <a:spLocks noGrp="1"/>
          </p:cNvSpPr>
          <p:nvPr userDrawn="1">
            <p:ph type="body" idx="1"/>
          </p:nvPr>
        </p:nvSpPr>
        <p:spPr>
          <a:xfrm>
            <a:off x="295469" y="1518615"/>
            <a:ext cx="11601062" cy="440745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2D2582C-BB41-410D-B93D-8FA25B720ECD}"/>
              </a:ext>
            </a:extLst>
          </p:cNvPr>
          <p:cNvSpPr>
            <a:spLocks noGrp="1"/>
          </p:cNvSpPr>
          <p:nvPr userDrawn="1">
            <p:ph type="ftr" sz="quarter" idx="3"/>
          </p:nvPr>
        </p:nvSpPr>
        <p:spPr>
          <a:xfrm>
            <a:off x="4038599" y="6223083"/>
            <a:ext cx="6416041" cy="365125"/>
          </a:xfrm>
          <a:prstGeom prst="rect">
            <a:avLst/>
          </a:prstGeom>
        </p:spPr>
        <p:txBody>
          <a:bodyPr vert="horz" lIns="0" tIns="45720" rIns="0" bIns="45720" rtlCol="0" anchor="ctr"/>
          <a:lstStyle>
            <a:lvl1pPr algn="l">
              <a:defRPr lang="en-US" sz="1400" i="1">
                <a:solidFill>
                  <a:schemeClr val="accent2"/>
                </a:solidFill>
                <a:latin typeface="+mj-lt"/>
              </a:defRPr>
            </a:lvl1pPr>
          </a:lstStyle>
          <a:p>
            <a:endParaRPr lang="en-US"/>
          </a:p>
        </p:txBody>
      </p:sp>
      <p:sp>
        <p:nvSpPr>
          <p:cNvPr id="6" name="Slide Number Placeholder 5">
            <a:extLst>
              <a:ext uri="{FF2B5EF4-FFF2-40B4-BE49-F238E27FC236}">
                <a16:creationId xmlns:a16="http://schemas.microsoft.com/office/drawing/2014/main" id="{9334F80E-42F0-4855-B923-5C470D60E5BA}"/>
              </a:ext>
            </a:extLst>
          </p:cNvPr>
          <p:cNvSpPr>
            <a:spLocks noGrp="1"/>
          </p:cNvSpPr>
          <p:nvPr userDrawn="1">
            <p:ph type="sldNum" sz="quarter" idx="4"/>
          </p:nvPr>
        </p:nvSpPr>
        <p:spPr>
          <a:xfrm>
            <a:off x="11439858" y="6455118"/>
            <a:ext cx="496564" cy="365125"/>
          </a:xfrm>
          <a:prstGeom prst="rect">
            <a:avLst/>
          </a:prstGeom>
        </p:spPr>
        <p:txBody>
          <a:bodyPr vert="horz" lIns="0" tIns="45720" rIns="0" bIns="45720" rtlCol="0" anchor="ctr"/>
          <a:lstStyle>
            <a:lvl1pPr algn="ctr">
              <a:defRPr sz="1400" spc="50" baseline="0">
                <a:solidFill>
                  <a:schemeClr val="bg1"/>
                </a:solidFill>
                <a:latin typeface="+mj-lt"/>
              </a:defRPr>
            </a:lvl1pPr>
          </a:lstStyle>
          <a:p>
            <a:fld id="{F287C6A1-83D9-4443-9828-ED9E35FC50D4}" type="slidenum">
              <a:rPr lang="en-US" smtClean="0"/>
              <a:pPr/>
              <a:t>‹#›</a:t>
            </a:fld>
            <a:endParaRPr lang="en-US"/>
          </a:p>
        </p:txBody>
      </p:sp>
      <p:pic>
        <p:nvPicPr>
          <p:cNvPr id="8" name="Picture 7" descr="Logo: Competency Model Clearinghouse">
            <a:extLst>
              <a:ext uri="{FF2B5EF4-FFF2-40B4-BE49-F238E27FC236}">
                <a16:creationId xmlns:a16="http://schemas.microsoft.com/office/drawing/2014/main" id="{1516583D-D741-461E-A0C4-A47A197DB4A6}"/>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295469" y="6261266"/>
            <a:ext cx="1850066" cy="274320"/>
          </a:xfrm>
          <a:prstGeom prst="rect">
            <a:avLst/>
          </a:prstGeom>
        </p:spPr>
      </p:pic>
    </p:spTree>
    <p:extLst>
      <p:ext uri="{BB962C8B-B14F-4D97-AF65-F5344CB8AC3E}">
        <p14:creationId xmlns:p14="http://schemas.microsoft.com/office/powerpoint/2010/main" val="727897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70" r:id="rId4"/>
    <p:sldLayoutId id="2147483672" r:id="rId5"/>
    <p:sldLayoutId id="2147483652" r:id="rId6"/>
    <p:sldLayoutId id="2147483653" r:id="rId7"/>
    <p:sldLayoutId id="2147483662" r:id="rId8"/>
    <p:sldLayoutId id="2147483656" r:id="rId9"/>
    <p:sldLayoutId id="2147483657" r:id="rId10"/>
    <p:sldLayoutId id="2147483664" r:id="rId11"/>
    <p:sldLayoutId id="2147483675" r:id="rId12"/>
    <p:sldLayoutId id="2147483676" r:id="rId13"/>
    <p:sldLayoutId id="2147483677" r:id="rId14"/>
    <p:sldLayoutId id="2147483671" r:id="rId15"/>
    <p:sldLayoutId id="2147483678" r:id="rId16"/>
    <p:sldLayoutId id="2147483668" r:id="rId17"/>
    <p:sldLayoutId id="2147483669" r:id="rId18"/>
    <p:sldLayoutId id="2147483679" r:id="rId19"/>
    <p:sldLayoutId id="2147483674" r:id="rId20"/>
    <p:sldLayoutId id="2147483654" r:id="rId21"/>
    <p:sldLayoutId id="2147483655" r:id="rId22"/>
    <p:sldLayoutId id="2147483681" r:id="rId23"/>
    <p:sldLayoutId id="2147483682" r:id="rId24"/>
  </p:sldLayoutIdLst>
  <p:hf hdr="0" ftr="0" dt="0"/>
  <p:txStyles>
    <p:titleStyle>
      <a:lvl1pPr algn="l" defTabSz="914400" rtl="0" eaLnBrk="1" latinLnBrk="0" hangingPunct="1">
        <a:lnSpc>
          <a:spcPct val="95000"/>
        </a:lnSpc>
        <a:spcBef>
          <a:spcPct val="0"/>
        </a:spcBef>
        <a:buNone/>
        <a:defRPr sz="3400" b="0" i="0" u="none" kern="1200" cap="none" spc="60" baseline="0">
          <a:solidFill>
            <a:schemeClr val="accent1"/>
          </a:solidFill>
          <a:latin typeface="+mj-lt"/>
          <a:ea typeface="+mj-ea"/>
          <a:cs typeface="+mj-cs"/>
        </a:defRPr>
      </a:lvl1pPr>
    </p:titleStyle>
    <p:bodyStyle>
      <a:lvl1pPr marL="365760" indent="-365760" algn="l" defTabSz="914400" rtl="0" eaLnBrk="1" latinLnBrk="0" hangingPunct="1">
        <a:lnSpc>
          <a:spcPct val="95000"/>
        </a:lnSpc>
        <a:spcBef>
          <a:spcPts val="1800"/>
        </a:spcBef>
        <a:buClr>
          <a:schemeClr val="accent2"/>
        </a:buClr>
        <a:buSzPct val="90000"/>
        <a:buFont typeface="Wingdings 3" panose="05040102010807070707" pitchFamily="18" charset="2"/>
        <a:buChar char=""/>
        <a:defRPr sz="2600" kern="1200">
          <a:solidFill>
            <a:schemeClr val="tx1"/>
          </a:solidFill>
          <a:latin typeface="+mn-lt"/>
          <a:ea typeface="+mn-ea"/>
          <a:cs typeface="+mn-cs"/>
        </a:defRPr>
      </a:lvl1pPr>
      <a:lvl2pPr marL="685800" indent="-274320" algn="l" defTabSz="914400" rtl="0" eaLnBrk="1" latinLnBrk="0" hangingPunct="1">
        <a:lnSpc>
          <a:spcPct val="95000"/>
        </a:lnSpc>
        <a:spcBef>
          <a:spcPts val="500"/>
        </a:spcBef>
        <a:buClr>
          <a:schemeClr val="accent1"/>
        </a:buClr>
        <a:buSzPct val="80000"/>
        <a:buFont typeface="Wingdings 2" panose="05020102010507070707" pitchFamily="18" charset="2"/>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5000"/>
        </a:lnSpc>
        <a:spcBef>
          <a:spcPts val="500"/>
        </a:spcBef>
        <a:buClr>
          <a:schemeClr val="accent3"/>
        </a:buClr>
        <a:buFont typeface="Wingdings" panose="05000000000000000000" pitchFamily="2" charset="2"/>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5000"/>
        </a:lnSpc>
        <a:spcBef>
          <a:spcPts val="500"/>
        </a:spcBef>
        <a:buClr>
          <a:schemeClr val="accent1">
            <a:lumMod val="75000"/>
          </a:schemeClr>
        </a:buClr>
        <a:buFont typeface="Wingdings" panose="05000000000000000000" pitchFamily="2" charset="2"/>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5000"/>
        </a:lnSpc>
        <a:spcBef>
          <a:spcPts val="500"/>
        </a:spcBef>
        <a:buClr>
          <a:schemeClr val="bg2">
            <a:lumMod val="75000"/>
          </a:schemeClr>
        </a:buClr>
        <a:buFont typeface="Wingdings" panose="05000000000000000000" pitchFamily="2" charset="2"/>
        <a:buChar char="ú"/>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hyperlink" Target="https://www.pairin.com/products/essential-skill-tool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3.xml"/><Relationship Id="rId5" Type="http://schemas.openxmlformats.org/officeDocument/2006/relationships/image" Target="../media/image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1.xml"/><Relationship Id="rId5" Type="http://schemas.openxmlformats.org/officeDocument/2006/relationships/image" Target="../media/image7.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winlearning.com/" TargetMode="Externa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6.png"/><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hyperlink" Target="https://eddesignlab.org/microcredentialing/microcredentials/" TargetMode="External"/><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3.png"/><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s://eddesignlab.org/vsbl/"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2.xml.rels><?xml version="1.0" encoding="UTF-8" standalone="yes"?>
<Relationships xmlns="http://schemas.openxmlformats.org/package/2006/relationships"><Relationship Id="rId3" Type="http://schemas.openxmlformats.org/officeDocument/2006/relationships/hyperlink" Target="https://www.conovercompany.com/" TargetMode="External"/><Relationship Id="rId2" Type="http://schemas.openxmlformats.org/officeDocument/2006/relationships/notesSlide" Target="../notesSlides/notesSlide36.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51.png"/></Relationships>
</file>

<file path=ppt/slides/_rels/slide5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jpeg"/><Relationship Id="rId2" Type="http://schemas.openxmlformats.org/officeDocument/2006/relationships/notesSlide" Target="../notesSlides/notesSlide43.xml"/><Relationship Id="rId1" Type="http://schemas.openxmlformats.org/officeDocument/2006/relationships/slideLayout" Target="../slideLayouts/slideLayout16.xml"/><Relationship Id="rId6" Type="http://schemas.openxmlformats.org/officeDocument/2006/relationships/image" Target="../media/image7.png"/><Relationship Id="rId5" Type="http://schemas.openxmlformats.org/officeDocument/2006/relationships/image" Target="../media/image56.jpe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skills.worlded.org/"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57.jpeg"/></Relationships>
</file>

<file path=ppt/slides/_rels/slide63.xml.rels><?xml version="1.0" encoding="UTF-8" standalone="yes"?>
<Relationships xmlns="http://schemas.openxmlformats.org/package/2006/relationships"><Relationship Id="rId3" Type="http://schemas.openxmlformats.org/officeDocument/2006/relationships/hyperlink" Target="https://skills.worlded.org/participate-in-a-case-study/" TargetMode="External"/><Relationship Id="rId2" Type="http://schemas.openxmlformats.org/officeDocument/2006/relationships/notesSlide" Target="../notesSlides/notesSlide47.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8.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lincs.ed.gov/state-resources/federal-initiatives/employability-skills-framework"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BD1DCA9-16BA-459B-BE7B-6FE9AF610C91}"/>
              </a:ext>
            </a:extLst>
          </p:cNvPr>
          <p:cNvSpPr>
            <a:spLocks noGrp="1"/>
          </p:cNvSpPr>
          <p:nvPr>
            <p:ph type="ctrTitle"/>
          </p:nvPr>
        </p:nvSpPr>
        <p:spPr/>
        <p:txBody>
          <a:bodyPr>
            <a:normAutofit fontScale="90000"/>
          </a:bodyPr>
          <a:lstStyle/>
          <a:p>
            <a:r>
              <a:rPr lang="en-US"/>
              <a:t>Assessing and Developing the Soft Skills of Today’s Workforce</a:t>
            </a:r>
          </a:p>
        </p:txBody>
      </p:sp>
      <p:sp>
        <p:nvSpPr>
          <p:cNvPr id="8" name="Subtitle 7">
            <a:extLst>
              <a:ext uri="{FF2B5EF4-FFF2-40B4-BE49-F238E27FC236}">
                <a16:creationId xmlns:a16="http://schemas.microsoft.com/office/drawing/2014/main" id="{8A332137-F6CF-48FA-93F4-76E8B810CB19}"/>
              </a:ext>
            </a:extLst>
          </p:cNvPr>
          <p:cNvSpPr>
            <a:spLocks noGrp="1"/>
          </p:cNvSpPr>
          <p:nvPr>
            <p:ph type="subTitle" idx="1"/>
          </p:nvPr>
        </p:nvSpPr>
        <p:spPr/>
        <p:txBody>
          <a:bodyPr/>
          <a:lstStyle/>
          <a:p>
            <a:r>
              <a:rPr lang="en-US"/>
              <a:t>June 22, 2021 1-2:30PM EDT</a:t>
            </a:r>
          </a:p>
        </p:txBody>
      </p:sp>
      <p:sp>
        <p:nvSpPr>
          <p:cNvPr id="9" name="Date Placeholder 8">
            <a:extLst>
              <a:ext uri="{FF2B5EF4-FFF2-40B4-BE49-F238E27FC236}">
                <a16:creationId xmlns:a16="http://schemas.microsoft.com/office/drawing/2014/main" id="{1E09A34C-315E-4897-B4DA-92AABAA902D1}"/>
              </a:ext>
            </a:extLst>
          </p:cNvPr>
          <p:cNvSpPr>
            <a:spLocks noGrp="1"/>
          </p:cNvSpPr>
          <p:nvPr>
            <p:ph type="dt" sz="half" idx="10"/>
          </p:nvPr>
        </p:nvSpPr>
        <p:spPr/>
        <p:txBody>
          <a:bodyPr/>
          <a:lstStyle/>
          <a:p>
            <a:r>
              <a:rPr lang="en-US"/>
              <a:t>June 2021</a:t>
            </a:r>
          </a:p>
        </p:txBody>
      </p:sp>
      <p:pic>
        <p:nvPicPr>
          <p:cNvPr id="3" name="Picture 2">
            <a:extLst>
              <a:ext uri="{FF2B5EF4-FFF2-40B4-BE49-F238E27FC236}">
                <a16:creationId xmlns:a16="http://schemas.microsoft.com/office/drawing/2014/main" id="{A1ABFCB4-2E31-4314-807D-FC94C0386A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9138" y="6196654"/>
            <a:ext cx="1822862" cy="615749"/>
          </a:xfrm>
          <a:prstGeom prst="rect">
            <a:avLst/>
          </a:prstGeom>
        </p:spPr>
      </p:pic>
    </p:spTree>
    <p:extLst>
      <p:ext uri="{BB962C8B-B14F-4D97-AF65-F5344CB8AC3E}">
        <p14:creationId xmlns:p14="http://schemas.microsoft.com/office/powerpoint/2010/main" val="325891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99886" y="736600"/>
            <a:ext cx="10996644" cy="592298"/>
          </a:xfrm>
        </p:spPr>
        <p:txBody>
          <a:bodyPr/>
          <a:lstStyle/>
          <a:p>
            <a:r>
              <a:rPr lang="en-US"/>
              <a:t>Questions for the Nationwide Workforce System</a:t>
            </a:r>
          </a:p>
        </p:txBody>
      </p:sp>
      <p:graphicFrame>
        <p:nvGraphicFramePr>
          <p:cNvPr id="11" name="Content Placeholder 6">
            <a:extLst>
              <a:ext uri="{FF2B5EF4-FFF2-40B4-BE49-F238E27FC236}">
                <a16:creationId xmlns:a16="http://schemas.microsoft.com/office/drawing/2014/main" id="{9B8F5E04-B06D-4DED-9EA7-DE27243D67E1}"/>
              </a:ext>
            </a:extLst>
          </p:cNvPr>
          <p:cNvGraphicFramePr>
            <a:graphicFrameLocks noGrp="1"/>
          </p:cNvGraphicFramePr>
          <p:nvPr>
            <p:ph idx="1"/>
            <p:extLst>
              <p:ext uri="{D42A27DB-BD31-4B8C-83A1-F6EECF244321}">
                <p14:modId xmlns:p14="http://schemas.microsoft.com/office/powerpoint/2010/main" val="10464350"/>
              </p:ext>
            </p:extLst>
          </p:nvPr>
        </p:nvGraphicFramePr>
        <p:xfrm>
          <a:off x="295469" y="1518615"/>
          <a:ext cx="11601062" cy="44074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fld id="{F287C6A1-83D9-4443-9828-ED9E35FC50D4}" type="slidenum">
              <a:rPr lang="en-US" smtClean="0"/>
              <a:t>10</a:t>
            </a:fld>
            <a:endParaRPr lang="en-US"/>
          </a:p>
        </p:txBody>
      </p:sp>
      <p:pic>
        <p:nvPicPr>
          <p:cNvPr id="5" name="Picture 4">
            <a:extLst>
              <a:ext uri="{FF2B5EF4-FFF2-40B4-BE49-F238E27FC236}">
                <a16:creationId xmlns:a16="http://schemas.microsoft.com/office/drawing/2014/main" id="{2C7C54A4-2E12-471B-8A51-ED9BFD342D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18682" y="6208055"/>
            <a:ext cx="1462808" cy="494125"/>
          </a:xfrm>
          <a:prstGeom prst="rect">
            <a:avLst/>
          </a:prstGeom>
        </p:spPr>
      </p:pic>
    </p:spTree>
    <p:extLst>
      <p:ext uri="{BB962C8B-B14F-4D97-AF65-F5344CB8AC3E}">
        <p14:creationId xmlns:p14="http://schemas.microsoft.com/office/powerpoint/2010/main" val="2262648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2594EBD-DC70-46A5-A8BE-84FE4F3D99C3}"/>
              </a:ext>
            </a:extLst>
          </p:cNvPr>
          <p:cNvSpPr>
            <a:spLocks noGrp="1"/>
          </p:cNvSpPr>
          <p:nvPr>
            <p:ph type="title"/>
          </p:nvPr>
        </p:nvSpPr>
        <p:spPr/>
        <p:txBody>
          <a:bodyPr/>
          <a:lstStyle/>
          <a:p>
            <a:r>
              <a:rPr lang="en-US"/>
              <a:t>Background – ETA Environmental Scan</a:t>
            </a:r>
          </a:p>
        </p:txBody>
      </p:sp>
      <p:sp>
        <p:nvSpPr>
          <p:cNvPr id="6" name="Content Placeholder 5">
            <a:extLst>
              <a:ext uri="{FF2B5EF4-FFF2-40B4-BE49-F238E27FC236}">
                <a16:creationId xmlns:a16="http://schemas.microsoft.com/office/drawing/2014/main" id="{7663ABE8-82F5-47D0-893F-8196EFE48F56}"/>
              </a:ext>
            </a:extLst>
          </p:cNvPr>
          <p:cNvSpPr>
            <a:spLocks noGrp="1"/>
          </p:cNvSpPr>
          <p:nvPr>
            <p:ph idx="1"/>
          </p:nvPr>
        </p:nvSpPr>
        <p:spPr/>
        <p:txBody>
          <a:bodyPr>
            <a:normAutofit/>
          </a:bodyPr>
          <a:lstStyle/>
          <a:p>
            <a:r>
              <a:rPr lang="en-US"/>
              <a:t>In 2020, ETA conducted an environmental scan of soft skill assessment and learning tools</a:t>
            </a:r>
          </a:p>
          <a:p>
            <a:r>
              <a:rPr lang="en-US"/>
              <a:t>Focused on tools with:</a:t>
            </a:r>
          </a:p>
          <a:p>
            <a:pPr lvl="1"/>
            <a:r>
              <a:rPr lang="en-US"/>
              <a:t>A postsecondary and/or workforce development user base</a:t>
            </a:r>
          </a:p>
          <a:p>
            <a:pPr lvl="1"/>
            <a:r>
              <a:rPr lang="en-US"/>
              <a:t>Alignment with the Building Blocks Model</a:t>
            </a:r>
          </a:p>
          <a:p>
            <a:pPr lvl="1"/>
            <a:r>
              <a:rPr lang="en-US"/>
              <a:t>Inclusion of </a:t>
            </a:r>
            <a:r>
              <a:rPr lang="en-US" b="1"/>
              <a:t>both</a:t>
            </a:r>
            <a:r>
              <a:rPr lang="en-US"/>
              <a:t> assessment and learning capabilities</a:t>
            </a:r>
          </a:p>
          <a:p>
            <a:r>
              <a:rPr lang="en-US"/>
              <a:t>Today’s webinar features success stories from four different organizations around the country</a:t>
            </a:r>
          </a:p>
        </p:txBody>
      </p:sp>
      <p:sp>
        <p:nvSpPr>
          <p:cNvPr id="4" name="Slide Number Placeholder 3">
            <a:extLst>
              <a:ext uri="{FF2B5EF4-FFF2-40B4-BE49-F238E27FC236}">
                <a16:creationId xmlns:a16="http://schemas.microsoft.com/office/drawing/2014/main" id="{64E6D388-D4E5-41F2-B4E9-00C24699D186}"/>
              </a:ext>
            </a:extLst>
          </p:cNvPr>
          <p:cNvSpPr>
            <a:spLocks noGrp="1"/>
          </p:cNvSpPr>
          <p:nvPr>
            <p:ph type="sldNum" sz="quarter" idx="12"/>
          </p:nvPr>
        </p:nvSpPr>
        <p:spPr/>
        <p:txBody>
          <a:bodyPr/>
          <a:lstStyle/>
          <a:p>
            <a:fld id="{F287C6A1-83D9-4443-9828-ED9E35FC50D4}" type="slidenum">
              <a:rPr lang="en-US" smtClean="0"/>
              <a:t>11</a:t>
            </a:fld>
            <a:endParaRPr lang="en-US"/>
          </a:p>
        </p:txBody>
      </p:sp>
      <p:pic>
        <p:nvPicPr>
          <p:cNvPr id="7" name="Picture 6">
            <a:extLst>
              <a:ext uri="{FF2B5EF4-FFF2-40B4-BE49-F238E27FC236}">
                <a16:creationId xmlns:a16="http://schemas.microsoft.com/office/drawing/2014/main" id="{5EF8CCA5-305D-464E-97E3-E87033CA09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8682" y="6208055"/>
            <a:ext cx="1462808" cy="494125"/>
          </a:xfrm>
          <a:prstGeom prst="rect">
            <a:avLst/>
          </a:prstGeom>
        </p:spPr>
      </p:pic>
    </p:spTree>
    <p:extLst>
      <p:ext uri="{BB962C8B-B14F-4D97-AF65-F5344CB8AC3E}">
        <p14:creationId xmlns:p14="http://schemas.microsoft.com/office/powerpoint/2010/main" val="32254149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D00855E-EFDB-4ECE-8467-9755886643B5}"/>
              </a:ext>
            </a:extLst>
          </p:cNvPr>
          <p:cNvSpPr>
            <a:spLocks noGrp="1"/>
          </p:cNvSpPr>
          <p:nvPr>
            <p:ph type="body" idx="1"/>
          </p:nvPr>
        </p:nvSpPr>
        <p:spPr/>
        <p:txBody>
          <a:bodyPr/>
          <a:lstStyle/>
          <a:p>
            <a:r>
              <a:rPr lang="en-US"/>
              <a:t>In your role, do you/have you supported youth with developing soft skills?</a:t>
            </a:r>
          </a:p>
        </p:txBody>
      </p:sp>
      <p:sp>
        <p:nvSpPr>
          <p:cNvPr id="7" name="Content Placeholder 6">
            <a:extLst>
              <a:ext uri="{FF2B5EF4-FFF2-40B4-BE49-F238E27FC236}">
                <a16:creationId xmlns:a16="http://schemas.microsoft.com/office/drawing/2014/main" id="{C011A051-41C7-4E42-B470-398328221096}"/>
              </a:ext>
            </a:extLst>
          </p:cNvPr>
          <p:cNvSpPr>
            <a:spLocks noGrp="1"/>
          </p:cNvSpPr>
          <p:nvPr>
            <p:ph sz="half" idx="2"/>
          </p:nvPr>
        </p:nvSpPr>
        <p:spPr/>
        <p:txBody>
          <a:bodyPr/>
          <a:lstStyle/>
          <a:p>
            <a:r>
              <a:rPr lang="en-US"/>
              <a:t>Answer the poll on the screen.</a:t>
            </a:r>
          </a:p>
        </p:txBody>
      </p:sp>
      <p:sp>
        <p:nvSpPr>
          <p:cNvPr id="8" name="Content Placeholder 7">
            <a:extLst>
              <a:ext uri="{FF2B5EF4-FFF2-40B4-BE49-F238E27FC236}">
                <a16:creationId xmlns:a16="http://schemas.microsoft.com/office/drawing/2014/main" id="{4F5A9161-8147-4F9C-A9B5-0E2B04372FBD}"/>
              </a:ext>
            </a:extLst>
          </p:cNvPr>
          <p:cNvSpPr>
            <a:spLocks noGrp="1"/>
          </p:cNvSpPr>
          <p:nvPr>
            <p:ph sz="quarter" idx="4"/>
          </p:nvPr>
        </p:nvSpPr>
        <p:spPr/>
        <p:txBody>
          <a:bodyPr/>
          <a:lstStyle/>
          <a:p>
            <a:r>
              <a:rPr lang="en-US"/>
              <a:t>Yes</a:t>
            </a:r>
          </a:p>
          <a:p>
            <a:r>
              <a:rPr lang="en-US"/>
              <a:t>No</a:t>
            </a:r>
          </a:p>
        </p:txBody>
      </p:sp>
      <p:sp>
        <p:nvSpPr>
          <p:cNvPr id="4" name="Slide Number Placeholder 3">
            <a:extLst>
              <a:ext uri="{FF2B5EF4-FFF2-40B4-BE49-F238E27FC236}">
                <a16:creationId xmlns:a16="http://schemas.microsoft.com/office/drawing/2014/main" id="{00ACEA41-F3E1-4232-801E-511D80932B01}"/>
              </a:ext>
            </a:extLst>
          </p:cNvPr>
          <p:cNvSpPr>
            <a:spLocks noGrp="1"/>
          </p:cNvSpPr>
          <p:nvPr>
            <p:ph type="sldNum" sz="quarter" idx="12"/>
          </p:nvPr>
        </p:nvSpPr>
        <p:spPr/>
        <p:txBody>
          <a:bodyPr/>
          <a:lstStyle/>
          <a:p>
            <a:fld id="{F287C6A1-83D9-4443-9828-ED9E35FC50D4}" type="slidenum">
              <a:rPr lang="en-US" smtClean="0"/>
              <a:pPr/>
              <a:t>12</a:t>
            </a:fld>
            <a:endParaRPr lang="en-US"/>
          </a:p>
        </p:txBody>
      </p:sp>
      <p:sp>
        <p:nvSpPr>
          <p:cNvPr id="5" name="Title 4">
            <a:extLst>
              <a:ext uri="{FF2B5EF4-FFF2-40B4-BE49-F238E27FC236}">
                <a16:creationId xmlns:a16="http://schemas.microsoft.com/office/drawing/2014/main" id="{D33A6A81-016C-4AF1-9FE3-8D6324A3EE04}"/>
              </a:ext>
            </a:extLst>
          </p:cNvPr>
          <p:cNvSpPr>
            <a:spLocks noGrp="1"/>
          </p:cNvSpPr>
          <p:nvPr>
            <p:ph type="title"/>
          </p:nvPr>
        </p:nvSpPr>
        <p:spPr/>
        <p:txBody>
          <a:bodyPr/>
          <a:lstStyle/>
          <a:p>
            <a:r>
              <a:rPr lang="en-US"/>
              <a:t>Polling Question 3</a:t>
            </a:r>
          </a:p>
        </p:txBody>
      </p:sp>
      <p:pic>
        <p:nvPicPr>
          <p:cNvPr id="9" name="Picture 8">
            <a:extLst>
              <a:ext uri="{FF2B5EF4-FFF2-40B4-BE49-F238E27FC236}">
                <a16:creationId xmlns:a16="http://schemas.microsoft.com/office/drawing/2014/main" id="{B249DEB0-D26B-4890-BDC5-1FEBD15D2F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8682" y="6208055"/>
            <a:ext cx="1462808" cy="494125"/>
          </a:xfrm>
          <a:prstGeom prst="rect">
            <a:avLst/>
          </a:prstGeom>
        </p:spPr>
      </p:pic>
    </p:spTree>
    <p:extLst>
      <p:ext uri="{BB962C8B-B14F-4D97-AF65-F5344CB8AC3E}">
        <p14:creationId xmlns:p14="http://schemas.microsoft.com/office/powerpoint/2010/main" val="1358223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FDCB1-52F3-4A0C-92C7-C979C128463F}"/>
              </a:ext>
            </a:extLst>
          </p:cNvPr>
          <p:cNvSpPr>
            <a:spLocks noGrp="1"/>
          </p:cNvSpPr>
          <p:nvPr>
            <p:ph type="title"/>
          </p:nvPr>
        </p:nvSpPr>
        <p:spPr>
          <a:xfrm>
            <a:off x="701040" y="991393"/>
            <a:ext cx="11148191" cy="2539206"/>
          </a:xfrm>
        </p:spPr>
        <p:txBody>
          <a:bodyPr/>
          <a:lstStyle/>
          <a:p>
            <a:r>
              <a:rPr lang="en-US"/>
              <a:t>Success Story: </a:t>
            </a:r>
            <a:br>
              <a:rPr lang="en-US"/>
            </a:br>
            <a:r>
              <a:rPr lang="en-US"/>
              <a:t>GPS Education Partners</a:t>
            </a:r>
          </a:p>
        </p:txBody>
      </p:sp>
      <p:sp>
        <p:nvSpPr>
          <p:cNvPr id="3" name="Text Placeholder 2">
            <a:extLst>
              <a:ext uri="{FF2B5EF4-FFF2-40B4-BE49-F238E27FC236}">
                <a16:creationId xmlns:a16="http://schemas.microsoft.com/office/drawing/2014/main" id="{4276FDFE-871D-483C-A402-02277ABD7A5F}"/>
              </a:ext>
            </a:extLst>
          </p:cNvPr>
          <p:cNvSpPr>
            <a:spLocks noGrp="1"/>
          </p:cNvSpPr>
          <p:nvPr>
            <p:ph type="body" idx="1"/>
          </p:nvPr>
        </p:nvSpPr>
        <p:spPr>
          <a:xfrm>
            <a:off x="701040" y="3646383"/>
            <a:ext cx="11148191" cy="1500187"/>
          </a:xfrm>
        </p:spPr>
        <p:txBody>
          <a:bodyPr/>
          <a:lstStyle/>
          <a:p>
            <a:r>
              <a:rPr lang="en-US" sz="2800"/>
              <a:t>Amanda Daniels</a:t>
            </a:r>
          </a:p>
          <a:p>
            <a:r>
              <a:rPr lang="en-US" sz="2000" b="0" i="0">
                <a:solidFill>
                  <a:srgbClr val="1B1B1B"/>
                </a:solidFill>
                <a:effectLst/>
                <a:latin typeface="+mj-lt"/>
              </a:rPr>
              <a:t>Curriculum and Instructional Design Manager, GPS Education Partners</a:t>
            </a:r>
            <a:endParaRPr lang="en-US" sz="2000">
              <a:latin typeface="+mj-lt"/>
            </a:endParaRPr>
          </a:p>
        </p:txBody>
      </p:sp>
      <p:sp>
        <p:nvSpPr>
          <p:cNvPr id="5" name="Slide Number Placeholder 4">
            <a:extLst>
              <a:ext uri="{FF2B5EF4-FFF2-40B4-BE49-F238E27FC236}">
                <a16:creationId xmlns:a16="http://schemas.microsoft.com/office/drawing/2014/main" id="{B0CB5989-C095-4C68-869B-5DBF69F1D893}"/>
              </a:ext>
            </a:extLst>
          </p:cNvPr>
          <p:cNvSpPr>
            <a:spLocks noGrp="1"/>
          </p:cNvSpPr>
          <p:nvPr>
            <p:ph type="sldNum" sz="quarter" idx="12"/>
          </p:nvPr>
        </p:nvSpPr>
        <p:spPr/>
        <p:txBody>
          <a:bodyPr/>
          <a:lstStyle/>
          <a:p>
            <a:fld id="{F287C6A1-83D9-4443-9828-ED9E35FC50D4}" type="slidenum">
              <a:rPr lang="en-US" smtClean="0"/>
              <a:t>13</a:t>
            </a:fld>
            <a:endParaRPr lang="en-US"/>
          </a:p>
        </p:txBody>
      </p:sp>
      <p:pic>
        <p:nvPicPr>
          <p:cNvPr id="6" name="Picture 5">
            <a:extLst>
              <a:ext uri="{FF2B5EF4-FFF2-40B4-BE49-F238E27FC236}">
                <a16:creationId xmlns:a16="http://schemas.microsoft.com/office/drawing/2014/main" id="{B1E6FAA7-0B3C-44A0-975B-3DE177B4F0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8682" y="6208055"/>
            <a:ext cx="1462808" cy="494125"/>
          </a:xfrm>
          <a:prstGeom prst="rect">
            <a:avLst/>
          </a:prstGeom>
        </p:spPr>
      </p:pic>
    </p:spTree>
    <p:extLst>
      <p:ext uri="{BB962C8B-B14F-4D97-AF65-F5344CB8AC3E}">
        <p14:creationId xmlns:p14="http://schemas.microsoft.com/office/powerpoint/2010/main" val="25515811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634BC6B-3E8A-4D45-B55E-77F583E13218}"/>
              </a:ext>
            </a:extLst>
          </p:cNvPr>
          <p:cNvSpPr>
            <a:spLocks noGrp="1"/>
          </p:cNvSpPr>
          <p:nvPr>
            <p:ph type="title"/>
          </p:nvPr>
        </p:nvSpPr>
        <p:spPr/>
        <p:txBody>
          <a:bodyPr/>
          <a:lstStyle/>
          <a:p>
            <a:r>
              <a:rPr lang="en-US" dirty="0"/>
              <a:t>GPS Education Partners</a:t>
            </a:r>
          </a:p>
        </p:txBody>
      </p:sp>
      <p:sp>
        <p:nvSpPr>
          <p:cNvPr id="7" name="Content Placeholder 6">
            <a:extLst>
              <a:ext uri="{FF2B5EF4-FFF2-40B4-BE49-F238E27FC236}">
                <a16:creationId xmlns:a16="http://schemas.microsoft.com/office/drawing/2014/main" id="{D0B0ECF5-5EDA-4C76-A65C-974F3176B72F}"/>
              </a:ext>
            </a:extLst>
          </p:cNvPr>
          <p:cNvSpPr>
            <a:spLocks noGrp="1"/>
          </p:cNvSpPr>
          <p:nvPr>
            <p:ph idx="1"/>
          </p:nvPr>
        </p:nvSpPr>
        <p:spPr/>
        <p:txBody>
          <a:bodyPr>
            <a:normAutofit fontScale="85000" lnSpcReduction="20000"/>
          </a:bodyPr>
          <a:lstStyle/>
          <a:p>
            <a:pPr>
              <a:tabLst>
                <a:tab pos="1371600" algn="l"/>
              </a:tabLst>
            </a:pPr>
            <a:r>
              <a:rPr lang="en-US" dirty="0"/>
              <a:t>Audience</a:t>
            </a:r>
            <a:r>
              <a:rPr lang="en-US" sz="2600" dirty="0"/>
              <a:t>:</a:t>
            </a:r>
            <a:r>
              <a:rPr lang="en-US" dirty="0"/>
              <a:t> </a:t>
            </a:r>
            <a:endParaRPr lang="en-US" sz="2600" dirty="0"/>
          </a:p>
          <a:p>
            <a:pPr lvl="1">
              <a:spcAft>
                <a:spcPts val="300"/>
              </a:spcAft>
              <a:tabLst>
                <a:tab pos="1371600" algn="l"/>
              </a:tabLst>
            </a:pPr>
            <a:r>
              <a:rPr lang="en-US" sz="2300" dirty="0"/>
              <a:t>High school students ages 16 – 18</a:t>
            </a:r>
            <a:endParaRPr lang="en-US" sz="2300" dirty="0">
              <a:cs typeface="Segoe UI"/>
            </a:endParaRPr>
          </a:p>
          <a:p>
            <a:pPr>
              <a:buClr>
                <a:srgbClr val="C04040"/>
              </a:buClr>
              <a:buFont typeface="Wingdings 3" panose="05020102010507070707" pitchFamily="18" charset="2"/>
              <a:buChar char=""/>
              <a:tabLst>
                <a:tab pos="1371600" algn="l"/>
              </a:tabLst>
            </a:pPr>
            <a:r>
              <a:rPr lang="en-US" sz="2500">
                <a:solidFill>
                  <a:srgbClr val="2C3A48"/>
                </a:solidFill>
                <a:cs typeface="Segoe UI"/>
              </a:rPr>
              <a:t>Clients*:</a:t>
            </a:r>
          </a:p>
          <a:p>
            <a:pPr lvl="1">
              <a:spcAft>
                <a:spcPts val="300"/>
              </a:spcAft>
              <a:tabLst>
                <a:tab pos="1371600" algn="l"/>
              </a:tabLst>
            </a:pPr>
            <a:r>
              <a:rPr lang="en-US" sz="2300">
                <a:solidFill>
                  <a:srgbClr val="2C3A48"/>
                </a:solidFill>
                <a:cs typeface="Segoe UI"/>
              </a:rPr>
              <a:t>200 students </a:t>
            </a:r>
            <a:endParaRPr lang="en-US" sz="2300" dirty="0">
              <a:solidFill>
                <a:srgbClr val="2C3A48"/>
              </a:solidFill>
              <a:cs typeface="Segoe UI"/>
            </a:endParaRPr>
          </a:p>
          <a:p>
            <a:pPr lvl="1">
              <a:spcAft>
                <a:spcPts val="300"/>
              </a:spcAft>
              <a:tabLst>
                <a:tab pos="1371600" algn="l"/>
              </a:tabLst>
            </a:pPr>
            <a:r>
              <a:rPr lang="en-US" sz="2300">
                <a:solidFill>
                  <a:srgbClr val="2C3A48"/>
                </a:solidFill>
                <a:cs typeface="Segoe UI"/>
              </a:rPr>
              <a:t>50 school districts</a:t>
            </a:r>
          </a:p>
          <a:p>
            <a:pPr lvl="1">
              <a:spcAft>
                <a:spcPts val="300"/>
              </a:spcAft>
              <a:tabLst>
                <a:tab pos="1371600" algn="l"/>
              </a:tabLst>
            </a:pPr>
            <a:r>
              <a:rPr lang="en-US" sz="2300">
                <a:solidFill>
                  <a:srgbClr val="2C3A48"/>
                </a:solidFill>
                <a:cs typeface="Segoe UI"/>
              </a:rPr>
              <a:t>70 businesses</a:t>
            </a:r>
            <a:endParaRPr lang="en-US" sz="2300" dirty="0">
              <a:solidFill>
                <a:srgbClr val="2C3A48"/>
              </a:solidFill>
              <a:cs typeface="Segoe UI"/>
            </a:endParaRPr>
          </a:p>
          <a:p>
            <a:pPr>
              <a:spcAft>
                <a:spcPts val="300"/>
              </a:spcAft>
              <a:buClr>
                <a:srgbClr val="C04040"/>
              </a:buClr>
              <a:buFont typeface="Wingdings 3" panose="05020102010507070707" pitchFamily="18" charset="2"/>
              <a:buChar char=""/>
              <a:tabLst>
                <a:tab pos="1371600" algn="l"/>
              </a:tabLst>
            </a:pPr>
            <a:r>
              <a:rPr lang="en-US" sz="2500">
                <a:solidFill>
                  <a:srgbClr val="2C3A48"/>
                </a:solidFill>
                <a:cs typeface="Segoe UI"/>
              </a:rPr>
              <a:t>Geography:</a:t>
            </a:r>
            <a:endParaRPr lang="en-US" sz="2500" dirty="0">
              <a:solidFill>
                <a:srgbClr val="2C3A48"/>
              </a:solidFill>
              <a:cs typeface="Segoe UI"/>
            </a:endParaRPr>
          </a:p>
          <a:p>
            <a:pPr lvl="1">
              <a:spcAft>
                <a:spcPts val="300"/>
              </a:spcAft>
              <a:tabLst>
                <a:tab pos="1371600" algn="l"/>
              </a:tabLst>
            </a:pPr>
            <a:r>
              <a:rPr lang="en-US" sz="2300">
                <a:solidFill>
                  <a:srgbClr val="2C3A48"/>
                </a:solidFill>
                <a:cs typeface="Segoe UI"/>
              </a:rPr>
              <a:t>Wisconsin</a:t>
            </a:r>
            <a:endParaRPr lang="en-US" sz="2300" dirty="0">
              <a:solidFill>
                <a:srgbClr val="2C3A48"/>
              </a:solidFill>
              <a:cs typeface="Segoe UI"/>
            </a:endParaRPr>
          </a:p>
          <a:p>
            <a:pPr lvl="1">
              <a:spcAft>
                <a:spcPts val="300"/>
              </a:spcAft>
              <a:tabLst>
                <a:tab pos="1371600" algn="l"/>
              </a:tabLst>
            </a:pPr>
            <a:r>
              <a:rPr lang="en-US" sz="2300">
                <a:solidFill>
                  <a:srgbClr val="2C3A48"/>
                </a:solidFill>
                <a:cs typeface="Segoe UI"/>
              </a:rPr>
              <a:t>Illinois</a:t>
            </a:r>
            <a:endParaRPr lang="en-US" sz="2300" dirty="0">
              <a:solidFill>
                <a:srgbClr val="2C3A48"/>
              </a:solidFill>
              <a:cs typeface="Segoe UI"/>
            </a:endParaRPr>
          </a:p>
          <a:p>
            <a:pPr lvl="1">
              <a:spcAft>
                <a:spcPts val="300"/>
              </a:spcAft>
              <a:tabLst>
                <a:tab pos="1371600" algn="l"/>
              </a:tabLst>
            </a:pPr>
            <a:r>
              <a:rPr lang="en-US" sz="2300">
                <a:solidFill>
                  <a:srgbClr val="2C3A48"/>
                </a:solidFill>
                <a:cs typeface="Segoe UI"/>
              </a:rPr>
              <a:t>Minnesota</a:t>
            </a:r>
            <a:endParaRPr lang="en-US" sz="2300" dirty="0">
              <a:solidFill>
                <a:srgbClr val="2C3A48"/>
              </a:solidFill>
              <a:cs typeface="Segoe UI"/>
            </a:endParaRPr>
          </a:p>
          <a:p>
            <a:pPr lvl="1">
              <a:spcAft>
                <a:spcPts val="300"/>
              </a:spcAft>
              <a:tabLst>
                <a:tab pos="1371600" algn="l"/>
              </a:tabLst>
            </a:pPr>
            <a:r>
              <a:rPr lang="en-US" sz="2300">
                <a:solidFill>
                  <a:srgbClr val="2C3A48"/>
                </a:solidFill>
                <a:cs typeface="Segoe UI"/>
              </a:rPr>
              <a:t>Ohio</a:t>
            </a:r>
            <a:endParaRPr lang="en-US" sz="2300" dirty="0">
              <a:solidFill>
                <a:srgbClr val="2C3A48"/>
              </a:solidFill>
              <a:cs typeface="Segoe UI"/>
            </a:endParaRPr>
          </a:p>
          <a:p>
            <a:pPr lvl="1">
              <a:spcAft>
                <a:spcPts val="300"/>
              </a:spcAft>
              <a:tabLst>
                <a:tab pos="1371600" algn="l"/>
              </a:tabLst>
            </a:pPr>
            <a:r>
              <a:rPr lang="en-US" sz="2300">
                <a:solidFill>
                  <a:srgbClr val="2C3A48"/>
                </a:solidFill>
                <a:cs typeface="Segoe UI"/>
              </a:rPr>
              <a:t>California</a:t>
            </a:r>
            <a:endParaRPr lang="en-US" sz="2300" dirty="0">
              <a:solidFill>
                <a:srgbClr val="2C3A48"/>
              </a:solidFill>
              <a:cs typeface="Segoe UI"/>
            </a:endParaRPr>
          </a:p>
          <a:p>
            <a:pPr lvl="1">
              <a:spcAft>
                <a:spcPts val="300"/>
              </a:spcAft>
              <a:tabLst>
                <a:tab pos="1371600" algn="l"/>
              </a:tabLst>
            </a:pPr>
            <a:endParaRPr lang="en-US" sz="2300" dirty="0">
              <a:solidFill>
                <a:srgbClr val="2C3A48"/>
              </a:solidFill>
              <a:cs typeface="Segoe UI"/>
            </a:endParaRPr>
          </a:p>
        </p:txBody>
      </p:sp>
      <p:sp>
        <p:nvSpPr>
          <p:cNvPr id="5" name="Slide Number Placeholder 4">
            <a:extLst>
              <a:ext uri="{FF2B5EF4-FFF2-40B4-BE49-F238E27FC236}">
                <a16:creationId xmlns:a16="http://schemas.microsoft.com/office/drawing/2014/main" id="{C041ACA0-F52C-484A-BB86-26BAEAAE37F6}"/>
              </a:ext>
            </a:extLst>
          </p:cNvPr>
          <p:cNvSpPr>
            <a:spLocks noGrp="1"/>
          </p:cNvSpPr>
          <p:nvPr>
            <p:ph type="sldNum" sz="quarter" idx="12"/>
          </p:nvPr>
        </p:nvSpPr>
        <p:spPr/>
        <p:txBody>
          <a:bodyPr/>
          <a:lstStyle/>
          <a:p>
            <a:fld id="{F287C6A1-83D9-4443-9828-ED9E35FC50D4}" type="slidenum">
              <a:rPr lang="en-US" smtClean="0"/>
              <a:t>14</a:t>
            </a:fld>
            <a:endParaRPr lang="en-US"/>
          </a:p>
        </p:txBody>
      </p:sp>
      <p:pic>
        <p:nvPicPr>
          <p:cNvPr id="2" name="Picture 2" descr="A picture containing diagram&#10;&#10;Description automatically generated">
            <a:extLst>
              <a:ext uri="{FF2B5EF4-FFF2-40B4-BE49-F238E27FC236}">
                <a16:creationId xmlns:a16="http://schemas.microsoft.com/office/drawing/2014/main" id="{632353D1-9823-4056-8BE6-8C02F15F5D83}"/>
              </a:ext>
            </a:extLst>
          </p:cNvPr>
          <p:cNvPicPr>
            <a:picLocks noChangeAspect="1"/>
          </p:cNvPicPr>
          <p:nvPr/>
        </p:nvPicPr>
        <p:blipFill>
          <a:blip r:embed="rId2"/>
          <a:stretch>
            <a:fillRect/>
          </a:stretch>
        </p:blipFill>
        <p:spPr>
          <a:xfrm>
            <a:off x="6097206" y="1225108"/>
            <a:ext cx="5361039" cy="4989138"/>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DA49DFD0-DABC-4120-83C6-4119EA174AB3}"/>
              </a:ext>
            </a:extLst>
          </p:cNvPr>
          <p:cNvSpPr txBox="1"/>
          <p:nvPr/>
        </p:nvSpPr>
        <p:spPr>
          <a:xfrm>
            <a:off x="2582174" y="6334664"/>
            <a:ext cx="824972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*Approximate numbers served annually based on end of 2020-2021 fiscal year</a:t>
            </a:r>
          </a:p>
        </p:txBody>
      </p:sp>
    </p:spTree>
    <p:extLst>
      <p:ext uri="{BB962C8B-B14F-4D97-AF65-F5344CB8AC3E}">
        <p14:creationId xmlns:p14="http://schemas.microsoft.com/office/powerpoint/2010/main" val="2681705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F4DB40-06A4-4A43-93A1-9EDBD70EC04A}"/>
              </a:ext>
            </a:extLst>
          </p:cNvPr>
          <p:cNvSpPr>
            <a:spLocks noGrp="1"/>
          </p:cNvSpPr>
          <p:nvPr>
            <p:ph idx="1"/>
          </p:nvPr>
        </p:nvSpPr>
        <p:spPr/>
        <p:txBody>
          <a:bodyPr/>
          <a:lstStyle/>
          <a:p>
            <a:r>
              <a:rPr lang="en-US">
                <a:cs typeface="Segoe UI"/>
              </a:rPr>
              <a:t>GPSEd Personal Development Program</a:t>
            </a:r>
          </a:p>
          <a:p>
            <a:pPr lvl="1">
              <a:spcAft>
                <a:spcPts val="300"/>
              </a:spcAft>
              <a:buClr>
                <a:srgbClr val="577390"/>
              </a:buClr>
              <a:buFont typeface="Wingdings 2" panose="05040102010807070707" pitchFamily="18" charset="2"/>
              <a:buChar char=""/>
            </a:pPr>
            <a:r>
              <a:rPr lang="en-US">
                <a:solidFill>
                  <a:srgbClr val="000000"/>
                </a:solidFill>
                <a:cs typeface="Segoe UI"/>
              </a:rPr>
              <a:t>Why: </a:t>
            </a:r>
            <a:endParaRPr lang="en-US" i="1" dirty="0">
              <a:solidFill>
                <a:srgbClr val="000000"/>
              </a:solidFill>
              <a:cs typeface="Segoe UI"/>
            </a:endParaRPr>
          </a:p>
          <a:p>
            <a:pPr lvl="2">
              <a:spcAft>
                <a:spcPts val="300"/>
              </a:spcAft>
            </a:pPr>
            <a:r>
              <a:rPr lang="en-US" i="1">
                <a:solidFill>
                  <a:srgbClr val="000000"/>
                </a:solidFill>
                <a:cs typeface="Segoe UI"/>
              </a:rPr>
              <a:t>"Find us someone who will show up and be positive and we will train on the technical skills."</a:t>
            </a:r>
          </a:p>
          <a:p>
            <a:pPr lvl="1">
              <a:spcAft>
                <a:spcPts val="300"/>
              </a:spcAft>
            </a:pPr>
            <a:r>
              <a:rPr lang="en-US">
                <a:solidFill>
                  <a:srgbClr val="000000"/>
                </a:solidFill>
                <a:cs typeface="Segoe UI"/>
              </a:rPr>
              <a:t>What:</a:t>
            </a:r>
          </a:p>
          <a:p>
            <a:pPr lvl="2">
              <a:spcAft>
                <a:spcPts val="300"/>
              </a:spcAft>
            </a:pPr>
            <a:r>
              <a:rPr lang="en-US">
                <a:solidFill>
                  <a:srgbClr val="000000"/>
                </a:solidFill>
                <a:cs typeface="Segoe UI"/>
              </a:rPr>
              <a:t>In depth examination of 6 national and 2 Wisconsin soft skills certifications</a:t>
            </a:r>
          </a:p>
          <a:p>
            <a:pPr lvl="2">
              <a:spcAft>
                <a:spcPts val="300"/>
              </a:spcAft>
            </a:pPr>
            <a:r>
              <a:rPr lang="en-US">
                <a:solidFill>
                  <a:srgbClr val="000000"/>
                </a:solidFill>
                <a:cs typeface="Segoe UI"/>
              </a:rPr>
              <a:t>Conversations with business parterners</a:t>
            </a:r>
            <a:endParaRPr lang="en-US" dirty="0">
              <a:solidFill>
                <a:srgbClr val="000000"/>
              </a:solidFill>
              <a:cs typeface="Segoe UI"/>
            </a:endParaRPr>
          </a:p>
          <a:p>
            <a:pPr lvl="2">
              <a:spcAft>
                <a:spcPts val="300"/>
              </a:spcAft>
            </a:pPr>
            <a:r>
              <a:rPr lang="en-US">
                <a:solidFill>
                  <a:srgbClr val="000000"/>
                </a:solidFill>
                <a:cs typeface="Segoe UI"/>
              </a:rPr>
              <a:t>Tiered and progressive training program</a:t>
            </a:r>
            <a:endParaRPr lang="en-US" dirty="0">
              <a:solidFill>
                <a:srgbClr val="000000"/>
              </a:solidFill>
              <a:cs typeface="Segoe UI"/>
            </a:endParaRPr>
          </a:p>
        </p:txBody>
      </p:sp>
      <p:sp>
        <p:nvSpPr>
          <p:cNvPr id="4" name="Slide Number Placeholder 3">
            <a:extLst>
              <a:ext uri="{FF2B5EF4-FFF2-40B4-BE49-F238E27FC236}">
                <a16:creationId xmlns:a16="http://schemas.microsoft.com/office/drawing/2014/main" id="{E025A903-55EF-4B98-975B-738C72AEB1BB}"/>
              </a:ext>
            </a:extLst>
          </p:cNvPr>
          <p:cNvSpPr>
            <a:spLocks noGrp="1"/>
          </p:cNvSpPr>
          <p:nvPr>
            <p:ph type="sldNum" sz="quarter" idx="12"/>
          </p:nvPr>
        </p:nvSpPr>
        <p:spPr/>
        <p:txBody>
          <a:bodyPr/>
          <a:lstStyle/>
          <a:p>
            <a:fld id="{F287C6A1-83D9-4443-9828-ED9E35FC50D4}" type="slidenum">
              <a:rPr lang="en-US" smtClean="0"/>
              <a:pPr/>
              <a:t>15</a:t>
            </a:fld>
            <a:endParaRPr lang="en-US"/>
          </a:p>
        </p:txBody>
      </p:sp>
      <p:sp>
        <p:nvSpPr>
          <p:cNvPr id="6" name="Title 5">
            <a:extLst>
              <a:ext uri="{FF2B5EF4-FFF2-40B4-BE49-F238E27FC236}">
                <a16:creationId xmlns:a16="http://schemas.microsoft.com/office/drawing/2014/main" id="{14762982-BB7D-40B5-9D58-A4CD8F62E49D}"/>
              </a:ext>
            </a:extLst>
          </p:cNvPr>
          <p:cNvSpPr>
            <a:spLocks noGrp="1"/>
          </p:cNvSpPr>
          <p:nvPr>
            <p:ph type="title"/>
          </p:nvPr>
        </p:nvSpPr>
        <p:spPr>
          <a:xfrm>
            <a:off x="899886" y="269207"/>
            <a:ext cx="10996644" cy="1059691"/>
          </a:xfrm>
        </p:spPr>
        <p:txBody>
          <a:bodyPr/>
          <a:lstStyle/>
          <a:p>
            <a:r>
              <a:rPr lang="en-US" dirty="0"/>
              <a:t>GPS Education Partners</a:t>
            </a:r>
          </a:p>
        </p:txBody>
      </p:sp>
      <p:pic>
        <p:nvPicPr>
          <p:cNvPr id="5" name="Picture 4">
            <a:extLst>
              <a:ext uri="{FF2B5EF4-FFF2-40B4-BE49-F238E27FC236}">
                <a16:creationId xmlns:a16="http://schemas.microsoft.com/office/drawing/2014/main" id="{18B60531-3916-4A31-B38A-C9A811498C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8682" y="6208055"/>
            <a:ext cx="1462808" cy="494125"/>
          </a:xfrm>
          <a:prstGeom prst="rect">
            <a:avLst/>
          </a:prstGeom>
        </p:spPr>
      </p:pic>
    </p:spTree>
    <p:extLst>
      <p:ext uri="{BB962C8B-B14F-4D97-AF65-F5344CB8AC3E}">
        <p14:creationId xmlns:p14="http://schemas.microsoft.com/office/powerpoint/2010/main" val="16171690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9" descr="A picture containing graphical user interface&#10;&#10;Description automatically generated">
            <a:extLst>
              <a:ext uri="{FF2B5EF4-FFF2-40B4-BE49-F238E27FC236}">
                <a16:creationId xmlns:a16="http://schemas.microsoft.com/office/drawing/2014/main" id="{794F7AE8-CCC8-456E-AF5B-977CD7F5B2E8}"/>
              </a:ext>
            </a:extLst>
          </p:cNvPr>
          <p:cNvPicPr>
            <a:picLocks noChangeAspect="1"/>
          </p:cNvPicPr>
          <p:nvPr/>
        </p:nvPicPr>
        <p:blipFill>
          <a:blip r:embed="rId2"/>
          <a:stretch>
            <a:fillRect/>
          </a:stretch>
        </p:blipFill>
        <p:spPr>
          <a:xfrm>
            <a:off x="6485240" y="1723153"/>
            <a:ext cx="5238209" cy="3117189"/>
          </a:xfrm>
          <a:prstGeom prst="rect">
            <a:avLst/>
          </a:prstGeom>
        </p:spPr>
      </p:pic>
      <p:pic>
        <p:nvPicPr>
          <p:cNvPr id="21" name="Picture 21" descr="A picture containing text, monitor, computer, computer&#10;&#10;Description automatically generated">
            <a:extLst>
              <a:ext uri="{FF2B5EF4-FFF2-40B4-BE49-F238E27FC236}">
                <a16:creationId xmlns:a16="http://schemas.microsoft.com/office/drawing/2014/main" id="{0C12E007-920A-4E5F-B0FA-C1A97677C5DA}"/>
              </a:ext>
            </a:extLst>
          </p:cNvPr>
          <p:cNvPicPr>
            <a:picLocks noChangeAspect="1"/>
          </p:cNvPicPr>
          <p:nvPr/>
        </p:nvPicPr>
        <p:blipFill>
          <a:blip r:embed="rId3"/>
          <a:stretch>
            <a:fillRect/>
          </a:stretch>
        </p:blipFill>
        <p:spPr>
          <a:xfrm>
            <a:off x="5754111" y="1091966"/>
            <a:ext cx="6562725" cy="4993616"/>
          </a:xfrm>
          <a:prstGeom prst="rect">
            <a:avLst/>
          </a:prstGeom>
        </p:spPr>
      </p:pic>
      <p:sp>
        <p:nvSpPr>
          <p:cNvPr id="3" name="Content Placeholder 2">
            <a:extLst>
              <a:ext uri="{FF2B5EF4-FFF2-40B4-BE49-F238E27FC236}">
                <a16:creationId xmlns:a16="http://schemas.microsoft.com/office/drawing/2014/main" id="{0935DBB0-819E-4364-BD9C-A7B7E3564502}"/>
              </a:ext>
            </a:extLst>
          </p:cNvPr>
          <p:cNvSpPr>
            <a:spLocks noGrp="1"/>
          </p:cNvSpPr>
          <p:nvPr>
            <p:ph sz="half" idx="1"/>
          </p:nvPr>
        </p:nvSpPr>
        <p:spPr>
          <a:xfrm>
            <a:off x="295470" y="1091966"/>
            <a:ext cx="6749520" cy="4572000"/>
          </a:xfrm>
        </p:spPr>
        <p:txBody>
          <a:bodyPr vert="horz" lIns="91440" tIns="45720" rIns="91440" bIns="45720" rtlCol="0" anchor="t">
            <a:noAutofit/>
          </a:bodyPr>
          <a:lstStyle/>
          <a:p>
            <a:pPr>
              <a:spcAft>
                <a:spcPts val="300"/>
              </a:spcAft>
              <a:tabLst>
                <a:tab pos="1371600" algn="l"/>
              </a:tabLst>
            </a:pPr>
            <a:r>
              <a:rPr lang="en-US" sz="2600">
                <a:ea typeface="+mn-lt"/>
                <a:cs typeface="+mn-lt"/>
                <a:hlinkClick r:id="rId4"/>
              </a:rPr>
              <a:t>PAIRIN Essential Skills Tools </a:t>
            </a:r>
            <a:endParaRPr lang="en-US"/>
          </a:p>
          <a:p>
            <a:pPr lvl="1">
              <a:spcAft>
                <a:spcPts val="300"/>
              </a:spcAft>
              <a:tabLst>
                <a:tab pos="1371600" algn="l"/>
              </a:tabLst>
            </a:pPr>
            <a:r>
              <a:rPr lang="en-US" sz="2300">
                <a:solidFill>
                  <a:srgbClr val="000000"/>
                </a:solidFill>
                <a:cs typeface="Segoe UI"/>
              </a:rPr>
              <a:t>PAIRIN Pro – data/admin</a:t>
            </a:r>
          </a:p>
          <a:p>
            <a:pPr lvl="1">
              <a:spcAft>
                <a:spcPts val="300"/>
              </a:spcAft>
              <a:buClr>
                <a:srgbClr val="577390"/>
              </a:buClr>
              <a:tabLst>
                <a:tab pos="1371600" algn="l"/>
              </a:tabLst>
            </a:pPr>
            <a:r>
              <a:rPr lang="en-US" sz="2300">
                <a:solidFill>
                  <a:srgbClr val="000000"/>
                </a:solidFill>
              </a:rPr>
              <a:t>PAIRIN Personal – user tools</a:t>
            </a:r>
            <a:endParaRPr lang="en-US" sz="2300">
              <a:solidFill>
                <a:srgbClr val="000000"/>
              </a:solidFill>
              <a:cs typeface="Segoe UI"/>
            </a:endParaRPr>
          </a:p>
          <a:p>
            <a:pPr>
              <a:spcAft>
                <a:spcPts val="300"/>
              </a:spcAft>
              <a:tabLst>
                <a:tab pos="1371600" algn="l"/>
              </a:tabLst>
            </a:pPr>
            <a:r>
              <a:rPr lang="en-US" sz="2600"/>
              <a:t>Personal, Social, Professional, and Entrepreneurial Skills</a:t>
            </a:r>
            <a:endParaRPr lang="en-US" sz="2600">
              <a:cs typeface="Segoe UI"/>
            </a:endParaRPr>
          </a:p>
          <a:p>
            <a:pPr lvl="1">
              <a:spcAft>
                <a:spcPts val="300"/>
              </a:spcAft>
              <a:buClr>
                <a:srgbClr val="577390"/>
              </a:buClr>
              <a:buFont typeface="Wingdings 2" panose="05040102010807070707" pitchFamily="18" charset="2"/>
              <a:buChar char=""/>
              <a:tabLst>
                <a:tab pos="1371600" algn="l"/>
              </a:tabLst>
            </a:pPr>
            <a:r>
              <a:rPr lang="en-US" sz="2300">
                <a:solidFill>
                  <a:srgbClr val="000000"/>
                </a:solidFill>
                <a:cs typeface="Segoe UI"/>
              </a:rPr>
              <a:t>102 skills available for assessment</a:t>
            </a:r>
            <a:endParaRPr lang="en-US" sz="2300">
              <a:solidFill>
                <a:srgbClr val="2C3A48"/>
              </a:solidFill>
              <a:cs typeface="Segoe UI"/>
            </a:endParaRPr>
          </a:p>
          <a:p>
            <a:pPr lvl="1">
              <a:spcAft>
                <a:spcPts val="300"/>
              </a:spcAft>
              <a:buClr>
                <a:srgbClr val="577390"/>
              </a:buClr>
              <a:buFont typeface="Wingdings 2" panose="05040102010807070707" pitchFamily="18" charset="2"/>
              <a:buChar char=""/>
              <a:tabLst>
                <a:tab pos="1371600" algn="l"/>
              </a:tabLst>
            </a:pPr>
            <a:r>
              <a:rPr lang="en-US" sz="2300">
                <a:solidFill>
                  <a:srgbClr val="000000"/>
                </a:solidFill>
                <a:ea typeface="+mn-lt"/>
                <a:cs typeface="+mn-lt"/>
              </a:rPr>
              <a:t>Customize skills into specific targets</a:t>
            </a:r>
            <a:endParaRPr lang="en-US" sz="2300">
              <a:solidFill>
                <a:srgbClr val="000000"/>
              </a:solidFill>
              <a:cs typeface="Segoe UI"/>
            </a:endParaRPr>
          </a:p>
          <a:p>
            <a:pPr>
              <a:spcAft>
                <a:spcPts val="300"/>
              </a:spcAft>
              <a:tabLst>
                <a:tab pos="1371600" algn="l"/>
              </a:tabLst>
            </a:pPr>
            <a:r>
              <a:rPr lang="en-US" sz="2600">
                <a:cs typeface="Segoe UI"/>
              </a:rPr>
              <a:t>Why PAIRIN?</a:t>
            </a:r>
          </a:p>
          <a:p>
            <a:pPr lvl="1">
              <a:spcAft>
                <a:spcPts val="300"/>
              </a:spcAft>
              <a:tabLst>
                <a:tab pos="1371600" algn="l"/>
              </a:tabLst>
            </a:pPr>
            <a:r>
              <a:rPr lang="en-US" sz="2300">
                <a:cs typeface="Segoe UI"/>
              </a:rPr>
              <a:t>Most comprehensive skills and tools</a:t>
            </a:r>
          </a:p>
          <a:p>
            <a:endParaRPr lang="en-US"/>
          </a:p>
        </p:txBody>
      </p:sp>
      <p:sp>
        <p:nvSpPr>
          <p:cNvPr id="4" name="Slide Number Placeholder 3">
            <a:extLst>
              <a:ext uri="{FF2B5EF4-FFF2-40B4-BE49-F238E27FC236}">
                <a16:creationId xmlns:a16="http://schemas.microsoft.com/office/drawing/2014/main" id="{C13C28A6-ED29-4601-958A-8F764F0B4A7A}"/>
              </a:ext>
            </a:extLst>
          </p:cNvPr>
          <p:cNvSpPr>
            <a:spLocks noGrp="1"/>
          </p:cNvSpPr>
          <p:nvPr>
            <p:ph type="sldNum" sz="quarter" idx="12"/>
          </p:nvPr>
        </p:nvSpPr>
        <p:spPr/>
        <p:txBody>
          <a:bodyPr/>
          <a:lstStyle/>
          <a:p>
            <a:fld id="{F287C6A1-83D9-4443-9828-ED9E35FC50D4}" type="slidenum">
              <a:rPr lang="en-US" smtClean="0"/>
              <a:pPr/>
              <a:t>16</a:t>
            </a:fld>
            <a:endParaRPr lang="en-US"/>
          </a:p>
        </p:txBody>
      </p:sp>
      <p:sp>
        <p:nvSpPr>
          <p:cNvPr id="5" name="Title 4">
            <a:extLst>
              <a:ext uri="{FF2B5EF4-FFF2-40B4-BE49-F238E27FC236}">
                <a16:creationId xmlns:a16="http://schemas.microsoft.com/office/drawing/2014/main" id="{E1CDA62D-2FE1-4108-A2F9-4C0A89E1B163}"/>
              </a:ext>
            </a:extLst>
          </p:cNvPr>
          <p:cNvSpPr>
            <a:spLocks noGrp="1"/>
          </p:cNvSpPr>
          <p:nvPr>
            <p:ph type="title"/>
          </p:nvPr>
        </p:nvSpPr>
        <p:spPr/>
        <p:txBody>
          <a:bodyPr/>
          <a:lstStyle/>
          <a:p>
            <a:r>
              <a:rPr lang="en-US"/>
              <a:t>GPS Education Partners</a:t>
            </a:r>
          </a:p>
        </p:txBody>
      </p:sp>
      <p:pic>
        <p:nvPicPr>
          <p:cNvPr id="7" name="Picture 6">
            <a:extLst>
              <a:ext uri="{FF2B5EF4-FFF2-40B4-BE49-F238E27FC236}">
                <a16:creationId xmlns:a16="http://schemas.microsoft.com/office/drawing/2014/main" id="{E4A18FCE-0845-46D8-A6EA-DD39677B75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8682" y="6208055"/>
            <a:ext cx="1462808" cy="494125"/>
          </a:xfrm>
          <a:prstGeom prst="rect">
            <a:avLst/>
          </a:prstGeom>
        </p:spPr>
      </p:pic>
    </p:spTree>
    <p:extLst>
      <p:ext uri="{BB962C8B-B14F-4D97-AF65-F5344CB8AC3E}">
        <p14:creationId xmlns:p14="http://schemas.microsoft.com/office/powerpoint/2010/main" val="23454197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98DE043-C50C-4A8B-B0B4-4A108AA69237}"/>
              </a:ext>
            </a:extLst>
          </p:cNvPr>
          <p:cNvSpPr>
            <a:spLocks noGrp="1"/>
          </p:cNvSpPr>
          <p:nvPr>
            <p:ph type="title"/>
          </p:nvPr>
        </p:nvSpPr>
        <p:spPr/>
        <p:txBody>
          <a:bodyPr/>
          <a:lstStyle/>
          <a:p>
            <a:r>
              <a:rPr lang="en-US"/>
              <a:t>GPS Education Partners</a:t>
            </a:r>
          </a:p>
        </p:txBody>
      </p:sp>
      <p:sp>
        <p:nvSpPr>
          <p:cNvPr id="2" name="Content Placeholder 1">
            <a:extLst>
              <a:ext uri="{FF2B5EF4-FFF2-40B4-BE49-F238E27FC236}">
                <a16:creationId xmlns:a16="http://schemas.microsoft.com/office/drawing/2014/main" id="{A20CCFE3-D857-4719-B5A0-B07723C43E82}"/>
              </a:ext>
            </a:extLst>
          </p:cNvPr>
          <p:cNvSpPr>
            <a:spLocks noGrp="1"/>
          </p:cNvSpPr>
          <p:nvPr>
            <p:ph idx="1"/>
          </p:nvPr>
        </p:nvSpPr>
        <p:spPr>
          <a:xfrm>
            <a:off x="295469" y="1371131"/>
            <a:ext cx="11601062" cy="4407454"/>
          </a:xfrm>
        </p:spPr>
        <p:txBody>
          <a:bodyPr>
            <a:normAutofit/>
          </a:bodyPr>
          <a:lstStyle/>
          <a:p>
            <a:pPr>
              <a:tabLst>
                <a:tab pos="1371600" algn="l"/>
              </a:tabLst>
            </a:pPr>
            <a:r>
              <a:rPr lang="en-US">
                <a:cs typeface="Segoe UI"/>
              </a:rPr>
              <a:t>Coaching young adults toward professional success</a:t>
            </a:r>
            <a:endParaRPr lang="en-US"/>
          </a:p>
          <a:p>
            <a:pPr lvl="1">
              <a:spcAft>
                <a:spcPts val="300"/>
              </a:spcAft>
              <a:tabLst>
                <a:tab pos="1371600" algn="l"/>
              </a:tabLst>
            </a:pPr>
            <a:r>
              <a:rPr lang="en-US">
                <a:solidFill>
                  <a:srgbClr val="000000"/>
                </a:solidFill>
                <a:cs typeface="Segoe UI"/>
              </a:rPr>
              <a:t>Assessment tools pinpoint focus areas</a:t>
            </a:r>
          </a:p>
          <a:p>
            <a:pPr lvl="1">
              <a:buClr>
                <a:srgbClr val="577390"/>
              </a:buClr>
              <a:tabLst>
                <a:tab pos="1371600" algn="l"/>
              </a:tabLst>
            </a:pPr>
            <a:r>
              <a:rPr lang="en-US">
                <a:solidFill>
                  <a:srgbClr val="000000"/>
                </a:solidFill>
                <a:cs typeface="Segoe UI"/>
              </a:rPr>
              <a:t>Curriculum and coaching tools support individualized growth</a:t>
            </a:r>
            <a:endParaRPr lang="en-US">
              <a:cs typeface="Segoe UI"/>
            </a:endParaRPr>
          </a:p>
        </p:txBody>
      </p:sp>
      <p:sp>
        <p:nvSpPr>
          <p:cNvPr id="4" name="Slide Number Placeholder 3">
            <a:extLst>
              <a:ext uri="{FF2B5EF4-FFF2-40B4-BE49-F238E27FC236}">
                <a16:creationId xmlns:a16="http://schemas.microsoft.com/office/drawing/2014/main" id="{1822C2B0-BF6F-4524-A002-8ABBB5308DA9}"/>
              </a:ext>
            </a:extLst>
          </p:cNvPr>
          <p:cNvSpPr>
            <a:spLocks noGrp="1"/>
          </p:cNvSpPr>
          <p:nvPr>
            <p:ph type="sldNum" sz="quarter" idx="12"/>
          </p:nvPr>
        </p:nvSpPr>
        <p:spPr/>
        <p:txBody>
          <a:bodyPr/>
          <a:lstStyle/>
          <a:p>
            <a:fld id="{F287C6A1-83D9-4443-9828-ED9E35FC50D4}" type="slidenum">
              <a:rPr lang="en-US" smtClean="0"/>
              <a:t>17</a:t>
            </a:fld>
            <a:endParaRPr lang="en-US"/>
          </a:p>
        </p:txBody>
      </p:sp>
      <p:pic>
        <p:nvPicPr>
          <p:cNvPr id="7" name="Picture 7" descr="Chart, line chart&#10;&#10;Description automatically generated">
            <a:extLst>
              <a:ext uri="{FF2B5EF4-FFF2-40B4-BE49-F238E27FC236}">
                <a16:creationId xmlns:a16="http://schemas.microsoft.com/office/drawing/2014/main" id="{CADAAB66-76AC-418A-9707-0D3E1BD94984}"/>
              </a:ext>
            </a:extLst>
          </p:cNvPr>
          <p:cNvPicPr>
            <a:picLocks noChangeAspect="1"/>
          </p:cNvPicPr>
          <p:nvPr/>
        </p:nvPicPr>
        <p:blipFill>
          <a:blip r:embed="rId2"/>
          <a:stretch>
            <a:fillRect/>
          </a:stretch>
        </p:blipFill>
        <p:spPr>
          <a:xfrm>
            <a:off x="2018685" y="3084373"/>
            <a:ext cx="8143875" cy="2894446"/>
          </a:xfrm>
          <a:prstGeom prst="rect">
            <a:avLst/>
          </a:prstGeom>
        </p:spPr>
      </p:pic>
      <p:pic>
        <p:nvPicPr>
          <p:cNvPr id="8" name="Picture 7">
            <a:extLst>
              <a:ext uri="{FF2B5EF4-FFF2-40B4-BE49-F238E27FC236}">
                <a16:creationId xmlns:a16="http://schemas.microsoft.com/office/drawing/2014/main" id="{D7DFA541-DE69-4E82-BD3C-04718A68AC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8682" y="6208055"/>
            <a:ext cx="1462808" cy="494125"/>
          </a:xfrm>
          <a:prstGeom prst="rect">
            <a:avLst/>
          </a:prstGeom>
        </p:spPr>
      </p:pic>
    </p:spTree>
    <p:extLst>
      <p:ext uri="{BB962C8B-B14F-4D97-AF65-F5344CB8AC3E}">
        <p14:creationId xmlns:p14="http://schemas.microsoft.com/office/powerpoint/2010/main" val="2716064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339218A-AC7F-4603-914F-72344F8746ED}"/>
              </a:ext>
            </a:extLst>
          </p:cNvPr>
          <p:cNvSpPr>
            <a:spLocks noGrp="1"/>
          </p:cNvSpPr>
          <p:nvPr>
            <p:ph type="title"/>
          </p:nvPr>
        </p:nvSpPr>
        <p:spPr>
          <a:xfrm>
            <a:off x="899888" y="457200"/>
            <a:ext cx="3601818" cy="2286000"/>
          </a:xfrm>
        </p:spPr>
        <p:txBody>
          <a:bodyPr/>
          <a:lstStyle/>
          <a:p>
            <a:r>
              <a:rPr lang="en-US"/>
              <a:t>GPS Education Partners</a:t>
            </a:r>
          </a:p>
        </p:txBody>
      </p:sp>
      <p:sp>
        <p:nvSpPr>
          <p:cNvPr id="2" name="Text Placeholder 1">
            <a:extLst>
              <a:ext uri="{FF2B5EF4-FFF2-40B4-BE49-F238E27FC236}">
                <a16:creationId xmlns:a16="http://schemas.microsoft.com/office/drawing/2014/main" id="{1497003C-4364-40DC-93A6-BE7132652EC3}"/>
              </a:ext>
            </a:extLst>
          </p:cNvPr>
          <p:cNvSpPr>
            <a:spLocks noGrp="1"/>
          </p:cNvSpPr>
          <p:nvPr>
            <p:ph type="body" sz="half" idx="2"/>
          </p:nvPr>
        </p:nvSpPr>
        <p:spPr>
          <a:xfrm>
            <a:off x="900113" y="2925764"/>
            <a:ext cx="3602037" cy="1553640"/>
          </a:xfrm>
        </p:spPr>
        <p:txBody>
          <a:bodyPr/>
          <a:lstStyle/>
          <a:p>
            <a:r>
              <a:rPr lang="en-US"/>
              <a:t>Tips for Success</a:t>
            </a:r>
          </a:p>
        </p:txBody>
      </p:sp>
      <p:sp>
        <p:nvSpPr>
          <p:cNvPr id="7" name="Content Placeholder 6">
            <a:extLst>
              <a:ext uri="{FF2B5EF4-FFF2-40B4-BE49-F238E27FC236}">
                <a16:creationId xmlns:a16="http://schemas.microsoft.com/office/drawing/2014/main" id="{8522B085-C55E-416B-84DA-A67A310BD305}"/>
              </a:ext>
            </a:extLst>
          </p:cNvPr>
          <p:cNvSpPr>
            <a:spLocks noGrp="1"/>
          </p:cNvSpPr>
          <p:nvPr>
            <p:ph idx="1"/>
          </p:nvPr>
        </p:nvSpPr>
        <p:spPr>
          <a:xfrm>
            <a:off x="5034028" y="457201"/>
            <a:ext cx="6858000" cy="5486400"/>
          </a:xfrm>
        </p:spPr>
        <p:txBody>
          <a:bodyPr/>
          <a:lstStyle/>
          <a:p>
            <a:r>
              <a:rPr lang="en-US"/>
              <a:t>Start with a vision for what you want to achieve</a:t>
            </a:r>
          </a:p>
          <a:p>
            <a:pPr>
              <a:lnSpc>
                <a:spcPct val="110000"/>
              </a:lnSpc>
            </a:pPr>
            <a:r>
              <a:rPr lang="en-US"/>
              <a:t>Create tools that facilitate business support of client growth</a:t>
            </a:r>
          </a:p>
          <a:p>
            <a:r>
              <a:rPr lang="en-US"/>
              <a:t>Embrace continuous improvement</a:t>
            </a:r>
          </a:p>
        </p:txBody>
      </p:sp>
      <p:sp>
        <p:nvSpPr>
          <p:cNvPr id="4" name="Slide Number Placeholder 3">
            <a:extLst>
              <a:ext uri="{FF2B5EF4-FFF2-40B4-BE49-F238E27FC236}">
                <a16:creationId xmlns:a16="http://schemas.microsoft.com/office/drawing/2014/main" id="{3FC1271E-EBAA-47A4-99FD-41DDB4292030}"/>
              </a:ext>
            </a:extLst>
          </p:cNvPr>
          <p:cNvSpPr>
            <a:spLocks noGrp="1"/>
          </p:cNvSpPr>
          <p:nvPr>
            <p:ph type="sldNum" sz="quarter" idx="12"/>
          </p:nvPr>
        </p:nvSpPr>
        <p:spPr>
          <a:xfrm>
            <a:off x="11439858" y="6455118"/>
            <a:ext cx="496564" cy="365125"/>
          </a:xfrm>
        </p:spPr>
        <p:txBody>
          <a:bodyPr/>
          <a:lstStyle/>
          <a:p>
            <a:fld id="{F287C6A1-83D9-4443-9828-ED9E35FC50D4}" type="slidenum">
              <a:rPr lang="en-US" smtClean="0"/>
              <a:pPr/>
              <a:t>18</a:t>
            </a:fld>
            <a:endParaRPr lang="en-US"/>
          </a:p>
        </p:txBody>
      </p:sp>
      <p:pic>
        <p:nvPicPr>
          <p:cNvPr id="8" name="Picture 7">
            <a:extLst>
              <a:ext uri="{FF2B5EF4-FFF2-40B4-BE49-F238E27FC236}">
                <a16:creationId xmlns:a16="http://schemas.microsoft.com/office/drawing/2014/main" id="{239E81AE-D557-4B83-9F65-1950734658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8682" y="6208055"/>
            <a:ext cx="1462808" cy="494125"/>
          </a:xfrm>
          <a:prstGeom prst="rect">
            <a:avLst/>
          </a:prstGeom>
        </p:spPr>
      </p:pic>
    </p:spTree>
    <p:extLst>
      <p:ext uri="{BB962C8B-B14F-4D97-AF65-F5344CB8AC3E}">
        <p14:creationId xmlns:p14="http://schemas.microsoft.com/office/powerpoint/2010/main" val="3837935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D00855E-EFDB-4ECE-8467-9755886643B5}"/>
              </a:ext>
            </a:extLst>
          </p:cNvPr>
          <p:cNvSpPr>
            <a:spLocks noGrp="1"/>
          </p:cNvSpPr>
          <p:nvPr>
            <p:ph type="body" idx="1"/>
          </p:nvPr>
        </p:nvSpPr>
        <p:spPr/>
        <p:txBody>
          <a:bodyPr/>
          <a:lstStyle/>
          <a:p>
            <a:r>
              <a:rPr lang="en-US"/>
              <a:t>What agencies can partner when implementing soft skill assessment programs? </a:t>
            </a:r>
          </a:p>
        </p:txBody>
      </p:sp>
      <p:sp>
        <p:nvSpPr>
          <p:cNvPr id="7" name="Content Placeholder 6">
            <a:extLst>
              <a:ext uri="{FF2B5EF4-FFF2-40B4-BE49-F238E27FC236}">
                <a16:creationId xmlns:a16="http://schemas.microsoft.com/office/drawing/2014/main" id="{C011A051-41C7-4E42-B470-398328221096}"/>
              </a:ext>
            </a:extLst>
          </p:cNvPr>
          <p:cNvSpPr>
            <a:spLocks noGrp="1"/>
          </p:cNvSpPr>
          <p:nvPr>
            <p:ph sz="half" idx="2"/>
          </p:nvPr>
        </p:nvSpPr>
        <p:spPr/>
        <p:txBody>
          <a:bodyPr/>
          <a:lstStyle/>
          <a:p>
            <a:r>
              <a:rPr lang="en-US"/>
              <a:t>Answer the poll on the screen.</a:t>
            </a:r>
          </a:p>
        </p:txBody>
      </p:sp>
      <p:sp>
        <p:nvSpPr>
          <p:cNvPr id="8" name="Content Placeholder 7">
            <a:extLst>
              <a:ext uri="{FF2B5EF4-FFF2-40B4-BE49-F238E27FC236}">
                <a16:creationId xmlns:a16="http://schemas.microsoft.com/office/drawing/2014/main" id="{4F5A9161-8147-4F9C-A9B5-0E2B04372FBD}"/>
              </a:ext>
            </a:extLst>
          </p:cNvPr>
          <p:cNvSpPr>
            <a:spLocks noGrp="1"/>
          </p:cNvSpPr>
          <p:nvPr>
            <p:ph sz="quarter" idx="4"/>
          </p:nvPr>
        </p:nvSpPr>
        <p:spPr>
          <a:xfrm>
            <a:off x="6095999" y="1168651"/>
            <a:ext cx="5800531" cy="4520698"/>
          </a:xfrm>
        </p:spPr>
        <p:txBody>
          <a:bodyPr/>
          <a:lstStyle/>
          <a:p>
            <a:r>
              <a:rPr lang="en-US"/>
              <a:t>Workforce </a:t>
            </a:r>
          </a:p>
          <a:p>
            <a:r>
              <a:rPr lang="en-US"/>
              <a:t>Commerce</a:t>
            </a:r>
          </a:p>
          <a:p>
            <a:r>
              <a:rPr lang="en-US"/>
              <a:t>Education</a:t>
            </a:r>
          </a:p>
          <a:p>
            <a:r>
              <a:rPr lang="en-US"/>
              <a:t>All of the above – and more</a:t>
            </a:r>
          </a:p>
        </p:txBody>
      </p:sp>
      <p:sp>
        <p:nvSpPr>
          <p:cNvPr id="4" name="Slide Number Placeholder 3">
            <a:extLst>
              <a:ext uri="{FF2B5EF4-FFF2-40B4-BE49-F238E27FC236}">
                <a16:creationId xmlns:a16="http://schemas.microsoft.com/office/drawing/2014/main" id="{00ACEA41-F3E1-4232-801E-511D80932B01}"/>
              </a:ext>
            </a:extLst>
          </p:cNvPr>
          <p:cNvSpPr>
            <a:spLocks noGrp="1"/>
          </p:cNvSpPr>
          <p:nvPr>
            <p:ph type="sldNum" sz="quarter" idx="12"/>
          </p:nvPr>
        </p:nvSpPr>
        <p:spPr/>
        <p:txBody>
          <a:bodyPr/>
          <a:lstStyle/>
          <a:p>
            <a:fld id="{F287C6A1-83D9-4443-9828-ED9E35FC50D4}" type="slidenum">
              <a:rPr lang="en-US" smtClean="0"/>
              <a:pPr/>
              <a:t>19</a:t>
            </a:fld>
            <a:endParaRPr lang="en-US"/>
          </a:p>
        </p:txBody>
      </p:sp>
      <p:sp>
        <p:nvSpPr>
          <p:cNvPr id="5" name="Title 4">
            <a:extLst>
              <a:ext uri="{FF2B5EF4-FFF2-40B4-BE49-F238E27FC236}">
                <a16:creationId xmlns:a16="http://schemas.microsoft.com/office/drawing/2014/main" id="{D33A6A81-016C-4AF1-9FE3-8D6324A3EE04}"/>
              </a:ext>
            </a:extLst>
          </p:cNvPr>
          <p:cNvSpPr>
            <a:spLocks noGrp="1"/>
          </p:cNvSpPr>
          <p:nvPr>
            <p:ph type="title"/>
          </p:nvPr>
        </p:nvSpPr>
        <p:spPr/>
        <p:txBody>
          <a:bodyPr/>
          <a:lstStyle/>
          <a:p>
            <a:r>
              <a:rPr lang="en-US"/>
              <a:t>Polling Question 4</a:t>
            </a:r>
          </a:p>
        </p:txBody>
      </p:sp>
      <p:pic>
        <p:nvPicPr>
          <p:cNvPr id="9" name="Picture 8">
            <a:extLst>
              <a:ext uri="{FF2B5EF4-FFF2-40B4-BE49-F238E27FC236}">
                <a16:creationId xmlns:a16="http://schemas.microsoft.com/office/drawing/2014/main" id="{13B35A3F-FEC3-474A-853A-D531B4AC97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8682" y="6208055"/>
            <a:ext cx="1462808" cy="494125"/>
          </a:xfrm>
          <a:prstGeom prst="rect">
            <a:avLst/>
          </a:prstGeom>
        </p:spPr>
      </p:pic>
    </p:spTree>
    <p:extLst>
      <p:ext uri="{BB962C8B-B14F-4D97-AF65-F5344CB8AC3E}">
        <p14:creationId xmlns:p14="http://schemas.microsoft.com/office/powerpoint/2010/main" val="354698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5" descr="A person posing for the camera&#10;&#10;Description automatically generated">
            <a:extLst>
              <a:ext uri="{FF2B5EF4-FFF2-40B4-BE49-F238E27FC236}">
                <a16:creationId xmlns:a16="http://schemas.microsoft.com/office/drawing/2014/main" id="{83A7C2BD-4138-429F-B0F0-E18123BF7F61}"/>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t="12472" b="12472"/>
          <a:stretch/>
        </p:blipFill>
        <p:spPr>
          <a:xfrm>
            <a:off x="1388210" y="2090226"/>
            <a:ext cx="2773482" cy="2773482"/>
          </a:xfrm>
          <a:solidFill>
            <a:schemeClr val="bg1"/>
          </a:solidFill>
          <a:ln w="98425">
            <a:gradFill flip="none" rotWithShape="1">
              <a:gsLst>
                <a:gs pos="0">
                  <a:schemeClr val="accent1"/>
                </a:gs>
                <a:gs pos="48000">
                  <a:schemeClr val="tx2"/>
                </a:gs>
                <a:gs pos="52000">
                  <a:schemeClr val="accent1"/>
                </a:gs>
                <a:gs pos="100000">
                  <a:schemeClr val="tx2"/>
                </a:gs>
              </a:gsLst>
              <a:path path="rect">
                <a:fillToRect l="100000" t="100000"/>
              </a:path>
              <a:tileRect r="-100000" b="-100000"/>
            </a:gradFill>
            <a:miter lim="800000"/>
          </a:ln>
          <a:effectLst>
            <a:outerShdw blurRad="127000" algn="ctr" rotWithShape="0">
              <a:prstClr val="black">
                <a:alpha val="25000"/>
              </a:prstClr>
            </a:outerShdw>
          </a:effectLst>
          <a:scene3d>
            <a:camera prst="orthographicFront"/>
            <a:lightRig rig="brightRoom" dir="t"/>
          </a:scene3d>
          <a:sp3d contourW="25400" prstMaterial="metal">
            <a:contourClr>
              <a:schemeClr val="bg1"/>
            </a:contourClr>
          </a:sp3d>
        </p:spPr>
      </p:pic>
      <p:sp>
        <p:nvSpPr>
          <p:cNvPr id="9" name="Text Placeholder 8">
            <a:extLst>
              <a:ext uri="{FF2B5EF4-FFF2-40B4-BE49-F238E27FC236}">
                <a16:creationId xmlns:a16="http://schemas.microsoft.com/office/drawing/2014/main" id="{38B575F0-D157-4FBA-8CFC-1838A2BABC7E}"/>
              </a:ext>
            </a:extLst>
          </p:cNvPr>
          <p:cNvSpPr>
            <a:spLocks noGrp="1"/>
          </p:cNvSpPr>
          <p:nvPr>
            <p:ph type="body" sz="quarter" idx="14"/>
          </p:nvPr>
        </p:nvSpPr>
        <p:spPr>
          <a:xfrm>
            <a:off x="4688114" y="2079174"/>
            <a:ext cx="6864124" cy="2795587"/>
          </a:xfrm>
        </p:spPr>
        <p:txBody>
          <a:bodyPr/>
          <a:lstStyle/>
          <a:p>
            <a:r>
              <a:rPr lang="en-US"/>
              <a:t>Pam Frugoli</a:t>
            </a:r>
          </a:p>
          <a:p>
            <a:pPr lvl="1"/>
            <a:r>
              <a:rPr lang="en-US"/>
              <a:t>Workforce Analyst</a:t>
            </a:r>
          </a:p>
          <a:p>
            <a:pPr lvl="2"/>
            <a:r>
              <a:rPr lang="en-US"/>
              <a:t>USDOL Employment &amp; Training Administration</a:t>
            </a:r>
          </a:p>
        </p:txBody>
      </p:sp>
      <p:sp>
        <p:nvSpPr>
          <p:cNvPr id="5" name="Slide Number Placeholder 4">
            <a:extLst>
              <a:ext uri="{FF2B5EF4-FFF2-40B4-BE49-F238E27FC236}">
                <a16:creationId xmlns:a16="http://schemas.microsoft.com/office/drawing/2014/main" id="{548BF1A7-E574-4503-8B54-2D660DA59A89}"/>
              </a:ext>
            </a:extLst>
          </p:cNvPr>
          <p:cNvSpPr>
            <a:spLocks noGrp="1"/>
          </p:cNvSpPr>
          <p:nvPr>
            <p:ph type="sldNum" sz="quarter" idx="12"/>
          </p:nvPr>
        </p:nvSpPr>
        <p:spPr>
          <a:xfrm>
            <a:off x="11439858" y="6455118"/>
            <a:ext cx="496564" cy="365125"/>
          </a:xfrm>
        </p:spPr>
        <p:txBody>
          <a:bodyPr/>
          <a:lstStyle/>
          <a:p>
            <a:fld id="{F287C6A1-83D9-4443-9828-ED9E35FC50D4}" type="slidenum">
              <a:rPr lang="en-US" smtClean="0"/>
              <a:pPr/>
              <a:t>2</a:t>
            </a:fld>
            <a:endParaRPr lang="en-US"/>
          </a:p>
        </p:txBody>
      </p:sp>
      <p:sp>
        <p:nvSpPr>
          <p:cNvPr id="7" name="Title 6">
            <a:extLst>
              <a:ext uri="{FF2B5EF4-FFF2-40B4-BE49-F238E27FC236}">
                <a16:creationId xmlns:a16="http://schemas.microsoft.com/office/drawing/2014/main" id="{FBCB6EBB-2840-45A7-9F17-C150A57308E3}"/>
              </a:ext>
            </a:extLst>
          </p:cNvPr>
          <p:cNvSpPr>
            <a:spLocks noGrp="1"/>
          </p:cNvSpPr>
          <p:nvPr>
            <p:ph type="title"/>
          </p:nvPr>
        </p:nvSpPr>
        <p:spPr>
          <a:xfrm>
            <a:off x="899886" y="269207"/>
            <a:ext cx="10996644" cy="1059691"/>
          </a:xfrm>
        </p:spPr>
        <p:txBody>
          <a:bodyPr/>
          <a:lstStyle/>
          <a:p>
            <a:r>
              <a:rPr lang="en-US"/>
              <a:t>Today’s Moderator</a:t>
            </a:r>
          </a:p>
        </p:txBody>
      </p:sp>
      <p:pic>
        <p:nvPicPr>
          <p:cNvPr id="8" name="Picture 7">
            <a:extLst>
              <a:ext uri="{FF2B5EF4-FFF2-40B4-BE49-F238E27FC236}">
                <a16:creationId xmlns:a16="http://schemas.microsoft.com/office/drawing/2014/main" id="{C250620C-4720-4C0F-82DC-A65C886F0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8682" y="6208055"/>
            <a:ext cx="1462808" cy="494125"/>
          </a:xfrm>
          <a:prstGeom prst="rect">
            <a:avLst/>
          </a:prstGeom>
        </p:spPr>
      </p:pic>
    </p:spTree>
    <p:extLst>
      <p:ext uri="{BB962C8B-B14F-4D97-AF65-F5344CB8AC3E}">
        <p14:creationId xmlns:p14="http://schemas.microsoft.com/office/powerpoint/2010/main" val="1092777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FDCB1-52F3-4A0C-92C7-C979C128463F}"/>
              </a:ext>
            </a:extLst>
          </p:cNvPr>
          <p:cNvSpPr>
            <a:spLocks noGrp="1"/>
          </p:cNvSpPr>
          <p:nvPr>
            <p:ph type="title"/>
          </p:nvPr>
        </p:nvSpPr>
        <p:spPr>
          <a:xfrm>
            <a:off x="899160" y="991393"/>
            <a:ext cx="10950071" cy="2539206"/>
          </a:xfrm>
        </p:spPr>
        <p:txBody>
          <a:bodyPr/>
          <a:lstStyle/>
          <a:p>
            <a:r>
              <a:rPr lang="en-US"/>
              <a:t>Success Story: </a:t>
            </a:r>
            <a:br>
              <a:rPr lang="en-US"/>
            </a:br>
            <a:r>
              <a:rPr lang="en-US"/>
              <a:t>State of Arizona </a:t>
            </a:r>
          </a:p>
        </p:txBody>
      </p:sp>
      <p:sp>
        <p:nvSpPr>
          <p:cNvPr id="3" name="Text Placeholder 2">
            <a:extLst>
              <a:ext uri="{FF2B5EF4-FFF2-40B4-BE49-F238E27FC236}">
                <a16:creationId xmlns:a16="http://schemas.microsoft.com/office/drawing/2014/main" id="{4276FDFE-871D-483C-A402-02277ABD7A5F}"/>
              </a:ext>
            </a:extLst>
          </p:cNvPr>
          <p:cNvSpPr>
            <a:spLocks noGrp="1"/>
          </p:cNvSpPr>
          <p:nvPr>
            <p:ph type="body" idx="1"/>
          </p:nvPr>
        </p:nvSpPr>
        <p:spPr>
          <a:xfrm>
            <a:off x="1005840" y="3880022"/>
            <a:ext cx="10843391" cy="1804498"/>
          </a:xfrm>
        </p:spPr>
        <p:txBody>
          <a:bodyPr>
            <a:normAutofit/>
          </a:bodyPr>
          <a:lstStyle/>
          <a:p>
            <a:pPr>
              <a:spcBef>
                <a:spcPts val="1200"/>
              </a:spcBef>
            </a:pPr>
            <a:r>
              <a:rPr lang="en-US" sz="3100"/>
              <a:t>Andy Ridley</a:t>
            </a:r>
          </a:p>
          <a:p>
            <a:pPr>
              <a:spcBef>
                <a:spcPts val="1200"/>
              </a:spcBef>
            </a:pPr>
            <a:r>
              <a:rPr lang="en-US">
                <a:solidFill>
                  <a:schemeClr val="tx1"/>
                </a:solidFill>
                <a:latin typeface="+mj-lt"/>
              </a:rPr>
              <a:t>Program Manager</a:t>
            </a:r>
          </a:p>
          <a:p>
            <a:pPr>
              <a:spcBef>
                <a:spcPts val="1200"/>
              </a:spcBef>
            </a:pPr>
            <a:r>
              <a:rPr lang="en-US">
                <a:solidFill>
                  <a:schemeClr val="tx1"/>
                </a:solidFill>
                <a:latin typeface="+mj-lt"/>
              </a:rPr>
              <a:t>Office of Economic Opportunity</a:t>
            </a:r>
          </a:p>
          <a:p>
            <a:pPr>
              <a:spcBef>
                <a:spcPts val="1200"/>
              </a:spcBef>
            </a:pPr>
            <a:endParaRPr lang="en-US"/>
          </a:p>
        </p:txBody>
      </p:sp>
      <p:sp>
        <p:nvSpPr>
          <p:cNvPr id="5" name="Slide Number Placeholder 4">
            <a:extLst>
              <a:ext uri="{FF2B5EF4-FFF2-40B4-BE49-F238E27FC236}">
                <a16:creationId xmlns:a16="http://schemas.microsoft.com/office/drawing/2014/main" id="{B0CB5989-C095-4C68-869B-5DBF69F1D893}"/>
              </a:ext>
            </a:extLst>
          </p:cNvPr>
          <p:cNvSpPr>
            <a:spLocks noGrp="1"/>
          </p:cNvSpPr>
          <p:nvPr>
            <p:ph type="sldNum" sz="quarter" idx="12"/>
          </p:nvPr>
        </p:nvSpPr>
        <p:spPr/>
        <p:txBody>
          <a:bodyPr/>
          <a:lstStyle/>
          <a:p>
            <a:fld id="{F287C6A1-83D9-4443-9828-ED9E35FC50D4}" type="slidenum">
              <a:rPr lang="en-US" smtClean="0"/>
              <a:t>20</a:t>
            </a:fld>
            <a:endParaRPr lang="en-US"/>
          </a:p>
        </p:txBody>
      </p:sp>
      <p:pic>
        <p:nvPicPr>
          <p:cNvPr id="6" name="Picture 5">
            <a:extLst>
              <a:ext uri="{FF2B5EF4-FFF2-40B4-BE49-F238E27FC236}">
                <a16:creationId xmlns:a16="http://schemas.microsoft.com/office/drawing/2014/main" id="{CCB6F578-CF7B-4ECA-BEE7-AB9544AF8F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8682" y="6208055"/>
            <a:ext cx="1462808" cy="494125"/>
          </a:xfrm>
          <a:prstGeom prst="rect">
            <a:avLst/>
          </a:prstGeom>
        </p:spPr>
      </p:pic>
    </p:spTree>
    <p:extLst>
      <p:ext uri="{BB962C8B-B14F-4D97-AF65-F5344CB8AC3E}">
        <p14:creationId xmlns:p14="http://schemas.microsoft.com/office/powerpoint/2010/main" val="2973362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415600" y="593367"/>
            <a:ext cx="5585200" cy="1535600"/>
          </a:xfrm>
          <a:prstGeom prst="rect">
            <a:avLst/>
          </a:prstGeom>
        </p:spPr>
        <p:txBody>
          <a:bodyPr spcFirstLastPara="1" vert="horz" wrap="square" lIns="121900" tIns="121900" rIns="121900" bIns="121900" rtlCol="0" anchor="t" anchorCtr="0">
            <a:noAutofit/>
          </a:bodyPr>
          <a:lstStyle/>
          <a:p>
            <a:pPr algn="ctr">
              <a:buSzPts val="990"/>
            </a:pPr>
            <a:r>
              <a:rPr lang="en" sz="3093" b="1">
                <a:latin typeface="Verdana"/>
                <a:ea typeface="Verdana"/>
                <a:cs typeface="Verdana"/>
                <a:sym typeface="Verdana"/>
              </a:rPr>
              <a:t>Arizona Commerce Authority</a:t>
            </a:r>
            <a:endParaRPr sz="3093" b="1">
              <a:latin typeface="Verdana"/>
              <a:ea typeface="Verdana"/>
              <a:cs typeface="Verdana"/>
              <a:sym typeface="Verdana"/>
            </a:endParaRPr>
          </a:p>
          <a:p>
            <a:pPr algn="ctr">
              <a:buSzPts val="990"/>
            </a:pPr>
            <a:endParaRPr sz="3093"/>
          </a:p>
          <a:p>
            <a:pPr algn="ctr">
              <a:buSzPts val="990"/>
            </a:pPr>
            <a:r>
              <a:rPr lang="en" sz="2293">
                <a:latin typeface="Verdana"/>
                <a:ea typeface="Verdana"/>
                <a:cs typeface="Verdana"/>
                <a:sym typeface="Verdana"/>
              </a:rPr>
              <a:t>Economic Development</a:t>
            </a:r>
            <a:r>
              <a:rPr lang="en" sz="3093"/>
              <a:t>      </a:t>
            </a:r>
            <a:endParaRPr sz="3093"/>
          </a:p>
        </p:txBody>
      </p:sp>
      <p:sp>
        <p:nvSpPr>
          <p:cNvPr id="67" name="Google Shape;67;p15"/>
          <p:cNvSpPr txBox="1">
            <a:spLocks noGrp="1"/>
          </p:cNvSpPr>
          <p:nvPr>
            <p:ph type="title"/>
          </p:nvPr>
        </p:nvSpPr>
        <p:spPr>
          <a:xfrm>
            <a:off x="6280600" y="853633"/>
            <a:ext cx="5585200" cy="1535600"/>
          </a:xfrm>
          <a:prstGeom prst="rect">
            <a:avLst/>
          </a:prstGeom>
        </p:spPr>
        <p:txBody>
          <a:bodyPr spcFirstLastPara="1" vert="horz" wrap="square" lIns="121900" tIns="121900" rIns="121900" bIns="121900" rtlCol="0" anchor="t" anchorCtr="0">
            <a:noAutofit/>
          </a:bodyPr>
          <a:lstStyle/>
          <a:p>
            <a:pPr algn="ctr">
              <a:buSzPts val="990"/>
            </a:pPr>
            <a:r>
              <a:rPr lang="en" sz="3093" b="1">
                <a:latin typeface="Verdana"/>
                <a:ea typeface="Verdana"/>
                <a:cs typeface="Verdana"/>
                <a:sym typeface="Verdana"/>
              </a:rPr>
              <a:t>Office of Economic Opportunity</a:t>
            </a:r>
            <a:endParaRPr sz="3093" b="1">
              <a:latin typeface="Verdana"/>
              <a:ea typeface="Verdana"/>
              <a:cs typeface="Verdana"/>
              <a:sym typeface="Verdana"/>
            </a:endParaRPr>
          </a:p>
          <a:p>
            <a:pPr algn="ctr">
              <a:buSzPts val="990"/>
            </a:pPr>
            <a:endParaRPr sz="3093"/>
          </a:p>
          <a:p>
            <a:pPr algn="ctr">
              <a:buSzPts val="990"/>
            </a:pPr>
            <a:r>
              <a:rPr lang="en" sz="2293">
                <a:latin typeface="Verdana"/>
                <a:ea typeface="Verdana"/>
                <a:cs typeface="Verdana"/>
                <a:sym typeface="Verdana"/>
              </a:rPr>
              <a:t>Labor Analytics</a:t>
            </a:r>
            <a:endParaRPr sz="2293">
              <a:latin typeface="Verdana"/>
              <a:ea typeface="Verdana"/>
              <a:cs typeface="Verdana"/>
              <a:sym typeface="Verdana"/>
            </a:endParaRPr>
          </a:p>
        </p:txBody>
      </p:sp>
      <p:pic>
        <p:nvPicPr>
          <p:cNvPr id="68" name="Google Shape;68;p15"/>
          <p:cNvPicPr preferRelativeResize="0"/>
          <p:nvPr/>
        </p:nvPicPr>
        <p:blipFill>
          <a:blip r:embed="rId3">
            <a:alphaModFix/>
          </a:blip>
          <a:stretch>
            <a:fillRect/>
          </a:stretch>
        </p:blipFill>
        <p:spPr>
          <a:xfrm>
            <a:off x="1088400" y="2863433"/>
            <a:ext cx="4454499" cy="2280067"/>
          </a:xfrm>
          <a:prstGeom prst="rect">
            <a:avLst/>
          </a:prstGeom>
          <a:noFill/>
          <a:ln>
            <a:noFill/>
          </a:ln>
        </p:spPr>
      </p:pic>
      <p:pic>
        <p:nvPicPr>
          <p:cNvPr id="69" name="Google Shape;69;p15"/>
          <p:cNvPicPr preferRelativeResize="0"/>
          <p:nvPr/>
        </p:nvPicPr>
        <p:blipFill>
          <a:blip r:embed="rId4">
            <a:alphaModFix/>
          </a:blip>
          <a:stretch>
            <a:fillRect/>
          </a:stretch>
        </p:blipFill>
        <p:spPr>
          <a:xfrm>
            <a:off x="6909267" y="3243400"/>
            <a:ext cx="4327867" cy="2143000"/>
          </a:xfrm>
          <a:prstGeom prst="rect">
            <a:avLst/>
          </a:prstGeom>
          <a:noFill/>
          <a:ln>
            <a:noFill/>
          </a:ln>
        </p:spPr>
      </p:pic>
      <p:pic>
        <p:nvPicPr>
          <p:cNvPr id="6" name="Picture 5">
            <a:extLst>
              <a:ext uri="{FF2B5EF4-FFF2-40B4-BE49-F238E27FC236}">
                <a16:creationId xmlns:a16="http://schemas.microsoft.com/office/drawing/2014/main" id="{861BBC8A-7DBB-40CA-A01E-88B34767D1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8682" y="6208055"/>
            <a:ext cx="1462808" cy="49412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p:txBody>
          <a:bodyPr spcFirstLastPara="1" vert="horz" wrap="square" lIns="121900" tIns="121900" rIns="121900" bIns="121900" rtlCol="0" anchor="t" anchorCtr="0">
            <a:normAutofit/>
          </a:bodyPr>
          <a:lstStyle/>
          <a:p>
            <a:r>
              <a:rPr lang="en-US">
                <a:sym typeface="Verdana"/>
              </a:rPr>
              <a:t>Governor’s Goal - Bridge the Skills Gap</a:t>
            </a:r>
          </a:p>
        </p:txBody>
      </p:sp>
      <p:pic>
        <p:nvPicPr>
          <p:cNvPr id="75" name="Google Shape;75;p16"/>
          <p:cNvPicPr preferRelativeResize="0"/>
          <p:nvPr/>
        </p:nvPicPr>
        <p:blipFill>
          <a:blip r:embed="rId3">
            <a:alphaModFix/>
          </a:blip>
          <a:stretch>
            <a:fillRect/>
          </a:stretch>
        </p:blipFill>
        <p:spPr>
          <a:xfrm>
            <a:off x="0" y="2772100"/>
            <a:ext cx="12191997" cy="3319733"/>
          </a:xfrm>
          <a:prstGeom prst="rect">
            <a:avLst/>
          </a:prstGeom>
          <a:noFill/>
          <a:ln>
            <a:noFill/>
          </a:ln>
        </p:spPr>
      </p:pic>
      <p:pic>
        <p:nvPicPr>
          <p:cNvPr id="76" name="Google Shape;76;p16"/>
          <p:cNvPicPr preferRelativeResize="0"/>
          <p:nvPr/>
        </p:nvPicPr>
        <p:blipFill>
          <a:blip r:embed="rId4">
            <a:alphaModFix/>
          </a:blip>
          <a:stretch>
            <a:fillRect/>
          </a:stretch>
        </p:blipFill>
        <p:spPr>
          <a:xfrm>
            <a:off x="4443433" y="1859727"/>
            <a:ext cx="3419467" cy="1151767"/>
          </a:xfrm>
          <a:prstGeom prst="rect">
            <a:avLst/>
          </a:prstGeom>
          <a:noFill/>
          <a:ln>
            <a:noFill/>
          </a:ln>
        </p:spPr>
      </p:pic>
      <p:pic>
        <p:nvPicPr>
          <p:cNvPr id="5" name="Picture 4">
            <a:extLst>
              <a:ext uri="{FF2B5EF4-FFF2-40B4-BE49-F238E27FC236}">
                <a16:creationId xmlns:a16="http://schemas.microsoft.com/office/drawing/2014/main" id="{50529B4C-0B1A-4085-BDB5-46BD8262D1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8682" y="6208055"/>
            <a:ext cx="1462808" cy="49412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7"/>
          <p:cNvSpPr txBox="1">
            <a:spLocks noGrp="1"/>
          </p:cNvSpPr>
          <p:nvPr>
            <p:ph type="title"/>
          </p:nvPr>
        </p:nvSpPr>
        <p:spPr>
          <a:xfrm>
            <a:off x="899886" y="269207"/>
            <a:ext cx="10996644" cy="1059691"/>
          </a:xfrm>
        </p:spPr>
        <p:txBody>
          <a:bodyPr spcFirstLastPara="1" vert="horz" wrap="square" lIns="121900" tIns="121900" rIns="121900" bIns="121900" rtlCol="0" anchor="t" anchorCtr="0">
            <a:normAutofit fontScale="90000"/>
          </a:bodyPr>
          <a:lstStyle/>
          <a:p>
            <a:r>
              <a:rPr lang="en-US">
                <a:sym typeface="Verdana"/>
              </a:rPr>
              <a:t>Breakthrough Project Across State Agencies</a:t>
            </a:r>
          </a:p>
          <a:p>
            <a:r>
              <a:rPr lang="en-US">
                <a:sym typeface="Verdana"/>
              </a:rPr>
              <a:t>-Soft Skills Incorporated in Career Readiness- </a:t>
            </a:r>
          </a:p>
        </p:txBody>
      </p:sp>
      <p:sp>
        <p:nvSpPr>
          <p:cNvPr id="82" name="Google Shape;82;p17"/>
          <p:cNvSpPr txBox="1">
            <a:spLocks noGrp="1"/>
          </p:cNvSpPr>
          <p:nvPr>
            <p:ph idx="1"/>
          </p:nvPr>
        </p:nvSpPr>
        <p:spPr>
          <a:xfrm>
            <a:off x="295469" y="1518615"/>
            <a:ext cx="11601062" cy="4407454"/>
          </a:xfrm>
        </p:spPr>
        <p:txBody>
          <a:bodyPr spcFirstLastPara="1" vert="horz" wrap="square" lIns="121900" tIns="121900" rIns="121900" bIns="121900" rtlCol="0" anchor="t" anchorCtr="0">
            <a:noAutofit/>
          </a:bodyPr>
          <a:lstStyle/>
          <a:p>
            <a:r>
              <a:rPr lang="en-US" sz="2800">
                <a:sym typeface="Verdana"/>
              </a:rPr>
              <a:t>Partners:</a:t>
            </a:r>
          </a:p>
          <a:p>
            <a:pPr lvl="1"/>
            <a:r>
              <a:rPr lang="en-US" sz="2000">
                <a:sym typeface="Verdana"/>
              </a:rPr>
              <a:t>Commerce Authority, Office of Economic Opportunity, Department of Education, ARIZONA@WORK, Workforce Arizona Council, Department of Administration, Department of Economic Security, Governor’s Office</a:t>
            </a:r>
          </a:p>
          <a:p>
            <a:r>
              <a:rPr lang="en-US" sz="2800">
                <a:sym typeface="Verdana"/>
              </a:rPr>
              <a:t>3 years of research through labor strategy labs across varied employment sectors</a:t>
            </a:r>
          </a:p>
          <a:p>
            <a:r>
              <a:rPr lang="en-US" sz="2800">
                <a:sym typeface="Verdana"/>
              </a:rPr>
              <a:t>Supporting research across the country:</a:t>
            </a:r>
          </a:p>
          <a:p>
            <a:pPr lvl="1"/>
            <a:r>
              <a:rPr lang="en-US" sz="2000">
                <a:sym typeface="Verdana"/>
              </a:rPr>
              <a:t>University of Michigan, Forbes, Harvard University, LinkedIn, Boston College, Deloitte</a:t>
            </a:r>
          </a:p>
        </p:txBody>
      </p:sp>
      <p:pic>
        <p:nvPicPr>
          <p:cNvPr id="4" name="Picture 3">
            <a:extLst>
              <a:ext uri="{FF2B5EF4-FFF2-40B4-BE49-F238E27FC236}">
                <a16:creationId xmlns:a16="http://schemas.microsoft.com/office/drawing/2014/main" id="{B257D75B-E910-46F2-8F36-567579F8F0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8682" y="6208055"/>
            <a:ext cx="1462808" cy="49412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8"/>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pPr algn="ctr">
              <a:buSzPct val="40909"/>
            </a:pPr>
            <a:r>
              <a:rPr lang="en" sz="3227" b="1">
                <a:latin typeface="Verdana"/>
                <a:ea typeface="Verdana"/>
                <a:cs typeface="Verdana"/>
                <a:sym typeface="Verdana"/>
              </a:rPr>
              <a:t>Unique 2-Pinned Approach to Validate Career Readiness</a:t>
            </a:r>
            <a:endParaRPr sz="3227" b="1">
              <a:latin typeface="Verdana"/>
              <a:ea typeface="Verdana"/>
              <a:cs typeface="Verdana"/>
              <a:sym typeface="Verdana"/>
            </a:endParaRPr>
          </a:p>
        </p:txBody>
      </p:sp>
      <p:sp>
        <p:nvSpPr>
          <p:cNvPr id="88" name="Google Shape;88;p18"/>
          <p:cNvSpPr txBox="1">
            <a:spLocks noGrp="1"/>
          </p:cNvSpPr>
          <p:nvPr>
            <p:ph idx="1"/>
          </p:nvPr>
        </p:nvSpPr>
        <p:spPr>
          <a:prstGeom prst="rect">
            <a:avLst/>
          </a:prstGeom>
        </p:spPr>
        <p:txBody>
          <a:bodyPr spcFirstLastPara="1" vert="horz" wrap="square" lIns="121900" tIns="121900" rIns="121900" bIns="121900" rtlCol="0" anchor="t" anchorCtr="0">
            <a:normAutofit/>
          </a:bodyPr>
          <a:lstStyle/>
          <a:p>
            <a:pPr>
              <a:buSzPts val="2000"/>
            </a:pPr>
            <a:r>
              <a:rPr lang="en" sz="2667">
                <a:latin typeface="Verdana"/>
                <a:ea typeface="Verdana"/>
                <a:cs typeface="Verdana"/>
                <a:sym typeface="Verdana"/>
              </a:rPr>
              <a:t>Traditional Method</a:t>
            </a:r>
          </a:p>
          <a:p>
            <a:pPr lvl="1">
              <a:spcAft>
                <a:spcPts val="2400"/>
              </a:spcAft>
              <a:buSzPts val="2000"/>
            </a:pPr>
            <a:r>
              <a:rPr lang="en" sz="2267">
                <a:latin typeface="Verdana"/>
                <a:ea typeface="Verdana"/>
                <a:cs typeface="Verdana"/>
                <a:sym typeface="Verdana"/>
              </a:rPr>
              <a:t>Assessments of Foundational Workplace Academic Skills</a:t>
            </a:r>
          </a:p>
          <a:p>
            <a:pPr>
              <a:buSzPts val="2000"/>
            </a:pPr>
            <a:r>
              <a:rPr lang="en" sz="2867">
                <a:latin typeface="Verdana"/>
                <a:ea typeface="Verdana"/>
                <a:cs typeface="Verdana"/>
                <a:sym typeface="Verdana"/>
              </a:rPr>
              <a:t>Arizona Method</a:t>
            </a:r>
          </a:p>
          <a:p>
            <a:pPr lvl="1">
              <a:buSzPts val="2000"/>
            </a:pPr>
            <a:r>
              <a:rPr lang="en" sz="2267">
                <a:latin typeface="Verdana"/>
                <a:ea typeface="Verdana"/>
                <a:cs typeface="Verdana"/>
                <a:sym typeface="Verdana"/>
              </a:rPr>
              <a:t>Assessments of Foundational Workplace Academic Skills</a:t>
            </a:r>
          </a:p>
          <a:p>
            <a:pPr lvl="1">
              <a:buSzPts val="2000"/>
            </a:pPr>
            <a:r>
              <a:rPr lang="en" sz="2267">
                <a:latin typeface="Verdana"/>
                <a:ea typeface="Verdana"/>
                <a:cs typeface="Verdana"/>
                <a:sym typeface="Verdana"/>
              </a:rPr>
              <a:t>Additional </a:t>
            </a:r>
            <a:r>
              <a:rPr lang="en" sz="2267" b="1">
                <a:latin typeface="Verdana"/>
                <a:ea typeface="Verdana"/>
                <a:cs typeface="Verdana"/>
                <a:sym typeface="Verdana"/>
              </a:rPr>
              <a:t>Soft Skills Assessment </a:t>
            </a:r>
            <a:endParaRPr sz="2267" b="1">
              <a:latin typeface="Verdana"/>
              <a:ea typeface="Verdana"/>
              <a:cs typeface="Verdana"/>
              <a:sym typeface="Verdana"/>
            </a:endParaRPr>
          </a:p>
        </p:txBody>
      </p:sp>
      <p:pic>
        <p:nvPicPr>
          <p:cNvPr id="4" name="Picture 3">
            <a:extLst>
              <a:ext uri="{FF2B5EF4-FFF2-40B4-BE49-F238E27FC236}">
                <a16:creationId xmlns:a16="http://schemas.microsoft.com/office/drawing/2014/main" id="{8AD65883-A6AF-4D23-B8CA-B7431314A9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8682" y="6208055"/>
            <a:ext cx="1462808" cy="49412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9"/>
          <p:cNvSpPr txBox="1">
            <a:spLocks noGrp="1"/>
          </p:cNvSpPr>
          <p:nvPr>
            <p:ph type="title"/>
          </p:nvPr>
        </p:nvSpPr>
        <p:spPr>
          <a:prstGeom prst="rect">
            <a:avLst/>
          </a:prstGeom>
        </p:spPr>
        <p:txBody>
          <a:bodyPr spcFirstLastPara="1" vert="horz" wrap="square" lIns="121900" tIns="121900" rIns="121900" bIns="121900" rtlCol="0" anchor="t" anchorCtr="0">
            <a:normAutofit/>
          </a:bodyPr>
          <a:lstStyle/>
          <a:p>
            <a:pPr algn="ctr"/>
            <a:r>
              <a:rPr lang="en" b="1">
                <a:latin typeface="Verdana"/>
                <a:ea typeface="Verdana"/>
                <a:cs typeface="Verdana"/>
                <a:sym typeface="Verdana"/>
              </a:rPr>
              <a:t>Arizona’s Desired Platform Features</a:t>
            </a:r>
            <a:endParaRPr b="1">
              <a:latin typeface="Verdana"/>
              <a:ea typeface="Verdana"/>
              <a:cs typeface="Verdana"/>
              <a:sym typeface="Verdana"/>
            </a:endParaRPr>
          </a:p>
        </p:txBody>
      </p:sp>
      <p:sp>
        <p:nvSpPr>
          <p:cNvPr id="97" name="Google Shape;97;p19"/>
          <p:cNvSpPr txBox="1">
            <a:spLocks noGrp="1"/>
          </p:cNvSpPr>
          <p:nvPr>
            <p:ph idx="1"/>
          </p:nvPr>
        </p:nvSpPr>
        <p:spPr>
          <a:prstGeom prst="rect">
            <a:avLst/>
          </a:prstGeom>
        </p:spPr>
        <p:txBody>
          <a:bodyPr spcFirstLastPara="1" vert="horz" wrap="square" lIns="121900" tIns="121900" rIns="121900" bIns="121900" rtlCol="0" anchor="t" anchorCtr="0">
            <a:noAutofit/>
          </a:bodyPr>
          <a:lstStyle/>
          <a:p>
            <a:pPr>
              <a:spcBef>
                <a:spcPts val="1600"/>
              </a:spcBef>
              <a:buSzPts val="2000"/>
            </a:pPr>
            <a:r>
              <a:rPr lang="en">
                <a:sym typeface="Verdana"/>
              </a:rPr>
              <a:t>Career contextualized to simulate on-the-job experiences and application </a:t>
            </a:r>
          </a:p>
          <a:p>
            <a:pPr>
              <a:spcBef>
                <a:spcPts val="1600"/>
              </a:spcBef>
              <a:buSzPts val="2000"/>
            </a:pPr>
            <a:r>
              <a:rPr lang="en">
                <a:sym typeface="Verdana"/>
              </a:rPr>
              <a:t>Spanish option</a:t>
            </a:r>
          </a:p>
          <a:p>
            <a:pPr>
              <a:spcBef>
                <a:spcPts val="1600"/>
              </a:spcBef>
              <a:buSzPts val="2000"/>
            </a:pPr>
            <a:r>
              <a:rPr lang="en">
                <a:sym typeface="Verdana"/>
              </a:rPr>
              <a:t>Online assessment</a:t>
            </a:r>
          </a:p>
          <a:p>
            <a:pPr>
              <a:spcBef>
                <a:spcPts val="1600"/>
              </a:spcBef>
              <a:buSzPts val="2000"/>
            </a:pPr>
            <a:r>
              <a:rPr lang="en">
                <a:sym typeface="Verdana"/>
              </a:rPr>
              <a:t>Flexible partner integration</a:t>
            </a:r>
            <a:endParaRPr>
              <a:sym typeface="Verdana"/>
            </a:endParaRPr>
          </a:p>
        </p:txBody>
      </p:sp>
      <p:pic>
        <p:nvPicPr>
          <p:cNvPr id="4" name="Picture 3">
            <a:extLst>
              <a:ext uri="{FF2B5EF4-FFF2-40B4-BE49-F238E27FC236}">
                <a16:creationId xmlns:a16="http://schemas.microsoft.com/office/drawing/2014/main" id="{C745C64C-E31C-4A3C-88A4-008FC681FF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8682" y="6208055"/>
            <a:ext cx="1462808" cy="49412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6C543F9-158D-49BF-B28F-0086CC9F7A47}"/>
              </a:ext>
            </a:extLst>
          </p:cNvPr>
          <p:cNvSpPr>
            <a:spLocks noGrp="1"/>
          </p:cNvSpPr>
          <p:nvPr>
            <p:ph type="body" idx="1"/>
          </p:nvPr>
        </p:nvSpPr>
        <p:spPr/>
        <p:txBody>
          <a:bodyPr/>
          <a:lstStyle/>
          <a:p>
            <a:r>
              <a:rPr lang="en-US">
                <a:sym typeface="Verdana"/>
              </a:rPr>
              <a:t>Key differentiators:</a:t>
            </a:r>
          </a:p>
        </p:txBody>
      </p:sp>
      <p:sp>
        <p:nvSpPr>
          <p:cNvPr id="3" name="Text Placeholder 2">
            <a:extLst>
              <a:ext uri="{FF2B5EF4-FFF2-40B4-BE49-F238E27FC236}">
                <a16:creationId xmlns:a16="http://schemas.microsoft.com/office/drawing/2014/main" id="{1D8B5C7E-B299-4A6D-9642-96588ABD778D}"/>
              </a:ext>
            </a:extLst>
          </p:cNvPr>
          <p:cNvSpPr>
            <a:spLocks noGrp="1"/>
          </p:cNvSpPr>
          <p:nvPr>
            <p:ph sz="half" idx="2"/>
          </p:nvPr>
        </p:nvSpPr>
        <p:spPr/>
        <p:txBody>
          <a:bodyPr>
            <a:normAutofit lnSpcReduction="10000"/>
          </a:bodyPr>
          <a:lstStyle/>
          <a:p>
            <a:r>
              <a:rPr lang="en-US">
                <a:sym typeface="Verdana"/>
              </a:rPr>
              <a:t>Customized approach</a:t>
            </a:r>
          </a:p>
          <a:p>
            <a:r>
              <a:rPr lang="en-US">
                <a:sym typeface="Verdana"/>
              </a:rPr>
              <a:t>Listened throughout development as a partner</a:t>
            </a:r>
          </a:p>
          <a:p>
            <a:r>
              <a:rPr lang="en-US">
                <a:sym typeface="Verdana"/>
              </a:rPr>
              <a:t>Continuous development with changing demands</a:t>
            </a:r>
          </a:p>
          <a:p>
            <a:r>
              <a:rPr lang="en-US">
                <a:sym typeface="Verdana"/>
              </a:rPr>
              <a:t>Offers both online instruction/development or offline in-person instruction/mentoring</a:t>
            </a:r>
          </a:p>
          <a:p>
            <a:r>
              <a:rPr lang="en-US">
                <a:sym typeface="Verdana"/>
              </a:rPr>
              <a:t>Alignment with Arizona Department of Education’s</a:t>
            </a:r>
          </a:p>
          <a:p>
            <a:pPr lvl="1"/>
            <a:r>
              <a:rPr lang="en-US">
                <a:sym typeface="Verdana"/>
              </a:rPr>
              <a:t>Career and College Readiness Professional Skills Standards</a:t>
            </a:r>
          </a:p>
          <a:p>
            <a:pPr lvl="1"/>
            <a:r>
              <a:rPr lang="en-US">
                <a:sym typeface="Verdana"/>
              </a:rPr>
              <a:t>Adult Education Standards</a:t>
            </a:r>
          </a:p>
        </p:txBody>
      </p:sp>
      <p:sp>
        <p:nvSpPr>
          <p:cNvPr id="4" name="Slide Number Placeholder 3">
            <a:extLst>
              <a:ext uri="{FF2B5EF4-FFF2-40B4-BE49-F238E27FC236}">
                <a16:creationId xmlns:a16="http://schemas.microsoft.com/office/drawing/2014/main" id="{CC4D74D2-4E8D-4EF0-8281-1ECDFEB10271}"/>
              </a:ext>
            </a:extLst>
          </p:cNvPr>
          <p:cNvSpPr>
            <a:spLocks noGrp="1"/>
          </p:cNvSpPr>
          <p:nvPr>
            <p:ph type="sldNum" sz="quarter" idx="12"/>
          </p:nvPr>
        </p:nvSpPr>
        <p:spPr/>
        <p:txBody>
          <a:bodyPr/>
          <a:lstStyle/>
          <a:p>
            <a:fld id="{00000000-1234-1234-1234-123412341234}" type="slidenum">
              <a:rPr lang="en" smtClean="0"/>
              <a:pPr/>
              <a:t>26</a:t>
            </a:fld>
            <a:endParaRPr lang="en"/>
          </a:p>
        </p:txBody>
      </p:sp>
      <p:sp>
        <p:nvSpPr>
          <p:cNvPr id="2" name="Title 1">
            <a:extLst>
              <a:ext uri="{FF2B5EF4-FFF2-40B4-BE49-F238E27FC236}">
                <a16:creationId xmlns:a16="http://schemas.microsoft.com/office/drawing/2014/main" id="{24E32047-7ABA-442A-B962-AA8756A3423D}"/>
              </a:ext>
            </a:extLst>
          </p:cNvPr>
          <p:cNvSpPr>
            <a:spLocks noGrp="1"/>
          </p:cNvSpPr>
          <p:nvPr>
            <p:ph type="title"/>
          </p:nvPr>
        </p:nvSpPr>
        <p:spPr/>
        <p:txBody>
          <a:bodyPr>
            <a:normAutofit/>
          </a:bodyPr>
          <a:lstStyle/>
          <a:p>
            <a:r>
              <a:rPr lang="en-US">
                <a:sym typeface="Verdana"/>
              </a:rPr>
              <a:t>Arizona selected </a:t>
            </a:r>
            <a:r>
              <a:rPr lang="en-US">
                <a:sym typeface="Verdana"/>
                <a:hlinkClick r:id="rId2"/>
              </a:rPr>
              <a:t>WIN Learning</a:t>
            </a:r>
            <a:endParaRPr lang="en-US"/>
          </a:p>
        </p:txBody>
      </p:sp>
      <p:pic>
        <p:nvPicPr>
          <p:cNvPr id="6" name="Picture 5">
            <a:extLst>
              <a:ext uri="{FF2B5EF4-FFF2-40B4-BE49-F238E27FC236}">
                <a16:creationId xmlns:a16="http://schemas.microsoft.com/office/drawing/2014/main" id="{02A42262-AD7B-4B49-9CD2-B4C2A038CFCF}"/>
              </a:ext>
            </a:extLst>
          </p:cNvPr>
          <p:cNvPicPr>
            <a:picLocks noChangeAspect="1"/>
          </p:cNvPicPr>
          <p:nvPr/>
        </p:nvPicPr>
        <p:blipFill>
          <a:blip r:embed="rId3"/>
          <a:stretch>
            <a:fillRect/>
          </a:stretch>
        </p:blipFill>
        <p:spPr>
          <a:xfrm>
            <a:off x="7898296" y="2404182"/>
            <a:ext cx="3903543" cy="1487826"/>
          </a:xfrm>
          <a:prstGeom prst="rect">
            <a:avLst/>
          </a:prstGeom>
        </p:spPr>
      </p:pic>
      <p:pic>
        <p:nvPicPr>
          <p:cNvPr id="7" name="Picture 6">
            <a:extLst>
              <a:ext uri="{FF2B5EF4-FFF2-40B4-BE49-F238E27FC236}">
                <a16:creationId xmlns:a16="http://schemas.microsoft.com/office/drawing/2014/main" id="{D8B8CF99-5C1B-4AFD-A716-8F03B43229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8682" y="6208055"/>
            <a:ext cx="1462808" cy="494125"/>
          </a:xfrm>
          <a:prstGeom prst="rect">
            <a:avLst/>
          </a:prstGeom>
        </p:spPr>
      </p:pic>
    </p:spTree>
    <p:extLst>
      <p:ext uri="{BB962C8B-B14F-4D97-AF65-F5344CB8AC3E}">
        <p14:creationId xmlns:p14="http://schemas.microsoft.com/office/powerpoint/2010/main" val="16330273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2" name="Text Placeholder 1">
            <a:extLst>
              <a:ext uri="{FF2B5EF4-FFF2-40B4-BE49-F238E27FC236}">
                <a16:creationId xmlns:a16="http://schemas.microsoft.com/office/drawing/2014/main" id="{1050BA0F-AE9B-4BAD-A7AC-D28FFEC552E7}"/>
              </a:ext>
            </a:extLst>
          </p:cNvPr>
          <p:cNvSpPr>
            <a:spLocks noGrp="1"/>
          </p:cNvSpPr>
          <p:nvPr>
            <p:ph type="body" idx="1"/>
          </p:nvPr>
        </p:nvSpPr>
        <p:spPr/>
        <p:txBody>
          <a:bodyPr/>
          <a:lstStyle/>
          <a:p>
            <a:r>
              <a:rPr lang="en-US" sz="2400">
                <a:latin typeface="Verdana"/>
                <a:ea typeface="Verdana"/>
                <a:cs typeface="Verdana"/>
                <a:sym typeface="Verdana"/>
              </a:rPr>
              <a:t>Professional Skills Sub-Topics</a:t>
            </a:r>
          </a:p>
        </p:txBody>
      </p:sp>
      <p:sp>
        <p:nvSpPr>
          <p:cNvPr id="105" name="Google Shape;105;p20"/>
          <p:cNvSpPr txBox="1">
            <a:spLocks noGrp="1"/>
          </p:cNvSpPr>
          <p:nvPr>
            <p:ph sz="half" idx="2"/>
          </p:nvPr>
        </p:nvSpPr>
        <p:spPr>
          <a:xfrm>
            <a:off x="295468" y="2104571"/>
            <a:ext cx="11601061" cy="3676378"/>
          </a:xfrm>
          <a:prstGeom prst="rect">
            <a:avLst/>
          </a:prstGeom>
        </p:spPr>
        <p:txBody>
          <a:bodyPr spcFirstLastPara="1" vert="horz" wrap="square" lIns="121900" tIns="121900" rIns="121900" bIns="121900" rtlCol="0" anchor="t" anchorCtr="0">
            <a:noAutofit/>
          </a:bodyPr>
          <a:lstStyle/>
          <a:p>
            <a:pPr>
              <a:lnSpc>
                <a:spcPct val="150000"/>
              </a:lnSpc>
              <a:spcBef>
                <a:spcPts val="1600"/>
              </a:spcBef>
              <a:buSzPts val="2200"/>
            </a:pPr>
            <a:r>
              <a:rPr lang="en" sz="2400">
                <a:latin typeface="Verdana"/>
                <a:ea typeface="Verdana"/>
                <a:cs typeface="Verdana"/>
                <a:sym typeface="Verdana"/>
              </a:rPr>
              <a:t>Collaboration and Teamwork</a:t>
            </a:r>
            <a:endParaRPr sz="2400">
              <a:latin typeface="Verdana"/>
              <a:ea typeface="Verdana"/>
              <a:cs typeface="Verdana"/>
              <a:sym typeface="Verdana"/>
            </a:endParaRPr>
          </a:p>
          <a:p>
            <a:pPr>
              <a:lnSpc>
                <a:spcPct val="150000"/>
              </a:lnSpc>
              <a:buSzPts val="2200"/>
            </a:pPr>
            <a:r>
              <a:rPr lang="en" sz="2400">
                <a:latin typeface="Verdana"/>
                <a:ea typeface="Verdana"/>
                <a:cs typeface="Verdana"/>
                <a:sym typeface="Verdana"/>
              </a:rPr>
              <a:t>Effective Communication</a:t>
            </a:r>
            <a:endParaRPr sz="2400">
              <a:latin typeface="Verdana"/>
              <a:ea typeface="Verdana"/>
              <a:cs typeface="Verdana"/>
              <a:sym typeface="Verdana"/>
            </a:endParaRPr>
          </a:p>
          <a:p>
            <a:pPr>
              <a:lnSpc>
                <a:spcPct val="150000"/>
              </a:lnSpc>
              <a:buSzPts val="2200"/>
            </a:pPr>
            <a:r>
              <a:rPr lang="en" sz="2400">
                <a:latin typeface="Verdana"/>
                <a:ea typeface="Verdana"/>
                <a:cs typeface="Verdana"/>
                <a:sym typeface="Verdana"/>
              </a:rPr>
              <a:t>Critical Thinking and Problem Solving</a:t>
            </a:r>
            <a:endParaRPr sz="2400">
              <a:latin typeface="Verdana"/>
              <a:ea typeface="Verdana"/>
              <a:cs typeface="Verdana"/>
              <a:sym typeface="Verdana"/>
            </a:endParaRPr>
          </a:p>
          <a:p>
            <a:pPr>
              <a:lnSpc>
                <a:spcPct val="150000"/>
              </a:lnSpc>
              <a:buSzPts val="2200"/>
            </a:pPr>
            <a:r>
              <a:rPr lang="en" sz="2400">
                <a:latin typeface="Verdana"/>
                <a:ea typeface="Verdana"/>
                <a:cs typeface="Verdana"/>
                <a:sym typeface="Verdana"/>
              </a:rPr>
              <a:t>Conveying Professionalism - attitude, punctuality, integrity, organization</a:t>
            </a:r>
            <a:endParaRPr sz="2400">
              <a:latin typeface="Verdana"/>
              <a:ea typeface="Verdana"/>
              <a:cs typeface="Verdana"/>
              <a:sym typeface="Verdana"/>
            </a:endParaRPr>
          </a:p>
        </p:txBody>
      </p:sp>
      <p:sp>
        <p:nvSpPr>
          <p:cNvPr id="104" name="Google Shape;104;p20"/>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r>
              <a:rPr lang="en" b="1">
                <a:latin typeface="Verdana"/>
                <a:ea typeface="Verdana"/>
                <a:cs typeface="Verdana"/>
                <a:sym typeface="Verdana"/>
              </a:rPr>
              <a:t>Arizona Career Readiness Mandatory Professional Skills Assessment</a:t>
            </a:r>
            <a:endParaRPr b="1">
              <a:latin typeface="Verdana"/>
              <a:ea typeface="Verdana"/>
              <a:cs typeface="Verdana"/>
              <a:sym typeface="Verdana"/>
            </a:endParaRPr>
          </a:p>
        </p:txBody>
      </p:sp>
      <p:pic>
        <p:nvPicPr>
          <p:cNvPr id="5" name="Picture 4">
            <a:extLst>
              <a:ext uri="{FF2B5EF4-FFF2-40B4-BE49-F238E27FC236}">
                <a16:creationId xmlns:a16="http://schemas.microsoft.com/office/drawing/2014/main" id="{2FA4CB5D-7183-48A2-B907-F4A5A7FDE5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8682" y="6208055"/>
            <a:ext cx="1462808" cy="49412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2" name="Text Placeholder 1">
            <a:extLst>
              <a:ext uri="{FF2B5EF4-FFF2-40B4-BE49-F238E27FC236}">
                <a16:creationId xmlns:a16="http://schemas.microsoft.com/office/drawing/2014/main" id="{EFDFBDA5-CFF3-4249-BC66-C2FAF1F9232A}"/>
              </a:ext>
            </a:extLst>
          </p:cNvPr>
          <p:cNvSpPr>
            <a:spLocks noGrp="1"/>
          </p:cNvSpPr>
          <p:nvPr>
            <p:ph type="body" idx="1"/>
          </p:nvPr>
        </p:nvSpPr>
        <p:spPr/>
        <p:txBody>
          <a:bodyPr/>
          <a:lstStyle/>
          <a:p>
            <a:r>
              <a:rPr lang="en-US"/>
              <a:t>Format</a:t>
            </a:r>
          </a:p>
        </p:txBody>
      </p:sp>
      <p:sp>
        <p:nvSpPr>
          <p:cNvPr id="119" name="Google Shape;119;p22"/>
          <p:cNvSpPr txBox="1">
            <a:spLocks noGrp="1"/>
          </p:cNvSpPr>
          <p:nvPr>
            <p:ph sz="half" idx="2"/>
          </p:nvPr>
        </p:nvSpPr>
        <p:spPr/>
        <p:txBody>
          <a:bodyPr spcFirstLastPara="1" vert="horz" wrap="square" lIns="121900" tIns="121900" rIns="121900" bIns="121900" rtlCol="0" anchor="t" anchorCtr="0">
            <a:noAutofit/>
          </a:bodyPr>
          <a:lstStyle/>
          <a:p>
            <a:r>
              <a:rPr lang="en-US" sz="2400">
                <a:sym typeface="Verdana"/>
              </a:rPr>
              <a:t>Pretests</a:t>
            </a:r>
          </a:p>
          <a:p>
            <a:r>
              <a:rPr lang="en-US" sz="2400">
                <a:sym typeface="Verdana"/>
              </a:rPr>
              <a:t>Learning content, videos, interactive checks for understanding</a:t>
            </a:r>
          </a:p>
          <a:p>
            <a:r>
              <a:rPr lang="en-US" sz="2400">
                <a:sym typeface="Verdana"/>
              </a:rPr>
              <a:t>Posttests</a:t>
            </a:r>
          </a:p>
        </p:txBody>
      </p:sp>
      <p:sp>
        <p:nvSpPr>
          <p:cNvPr id="3" name="Text Placeholder 2">
            <a:extLst>
              <a:ext uri="{FF2B5EF4-FFF2-40B4-BE49-F238E27FC236}">
                <a16:creationId xmlns:a16="http://schemas.microsoft.com/office/drawing/2014/main" id="{0B66BC25-21C9-46B0-B932-E927D6A6A6DB}"/>
              </a:ext>
            </a:extLst>
          </p:cNvPr>
          <p:cNvSpPr>
            <a:spLocks noGrp="1"/>
          </p:cNvSpPr>
          <p:nvPr>
            <p:ph type="body" sz="quarter" idx="3"/>
          </p:nvPr>
        </p:nvSpPr>
        <p:spPr/>
        <p:txBody>
          <a:bodyPr/>
          <a:lstStyle/>
          <a:p>
            <a:r>
              <a:rPr lang="en-US"/>
              <a:t>Progress Measures</a:t>
            </a:r>
          </a:p>
        </p:txBody>
      </p:sp>
      <p:sp>
        <p:nvSpPr>
          <p:cNvPr id="4" name="Content Placeholder 3">
            <a:extLst>
              <a:ext uri="{FF2B5EF4-FFF2-40B4-BE49-F238E27FC236}">
                <a16:creationId xmlns:a16="http://schemas.microsoft.com/office/drawing/2014/main" id="{CFB0FDFA-CA6C-4051-B74B-FA7321CBDF4B}"/>
              </a:ext>
            </a:extLst>
          </p:cNvPr>
          <p:cNvSpPr>
            <a:spLocks noGrp="1"/>
          </p:cNvSpPr>
          <p:nvPr>
            <p:ph sz="quarter" idx="4"/>
          </p:nvPr>
        </p:nvSpPr>
        <p:spPr>
          <a:xfrm>
            <a:off x="6410131" y="2926079"/>
            <a:ext cx="5486400" cy="3145155"/>
          </a:xfrm>
        </p:spPr>
        <p:txBody>
          <a:bodyPr/>
          <a:lstStyle/>
          <a:p>
            <a:r>
              <a:rPr lang="en-US" sz="2400" err="1">
                <a:sym typeface="Verdana"/>
              </a:rPr>
              <a:t>eBadges</a:t>
            </a:r>
            <a:endParaRPr lang="en-US" sz="2400">
              <a:sym typeface="Verdana"/>
            </a:endParaRPr>
          </a:p>
          <a:p>
            <a:r>
              <a:rPr lang="en-US" sz="2400">
                <a:sym typeface="Verdana"/>
              </a:rPr>
              <a:t>Hours on task</a:t>
            </a:r>
          </a:p>
          <a:p>
            <a:r>
              <a:rPr lang="en-US" sz="2400">
                <a:sym typeface="Verdana"/>
              </a:rPr>
              <a:t>Reports - downloadable to Excel</a:t>
            </a:r>
          </a:p>
          <a:p>
            <a:endParaRPr lang="en-US" sz="2400"/>
          </a:p>
        </p:txBody>
      </p:sp>
      <p:sp>
        <p:nvSpPr>
          <p:cNvPr id="118" name="Google Shape;118;p22"/>
          <p:cNvSpPr txBox="1">
            <a:spLocks noGrp="1"/>
          </p:cNvSpPr>
          <p:nvPr>
            <p:ph type="title"/>
          </p:nvPr>
        </p:nvSpPr>
        <p:spPr/>
        <p:txBody>
          <a:bodyPr spcFirstLastPara="1" vert="horz" wrap="square" lIns="121900" tIns="121900" rIns="121900" bIns="121900" rtlCol="0" anchor="t" anchorCtr="0">
            <a:normAutofit fontScale="90000"/>
          </a:bodyPr>
          <a:lstStyle/>
          <a:p>
            <a:r>
              <a:rPr lang="en-US">
                <a:sym typeface="Verdana"/>
              </a:rPr>
              <a:t>Arizona Career Readiness Professional Skills Online Format</a:t>
            </a:r>
          </a:p>
        </p:txBody>
      </p:sp>
      <p:pic>
        <p:nvPicPr>
          <p:cNvPr id="7" name="Picture 6">
            <a:extLst>
              <a:ext uri="{FF2B5EF4-FFF2-40B4-BE49-F238E27FC236}">
                <a16:creationId xmlns:a16="http://schemas.microsoft.com/office/drawing/2014/main" id="{5157E45B-4D17-4AF8-92D8-17C4C935BB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8682" y="6208055"/>
            <a:ext cx="1462808" cy="49412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3"/>
          <p:cNvSpPr txBox="1">
            <a:spLocks noGrp="1"/>
          </p:cNvSpPr>
          <p:nvPr>
            <p:ph type="title"/>
          </p:nvPr>
        </p:nvSpPr>
        <p:spPr>
          <a:xfrm>
            <a:off x="415600" y="593367"/>
            <a:ext cx="11360800" cy="1864000"/>
          </a:xfrm>
          <a:prstGeom prst="rect">
            <a:avLst/>
          </a:prstGeom>
        </p:spPr>
        <p:txBody>
          <a:bodyPr spcFirstLastPara="1" vert="horz" wrap="square" lIns="121900" tIns="121900" rIns="121900" bIns="121900" rtlCol="0" anchor="t" anchorCtr="0">
            <a:normAutofit/>
          </a:bodyPr>
          <a:lstStyle/>
          <a:p>
            <a:r>
              <a:rPr lang="en" b="1">
                <a:latin typeface="Verdana"/>
                <a:ea typeface="Verdana"/>
                <a:cs typeface="Verdana"/>
                <a:sym typeface="Verdana"/>
              </a:rPr>
              <a:t>Arizona Career Readiness Professional Skills Offline Format</a:t>
            </a:r>
            <a:endParaRPr b="1">
              <a:latin typeface="Verdana"/>
              <a:ea typeface="Verdana"/>
              <a:cs typeface="Verdana"/>
              <a:sym typeface="Verdana"/>
            </a:endParaRPr>
          </a:p>
        </p:txBody>
      </p:sp>
      <p:sp>
        <p:nvSpPr>
          <p:cNvPr id="127" name="Google Shape;127;p23"/>
          <p:cNvSpPr txBox="1">
            <a:spLocks noGrp="1"/>
          </p:cNvSpPr>
          <p:nvPr>
            <p:ph type="body" idx="1"/>
          </p:nvPr>
        </p:nvSpPr>
        <p:spPr>
          <a:xfrm>
            <a:off x="415600" y="1863833"/>
            <a:ext cx="11530000" cy="4400800"/>
          </a:xfrm>
          <a:prstGeom prst="rect">
            <a:avLst/>
          </a:prstGeom>
        </p:spPr>
        <p:txBody>
          <a:bodyPr spcFirstLastPara="1" vert="horz" wrap="square" lIns="121900" tIns="121900" rIns="121900" bIns="121900" rtlCol="0" anchor="t" anchorCtr="0">
            <a:noAutofit/>
          </a:bodyPr>
          <a:lstStyle/>
          <a:p>
            <a:pPr marL="0" indent="0">
              <a:buNone/>
            </a:pPr>
            <a:r>
              <a:rPr lang="en" sz="2667">
                <a:latin typeface="Verdana"/>
                <a:ea typeface="Verdana"/>
                <a:cs typeface="Verdana"/>
                <a:sym typeface="Verdana"/>
              </a:rPr>
              <a:t>Hundreds of pages of content</a:t>
            </a:r>
            <a:endParaRPr sz="2667">
              <a:latin typeface="Verdana"/>
              <a:ea typeface="Verdana"/>
              <a:cs typeface="Verdana"/>
              <a:sym typeface="Verdana"/>
            </a:endParaRPr>
          </a:p>
          <a:p>
            <a:pPr marL="0" indent="0">
              <a:buNone/>
            </a:pPr>
            <a:endParaRPr sz="2667">
              <a:latin typeface="Verdana"/>
              <a:ea typeface="Verdana"/>
              <a:cs typeface="Verdana"/>
              <a:sym typeface="Verdana"/>
            </a:endParaRPr>
          </a:p>
          <a:p>
            <a:pPr indent="-474121">
              <a:lnSpc>
                <a:spcPct val="150000"/>
              </a:lnSpc>
              <a:buSzPts val="2000"/>
              <a:buFont typeface="Verdana"/>
              <a:buChar char="●"/>
            </a:pPr>
            <a:r>
              <a:rPr lang="en" sz="2667">
                <a:latin typeface="Verdana"/>
                <a:ea typeface="Verdana"/>
                <a:cs typeface="Verdana"/>
                <a:sym typeface="Verdana"/>
              </a:rPr>
              <a:t>Workplace scenario instruction</a:t>
            </a:r>
            <a:endParaRPr sz="2667">
              <a:latin typeface="Verdana"/>
              <a:ea typeface="Verdana"/>
              <a:cs typeface="Verdana"/>
              <a:sym typeface="Verdana"/>
            </a:endParaRPr>
          </a:p>
          <a:p>
            <a:pPr indent="-474121">
              <a:lnSpc>
                <a:spcPct val="150000"/>
              </a:lnSpc>
              <a:buSzPts val="2000"/>
              <a:buFont typeface="Verdana"/>
              <a:buChar char="●"/>
            </a:pPr>
            <a:r>
              <a:rPr lang="en" sz="2667">
                <a:latin typeface="Verdana"/>
                <a:ea typeface="Verdana"/>
                <a:cs typeface="Verdana"/>
                <a:sym typeface="Verdana"/>
              </a:rPr>
              <a:t>Self assessments</a:t>
            </a:r>
            <a:endParaRPr sz="2667">
              <a:latin typeface="Verdana"/>
              <a:ea typeface="Verdana"/>
              <a:cs typeface="Verdana"/>
              <a:sym typeface="Verdana"/>
            </a:endParaRPr>
          </a:p>
          <a:p>
            <a:pPr indent="-474121">
              <a:lnSpc>
                <a:spcPct val="150000"/>
              </a:lnSpc>
              <a:buSzPts val="2000"/>
              <a:buFont typeface="Verdana"/>
              <a:buChar char="●"/>
            </a:pPr>
            <a:r>
              <a:rPr lang="en" sz="2667">
                <a:latin typeface="Verdana"/>
                <a:ea typeface="Verdana"/>
                <a:cs typeface="Verdana"/>
                <a:sym typeface="Verdana"/>
              </a:rPr>
              <a:t>Formative assessments</a:t>
            </a:r>
            <a:endParaRPr sz="2667">
              <a:latin typeface="Verdana"/>
              <a:ea typeface="Verdana"/>
              <a:cs typeface="Verdana"/>
              <a:sym typeface="Verdana"/>
            </a:endParaRPr>
          </a:p>
          <a:p>
            <a:pPr indent="-474121">
              <a:lnSpc>
                <a:spcPct val="150000"/>
              </a:lnSpc>
              <a:buSzPts val="2000"/>
              <a:buFont typeface="Verdana"/>
              <a:buChar char="●"/>
            </a:pPr>
            <a:r>
              <a:rPr lang="en" sz="2667">
                <a:latin typeface="Verdana"/>
                <a:ea typeface="Verdana"/>
                <a:cs typeface="Verdana"/>
                <a:sym typeface="Verdana"/>
              </a:rPr>
              <a:t>Posttests</a:t>
            </a:r>
            <a:endParaRPr sz="2667">
              <a:latin typeface="Verdana"/>
              <a:ea typeface="Verdana"/>
              <a:cs typeface="Verdana"/>
              <a:sym typeface="Verdana"/>
            </a:endParaRPr>
          </a:p>
        </p:txBody>
      </p:sp>
      <p:pic>
        <p:nvPicPr>
          <p:cNvPr id="129" name="Google Shape;129;p23"/>
          <p:cNvPicPr preferRelativeResize="0"/>
          <p:nvPr/>
        </p:nvPicPr>
        <p:blipFill>
          <a:blip r:embed="rId3">
            <a:alphaModFix/>
          </a:blip>
          <a:stretch>
            <a:fillRect/>
          </a:stretch>
        </p:blipFill>
        <p:spPr>
          <a:xfrm>
            <a:off x="7424733" y="2600334"/>
            <a:ext cx="3729027" cy="2486029"/>
          </a:xfrm>
          <a:prstGeom prst="rect">
            <a:avLst/>
          </a:prstGeom>
          <a:noFill/>
          <a:ln>
            <a:noFill/>
          </a:ln>
        </p:spPr>
      </p:pic>
      <p:pic>
        <p:nvPicPr>
          <p:cNvPr id="5" name="Picture 4">
            <a:extLst>
              <a:ext uri="{FF2B5EF4-FFF2-40B4-BE49-F238E27FC236}">
                <a16:creationId xmlns:a16="http://schemas.microsoft.com/office/drawing/2014/main" id="{62BF1E84-AEF4-48E0-8C9D-8C686C8F9D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8682" y="6208055"/>
            <a:ext cx="1462808" cy="49412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228D422-7AC2-4A01-9ECF-788522AE8603}"/>
              </a:ext>
            </a:extLst>
          </p:cNvPr>
          <p:cNvSpPr>
            <a:spLocks noGrp="1"/>
          </p:cNvSpPr>
          <p:nvPr>
            <p:ph type="body" idx="1"/>
          </p:nvPr>
        </p:nvSpPr>
        <p:spPr/>
        <p:txBody>
          <a:bodyPr/>
          <a:lstStyle/>
          <a:p>
            <a:r>
              <a:rPr lang="en-US"/>
              <a:t>Do you currently use a tool to assess the soft skills of jobseekers you serve?</a:t>
            </a:r>
          </a:p>
        </p:txBody>
      </p:sp>
      <p:sp>
        <p:nvSpPr>
          <p:cNvPr id="8" name="Content Placeholder 7">
            <a:extLst>
              <a:ext uri="{FF2B5EF4-FFF2-40B4-BE49-F238E27FC236}">
                <a16:creationId xmlns:a16="http://schemas.microsoft.com/office/drawing/2014/main" id="{B413F9B7-80F2-45CC-B6FC-F7D9C64D7196}"/>
              </a:ext>
            </a:extLst>
          </p:cNvPr>
          <p:cNvSpPr>
            <a:spLocks noGrp="1"/>
          </p:cNvSpPr>
          <p:nvPr>
            <p:ph sz="quarter" idx="4"/>
          </p:nvPr>
        </p:nvSpPr>
        <p:spPr/>
        <p:txBody>
          <a:bodyPr/>
          <a:lstStyle/>
          <a:p>
            <a:r>
              <a:rPr lang="en-US"/>
              <a:t>Yes</a:t>
            </a:r>
          </a:p>
          <a:p>
            <a:r>
              <a:rPr lang="en-US"/>
              <a:t>No</a:t>
            </a:r>
          </a:p>
          <a:p>
            <a:r>
              <a:rPr lang="en-US"/>
              <a:t>I’m not sure</a:t>
            </a:r>
          </a:p>
        </p:txBody>
      </p:sp>
      <p:sp>
        <p:nvSpPr>
          <p:cNvPr id="4" name="Slide Number Placeholder 3">
            <a:extLst>
              <a:ext uri="{FF2B5EF4-FFF2-40B4-BE49-F238E27FC236}">
                <a16:creationId xmlns:a16="http://schemas.microsoft.com/office/drawing/2014/main" id="{609C9519-49E5-4E18-A70B-AA6DD5013FA1}"/>
              </a:ext>
            </a:extLst>
          </p:cNvPr>
          <p:cNvSpPr>
            <a:spLocks noGrp="1"/>
          </p:cNvSpPr>
          <p:nvPr>
            <p:ph type="sldNum" sz="quarter" idx="12"/>
          </p:nvPr>
        </p:nvSpPr>
        <p:spPr/>
        <p:txBody>
          <a:bodyPr/>
          <a:lstStyle/>
          <a:p>
            <a:fld id="{F287C6A1-83D9-4443-9828-ED9E35FC50D4}" type="slidenum">
              <a:rPr lang="en-US" smtClean="0"/>
              <a:pPr/>
              <a:t>3</a:t>
            </a:fld>
            <a:endParaRPr lang="en-US"/>
          </a:p>
        </p:txBody>
      </p:sp>
      <p:sp>
        <p:nvSpPr>
          <p:cNvPr id="5" name="Title 4">
            <a:extLst>
              <a:ext uri="{FF2B5EF4-FFF2-40B4-BE49-F238E27FC236}">
                <a16:creationId xmlns:a16="http://schemas.microsoft.com/office/drawing/2014/main" id="{31070BBB-6B28-4D71-9C28-EAC612A1041E}"/>
              </a:ext>
            </a:extLst>
          </p:cNvPr>
          <p:cNvSpPr>
            <a:spLocks noGrp="1"/>
          </p:cNvSpPr>
          <p:nvPr>
            <p:ph type="title"/>
          </p:nvPr>
        </p:nvSpPr>
        <p:spPr/>
        <p:txBody>
          <a:bodyPr/>
          <a:lstStyle/>
          <a:p>
            <a:r>
              <a:rPr lang="en-US"/>
              <a:t>Opening Poll 1</a:t>
            </a:r>
          </a:p>
        </p:txBody>
      </p:sp>
      <p:pic>
        <p:nvPicPr>
          <p:cNvPr id="7" name="Picture 6">
            <a:extLst>
              <a:ext uri="{FF2B5EF4-FFF2-40B4-BE49-F238E27FC236}">
                <a16:creationId xmlns:a16="http://schemas.microsoft.com/office/drawing/2014/main" id="{2A5858B4-E1AC-48A3-B61D-2317EE461E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8682" y="6208055"/>
            <a:ext cx="1462808" cy="494125"/>
          </a:xfrm>
          <a:prstGeom prst="rect">
            <a:avLst/>
          </a:prstGeom>
        </p:spPr>
      </p:pic>
    </p:spTree>
    <p:extLst>
      <p:ext uri="{BB962C8B-B14F-4D97-AF65-F5344CB8AC3E}">
        <p14:creationId xmlns:p14="http://schemas.microsoft.com/office/powerpoint/2010/main" val="29587711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4"/>
          <p:cNvSpPr txBox="1">
            <a:spLocks noGrp="1"/>
          </p:cNvSpPr>
          <p:nvPr>
            <p:ph type="title"/>
          </p:nvPr>
        </p:nvSpPr>
        <p:spPr/>
        <p:txBody>
          <a:bodyPr spcFirstLastPara="1" vert="horz" wrap="square" lIns="121900" tIns="121900" rIns="121900" bIns="121900" rtlCol="0" anchor="t" anchorCtr="0">
            <a:normAutofit fontScale="90000"/>
          </a:bodyPr>
          <a:lstStyle/>
          <a:p>
            <a:r>
              <a:rPr lang="en-US">
                <a:sym typeface="Verdana"/>
              </a:rPr>
              <a:t>Arizona Career Readiness Professional Skills Assessment</a:t>
            </a:r>
          </a:p>
        </p:txBody>
      </p:sp>
      <p:sp>
        <p:nvSpPr>
          <p:cNvPr id="135" name="Google Shape;135;p24"/>
          <p:cNvSpPr txBox="1">
            <a:spLocks noGrp="1"/>
          </p:cNvSpPr>
          <p:nvPr>
            <p:ph idx="1"/>
          </p:nvPr>
        </p:nvSpPr>
        <p:spPr>
          <a:xfrm>
            <a:off x="899885" y="1518615"/>
            <a:ext cx="10996645" cy="4407454"/>
          </a:xfrm>
        </p:spPr>
        <p:txBody>
          <a:bodyPr spcFirstLastPara="1" vert="horz" wrap="square" lIns="121900" tIns="121900" rIns="121900" bIns="121900" rtlCol="0" anchor="t" anchorCtr="0">
            <a:noAutofit/>
          </a:bodyPr>
          <a:lstStyle/>
          <a:p>
            <a:r>
              <a:rPr lang="en-US">
                <a:sym typeface="Verdana"/>
              </a:rPr>
              <a:t>Exclusively online</a:t>
            </a:r>
          </a:p>
          <a:p>
            <a:r>
              <a:rPr lang="en-US">
                <a:sym typeface="Verdana"/>
              </a:rPr>
              <a:t>Instant results on dashboard and administrator reports</a:t>
            </a:r>
          </a:p>
          <a:p>
            <a:r>
              <a:rPr lang="en-US">
                <a:sym typeface="Verdana"/>
              </a:rPr>
              <a:t>Instant certificate</a:t>
            </a:r>
          </a:p>
          <a:p>
            <a:pPr lvl="1"/>
            <a:r>
              <a:rPr lang="en-US">
                <a:sym typeface="Verdana"/>
              </a:rPr>
              <a:t>Governor’s signature</a:t>
            </a:r>
          </a:p>
          <a:p>
            <a:pPr lvl="1"/>
            <a:r>
              <a:rPr lang="en-US">
                <a:sym typeface="Verdana"/>
              </a:rPr>
              <a:t>Seal of Arizona</a:t>
            </a:r>
          </a:p>
          <a:p>
            <a:pPr lvl="1"/>
            <a:r>
              <a:rPr lang="en-US">
                <a:sym typeface="Verdana"/>
              </a:rPr>
              <a:t>Scores </a:t>
            </a:r>
          </a:p>
          <a:p>
            <a:pPr lvl="1"/>
            <a:r>
              <a:rPr lang="en-US">
                <a:sym typeface="Verdana"/>
              </a:rPr>
              <a:t>Unique certificate serial number to authenticate</a:t>
            </a:r>
          </a:p>
        </p:txBody>
      </p:sp>
      <p:pic>
        <p:nvPicPr>
          <p:cNvPr id="4" name="Picture 3">
            <a:extLst>
              <a:ext uri="{FF2B5EF4-FFF2-40B4-BE49-F238E27FC236}">
                <a16:creationId xmlns:a16="http://schemas.microsoft.com/office/drawing/2014/main" id="{47352FE0-1198-42AB-B9BF-465D4CE3F0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8682" y="6208055"/>
            <a:ext cx="1462808" cy="49412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0" name="Text Placeholder 9">
            <a:extLst>
              <a:ext uri="{FF2B5EF4-FFF2-40B4-BE49-F238E27FC236}">
                <a16:creationId xmlns:a16="http://schemas.microsoft.com/office/drawing/2014/main" id="{5EEF45BB-E41C-4EF6-B1CA-A0E5D5AD556D}"/>
              </a:ext>
            </a:extLst>
          </p:cNvPr>
          <p:cNvSpPr>
            <a:spLocks noGrp="1"/>
          </p:cNvSpPr>
          <p:nvPr>
            <p:ph type="body" idx="1"/>
          </p:nvPr>
        </p:nvSpPr>
        <p:spPr/>
        <p:txBody>
          <a:bodyPr/>
          <a:lstStyle/>
          <a:p>
            <a:r>
              <a:rPr lang="en-US" sz="2400" b="1">
                <a:latin typeface="Verdana"/>
                <a:ea typeface="Verdana"/>
                <a:cs typeface="Verdana"/>
                <a:sym typeface="Verdana"/>
              </a:rPr>
              <a:t>Current Implementation Arenas:</a:t>
            </a:r>
          </a:p>
        </p:txBody>
      </p:sp>
      <p:sp>
        <p:nvSpPr>
          <p:cNvPr id="11" name="Content Placeholder 10">
            <a:extLst>
              <a:ext uri="{FF2B5EF4-FFF2-40B4-BE49-F238E27FC236}">
                <a16:creationId xmlns:a16="http://schemas.microsoft.com/office/drawing/2014/main" id="{AB2F8F47-A4DC-49C2-8133-67380EEFC5EC}"/>
              </a:ext>
            </a:extLst>
          </p:cNvPr>
          <p:cNvSpPr>
            <a:spLocks noGrp="1"/>
          </p:cNvSpPr>
          <p:nvPr>
            <p:ph sz="half" idx="2"/>
          </p:nvPr>
        </p:nvSpPr>
        <p:spPr>
          <a:xfrm>
            <a:off x="295468" y="2394857"/>
            <a:ext cx="11601061" cy="3213463"/>
          </a:xfrm>
        </p:spPr>
        <p:txBody>
          <a:bodyPr numCol="2">
            <a:noAutofit/>
          </a:bodyPr>
          <a:lstStyle/>
          <a:p>
            <a:pPr>
              <a:spcBef>
                <a:spcPts val="1200"/>
              </a:spcBef>
            </a:pPr>
            <a:r>
              <a:rPr lang="en-US"/>
              <a:t>One-Stop Career Development Centers</a:t>
            </a:r>
          </a:p>
          <a:p>
            <a:pPr>
              <a:spcBef>
                <a:spcPts val="1200"/>
              </a:spcBef>
            </a:pPr>
            <a:r>
              <a:rPr lang="en-US"/>
              <a:t>Non-Profit Employment Assistance</a:t>
            </a:r>
          </a:p>
          <a:p>
            <a:pPr>
              <a:spcBef>
                <a:spcPts val="1200"/>
              </a:spcBef>
            </a:pPr>
            <a:r>
              <a:rPr lang="en-US"/>
              <a:t>High Schools</a:t>
            </a:r>
          </a:p>
          <a:p>
            <a:pPr>
              <a:spcBef>
                <a:spcPts val="1200"/>
              </a:spcBef>
            </a:pPr>
            <a:r>
              <a:rPr lang="en-US"/>
              <a:t>Colleges</a:t>
            </a:r>
          </a:p>
          <a:p>
            <a:pPr>
              <a:spcBef>
                <a:spcPts val="1200"/>
              </a:spcBef>
            </a:pPr>
            <a:r>
              <a:rPr lang="en-US"/>
              <a:t>Corrections </a:t>
            </a:r>
          </a:p>
          <a:p>
            <a:pPr>
              <a:spcBef>
                <a:spcPts val="1200"/>
              </a:spcBef>
            </a:pPr>
            <a:r>
              <a:rPr lang="en-US"/>
              <a:t>Employers</a:t>
            </a:r>
          </a:p>
          <a:p>
            <a:pPr>
              <a:spcBef>
                <a:spcPts val="1200"/>
              </a:spcBef>
            </a:pPr>
            <a:r>
              <a:rPr lang="en-US"/>
              <a:t>Unemployment</a:t>
            </a:r>
            <a:br>
              <a:rPr lang="en-US"/>
            </a:br>
            <a:endParaRPr lang="en-US"/>
          </a:p>
          <a:p>
            <a:pPr>
              <a:spcBef>
                <a:spcPts val="1200"/>
              </a:spcBef>
            </a:pPr>
            <a:r>
              <a:rPr lang="en-US"/>
              <a:t>‘Return Stronger’ COVID Emergence Campaign</a:t>
            </a:r>
          </a:p>
          <a:p>
            <a:pPr>
              <a:spcBef>
                <a:spcPts val="1200"/>
              </a:spcBef>
            </a:pPr>
            <a:r>
              <a:rPr lang="en-US"/>
              <a:t>Self-Enrollment</a:t>
            </a:r>
          </a:p>
          <a:p>
            <a:pPr>
              <a:spcBef>
                <a:spcPts val="1200"/>
              </a:spcBef>
            </a:pPr>
            <a:r>
              <a:rPr lang="en-US"/>
              <a:t>Social Media / Word-of-Mouth</a:t>
            </a:r>
          </a:p>
          <a:p>
            <a:pPr>
              <a:spcBef>
                <a:spcPts val="1200"/>
              </a:spcBef>
            </a:pPr>
            <a:r>
              <a:rPr lang="en-US"/>
              <a:t>Community Education and Adult Education</a:t>
            </a:r>
          </a:p>
          <a:p>
            <a:pPr>
              <a:spcBef>
                <a:spcPts val="1200"/>
              </a:spcBef>
            </a:pPr>
            <a:r>
              <a:rPr lang="en-US"/>
              <a:t>Apprenticeships</a:t>
            </a:r>
          </a:p>
          <a:p>
            <a:pPr>
              <a:spcBef>
                <a:spcPts val="1200"/>
              </a:spcBef>
            </a:pPr>
            <a:r>
              <a:rPr lang="en-US"/>
              <a:t>Credentialing / Certification Programs</a:t>
            </a:r>
          </a:p>
          <a:p>
            <a:pPr>
              <a:spcBef>
                <a:spcPts val="1200"/>
              </a:spcBef>
            </a:pPr>
            <a:endParaRPr lang="en-US"/>
          </a:p>
        </p:txBody>
      </p:sp>
      <p:sp>
        <p:nvSpPr>
          <p:cNvPr id="141" name="Google Shape;141;p25"/>
          <p:cNvSpPr txBox="1">
            <a:spLocks noGrp="1"/>
          </p:cNvSpPr>
          <p:nvPr>
            <p:ph type="title"/>
          </p:nvPr>
        </p:nvSpPr>
        <p:spPr>
          <a:prstGeom prst="rect">
            <a:avLst/>
          </a:prstGeom>
        </p:spPr>
        <p:txBody>
          <a:bodyPr spcFirstLastPara="1" vert="horz" wrap="square" lIns="121900" tIns="121900" rIns="121900" bIns="121900" rtlCol="0" anchor="t" anchorCtr="0">
            <a:normAutofit fontScale="90000"/>
          </a:bodyPr>
          <a:lstStyle/>
          <a:p>
            <a:pPr>
              <a:lnSpc>
                <a:spcPct val="150000"/>
              </a:lnSpc>
            </a:pPr>
            <a:r>
              <a:rPr lang="en-US" b="1">
                <a:latin typeface="Verdana"/>
                <a:ea typeface="Verdana"/>
                <a:cs typeface="Verdana"/>
                <a:sym typeface="Verdana"/>
              </a:rPr>
              <a:t>Arizona Career Readiness Professional Skills</a:t>
            </a:r>
          </a:p>
        </p:txBody>
      </p:sp>
      <p:pic>
        <p:nvPicPr>
          <p:cNvPr id="5" name="Picture 4">
            <a:extLst>
              <a:ext uri="{FF2B5EF4-FFF2-40B4-BE49-F238E27FC236}">
                <a16:creationId xmlns:a16="http://schemas.microsoft.com/office/drawing/2014/main" id="{8F5CAEF4-2E9E-4451-A9CC-06D48EADC8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8682" y="6208055"/>
            <a:ext cx="1462808" cy="494125"/>
          </a:xfrm>
          <a:prstGeom prst="rect">
            <a:avLst/>
          </a:prstGeom>
        </p:spPr>
      </p:pic>
      <p:pic>
        <p:nvPicPr>
          <p:cNvPr id="2" name="Picture 1">
            <a:extLst>
              <a:ext uri="{FF2B5EF4-FFF2-40B4-BE49-F238E27FC236}">
                <a16:creationId xmlns:a16="http://schemas.microsoft.com/office/drawing/2014/main" id="{C2578092-E529-447D-9344-D634B3B9F6A4}"/>
              </a:ext>
            </a:extLst>
          </p:cNvPr>
          <p:cNvPicPr>
            <a:picLocks noChangeAspect="1"/>
          </p:cNvPicPr>
          <p:nvPr/>
        </p:nvPicPr>
        <p:blipFill>
          <a:blip r:embed="rId4"/>
          <a:stretch>
            <a:fillRect/>
          </a:stretch>
        </p:blipFill>
        <p:spPr>
          <a:xfrm>
            <a:off x="0" y="0"/>
            <a:ext cx="12192000" cy="6869830"/>
          </a:xfrm>
          <a:prstGeom prst="rect">
            <a:avLst/>
          </a:prstGeom>
        </p:spPr>
      </p:pic>
    </p:spTree>
    <p:extLst>
      <p:ext uri="{BB962C8B-B14F-4D97-AF65-F5344CB8AC3E}">
        <p14:creationId xmlns:p14="http://schemas.microsoft.com/office/powerpoint/2010/main" val="15333215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9177AD-0A34-4EC7-8518-6182F89F856E}"/>
              </a:ext>
            </a:extLst>
          </p:cNvPr>
          <p:cNvSpPr>
            <a:spLocks noGrp="1"/>
          </p:cNvSpPr>
          <p:nvPr>
            <p:ph type="body" idx="1"/>
          </p:nvPr>
        </p:nvSpPr>
        <p:spPr/>
        <p:txBody>
          <a:bodyPr/>
          <a:lstStyle/>
          <a:p>
            <a:r>
              <a:rPr lang="en-US"/>
              <a:t>Tips for Success</a:t>
            </a:r>
          </a:p>
        </p:txBody>
      </p:sp>
      <p:sp>
        <p:nvSpPr>
          <p:cNvPr id="7" name="Content Placeholder 6">
            <a:extLst>
              <a:ext uri="{FF2B5EF4-FFF2-40B4-BE49-F238E27FC236}">
                <a16:creationId xmlns:a16="http://schemas.microsoft.com/office/drawing/2014/main" id="{8522B085-C55E-416B-84DA-A67A310BD305}"/>
              </a:ext>
            </a:extLst>
          </p:cNvPr>
          <p:cNvSpPr>
            <a:spLocks noGrp="1"/>
          </p:cNvSpPr>
          <p:nvPr>
            <p:ph sz="half" idx="2"/>
          </p:nvPr>
        </p:nvSpPr>
        <p:spPr/>
        <p:txBody>
          <a:bodyPr/>
          <a:lstStyle/>
          <a:p>
            <a:pPr marR="0" lvl="0">
              <a:spcAft>
                <a:spcPts val="0"/>
              </a:spcAft>
              <a:tabLst>
                <a:tab pos="457200" algn="l"/>
              </a:tabLst>
            </a:pPr>
            <a:r>
              <a:rPr lang="en-US" dirty="0"/>
              <a:t>Research the employers - determine what they deem important </a:t>
            </a:r>
          </a:p>
          <a:p>
            <a:pPr marR="0" lvl="0">
              <a:spcAft>
                <a:spcPts val="0"/>
              </a:spcAft>
              <a:tabLst>
                <a:tab pos="457200" algn="l"/>
              </a:tabLst>
            </a:pPr>
            <a:r>
              <a:rPr lang="en-US" dirty="0"/>
              <a:t>Consult with implementation partners to hone in on best approach</a:t>
            </a:r>
          </a:p>
          <a:p>
            <a:pPr marR="0" lvl="0">
              <a:spcAft>
                <a:spcPts val="0"/>
              </a:spcAft>
              <a:tabLst>
                <a:tab pos="457200" algn="l"/>
              </a:tabLst>
            </a:pPr>
            <a:r>
              <a:rPr lang="en-US" dirty="0"/>
              <a:t>Determine priorities for key content, delivery features, and what will reach a broad base</a:t>
            </a:r>
          </a:p>
          <a:p>
            <a:endParaRPr lang="en-US" dirty="0"/>
          </a:p>
        </p:txBody>
      </p:sp>
      <p:sp>
        <p:nvSpPr>
          <p:cNvPr id="4" name="Slide Number Placeholder 3">
            <a:extLst>
              <a:ext uri="{FF2B5EF4-FFF2-40B4-BE49-F238E27FC236}">
                <a16:creationId xmlns:a16="http://schemas.microsoft.com/office/drawing/2014/main" id="{3FC1271E-EBAA-47A4-99FD-41DDB4292030}"/>
              </a:ext>
            </a:extLst>
          </p:cNvPr>
          <p:cNvSpPr>
            <a:spLocks noGrp="1"/>
          </p:cNvSpPr>
          <p:nvPr>
            <p:ph type="sldNum" sz="quarter" idx="12"/>
          </p:nvPr>
        </p:nvSpPr>
        <p:spPr/>
        <p:txBody>
          <a:bodyPr/>
          <a:lstStyle/>
          <a:p>
            <a:fld id="{F287C6A1-83D9-4443-9828-ED9E35FC50D4}" type="slidenum">
              <a:rPr lang="en-US" dirty="0" smtClean="0"/>
              <a:t>32</a:t>
            </a:fld>
            <a:endParaRPr lang="en-US"/>
          </a:p>
        </p:txBody>
      </p:sp>
      <p:sp>
        <p:nvSpPr>
          <p:cNvPr id="6" name="Title 5">
            <a:extLst>
              <a:ext uri="{FF2B5EF4-FFF2-40B4-BE49-F238E27FC236}">
                <a16:creationId xmlns:a16="http://schemas.microsoft.com/office/drawing/2014/main" id="{2339218A-AC7F-4603-914F-72344F8746ED}"/>
              </a:ext>
            </a:extLst>
          </p:cNvPr>
          <p:cNvSpPr>
            <a:spLocks noGrp="1"/>
          </p:cNvSpPr>
          <p:nvPr>
            <p:ph type="title"/>
          </p:nvPr>
        </p:nvSpPr>
        <p:spPr/>
        <p:txBody>
          <a:bodyPr/>
          <a:lstStyle/>
          <a:p>
            <a:r>
              <a:rPr lang="en-US"/>
              <a:t>State of Arizona</a:t>
            </a:r>
          </a:p>
        </p:txBody>
      </p:sp>
      <p:pic>
        <p:nvPicPr>
          <p:cNvPr id="8" name="Picture 7">
            <a:extLst>
              <a:ext uri="{FF2B5EF4-FFF2-40B4-BE49-F238E27FC236}">
                <a16:creationId xmlns:a16="http://schemas.microsoft.com/office/drawing/2014/main" id="{62D0DF65-050C-4E39-AB32-128CBCD604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8682" y="6208055"/>
            <a:ext cx="1462808" cy="494125"/>
          </a:xfrm>
          <a:prstGeom prst="rect">
            <a:avLst/>
          </a:prstGeom>
        </p:spPr>
      </p:pic>
    </p:spTree>
    <p:extLst>
      <p:ext uri="{BB962C8B-B14F-4D97-AF65-F5344CB8AC3E}">
        <p14:creationId xmlns:p14="http://schemas.microsoft.com/office/powerpoint/2010/main" val="20441577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D00855E-EFDB-4ECE-8467-9755886643B5}"/>
              </a:ext>
            </a:extLst>
          </p:cNvPr>
          <p:cNvSpPr>
            <a:spLocks noGrp="1"/>
          </p:cNvSpPr>
          <p:nvPr>
            <p:ph type="body" idx="1"/>
          </p:nvPr>
        </p:nvSpPr>
        <p:spPr/>
        <p:txBody>
          <a:bodyPr/>
          <a:lstStyle/>
          <a:p>
            <a:r>
              <a:rPr lang="en-US"/>
              <a:t>What is your familiarity with digital badges?</a:t>
            </a:r>
          </a:p>
        </p:txBody>
      </p:sp>
      <p:sp>
        <p:nvSpPr>
          <p:cNvPr id="7" name="Content Placeholder 6">
            <a:extLst>
              <a:ext uri="{FF2B5EF4-FFF2-40B4-BE49-F238E27FC236}">
                <a16:creationId xmlns:a16="http://schemas.microsoft.com/office/drawing/2014/main" id="{C011A051-41C7-4E42-B470-398328221096}"/>
              </a:ext>
            </a:extLst>
          </p:cNvPr>
          <p:cNvSpPr>
            <a:spLocks noGrp="1"/>
          </p:cNvSpPr>
          <p:nvPr>
            <p:ph sz="half" idx="2"/>
          </p:nvPr>
        </p:nvSpPr>
        <p:spPr/>
        <p:txBody>
          <a:bodyPr/>
          <a:lstStyle/>
          <a:p>
            <a:r>
              <a:rPr lang="en-US"/>
              <a:t>Answer the poll on the screen.</a:t>
            </a:r>
          </a:p>
        </p:txBody>
      </p:sp>
      <p:sp>
        <p:nvSpPr>
          <p:cNvPr id="8" name="Content Placeholder 7">
            <a:extLst>
              <a:ext uri="{FF2B5EF4-FFF2-40B4-BE49-F238E27FC236}">
                <a16:creationId xmlns:a16="http://schemas.microsoft.com/office/drawing/2014/main" id="{4F5A9161-8147-4F9C-A9B5-0E2B04372FBD}"/>
              </a:ext>
            </a:extLst>
          </p:cNvPr>
          <p:cNvSpPr>
            <a:spLocks noGrp="1"/>
          </p:cNvSpPr>
          <p:nvPr>
            <p:ph sz="quarter" idx="4"/>
          </p:nvPr>
        </p:nvSpPr>
        <p:spPr/>
        <p:txBody>
          <a:bodyPr/>
          <a:lstStyle/>
          <a:p>
            <a:r>
              <a:rPr lang="en-US"/>
              <a:t>I’m an expert!</a:t>
            </a:r>
          </a:p>
          <a:p>
            <a:r>
              <a:rPr lang="en-US"/>
              <a:t>I’m familiar but want to learn more.</a:t>
            </a:r>
          </a:p>
          <a:p>
            <a:r>
              <a:rPr lang="en-US"/>
              <a:t>I’ve heard the term but couldn’t define it.</a:t>
            </a:r>
          </a:p>
          <a:p>
            <a:r>
              <a:rPr lang="en-US"/>
              <a:t>A digital WHAT?</a:t>
            </a:r>
          </a:p>
        </p:txBody>
      </p:sp>
      <p:sp>
        <p:nvSpPr>
          <p:cNvPr id="4" name="Slide Number Placeholder 3">
            <a:extLst>
              <a:ext uri="{FF2B5EF4-FFF2-40B4-BE49-F238E27FC236}">
                <a16:creationId xmlns:a16="http://schemas.microsoft.com/office/drawing/2014/main" id="{00ACEA41-F3E1-4232-801E-511D80932B01}"/>
              </a:ext>
            </a:extLst>
          </p:cNvPr>
          <p:cNvSpPr>
            <a:spLocks noGrp="1"/>
          </p:cNvSpPr>
          <p:nvPr>
            <p:ph type="sldNum" sz="quarter" idx="12"/>
          </p:nvPr>
        </p:nvSpPr>
        <p:spPr/>
        <p:txBody>
          <a:bodyPr/>
          <a:lstStyle/>
          <a:p>
            <a:fld id="{F287C6A1-83D9-4443-9828-ED9E35FC50D4}" type="slidenum">
              <a:rPr lang="en-US" smtClean="0"/>
              <a:pPr/>
              <a:t>33</a:t>
            </a:fld>
            <a:endParaRPr lang="en-US"/>
          </a:p>
        </p:txBody>
      </p:sp>
      <p:sp>
        <p:nvSpPr>
          <p:cNvPr id="5" name="Title 4">
            <a:extLst>
              <a:ext uri="{FF2B5EF4-FFF2-40B4-BE49-F238E27FC236}">
                <a16:creationId xmlns:a16="http://schemas.microsoft.com/office/drawing/2014/main" id="{D33A6A81-016C-4AF1-9FE3-8D6324A3EE04}"/>
              </a:ext>
            </a:extLst>
          </p:cNvPr>
          <p:cNvSpPr>
            <a:spLocks noGrp="1"/>
          </p:cNvSpPr>
          <p:nvPr>
            <p:ph type="title"/>
          </p:nvPr>
        </p:nvSpPr>
        <p:spPr/>
        <p:txBody>
          <a:bodyPr/>
          <a:lstStyle/>
          <a:p>
            <a:r>
              <a:rPr lang="en-US"/>
              <a:t>Polling Question 5</a:t>
            </a:r>
          </a:p>
        </p:txBody>
      </p:sp>
      <p:pic>
        <p:nvPicPr>
          <p:cNvPr id="9" name="Picture 8">
            <a:extLst>
              <a:ext uri="{FF2B5EF4-FFF2-40B4-BE49-F238E27FC236}">
                <a16:creationId xmlns:a16="http://schemas.microsoft.com/office/drawing/2014/main" id="{CB7A1965-CAAF-42CD-932A-490436C499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8682" y="6208055"/>
            <a:ext cx="1462808" cy="494125"/>
          </a:xfrm>
          <a:prstGeom prst="rect">
            <a:avLst/>
          </a:prstGeom>
        </p:spPr>
      </p:pic>
    </p:spTree>
    <p:extLst>
      <p:ext uri="{BB962C8B-B14F-4D97-AF65-F5344CB8AC3E}">
        <p14:creationId xmlns:p14="http://schemas.microsoft.com/office/powerpoint/2010/main" val="23207459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FDCB1-52F3-4A0C-92C7-C979C128463F}"/>
              </a:ext>
            </a:extLst>
          </p:cNvPr>
          <p:cNvSpPr>
            <a:spLocks noGrp="1"/>
          </p:cNvSpPr>
          <p:nvPr>
            <p:ph type="title"/>
          </p:nvPr>
        </p:nvSpPr>
        <p:spPr>
          <a:xfrm>
            <a:off x="949220" y="2778531"/>
            <a:ext cx="10888291" cy="1585445"/>
          </a:xfrm>
        </p:spPr>
        <p:txBody>
          <a:bodyPr/>
          <a:lstStyle/>
          <a:p>
            <a:r>
              <a:rPr lang="en-US"/>
              <a:t>Success Story: </a:t>
            </a:r>
            <a:br>
              <a:rPr lang="en-US"/>
            </a:br>
            <a:r>
              <a:rPr lang="en-US"/>
              <a:t>Alamo Colleges District </a:t>
            </a:r>
          </a:p>
        </p:txBody>
      </p:sp>
      <p:sp>
        <p:nvSpPr>
          <p:cNvPr id="3" name="Text Placeholder 2">
            <a:extLst>
              <a:ext uri="{FF2B5EF4-FFF2-40B4-BE49-F238E27FC236}">
                <a16:creationId xmlns:a16="http://schemas.microsoft.com/office/drawing/2014/main" id="{4276FDFE-871D-483C-A402-02277ABD7A5F}"/>
              </a:ext>
            </a:extLst>
          </p:cNvPr>
          <p:cNvSpPr>
            <a:spLocks noGrp="1"/>
          </p:cNvSpPr>
          <p:nvPr>
            <p:ph type="body" idx="1"/>
          </p:nvPr>
        </p:nvSpPr>
        <p:spPr>
          <a:xfrm>
            <a:off x="1111169" y="4479761"/>
            <a:ext cx="10490665" cy="1500187"/>
          </a:xfrm>
        </p:spPr>
        <p:txBody>
          <a:bodyPr>
            <a:normAutofit/>
          </a:bodyPr>
          <a:lstStyle/>
          <a:p>
            <a:r>
              <a:rPr lang="en-US"/>
              <a:t>Luke Dowden, Ed.D.</a:t>
            </a:r>
          </a:p>
          <a:p>
            <a:r>
              <a:rPr lang="en-US" b="0" i="0">
                <a:solidFill>
                  <a:srgbClr val="1B1B1B"/>
                </a:solidFill>
                <a:effectLst/>
                <a:latin typeface="Calibri" panose="020F0502020204030204" pitchFamily="34" charset="0"/>
              </a:rPr>
              <a:t>Chief Online Learning Officer and Associate Vice Chancellor of Academic Success                          Alamo Colleges District</a:t>
            </a:r>
            <a:r>
              <a:rPr lang="en-US"/>
              <a:t> </a:t>
            </a:r>
          </a:p>
        </p:txBody>
      </p:sp>
      <p:sp>
        <p:nvSpPr>
          <p:cNvPr id="5" name="Slide Number Placeholder 4">
            <a:extLst>
              <a:ext uri="{FF2B5EF4-FFF2-40B4-BE49-F238E27FC236}">
                <a16:creationId xmlns:a16="http://schemas.microsoft.com/office/drawing/2014/main" id="{B0CB5989-C095-4C68-869B-5DBF69F1D893}"/>
              </a:ext>
            </a:extLst>
          </p:cNvPr>
          <p:cNvSpPr>
            <a:spLocks noGrp="1"/>
          </p:cNvSpPr>
          <p:nvPr>
            <p:ph type="sldNum" sz="quarter" idx="12"/>
          </p:nvPr>
        </p:nvSpPr>
        <p:spPr/>
        <p:txBody>
          <a:bodyPr/>
          <a:lstStyle/>
          <a:p>
            <a:fld id="{F287C6A1-83D9-4443-9828-ED9E35FC50D4}" type="slidenum">
              <a:rPr lang="en-US" smtClean="0"/>
              <a:t>34</a:t>
            </a:fld>
            <a:endParaRPr lang="en-US"/>
          </a:p>
        </p:txBody>
      </p:sp>
      <p:pic>
        <p:nvPicPr>
          <p:cNvPr id="9" name="Picture 8">
            <a:extLst>
              <a:ext uri="{FF2B5EF4-FFF2-40B4-BE49-F238E27FC236}">
                <a16:creationId xmlns:a16="http://schemas.microsoft.com/office/drawing/2014/main" id="{FAEF9883-9A3A-42EE-9EFA-A1F22CAF2A04}"/>
              </a:ext>
            </a:extLst>
          </p:cNvPr>
          <p:cNvPicPr>
            <a:picLocks noChangeAspect="1"/>
          </p:cNvPicPr>
          <p:nvPr/>
        </p:nvPicPr>
        <p:blipFill>
          <a:blip r:embed="rId3"/>
          <a:stretch>
            <a:fillRect/>
          </a:stretch>
        </p:blipFill>
        <p:spPr>
          <a:xfrm>
            <a:off x="2303919" y="544881"/>
            <a:ext cx="5769228" cy="1758481"/>
          </a:xfrm>
          <a:prstGeom prst="rect">
            <a:avLst/>
          </a:prstGeom>
        </p:spPr>
      </p:pic>
      <p:pic>
        <p:nvPicPr>
          <p:cNvPr id="6" name="Picture 5">
            <a:extLst>
              <a:ext uri="{FF2B5EF4-FFF2-40B4-BE49-F238E27FC236}">
                <a16:creationId xmlns:a16="http://schemas.microsoft.com/office/drawing/2014/main" id="{FB99FB84-7514-497A-9EE0-7A076D3E43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8682" y="6208055"/>
            <a:ext cx="1462808" cy="494125"/>
          </a:xfrm>
          <a:prstGeom prst="rect">
            <a:avLst/>
          </a:prstGeom>
        </p:spPr>
      </p:pic>
    </p:spTree>
    <p:extLst>
      <p:ext uri="{BB962C8B-B14F-4D97-AF65-F5344CB8AC3E}">
        <p14:creationId xmlns:p14="http://schemas.microsoft.com/office/powerpoint/2010/main" val="27430923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147DBA7-8A8E-44B5-B0A7-E83E3FEA4F0C}"/>
              </a:ext>
            </a:extLst>
          </p:cNvPr>
          <p:cNvPicPr>
            <a:picLocks noGrp="1" noChangeAspect="1"/>
          </p:cNvPicPr>
          <p:nvPr>
            <p:ph sz="half" idx="2"/>
          </p:nvPr>
        </p:nvPicPr>
        <p:blipFill>
          <a:blip r:embed="rId3"/>
          <a:stretch>
            <a:fillRect/>
          </a:stretch>
        </p:blipFill>
        <p:spPr>
          <a:xfrm>
            <a:off x="5070597" y="1052451"/>
            <a:ext cx="6573203" cy="5353684"/>
          </a:xfrm>
        </p:spPr>
      </p:pic>
      <p:sp>
        <p:nvSpPr>
          <p:cNvPr id="4" name="Slide Number Placeholder 3">
            <a:extLst>
              <a:ext uri="{FF2B5EF4-FFF2-40B4-BE49-F238E27FC236}">
                <a16:creationId xmlns:a16="http://schemas.microsoft.com/office/drawing/2014/main" id="{09CFFF77-1664-4BB9-8A79-A51909AA91EB}"/>
              </a:ext>
            </a:extLst>
          </p:cNvPr>
          <p:cNvSpPr>
            <a:spLocks noGrp="1"/>
          </p:cNvSpPr>
          <p:nvPr>
            <p:ph type="sldNum" sz="quarter" idx="12"/>
          </p:nvPr>
        </p:nvSpPr>
        <p:spPr>
          <a:xfrm>
            <a:off x="11439858" y="6455118"/>
            <a:ext cx="496564" cy="365125"/>
          </a:xfrm>
        </p:spPr>
        <p:txBody>
          <a:bodyPr/>
          <a:lstStyle/>
          <a:p>
            <a:fld id="{F287C6A1-83D9-4443-9828-ED9E35FC50D4}" type="slidenum">
              <a:rPr lang="en-US" smtClean="0"/>
              <a:pPr/>
              <a:t>35</a:t>
            </a:fld>
            <a:endParaRPr lang="en-US"/>
          </a:p>
        </p:txBody>
      </p:sp>
      <p:sp>
        <p:nvSpPr>
          <p:cNvPr id="5" name="Title 4">
            <a:extLst>
              <a:ext uri="{FF2B5EF4-FFF2-40B4-BE49-F238E27FC236}">
                <a16:creationId xmlns:a16="http://schemas.microsoft.com/office/drawing/2014/main" id="{277CA091-CF3A-4433-A8FD-909E671B80AF}"/>
              </a:ext>
            </a:extLst>
          </p:cNvPr>
          <p:cNvSpPr>
            <a:spLocks noGrp="1"/>
          </p:cNvSpPr>
          <p:nvPr>
            <p:ph type="title"/>
          </p:nvPr>
        </p:nvSpPr>
        <p:spPr>
          <a:xfrm>
            <a:off x="899886" y="269207"/>
            <a:ext cx="10996644" cy="1059691"/>
          </a:xfrm>
        </p:spPr>
        <p:txBody>
          <a:bodyPr/>
          <a:lstStyle/>
          <a:p>
            <a:r>
              <a:rPr lang="en-US"/>
              <a:t>Alamo Colleges District | San Antonio, Texas</a:t>
            </a:r>
          </a:p>
        </p:txBody>
      </p:sp>
      <p:sp>
        <p:nvSpPr>
          <p:cNvPr id="2" name="Content Placeholder 1">
            <a:extLst>
              <a:ext uri="{FF2B5EF4-FFF2-40B4-BE49-F238E27FC236}">
                <a16:creationId xmlns:a16="http://schemas.microsoft.com/office/drawing/2014/main" id="{D69E5442-A3F2-4C9F-AF34-7FF888B90F25}"/>
              </a:ext>
            </a:extLst>
          </p:cNvPr>
          <p:cNvSpPr>
            <a:spLocks noGrp="1"/>
          </p:cNvSpPr>
          <p:nvPr>
            <p:ph sz="half" idx="1"/>
          </p:nvPr>
        </p:nvSpPr>
        <p:spPr>
          <a:xfrm>
            <a:off x="295469" y="1535340"/>
            <a:ext cx="5486400" cy="4572000"/>
          </a:xfrm>
        </p:spPr>
        <p:txBody>
          <a:bodyPr/>
          <a:lstStyle/>
          <a:p>
            <a:pPr lvl="0"/>
            <a:r>
              <a:rPr lang="en-US" altLang="en-US" sz="3200" noProof="0"/>
              <a:t>5 community colleges</a:t>
            </a:r>
          </a:p>
          <a:p>
            <a:pPr lvl="1"/>
            <a:r>
              <a:rPr lang="en-US" altLang="en-US" sz="2400" b="1" noProof="0">
                <a:solidFill>
                  <a:srgbClr val="D53730"/>
                </a:solidFill>
              </a:rPr>
              <a:t>San Antonio College</a:t>
            </a:r>
          </a:p>
          <a:p>
            <a:pPr lvl="1"/>
            <a:r>
              <a:rPr lang="en-US" altLang="en-US" sz="2400" b="1" noProof="0">
                <a:solidFill>
                  <a:srgbClr val="002596"/>
                </a:solidFill>
              </a:rPr>
              <a:t>St. Philip’s College</a:t>
            </a:r>
          </a:p>
          <a:p>
            <a:pPr lvl="1"/>
            <a:r>
              <a:rPr lang="en-US" altLang="en-US" sz="2400" b="1" noProof="0">
                <a:solidFill>
                  <a:srgbClr val="44968D"/>
                </a:solidFill>
              </a:rPr>
              <a:t>Palo Alto College</a:t>
            </a:r>
          </a:p>
          <a:p>
            <a:pPr lvl="1"/>
            <a:r>
              <a:rPr lang="en-US" altLang="en-US" sz="2400" b="1" noProof="0">
                <a:solidFill>
                  <a:srgbClr val="854D94"/>
                </a:solidFill>
              </a:rPr>
              <a:t>Northwest Vista College</a:t>
            </a:r>
          </a:p>
          <a:p>
            <a:pPr lvl="1"/>
            <a:r>
              <a:rPr lang="en-US" altLang="en-US" sz="2400" b="1" noProof="0">
                <a:solidFill>
                  <a:srgbClr val="81B855"/>
                </a:solidFill>
              </a:rPr>
              <a:t>Northeast Lakeview College</a:t>
            </a:r>
          </a:p>
          <a:p>
            <a:pPr lvl="0"/>
            <a:r>
              <a:rPr lang="en-US" altLang="en-US" sz="3200" noProof="0"/>
              <a:t>8 regional &amp; neighborhood centers</a:t>
            </a:r>
          </a:p>
        </p:txBody>
      </p:sp>
      <p:pic>
        <p:nvPicPr>
          <p:cNvPr id="7" name="Picture 6">
            <a:extLst>
              <a:ext uri="{FF2B5EF4-FFF2-40B4-BE49-F238E27FC236}">
                <a16:creationId xmlns:a16="http://schemas.microsoft.com/office/drawing/2014/main" id="{9439634C-5318-45AE-81FF-A26EE23316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6506" y="6257279"/>
            <a:ext cx="1317086" cy="444901"/>
          </a:xfrm>
          <a:prstGeom prst="rect">
            <a:avLst/>
          </a:prstGeom>
        </p:spPr>
      </p:pic>
    </p:spTree>
    <p:extLst>
      <p:ext uri="{BB962C8B-B14F-4D97-AF65-F5344CB8AC3E}">
        <p14:creationId xmlns:p14="http://schemas.microsoft.com/office/powerpoint/2010/main" val="36802118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429FBEF-8A55-7443-BD22-CAE1F36454B1}"/>
              </a:ext>
            </a:extLst>
          </p:cNvPr>
          <p:cNvPicPr>
            <a:picLocks noChangeAspect="1"/>
          </p:cNvPicPr>
          <p:nvPr/>
        </p:nvPicPr>
        <p:blipFill rotWithShape="1">
          <a:blip r:embed="rId3"/>
          <a:srcRect b="15996"/>
          <a:stretch/>
        </p:blipFill>
        <p:spPr>
          <a:xfrm>
            <a:off x="-17930" y="-76200"/>
            <a:ext cx="12209929" cy="6934200"/>
          </a:xfrm>
          <a:prstGeom prst="rect">
            <a:avLst/>
          </a:prstGeom>
        </p:spPr>
      </p:pic>
      <p:pic>
        <p:nvPicPr>
          <p:cNvPr id="4" name="Picture 3">
            <a:extLst>
              <a:ext uri="{FF2B5EF4-FFF2-40B4-BE49-F238E27FC236}">
                <a16:creationId xmlns:a16="http://schemas.microsoft.com/office/drawing/2014/main" id="{DE27438F-2B85-1B43-B561-1123E41EFFC9}"/>
              </a:ext>
            </a:extLst>
          </p:cNvPr>
          <p:cNvPicPr>
            <a:picLocks noChangeAspect="1"/>
          </p:cNvPicPr>
          <p:nvPr/>
        </p:nvPicPr>
        <p:blipFill>
          <a:blip r:embed="rId4"/>
          <a:stretch>
            <a:fillRect/>
          </a:stretch>
        </p:blipFill>
        <p:spPr>
          <a:xfrm>
            <a:off x="-17930" y="5445329"/>
            <a:ext cx="4155977" cy="1420038"/>
          </a:xfrm>
          <a:prstGeom prst="rect">
            <a:avLst/>
          </a:prstGeom>
        </p:spPr>
      </p:pic>
      <p:sp>
        <p:nvSpPr>
          <p:cNvPr id="24" name="Rectangle 6">
            <a:extLst>
              <a:ext uri="{FF2B5EF4-FFF2-40B4-BE49-F238E27FC236}">
                <a16:creationId xmlns:a16="http://schemas.microsoft.com/office/drawing/2014/main" id="{2372685E-593E-3644-9742-7EA614A988DB}"/>
              </a:ext>
            </a:extLst>
          </p:cNvPr>
          <p:cNvSpPr>
            <a:spLocks noChangeArrowheads="1"/>
          </p:cNvSpPr>
          <p:nvPr/>
        </p:nvSpPr>
        <p:spPr bwMode="auto">
          <a:xfrm>
            <a:off x="521930" y="167718"/>
            <a:ext cx="522770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defRPr/>
            </a:pPr>
            <a:r>
              <a:rPr lang="en-US" altLang="en-US" sz="4400" b="1">
                <a:solidFill>
                  <a:schemeClr val="bg1"/>
                </a:solidFill>
                <a:latin typeface="+mn-lt"/>
              </a:rPr>
              <a:t>STUDENT PROFILE</a:t>
            </a:r>
          </a:p>
        </p:txBody>
      </p:sp>
      <p:sp>
        <p:nvSpPr>
          <p:cNvPr id="31" name="Rectangle 30">
            <a:extLst>
              <a:ext uri="{FF2B5EF4-FFF2-40B4-BE49-F238E27FC236}">
                <a16:creationId xmlns:a16="http://schemas.microsoft.com/office/drawing/2014/main" id="{75192916-BE6C-ED4D-A269-0ED7A2A800B3}"/>
              </a:ext>
            </a:extLst>
          </p:cNvPr>
          <p:cNvSpPr/>
          <p:nvPr/>
        </p:nvSpPr>
        <p:spPr>
          <a:xfrm>
            <a:off x="521930" y="1125060"/>
            <a:ext cx="4350805" cy="1938992"/>
          </a:xfrm>
          <a:prstGeom prst="rect">
            <a:avLst/>
          </a:prstGeom>
        </p:spPr>
        <p:txBody>
          <a:bodyPr wrap="square">
            <a:spAutoFit/>
          </a:bodyPr>
          <a:lstStyle/>
          <a:p>
            <a:r>
              <a:rPr lang="en-US" sz="2400" b="1">
                <a:solidFill>
                  <a:schemeClr val="bg1"/>
                </a:solidFill>
                <a:latin typeface="+mj-lt"/>
              </a:rPr>
              <a:t>64%   </a:t>
            </a:r>
            <a:r>
              <a:rPr lang="en-US" sz="2400">
                <a:solidFill>
                  <a:schemeClr val="bg1"/>
                </a:solidFill>
                <a:latin typeface="+mj-lt"/>
              </a:rPr>
              <a:t>Hispanic</a:t>
            </a:r>
          </a:p>
          <a:p>
            <a:r>
              <a:rPr lang="en-US" sz="2400" b="1">
                <a:solidFill>
                  <a:schemeClr val="bg1"/>
                </a:solidFill>
                <a:latin typeface="+mj-lt"/>
              </a:rPr>
              <a:t>9%     </a:t>
            </a:r>
            <a:r>
              <a:rPr lang="en-US" sz="2400">
                <a:solidFill>
                  <a:schemeClr val="bg1"/>
                </a:solidFill>
                <a:latin typeface="+mj-lt"/>
              </a:rPr>
              <a:t>African-American</a:t>
            </a:r>
          </a:p>
          <a:p>
            <a:r>
              <a:rPr lang="en-US" sz="2400" b="1">
                <a:solidFill>
                  <a:schemeClr val="bg1"/>
                </a:solidFill>
                <a:latin typeface="+mj-lt"/>
              </a:rPr>
              <a:t>22%   </a:t>
            </a:r>
            <a:r>
              <a:rPr lang="en-US" sz="2400">
                <a:solidFill>
                  <a:schemeClr val="bg1"/>
                </a:solidFill>
                <a:latin typeface="+mj-lt"/>
              </a:rPr>
              <a:t>White</a:t>
            </a:r>
          </a:p>
          <a:p>
            <a:r>
              <a:rPr lang="en-US" sz="2400" b="1">
                <a:solidFill>
                  <a:schemeClr val="bg1"/>
                </a:solidFill>
                <a:latin typeface="+mj-lt"/>
              </a:rPr>
              <a:t>3%     </a:t>
            </a:r>
            <a:r>
              <a:rPr lang="en-US" sz="2400">
                <a:solidFill>
                  <a:schemeClr val="bg1"/>
                </a:solidFill>
                <a:latin typeface="+mj-lt"/>
              </a:rPr>
              <a:t>Asian</a:t>
            </a:r>
          </a:p>
          <a:p>
            <a:r>
              <a:rPr lang="en-US" sz="2400" b="1">
                <a:solidFill>
                  <a:schemeClr val="bg1"/>
                </a:solidFill>
                <a:latin typeface="+mj-lt"/>
              </a:rPr>
              <a:t>4%     </a:t>
            </a:r>
            <a:r>
              <a:rPr lang="en-US" sz="2400">
                <a:solidFill>
                  <a:schemeClr val="bg1"/>
                </a:solidFill>
                <a:latin typeface="+mj-lt"/>
              </a:rPr>
              <a:t>Other</a:t>
            </a:r>
          </a:p>
        </p:txBody>
      </p:sp>
      <p:sp>
        <p:nvSpPr>
          <p:cNvPr id="34" name="Rectangle 33">
            <a:extLst>
              <a:ext uri="{FF2B5EF4-FFF2-40B4-BE49-F238E27FC236}">
                <a16:creationId xmlns:a16="http://schemas.microsoft.com/office/drawing/2014/main" id="{7FA8CB30-E81E-9B4B-989C-4CBDABD143DF}"/>
              </a:ext>
            </a:extLst>
          </p:cNvPr>
          <p:cNvSpPr/>
          <p:nvPr/>
        </p:nvSpPr>
        <p:spPr>
          <a:xfrm>
            <a:off x="521930" y="4385064"/>
            <a:ext cx="2428870" cy="830997"/>
          </a:xfrm>
          <a:prstGeom prst="rect">
            <a:avLst/>
          </a:prstGeom>
        </p:spPr>
        <p:txBody>
          <a:bodyPr wrap="none">
            <a:spAutoFit/>
          </a:bodyPr>
          <a:lstStyle/>
          <a:p>
            <a:r>
              <a:rPr lang="en-US" sz="2400" b="1">
                <a:solidFill>
                  <a:schemeClr val="bg1"/>
                </a:solidFill>
                <a:latin typeface="+mj-lt"/>
              </a:rPr>
              <a:t>32%   </a:t>
            </a:r>
            <a:r>
              <a:rPr lang="en-US" sz="2400">
                <a:solidFill>
                  <a:schemeClr val="bg1"/>
                </a:solidFill>
                <a:latin typeface="+mj-lt"/>
              </a:rPr>
              <a:t>Full-Time </a:t>
            </a:r>
          </a:p>
          <a:p>
            <a:r>
              <a:rPr lang="en-US" sz="2400" b="1">
                <a:solidFill>
                  <a:schemeClr val="bg1"/>
                </a:solidFill>
                <a:latin typeface="+mj-lt"/>
              </a:rPr>
              <a:t>68%   </a:t>
            </a:r>
            <a:r>
              <a:rPr lang="en-US" sz="2400">
                <a:solidFill>
                  <a:schemeClr val="bg1"/>
                </a:solidFill>
                <a:latin typeface="+mj-lt"/>
              </a:rPr>
              <a:t>Part-Time</a:t>
            </a:r>
          </a:p>
        </p:txBody>
      </p:sp>
      <p:sp>
        <p:nvSpPr>
          <p:cNvPr id="35" name="Rectangle 34">
            <a:extLst>
              <a:ext uri="{FF2B5EF4-FFF2-40B4-BE49-F238E27FC236}">
                <a16:creationId xmlns:a16="http://schemas.microsoft.com/office/drawing/2014/main" id="{66674211-6580-A34C-A6D7-B1C92278C578}"/>
              </a:ext>
            </a:extLst>
          </p:cNvPr>
          <p:cNvSpPr/>
          <p:nvPr/>
        </p:nvSpPr>
        <p:spPr>
          <a:xfrm>
            <a:off x="521930" y="3371829"/>
            <a:ext cx="3051539" cy="830997"/>
          </a:xfrm>
          <a:prstGeom prst="rect">
            <a:avLst/>
          </a:prstGeom>
        </p:spPr>
        <p:txBody>
          <a:bodyPr wrap="square">
            <a:spAutoFit/>
          </a:bodyPr>
          <a:lstStyle/>
          <a:p>
            <a:r>
              <a:rPr lang="en-US" sz="2400" b="1">
                <a:solidFill>
                  <a:schemeClr val="bg1"/>
                </a:solidFill>
                <a:latin typeface="+mj-lt"/>
              </a:rPr>
              <a:t>60%   </a:t>
            </a:r>
            <a:r>
              <a:rPr lang="en-US" sz="2400">
                <a:solidFill>
                  <a:schemeClr val="bg1"/>
                </a:solidFill>
                <a:latin typeface="+mj-lt"/>
              </a:rPr>
              <a:t>Female </a:t>
            </a:r>
          </a:p>
          <a:p>
            <a:r>
              <a:rPr lang="en-US" sz="2400" b="1">
                <a:solidFill>
                  <a:schemeClr val="bg1"/>
                </a:solidFill>
                <a:latin typeface="+mj-lt"/>
              </a:rPr>
              <a:t>40%   </a:t>
            </a:r>
            <a:r>
              <a:rPr lang="en-US" sz="2400">
                <a:solidFill>
                  <a:schemeClr val="bg1"/>
                </a:solidFill>
                <a:latin typeface="+mj-lt"/>
              </a:rPr>
              <a:t>Male</a:t>
            </a:r>
          </a:p>
        </p:txBody>
      </p:sp>
      <p:sp>
        <p:nvSpPr>
          <p:cNvPr id="36" name="Rectangle 35">
            <a:extLst>
              <a:ext uri="{FF2B5EF4-FFF2-40B4-BE49-F238E27FC236}">
                <a16:creationId xmlns:a16="http://schemas.microsoft.com/office/drawing/2014/main" id="{4D9F7984-A3FC-0E45-8EF4-504B59CBB794}"/>
              </a:ext>
            </a:extLst>
          </p:cNvPr>
          <p:cNvSpPr/>
          <p:nvPr/>
        </p:nvSpPr>
        <p:spPr>
          <a:xfrm>
            <a:off x="7572842" y="1286251"/>
            <a:ext cx="4097229" cy="830997"/>
          </a:xfrm>
          <a:prstGeom prst="rect">
            <a:avLst/>
          </a:prstGeom>
        </p:spPr>
        <p:txBody>
          <a:bodyPr wrap="square">
            <a:spAutoFit/>
          </a:bodyPr>
          <a:lstStyle/>
          <a:p>
            <a:r>
              <a:rPr lang="en-US" sz="2400" b="1">
                <a:solidFill>
                  <a:schemeClr val="bg1"/>
                </a:solidFill>
                <a:latin typeface="+mj-lt"/>
              </a:rPr>
              <a:t>28.3%   </a:t>
            </a:r>
            <a:r>
              <a:rPr lang="en-US" sz="2400">
                <a:solidFill>
                  <a:schemeClr val="bg1"/>
                </a:solidFill>
                <a:latin typeface="+mj-lt"/>
              </a:rPr>
              <a:t>Under-Resourced</a:t>
            </a:r>
          </a:p>
          <a:p>
            <a:r>
              <a:rPr lang="en-US" sz="2400">
                <a:solidFill>
                  <a:schemeClr val="bg1"/>
                </a:solidFill>
                <a:latin typeface="+mj-lt"/>
              </a:rPr>
              <a:t>	   Students</a:t>
            </a:r>
          </a:p>
        </p:txBody>
      </p:sp>
      <p:sp>
        <p:nvSpPr>
          <p:cNvPr id="37" name="Rectangle 36">
            <a:extLst>
              <a:ext uri="{FF2B5EF4-FFF2-40B4-BE49-F238E27FC236}">
                <a16:creationId xmlns:a16="http://schemas.microsoft.com/office/drawing/2014/main" id="{677EF221-0AE8-EA4D-BA8C-B14ED43BB003}"/>
              </a:ext>
            </a:extLst>
          </p:cNvPr>
          <p:cNvSpPr/>
          <p:nvPr/>
        </p:nvSpPr>
        <p:spPr>
          <a:xfrm>
            <a:off x="7572841" y="2482888"/>
            <a:ext cx="4097229" cy="830997"/>
          </a:xfrm>
          <a:prstGeom prst="rect">
            <a:avLst/>
          </a:prstGeom>
        </p:spPr>
        <p:txBody>
          <a:bodyPr wrap="square">
            <a:spAutoFit/>
          </a:bodyPr>
          <a:lstStyle/>
          <a:p>
            <a:r>
              <a:rPr lang="en-US" sz="2400" b="1">
                <a:solidFill>
                  <a:schemeClr val="bg1"/>
                </a:solidFill>
                <a:latin typeface="+mj-lt"/>
              </a:rPr>
              <a:t>48.7%   </a:t>
            </a:r>
            <a:r>
              <a:rPr lang="en-US" sz="2400">
                <a:solidFill>
                  <a:schemeClr val="bg1"/>
                </a:solidFill>
                <a:latin typeface="+mj-lt"/>
              </a:rPr>
              <a:t>Economically </a:t>
            </a:r>
            <a:br>
              <a:rPr lang="en-US" sz="2400">
                <a:solidFill>
                  <a:schemeClr val="bg1"/>
                </a:solidFill>
                <a:latin typeface="+mj-lt"/>
              </a:rPr>
            </a:br>
            <a:r>
              <a:rPr lang="en-US" sz="2400">
                <a:solidFill>
                  <a:schemeClr val="bg1"/>
                </a:solidFill>
                <a:latin typeface="+mj-lt"/>
              </a:rPr>
              <a:t>	   Disadvantaged</a:t>
            </a:r>
          </a:p>
        </p:txBody>
      </p:sp>
      <p:sp>
        <p:nvSpPr>
          <p:cNvPr id="39" name="Rectangle 38">
            <a:extLst>
              <a:ext uri="{FF2B5EF4-FFF2-40B4-BE49-F238E27FC236}">
                <a16:creationId xmlns:a16="http://schemas.microsoft.com/office/drawing/2014/main" id="{D42493F5-1F64-9343-9495-0B8A4F5D4393}"/>
              </a:ext>
            </a:extLst>
          </p:cNvPr>
          <p:cNvSpPr/>
          <p:nvPr/>
        </p:nvSpPr>
        <p:spPr>
          <a:xfrm>
            <a:off x="7864613" y="3721204"/>
            <a:ext cx="4097229" cy="830997"/>
          </a:xfrm>
          <a:prstGeom prst="rect">
            <a:avLst/>
          </a:prstGeom>
        </p:spPr>
        <p:txBody>
          <a:bodyPr wrap="square">
            <a:spAutoFit/>
          </a:bodyPr>
          <a:lstStyle/>
          <a:p>
            <a:r>
              <a:rPr lang="en-US" sz="2400" b="1">
                <a:solidFill>
                  <a:schemeClr val="bg1"/>
                </a:solidFill>
                <a:latin typeface="+mj-lt"/>
              </a:rPr>
              <a:t>70%   </a:t>
            </a:r>
            <a:r>
              <a:rPr lang="en-US" sz="2400">
                <a:solidFill>
                  <a:schemeClr val="bg1"/>
                </a:solidFill>
                <a:latin typeface="+mj-lt"/>
              </a:rPr>
              <a:t>Rely on Financial </a:t>
            </a:r>
            <a:br>
              <a:rPr lang="en-US" sz="2400">
                <a:solidFill>
                  <a:schemeClr val="bg1"/>
                </a:solidFill>
                <a:latin typeface="+mj-lt"/>
              </a:rPr>
            </a:br>
            <a:r>
              <a:rPr lang="en-US" sz="2400">
                <a:solidFill>
                  <a:schemeClr val="bg1"/>
                </a:solidFill>
                <a:latin typeface="+mj-lt"/>
              </a:rPr>
              <a:t>           Aid &amp; Scholarships</a:t>
            </a:r>
          </a:p>
        </p:txBody>
      </p:sp>
      <p:sp>
        <p:nvSpPr>
          <p:cNvPr id="13" name="Rectangle 12">
            <a:extLst>
              <a:ext uri="{FF2B5EF4-FFF2-40B4-BE49-F238E27FC236}">
                <a16:creationId xmlns:a16="http://schemas.microsoft.com/office/drawing/2014/main" id="{BC62226D-77DE-1B44-8B98-A2E9D07E8B16}"/>
              </a:ext>
            </a:extLst>
          </p:cNvPr>
          <p:cNvSpPr/>
          <p:nvPr/>
        </p:nvSpPr>
        <p:spPr>
          <a:xfrm>
            <a:off x="6289496" y="553518"/>
            <a:ext cx="5488083" cy="507831"/>
          </a:xfrm>
          <a:prstGeom prst="rect">
            <a:avLst/>
          </a:prstGeom>
        </p:spPr>
        <p:txBody>
          <a:bodyPr wrap="square">
            <a:spAutoFit/>
          </a:bodyPr>
          <a:lstStyle/>
          <a:p>
            <a:r>
              <a:rPr lang="en-US" sz="2700">
                <a:solidFill>
                  <a:schemeClr val="bg1"/>
                </a:solidFill>
                <a:latin typeface="+mj-lt"/>
              </a:rPr>
              <a:t>100,000 Students Served Annually</a:t>
            </a:r>
          </a:p>
        </p:txBody>
      </p:sp>
      <p:pic>
        <p:nvPicPr>
          <p:cNvPr id="14" name="Picture 13">
            <a:extLst>
              <a:ext uri="{FF2B5EF4-FFF2-40B4-BE49-F238E27FC236}">
                <a16:creationId xmlns:a16="http://schemas.microsoft.com/office/drawing/2014/main" id="{27F76E20-23ED-124D-ADDA-2E625F24FFD3}"/>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5900"/>
                    </a14:imgEffect>
                  </a14:imgLayer>
                </a14:imgProps>
              </a:ext>
            </a:extLst>
          </a:blip>
          <a:srcRect b="8071"/>
          <a:stretch/>
        </p:blipFill>
        <p:spPr>
          <a:xfrm>
            <a:off x="3116077" y="575883"/>
            <a:ext cx="4452623" cy="6295972"/>
          </a:xfrm>
          <a:prstGeom prst="rect">
            <a:avLst/>
          </a:prstGeom>
        </p:spPr>
      </p:pic>
      <p:sp>
        <p:nvSpPr>
          <p:cNvPr id="15" name="Rectangle 14">
            <a:extLst>
              <a:ext uri="{FF2B5EF4-FFF2-40B4-BE49-F238E27FC236}">
                <a16:creationId xmlns:a16="http://schemas.microsoft.com/office/drawing/2014/main" id="{AE4DB88E-44DD-374D-B2AC-DEB368C7412E}"/>
              </a:ext>
            </a:extLst>
          </p:cNvPr>
          <p:cNvSpPr/>
          <p:nvPr/>
        </p:nvSpPr>
        <p:spPr>
          <a:xfrm>
            <a:off x="7882792" y="4869436"/>
            <a:ext cx="4097229" cy="461665"/>
          </a:xfrm>
          <a:prstGeom prst="rect">
            <a:avLst/>
          </a:prstGeom>
        </p:spPr>
        <p:txBody>
          <a:bodyPr wrap="square">
            <a:spAutoFit/>
          </a:bodyPr>
          <a:lstStyle/>
          <a:p>
            <a:r>
              <a:rPr lang="en-US" sz="2400" b="1">
                <a:solidFill>
                  <a:schemeClr val="bg1"/>
                </a:solidFill>
                <a:latin typeface="+mj-lt"/>
              </a:rPr>
              <a:t>60%   </a:t>
            </a:r>
            <a:r>
              <a:rPr lang="en-US" sz="2400">
                <a:solidFill>
                  <a:schemeClr val="bg1"/>
                </a:solidFill>
                <a:latin typeface="+mj-lt"/>
              </a:rPr>
              <a:t>Housing Insecure</a:t>
            </a:r>
          </a:p>
        </p:txBody>
      </p:sp>
      <p:sp>
        <p:nvSpPr>
          <p:cNvPr id="16" name="Rectangle 15">
            <a:extLst>
              <a:ext uri="{FF2B5EF4-FFF2-40B4-BE49-F238E27FC236}">
                <a16:creationId xmlns:a16="http://schemas.microsoft.com/office/drawing/2014/main" id="{E259A599-DBEA-4F49-90E0-8A795C05B769}"/>
              </a:ext>
            </a:extLst>
          </p:cNvPr>
          <p:cNvSpPr/>
          <p:nvPr/>
        </p:nvSpPr>
        <p:spPr>
          <a:xfrm>
            <a:off x="7882792" y="5647517"/>
            <a:ext cx="4097229" cy="461665"/>
          </a:xfrm>
          <a:prstGeom prst="rect">
            <a:avLst/>
          </a:prstGeom>
        </p:spPr>
        <p:txBody>
          <a:bodyPr wrap="square">
            <a:spAutoFit/>
          </a:bodyPr>
          <a:lstStyle/>
          <a:p>
            <a:r>
              <a:rPr lang="en-US" sz="2400" b="1">
                <a:solidFill>
                  <a:schemeClr val="bg1"/>
                </a:solidFill>
                <a:latin typeface="+mj-lt"/>
              </a:rPr>
              <a:t>48%   </a:t>
            </a:r>
            <a:r>
              <a:rPr lang="en-US" sz="2400">
                <a:solidFill>
                  <a:schemeClr val="bg1"/>
                </a:solidFill>
                <a:latin typeface="+mj-lt"/>
              </a:rPr>
              <a:t>Food Insecure</a:t>
            </a:r>
          </a:p>
        </p:txBody>
      </p:sp>
      <p:pic>
        <p:nvPicPr>
          <p:cNvPr id="17" name="Picture 16">
            <a:extLst>
              <a:ext uri="{FF2B5EF4-FFF2-40B4-BE49-F238E27FC236}">
                <a16:creationId xmlns:a16="http://schemas.microsoft.com/office/drawing/2014/main" id="{B2A4C3D2-472D-4A4F-9AF8-667E40B1CE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31262" y="6329002"/>
            <a:ext cx="1462808" cy="494125"/>
          </a:xfrm>
          <a:prstGeom prst="rect">
            <a:avLst/>
          </a:prstGeom>
        </p:spPr>
      </p:pic>
    </p:spTree>
    <p:extLst>
      <p:ext uri="{BB962C8B-B14F-4D97-AF65-F5344CB8AC3E}">
        <p14:creationId xmlns:p14="http://schemas.microsoft.com/office/powerpoint/2010/main" val="23295626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B27820-1007-40D1-949B-8ABF96EEF6DE}"/>
              </a:ext>
            </a:extLst>
          </p:cNvPr>
          <p:cNvSpPr>
            <a:spLocks noGrp="1"/>
          </p:cNvSpPr>
          <p:nvPr>
            <p:ph sz="half" idx="1"/>
          </p:nvPr>
        </p:nvSpPr>
        <p:spPr>
          <a:xfrm>
            <a:off x="295275" y="1535113"/>
            <a:ext cx="4535805" cy="4572000"/>
          </a:xfrm>
        </p:spPr>
        <p:txBody>
          <a:bodyPr>
            <a:normAutofit/>
          </a:bodyPr>
          <a:lstStyle/>
          <a:p>
            <a:r>
              <a:rPr lang="en-US"/>
              <a:t>Type of digital credentials that people earn by demonstrating a skill</a:t>
            </a:r>
          </a:p>
          <a:p>
            <a:r>
              <a:rPr lang="en-US"/>
              <a:t>Consist of an image and metadata </a:t>
            </a:r>
          </a:p>
          <a:p>
            <a:r>
              <a:rPr lang="en-US" altLang="en-US"/>
              <a:t>Aligned with Open Badges 2.0 standards</a:t>
            </a:r>
          </a:p>
          <a:p>
            <a:r>
              <a:rPr lang="en-US" altLang="en-US"/>
              <a:t>Sharable on social media platforms</a:t>
            </a:r>
          </a:p>
        </p:txBody>
      </p:sp>
      <p:pic>
        <p:nvPicPr>
          <p:cNvPr id="6" name="Picture 6">
            <a:extLst>
              <a:ext uri="{FF2B5EF4-FFF2-40B4-BE49-F238E27FC236}">
                <a16:creationId xmlns:a16="http://schemas.microsoft.com/office/drawing/2014/main" id="{A2593528-DE0B-4DA4-A06C-5DBC44F1F944}"/>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6442"/>
          <a:stretch/>
        </p:blipFill>
        <p:spPr bwMode="auto">
          <a:xfrm>
            <a:off x="4811076" y="1036320"/>
            <a:ext cx="7380924" cy="4572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A341D12-DD21-44CE-B607-A22A1A249F15}"/>
              </a:ext>
            </a:extLst>
          </p:cNvPr>
          <p:cNvSpPr>
            <a:spLocks noGrp="1"/>
          </p:cNvSpPr>
          <p:nvPr>
            <p:ph type="title"/>
          </p:nvPr>
        </p:nvSpPr>
        <p:spPr>
          <a:xfrm>
            <a:off x="899886" y="269207"/>
            <a:ext cx="10996644" cy="1059691"/>
          </a:xfrm>
        </p:spPr>
        <p:txBody>
          <a:bodyPr/>
          <a:lstStyle/>
          <a:p>
            <a:r>
              <a:rPr lang="en-US"/>
              <a:t>What is a Digital Badge?</a:t>
            </a:r>
          </a:p>
        </p:txBody>
      </p:sp>
      <p:pic>
        <p:nvPicPr>
          <p:cNvPr id="5" name="Picture 4">
            <a:extLst>
              <a:ext uri="{FF2B5EF4-FFF2-40B4-BE49-F238E27FC236}">
                <a16:creationId xmlns:a16="http://schemas.microsoft.com/office/drawing/2014/main" id="{427A09E5-3A13-462A-8A20-D0AD69C2C0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8682" y="6208055"/>
            <a:ext cx="1462808" cy="494125"/>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B40D19-533E-314A-8484-ECD78B90FF28}"/>
              </a:ext>
            </a:extLst>
          </p:cNvPr>
          <p:cNvPicPr>
            <a:picLocks noChangeAspect="1"/>
          </p:cNvPicPr>
          <p:nvPr/>
        </p:nvPicPr>
        <p:blipFill>
          <a:blip r:embed="rId3"/>
          <a:srcRect/>
          <a:stretch/>
        </p:blipFill>
        <p:spPr>
          <a:xfrm>
            <a:off x="7315200" y="720841"/>
            <a:ext cx="4876800" cy="5437632"/>
          </a:xfrm>
          <a:prstGeom prst="rect">
            <a:avLst/>
          </a:prstGeom>
        </p:spPr>
      </p:pic>
      <p:sp>
        <p:nvSpPr>
          <p:cNvPr id="2" name="Title 1">
            <a:extLst>
              <a:ext uri="{FF2B5EF4-FFF2-40B4-BE49-F238E27FC236}">
                <a16:creationId xmlns:a16="http://schemas.microsoft.com/office/drawing/2014/main" id="{A8A0B7F7-6806-4A9F-A90A-01A0EB5E0AC3}"/>
              </a:ext>
            </a:extLst>
          </p:cNvPr>
          <p:cNvSpPr>
            <a:spLocks noGrp="1"/>
          </p:cNvSpPr>
          <p:nvPr>
            <p:ph type="title"/>
          </p:nvPr>
        </p:nvSpPr>
        <p:spPr>
          <a:xfrm>
            <a:off x="899886" y="269207"/>
            <a:ext cx="10996644" cy="1059691"/>
          </a:xfrm>
        </p:spPr>
        <p:txBody>
          <a:bodyPr/>
          <a:lstStyle/>
          <a:p>
            <a:r>
              <a:rPr lang="en-US"/>
              <a:t>Scaling Marketable Skills Attainment</a:t>
            </a:r>
          </a:p>
        </p:txBody>
      </p:sp>
      <p:sp>
        <p:nvSpPr>
          <p:cNvPr id="3" name="Content Placeholder 2">
            <a:extLst>
              <a:ext uri="{FF2B5EF4-FFF2-40B4-BE49-F238E27FC236}">
                <a16:creationId xmlns:a16="http://schemas.microsoft.com/office/drawing/2014/main" id="{512E36A4-5256-4959-B119-59F9567BB836}"/>
              </a:ext>
            </a:extLst>
          </p:cNvPr>
          <p:cNvSpPr>
            <a:spLocks noGrp="1"/>
          </p:cNvSpPr>
          <p:nvPr>
            <p:ph idx="1"/>
          </p:nvPr>
        </p:nvSpPr>
        <p:spPr>
          <a:xfrm>
            <a:off x="295275" y="1225550"/>
            <a:ext cx="7339965" cy="4406900"/>
          </a:xfrm>
        </p:spPr>
        <p:txBody>
          <a:bodyPr>
            <a:noAutofit/>
          </a:bodyPr>
          <a:lstStyle/>
          <a:p>
            <a:r>
              <a:rPr lang="en-US" altLang="en-US"/>
              <a:t>Mission</a:t>
            </a:r>
          </a:p>
          <a:p>
            <a:pPr lvl="1"/>
            <a:r>
              <a:rPr lang="en-US"/>
              <a:t>To empower students for success by awarding verified digital badges that articulate in-demand marketable skills to employers. Digital badges increase social mobility and position students for greater competitiveness in the job market.</a:t>
            </a:r>
          </a:p>
          <a:p>
            <a:r>
              <a:rPr lang="en-US"/>
              <a:t>Guiding Principles</a:t>
            </a:r>
          </a:p>
          <a:p>
            <a:pPr lvl="1"/>
            <a:r>
              <a:rPr lang="en-US" altLang="en-US"/>
              <a:t> Competency-Based</a:t>
            </a:r>
          </a:p>
          <a:p>
            <a:pPr lvl="1"/>
            <a:r>
              <a:rPr lang="en-US" altLang="en-US"/>
              <a:t> Marketable Skills</a:t>
            </a:r>
          </a:p>
          <a:p>
            <a:pPr lvl="1"/>
            <a:r>
              <a:rPr lang="en-US" altLang="en-US"/>
              <a:t> Credentialed faculty members and trainers</a:t>
            </a:r>
          </a:p>
        </p:txBody>
      </p:sp>
      <p:pic>
        <p:nvPicPr>
          <p:cNvPr id="5" name="Picture 4">
            <a:extLst>
              <a:ext uri="{FF2B5EF4-FFF2-40B4-BE49-F238E27FC236}">
                <a16:creationId xmlns:a16="http://schemas.microsoft.com/office/drawing/2014/main" id="{C6EFC106-B6E7-4DC6-BC92-9ED95335CE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8682" y="6208055"/>
            <a:ext cx="1462808" cy="49412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10" descr="https://lh4.googleusercontent.com/3esQ0Ime4B-cJ1CXkJ6AhLpKHznPXtJGAmscM2gH8HPL-ysKHaR5jlYUY1I5pJvs1LvqcQDWxdm-RqOsZCnEmwfPEODLZ8qh_dehB_pli987mj6TPBwp0OepcdLGwqSGCL68">
            <a:extLst>
              <a:ext uri="{FF2B5EF4-FFF2-40B4-BE49-F238E27FC236}">
                <a16:creationId xmlns:a16="http://schemas.microsoft.com/office/drawing/2014/main" id="{F94C6637-E113-4568-B544-678CC0F897D9}"/>
              </a:ext>
            </a:extLst>
          </p:cNvPr>
          <p:cNvSpPr>
            <a:spLocks noChangeAspect="1" noChangeArrowheads="1"/>
          </p:cNvSpPr>
          <p:nvPr/>
        </p:nvSpPr>
        <p:spPr bwMode="auto">
          <a:xfrm>
            <a:off x="5943600" y="3276600"/>
            <a:ext cx="4724400" cy="4724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 Placeholder 4">
            <a:extLst>
              <a:ext uri="{FF2B5EF4-FFF2-40B4-BE49-F238E27FC236}">
                <a16:creationId xmlns:a16="http://schemas.microsoft.com/office/drawing/2014/main" id="{6810FFBB-95DF-4FAE-838E-B70FE3BCEDD7}"/>
              </a:ext>
            </a:extLst>
          </p:cNvPr>
          <p:cNvSpPr>
            <a:spLocks noGrp="1"/>
          </p:cNvSpPr>
          <p:nvPr>
            <p:ph type="body" idx="1"/>
          </p:nvPr>
        </p:nvSpPr>
        <p:spPr>
          <a:xfrm>
            <a:off x="295275" y="923653"/>
            <a:ext cx="11601450" cy="554037"/>
          </a:xfrm>
        </p:spPr>
        <p:txBody>
          <a:bodyPr/>
          <a:lstStyle/>
          <a:p>
            <a:r>
              <a:rPr lang="en-US" altLang="en-US"/>
              <a:t>Integrate the Education Design Lab’s </a:t>
            </a:r>
            <a:r>
              <a:rPr lang="en-US" altLang="en-US">
                <a:hlinkClick r:id="rId3">
                  <a:extLst>
                    <a:ext uri="{A12FA001-AC4F-418D-AE19-62706E023703}">
                      <ahyp:hlinkClr xmlns:ahyp="http://schemas.microsoft.com/office/drawing/2018/hyperlinkcolor" xmlns="" val="tx"/>
                    </a:ext>
                  </a:extLst>
                </a:hlinkClick>
              </a:rPr>
              <a:t>21st Century Skills Framework</a:t>
            </a:r>
            <a:endParaRPr lang="en-US" altLang="en-US"/>
          </a:p>
        </p:txBody>
      </p:sp>
      <p:sp>
        <p:nvSpPr>
          <p:cNvPr id="2" name="Title 1">
            <a:extLst>
              <a:ext uri="{FF2B5EF4-FFF2-40B4-BE49-F238E27FC236}">
                <a16:creationId xmlns:a16="http://schemas.microsoft.com/office/drawing/2014/main" id="{CB5F94FD-410A-4B0F-9E41-4AE63C000B02}"/>
              </a:ext>
            </a:extLst>
          </p:cNvPr>
          <p:cNvSpPr>
            <a:spLocks noGrp="1"/>
          </p:cNvSpPr>
          <p:nvPr>
            <p:ph type="title"/>
          </p:nvPr>
        </p:nvSpPr>
        <p:spPr>
          <a:xfrm>
            <a:off x="899886" y="269207"/>
            <a:ext cx="10996644" cy="1059691"/>
          </a:xfrm>
        </p:spPr>
        <p:txBody>
          <a:bodyPr/>
          <a:lstStyle/>
          <a:p>
            <a:r>
              <a:rPr lang="en-US"/>
              <a:t>Alamo Colleges and Education Design Lab</a:t>
            </a:r>
          </a:p>
        </p:txBody>
      </p:sp>
      <p:pic>
        <p:nvPicPr>
          <p:cNvPr id="10" name="Content Placeholder 9">
            <a:extLst>
              <a:ext uri="{FF2B5EF4-FFF2-40B4-BE49-F238E27FC236}">
                <a16:creationId xmlns:a16="http://schemas.microsoft.com/office/drawing/2014/main" id="{EDF28831-C5D6-453E-9560-F8AB575456BE}"/>
              </a:ext>
            </a:extLst>
          </p:cNvPr>
          <p:cNvPicPr>
            <a:picLocks noGrp="1" noChangeAspect="1"/>
          </p:cNvPicPr>
          <p:nvPr>
            <p:ph sz="half" idx="2"/>
          </p:nvPr>
        </p:nvPicPr>
        <p:blipFill>
          <a:blip r:embed="rId4"/>
          <a:stretch>
            <a:fillRect/>
          </a:stretch>
        </p:blipFill>
        <p:spPr>
          <a:xfrm>
            <a:off x="951276" y="1691640"/>
            <a:ext cx="10289448" cy="4381818"/>
          </a:xfrm>
          <a:prstGeom prst="rect">
            <a:avLst/>
          </a:prstGeom>
        </p:spPr>
      </p:pic>
      <p:pic>
        <p:nvPicPr>
          <p:cNvPr id="6" name="Picture 5">
            <a:extLst>
              <a:ext uri="{FF2B5EF4-FFF2-40B4-BE49-F238E27FC236}">
                <a16:creationId xmlns:a16="http://schemas.microsoft.com/office/drawing/2014/main" id="{13A623ED-400C-449E-871E-FB2CFC077F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8682" y="6208055"/>
            <a:ext cx="1462808" cy="494125"/>
          </a:xfrm>
          <a:prstGeom prst="rect">
            <a:avLst/>
          </a:prstGeom>
        </p:spPr>
      </p:pic>
    </p:spTree>
    <p:extLst>
      <p:ext uri="{BB962C8B-B14F-4D97-AF65-F5344CB8AC3E}">
        <p14:creationId xmlns:p14="http://schemas.microsoft.com/office/powerpoint/2010/main" val="309546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228D422-7AC2-4A01-9ECF-788522AE8603}"/>
              </a:ext>
            </a:extLst>
          </p:cNvPr>
          <p:cNvSpPr>
            <a:spLocks noGrp="1"/>
          </p:cNvSpPr>
          <p:nvPr>
            <p:ph type="body" idx="1"/>
          </p:nvPr>
        </p:nvSpPr>
        <p:spPr>
          <a:xfrm>
            <a:off x="295468" y="1550537"/>
            <a:ext cx="5330631" cy="2576963"/>
          </a:xfrm>
        </p:spPr>
        <p:txBody>
          <a:bodyPr/>
          <a:lstStyle/>
          <a:p>
            <a:r>
              <a:rPr lang="en-US"/>
              <a:t>What question are you most looking forward to having answered in today’s webinar? </a:t>
            </a:r>
          </a:p>
        </p:txBody>
      </p:sp>
      <p:sp>
        <p:nvSpPr>
          <p:cNvPr id="8" name="Content Placeholder 7">
            <a:extLst>
              <a:ext uri="{FF2B5EF4-FFF2-40B4-BE49-F238E27FC236}">
                <a16:creationId xmlns:a16="http://schemas.microsoft.com/office/drawing/2014/main" id="{B413F9B7-80F2-45CC-B6FC-F7D9C64D7196}"/>
              </a:ext>
            </a:extLst>
          </p:cNvPr>
          <p:cNvSpPr>
            <a:spLocks noGrp="1"/>
          </p:cNvSpPr>
          <p:nvPr>
            <p:ph sz="quarter" idx="4"/>
          </p:nvPr>
        </p:nvSpPr>
        <p:spPr>
          <a:xfrm>
            <a:off x="6096000" y="1550537"/>
            <a:ext cx="5800531" cy="4520698"/>
          </a:xfrm>
        </p:spPr>
        <p:txBody>
          <a:bodyPr/>
          <a:lstStyle/>
          <a:p>
            <a:r>
              <a:rPr lang="en-US"/>
              <a:t>Why are soft skills important?</a:t>
            </a:r>
          </a:p>
          <a:p>
            <a:r>
              <a:rPr lang="en-US"/>
              <a:t>What tools are available to assess and develop soft skills?</a:t>
            </a:r>
          </a:p>
          <a:p>
            <a:r>
              <a:rPr lang="en-US"/>
              <a:t>How do organizations implement these tools?</a:t>
            </a:r>
          </a:p>
          <a:p>
            <a:r>
              <a:rPr lang="en-US"/>
              <a:t>Where can I learn more?</a:t>
            </a:r>
          </a:p>
          <a:p>
            <a:endParaRPr lang="en-US"/>
          </a:p>
        </p:txBody>
      </p:sp>
      <p:sp>
        <p:nvSpPr>
          <p:cNvPr id="4" name="Slide Number Placeholder 3">
            <a:extLst>
              <a:ext uri="{FF2B5EF4-FFF2-40B4-BE49-F238E27FC236}">
                <a16:creationId xmlns:a16="http://schemas.microsoft.com/office/drawing/2014/main" id="{609C9519-49E5-4E18-A70B-AA6DD5013FA1}"/>
              </a:ext>
            </a:extLst>
          </p:cNvPr>
          <p:cNvSpPr>
            <a:spLocks noGrp="1"/>
          </p:cNvSpPr>
          <p:nvPr>
            <p:ph type="sldNum" sz="quarter" idx="12"/>
          </p:nvPr>
        </p:nvSpPr>
        <p:spPr>
          <a:xfrm>
            <a:off x="11439858" y="6455118"/>
            <a:ext cx="496564" cy="365125"/>
          </a:xfrm>
        </p:spPr>
        <p:txBody>
          <a:bodyPr/>
          <a:lstStyle/>
          <a:p>
            <a:fld id="{F287C6A1-83D9-4443-9828-ED9E35FC50D4}" type="slidenum">
              <a:rPr lang="en-US" smtClean="0"/>
              <a:pPr/>
              <a:t>4</a:t>
            </a:fld>
            <a:endParaRPr lang="en-US"/>
          </a:p>
        </p:txBody>
      </p:sp>
      <p:sp>
        <p:nvSpPr>
          <p:cNvPr id="5" name="Title 4">
            <a:extLst>
              <a:ext uri="{FF2B5EF4-FFF2-40B4-BE49-F238E27FC236}">
                <a16:creationId xmlns:a16="http://schemas.microsoft.com/office/drawing/2014/main" id="{31070BBB-6B28-4D71-9C28-EAC612A1041E}"/>
              </a:ext>
            </a:extLst>
          </p:cNvPr>
          <p:cNvSpPr>
            <a:spLocks noGrp="1"/>
          </p:cNvSpPr>
          <p:nvPr>
            <p:ph type="title"/>
          </p:nvPr>
        </p:nvSpPr>
        <p:spPr>
          <a:xfrm>
            <a:off x="899886" y="269207"/>
            <a:ext cx="10996644" cy="1059691"/>
          </a:xfrm>
        </p:spPr>
        <p:txBody>
          <a:bodyPr/>
          <a:lstStyle/>
          <a:p>
            <a:r>
              <a:rPr lang="en-US"/>
              <a:t>Opening Poll 2</a:t>
            </a:r>
          </a:p>
        </p:txBody>
      </p:sp>
      <p:pic>
        <p:nvPicPr>
          <p:cNvPr id="7" name="Picture 6">
            <a:extLst>
              <a:ext uri="{FF2B5EF4-FFF2-40B4-BE49-F238E27FC236}">
                <a16:creationId xmlns:a16="http://schemas.microsoft.com/office/drawing/2014/main" id="{E05FA151-24AA-49DD-B915-C027C99676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8682" y="6208055"/>
            <a:ext cx="1462808" cy="494125"/>
          </a:xfrm>
          <a:prstGeom prst="rect">
            <a:avLst/>
          </a:prstGeom>
        </p:spPr>
      </p:pic>
    </p:spTree>
    <p:extLst>
      <p:ext uri="{BB962C8B-B14F-4D97-AF65-F5344CB8AC3E}">
        <p14:creationId xmlns:p14="http://schemas.microsoft.com/office/powerpoint/2010/main" val="21255758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477CCD-2995-A946-BE50-5F6129248ACC}"/>
              </a:ext>
            </a:extLst>
          </p:cNvPr>
          <p:cNvPicPr>
            <a:picLocks noChangeAspect="1"/>
          </p:cNvPicPr>
          <p:nvPr/>
        </p:nvPicPr>
        <p:blipFill>
          <a:blip r:embed="rId3"/>
          <a:srcRect/>
          <a:stretch/>
        </p:blipFill>
        <p:spPr>
          <a:xfrm>
            <a:off x="7765774" y="993189"/>
            <a:ext cx="4426226" cy="5186983"/>
          </a:xfrm>
          <a:prstGeom prst="rect">
            <a:avLst/>
          </a:prstGeom>
        </p:spPr>
      </p:pic>
      <p:sp>
        <p:nvSpPr>
          <p:cNvPr id="4" name="Text Placeholder 3">
            <a:extLst>
              <a:ext uri="{FF2B5EF4-FFF2-40B4-BE49-F238E27FC236}">
                <a16:creationId xmlns:a16="http://schemas.microsoft.com/office/drawing/2014/main" id="{96DFBA13-9A8F-40AB-B4B9-739F6F568C44}"/>
              </a:ext>
            </a:extLst>
          </p:cNvPr>
          <p:cNvSpPr>
            <a:spLocks noGrp="1"/>
          </p:cNvSpPr>
          <p:nvPr>
            <p:ph type="body" idx="1"/>
          </p:nvPr>
        </p:nvSpPr>
        <p:spPr>
          <a:xfrm>
            <a:off x="295468" y="1241854"/>
            <a:ext cx="7470305" cy="554034"/>
          </a:xfrm>
        </p:spPr>
        <p:txBody>
          <a:bodyPr/>
          <a:lstStyle/>
          <a:p>
            <a:r>
              <a:rPr lang="en-US"/>
              <a:t>Course+ Badge</a:t>
            </a:r>
          </a:p>
        </p:txBody>
      </p:sp>
      <p:sp>
        <p:nvSpPr>
          <p:cNvPr id="3" name="Content Placeholder 2">
            <a:extLst>
              <a:ext uri="{FF2B5EF4-FFF2-40B4-BE49-F238E27FC236}">
                <a16:creationId xmlns:a16="http://schemas.microsoft.com/office/drawing/2014/main" id="{5C2F7DC1-344E-4299-8202-611D3139227F}"/>
              </a:ext>
            </a:extLst>
          </p:cNvPr>
          <p:cNvSpPr>
            <a:spLocks noGrp="1"/>
          </p:cNvSpPr>
          <p:nvPr>
            <p:ph sz="half" idx="2"/>
          </p:nvPr>
        </p:nvSpPr>
        <p:spPr>
          <a:xfrm>
            <a:off x="295468" y="2054548"/>
            <a:ext cx="7470305" cy="3676378"/>
          </a:xfrm>
        </p:spPr>
        <p:txBody>
          <a:bodyPr>
            <a:noAutofit/>
          </a:bodyPr>
          <a:lstStyle/>
          <a:p>
            <a:r>
              <a:rPr lang="en-US" altLang="en-US"/>
              <a:t>10-week online professional development that trains faculty to integrate a marketable skills badge into a credit-bearing course</a:t>
            </a:r>
          </a:p>
          <a:p>
            <a:pPr lvl="1"/>
            <a:r>
              <a:rPr lang="en-US" altLang="en-US"/>
              <a:t>$1,000 stipend funded by the Participatory Budget Grant</a:t>
            </a:r>
          </a:p>
          <a:p>
            <a:pPr lvl="1"/>
            <a:r>
              <a:rPr lang="en-US" altLang="en-US"/>
              <a:t>Education Design Lab 21st Century Skills Micro-credentials</a:t>
            </a:r>
          </a:p>
          <a:p>
            <a:pPr lvl="1"/>
            <a:r>
              <a:rPr lang="en-US" altLang="en-US"/>
              <a:t>Completers receive a Badge Specialist Digital Credential</a:t>
            </a:r>
          </a:p>
          <a:p>
            <a:r>
              <a:rPr lang="en-US" altLang="en-US"/>
              <a:t>Faculty complete an application and are nominated by their Vice President for Academic Success</a:t>
            </a:r>
          </a:p>
          <a:p>
            <a:r>
              <a:rPr lang="en-US" altLang="en-US"/>
              <a:t>4 cohorts </a:t>
            </a:r>
          </a:p>
        </p:txBody>
      </p:sp>
      <p:sp>
        <p:nvSpPr>
          <p:cNvPr id="2" name="Title 1">
            <a:extLst>
              <a:ext uri="{FF2B5EF4-FFF2-40B4-BE49-F238E27FC236}">
                <a16:creationId xmlns:a16="http://schemas.microsoft.com/office/drawing/2014/main" id="{A258A6B7-2A24-428A-BDF0-5F2EB77E1516}"/>
              </a:ext>
            </a:extLst>
          </p:cNvPr>
          <p:cNvSpPr>
            <a:spLocks noGrp="1"/>
          </p:cNvSpPr>
          <p:nvPr>
            <p:ph type="title"/>
          </p:nvPr>
        </p:nvSpPr>
        <p:spPr>
          <a:xfrm>
            <a:off x="899886" y="269207"/>
            <a:ext cx="10996644" cy="1059691"/>
          </a:xfrm>
        </p:spPr>
        <p:txBody>
          <a:bodyPr>
            <a:normAutofit/>
          </a:bodyPr>
          <a:lstStyle/>
          <a:p>
            <a:r>
              <a:rPr lang="en-US"/>
              <a:t>Surfacing Marketable Skills in the Curriculum</a:t>
            </a:r>
          </a:p>
        </p:txBody>
      </p:sp>
      <p:pic>
        <p:nvPicPr>
          <p:cNvPr id="7" name="Picture 6">
            <a:extLst>
              <a:ext uri="{FF2B5EF4-FFF2-40B4-BE49-F238E27FC236}">
                <a16:creationId xmlns:a16="http://schemas.microsoft.com/office/drawing/2014/main" id="{0A608102-D35E-4E62-B973-6524371AD4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4671" y="6241025"/>
            <a:ext cx="1365203" cy="461155"/>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C349C3-2A7A-0443-BFA7-1F9879C01916}"/>
              </a:ext>
            </a:extLst>
          </p:cNvPr>
          <p:cNvPicPr>
            <a:picLocks noChangeAspect="1"/>
          </p:cNvPicPr>
          <p:nvPr/>
        </p:nvPicPr>
        <p:blipFill>
          <a:blip r:embed="rId3"/>
          <a:srcRect/>
          <a:stretch/>
        </p:blipFill>
        <p:spPr>
          <a:xfrm>
            <a:off x="7438767" y="854976"/>
            <a:ext cx="4749989" cy="5296238"/>
          </a:xfrm>
          <a:prstGeom prst="rect">
            <a:avLst/>
          </a:prstGeom>
        </p:spPr>
      </p:pic>
      <p:pic>
        <p:nvPicPr>
          <p:cNvPr id="3" name="Picture 2">
            <a:extLst>
              <a:ext uri="{FF2B5EF4-FFF2-40B4-BE49-F238E27FC236}">
                <a16:creationId xmlns:a16="http://schemas.microsoft.com/office/drawing/2014/main" id="{124A9220-E31C-8B48-A5EF-0B703B7DBDD6}"/>
              </a:ext>
            </a:extLst>
          </p:cNvPr>
          <p:cNvPicPr>
            <a:picLocks noChangeAspect="1"/>
          </p:cNvPicPr>
          <p:nvPr/>
        </p:nvPicPr>
        <p:blipFill>
          <a:blip r:embed="rId4"/>
          <a:stretch>
            <a:fillRect/>
          </a:stretch>
        </p:blipFill>
        <p:spPr>
          <a:xfrm>
            <a:off x="6096000" y="1447800"/>
            <a:ext cx="1676400" cy="1676400"/>
          </a:xfrm>
          <a:prstGeom prst="rect">
            <a:avLst/>
          </a:prstGeom>
        </p:spPr>
      </p:pic>
      <p:pic>
        <p:nvPicPr>
          <p:cNvPr id="6" name="Picture 5">
            <a:extLst>
              <a:ext uri="{FF2B5EF4-FFF2-40B4-BE49-F238E27FC236}">
                <a16:creationId xmlns:a16="http://schemas.microsoft.com/office/drawing/2014/main" id="{FC9135B9-B717-E24B-AB17-C001ECBC4526}"/>
              </a:ext>
            </a:extLst>
          </p:cNvPr>
          <p:cNvPicPr>
            <a:picLocks noChangeAspect="1"/>
          </p:cNvPicPr>
          <p:nvPr/>
        </p:nvPicPr>
        <p:blipFill>
          <a:blip r:embed="rId5"/>
          <a:srcRect/>
          <a:stretch/>
        </p:blipFill>
        <p:spPr>
          <a:xfrm>
            <a:off x="6099048" y="3657600"/>
            <a:ext cx="1673352" cy="1673352"/>
          </a:xfrm>
          <a:prstGeom prst="rect">
            <a:avLst/>
          </a:prstGeom>
        </p:spPr>
      </p:pic>
      <p:sp>
        <p:nvSpPr>
          <p:cNvPr id="2" name="Title 1">
            <a:extLst>
              <a:ext uri="{FF2B5EF4-FFF2-40B4-BE49-F238E27FC236}">
                <a16:creationId xmlns:a16="http://schemas.microsoft.com/office/drawing/2014/main" id="{586CC11D-F308-495E-ADD4-4DE5090142E2}"/>
              </a:ext>
            </a:extLst>
          </p:cNvPr>
          <p:cNvSpPr>
            <a:spLocks noGrp="1"/>
          </p:cNvSpPr>
          <p:nvPr>
            <p:ph type="title"/>
          </p:nvPr>
        </p:nvSpPr>
        <p:spPr>
          <a:xfrm>
            <a:off x="899886" y="269207"/>
            <a:ext cx="10996644" cy="1059691"/>
          </a:xfrm>
        </p:spPr>
        <p:txBody>
          <a:bodyPr/>
          <a:lstStyle/>
          <a:p>
            <a:r>
              <a:rPr lang="en-US"/>
              <a:t>Preparing Faculty: Badge Credentials</a:t>
            </a:r>
          </a:p>
        </p:txBody>
      </p:sp>
      <p:sp>
        <p:nvSpPr>
          <p:cNvPr id="5" name="Content Placeholder 4">
            <a:extLst>
              <a:ext uri="{FF2B5EF4-FFF2-40B4-BE49-F238E27FC236}">
                <a16:creationId xmlns:a16="http://schemas.microsoft.com/office/drawing/2014/main" id="{FE832B50-670F-419F-9861-ABB5B29B472B}"/>
              </a:ext>
            </a:extLst>
          </p:cNvPr>
          <p:cNvSpPr>
            <a:spLocks noGrp="1"/>
          </p:cNvSpPr>
          <p:nvPr>
            <p:ph idx="1"/>
          </p:nvPr>
        </p:nvSpPr>
        <p:spPr>
          <a:xfrm>
            <a:off x="295275" y="1519238"/>
            <a:ext cx="5556885" cy="4406900"/>
          </a:xfrm>
        </p:spPr>
        <p:txBody>
          <a:bodyPr/>
          <a:lstStyle/>
          <a:p>
            <a:r>
              <a:rPr lang="en-US" b="1">
                <a:solidFill>
                  <a:schemeClr val="tx2"/>
                </a:solidFill>
              </a:rPr>
              <a:t>Badge Coach</a:t>
            </a:r>
            <a:r>
              <a:rPr lang="en-US"/>
              <a:t> - to prepare faculty to facilitate a badge course and/or a badge integrated in an academic course</a:t>
            </a:r>
          </a:p>
          <a:p>
            <a:endParaRPr lang="en-US"/>
          </a:p>
          <a:p>
            <a:r>
              <a:rPr lang="en-US" altLang="en-US" b="1">
                <a:solidFill>
                  <a:schemeClr val="tx2"/>
                </a:solidFill>
              </a:rPr>
              <a:t>Badge Specialist </a:t>
            </a:r>
            <a:r>
              <a:rPr lang="en-US" altLang="en-US"/>
              <a:t>- t</a:t>
            </a:r>
            <a:r>
              <a:rPr lang="en-US"/>
              <a:t>o train a faculty member to integrate a marketable skills badge into an academic course</a:t>
            </a:r>
            <a:endParaRPr lang="en-US" altLang="en-US"/>
          </a:p>
        </p:txBody>
      </p:sp>
      <p:pic>
        <p:nvPicPr>
          <p:cNvPr id="7" name="Picture 6">
            <a:extLst>
              <a:ext uri="{FF2B5EF4-FFF2-40B4-BE49-F238E27FC236}">
                <a16:creationId xmlns:a16="http://schemas.microsoft.com/office/drawing/2014/main" id="{09914F7D-AB1B-4A11-A2A9-F5A1342022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8682" y="6208055"/>
            <a:ext cx="1462808" cy="494125"/>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FF14555-F786-404C-90E5-03AFFE258168}"/>
              </a:ext>
            </a:extLst>
          </p:cNvPr>
          <p:cNvSpPr>
            <a:spLocks noGrp="1"/>
          </p:cNvSpPr>
          <p:nvPr>
            <p:ph type="body" idx="1"/>
          </p:nvPr>
        </p:nvSpPr>
        <p:spPr/>
        <p:txBody>
          <a:bodyPr/>
          <a:lstStyle/>
          <a:p>
            <a:r>
              <a:rPr lang="en-US" altLang="en-US"/>
              <a:t>Most In-Demand Skills for High Demand, High Wage Occupations</a:t>
            </a:r>
          </a:p>
        </p:txBody>
      </p:sp>
      <p:sp>
        <p:nvSpPr>
          <p:cNvPr id="5" name="Content Placeholder 4">
            <a:extLst>
              <a:ext uri="{FF2B5EF4-FFF2-40B4-BE49-F238E27FC236}">
                <a16:creationId xmlns:a16="http://schemas.microsoft.com/office/drawing/2014/main" id="{1AA50D93-178D-40C3-A134-BC0EEDAACED0}"/>
              </a:ext>
            </a:extLst>
          </p:cNvPr>
          <p:cNvSpPr>
            <a:spLocks noGrp="1"/>
          </p:cNvSpPr>
          <p:nvPr>
            <p:ph sz="half" idx="2"/>
          </p:nvPr>
        </p:nvSpPr>
        <p:spPr>
          <a:xfrm>
            <a:off x="487679" y="2545079"/>
            <a:ext cx="5294189" cy="3526155"/>
          </a:xfrm>
        </p:spPr>
        <p:txBody>
          <a:bodyPr>
            <a:normAutofit/>
          </a:bodyPr>
          <a:lstStyle/>
          <a:p>
            <a:r>
              <a:rPr lang="en-US" altLang="en-US"/>
              <a:t>Free Pilot </a:t>
            </a:r>
          </a:p>
          <a:p>
            <a:r>
              <a:rPr lang="en-US" altLang="en-US"/>
              <a:t>Marketable Skills Direct to Community </a:t>
            </a:r>
          </a:p>
          <a:p>
            <a:r>
              <a:rPr lang="en-US" altLang="en-US"/>
              <a:t>Badge Coach Facilitated </a:t>
            </a:r>
          </a:p>
          <a:p>
            <a:r>
              <a:rPr lang="en-US" altLang="en-US"/>
              <a:t>Marketable Skills Digital Badge</a:t>
            </a:r>
          </a:p>
        </p:txBody>
      </p:sp>
      <p:sp>
        <p:nvSpPr>
          <p:cNvPr id="3" name="Title 2">
            <a:extLst>
              <a:ext uri="{FF2B5EF4-FFF2-40B4-BE49-F238E27FC236}">
                <a16:creationId xmlns:a16="http://schemas.microsoft.com/office/drawing/2014/main" id="{1CBEC48E-7866-4BD7-91FD-7B684892AAA6}"/>
              </a:ext>
            </a:extLst>
          </p:cNvPr>
          <p:cNvSpPr>
            <a:spLocks noGrp="1"/>
          </p:cNvSpPr>
          <p:nvPr>
            <p:ph type="title"/>
          </p:nvPr>
        </p:nvSpPr>
        <p:spPr/>
        <p:txBody>
          <a:bodyPr>
            <a:normAutofit/>
          </a:bodyPr>
          <a:lstStyle/>
          <a:p>
            <a:r>
              <a:rPr lang="en-US"/>
              <a:t>Expanding Offerings: Stand Alone Marketable Skills</a:t>
            </a:r>
          </a:p>
        </p:txBody>
      </p:sp>
      <p:pic>
        <p:nvPicPr>
          <p:cNvPr id="10" name="Content Placeholder 9">
            <a:extLst>
              <a:ext uri="{FF2B5EF4-FFF2-40B4-BE49-F238E27FC236}">
                <a16:creationId xmlns:a16="http://schemas.microsoft.com/office/drawing/2014/main" id="{C895F2FB-CE09-415F-AF1D-21269CB0BF76}"/>
              </a:ext>
            </a:extLst>
          </p:cNvPr>
          <p:cNvPicPr>
            <a:picLocks noGrp="1" noChangeAspect="1"/>
          </p:cNvPicPr>
          <p:nvPr>
            <p:ph sz="quarter" idx="4"/>
          </p:nvPr>
        </p:nvPicPr>
        <p:blipFill>
          <a:blip r:embed="rId3"/>
          <a:stretch>
            <a:fillRect/>
          </a:stretch>
        </p:blipFill>
        <p:spPr>
          <a:xfrm>
            <a:off x="6096000" y="1551172"/>
            <a:ext cx="5716830" cy="4520063"/>
          </a:xfrm>
          <a:prstGeom prst="rect">
            <a:avLst/>
          </a:prstGeom>
        </p:spPr>
      </p:pic>
      <p:pic>
        <p:nvPicPr>
          <p:cNvPr id="6" name="Picture 5">
            <a:extLst>
              <a:ext uri="{FF2B5EF4-FFF2-40B4-BE49-F238E27FC236}">
                <a16:creationId xmlns:a16="http://schemas.microsoft.com/office/drawing/2014/main" id="{CEFEFA38-93D7-43A7-967B-398BD64500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8682" y="6208055"/>
            <a:ext cx="1462808" cy="494125"/>
          </a:xfrm>
          <a:prstGeom prst="rect">
            <a:avLst/>
          </a:prstGeom>
        </p:spPr>
      </p:pic>
    </p:spTree>
    <p:extLst>
      <p:ext uri="{BB962C8B-B14F-4D97-AF65-F5344CB8AC3E}">
        <p14:creationId xmlns:p14="http://schemas.microsoft.com/office/powerpoint/2010/main" val="5226106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25923F0-0E43-4A87-9BC5-4D030E0CF0E8}"/>
              </a:ext>
            </a:extLst>
          </p:cNvPr>
          <p:cNvSpPr>
            <a:spLocks noGrp="1"/>
          </p:cNvSpPr>
          <p:nvPr>
            <p:ph type="body" idx="1"/>
          </p:nvPr>
        </p:nvSpPr>
        <p:spPr>
          <a:xfrm>
            <a:off x="295469" y="1328898"/>
            <a:ext cx="3986971" cy="1878462"/>
          </a:xfrm>
        </p:spPr>
        <p:txBody>
          <a:bodyPr/>
          <a:lstStyle/>
          <a:p>
            <a:r>
              <a:rPr lang="en-US" altLang="en-US"/>
              <a:t>What does an employer see when a student links to a badge on </a:t>
            </a:r>
            <a:r>
              <a:rPr lang="en-US"/>
              <a:t>Alamo.badgr.com? </a:t>
            </a:r>
          </a:p>
        </p:txBody>
      </p:sp>
      <p:sp>
        <p:nvSpPr>
          <p:cNvPr id="6" name="Content Placeholder 5">
            <a:extLst>
              <a:ext uri="{FF2B5EF4-FFF2-40B4-BE49-F238E27FC236}">
                <a16:creationId xmlns:a16="http://schemas.microsoft.com/office/drawing/2014/main" id="{D7DDC84C-DAB4-4D8B-979F-4B64E77B3CF3}"/>
              </a:ext>
            </a:extLst>
          </p:cNvPr>
          <p:cNvSpPr>
            <a:spLocks noGrp="1"/>
          </p:cNvSpPr>
          <p:nvPr>
            <p:ph sz="half" idx="2"/>
          </p:nvPr>
        </p:nvSpPr>
        <p:spPr>
          <a:xfrm>
            <a:off x="502920" y="3428999"/>
            <a:ext cx="3779520" cy="2642235"/>
          </a:xfrm>
        </p:spPr>
        <p:txBody>
          <a:bodyPr>
            <a:normAutofit/>
          </a:bodyPr>
          <a:lstStyle/>
          <a:p>
            <a:r>
              <a:rPr lang="en-US" altLang="en-US"/>
              <a:t>Badge Name</a:t>
            </a:r>
          </a:p>
          <a:p>
            <a:r>
              <a:rPr lang="en-US" altLang="en-US"/>
              <a:t>Competency Description</a:t>
            </a:r>
          </a:p>
          <a:p>
            <a:r>
              <a:rPr lang="en-US" altLang="en-US"/>
              <a:t>Sub-competencies Demonstrated</a:t>
            </a:r>
          </a:p>
          <a:p>
            <a:r>
              <a:rPr lang="en-US" altLang="en-US"/>
              <a:t>EMSI and related skills</a:t>
            </a:r>
            <a:endParaRPr lang="en-US"/>
          </a:p>
        </p:txBody>
      </p:sp>
      <p:sp>
        <p:nvSpPr>
          <p:cNvPr id="2" name="Title 1">
            <a:extLst>
              <a:ext uri="{FF2B5EF4-FFF2-40B4-BE49-F238E27FC236}">
                <a16:creationId xmlns:a16="http://schemas.microsoft.com/office/drawing/2014/main" id="{4BA801D2-FACE-488F-B926-5B8904D5D6F8}"/>
              </a:ext>
            </a:extLst>
          </p:cNvPr>
          <p:cNvSpPr>
            <a:spLocks noGrp="1"/>
          </p:cNvSpPr>
          <p:nvPr>
            <p:ph type="title"/>
          </p:nvPr>
        </p:nvSpPr>
        <p:spPr/>
        <p:txBody>
          <a:bodyPr/>
          <a:lstStyle/>
          <a:p>
            <a:r>
              <a:rPr lang="en-US"/>
              <a:t>Providing Evidence for Employers</a:t>
            </a:r>
          </a:p>
        </p:txBody>
      </p:sp>
      <p:pic>
        <p:nvPicPr>
          <p:cNvPr id="10" name="Content Placeholder 9">
            <a:extLst>
              <a:ext uri="{FF2B5EF4-FFF2-40B4-BE49-F238E27FC236}">
                <a16:creationId xmlns:a16="http://schemas.microsoft.com/office/drawing/2014/main" id="{93E933E9-B074-40CC-8CD0-4F3176891E97}"/>
              </a:ext>
            </a:extLst>
          </p:cNvPr>
          <p:cNvPicPr>
            <a:picLocks noGrp="1" noChangeAspect="1"/>
          </p:cNvPicPr>
          <p:nvPr>
            <p:ph sz="quarter" idx="4"/>
          </p:nvPr>
        </p:nvPicPr>
        <p:blipFill>
          <a:blip r:embed="rId3"/>
          <a:stretch>
            <a:fillRect/>
          </a:stretch>
        </p:blipFill>
        <p:spPr>
          <a:xfrm>
            <a:off x="4638887" y="1328898"/>
            <a:ext cx="6836834" cy="5038913"/>
          </a:xfrm>
          <a:prstGeom prst="rect">
            <a:avLst/>
          </a:prstGeom>
        </p:spPr>
      </p:pic>
    </p:spTree>
    <p:extLst>
      <p:ext uri="{BB962C8B-B14F-4D97-AF65-F5344CB8AC3E}">
        <p14:creationId xmlns:p14="http://schemas.microsoft.com/office/powerpoint/2010/main" val="7172289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2116C59-EBA9-4B5A-A6F0-04CA4BADB094}"/>
              </a:ext>
            </a:extLst>
          </p:cNvPr>
          <p:cNvPicPr>
            <a:picLocks noChangeAspect="1"/>
          </p:cNvPicPr>
          <p:nvPr/>
        </p:nvPicPr>
        <p:blipFill rotWithShape="1">
          <a:blip r:embed="rId3"/>
          <a:srcRect l="-1" r="7305"/>
          <a:stretch/>
        </p:blipFill>
        <p:spPr>
          <a:xfrm>
            <a:off x="5334000" y="708660"/>
            <a:ext cx="6858000" cy="5440680"/>
          </a:xfrm>
          <a:prstGeom prst="rect">
            <a:avLst/>
          </a:prstGeom>
        </p:spPr>
      </p:pic>
      <p:sp>
        <p:nvSpPr>
          <p:cNvPr id="2" name="Title 1">
            <a:extLst>
              <a:ext uri="{FF2B5EF4-FFF2-40B4-BE49-F238E27FC236}">
                <a16:creationId xmlns:a16="http://schemas.microsoft.com/office/drawing/2014/main" id="{0225423A-3A22-4105-B892-E521939BA408}"/>
              </a:ext>
            </a:extLst>
          </p:cNvPr>
          <p:cNvSpPr>
            <a:spLocks noGrp="1"/>
          </p:cNvSpPr>
          <p:nvPr>
            <p:ph type="title"/>
          </p:nvPr>
        </p:nvSpPr>
        <p:spPr>
          <a:xfrm>
            <a:off x="899886" y="269207"/>
            <a:ext cx="10996644" cy="1059691"/>
          </a:xfrm>
        </p:spPr>
        <p:txBody>
          <a:bodyPr/>
          <a:lstStyle/>
          <a:p>
            <a:r>
              <a:rPr lang="en-US"/>
              <a:t>Tracking Outcomes</a:t>
            </a:r>
          </a:p>
        </p:txBody>
      </p:sp>
      <p:sp>
        <p:nvSpPr>
          <p:cNvPr id="3" name="Content Placeholder 2">
            <a:extLst>
              <a:ext uri="{FF2B5EF4-FFF2-40B4-BE49-F238E27FC236}">
                <a16:creationId xmlns:a16="http://schemas.microsoft.com/office/drawing/2014/main" id="{6500B129-BABF-4D48-937B-D7FEA795AE1F}"/>
              </a:ext>
            </a:extLst>
          </p:cNvPr>
          <p:cNvSpPr>
            <a:spLocks noGrp="1"/>
          </p:cNvSpPr>
          <p:nvPr>
            <p:ph idx="1"/>
          </p:nvPr>
        </p:nvSpPr>
        <p:spPr>
          <a:xfrm>
            <a:off x="295275" y="1036320"/>
            <a:ext cx="11601450" cy="5113020"/>
          </a:xfrm>
        </p:spPr>
        <p:txBody>
          <a:bodyPr>
            <a:normAutofit fontScale="92500" lnSpcReduction="20000"/>
          </a:bodyPr>
          <a:lstStyle/>
          <a:p>
            <a:r>
              <a:rPr lang="en-US" altLang="en-US"/>
              <a:t>88 marketable skills badges awarded in Fall 2020</a:t>
            </a:r>
          </a:p>
          <a:p>
            <a:pPr lvl="1"/>
            <a:r>
              <a:rPr lang="en-US" altLang="en-US"/>
              <a:t>Critical Thinking (NVC, PAC, SPC)</a:t>
            </a:r>
          </a:p>
          <a:p>
            <a:pPr lvl="1"/>
            <a:r>
              <a:rPr lang="en-US" altLang="en-US"/>
              <a:t>Intercultural Fluency (NVC)</a:t>
            </a:r>
          </a:p>
          <a:p>
            <a:pPr lvl="1"/>
            <a:r>
              <a:rPr lang="en-US" altLang="en-US"/>
              <a:t>Oral Communication (SAC)</a:t>
            </a:r>
          </a:p>
          <a:p>
            <a:r>
              <a:rPr lang="en-US" altLang="en-US"/>
              <a:t>167 marketable skills badges awarded in Spring 2021</a:t>
            </a:r>
          </a:p>
          <a:p>
            <a:pPr lvl="1"/>
            <a:r>
              <a:rPr lang="en-US" altLang="en-US"/>
              <a:t>Empathy (NVC, SAC)</a:t>
            </a:r>
          </a:p>
          <a:p>
            <a:pPr lvl="1"/>
            <a:r>
              <a:rPr lang="en-US" altLang="en-US"/>
              <a:t>Critical Thinking (NVC, PAC)</a:t>
            </a:r>
          </a:p>
          <a:p>
            <a:pPr lvl="1"/>
            <a:r>
              <a:rPr lang="en-US" altLang="en-US"/>
              <a:t>Creative Problem-Solving (PAC)</a:t>
            </a:r>
          </a:p>
          <a:p>
            <a:pPr lvl="1"/>
            <a:r>
              <a:rPr lang="en-US" altLang="en-US"/>
              <a:t>Oral Communication (SPC, SAC)</a:t>
            </a:r>
          </a:p>
          <a:p>
            <a:pPr lvl="1"/>
            <a:r>
              <a:rPr lang="en-US" altLang="en-US"/>
              <a:t>Collaboration (SPC)</a:t>
            </a:r>
          </a:p>
          <a:p>
            <a:pPr lvl="1"/>
            <a:r>
              <a:rPr lang="en-US" altLang="en-US"/>
              <a:t>Resilience/Initiative (NVC)</a:t>
            </a:r>
          </a:p>
          <a:p>
            <a:r>
              <a:rPr lang="en-US" altLang="en-US"/>
              <a:t>54 Faculty Badge Specialists (2020-21)</a:t>
            </a:r>
          </a:p>
          <a:p>
            <a:r>
              <a:rPr lang="en-US" altLang="en-US"/>
              <a:t>32 Badge Coaches (2020-21) </a:t>
            </a:r>
          </a:p>
        </p:txBody>
      </p:sp>
      <p:pic>
        <p:nvPicPr>
          <p:cNvPr id="5" name="Picture 4">
            <a:extLst>
              <a:ext uri="{FF2B5EF4-FFF2-40B4-BE49-F238E27FC236}">
                <a16:creationId xmlns:a16="http://schemas.microsoft.com/office/drawing/2014/main" id="{45201FD3-0E04-44F0-8009-ACAB236537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4671" y="6247394"/>
            <a:ext cx="1346349" cy="454786"/>
          </a:xfrm>
          <a:prstGeom prst="rect">
            <a:avLst/>
          </a:prstGeom>
        </p:spPr>
      </p:pic>
    </p:spTree>
    <p:extLst>
      <p:ext uri="{BB962C8B-B14F-4D97-AF65-F5344CB8AC3E}">
        <p14:creationId xmlns:p14="http://schemas.microsoft.com/office/powerpoint/2010/main" val="1666312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a:extLst>
              <a:ext uri="{FF2B5EF4-FFF2-40B4-BE49-F238E27FC236}">
                <a16:creationId xmlns:a16="http://schemas.microsoft.com/office/drawing/2014/main" id="{B4804823-8241-4563-ABA3-442475F905F5}"/>
              </a:ext>
            </a:extLst>
          </p:cNvPr>
          <p:cNvSpPr>
            <a:spLocks noChangeArrowheads="1"/>
          </p:cNvSpPr>
          <p:nvPr/>
        </p:nvSpPr>
        <p:spPr bwMode="auto">
          <a:xfrm>
            <a:off x="1219200" y="2895600"/>
            <a:ext cx="3116262" cy="685800"/>
          </a:xfrm>
          <a:prstGeom prst="rect">
            <a:avLst/>
          </a:prstGeom>
          <a:noFill/>
          <a:ln>
            <a:noFill/>
          </a:ln>
          <a:effectLst/>
        </p:spPr>
        <p:txBody>
          <a:bodyPr lIns="0" tIns="0" rIns="0" bIns="0"/>
          <a:lstStyle>
            <a:lvl1pPr marL="342900" indent="-342900" algn="ctr">
              <a:spcBef>
                <a:spcPct val="20000"/>
              </a:spcBef>
              <a:defRPr sz="3200">
                <a:solidFill>
                  <a:schemeClr val="tx1"/>
                </a:solidFill>
                <a:latin typeface="Arial" charset="0"/>
                <a:ea typeface="ＭＳ Ｐゴシック" charset="-128"/>
              </a:defRPr>
            </a:lvl1pPr>
            <a:lvl2pPr marL="742950" indent="-285750" algn="ctr">
              <a:spcBef>
                <a:spcPct val="20000"/>
              </a:spcBef>
              <a:defRPr sz="2800">
                <a:solidFill>
                  <a:schemeClr val="tx1"/>
                </a:solidFill>
                <a:latin typeface="Arial" charset="0"/>
                <a:ea typeface="ＭＳ Ｐゴシック" charset="-128"/>
              </a:defRPr>
            </a:lvl2pPr>
            <a:lvl3pPr marL="1143000" indent="-228600" algn="ctr">
              <a:spcBef>
                <a:spcPct val="20000"/>
              </a:spcBef>
              <a:defRPr sz="2400">
                <a:solidFill>
                  <a:schemeClr val="tx1"/>
                </a:solidFill>
                <a:latin typeface="Arial" charset="0"/>
                <a:ea typeface="ＭＳ Ｐゴシック" charset="-128"/>
              </a:defRPr>
            </a:lvl3pPr>
            <a:lvl4pPr marL="1600200" indent="-228600" algn="ctr">
              <a:spcBef>
                <a:spcPct val="20000"/>
              </a:spcBef>
              <a:defRPr sz="2000">
                <a:solidFill>
                  <a:schemeClr val="tx1"/>
                </a:solidFill>
                <a:latin typeface="Arial" charset="0"/>
                <a:ea typeface="ＭＳ Ｐゴシック" charset="-128"/>
              </a:defRPr>
            </a:lvl4pPr>
            <a:lvl5pPr marL="2057400" indent="-228600" algn="ctr">
              <a:spcBef>
                <a:spcPct val="20000"/>
              </a:spcBef>
              <a:defRPr sz="2000">
                <a:solidFill>
                  <a:schemeClr val="tx1"/>
                </a:solidFill>
                <a:latin typeface="Arial" charset="0"/>
                <a:ea typeface="ＭＳ Ｐゴシック" charset="-128"/>
              </a:defRPr>
            </a:lvl5pPr>
            <a:lvl6pPr marL="2514600" indent="-228600" algn="ctr" fontAlgn="base">
              <a:spcBef>
                <a:spcPct val="20000"/>
              </a:spcBef>
              <a:spcAft>
                <a:spcPct val="0"/>
              </a:spcAft>
              <a:defRPr sz="2000">
                <a:solidFill>
                  <a:schemeClr val="tx1"/>
                </a:solidFill>
                <a:latin typeface="Arial" charset="0"/>
                <a:ea typeface="ＭＳ Ｐゴシック" charset="-128"/>
              </a:defRPr>
            </a:lvl6pPr>
            <a:lvl7pPr marL="2971800" indent="-228600" algn="ctr" fontAlgn="base">
              <a:spcBef>
                <a:spcPct val="20000"/>
              </a:spcBef>
              <a:spcAft>
                <a:spcPct val="0"/>
              </a:spcAft>
              <a:defRPr sz="2000">
                <a:solidFill>
                  <a:schemeClr val="tx1"/>
                </a:solidFill>
                <a:latin typeface="Arial" charset="0"/>
                <a:ea typeface="ＭＳ Ｐゴシック" charset="-128"/>
              </a:defRPr>
            </a:lvl7pPr>
            <a:lvl8pPr marL="3429000" indent="-228600" algn="ctr" fontAlgn="base">
              <a:spcBef>
                <a:spcPct val="20000"/>
              </a:spcBef>
              <a:spcAft>
                <a:spcPct val="0"/>
              </a:spcAft>
              <a:defRPr sz="2000">
                <a:solidFill>
                  <a:schemeClr val="tx1"/>
                </a:solidFill>
                <a:latin typeface="Arial" charset="0"/>
                <a:ea typeface="ＭＳ Ｐゴシック" charset="-128"/>
              </a:defRPr>
            </a:lvl8pPr>
            <a:lvl9pPr marL="3886200" indent="-228600" algn="ctr" fontAlgn="base">
              <a:spcBef>
                <a:spcPct val="20000"/>
              </a:spcBef>
              <a:spcAft>
                <a:spcPct val="0"/>
              </a:spcAft>
              <a:defRPr sz="2000">
                <a:solidFill>
                  <a:schemeClr val="tx1"/>
                </a:solidFill>
                <a:latin typeface="Arial" charset="0"/>
                <a:ea typeface="ＭＳ Ｐゴシック" charset="-128"/>
              </a:defRPr>
            </a:lvl9pPr>
          </a:lstStyle>
          <a:p>
            <a:pPr marL="0" indent="0" algn="l" eaLnBrk="1" hangingPunct="1">
              <a:spcBef>
                <a:spcPts val="0"/>
              </a:spcBef>
              <a:spcAft>
                <a:spcPts val="0"/>
              </a:spcAft>
              <a:defRPr/>
            </a:pPr>
            <a:r>
              <a:rPr lang="en-US" sz="2600">
                <a:solidFill>
                  <a:srgbClr val="0070C0"/>
                </a:solidFill>
                <a:latin typeface="Century Gothic" panose="020B0502020202020204" pitchFamily="34" charset="0"/>
              </a:rPr>
              <a:t>Internal Partners</a:t>
            </a:r>
          </a:p>
          <a:p>
            <a:pPr marL="0" indent="0" algn="l" eaLnBrk="1" hangingPunct="1">
              <a:spcBef>
                <a:spcPts val="0"/>
              </a:spcBef>
              <a:spcAft>
                <a:spcPts val="900"/>
              </a:spcAft>
              <a:defRPr/>
            </a:pPr>
            <a:r>
              <a:rPr lang="en-US" sz="2000" b="1">
                <a:solidFill>
                  <a:schemeClr val="tx1">
                    <a:lumMod val="50000"/>
                    <a:lumOff val="50000"/>
                  </a:schemeClr>
                </a:solidFill>
                <a:latin typeface="Century Gothic" panose="020B0502020202020204" pitchFamily="34" charset="0"/>
              </a:rPr>
              <a:t>Partial List</a:t>
            </a:r>
            <a:endParaRPr lang="en-US" altLang="en-US" sz="2000" b="1">
              <a:solidFill>
                <a:schemeClr val="tx1">
                  <a:lumMod val="50000"/>
                  <a:lumOff val="50000"/>
                </a:schemeClr>
              </a:solidFill>
              <a:latin typeface="Century Gothic" charset="0"/>
            </a:endParaRPr>
          </a:p>
          <a:p>
            <a:pPr algn="l" eaLnBrk="1" hangingPunct="1">
              <a:buFontTx/>
              <a:buChar char="·"/>
              <a:defRPr/>
            </a:pPr>
            <a:endParaRPr lang="en-US" altLang="en-US" sz="2000">
              <a:latin typeface="Century Gothic" charset="0"/>
            </a:endParaRPr>
          </a:p>
          <a:p>
            <a:pPr algn="l" eaLnBrk="1" hangingPunct="1">
              <a:buFontTx/>
              <a:buChar char="·"/>
              <a:defRPr/>
            </a:pPr>
            <a:endParaRPr lang="en-US" altLang="en-US" sz="2000">
              <a:latin typeface="Century Gothic" charset="0"/>
            </a:endParaRPr>
          </a:p>
        </p:txBody>
      </p:sp>
      <p:pic>
        <p:nvPicPr>
          <p:cNvPr id="5" name="Picture 2">
            <a:extLst>
              <a:ext uri="{FF2B5EF4-FFF2-40B4-BE49-F238E27FC236}">
                <a16:creationId xmlns:a16="http://schemas.microsoft.com/office/drawing/2014/main" id="{E02C46BE-74C8-734F-A3A3-79E274E50CDA}"/>
              </a:ext>
            </a:extLst>
          </p:cNvPr>
          <p:cNvPicPr>
            <a:picLocks noChangeAspect="1" noChangeArrowheads="1"/>
          </p:cNvPicPr>
          <p:nvPr/>
        </p:nvPicPr>
        <p:blipFill>
          <a:blip r:embed="rId3"/>
          <a:srcRect/>
          <a:stretch/>
        </p:blipFill>
        <p:spPr bwMode="auto">
          <a:xfrm>
            <a:off x="5498756" y="1081216"/>
            <a:ext cx="5257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139;p17">
            <a:extLst>
              <a:ext uri="{FF2B5EF4-FFF2-40B4-BE49-F238E27FC236}">
                <a16:creationId xmlns:a16="http://schemas.microsoft.com/office/drawing/2014/main" id="{E16F47C8-DB96-7F45-A75B-BD5AF030A930}"/>
              </a:ext>
            </a:extLst>
          </p:cNvPr>
          <p:cNvSpPr txBox="1"/>
          <p:nvPr/>
        </p:nvSpPr>
        <p:spPr>
          <a:xfrm rot="10800000">
            <a:off x="4013887" y="2540455"/>
            <a:ext cx="1160398" cy="2957430"/>
          </a:xfrm>
          <a:prstGeom prst="rect">
            <a:avLst/>
          </a:prstGeom>
          <a:noFill/>
          <a:ln>
            <a:noFill/>
          </a:ln>
        </p:spPr>
        <p:txBody>
          <a:bodyPr spcFirstLastPara="1" wrap="square" lIns="91425" tIns="45700" rIns="91425" bIns="45700" anchor="t" anchorCtr="0">
            <a:noAutofit/>
          </a:bodyPr>
          <a:lstStyle/>
          <a:p>
            <a:pPr marL="45720" marR="0" lvl="0" indent="0" algn="l" rtl="0">
              <a:lnSpc>
                <a:spcPct val="100000"/>
              </a:lnSpc>
              <a:spcBef>
                <a:spcPts val="1000"/>
              </a:spcBef>
              <a:spcAft>
                <a:spcPts val="0"/>
              </a:spcAft>
              <a:buClr>
                <a:schemeClr val="dk1"/>
              </a:buClr>
              <a:buSzPts val="1400"/>
              <a:buFont typeface="Arial"/>
              <a:buNone/>
            </a:pPr>
            <a:r>
              <a:rPr lang="en-US" sz="20000" b="0" i="0" u="none" strike="noStrike" cap="none">
                <a:solidFill>
                  <a:srgbClr val="3775B0"/>
                </a:solidFill>
                <a:latin typeface="Century Gothic" panose="020B0502020202020204" pitchFamily="34" charset="0"/>
                <a:ea typeface="Helvetica Neue"/>
                <a:cs typeface="Helvetica Neue"/>
                <a:sym typeface="Helvetica Neue"/>
              </a:rPr>
              <a:t>{</a:t>
            </a:r>
            <a:endParaRPr sz="20000">
              <a:latin typeface="Century Gothic" panose="020B0502020202020204" pitchFamily="34" charset="0"/>
            </a:endParaRPr>
          </a:p>
        </p:txBody>
      </p:sp>
      <p:sp>
        <p:nvSpPr>
          <p:cNvPr id="2" name="Title 1">
            <a:extLst>
              <a:ext uri="{FF2B5EF4-FFF2-40B4-BE49-F238E27FC236}">
                <a16:creationId xmlns:a16="http://schemas.microsoft.com/office/drawing/2014/main" id="{EDB46D1E-5B1A-4856-8354-3044AEFE25C7}"/>
              </a:ext>
            </a:extLst>
          </p:cNvPr>
          <p:cNvSpPr>
            <a:spLocks noGrp="1"/>
          </p:cNvSpPr>
          <p:nvPr>
            <p:ph type="title"/>
          </p:nvPr>
        </p:nvSpPr>
        <p:spPr/>
        <p:txBody>
          <a:bodyPr/>
          <a:lstStyle/>
          <a:p>
            <a:r>
              <a:rPr lang="en-US"/>
              <a:t>Partnering Internally Across the Alamo Colleges </a:t>
            </a:r>
          </a:p>
        </p:txBody>
      </p:sp>
      <p:pic>
        <p:nvPicPr>
          <p:cNvPr id="6" name="Picture 5">
            <a:extLst>
              <a:ext uri="{FF2B5EF4-FFF2-40B4-BE49-F238E27FC236}">
                <a16:creationId xmlns:a16="http://schemas.microsoft.com/office/drawing/2014/main" id="{DF847071-32B4-4AB7-82A5-97E68D2AF7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8682" y="6208055"/>
            <a:ext cx="1462808" cy="494125"/>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a:extLst>
              <a:ext uri="{FF2B5EF4-FFF2-40B4-BE49-F238E27FC236}">
                <a16:creationId xmlns:a16="http://schemas.microsoft.com/office/drawing/2014/main" id="{4C19EF1C-850C-48DD-B4FD-D6432022A7ED}"/>
              </a:ext>
            </a:extLst>
          </p:cNvPr>
          <p:cNvSpPr>
            <a:spLocks noChangeArrowheads="1"/>
          </p:cNvSpPr>
          <p:nvPr/>
        </p:nvSpPr>
        <p:spPr bwMode="auto">
          <a:xfrm>
            <a:off x="1532698" y="2850314"/>
            <a:ext cx="2362200" cy="959686"/>
          </a:xfrm>
          <a:prstGeom prst="rect">
            <a:avLst/>
          </a:prstGeom>
          <a:noFill/>
          <a:ln>
            <a:noFill/>
          </a:ln>
          <a:effectLst/>
        </p:spPr>
        <p:txBody>
          <a:bodyPr lIns="0" tIns="0" rIns="0" bIns="0"/>
          <a:lstStyle>
            <a:lvl1pPr marL="342900" indent="-342900" algn="ctr">
              <a:spcBef>
                <a:spcPct val="20000"/>
              </a:spcBef>
              <a:defRPr sz="3200">
                <a:solidFill>
                  <a:schemeClr val="tx1"/>
                </a:solidFill>
                <a:latin typeface="Arial" charset="0"/>
                <a:ea typeface="ＭＳ Ｐゴシック" charset="-128"/>
              </a:defRPr>
            </a:lvl1pPr>
            <a:lvl2pPr marL="742950" indent="-285750" algn="ctr">
              <a:spcBef>
                <a:spcPct val="20000"/>
              </a:spcBef>
              <a:defRPr sz="2800">
                <a:solidFill>
                  <a:schemeClr val="tx1"/>
                </a:solidFill>
                <a:latin typeface="Arial" charset="0"/>
                <a:ea typeface="ＭＳ Ｐゴシック" charset="-128"/>
              </a:defRPr>
            </a:lvl2pPr>
            <a:lvl3pPr marL="1143000" indent="-228600" algn="ctr">
              <a:spcBef>
                <a:spcPct val="20000"/>
              </a:spcBef>
              <a:defRPr sz="2400">
                <a:solidFill>
                  <a:schemeClr val="tx1"/>
                </a:solidFill>
                <a:latin typeface="Arial" charset="0"/>
                <a:ea typeface="ＭＳ Ｐゴシック" charset="-128"/>
              </a:defRPr>
            </a:lvl3pPr>
            <a:lvl4pPr marL="1600200" indent="-228600" algn="ctr">
              <a:spcBef>
                <a:spcPct val="20000"/>
              </a:spcBef>
              <a:defRPr sz="2000">
                <a:solidFill>
                  <a:schemeClr val="tx1"/>
                </a:solidFill>
                <a:latin typeface="Arial" charset="0"/>
                <a:ea typeface="ＭＳ Ｐゴシック" charset="-128"/>
              </a:defRPr>
            </a:lvl4pPr>
            <a:lvl5pPr marL="2057400" indent="-228600" algn="ctr">
              <a:spcBef>
                <a:spcPct val="20000"/>
              </a:spcBef>
              <a:defRPr sz="2000">
                <a:solidFill>
                  <a:schemeClr val="tx1"/>
                </a:solidFill>
                <a:latin typeface="Arial" charset="0"/>
                <a:ea typeface="ＭＳ Ｐゴシック" charset="-128"/>
              </a:defRPr>
            </a:lvl5pPr>
            <a:lvl6pPr marL="2514600" indent="-228600" algn="ctr" fontAlgn="base">
              <a:spcBef>
                <a:spcPct val="20000"/>
              </a:spcBef>
              <a:spcAft>
                <a:spcPct val="0"/>
              </a:spcAft>
              <a:defRPr sz="2000">
                <a:solidFill>
                  <a:schemeClr val="tx1"/>
                </a:solidFill>
                <a:latin typeface="Arial" charset="0"/>
                <a:ea typeface="ＭＳ Ｐゴシック" charset="-128"/>
              </a:defRPr>
            </a:lvl6pPr>
            <a:lvl7pPr marL="2971800" indent="-228600" algn="ctr" fontAlgn="base">
              <a:spcBef>
                <a:spcPct val="20000"/>
              </a:spcBef>
              <a:spcAft>
                <a:spcPct val="0"/>
              </a:spcAft>
              <a:defRPr sz="2000">
                <a:solidFill>
                  <a:schemeClr val="tx1"/>
                </a:solidFill>
                <a:latin typeface="Arial" charset="0"/>
                <a:ea typeface="ＭＳ Ｐゴシック" charset="-128"/>
              </a:defRPr>
            </a:lvl7pPr>
            <a:lvl8pPr marL="3429000" indent="-228600" algn="ctr" fontAlgn="base">
              <a:spcBef>
                <a:spcPct val="20000"/>
              </a:spcBef>
              <a:spcAft>
                <a:spcPct val="0"/>
              </a:spcAft>
              <a:defRPr sz="2000">
                <a:solidFill>
                  <a:schemeClr val="tx1"/>
                </a:solidFill>
                <a:latin typeface="Arial" charset="0"/>
                <a:ea typeface="ＭＳ Ｐゴシック" charset="-128"/>
              </a:defRPr>
            </a:lvl8pPr>
            <a:lvl9pPr marL="3886200" indent="-228600" algn="ctr" fontAlgn="base">
              <a:spcBef>
                <a:spcPct val="20000"/>
              </a:spcBef>
              <a:spcAft>
                <a:spcPct val="0"/>
              </a:spcAft>
              <a:defRPr sz="2000">
                <a:solidFill>
                  <a:schemeClr val="tx1"/>
                </a:solidFill>
                <a:latin typeface="Arial" charset="0"/>
                <a:ea typeface="ＭＳ Ｐゴシック" charset="-128"/>
              </a:defRPr>
            </a:lvl9pPr>
          </a:lstStyle>
          <a:p>
            <a:pPr marL="0" indent="0" algn="l" eaLnBrk="1" hangingPunct="1">
              <a:defRPr/>
            </a:pPr>
            <a:r>
              <a:rPr lang="en-US" sz="2600">
                <a:solidFill>
                  <a:srgbClr val="0070C0"/>
                </a:solidFill>
                <a:latin typeface="Century Gothic" panose="020B0502020202020204" pitchFamily="34" charset="0"/>
              </a:rPr>
              <a:t>External</a:t>
            </a:r>
          </a:p>
          <a:p>
            <a:pPr marL="0" indent="0" algn="l" eaLnBrk="1" hangingPunct="1">
              <a:defRPr/>
            </a:pPr>
            <a:r>
              <a:rPr lang="en-US" sz="2600">
                <a:solidFill>
                  <a:srgbClr val="0070C0"/>
                </a:solidFill>
                <a:latin typeface="Century Gothic" panose="020B0502020202020204" pitchFamily="34" charset="0"/>
              </a:rPr>
              <a:t>Collaborators </a:t>
            </a:r>
            <a:endParaRPr lang="en-US" altLang="en-US" sz="2000">
              <a:latin typeface="Century Gothic" panose="020B0502020202020204" pitchFamily="34" charset="0"/>
            </a:endParaRPr>
          </a:p>
          <a:p>
            <a:pPr marL="0" indent="0" algn="l" eaLnBrk="1" hangingPunct="1">
              <a:defRPr/>
            </a:pPr>
            <a:endParaRPr lang="en-US" altLang="en-US" sz="2000">
              <a:latin typeface="Century Gothic" panose="020B0502020202020204" pitchFamily="34" charset="0"/>
            </a:endParaRPr>
          </a:p>
          <a:p>
            <a:pPr algn="l" eaLnBrk="1" hangingPunct="1">
              <a:buFontTx/>
              <a:buChar char="·"/>
              <a:defRPr/>
            </a:pPr>
            <a:endParaRPr lang="en-US" altLang="en-US" sz="2000">
              <a:latin typeface="Century Gothic" panose="020B0502020202020204" pitchFamily="34" charset="0"/>
            </a:endParaRPr>
          </a:p>
          <a:p>
            <a:pPr algn="l" eaLnBrk="1" hangingPunct="1">
              <a:buFontTx/>
              <a:buChar char="·"/>
              <a:defRPr/>
            </a:pPr>
            <a:endParaRPr lang="en-US" altLang="en-US" sz="2000">
              <a:latin typeface="Century Gothic" charset="0"/>
            </a:endParaRPr>
          </a:p>
        </p:txBody>
      </p:sp>
      <p:sp>
        <p:nvSpPr>
          <p:cNvPr id="5" name="Google Shape;139;p17">
            <a:extLst>
              <a:ext uri="{FF2B5EF4-FFF2-40B4-BE49-F238E27FC236}">
                <a16:creationId xmlns:a16="http://schemas.microsoft.com/office/drawing/2014/main" id="{4F2EEE6F-1751-404A-8D29-1A9E0CD01B39}"/>
              </a:ext>
            </a:extLst>
          </p:cNvPr>
          <p:cNvSpPr txBox="1"/>
          <p:nvPr/>
        </p:nvSpPr>
        <p:spPr>
          <a:xfrm rot="10800000">
            <a:off x="4021202" y="1890584"/>
            <a:ext cx="1160398" cy="3429046"/>
          </a:xfrm>
          <a:prstGeom prst="rect">
            <a:avLst/>
          </a:prstGeom>
          <a:noFill/>
          <a:ln>
            <a:noFill/>
          </a:ln>
        </p:spPr>
        <p:txBody>
          <a:bodyPr spcFirstLastPara="1" wrap="square" lIns="91425" tIns="45700" rIns="91425" bIns="45700" anchor="t" anchorCtr="0">
            <a:noAutofit/>
          </a:bodyPr>
          <a:lstStyle/>
          <a:p>
            <a:pPr marL="45720" marR="0" lvl="0" indent="0" algn="l" rtl="0">
              <a:lnSpc>
                <a:spcPct val="100000"/>
              </a:lnSpc>
              <a:spcBef>
                <a:spcPts val="1000"/>
              </a:spcBef>
              <a:spcAft>
                <a:spcPts val="0"/>
              </a:spcAft>
              <a:buClr>
                <a:schemeClr val="dk1"/>
              </a:buClr>
              <a:buSzPts val="1400"/>
              <a:buFont typeface="Arial"/>
              <a:buNone/>
            </a:pPr>
            <a:r>
              <a:rPr lang="en-US" sz="20000" b="0" i="0" u="none" strike="noStrike" cap="none">
                <a:solidFill>
                  <a:srgbClr val="3775B0"/>
                </a:solidFill>
                <a:latin typeface="Century Gothic" panose="020B0502020202020204" pitchFamily="34" charset="0"/>
                <a:ea typeface="Helvetica Neue"/>
                <a:cs typeface="Helvetica Neue"/>
                <a:sym typeface="Helvetica Neue"/>
              </a:rPr>
              <a:t>{</a:t>
            </a:r>
            <a:endParaRPr sz="20000">
              <a:latin typeface="Century Gothic" panose="020B0502020202020204" pitchFamily="34" charset="0"/>
            </a:endParaRPr>
          </a:p>
        </p:txBody>
      </p:sp>
      <p:pic>
        <p:nvPicPr>
          <p:cNvPr id="3" name="Picture 2">
            <a:extLst>
              <a:ext uri="{FF2B5EF4-FFF2-40B4-BE49-F238E27FC236}">
                <a16:creationId xmlns:a16="http://schemas.microsoft.com/office/drawing/2014/main" id="{D167E9D5-53C8-4F83-A7F7-CDFF63715FC0}"/>
              </a:ext>
            </a:extLst>
          </p:cNvPr>
          <p:cNvPicPr>
            <a:picLocks noChangeAspect="1"/>
          </p:cNvPicPr>
          <p:nvPr/>
        </p:nvPicPr>
        <p:blipFill>
          <a:blip r:embed="rId3"/>
          <a:stretch>
            <a:fillRect/>
          </a:stretch>
        </p:blipFill>
        <p:spPr>
          <a:xfrm>
            <a:off x="5410200" y="1107992"/>
            <a:ext cx="5029200" cy="5029200"/>
          </a:xfrm>
          <a:prstGeom prst="rect">
            <a:avLst/>
          </a:prstGeom>
        </p:spPr>
      </p:pic>
      <p:sp>
        <p:nvSpPr>
          <p:cNvPr id="2" name="Rectangle 1">
            <a:extLst>
              <a:ext uri="{FF2B5EF4-FFF2-40B4-BE49-F238E27FC236}">
                <a16:creationId xmlns:a16="http://schemas.microsoft.com/office/drawing/2014/main" id="{58A35173-D91C-49B0-854A-9745C987A418}"/>
              </a:ext>
            </a:extLst>
          </p:cNvPr>
          <p:cNvSpPr/>
          <p:nvPr/>
        </p:nvSpPr>
        <p:spPr>
          <a:xfrm>
            <a:off x="5961187" y="3198168"/>
            <a:ext cx="269626" cy="461665"/>
          </a:xfrm>
          <a:prstGeom prst="rect">
            <a:avLst/>
          </a:prstGeom>
        </p:spPr>
        <p:txBody>
          <a:bodyPr wrap="none">
            <a:spAutoFit/>
          </a:bodyPr>
          <a:lstStyle/>
          <a:p>
            <a:r>
              <a:rPr lang="en-US"/>
              <a:t> </a:t>
            </a:r>
          </a:p>
        </p:txBody>
      </p:sp>
      <p:sp>
        <p:nvSpPr>
          <p:cNvPr id="6" name="Rectangle 5">
            <a:extLst>
              <a:ext uri="{FF2B5EF4-FFF2-40B4-BE49-F238E27FC236}">
                <a16:creationId xmlns:a16="http://schemas.microsoft.com/office/drawing/2014/main" id="{6ACE9969-B678-45AA-AAD2-1F286A9F24B1}"/>
              </a:ext>
            </a:extLst>
          </p:cNvPr>
          <p:cNvSpPr/>
          <p:nvPr/>
        </p:nvSpPr>
        <p:spPr>
          <a:xfrm>
            <a:off x="5961187" y="3198168"/>
            <a:ext cx="269626" cy="461665"/>
          </a:xfrm>
          <a:prstGeom prst="rect">
            <a:avLst/>
          </a:prstGeom>
        </p:spPr>
        <p:txBody>
          <a:bodyPr wrap="none">
            <a:spAutoFit/>
          </a:bodyPr>
          <a:lstStyle/>
          <a:p>
            <a:r>
              <a:rPr lang="en-US"/>
              <a:t> </a:t>
            </a:r>
          </a:p>
        </p:txBody>
      </p:sp>
      <p:sp>
        <p:nvSpPr>
          <p:cNvPr id="8" name="Title 7">
            <a:extLst>
              <a:ext uri="{FF2B5EF4-FFF2-40B4-BE49-F238E27FC236}">
                <a16:creationId xmlns:a16="http://schemas.microsoft.com/office/drawing/2014/main" id="{1B4FED21-6AAF-41B4-9B83-4C7B3160C2FA}"/>
              </a:ext>
            </a:extLst>
          </p:cNvPr>
          <p:cNvSpPr>
            <a:spLocks noGrp="1"/>
          </p:cNvSpPr>
          <p:nvPr>
            <p:ph type="title"/>
          </p:nvPr>
        </p:nvSpPr>
        <p:spPr>
          <a:xfrm>
            <a:off x="899886" y="306279"/>
            <a:ext cx="10996644" cy="595766"/>
          </a:xfrm>
        </p:spPr>
        <p:txBody>
          <a:bodyPr>
            <a:normAutofit/>
          </a:bodyPr>
          <a:lstStyle/>
          <a:p>
            <a:r>
              <a:rPr lang="en-US"/>
              <a:t>Collaborating Externally </a:t>
            </a:r>
          </a:p>
        </p:txBody>
      </p:sp>
      <p:pic>
        <p:nvPicPr>
          <p:cNvPr id="9" name="Picture 8">
            <a:extLst>
              <a:ext uri="{FF2B5EF4-FFF2-40B4-BE49-F238E27FC236}">
                <a16:creationId xmlns:a16="http://schemas.microsoft.com/office/drawing/2014/main" id="{875504D5-314C-49DC-8F48-C848D7731F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8682" y="6208055"/>
            <a:ext cx="1462808" cy="494125"/>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pic>
        <p:nvPicPr>
          <p:cNvPr id="430" name="Google Shape;430;p89"/>
          <p:cNvPicPr preferRelativeResize="0"/>
          <p:nvPr/>
        </p:nvPicPr>
        <p:blipFill>
          <a:blip r:embed="rId3">
            <a:alphaModFix/>
          </a:blip>
          <a:stretch>
            <a:fillRect/>
          </a:stretch>
        </p:blipFill>
        <p:spPr>
          <a:xfrm>
            <a:off x="9960451" y="1172264"/>
            <a:ext cx="1650249" cy="1769165"/>
          </a:xfrm>
          <a:prstGeom prst="rect">
            <a:avLst/>
          </a:prstGeom>
          <a:noFill/>
          <a:ln>
            <a:noFill/>
          </a:ln>
        </p:spPr>
      </p:pic>
      <p:sp>
        <p:nvSpPr>
          <p:cNvPr id="2" name="Title 1">
            <a:extLst>
              <a:ext uri="{FF2B5EF4-FFF2-40B4-BE49-F238E27FC236}">
                <a16:creationId xmlns:a16="http://schemas.microsoft.com/office/drawing/2014/main" id="{C69898A3-CEC1-49E6-A8B4-4585ED3A87CA}"/>
              </a:ext>
            </a:extLst>
          </p:cNvPr>
          <p:cNvSpPr>
            <a:spLocks noGrp="1"/>
          </p:cNvSpPr>
          <p:nvPr>
            <p:ph type="title"/>
          </p:nvPr>
        </p:nvSpPr>
        <p:spPr>
          <a:xfrm>
            <a:off x="899886" y="269207"/>
            <a:ext cx="10996644" cy="1059691"/>
          </a:xfrm>
        </p:spPr>
        <p:txBody>
          <a:bodyPr/>
          <a:lstStyle/>
          <a:p>
            <a:r>
              <a:rPr lang="en-US"/>
              <a:t>Education Design Lab’s Platform Offering: vsbl</a:t>
            </a:r>
          </a:p>
        </p:txBody>
      </p:sp>
      <p:sp>
        <p:nvSpPr>
          <p:cNvPr id="3" name="Content Placeholder 2">
            <a:extLst>
              <a:ext uri="{FF2B5EF4-FFF2-40B4-BE49-F238E27FC236}">
                <a16:creationId xmlns:a16="http://schemas.microsoft.com/office/drawing/2014/main" id="{B1280C1D-E3D6-47EB-B8BC-881E44815B22}"/>
              </a:ext>
            </a:extLst>
          </p:cNvPr>
          <p:cNvSpPr>
            <a:spLocks noGrp="1"/>
          </p:cNvSpPr>
          <p:nvPr>
            <p:ph idx="1"/>
          </p:nvPr>
        </p:nvSpPr>
        <p:spPr>
          <a:xfrm>
            <a:off x="295469" y="1518615"/>
            <a:ext cx="11601062" cy="4407454"/>
          </a:xfrm>
        </p:spPr>
        <p:txBody>
          <a:bodyPr>
            <a:normAutofit/>
          </a:bodyPr>
          <a:lstStyle/>
          <a:p>
            <a:r>
              <a:rPr lang="en-US" sz="2400">
                <a:sym typeface="Lato"/>
              </a:rPr>
              <a:t>Virtual. Stackable. Bits of learning.</a:t>
            </a:r>
          </a:p>
          <a:p>
            <a:r>
              <a:rPr lang="en-US" sz="2400">
                <a:sym typeface="Lato"/>
                <a:hlinkClick r:id="rId4"/>
              </a:rPr>
              <a:t>vsbl</a:t>
            </a:r>
            <a:r>
              <a:rPr lang="en-US" sz="2400">
                <a:sym typeface="Lato"/>
              </a:rPr>
              <a:t> is a platform for the delivery of Education Design </a:t>
            </a:r>
            <a:br>
              <a:rPr lang="en-US" sz="2400">
                <a:sym typeface="Lato"/>
              </a:rPr>
            </a:br>
            <a:r>
              <a:rPr lang="en-US" sz="2400">
                <a:sym typeface="Lato"/>
              </a:rPr>
              <a:t>Lab’s suite of eight 21st Century Skills digital micro-credentials.</a:t>
            </a:r>
          </a:p>
          <a:p>
            <a:r>
              <a:rPr lang="en-US" sz="2400">
                <a:sym typeface="Lato"/>
              </a:rPr>
              <a:t>The micro-credentials are facilitator-led experiences. </a:t>
            </a:r>
          </a:p>
          <a:p>
            <a:pPr lvl="1"/>
            <a:r>
              <a:rPr lang="en-US" sz="2000">
                <a:sym typeface="Lato"/>
              </a:rPr>
              <a:t>Facilitator training is available for purchase.</a:t>
            </a:r>
          </a:p>
          <a:p>
            <a:r>
              <a:rPr lang="en-US" sz="2400">
                <a:sym typeface="Lato"/>
              </a:rPr>
              <a:t>Learners can earn a digital badge upon successful demonstration of four sub-competencies.</a:t>
            </a:r>
          </a:p>
          <a:p>
            <a:r>
              <a:rPr lang="en-US" sz="2400">
                <a:sym typeface="Lato"/>
              </a:rPr>
              <a:t>Each micro-credential is designed for approximately 15 hours of learner engagement</a:t>
            </a:r>
          </a:p>
        </p:txBody>
      </p:sp>
      <p:pic>
        <p:nvPicPr>
          <p:cNvPr id="5" name="Picture 4">
            <a:extLst>
              <a:ext uri="{FF2B5EF4-FFF2-40B4-BE49-F238E27FC236}">
                <a16:creationId xmlns:a16="http://schemas.microsoft.com/office/drawing/2014/main" id="{E006BC4B-253D-40FA-8A72-F6D333C351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8682" y="6208055"/>
            <a:ext cx="1462808" cy="494125"/>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3356165-7967-4A1C-85AB-96F1B58E1DC3}"/>
              </a:ext>
            </a:extLst>
          </p:cNvPr>
          <p:cNvSpPr>
            <a:spLocks noGrp="1"/>
          </p:cNvSpPr>
          <p:nvPr>
            <p:ph type="body" idx="1"/>
          </p:nvPr>
        </p:nvSpPr>
        <p:spPr/>
        <p:txBody>
          <a:bodyPr/>
          <a:lstStyle/>
          <a:p>
            <a:r>
              <a:rPr lang="en-US"/>
              <a:t>Insider Tips for Sustainable Success</a:t>
            </a:r>
          </a:p>
        </p:txBody>
      </p:sp>
      <p:sp>
        <p:nvSpPr>
          <p:cNvPr id="7" name="Content Placeholder 6">
            <a:extLst>
              <a:ext uri="{FF2B5EF4-FFF2-40B4-BE49-F238E27FC236}">
                <a16:creationId xmlns:a16="http://schemas.microsoft.com/office/drawing/2014/main" id="{8522B085-C55E-416B-84DA-A67A310BD305}"/>
              </a:ext>
            </a:extLst>
          </p:cNvPr>
          <p:cNvSpPr>
            <a:spLocks noGrp="1"/>
          </p:cNvSpPr>
          <p:nvPr>
            <p:ph sz="half" idx="2"/>
          </p:nvPr>
        </p:nvSpPr>
        <p:spPr>
          <a:xfrm>
            <a:off x="295468" y="2394857"/>
            <a:ext cx="11601061" cy="3284588"/>
          </a:xfrm>
        </p:spPr>
        <p:txBody>
          <a:bodyPr numCol="2">
            <a:normAutofit/>
          </a:bodyPr>
          <a:lstStyle/>
          <a:p>
            <a:r>
              <a:rPr lang="en-US" sz="2100"/>
              <a:t>Buy it, Build, or Partner </a:t>
            </a:r>
          </a:p>
          <a:p>
            <a:r>
              <a:rPr lang="en-US" sz="2100"/>
              <a:t>Resource the effort</a:t>
            </a:r>
          </a:p>
          <a:p>
            <a:r>
              <a:rPr lang="en-US" sz="2100"/>
              <a:t>Use Radical Innovation Process (RIP) to discover, incubate, and accelerate your own innovations </a:t>
            </a:r>
          </a:p>
          <a:p>
            <a:r>
              <a:rPr lang="en-US" sz="2100"/>
              <a:t>Create good examples and share them</a:t>
            </a:r>
          </a:p>
          <a:p>
            <a:r>
              <a:rPr lang="en-US" sz="2100"/>
              <a:t>Prepare for scale</a:t>
            </a:r>
          </a:p>
          <a:p>
            <a:r>
              <a:rPr lang="en-US" sz="2100"/>
              <a:t>Invest in technology that is affordable and interoperable </a:t>
            </a:r>
          </a:p>
          <a:p>
            <a:r>
              <a:rPr lang="en-US" sz="2100"/>
              <a:t>Survey worker learners and employer partners </a:t>
            </a:r>
          </a:p>
          <a:p>
            <a:r>
              <a:rPr lang="en-US" sz="2100"/>
              <a:t>Use what is learned to elevate and continue your work</a:t>
            </a:r>
          </a:p>
          <a:p>
            <a:r>
              <a:rPr lang="en-US" sz="2100"/>
              <a:t>Keep designing for your learner</a:t>
            </a:r>
          </a:p>
        </p:txBody>
      </p:sp>
      <p:sp>
        <p:nvSpPr>
          <p:cNvPr id="4" name="Slide Number Placeholder 3">
            <a:extLst>
              <a:ext uri="{FF2B5EF4-FFF2-40B4-BE49-F238E27FC236}">
                <a16:creationId xmlns:a16="http://schemas.microsoft.com/office/drawing/2014/main" id="{3FC1271E-EBAA-47A4-99FD-41DDB4292030}"/>
              </a:ext>
            </a:extLst>
          </p:cNvPr>
          <p:cNvSpPr>
            <a:spLocks noGrp="1"/>
          </p:cNvSpPr>
          <p:nvPr>
            <p:ph type="sldNum" sz="quarter" idx="12"/>
          </p:nvPr>
        </p:nvSpPr>
        <p:spPr/>
        <p:txBody>
          <a:bodyPr/>
          <a:lstStyle/>
          <a:p>
            <a:fld id="{F287C6A1-83D9-4443-9828-ED9E35FC50D4}" type="slidenum">
              <a:rPr lang="en-US" smtClean="0"/>
              <a:t>48</a:t>
            </a:fld>
            <a:endParaRPr lang="en-US"/>
          </a:p>
        </p:txBody>
      </p:sp>
      <p:sp>
        <p:nvSpPr>
          <p:cNvPr id="6" name="Title 5">
            <a:extLst>
              <a:ext uri="{FF2B5EF4-FFF2-40B4-BE49-F238E27FC236}">
                <a16:creationId xmlns:a16="http://schemas.microsoft.com/office/drawing/2014/main" id="{2339218A-AC7F-4603-914F-72344F8746ED}"/>
              </a:ext>
            </a:extLst>
          </p:cNvPr>
          <p:cNvSpPr>
            <a:spLocks noGrp="1"/>
          </p:cNvSpPr>
          <p:nvPr>
            <p:ph type="title"/>
          </p:nvPr>
        </p:nvSpPr>
        <p:spPr/>
        <p:txBody>
          <a:bodyPr>
            <a:normAutofit fontScale="90000"/>
          </a:bodyPr>
          <a:lstStyle/>
          <a:p>
            <a:r>
              <a:rPr lang="en-US"/>
              <a:t>Alamo Colleges District: Success Strategies for Delivering Marketable Skills Badges</a:t>
            </a:r>
          </a:p>
        </p:txBody>
      </p:sp>
      <p:pic>
        <p:nvPicPr>
          <p:cNvPr id="8" name="Picture 7">
            <a:extLst>
              <a:ext uri="{FF2B5EF4-FFF2-40B4-BE49-F238E27FC236}">
                <a16:creationId xmlns:a16="http://schemas.microsoft.com/office/drawing/2014/main" id="{A06CAABC-DB5E-4750-AFD9-324128D9BD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8682" y="6208055"/>
            <a:ext cx="1462808" cy="494125"/>
          </a:xfrm>
          <a:prstGeom prst="rect">
            <a:avLst/>
          </a:prstGeom>
        </p:spPr>
      </p:pic>
    </p:spTree>
    <p:extLst>
      <p:ext uri="{BB962C8B-B14F-4D97-AF65-F5344CB8AC3E}">
        <p14:creationId xmlns:p14="http://schemas.microsoft.com/office/powerpoint/2010/main" val="31297953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D00855E-EFDB-4ECE-8467-9755886643B5}"/>
              </a:ext>
            </a:extLst>
          </p:cNvPr>
          <p:cNvSpPr>
            <a:spLocks noGrp="1"/>
          </p:cNvSpPr>
          <p:nvPr>
            <p:ph type="body" idx="1"/>
          </p:nvPr>
        </p:nvSpPr>
        <p:spPr/>
        <p:txBody>
          <a:bodyPr/>
          <a:lstStyle/>
          <a:p>
            <a:r>
              <a:rPr lang="en-US"/>
              <a:t>As we “return to normal” after COVID-19, will your organization continue its virtual service offerings? </a:t>
            </a:r>
          </a:p>
        </p:txBody>
      </p:sp>
      <p:sp>
        <p:nvSpPr>
          <p:cNvPr id="7" name="Content Placeholder 6">
            <a:extLst>
              <a:ext uri="{FF2B5EF4-FFF2-40B4-BE49-F238E27FC236}">
                <a16:creationId xmlns:a16="http://schemas.microsoft.com/office/drawing/2014/main" id="{C011A051-41C7-4E42-B470-398328221096}"/>
              </a:ext>
            </a:extLst>
          </p:cNvPr>
          <p:cNvSpPr>
            <a:spLocks noGrp="1"/>
          </p:cNvSpPr>
          <p:nvPr>
            <p:ph sz="half" idx="2"/>
          </p:nvPr>
        </p:nvSpPr>
        <p:spPr/>
        <p:txBody>
          <a:bodyPr/>
          <a:lstStyle/>
          <a:p>
            <a:r>
              <a:rPr lang="en-US"/>
              <a:t>Answer the poll on the screen.</a:t>
            </a:r>
          </a:p>
        </p:txBody>
      </p:sp>
      <p:sp>
        <p:nvSpPr>
          <p:cNvPr id="8" name="Content Placeholder 7">
            <a:extLst>
              <a:ext uri="{FF2B5EF4-FFF2-40B4-BE49-F238E27FC236}">
                <a16:creationId xmlns:a16="http://schemas.microsoft.com/office/drawing/2014/main" id="{4F5A9161-8147-4F9C-A9B5-0E2B04372FBD}"/>
              </a:ext>
            </a:extLst>
          </p:cNvPr>
          <p:cNvSpPr>
            <a:spLocks noGrp="1"/>
          </p:cNvSpPr>
          <p:nvPr>
            <p:ph sz="quarter" idx="4"/>
          </p:nvPr>
        </p:nvSpPr>
        <p:spPr/>
        <p:txBody>
          <a:bodyPr/>
          <a:lstStyle/>
          <a:p>
            <a:r>
              <a:rPr lang="en-US"/>
              <a:t>Yes</a:t>
            </a:r>
          </a:p>
          <a:p>
            <a:r>
              <a:rPr lang="en-US"/>
              <a:t>No</a:t>
            </a:r>
          </a:p>
          <a:p>
            <a:r>
              <a:rPr lang="en-US"/>
              <a:t>I’m not sure</a:t>
            </a:r>
          </a:p>
          <a:p>
            <a:r>
              <a:rPr lang="en-US"/>
              <a:t>N/A</a:t>
            </a:r>
          </a:p>
        </p:txBody>
      </p:sp>
      <p:sp>
        <p:nvSpPr>
          <p:cNvPr id="4" name="Slide Number Placeholder 3">
            <a:extLst>
              <a:ext uri="{FF2B5EF4-FFF2-40B4-BE49-F238E27FC236}">
                <a16:creationId xmlns:a16="http://schemas.microsoft.com/office/drawing/2014/main" id="{00ACEA41-F3E1-4232-801E-511D80932B01}"/>
              </a:ext>
            </a:extLst>
          </p:cNvPr>
          <p:cNvSpPr>
            <a:spLocks noGrp="1"/>
          </p:cNvSpPr>
          <p:nvPr>
            <p:ph type="sldNum" sz="quarter" idx="12"/>
          </p:nvPr>
        </p:nvSpPr>
        <p:spPr/>
        <p:txBody>
          <a:bodyPr/>
          <a:lstStyle/>
          <a:p>
            <a:fld id="{F287C6A1-83D9-4443-9828-ED9E35FC50D4}" type="slidenum">
              <a:rPr lang="en-US" smtClean="0"/>
              <a:pPr/>
              <a:t>49</a:t>
            </a:fld>
            <a:endParaRPr lang="en-US"/>
          </a:p>
        </p:txBody>
      </p:sp>
      <p:sp>
        <p:nvSpPr>
          <p:cNvPr id="5" name="Title 4">
            <a:extLst>
              <a:ext uri="{FF2B5EF4-FFF2-40B4-BE49-F238E27FC236}">
                <a16:creationId xmlns:a16="http://schemas.microsoft.com/office/drawing/2014/main" id="{D33A6A81-016C-4AF1-9FE3-8D6324A3EE04}"/>
              </a:ext>
            </a:extLst>
          </p:cNvPr>
          <p:cNvSpPr>
            <a:spLocks noGrp="1"/>
          </p:cNvSpPr>
          <p:nvPr>
            <p:ph type="title"/>
          </p:nvPr>
        </p:nvSpPr>
        <p:spPr/>
        <p:txBody>
          <a:bodyPr/>
          <a:lstStyle/>
          <a:p>
            <a:r>
              <a:rPr lang="en-US"/>
              <a:t>Polling Question 6</a:t>
            </a:r>
          </a:p>
        </p:txBody>
      </p:sp>
      <p:pic>
        <p:nvPicPr>
          <p:cNvPr id="9" name="Picture 8">
            <a:extLst>
              <a:ext uri="{FF2B5EF4-FFF2-40B4-BE49-F238E27FC236}">
                <a16:creationId xmlns:a16="http://schemas.microsoft.com/office/drawing/2014/main" id="{93F6FCA3-89AA-4405-A7B0-2DE5C469F9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8682" y="6208055"/>
            <a:ext cx="1462808" cy="494125"/>
          </a:xfrm>
          <a:prstGeom prst="rect">
            <a:avLst/>
          </a:prstGeom>
        </p:spPr>
      </p:pic>
    </p:spTree>
    <p:extLst>
      <p:ext uri="{BB962C8B-B14F-4D97-AF65-F5344CB8AC3E}">
        <p14:creationId xmlns:p14="http://schemas.microsoft.com/office/powerpoint/2010/main" val="3767827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97F8E-35C6-4C4C-91A4-18933B1B5E6E}"/>
              </a:ext>
            </a:extLst>
          </p:cNvPr>
          <p:cNvSpPr>
            <a:spLocks noGrp="1"/>
          </p:cNvSpPr>
          <p:nvPr>
            <p:ph type="title"/>
          </p:nvPr>
        </p:nvSpPr>
        <p:spPr/>
        <p:txBody>
          <a:bodyPr/>
          <a:lstStyle/>
          <a:p>
            <a:r>
              <a:rPr lang="en-US"/>
              <a:t>Agenda</a:t>
            </a:r>
          </a:p>
        </p:txBody>
      </p:sp>
      <p:sp>
        <p:nvSpPr>
          <p:cNvPr id="4" name="Content Placeholder 3">
            <a:extLst>
              <a:ext uri="{FF2B5EF4-FFF2-40B4-BE49-F238E27FC236}">
                <a16:creationId xmlns:a16="http://schemas.microsoft.com/office/drawing/2014/main" id="{678C20F9-8701-4DEC-A993-7A15AAA76069}"/>
              </a:ext>
            </a:extLst>
          </p:cNvPr>
          <p:cNvSpPr>
            <a:spLocks noGrp="1"/>
          </p:cNvSpPr>
          <p:nvPr>
            <p:ph idx="1"/>
          </p:nvPr>
        </p:nvSpPr>
        <p:spPr>
          <a:xfrm>
            <a:off x="4888119" y="1328898"/>
            <a:ext cx="7019731" cy="4597171"/>
          </a:xfrm>
        </p:spPr>
        <p:txBody>
          <a:bodyPr>
            <a:normAutofit fontScale="92500" lnSpcReduction="10000"/>
          </a:bodyPr>
          <a:lstStyle/>
          <a:p>
            <a:r>
              <a:rPr lang="en-US"/>
              <a:t>Welcome</a:t>
            </a:r>
          </a:p>
          <a:p>
            <a:r>
              <a:rPr lang="en-US"/>
              <a:t>Background</a:t>
            </a:r>
          </a:p>
          <a:p>
            <a:r>
              <a:rPr lang="en-US"/>
              <a:t>Success Stories: Soft Skill Assessment and Development Tool Implementation </a:t>
            </a:r>
          </a:p>
          <a:p>
            <a:pPr lvl="1"/>
            <a:r>
              <a:rPr lang="en-US"/>
              <a:t>GPS Education Partners</a:t>
            </a:r>
          </a:p>
          <a:p>
            <a:pPr lvl="1"/>
            <a:r>
              <a:rPr lang="en-US"/>
              <a:t>State of Arizona</a:t>
            </a:r>
          </a:p>
          <a:p>
            <a:pPr lvl="1"/>
            <a:r>
              <a:rPr lang="en-US"/>
              <a:t>Alamo Colleges </a:t>
            </a:r>
          </a:p>
          <a:p>
            <a:pPr lvl="1"/>
            <a:r>
              <a:rPr lang="en-US"/>
              <a:t>Washington Greene County Job Training Agency</a:t>
            </a:r>
          </a:p>
          <a:p>
            <a:r>
              <a:rPr lang="en-US"/>
              <a:t>Panel Discussion and Q&amp;A</a:t>
            </a:r>
          </a:p>
          <a:p>
            <a:r>
              <a:rPr lang="en-US"/>
              <a:t>Next Steps</a:t>
            </a:r>
          </a:p>
        </p:txBody>
      </p:sp>
      <p:sp>
        <p:nvSpPr>
          <p:cNvPr id="5" name="Slide Number Placeholder 4">
            <a:extLst>
              <a:ext uri="{FF2B5EF4-FFF2-40B4-BE49-F238E27FC236}">
                <a16:creationId xmlns:a16="http://schemas.microsoft.com/office/drawing/2014/main" id="{9327E7CD-61DF-4DF5-8093-0006B1C2F67C}"/>
              </a:ext>
            </a:extLst>
          </p:cNvPr>
          <p:cNvSpPr>
            <a:spLocks noGrp="1"/>
          </p:cNvSpPr>
          <p:nvPr>
            <p:ph type="sldNum" sz="quarter" idx="12"/>
          </p:nvPr>
        </p:nvSpPr>
        <p:spPr/>
        <p:txBody>
          <a:bodyPr/>
          <a:lstStyle/>
          <a:p>
            <a:fld id="{F287C6A1-83D9-4443-9828-ED9E35FC50D4}" type="slidenum">
              <a:rPr lang="en-US" smtClean="0"/>
              <a:pPr/>
              <a:t>5</a:t>
            </a:fld>
            <a:endParaRPr lang="en-US"/>
          </a:p>
        </p:txBody>
      </p:sp>
      <p:pic>
        <p:nvPicPr>
          <p:cNvPr id="6" name="Picture Placeholder 6" descr="A clock on the side of a building&#10;&#10;Description automatically generated">
            <a:extLst>
              <a:ext uri="{FF2B5EF4-FFF2-40B4-BE49-F238E27FC236}">
                <a16:creationId xmlns:a16="http://schemas.microsoft.com/office/drawing/2014/main" id="{D5310082-50C4-4C31-AFAD-F9FAAAE97576}"/>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t="18" b="18"/>
          <a:stretch/>
        </p:blipFill>
        <p:spPr>
          <a:xfrm>
            <a:off x="295275" y="1574800"/>
            <a:ext cx="4352925" cy="4351338"/>
          </a:xfrm>
        </p:spPr>
      </p:pic>
      <p:pic>
        <p:nvPicPr>
          <p:cNvPr id="7" name="Picture 6">
            <a:extLst>
              <a:ext uri="{FF2B5EF4-FFF2-40B4-BE49-F238E27FC236}">
                <a16:creationId xmlns:a16="http://schemas.microsoft.com/office/drawing/2014/main" id="{A5736F01-2550-415F-BCC4-12F7A3163A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8682" y="6208055"/>
            <a:ext cx="1462808" cy="494125"/>
          </a:xfrm>
          <a:prstGeom prst="rect">
            <a:avLst/>
          </a:prstGeom>
        </p:spPr>
      </p:pic>
    </p:spTree>
    <p:extLst>
      <p:ext uri="{BB962C8B-B14F-4D97-AF65-F5344CB8AC3E}">
        <p14:creationId xmlns:p14="http://schemas.microsoft.com/office/powerpoint/2010/main" val="8085242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FDCB1-52F3-4A0C-92C7-C979C128463F}"/>
              </a:ext>
            </a:extLst>
          </p:cNvPr>
          <p:cNvSpPr>
            <a:spLocks noGrp="1"/>
          </p:cNvSpPr>
          <p:nvPr>
            <p:ph type="title"/>
          </p:nvPr>
        </p:nvSpPr>
        <p:spPr>
          <a:xfrm>
            <a:off x="472440" y="991393"/>
            <a:ext cx="11376791" cy="2539206"/>
          </a:xfrm>
        </p:spPr>
        <p:txBody>
          <a:bodyPr>
            <a:normAutofit/>
          </a:bodyPr>
          <a:lstStyle/>
          <a:p>
            <a:r>
              <a:rPr lang="en-US" sz="3800"/>
              <a:t>Success Story: </a:t>
            </a:r>
            <a:br>
              <a:rPr lang="en-US" sz="3800"/>
            </a:br>
            <a:r>
              <a:rPr lang="en-US" sz="3800"/>
              <a:t>Washington Greene County Job Training Agency </a:t>
            </a:r>
          </a:p>
        </p:txBody>
      </p:sp>
      <p:sp>
        <p:nvSpPr>
          <p:cNvPr id="3" name="Text Placeholder 2">
            <a:extLst>
              <a:ext uri="{FF2B5EF4-FFF2-40B4-BE49-F238E27FC236}">
                <a16:creationId xmlns:a16="http://schemas.microsoft.com/office/drawing/2014/main" id="{4276FDFE-871D-483C-A402-02277ABD7A5F}"/>
              </a:ext>
            </a:extLst>
          </p:cNvPr>
          <p:cNvSpPr>
            <a:spLocks noGrp="1"/>
          </p:cNvSpPr>
          <p:nvPr>
            <p:ph type="body" idx="1"/>
          </p:nvPr>
        </p:nvSpPr>
        <p:spPr>
          <a:xfrm>
            <a:off x="472440" y="3646383"/>
            <a:ext cx="11376791" cy="1500187"/>
          </a:xfrm>
        </p:spPr>
        <p:txBody>
          <a:bodyPr>
            <a:normAutofit/>
          </a:bodyPr>
          <a:lstStyle/>
          <a:p>
            <a:r>
              <a:rPr lang="en-US"/>
              <a:t>Terri Cooley-Taylor</a:t>
            </a:r>
          </a:p>
          <a:p>
            <a:r>
              <a:rPr lang="en-US" b="0" i="0">
                <a:solidFill>
                  <a:srgbClr val="1B1B1B"/>
                </a:solidFill>
                <a:effectLst/>
                <a:latin typeface="+mj-lt"/>
              </a:rPr>
              <a:t>EARN Program Supervisor</a:t>
            </a:r>
            <a:endParaRPr lang="en-US">
              <a:latin typeface="+mj-lt"/>
            </a:endParaRPr>
          </a:p>
        </p:txBody>
      </p:sp>
      <p:sp>
        <p:nvSpPr>
          <p:cNvPr id="5" name="Slide Number Placeholder 4">
            <a:extLst>
              <a:ext uri="{FF2B5EF4-FFF2-40B4-BE49-F238E27FC236}">
                <a16:creationId xmlns:a16="http://schemas.microsoft.com/office/drawing/2014/main" id="{B0CB5989-C095-4C68-869B-5DBF69F1D893}"/>
              </a:ext>
            </a:extLst>
          </p:cNvPr>
          <p:cNvSpPr>
            <a:spLocks noGrp="1"/>
          </p:cNvSpPr>
          <p:nvPr>
            <p:ph type="sldNum" sz="quarter" idx="12"/>
          </p:nvPr>
        </p:nvSpPr>
        <p:spPr/>
        <p:txBody>
          <a:bodyPr/>
          <a:lstStyle/>
          <a:p>
            <a:fld id="{F287C6A1-83D9-4443-9828-ED9E35FC50D4}" type="slidenum">
              <a:rPr lang="en-US" smtClean="0"/>
              <a:t>50</a:t>
            </a:fld>
            <a:endParaRPr lang="en-US"/>
          </a:p>
        </p:txBody>
      </p:sp>
      <p:pic>
        <p:nvPicPr>
          <p:cNvPr id="6" name="Picture 5">
            <a:extLst>
              <a:ext uri="{FF2B5EF4-FFF2-40B4-BE49-F238E27FC236}">
                <a16:creationId xmlns:a16="http://schemas.microsoft.com/office/drawing/2014/main" id="{617B0345-D3A4-4844-9772-BCADFBC9F9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8682" y="6208055"/>
            <a:ext cx="1462808" cy="494125"/>
          </a:xfrm>
          <a:prstGeom prst="rect">
            <a:avLst/>
          </a:prstGeom>
        </p:spPr>
      </p:pic>
    </p:spTree>
    <p:extLst>
      <p:ext uri="{BB962C8B-B14F-4D97-AF65-F5344CB8AC3E}">
        <p14:creationId xmlns:p14="http://schemas.microsoft.com/office/powerpoint/2010/main" val="23387536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CB9F2FE-E7B9-43B5-9CA5-FF708BC4A4DD}"/>
              </a:ext>
            </a:extLst>
          </p:cNvPr>
          <p:cNvSpPr>
            <a:spLocks noGrp="1"/>
          </p:cNvSpPr>
          <p:nvPr>
            <p:ph type="title"/>
          </p:nvPr>
        </p:nvSpPr>
        <p:spPr/>
        <p:txBody>
          <a:bodyPr>
            <a:normAutofit fontScale="90000"/>
          </a:bodyPr>
          <a:lstStyle/>
          <a:p>
            <a:r>
              <a:rPr lang="en-US"/>
              <a:t>Washington Greene County Job Training Agency Background</a:t>
            </a:r>
          </a:p>
        </p:txBody>
      </p:sp>
      <p:sp>
        <p:nvSpPr>
          <p:cNvPr id="7" name="Content Placeholder 6">
            <a:extLst>
              <a:ext uri="{FF2B5EF4-FFF2-40B4-BE49-F238E27FC236}">
                <a16:creationId xmlns:a16="http://schemas.microsoft.com/office/drawing/2014/main" id="{383E4BCF-F198-47CB-9802-0927FAA64D30}"/>
              </a:ext>
            </a:extLst>
          </p:cNvPr>
          <p:cNvSpPr>
            <a:spLocks noGrp="1"/>
          </p:cNvSpPr>
          <p:nvPr>
            <p:ph idx="1"/>
          </p:nvPr>
        </p:nvSpPr>
        <p:spPr/>
        <p:txBody>
          <a:bodyPr/>
          <a:lstStyle/>
          <a:p>
            <a:r>
              <a:rPr lang="en-US" sz="2600"/>
              <a:t>Southwest Corner PA   </a:t>
            </a:r>
          </a:p>
          <a:p>
            <a:r>
              <a:rPr lang="en-US"/>
              <a:t>Employment &amp; Training Program</a:t>
            </a:r>
            <a:endParaRPr lang="en-US" sz="2600"/>
          </a:p>
          <a:p>
            <a:r>
              <a:rPr lang="en-US" sz="2600"/>
              <a:t>Transitional Assistance for Needy Families (TANF)</a:t>
            </a:r>
          </a:p>
          <a:p>
            <a:r>
              <a:rPr lang="en-US"/>
              <a:t>Purchased Conover Online in 2015 – employer driven job market </a:t>
            </a:r>
            <a:endParaRPr lang="en-US" sz="2600"/>
          </a:p>
          <a:p>
            <a:r>
              <a:rPr lang="en-US"/>
              <a:t>Increase Program Participants Employability </a:t>
            </a:r>
          </a:p>
          <a:p>
            <a:r>
              <a:rPr lang="en-US"/>
              <a:t>Provide tool that assesses, trains,  and develops soft skills </a:t>
            </a:r>
          </a:p>
          <a:p>
            <a:endParaRPr lang="en-US" sz="2600"/>
          </a:p>
          <a:p>
            <a:endParaRPr lang="en-US"/>
          </a:p>
        </p:txBody>
      </p:sp>
      <p:sp>
        <p:nvSpPr>
          <p:cNvPr id="4" name="Slide Number Placeholder 3">
            <a:extLst>
              <a:ext uri="{FF2B5EF4-FFF2-40B4-BE49-F238E27FC236}">
                <a16:creationId xmlns:a16="http://schemas.microsoft.com/office/drawing/2014/main" id="{BF4CDDA3-FF31-4125-8B7A-9028BA18A1E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287C6A1-83D9-4443-9828-ED9E35FC50D4}" type="slidenum">
              <a:rPr kumimoji="0" lang="en-US" sz="1400" b="0" i="0" u="none" strike="noStrike" kern="1200" cap="none" spc="50" normalizeH="0" baseline="0" noProof="0" smtClean="0">
                <a:ln>
                  <a:noFill/>
                </a:ln>
                <a:solidFill>
                  <a:prstClr val="white"/>
                </a:solidFill>
                <a:effectLst/>
                <a:uLnTx/>
                <a:uFillTx/>
                <a:latin typeface="Segoe UI Semibold"/>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51</a:t>
            </a:fld>
            <a:endParaRPr kumimoji="0" lang="en-US" sz="1400" b="0" i="0" u="none" strike="noStrike" kern="1200" cap="none" spc="50" normalizeH="0" baseline="0" noProof="0">
              <a:ln>
                <a:noFill/>
              </a:ln>
              <a:solidFill>
                <a:prstClr val="white"/>
              </a:solidFill>
              <a:effectLst/>
              <a:uLnTx/>
              <a:uFillTx/>
              <a:latin typeface="Segoe UI Semibold"/>
              <a:ea typeface="+mn-ea"/>
              <a:cs typeface="+mn-cs"/>
            </a:endParaRPr>
          </a:p>
        </p:txBody>
      </p:sp>
      <p:pic>
        <p:nvPicPr>
          <p:cNvPr id="5" name="Picture 3" descr="logo.jpg">
            <a:extLst>
              <a:ext uri="{FF2B5EF4-FFF2-40B4-BE49-F238E27FC236}">
                <a16:creationId xmlns:a16="http://schemas.microsoft.com/office/drawing/2014/main" id="{41ED6ECE-4DA6-4373-8514-5FCE770612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5904" y="1328897"/>
            <a:ext cx="3606210" cy="1454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7168AEDC-8CB4-49B4-8731-F66F5313CD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8682" y="6208055"/>
            <a:ext cx="1462808" cy="494125"/>
          </a:xfrm>
          <a:prstGeom prst="rect">
            <a:avLst/>
          </a:prstGeom>
        </p:spPr>
      </p:pic>
    </p:spTree>
    <p:extLst>
      <p:ext uri="{BB962C8B-B14F-4D97-AF65-F5344CB8AC3E}">
        <p14:creationId xmlns:p14="http://schemas.microsoft.com/office/powerpoint/2010/main" val="2817027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935DBB0-819E-4364-BD9C-A7B7E3564502}"/>
              </a:ext>
            </a:extLst>
          </p:cNvPr>
          <p:cNvSpPr>
            <a:spLocks noGrp="1"/>
          </p:cNvSpPr>
          <p:nvPr>
            <p:ph sz="half" idx="1"/>
          </p:nvPr>
        </p:nvSpPr>
        <p:spPr>
          <a:xfrm>
            <a:off x="295469" y="1535339"/>
            <a:ext cx="5486400" cy="4680109"/>
          </a:xfrm>
        </p:spPr>
        <p:txBody>
          <a:bodyPr/>
          <a:lstStyle/>
          <a:p>
            <a:pPr>
              <a:spcAft>
                <a:spcPts val="300"/>
              </a:spcAft>
              <a:tabLst>
                <a:tab pos="1371600" algn="l"/>
              </a:tabLst>
            </a:pPr>
            <a:r>
              <a:rPr lang="en-US" sz="2600">
                <a:hlinkClick r:id="rId3"/>
              </a:rPr>
              <a:t>Conover Online</a:t>
            </a:r>
            <a:endParaRPr lang="en-US" sz="2600"/>
          </a:p>
          <a:p>
            <a:pPr lvl="1">
              <a:spcAft>
                <a:spcPts val="300"/>
              </a:spcAft>
              <a:tabLst>
                <a:tab pos="1371600" algn="l"/>
              </a:tabLst>
            </a:pPr>
            <a:r>
              <a:rPr lang="en-US" sz="2300"/>
              <a:t>Research-based assessment and training system for the soft skills needed in the workplace</a:t>
            </a:r>
          </a:p>
          <a:p>
            <a:pPr>
              <a:spcAft>
                <a:spcPts val="300"/>
              </a:spcAft>
              <a:tabLst>
                <a:tab pos="1371600" algn="l"/>
              </a:tabLst>
            </a:pPr>
            <a:r>
              <a:rPr lang="en-US" sz="2700"/>
              <a:t>Skill Building &amp; Social/Emotional Development   </a:t>
            </a:r>
            <a:endParaRPr lang="en-US" sz="2300"/>
          </a:p>
          <a:p>
            <a:pPr>
              <a:spcAft>
                <a:spcPts val="300"/>
              </a:spcAft>
              <a:tabLst>
                <a:tab pos="1371600" algn="l"/>
              </a:tabLst>
            </a:pPr>
            <a:r>
              <a:rPr lang="en-US" sz="2600"/>
              <a:t>Workplace Readiness program focuses on 3 areas:</a:t>
            </a:r>
          </a:p>
          <a:p>
            <a:pPr lvl="1">
              <a:spcAft>
                <a:spcPts val="300"/>
              </a:spcAft>
              <a:tabLst>
                <a:tab pos="1371600" algn="l"/>
              </a:tabLst>
            </a:pPr>
            <a:r>
              <a:rPr lang="en-US" sz="2300"/>
              <a:t>Job Readiness, Job Seeking, and Job Keeping Competencies </a:t>
            </a:r>
          </a:p>
          <a:p>
            <a:endParaRPr lang="en-US"/>
          </a:p>
        </p:txBody>
      </p:sp>
      <p:sp>
        <p:nvSpPr>
          <p:cNvPr id="4" name="Slide Number Placeholder 3">
            <a:extLst>
              <a:ext uri="{FF2B5EF4-FFF2-40B4-BE49-F238E27FC236}">
                <a16:creationId xmlns:a16="http://schemas.microsoft.com/office/drawing/2014/main" id="{C13C28A6-ED29-4601-958A-8F764F0B4A7A}"/>
              </a:ext>
            </a:extLst>
          </p:cNvPr>
          <p:cNvSpPr>
            <a:spLocks noGrp="1"/>
          </p:cNvSpPr>
          <p:nvPr>
            <p:ph type="sldNum" sz="quarter" idx="12"/>
          </p:nvPr>
        </p:nvSpPr>
        <p:spPr/>
        <p:txBody>
          <a:bodyPr/>
          <a:lstStyle/>
          <a:p>
            <a:fld id="{F287C6A1-83D9-4443-9828-ED9E35FC50D4}" type="slidenum">
              <a:rPr lang="en-US" smtClean="0"/>
              <a:pPr/>
              <a:t>52</a:t>
            </a:fld>
            <a:endParaRPr lang="en-US"/>
          </a:p>
        </p:txBody>
      </p:sp>
      <p:sp>
        <p:nvSpPr>
          <p:cNvPr id="8" name="Title 5">
            <a:extLst>
              <a:ext uri="{FF2B5EF4-FFF2-40B4-BE49-F238E27FC236}">
                <a16:creationId xmlns:a16="http://schemas.microsoft.com/office/drawing/2014/main" id="{1914C4F5-5FFF-469E-918B-2A4C28431A1D}"/>
              </a:ext>
            </a:extLst>
          </p:cNvPr>
          <p:cNvSpPr>
            <a:spLocks noGrp="1"/>
          </p:cNvSpPr>
          <p:nvPr>
            <p:ph type="title"/>
          </p:nvPr>
        </p:nvSpPr>
        <p:spPr>
          <a:xfrm>
            <a:off x="900113" y="269875"/>
            <a:ext cx="10996612" cy="1058863"/>
          </a:xfrm>
        </p:spPr>
        <p:txBody>
          <a:bodyPr>
            <a:normAutofit fontScale="90000"/>
          </a:bodyPr>
          <a:lstStyle/>
          <a:p>
            <a:r>
              <a:rPr lang="en-US"/>
              <a:t>Washington Greene County Job Training Agency and Conover</a:t>
            </a:r>
          </a:p>
        </p:txBody>
      </p:sp>
      <p:pic>
        <p:nvPicPr>
          <p:cNvPr id="10" name="Picture 9">
            <a:extLst>
              <a:ext uri="{FF2B5EF4-FFF2-40B4-BE49-F238E27FC236}">
                <a16:creationId xmlns:a16="http://schemas.microsoft.com/office/drawing/2014/main" id="{E790BB9B-4D42-4D82-B8EE-8E8A59080E68}"/>
              </a:ext>
            </a:extLst>
          </p:cNvPr>
          <p:cNvPicPr>
            <a:picLocks noChangeAspect="1"/>
          </p:cNvPicPr>
          <p:nvPr/>
        </p:nvPicPr>
        <p:blipFill>
          <a:blip r:embed="rId4"/>
          <a:stretch>
            <a:fillRect/>
          </a:stretch>
        </p:blipFill>
        <p:spPr>
          <a:xfrm>
            <a:off x="6834678" y="2507824"/>
            <a:ext cx="4790364" cy="1473958"/>
          </a:xfrm>
          <a:prstGeom prst="rect">
            <a:avLst/>
          </a:prstGeom>
        </p:spPr>
      </p:pic>
      <p:pic>
        <p:nvPicPr>
          <p:cNvPr id="6" name="Picture 5">
            <a:extLst>
              <a:ext uri="{FF2B5EF4-FFF2-40B4-BE49-F238E27FC236}">
                <a16:creationId xmlns:a16="http://schemas.microsoft.com/office/drawing/2014/main" id="{08219380-3621-4122-B16B-25A29E3432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8682" y="6208055"/>
            <a:ext cx="1462808" cy="494125"/>
          </a:xfrm>
          <a:prstGeom prst="rect">
            <a:avLst/>
          </a:prstGeom>
        </p:spPr>
      </p:pic>
    </p:spTree>
    <p:extLst>
      <p:ext uri="{BB962C8B-B14F-4D97-AF65-F5344CB8AC3E}">
        <p14:creationId xmlns:p14="http://schemas.microsoft.com/office/powerpoint/2010/main" val="28671163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B29B5947-460D-476C-954D-D2371A476693}"/>
              </a:ext>
            </a:extLst>
          </p:cNvPr>
          <p:cNvSpPr>
            <a:spLocks noGrp="1"/>
          </p:cNvSpPr>
          <p:nvPr>
            <p:ph sz="half" idx="1"/>
          </p:nvPr>
        </p:nvSpPr>
        <p:spPr>
          <a:xfrm>
            <a:off x="295469" y="1201708"/>
            <a:ext cx="5486400" cy="3444433"/>
          </a:xfrm>
        </p:spPr>
        <p:txBody>
          <a:bodyPr>
            <a:normAutofit/>
          </a:bodyPr>
          <a:lstStyle/>
          <a:p>
            <a:r>
              <a:rPr lang="en-US"/>
              <a:t>Job Readiness</a:t>
            </a:r>
          </a:p>
          <a:p>
            <a:pPr lvl="1"/>
            <a:r>
              <a:rPr lang="en-US"/>
              <a:t>Attitude</a:t>
            </a:r>
          </a:p>
          <a:p>
            <a:pPr lvl="1"/>
            <a:r>
              <a:rPr lang="en-US"/>
              <a:t>Communication</a:t>
            </a:r>
          </a:p>
          <a:p>
            <a:pPr lvl="1"/>
            <a:r>
              <a:rPr lang="en-US"/>
              <a:t>Planning &amp; Organizing</a:t>
            </a:r>
          </a:p>
          <a:p>
            <a:pPr lvl="1"/>
            <a:r>
              <a:rPr lang="en-US"/>
              <a:t>Critical Thinking</a:t>
            </a:r>
          </a:p>
          <a:p>
            <a:pPr lvl="1"/>
            <a:r>
              <a:rPr lang="en-US"/>
              <a:t>Interpersonal/Social Skills</a:t>
            </a:r>
          </a:p>
          <a:p>
            <a:pPr lvl="1"/>
            <a:r>
              <a:rPr lang="en-US"/>
              <a:t>Teamwork</a:t>
            </a:r>
          </a:p>
          <a:p>
            <a:pPr lvl="1"/>
            <a:r>
              <a:rPr lang="en-US"/>
              <a:t>Professionalism</a:t>
            </a:r>
          </a:p>
          <a:p>
            <a:pPr lvl="1"/>
            <a:r>
              <a:rPr lang="en-US"/>
              <a:t>Media Rules</a:t>
            </a:r>
          </a:p>
        </p:txBody>
      </p:sp>
      <p:sp>
        <p:nvSpPr>
          <p:cNvPr id="8" name="Content Placeholder 7">
            <a:extLst>
              <a:ext uri="{FF2B5EF4-FFF2-40B4-BE49-F238E27FC236}">
                <a16:creationId xmlns:a16="http://schemas.microsoft.com/office/drawing/2014/main" id="{74579C84-C7E5-40BD-ADE8-DB7DAA1362C1}"/>
              </a:ext>
            </a:extLst>
          </p:cNvPr>
          <p:cNvSpPr>
            <a:spLocks noGrp="1"/>
          </p:cNvSpPr>
          <p:nvPr>
            <p:ph sz="half" idx="2"/>
          </p:nvPr>
        </p:nvSpPr>
        <p:spPr>
          <a:xfrm>
            <a:off x="6386286" y="1201708"/>
            <a:ext cx="5486400" cy="4572000"/>
          </a:xfrm>
        </p:spPr>
        <p:txBody>
          <a:bodyPr/>
          <a:lstStyle/>
          <a:p>
            <a:r>
              <a:rPr lang="en-US"/>
              <a:t>Job Seeking</a:t>
            </a:r>
          </a:p>
          <a:p>
            <a:pPr lvl="1"/>
            <a:r>
              <a:rPr lang="en-US"/>
              <a:t>Job Search</a:t>
            </a:r>
          </a:p>
          <a:p>
            <a:pPr lvl="1"/>
            <a:r>
              <a:rPr lang="en-US"/>
              <a:t>Resumes</a:t>
            </a:r>
          </a:p>
          <a:p>
            <a:pPr lvl="1"/>
            <a:r>
              <a:rPr lang="en-US"/>
              <a:t>Job Application</a:t>
            </a:r>
          </a:p>
          <a:p>
            <a:pPr lvl="1"/>
            <a:r>
              <a:rPr lang="en-US"/>
              <a:t>Preparing for an Interview</a:t>
            </a:r>
          </a:p>
          <a:p>
            <a:pPr lvl="1"/>
            <a:r>
              <a:rPr lang="en-US"/>
              <a:t>Interviewing</a:t>
            </a:r>
          </a:p>
          <a:p>
            <a:pPr lvl="1"/>
            <a:r>
              <a:rPr lang="en-US"/>
              <a:t>After the Interview</a:t>
            </a:r>
          </a:p>
          <a:p>
            <a:r>
              <a:rPr lang="en-US"/>
              <a:t>Job Keeping</a:t>
            </a:r>
          </a:p>
          <a:p>
            <a:pPr lvl="1"/>
            <a:r>
              <a:rPr lang="en-US"/>
              <a:t>Getting off on the Right Foot</a:t>
            </a:r>
          </a:p>
          <a:p>
            <a:pPr lvl="1"/>
            <a:r>
              <a:rPr lang="en-US"/>
              <a:t>Getting Along in the Workplace</a:t>
            </a:r>
          </a:p>
          <a:p>
            <a:pPr lvl="1"/>
            <a:r>
              <a:rPr lang="en-US"/>
              <a:t>Performance Reviews</a:t>
            </a:r>
          </a:p>
        </p:txBody>
      </p:sp>
      <p:sp>
        <p:nvSpPr>
          <p:cNvPr id="4" name="Slide Number Placeholder 3">
            <a:extLst>
              <a:ext uri="{FF2B5EF4-FFF2-40B4-BE49-F238E27FC236}">
                <a16:creationId xmlns:a16="http://schemas.microsoft.com/office/drawing/2014/main" id="{F78F5242-7506-4296-A06A-D60E9B03C50F}"/>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287C6A1-83D9-4443-9828-ED9E35FC50D4}" type="slidenum">
              <a:rPr kumimoji="0" lang="en-US" sz="1400" b="0" i="0" u="none" strike="noStrike" kern="1200" cap="none" spc="50" normalizeH="0" baseline="0" noProof="0" smtClean="0">
                <a:ln>
                  <a:noFill/>
                </a:ln>
                <a:solidFill>
                  <a:prstClr val="white"/>
                </a:solidFill>
                <a:effectLst/>
                <a:uLnTx/>
                <a:uFillTx/>
                <a:latin typeface="Segoe UI Semibold"/>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53</a:t>
            </a:fld>
            <a:endParaRPr kumimoji="0" lang="en-US" sz="1400" b="0" i="0" u="none" strike="noStrike" kern="1200" cap="none" spc="50" normalizeH="0" baseline="0" noProof="0">
              <a:ln>
                <a:noFill/>
              </a:ln>
              <a:solidFill>
                <a:prstClr val="white"/>
              </a:solidFill>
              <a:effectLst/>
              <a:uLnTx/>
              <a:uFillTx/>
              <a:latin typeface="Segoe UI Semibold"/>
              <a:ea typeface="+mn-ea"/>
              <a:cs typeface="+mn-cs"/>
            </a:endParaRPr>
          </a:p>
        </p:txBody>
      </p:sp>
      <p:sp>
        <p:nvSpPr>
          <p:cNvPr id="6" name="Title 5">
            <a:extLst>
              <a:ext uri="{FF2B5EF4-FFF2-40B4-BE49-F238E27FC236}">
                <a16:creationId xmlns:a16="http://schemas.microsoft.com/office/drawing/2014/main" id="{18F18BCC-9665-4FF9-95DA-D77C65F9C737}"/>
              </a:ext>
            </a:extLst>
          </p:cNvPr>
          <p:cNvSpPr>
            <a:spLocks noGrp="1"/>
          </p:cNvSpPr>
          <p:nvPr>
            <p:ph type="title"/>
          </p:nvPr>
        </p:nvSpPr>
        <p:spPr/>
        <p:txBody>
          <a:bodyPr/>
          <a:lstStyle/>
          <a:p>
            <a:r>
              <a:rPr lang="en-US"/>
              <a:t>Conover Workplace Readiness Competencies</a:t>
            </a:r>
          </a:p>
        </p:txBody>
      </p:sp>
      <p:pic>
        <p:nvPicPr>
          <p:cNvPr id="10" name="Picture 9">
            <a:extLst>
              <a:ext uri="{FF2B5EF4-FFF2-40B4-BE49-F238E27FC236}">
                <a16:creationId xmlns:a16="http://schemas.microsoft.com/office/drawing/2014/main" id="{EA081320-A8AD-4ADC-B785-44551BCE8E12}"/>
              </a:ext>
            </a:extLst>
          </p:cNvPr>
          <p:cNvPicPr>
            <a:picLocks noChangeAspect="1"/>
          </p:cNvPicPr>
          <p:nvPr/>
        </p:nvPicPr>
        <p:blipFill>
          <a:blip r:embed="rId3"/>
          <a:stretch>
            <a:fillRect/>
          </a:stretch>
        </p:blipFill>
        <p:spPr>
          <a:xfrm>
            <a:off x="447869" y="4819135"/>
            <a:ext cx="5181600" cy="1162050"/>
          </a:xfrm>
          <a:prstGeom prst="rect">
            <a:avLst/>
          </a:prstGeom>
        </p:spPr>
      </p:pic>
      <p:pic>
        <p:nvPicPr>
          <p:cNvPr id="9" name="Picture 8">
            <a:extLst>
              <a:ext uri="{FF2B5EF4-FFF2-40B4-BE49-F238E27FC236}">
                <a16:creationId xmlns:a16="http://schemas.microsoft.com/office/drawing/2014/main" id="{2A57BADC-0D31-47A5-97AE-FCB86B5C1F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8682" y="6208055"/>
            <a:ext cx="1462808" cy="494125"/>
          </a:xfrm>
          <a:prstGeom prst="rect">
            <a:avLst/>
          </a:prstGeom>
        </p:spPr>
      </p:pic>
    </p:spTree>
    <p:extLst>
      <p:ext uri="{BB962C8B-B14F-4D97-AF65-F5344CB8AC3E}">
        <p14:creationId xmlns:p14="http://schemas.microsoft.com/office/powerpoint/2010/main" val="12999867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5273893-0173-468A-A37A-D344787A6CDE}"/>
              </a:ext>
            </a:extLst>
          </p:cNvPr>
          <p:cNvSpPr>
            <a:spLocks noGrp="1"/>
          </p:cNvSpPr>
          <p:nvPr>
            <p:ph type="sldNum" sz="quarter" idx="12"/>
          </p:nvPr>
        </p:nvSpPr>
        <p:spPr/>
        <p:txBody>
          <a:bodyPr/>
          <a:lstStyle/>
          <a:p>
            <a:fld id="{F287C6A1-83D9-4443-9828-ED9E35FC50D4}" type="slidenum">
              <a:rPr lang="en-US" smtClean="0"/>
              <a:pPr/>
              <a:t>54</a:t>
            </a:fld>
            <a:endParaRPr lang="en-US"/>
          </a:p>
        </p:txBody>
      </p:sp>
      <p:pic>
        <p:nvPicPr>
          <p:cNvPr id="5" name="Google Shape;105;p18">
            <a:extLst>
              <a:ext uri="{FF2B5EF4-FFF2-40B4-BE49-F238E27FC236}">
                <a16:creationId xmlns:a16="http://schemas.microsoft.com/office/drawing/2014/main" id="{10C1A4E1-84B6-4D69-BF01-1F45FF61DFDC}"/>
              </a:ext>
            </a:extLst>
          </p:cNvPr>
          <p:cNvPicPr preferRelativeResize="0">
            <a:picLocks noGrp="1"/>
          </p:cNvPicPr>
          <p:nvPr>
            <p:ph idx="1"/>
          </p:nvPr>
        </p:nvPicPr>
        <p:blipFill rotWithShape="1">
          <a:blip r:embed="rId3">
            <a:alphaModFix/>
          </a:blip>
          <a:srcRect/>
          <a:stretch/>
        </p:blipFill>
        <p:spPr>
          <a:xfrm>
            <a:off x="1282890" y="819144"/>
            <a:ext cx="9717206" cy="5186149"/>
          </a:xfrm>
          <a:prstGeom prst="rect">
            <a:avLst/>
          </a:prstGeom>
          <a:noFill/>
          <a:ln>
            <a:noFill/>
          </a:ln>
          <a:effectLst>
            <a:outerShdw blurRad="57150" dist="114300" dir="2160000" algn="bl" rotWithShape="0">
              <a:srgbClr val="000000">
                <a:alpha val="58000"/>
              </a:srgbClr>
            </a:outerShdw>
          </a:effectLst>
        </p:spPr>
      </p:pic>
      <p:pic>
        <p:nvPicPr>
          <p:cNvPr id="6" name="Picture 5">
            <a:extLst>
              <a:ext uri="{FF2B5EF4-FFF2-40B4-BE49-F238E27FC236}">
                <a16:creationId xmlns:a16="http://schemas.microsoft.com/office/drawing/2014/main" id="{3C7F5C8B-FDA0-4A61-883F-8F927D939F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8682" y="6208055"/>
            <a:ext cx="1462808" cy="494125"/>
          </a:xfrm>
          <a:prstGeom prst="rect">
            <a:avLst/>
          </a:prstGeom>
        </p:spPr>
      </p:pic>
    </p:spTree>
    <p:extLst>
      <p:ext uri="{BB962C8B-B14F-4D97-AF65-F5344CB8AC3E}">
        <p14:creationId xmlns:p14="http://schemas.microsoft.com/office/powerpoint/2010/main" val="29075374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14;p19">
            <a:extLst>
              <a:ext uri="{FF2B5EF4-FFF2-40B4-BE49-F238E27FC236}">
                <a16:creationId xmlns:a16="http://schemas.microsoft.com/office/drawing/2014/main" id="{C44FA0C3-C601-442F-AD08-9DE0F3A92386}"/>
              </a:ext>
            </a:extLst>
          </p:cNvPr>
          <p:cNvPicPr preferRelativeResize="0">
            <a:picLocks noGrp="1"/>
          </p:cNvPicPr>
          <p:nvPr>
            <p:ph idx="1"/>
          </p:nvPr>
        </p:nvPicPr>
        <p:blipFill>
          <a:blip r:embed="rId3"/>
          <a:stretch>
            <a:fillRect/>
          </a:stretch>
        </p:blipFill>
        <p:spPr>
          <a:xfrm>
            <a:off x="2264284" y="321733"/>
            <a:ext cx="8572038" cy="6214534"/>
          </a:xfrm>
          <a:prstGeom prst="rect">
            <a:avLst/>
          </a:prstGeom>
          <a:noFill/>
        </p:spPr>
      </p:pic>
      <p:sp>
        <p:nvSpPr>
          <p:cNvPr id="4" name="Slide Number Placeholder 3">
            <a:extLst>
              <a:ext uri="{FF2B5EF4-FFF2-40B4-BE49-F238E27FC236}">
                <a16:creationId xmlns:a16="http://schemas.microsoft.com/office/drawing/2014/main" id="{91255A52-35C3-4FF4-90B1-0CA6F485D0B0}"/>
              </a:ext>
            </a:extLst>
          </p:cNvPr>
          <p:cNvSpPr>
            <a:spLocks noGrp="1"/>
          </p:cNvSpPr>
          <p:nvPr>
            <p:ph type="sldNum" sz="quarter" idx="12"/>
          </p:nvPr>
        </p:nvSpPr>
        <p:spPr>
          <a:xfrm>
            <a:off x="11462994" y="6353704"/>
            <a:ext cx="409280" cy="365125"/>
          </a:xfrm>
        </p:spPr>
        <p:txBody>
          <a:bodyPr vert="horz" lIns="91440" tIns="45720" rIns="91440" bIns="45720" rtlCol="0" anchor="ctr">
            <a:normAutofit/>
          </a:bodyPr>
          <a:lstStyle/>
          <a:p>
            <a:pPr algn="r">
              <a:spcAft>
                <a:spcPts val="600"/>
              </a:spcAft>
            </a:pPr>
            <a:fld id="{F287C6A1-83D9-4443-9828-ED9E35FC50D4}" type="slidenum">
              <a:rPr lang="en-US" sz="1200" smtClean="0">
                <a:solidFill>
                  <a:schemeClr val="tx1">
                    <a:tint val="75000"/>
                  </a:schemeClr>
                </a:solidFill>
                <a:latin typeface="+mn-lt"/>
              </a:rPr>
              <a:pPr algn="r">
                <a:spcAft>
                  <a:spcPts val="600"/>
                </a:spcAft>
              </a:pPr>
              <a:t>55</a:t>
            </a:fld>
            <a:endParaRPr lang="en-US" sz="1200" dirty="0">
              <a:solidFill>
                <a:schemeClr val="tx1">
                  <a:tint val="75000"/>
                </a:schemeClr>
              </a:solidFill>
              <a:latin typeface="+mn-lt"/>
            </a:endParaRPr>
          </a:p>
        </p:txBody>
      </p:sp>
      <p:pic>
        <p:nvPicPr>
          <p:cNvPr id="6" name="Picture 5">
            <a:extLst>
              <a:ext uri="{FF2B5EF4-FFF2-40B4-BE49-F238E27FC236}">
                <a16:creationId xmlns:a16="http://schemas.microsoft.com/office/drawing/2014/main" id="{36FF1B71-9B48-4580-967C-B3698D95AD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8682" y="6208055"/>
            <a:ext cx="1462808" cy="494125"/>
          </a:xfrm>
          <a:prstGeom prst="rect">
            <a:avLst/>
          </a:prstGeom>
        </p:spPr>
      </p:pic>
    </p:spTree>
    <p:extLst>
      <p:ext uri="{BB962C8B-B14F-4D97-AF65-F5344CB8AC3E}">
        <p14:creationId xmlns:p14="http://schemas.microsoft.com/office/powerpoint/2010/main" val="12921793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1255A52-35C3-4FF4-90B1-0CA6F485D0B0}"/>
              </a:ext>
            </a:extLst>
          </p:cNvPr>
          <p:cNvSpPr>
            <a:spLocks noGrp="1"/>
          </p:cNvSpPr>
          <p:nvPr>
            <p:ph type="sldNum" sz="quarter" idx="12"/>
          </p:nvPr>
        </p:nvSpPr>
        <p:spPr>
          <a:xfrm>
            <a:off x="11340446" y="6384630"/>
            <a:ext cx="503547" cy="365125"/>
          </a:xfrm>
        </p:spPr>
        <p:txBody>
          <a:bodyPr vert="horz" lIns="91440" tIns="45720" rIns="91440" bIns="45720" rtlCol="0" anchor="ctr">
            <a:normAutofit/>
          </a:bodyPr>
          <a:lstStyle/>
          <a:p>
            <a:pPr algn="r">
              <a:spcAft>
                <a:spcPts val="600"/>
              </a:spcAft>
            </a:pPr>
            <a:fld id="{F287C6A1-83D9-4443-9828-ED9E35FC50D4}" type="slidenum">
              <a:rPr lang="en-US" sz="1200" smtClean="0">
                <a:solidFill>
                  <a:schemeClr val="tx1">
                    <a:tint val="75000"/>
                  </a:schemeClr>
                </a:solidFill>
                <a:latin typeface="+mn-lt"/>
              </a:rPr>
              <a:pPr algn="r">
                <a:spcAft>
                  <a:spcPts val="600"/>
                </a:spcAft>
              </a:pPr>
              <a:t>56</a:t>
            </a:fld>
            <a:endParaRPr lang="en-US" sz="1200" dirty="0">
              <a:solidFill>
                <a:schemeClr val="tx1">
                  <a:tint val="75000"/>
                </a:schemeClr>
              </a:solidFill>
              <a:latin typeface="+mn-lt"/>
            </a:endParaRPr>
          </a:p>
        </p:txBody>
      </p:sp>
      <p:pic>
        <p:nvPicPr>
          <p:cNvPr id="7" name="Content Placeholder 6">
            <a:extLst>
              <a:ext uri="{FF2B5EF4-FFF2-40B4-BE49-F238E27FC236}">
                <a16:creationId xmlns:a16="http://schemas.microsoft.com/office/drawing/2014/main" id="{EF821F1B-133A-479B-817F-DE9EB0CE49F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25362" y="605334"/>
            <a:ext cx="8620477" cy="5597758"/>
          </a:xfrm>
        </p:spPr>
      </p:pic>
      <p:pic>
        <p:nvPicPr>
          <p:cNvPr id="6" name="Picture 5">
            <a:extLst>
              <a:ext uri="{FF2B5EF4-FFF2-40B4-BE49-F238E27FC236}">
                <a16:creationId xmlns:a16="http://schemas.microsoft.com/office/drawing/2014/main" id="{BA9F5611-55F4-4430-B2A8-8BDAA9E45F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8682" y="6208055"/>
            <a:ext cx="1462808" cy="494125"/>
          </a:xfrm>
          <a:prstGeom prst="rect">
            <a:avLst/>
          </a:prstGeom>
        </p:spPr>
      </p:pic>
    </p:spTree>
    <p:extLst>
      <p:ext uri="{BB962C8B-B14F-4D97-AF65-F5344CB8AC3E}">
        <p14:creationId xmlns:p14="http://schemas.microsoft.com/office/powerpoint/2010/main" val="33031016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98DE043-C50C-4A8B-B0B4-4A108AA69237}"/>
              </a:ext>
            </a:extLst>
          </p:cNvPr>
          <p:cNvSpPr>
            <a:spLocks noGrp="1"/>
          </p:cNvSpPr>
          <p:nvPr>
            <p:ph type="title"/>
          </p:nvPr>
        </p:nvSpPr>
        <p:spPr/>
        <p:txBody>
          <a:bodyPr>
            <a:normAutofit fontScale="90000"/>
          </a:bodyPr>
          <a:lstStyle/>
          <a:p>
            <a:r>
              <a:rPr lang="en-US"/>
              <a:t>Washington Greene County Job Training Agency and Conover</a:t>
            </a:r>
          </a:p>
        </p:txBody>
      </p:sp>
      <p:sp>
        <p:nvSpPr>
          <p:cNvPr id="2" name="Content Placeholder 1">
            <a:extLst>
              <a:ext uri="{FF2B5EF4-FFF2-40B4-BE49-F238E27FC236}">
                <a16:creationId xmlns:a16="http://schemas.microsoft.com/office/drawing/2014/main" id="{A20CCFE3-D857-4719-B5A0-B07723C43E82}"/>
              </a:ext>
            </a:extLst>
          </p:cNvPr>
          <p:cNvSpPr>
            <a:spLocks noGrp="1"/>
          </p:cNvSpPr>
          <p:nvPr>
            <p:ph idx="1"/>
          </p:nvPr>
        </p:nvSpPr>
        <p:spPr/>
        <p:txBody>
          <a:bodyPr>
            <a:normAutofit lnSpcReduction="10000"/>
          </a:bodyPr>
          <a:lstStyle/>
          <a:p>
            <a:pPr>
              <a:tabLst>
                <a:tab pos="1371600" algn="l"/>
              </a:tabLst>
            </a:pPr>
            <a:r>
              <a:rPr lang="en-US"/>
              <a:t>Pre-COVID19 – Hybrid Model</a:t>
            </a:r>
          </a:p>
          <a:p>
            <a:pPr lvl="1">
              <a:tabLst>
                <a:tab pos="1371600" algn="l"/>
              </a:tabLst>
            </a:pPr>
            <a:r>
              <a:rPr lang="en-US"/>
              <a:t>Clients worked individually on weaknesses. </a:t>
            </a:r>
          </a:p>
          <a:p>
            <a:pPr lvl="1">
              <a:tabLst>
                <a:tab pos="1371600" algn="l"/>
              </a:tabLst>
            </a:pPr>
            <a:r>
              <a:rPr lang="en-US"/>
              <a:t>Then in </a:t>
            </a:r>
            <a:r>
              <a:rPr lang="en-US" i="1"/>
              <a:t>Job Club </a:t>
            </a:r>
            <a:r>
              <a:rPr lang="en-US"/>
              <a:t>as a group, instructor would review all the topics for 	soft skill &amp; emotional intelligence enhancement.</a:t>
            </a:r>
          </a:p>
          <a:p>
            <a:pPr>
              <a:tabLst>
                <a:tab pos="1371600" algn="l"/>
              </a:tabLst>
            </a:pPr>
            <a:r>
              <a:rPr lang="en-US"/>
              <a:t>Post-COVID19 – Virtual Only</a:t>
            </a:r>
          </a:p>
          <a:p>
            <a:pPr lvl="1">
              <a:tabLst>
                <a:tab pos="1371600" algn="l"/>
              </a:tabLst>
            </a:pPr>
            <a:r>
              <a:rPr lang="en-US"/>
              <a:t>Seamless transition to all virtual model.</a:t>
            </a:r>
          </a:p>
          <a:p>
            <a:pPr lvl="1">
              <a:tabLst>
                <a:tab pos="1371600" algn="l"/>
              </a:tabLst>
            </a:pPr>
            <a:r>
              <a:rPr lang="en-US"/>
              <a:t>Clients worked at home around their children’s school schedules. </a:t>
            </a:r>
          </a:p>
          <a:p>
            <a:pPr lvl="1">
              <a:tabLst>
                <a:tab pos="1371600" algn="l"/>
              </a:tabLst>
            </a:pPr>
            <a:r>
              <a:rPr lang="en-US"/>
              <a:t>Clients able to log in anytime of day to maintain program participation.</a:t>
            </a:r>
          </a:p>
          <a:p>
            <a:pPr>
              <a:tabLst>
                <a:tab pos="1371600" algn="l"/>
              </a:tabLst>
            </a:pPr>
            <a:r>
              <a:rPr lang="en-US"/>
              <a:t>Client feedback tells us it is working.</a:t>
            </a:r>
          </a:p>
          <a:p>
            <a:pPr lvl="1">
              <a:tabLst>
                <a:tab pos="1371600" algn="l"/>
              </a:tabLst>
            </a:pPr>
            <a:r>
              <a:rPr lang="en-US"/>
              <a:t>Reaching Yearly Performance Benchmarks </a:t>
            </a:r>
          </a:p>
          <a:p>
            <a:pPr marL="0" indent="0">
              <a:buNone/>
              <a:tabLst>
                <a:tab pos="1371600" algn="l"/>
              </a:tabLst>
            </a:pPr>
            <a:endParaRPr lang="en-US"/>
          </a:p>
          <a:p>
            <a:pPr>
              <a:tabLst>
                <a:tab pos="1371600" algn="l"/>
              </a:tabLst>
            </a:pPr>
            <a:endParaRPr lang="en-US"/>
          </a:p>
          <a:p>
            <a:pPr marL="0" indent="0">
              <a:buNone/>
            </a:pPr>
            <a:endParaRPr lang="en-US"/>
          </a:p>
        </p:txBody>
      </p:sp>
      <p:sp>
        <p:nvSpPr>
          <p:cNvPr id="4" name="Slide Number Placeholder 3">
            <a:extLst>
              <a:ext uri="{FF2B5EF4-FFF2-40B4-BE49-F238E27FC236}">
                <a16:creationId xmlns:a16="http://schemas.microsoft.com/office/drawing/2014/main" id="{1822C2B0-BF6F-4524-A002-8ABBB5308DA9}"/>
              </a:ext>
            </a:extLst>
          </p:cNvPr>
          <p:cNvSpPr>
            <a:spLocks noGrp="1"/>
          </p:cNvSpPr>
          <p:nvPr>
            <p:ph type="sldNum" sz="quarter" idx="12"/>
          </p:nvPr>
        </p:nvSpPr>
        <p:spPr/>
        <p:txBody>
          <a:bodyPr/>
          <a:lstStyle/>
          <a:p>
            <a:fld id="{F287C6A1-83D9-4443-9828-ED9E35FC50D4}" type="slidenum">
              <a:rPr lang="en-US" smtClean="0"/>
              <a:t>57</a:t>
            </a:fld>
            <a:endParaRPr lang="en-US"/>
          </a:p>
        </p:txBody>
      </p:sp>
      <p:pic>
        <p:nvPicPr>
          <p:cNvPr id="5" name="Picture 4">
            <a:extLst>
              <a:ext uri="{FF2B5EF4-FFF2-40B4-BE49-F238E27FC236}">
                <a16:creationId xmlns:a16="http://schemas.microsoft.com/office/drawing/2014/main" id="{010EF2CB-DCB9-4F95-A9F0-28B9F22058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8682" y="6208055"/>
            <a:ext cx="1462808" cy="494125"/>
          </a:xfrm>
          <a:prstGeom prst="rect">
            <a:avLst/>
          </a:prstGeom>
        </p:spPr>
      </p:pic>
    </p:spTree>
    <p:extLst>
      <p:ext uri="{BB962C8B-B14F-4D97-AF65-F5344CB8AC3E}">
        <p14:creationId xmlns:p14="http://schemas.microsoft.com/office/powerpoint/2010/main" val="32834328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835C49-487B-4455-8105-B69066C7BE87}"/>
              </a:ext>
            </a:extLst>
          </p:cNvPr>
          <p:cNvSpPr>
            <a:spLocks noGrp="1"/>
          </p:cNvSpPr>
          <p:nvPr>
            <p:ph type="body" idx="1"/>
          </p:nvPr>
        </p:nvSpPr>
        <p:spPr/>
        <p:txBody>
          <a:bodyPr/>
          <a:lstStyle/>
          <a:p>
            <a:r>
              <a:rPr lang="en-US" sz="3200"/>
              <a:t>Tips for Success</a:t>
            </a:r>
          </a:p>
        </p:txBody>
      </p:sp>
      <p:sp>
        <p:nvSpPr>
          <p:cNvPr id="7" name="Content Placeholder 6">
            <a:extLst>
              <a:ext uri="{FF2B5EF4-FFF2-40B4-BE49-F238E27FC236}">
                <a16:creationId xmlns:a16="http://schemas.microsoft.com/office/drawing/2014/main" id="{8522B085-C55E-416B-84DA-A67A310BD305}"/>
              </a:ext>
            </a:extLst>
          </p:cNvPr>
          <p:cNvSpPr>
            <a:spLocks noGrp="1"/>
          </p:cNvSpPr>
          <p:nvPr>
            <p:ph sz="half" idx="2"/>
          </p:nvPr>
        </p:nvSpPr>
        <p:spPr>
          <a:xfrm>
            <a:off x="624840" y="2394857"/>
            <a:ext cx="11271689" cy="3676378"/>
          </a:xfrm>
        </p:spPr>
        <p:txBody>
          <a:bodyPr/>
          <a:lstStyle/>
          <a:p>
            <a:pPr lvl="1"/>
            <a:r>
              <a:rPr lang="en-US"/>
              <a:t>Reports </a:t>
            </a:r>
          </a:p>
          <a:p>
            <a:pPr marL="411480" lvl="1" indent="0">
              <a:buNone/>
            </a:pPr>
            <a:r>
              <a:rPr lang="en-US"/>
              <a:t>       </a:t>
            </a:r>
            <a:r>
              <a:rPr lang="en-US" b="1"/>
              <a:t>Easily Track Participants Participation </a:t>
            </a:r>
            <a:r>
              <a:rPr lang="en-US"/>
              <a:t>-</a:t>
            </a:r>
            <a:r>
              <a:rPr lang="en-US" i="1"/>
              <a:t> Date/Time Stamp when participant 		Logs-In and Logs-Out of Conover Online.  </a:t>
            </a:r>
          </a:p>
          <a:p>
            <a:pPr marL="411480" lvl="1" indent="0">
              <a:buNone/>
            </a:pPr>
            <a:r>
              <a:rPr lang="en-US" i="1"/>
              <a:t>	</a:t>
            </a:r>
            <a:r>
              <a:rPr lang="en-US" b="1"/>
              <a:t>Easily Track Goal Achievements- </a:t>
            </a:r>
            <a:r>
              <a:rPr lang="en-US" i="1"/>
              <a:t>Conover Online shows the current progress 			participant is making on completing modules </a:t>
            </a:r>
            <a:endParaRPr lang="en-US"/>
          </a:p>
          <a:p>
            <a:pPr lvl="1"/>
            <a:r>
              <a:rPr lang="en-US"/>
              <a:t>Customer Service </a:t>
            </a:r>
          </a:p>
          <a:p>
            <a:pPr marL="411480" lvl="1" indent="0">
              <a:buNone/>
            </a:pPr>
            <a:r>
              <a:rPr lang="en-US"/>
              <a:t>	</a:t>
            </a:r>
            <a:r>
              <a:rPr lang="en-US" b="1"/>
              <a:t>Chat Feature on website- immediate response </a:t>
            </a:r>
            <a:endParaRPr lang="en-US"/>
          </a:p>
          <a:p>
            <a:pPr lvl="1"/>
            <a:r>
              <a:rPr lang="en-US"/>
              <a:t>Staff Trainings </a:t>
            </a:r>
          </a:p>
          <a:p>
            <a:pPr marL="411480" lvl="1" indent="0">
              <a:buNone/>
            </a:pPr>
            <a:r>
              <a:rPr lang="en-US"/>
              <a:t>	</a:t>
            </a:r>
            <a:r>
              <a:rPr lang="en-US" b="1"/>
              <a:t>Pre-Recorded Resources, Staff Webinars, Customized Trainings </a:t>
            </a:r>
            <a:endParaRPr lang="en-US"/>
          </a:p>
          <a:p>
            <a:pPr marL="91440" indent="0">
              <a:buNone/>
            </a:pPr>
            <a:endParaRPr lang="en-US"/>
          </a:p>
        </p:txBody>
      </p:sp>
      <p:sp>
        <p:nvSpPr>
          <p:cNvPr id="4" name="Slide Number Placeholder 3">
            <a:extLst>
              <a:ext uri="{FF2B5EF4-FFF2-40B4-BE49-F238E27FC236}">
                <a16:creationId xmlns:a16="http://schemas.microsoft.com/office/drawing/2014/main" id="{3FC1271E-EBAA-47A4-99FD-41DDB4292030}"/>
              </a:ext>
            </a:extLst>
          </p:cNvPr>
          <p:cNvSpPr>
            <a:spLocks noGrp="1"/>
          </p:cNvSpPr>
          <p:nvPr>
            <p:ph type="sldNum" sz="quarter" idx="12"/>
          </p:nvPr>
        </p:nvSpPr>
        <p:spPr/>
        <p:txBody>
          <a:bodyPr/>
          <a:lstStyle/>
          <a:p>
            <a:fld id="{F287C6A1-83D9-4443-9828-ED9E35FC50D4}" type="slidenum">
              <a:rPr lang="en-US" smtClean="0"/>
              <a:t>58</a:t>
            </a:fld>
            <a:endParaRPr lang="en-US"/>
          </a:p>
        </p:txBody>
      </p:sp>
      <p:sp>
        <p:nvSpPr>
          <p:cNvPr id="6" name="Title 5">
            <a:extLst>
              <a:ext uri="{FF2B5EF4-FFF2-40B4-BE49-F238E27FC236}">
                <a16:creationId xmlns:a16="http://schemas.microsoft.com/office/drawing/2014/main" id="{2339218A-AC7F-4603-914F-72344F8746ED}"/>
              </a:ext>
            </a:extLst>
          </p:cNvPr>
          <p:cNvSpPr>
            <a:spLocks noGrp="1"/>
          </p:cNvSpPr>
          <p:nvPr>
            <p:ph type="title"/>
          </p:nvPr>
        </p:nvSpPr>
        <p:spPr/>
        <p:txBody>
          <a:bodyPr/>
          <a:lstStyle/>
          <a:p>
            <a:r>
              <a:rPr lang="en-US"/>
              <a:t>Washington Greene County Job Training Agency</a:t>
            </a:r>
          </a:p>
        </p:txBody>
      </p:sp>
      <p:pic>
        <p:nvPicPr>
          <p:cNvPr id="8" name="Picture 7">
            <a:extLst>
              <a:ext uri="{FF2B5EF4-FFF2-40B4-BE49-F238E27FC236}">
                <a16:creationId xmlns:a16="http://schemas.microsoft.com/office/drawing/2014/main" id="{BF8D308A-968B-4D11-AF97-181C6898A8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8682" y="6208055"/>
            <a:ext cx="1462808" cy="494125"/>
          </a:xfrm>
          <a:prstGeom prst="rect">
            <a:avLst/>
          </a:prstGeom>
        </p:spPr>
      </p:pic>
    </p:spTree>
    <p:extLst>
      <p:ext uri="{BB962C8B-B14F-4D97-AF65-F5344CB8AC3E}">
        <p14:creationId xmlns:p14="http://schemas.microsoft.com/office/powerpoint/2010/main" val="22852528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34B901D-E759-4DAE-B3A9-164460E98C62}"/>
              </a:ext>
            </a:extLst>
          </p:cNvPr>
          <p:cNvSpPr>
            <a:spLocks noGrp="1"/>
          </p:cNvSpPr>
          <p:nvPr>
            <p:ph type="body" sz="quarter" idx="14"/>
          </p:nvPr>
        </p:nvSpPr>
        <p:spPr>
          <a:xfrm>
            <a:off x="290113" y="4200470"/>
            <a:ext cx="2743200" cy="1828800"/>
          </a:xfrm>
        </p:spPr>
        <p:txBody>
          <a:bodyPr anchor="t"/>
          <a:lstStyle/>
          <a:p>
            <a:r>
              <a:rPr lang="en-US"/>
              <a:t>Amanda Daniels</a:t>
            </a:r>
          </a:p>
          <a:p>
            <a:pPr lvl="1"/>
            <a:r>
              <a:rPr lang="en-US" sz="1700"/>
              <a:t>Curriculum and Instructional Design Manager, </a:t>
            </a:r>
          </a:p>
          <a:p>
            <a:pPr lvl="2"/>
            <a:r>
              <a:rPr lang="en-US" sz="1700"/>
              <a:t>GPS Education Partners</a:t>
            </a:r>
          </a:p>
        </p:txBody>
      </p:sp>
      <p:sp>
        <p:nvSpPr>
          <p:cNvPr id="4" name="Slide Number Placeholder 3">
            <a:extLst>
              <a:ext uri="{FF2B5EF4-FFF2-40B4-BE49-F238E27FC236}">
                <a16:creationId xmlns:a16="http://schemas.microsoft.com/office/drawing/2014/main" id="{63EA83A5-2333-4AE4-86C4-A626EAA08899}"/>
              </a:ext>
            </a:extLst>
          </p:cNvPr>
          <p:cNvSpPr>
            <a:spLocks noGrp="1"/>
          </p:cNvSpPr>
          <p:nvPr>
            <p:ph type="sldNum" sz="quarter" idx="12"/>
          </p:nvPr>
        </p:nvSpPr>
        <p:spPr>
          <a:xfrm>
            <a:off x="11439858" y="6455118"/>
            <a:ext cx="496564" cy="365125"/>
          </a:xfrm>
        </p:spPr>
        <p:txBody>
          <a:bodyPr/>
          <a:lstStyle/>
          <a:p>
            <a:fld id="{F287C6A1-83D9-4443-9828-ED9E35FC50D4}" type="slidenum">
              <a:rPr lang="en-US" smtClean="0"/>
              <a:pPr/>
              <a:t>59</a:t>
            </a:fld>
            <a:endParaRPr lang="en-US"/>
          </a:p>
        </p:txBody>
      </p:sp>
      <p:sp>
        <p:nvSpPr>
          <p:cNvPr id="5" name="Title 4">
            <a:extLst>
              <a:ext uri="{FF2B5EF4-FFF2-40B4-BE49-F238E27FC236}">
                <a16:creationId xmlns:a16="http://schemas.microsoft.com/office/drawing/2014/main" id="{D62F238A-AEAE-498E-9B1F-A91657C77CF2}"/>
              </a:ext>
            </a:extLst>
          </p:cNvPr>
          <p:cNvSpPr>
            <a:spLocks noGrp="1"/>
          </p:cNvSpPr>
          <p:nvPr>
            <p:ph type="title"/>
          </p:nvPr>
        </p:nvSpPr>
        <p:spPr>
          <a:xfrm>
            <a:off x="899886" y="269207"/>
            <a:ext cx="4978400" cy="2226273"/>
          </a:xfrm>
        </p:spPr>
        <p:txBody>
          <a:bodyPr/>
          <a:lstStyle/>
          <a:p>
            <a:r>
              <a:rPr lang="en-US"/>
              <a:t>Questions</a:t>
            </a:r>
          </a:p>
        </p:txBody>
      </p:sp>
      <p:sp>
        <p:nvSpPr>
          <p:cNvPr id="7" name="Text Placeholder 6">
            <a:extLst>
              <a:ext uri="{FF2B5EF4-FFF2-40B4-BE49-F238E27FC236}">
                <a16:creationId xmlns:a16="http://schemas.microsoft.com/office/drawing/2014/main" id="{16989A2D-8DF1-4B91-8671-F469B9244401}"/>
              </a:ext>
            </a:extLst>
          </p:cNvPr>
          <p:cNvSpPr>
            <a:spLocks noGrp="1"/>
          </p:cNvSpPr>
          <p:nvPr>
            <p:ph type="body" sz="quarter" idx="16"/>
          </p:nvPr>
        </p:nvSpPr>
        <p:spPr>
          <a:xfrm>
            <a:off x="3244519" y="4200470"/>
            <a:ext cx="2743200" cy="1828800"/>
          </a:xfrm>
        </p:spPr>
        <p:txBody>
          <a:bodyPr anchor="t"/>
          <a:lstStyle/>
          <a:p>
            <a:r>
              <a:rPr lang="en-US"/>
              <a:t>Andy Ridley</a:t>
            </a:r>
          </a:p>
          <a:p>
            <a:pPr lvl="1"/>
            <a:r>
              <a:rPr lang="en-US" sz="1700"/>
              <a:t>Workforce Program Manager, </a:t>
            </a:r>
          </a:p>
          <a:p>
            <a:pPr lvl="2"/>
            <a:r>
              <a:rPr lang="en-US" sz="1700"/>
              <a:t>State of Arizona</a:t>
            </a:r>
          </a:p>
        </p:txBody>
      </p:sp>
      <p:sp>
        <p:nvSpPr>
          <p:cNvPr id="9" name="Text Placeholder 8">
            <a:extLst>
              <a:ext uri="{FF2B5EF4-FFF2-40B4-BE49-F238E27FC236}">
                <a16:creationId xmlns:a16="http://schemas.microsoft.com/office/drawing/2014/main" id="{C79791A5-793D-4A67-9EDE-606396598849}"/>
              </a:ext>
            </a:extLst>
          </p:cNvPr>
          <p:cNvSpPr>
            <a:spLocks noGrp="1"/>
          </p:cNvSpPr>
          <p:nvPr>
            <p:ph type="body" sz="quarter" idx="18"/>
          </p:nvPr>
        </p:nvSpPr>
        <p:spPr>
          <a:xfrm>
            <a:off x="6198925" y="4200470"/>
            <a:ext cx="2743200" cy="1828800"/>
          </a:xfrm>
        </p:spPr>
        <p:txBody>
          <a:bodyPr anchor="t"/>
          <a:lstStyle/>
          <a:p>
            <a:r>
              <a:rPr lang="en-US"/>
              <a:t>Luke Dowden</a:t>
            </a:r>
          </a:p>
          <a:p>
            <a:pPr lvl="1"/>
            <a:r>
              <a:rPr lang="en-US" sz="1700"/>
              <a:t>Chief Online Learning Officer and Associate Vice Chancellor of Academic Success, </a:t>
            </a:r>
          </a:p>
          <a:p>
            <a:pPr lvl="2"/>
            <a:r>
              <a:rPr lang="en-US" sz="1700"/>
              <a:t>Alamo Colleges District</a:t>
            </a:r>
          </a:p>
        </p:txBody>
      </p:sp>
      <p:sp>
        <p:nvSpPr>
          <p:cNvPr id="11" name="Text Placeholder 10">
            <a:extLst>
              <a:ext uri="{FF2B5EF4-FFF2-40B4-BE49-F238E27FC236}">
                <a16:creationId xmlns:a16="http://schemas.microsoft.com/office/drawing/2014/main" id="{0A14740A-5DA9-4CFF-9CA3-2568C24FD6FF}"/>
              </a:ext>
            </a:extLst>
          </p:cNvPr>
          <p:cNvSpPr>
            <a:spLocks noGrp="1"/>
          </p:cNvSpPr>
          <p:nvPr>
            <p:ph type="body" sz="quarter" idx="20"/>
          </p:nvPr>
        </p:nvSpPr>
        <p:spPr>
          <a:xfrm>
            <a:off x="9153330" y="4200470"/>
            <a:ext cx="2743200" cy="1828800"/>
          </a:xfrm>
        </p:spPr>
        <p:txBody>
          <a:bodyPr anchor="t"/>
          <a:lstStyle/>
          <a:p>
            <a:r>
              <a:rPr lang="en-US"/>
              <a:t>Terri Cooley-Taylor</a:t>
            </a:r>
          </a:p>
          <a:p>
            <a:pPr lvl="1"/>
            <a:r>
              <a:rPr lang="en-US" sz="1700"/>
              <a:t>EARN Program Supervisor, </a:t>
            </a:r>
          </a:p>
          <a:p>
            <a:pPr lvl="2"/>
            <a:r>
              <a:rPr lang="en-US" sz="1700"/>
              <a:t>Washington Greene County Job Training Agency, Inc.</a:t>
            </a:r>
          </a:p>
        </p:txBody>
      </p:sp>
      <p:pic>
        <p:nvPicPr>
          <p:cNvPr id="28" name="Picture Placeholder 28" descr="A person in a suit and tie&#10;&#10;Description automatically generated with medium confidence">
            <a:extLst>
              <a:ext uri="{FF2B5EF4-FFF2-40B4-BE49-F238E27FC236}">
                <a16:creationId xmlns:a16="http://schemas.microsoft.com/office/drawing/2014/main" id="{1FB61347-9CBA-417D-90A1-50529850D912}"/>
              </a:ext>
            </a:extLst>
          </p:cNvPr>
          <p:cNvPicPr>
            <a:picLocks noGrp="1" noChangeAspect="1"/>
          </p:cNvPicPr>
          <p:nvPr>
            <p:ph type="pic" sz="quarter" idx="17"/>
          </p:nvPr>
        </p:nvPicPr>
        <p:blipFill rotWithShape="1">
          <a:blip r:embed="rId3">
            <a:extLst>
              <a:ext uri="{28A0092B-C50C-407E-A947-70E740481C1C}">
                <a14:useLocalDpi xmlns:a14="http://schemas.microsoft.com/office/drawing/2010/main" val="0"/>
              </a:ext>
            </a:extLst>
          </a:blip>
          <a:srcRect l="3634" r="3634"/>
          <a:stretch/>
        </p:blipFill>
        <p:spPr>
          <a:xfrm>
            <a:off x="6886575" y="2460500"/>
            <a:ext cx="1371600" cy="1612900"/>
          </a:xfrm>
        </p:spPr>
      </p:pic>
      <p:pic>
        <p:nvPicPr>
          <p:cNvPr id="42" name="Picture Placeholder 14">
            <a:extLst>
              <a:ext uri="{FF2B5EF4-FFF2-40B4-BE49-F238E27FC236}">
                <a16:creationId xmlns:a16="http://schemas.microsoft.com/office/drawing/2014/main" id="{504EABE2-38AC-47E0-9737-0F1FC3BF23E9}"/>
              </a:ext>
            </a:extLst>
          </p:cNvPr>
          <p:cNvPicPr>
            <a:picLocks noGrp="1" noChangeAspect="1"/>
          </p:cNvPicPr>
          <p:nvPr>
            <p:ph type="pic" sz="quarter" idx="19"/>
          </p:nvPr>
        </p:nvPicPr>
        <p:blipFill rotWithShape="1">
          <a:blip r:embed="rId4"/>
          <a:srcRect l="11233" r="29629"/>
          <a:stretch/>
        </p:blipFill>
        <p:spPr>
          <a:xfrm>
            <a:off x="9837738" y="2460500"/>
            <a:ext cx="1371600" cy="1612900"/>
          </a:xfrm>
        </p:spPr>
      </p:pic>
      <p:pic>
        <p:nvPicPr>
          <p:cNvPr id="46" name="Picture Placeholder 45" descr="A person smiling for the picture&#10;&#10;Description automatically generated with medium confidence">
            <a:extLst>
              <a:ext uri="{FF2B5EF4-FFF2-40B4-BE49-F238E27FC236}">
                <a16:creationId xmlns:a16="http://schemas.microsoft.com/office/drawing/2014/main" id="{4262F3A7-3209-4100-85D6-63FD21735A1C}"/>
              </a:ext>
            </a:extLst>
          </p:cNvPr>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l="7480" r="7480"/>
          <a:stretch>
            <a:fillRect/>
          </a:stretch>
        </p:blipFill>
        <p:spPr>
          <a:xfrm>
            <a:off x="3934459" y="2460500"/>
            <a:ext cx="1371600" cy="1613648"/>
          </a:xfrm>
        </p:spPr>
      </p:pic>
      <p:pic>
        <p:nvPicPr>
          <p:cNvPr id="12" name="Picture 11">
            <a:extLst>
              <a:ext uri="{FF2B5EF4-FFF2-40B4-BE49-F238E27FC236}">
                <a16:creationId xmlns:a16="http://schemas.microsoft.com/office/drawing/2014/main" id="{53A4E82F-F6D5-4194-854D-84D710DECE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8682" y="6208055"/>
            <a:ext cx="1462808" cy="494125"/>
          </a:xfrm>
          <a:prstGeom prst="rect">
            <a:avLst/>
          </a:prstGeom>
        </p:spPr>
      </p:pic>
      <p:pic>
        <p:nvPicPr>
          <p:cNvPr id="10" name="Picture Placeholder 9">
            <a:extLst>
              <a:ext uri="{FF2B5EF4-FFF2-40B4-BE49-F238E27FC236}">
                <a16:creationId xmlns:a16="http://schemas.microsoft.com/office/drawing/2014/main" id="{14DBB4F5-3E11-428E-879A-22DC4E03258C}"/>
              </a:ext>
            </a:extLst>
          </p:cNvPr>
          <p:cNvPicPr>
            <a:picLocks noGrp="1" noChangeAspect="1"/>
          </p:cNvPicPr>
          <p:nvPr>
            <p:ph type="pic" sz="quarter" idx="13"/>
          </p:nvPr>
        </p:nvPicPr>
        <p:blipFill>
          <a:blip r:embed="rId7">
            <a:extLst>
              <a:ext uri="{28A0092B-C50C-407E-A947-70E740481C1C}">
                <a14:useLocalDpi xmlns:a14="http://schemas.microsoft.com/office/drawing/2010/main" val="0"/>
              </a:ext>
            </a:extLst>
          </a:blip>
          <a:srcRect l="4255" r="4255"/>
          <a:stretch>
            <a:fillRect/>
          </a:stretch>
        </p:blipFill>
        <p:spPr/>
      </p:pic>
    </p:spTree>
    <p:extLst>
      <p:ext uri="{BB962C8B-B14F-4D97-AF65-F5344CB8AC3E}">
        <p14:creationId xmlns:p14="http://schemas.microsoft.com/office/powerpoint/2010/main" val="4244990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7E73F5A-E1FD-4C34-AB48-80F3A448CD45}"/>
              </a:ext>
            </a:extLst>
          </p:cNvPr>
          <p:cNvSpPr>
            <a:spLocks noGrp="1"/>
          </p:cNvSpPr>
          <p:nvPr>
            <p:ph type="body" sz="quarter" idx="14"/>
          </p:nvPr>
        </p:nvSpPr>
        <p:spPr>
          <a:xfrm>
            <a:off x="2616253" y="1470886"/>
            <a:ext cx="3566160" cy="1828800"/>
          </a:xfrm>
        </p:spPr>
        <p:txBody>
          <a:bodyPr>
            <a:normAutofit/>
          </a:bodyPr>
          <a:lstStyle/>
          <a:p>
            <a:r>
              <a:rPr lang="en-US"/>
              <a:t>Amanda Daniels</a:t>
            </a:r>
          </a:p>
          <a:p>
            <a:pPr lvl="1"/>
            <a:r>
              <a:rPr lang="en-US"/>
              <a:t>Curriculum and Instructional Design Manager, </a:t>
            </a:r>
          </a:p>
          <a:p>
            <a:pPr lvl="2"/>
            <a:r>
              <a:rPr lang="en-US"/>
              <a:t>GPS Education Partners</a:t>
            </a:r>
          </a:p>
        </p:txBody>
      </p:sp>
      <p:sp>
        <p:nvSpPr>
          <p:cNvPr id="4" name="Slide Number Placeholder 3">
            <a:extLst>
              <a:ext uri="{FF2B5EF4-FFF2-40B4-BE49-F238E27FC236}">
                <a16:creationId xmlns:a16="http://schemas.microsoft.com/office/drawing/2014/main" id="{736320E7-FE8F-466C-9317-2F9BB3A0C9E3}"/>
              </a:ext>
            </a:extLst>
          </p:cNvPr>
          <p:cNvSpPr>
            <a:spLocks noGrp="1"/>
          </p:cNvSpPr>
          <p:nvPr>
            <p:ph type="sldNum" sz="quarter" idx="12"/>
          </p:nvPr>
        </p:nvSpPr>
        <p:spPr>
          <a:xfrm>
            <a:off x="11439858" y="6455118"/>
            <a:ext cx="496564" cy="365125"/>
          </a:xfrm>
        </p:spPr>
        <p:txBody>
          <a:bodyPr/>
          <a:lstStyle/>
          <a:p>
            <a:fld id="{F287C6A1-83D9-4443-9828-ED9E35FC50D4}" type="slidenum">
              <a:rPr lang="en-US" smtClean="0"/>
              <a:pPr/>
              <a:t>6</a:t>
            </a:fld>
            <a:endParaRPr lang="en-US"/>
          </a:p>
        </p:txBody>
      </p:sp>
      <p:sp>
        <p:nvSpPr>
          <p:cNvPr id="6" name="Title 5">
            <a:extLst>
              <a:ext uri="{FF2B5EF4-FFF2-40B4-BE49-F238E27FC236}">
                <a16:creationId xmlns:a16="http://schemas.microsoft.com/office/drawing/2014/main" id="{7E5C62CE-3770-4385-B520-86940BBA23F5}"/>
              </a:ext>
            </a:extLst>
          </p:cNvPr>
          <p:cNvSpPr>
            <a:spLocks noGrp="1"/>
          </p:cNvSpPr>
          <p:nvPr>
            <p:ph type="title"/>
          </p:nvPr>
        </p:nvSpPr>
        <p:spPr>
          <a:xfrm>
            <a:off x="899886" y="269207"/>
            <a:ext cx="10996644" cy="1059691"/>
          </a:xfrm>
        </p:spPr>
        <p:txBody>
          <a:bodyPr/>
          <a:lstStyle/>
          <a:p>
            <a:r>
              <a:rPr lang="en-US"/>
              <a:t>Today’s Speakers</a:t>
            </a:r>
          </a:p>
        </p:txBody>
      </p:sp>
      <p:pic>
        <p:nvPicPr>
          <p:cNvPr id="2" name="Picture Placeholder 1">
            <a:extLst>
              <a:ext uri="{FF2B5EF4-FFF2-40B4-BE49-F238E27FC236}">
                <a16:creationId xmlns:a16="http://schemas.microsoft.com/office/drawing/2014/main" id="{A117CA46-D513-42C2-BABE-CABB3BBA52F5}"/>
              </a:ext>
            </a:extLst>
          </p:cNvPr>
          <p:cNvPicPr>
            <a:picLocks noGrp="1" noChangeAspect="1"/>
          </p:cNvPicPr>
          <p:nvPr>
            <p:ph type="pic" sz="quarter" idx="15"/>
          </p:nvPr>
        </p:nvPicPr>
        <p:blipFill rotWithShape="1">
          <a:blip r:embed="rId3"/>
          <a:srcRect t="10776" b="10776"/>
          <a:stretch/>
        </p:blipFill>
        <p:spPr>
          <a:xfrm>
            <a:off x="840917" y="3982179"/>
            <a:ext cx="1554480" cy="1828800"/>
          </a:xfrm>
        </p:spPr>
      </p:pic>
      <p:sp>
        <p:nvSpPr>
          <p:cNvPr id="10" name="Text Placeholder 9">
            <a:extLst>
              <a:ext uri="{FF2B5EF4-FFF2-40B4-BE49-F238E27FC236}">
                <a16:creationId xmlns:a16="http://schemas.microsoft.com/office/drawing/2014/main" id="{5636B793-A731-4E77-9237-A7239201FDA5}"/>
              </a:ext>
            </a:extLst>
          </p:cNvPr>
          <p:cNvSpPr>
            <a:spLocks noGrp="1"/>
          </p:cNvSpPr>
          <p:nvPr>
            <p:ph type="body" sz="quarter" idx="16"/>
          </p:nvPr>
        </p:nvSpPr>
        <p:spPr>
          <a:xfrm>
            <a:off x="2616253" y="3982179"/>
            <a:ext cx="3566160" cy="1828800"/>
          </a:xfrm>
        </p:spPr>
        <p:txBody>
          <a:bodyPr/>
          <a:lstStyle/>
          <a:p>
            <a:r>
              <a:rPr lang="en-US"/>
              <a:t>Andy Ridley</a:t>
            </a:r>
          </a:p>
          <a:p>
            <a:pPr lvl="1"/>
            <a:r>
              <a:rPr lang="en-US"/>
              <a:t>Workforce Program Manager, </a:t>
            </a:r>
          </a:p>
          <a:p>
            <a:pPr lvl="2"/>
            <a:r>
              <a:rPr lang="en-US"/>
              <a:t>State of Arizona</a:t>
            </a:r>
          </a:p>
        </p:txBody>
      </p:sp>
      <p:pic>
        <p:nvPicPr>
          <p:cNvPr id="29" name="Picture Placeholder 28" descr="A person in a suit and tie&#10;&#10;Description automatically generated with medium confidence">
            <a:extLst>
              <a:ext uri="{FF2B5EF4-FFF2-40B4-BE49-F238E27FC236}">
                <a16:creationId xmlns:a16="http://schemas.microsoft.com/office/drawing/2014/main" id="{F7AFF2BB-02D7-42F0-9DC5-F5E65F5958FC}"/>
              </a:ext>
            </a:extLst>
          </p:cNvPr>
          <p:cNvPicPr>
            <a:picLocks noGrp="1" noChangeAspect="1"/>
          </p:cNvPicPr>
          <p:nvPr>
            <p:ph type="pic" sz="quarter" idx="17"/>
          </p:nvPr>
        </p:nvPicPr>
        <p:blipFill rotWithShape="1">
          <a:blip r:embed="rId4">
            <a:extLst>
              <a:ext uri="{28A0092B-C50C-407E-A947-70E740481C1C}">
                <a14:useLocalDpi xmlns:a14="http://schemas.microsoft.com/office/drawing/2010/main" val="0"/>
              </a:ext>
            </a:extLst>
          </a:blip>
          <a:srcRect l="3618" r="3618"/>
          <a:stretch/>
        </p:blipFill>
        <p:spPr>
          <a:xfrm>
            <a:off x="6398208" y="1470886"/>
            <a:ext cx="1554480" cy="1828800"/>
          </a:xfrm>
        </p:spPr>
      </p:pic>
      <p:sp>
        <p:nvSpPr>
          <p:cNvPr id="12" name="Text Placeholder 11">
            <a:extLst>
              <a:ext uri="{FF2B5EF4-FFF2-40B4-BE49-F238E27FC236}">
                <a16:creationId xmlns:a16="http://schemas.microsoft.com/office/drawing/2014/main" id="{DB693AE8-38CD-48D3-8E14-F73C908C5BD5}"/>
              </a:ext>
            </a:extLst>
          </p:cNvPr>
          <p:cNvSpPr>
            <a:spLocks noGrp="1"/>
          </p:cNvSpPr>
          <p:nvPr>
            <p:ph type="body" sz="quarter" idx="18"/>
          </p:nvPr>
        </p:nvSpPr>
        <p:spPr>
          <a:xfrm>
            <a:off x="8173543" y="1470886"/>
            <a:ext cx="3566160" cy="1828800"/>
          </a:xfrm>
        </p:spPr>
        <p:txBody>
          <a:bodyPr>
            <a:normAutofit lnSpcReduction="10000"/>
          </a:bodyPr>
          <a:lstStyle/>
          <a:p>
            <a:r>
              <a:rPr lang="en-US"/>
              <a:t>Luke Dowden</a:t>
            </a:r>
          </a:p>
          <a:p>
            <a:pPr lvl="1"/>
            <a:r>
              <a:rPr lang="en-US"/>
              <a:t>Chief Online Learning Officer and Associate Vice Chancellor of Academic Success, </a:t>
            </a:r>
          </a:p>
          <a:p>
            <a:pPr lvl="2"/>
            <a:r>
              <a:rPr lang="en-US"/>
              <a:t>Alamo Colleges District</a:t>
            </a:r>
          </a:p>
        </p:txBody>
      </p:sp>
      <p:pic>
        <p:nvPicPr>
          <p:cNvPr id="15" name="Picture Placeholder 14">
            <a:extLst>
              <a:ext uri="{FF2B5EF4-FFF2-40B4-BE49-F238E27FC236}">
                <a16:creationId xmlns:a16="http://schemas.microsoft.com/office/drawing/2014/main" id="{6EB0B217-5A99-492E-BD00-1537F8C812DC}"/>
              </a:ext>
            </a:extLst>
          </p:cNvPr>
          <p:cNvPicPr>
            <a:picLocks noGrp="1" noChangeAspect="1"/>
          </p:cNvPicPr>
          <p:nvPr>
            <p:ph type="pic" sz="quarter" idx="19"/>
          </p:nvPr>
        </p:nvPicPr>
        <p:blipFill rotWithShape="1">
          <a:blip r:embed="rId5"/>
          <a:srcRect l="20421" r="20421"/>
          <a:stretch/>
        </p:blipFill>
        <p:spPr>
          <a:xfrm>
            <a:off x="6398208" y="3982179"/>
            <a:ext cx="1554480" cy="1828800"/>
          </a:xfrm>
        </p:spPr>
      </p:pic>
      <p:sp>
        <p:nvSpPr>
          <p:cNvPr id="14" name="Text Placeholder 13">
            <a:extLst>
              <a:ext uri="{FF2B5EF4-FFF2-40B4-BE49-F238E27FC236}">
                <a16:creationId xmlns:a16="http://schemas.microsoft.com/office/drawing/2014/main" id="{542BBA07-F5E7-4D79-95AD-82421A4A2E42}"/>
              </a:ext>
            </a:extLst>
          </p:cNvPr>
          <p:cNvSpPr>
            <a:spLocks noGrp="1"/>
          </p:cNvSpPr>
          <p:nvPr>
            <p:ph type="body" sz="quarter" idx="20"/>
          </p:nvPr>
        </p:nvSpPr>
        <p:spPr>
          <a:xfrm>
            <a:off x="8173543" y="3982179"/>
            <a:ext cx="3566160" cy="1828800"/>
          </a:xfrm>
        </p:spPr>
        <p:txBody>
          <a:bodyPr>
            <a:normAutofit/>
          </a:bodyPr>
          <a:lstStyle/>
          <a:p>
            <a:r>
              <a:rPr lang="en-US"/>
              <a:t>Terri Cooley-Taylor</a:t>
            </a:r>
          </a:p>
          <a:p>
            <a:pPr lvl="1"/>
            <a:r>
              <a:rPr lang="en-US"/>
              <a:t>EARN Program Supervisor, </a:t>
            </a:r>
          </a:p>
          <a:p>
            <a:pPr lvl="2"/>
            <a:r>
              <a:rPr lang="en-US"/>
              <a:t>Washington Greene County Job Training Agency, Inc.</a:t>
            </a:r>
          </a:p>
        </p:txBody>
      </p:sp>
      <p:pic>
        <p:nvPicPr>
          <p:cNvPr id="22" name="Picture Placeholder 21">
            <a:extLst>
              <a:ext uri="{FF2B5EF4-FFF2-40B4-BE49-F238E27FC236}">
                <a16:creationId xmlns:a16="http://schemas.microsoft.com/office/drawing/2014/main" id="{D259354C-60E7-40A4-A15B-857A76208C24}"/>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l="4285" r="4285"/>
          <a:stretch>
            <a:fillRect/>
          </a:stretch>
        </p:blipFill>
        <p:spPr/>
      </p:pic>
      <p:pic>
        <p:nvPicPr>
          <p:cNvPr id="13" name="Picture 12">
            <a:extLst>
              <a:ext uri="{FF2B5EF4-FFF2-40B4-BE49-F238E27FC236}">
                <a16:creationId xmlns:a16="http://schemas.microsoft.com/office/drawing/2014/main" id="{B4AE9B3A-8CC9-449C-9F6C-E4E7027F81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18682" y="6208055"/>
            <a:ext cx="1462808" cy="494125"/>
          </a:xfrm>
          <a:prstGeom prst="rect">
            <a:avLst/>
          </a:prstGeom>
        </p:spPr>
      </p:pic>
    </p:spTree>
    <p:extLst>
      <p:ext uri="{BB962C8B-B14F-4D97-AF65-F5344CB8AC3E}">
        <p14:creationId xmlns:p14="http://schemas.microsoft.com/office/powerpoint/2010/main" val="37514115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0C41B-83D3-49C5-AE52-C2E59726AC3B}"/>
              </a:ext>
            </a:extLst>
          </p:cNvPr>
          <p:cNvSpPr>
            <a:spLocks noGrp="1"/>
          </p:cNvSpPr>
          <p:nvPr>
            <p:ph type="title"/>
          </p:nvPr>
        </p:nvSpPr>
        <p:spPr/>
        <p:txBody>
          <a:bodyPr/>
          <a:lstStyle/>
          <a:p>
            <a:r>
              <a:rPr lang="en-US"/>
              <a:t>Next Steps</a:t>
            </a:r>
          </a:p>
        </p:txBody>
      </p:sp>
      <p:sp>
        <p:nvSpPr>
          <p:cNvPr id="3" name="Content Placeholder 2">
            <a:extLst>
              <a:ext uri="{FF2B5EF4-FFF2-40B4-BE49-F238E27FC236}">
                <a16:creationId xmlns:a16="http://schemas.microsoft.com/office/drawing/2014/main" id="{DB01235B-D089-4BBB-8BD9-BDCE4FC5DDA8}"/>
              </a:ext>
            </a:extLst>
          </p:cNvPr>
          <p:cNvSpPr>
            <a:spLocks noGrp="1"/>
          </p:cNvSpPr>
          <p:nvPr>
            <p:ph idx="1"/>
          </p:nvPr>
        </p:nvSpPr>
        <p:spPr/>
        <p:txBody>
          <a:bodyPr/>
          <a:lstStyle/>
          <a:p>
            <a:r>
              <a:rPr lang="en-US"/>
              <a:t>Check out the U.S. Department of Labor Building Blocks Model and Industry Competency Models</a:t>
            </a:r>
          </a:p>
          <a:p>
            <a:r>
              <a:rPr lang="en-US"/>
              <a:t>Consider your own criteria</a:t>
            </a:r>
          </a:p>
          <a:p>
            <a:r>
              <a:rPr lang="en-US"/>
              <a:t>Conduct your own research on soft skills tools</a:t>
            </a:r>
          </a:p>
          <a:p>
            <a:r>
              <a:rPr lang="en-US"/>
              <a:t>Get help from experts</a:t>
            </a:r>
          </a:p>
          <a:p>
            <a:endParaRPr lang="en-US"/>
          </a:p>
          <a:p>
            <a:endParaRPr lang="en-US"/>
          </a:p>
        </p:txBody>
      </p:sp>
      <p:sp>
        <p:nvSpPr>
          <p:cNvPr id="4" name="Slide Number Placeholder 3">
            <a:extLst>
              <a:ext uri="{FF2B5EF4-FFF2-40B4-BE49-F238E27FC236}">
                <a16:creationId xmlns:a16="http://schemas.microsoft.com/office/drawing/2014/main" id="{3A33EDA3-23C4-431A-96EC-AF799F186520}"/>
              </a:ext>
            </a:extLst>
          </p:cNvPr>
          <p:cNvSpPr>
            <a:spLocks noGrp="1"/>
          </p:cNvSpPr>
          <p:nvPr>
            <p:ph type="sldNum" sz="quarter" idx="12"/>
          </p:nvPr>
        </p:nvSpPr>
        <p:spPr/>
        <p:txBody>
          <a:bodyPr/>
          <a:lstStyle/>
          <a:p>
            <a:fld id="{F287C6A1-83D9-4443-9828-ED9E35FC50D4}" type="slidenum">
              <a:rPr lang="en-US" smtClean="0"/>
              <a:pPr/>
              <a:t>60</a:t>
            </a:fld>
            <a:endParaRPr lang="en-US"/>
          </a:p>
        </p:txBody>
      </p:sp>
      <p:pic>
        <p:nvPicPr>
          <p:cNvPr id="5" name="Picture 4">
            <a:extLst>
              <a:ext uri="{FF2B5EF4-FFF2-40B4-BE49-F238E27FC236}">
                <a16:creationId xmlns:a16="http://schemas.microsoft.com/office/drawing/2014/main" id="{047234E8-EECE-421B-BBBA-3F05E74819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8682" y="6208055"/>
            <a:ext cx="1462808" cy="494125"/>
          </a:xfrm>
          <a:prstGeom prst="rect">
            <a:avLst/>
          </a:prstGeom>
        </p:spPr>
      </p:pic>
    </p:spTree>
    <p:extLst>
      <p:ext uri="{BB962C8B-B14F-4D97-AF65-F5344CB8AC3E}">
        <p14:creationId xmlns:p14="http://schemas.microsoft.com/office/powerpoint/2010/main" val="40275560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F2F70-72F0-4FE1-82C2-09C6E73952E0}"/>
              </a:ext>
            </a:extLst>
          </p:cNvPr>
          <p:cNvSpPr>
            <a:spLocks noGrp="1"/>
          </p:cNvSpPr>
          <p:nvPr>
            <p:ph type="title"/>
          </p:nvPr>
        </p:nvSpPr>
        <p:spPr/>
        <p:txBody>
          <a:bodyPr/>
          <a:lstStyle/>
          <a:p>
            <a:r>
              <a:rPr lang="en-US"/>
              <a:t>Next Steps: Consider your criteria</a:t>
            </a:r>
          </a:p>
        </p:txBody>
      </p:sp>
      <p:sp>
        <p:nvSpPr>
          <p:cNvPr id="3" name="Content Placeholder 2">
            <a:extLst>
              <a:ext uri="{FF2B5EF4-FFF2-40B4-BE49-F238E27FC236}">
                <a16:creationId xmlns:a16="http://schemas.microsoft.com/office/drawing/2014/main" id="{06954999-7E4F-4D3D-83C6-9D3BF64D8182}"/>
              </a:ext>
            </a:extLst>
          </p:cNvPr>
          <p:cNvSpPr>
            <a:spLocks noGrp="1"/>
          </p:cNvSpPr>
          <p:nvPr>
            <p:ph idx="1"/>
          </p:nvPr>
        </p:nvSpPr>
        <p:spPr>
          <a:xfrm>
            <a:off x="466731" y="1225273"/>
            <a:ext cx="11601062" cy="4407454"/>
          </a:xfrm>
        </p:spPr>
        <p:txBody>
          <a:bodyPr>
            <a:normAutofit fontScale="77500" lnSpcReduction="20000"/>
          </a:bodyPr>
          <a:lstStyle/>
          <a:p>
            <a:pPr marL="0" indent="0">
              <a:buNone/>
            </a:pPr>
            <a:r>
              <a:rPr lang="en-US"/>
              <a:t>When choosing between tools, you might consider:</a:t>
            </a:r>
          </a:p>
          <a:p>
            <a:pPr>
              <a:buFont typeface="Wingdings" panose="05000000000000000000" pitchFamily="2" charset="2"/>
              <a:buChar char="q"/>
            </a:pPr>
            <a:r>
              <a:rPr lang="en-US"/>
              <a:t>Who is the target audience for the tool?</a:t>
            </a:r>
          </a:p>
          <a:p>
            <a:pPr lvl="1">
              <a:buFont typeface="Wingdings" panose="05000000000000000000" pitchFamily="2" charset="2"/>
              <a:buChar char="q"/>
            </a:pPr>
            <a:r>
              <a:rPr lang="en-US"/>
              <a:t>Do I see organizations like mine listed as clients/case studies?</a:t>
            </a:r>
          </a:p>
          <a:p>
            <a:pPr>
              <a:buFont typeface="Wingdings" panose="05000000000000000000" pitchFamily="2" charset="2"/>
              <a:buChar char="q"/>
            </a:pPr>
            <a:r>
              <a:rPr lang="en-US"/>
              <a:t>What skills are assessed?</a:t>
            </a:r>
          </a:p>
          <a:p>
            <a:pPr lvl="1">
              <a:buFont typeface="Wingdings" panose="05000000000000000000" pitchFamily="2" charset="2"/>
              <a:buChar char="q"/>
            </a:pPr>
            <a:r>
              <a:rPr lang="en-US"/>
              <a:t>Does the tool assess the same skills I want my users to develop?</a:t>
            </a:r>
          </a:p>
          <a:p>
            <a:pPr>
              <a:buFont typeface="Wingdings" panose="05000000000000000000" pitchFamily="2" charset="2"/>
              <a:buChar char="q"/>
            </a:pPr>
            <a:r>
              <a:rPr lang="en-US"/>
              <a:t>What is the cost?</a:t>
            </a:r>
          </a:p>
          <a:p>
            <a:pPr lvl="1">
              <a:buFont typeface="Wingdings" panose="05000000000000000000" pitchFamily="2" charset="2"/>
              <a:buChar char="q"/>
            </a:pPr>
            <a:r>
              <a:rPr lang="en-US"/>
              <a:t>Does the tool offer flexible pricing models? Can my organization afford this?</a:t>
            </a:r>
          </a:p>
          <a:p>
            <a:pPr>
              <a:buFont typeface="Wingdings" panose="05000000000000000000" pitchFamily="2" charset="2"/>
              <a:buChar char="q"/>
            </a:pPr>
            <a:r>
              <a:rPr lang="en-US"/>
              <a:t>Are there add-on features available?</a:t>
            </a:r>
          </a:p>
          <a:p>
            <a:pPr lvl="1">
              <a:buFont typeface="Wingdings" panose="05000000000000000000" pitchFamily="2" charset="2"/>
              <a:buChar char="q"/>
            </a:pPr>
            <a:r>
              <a:rPr lang="en-US"/>
              <a:t> What other assessments or products can be bundled?</a:t>
            </a:r>
          </a:p>
          <a:p>
            <a:pPr>
              <a:buFont typeface="Wingdings" panose="05000000000000000000" pitchFamily="2" charset="2"/>
              <a:buChar char="q"/>
            </a:pPr>
            <a:r>
              <a:rPr lang="en-US"/>
              <a:t>Who should I be partnering with to implement the tool?</a:t>
            </a:r>
          </a:p>
          <a:p>
            <a:pPr lvl="1">
              <a:buFont typeface="Wingdings" panose="05000000000000000000" pitchFamily="2" charset="2"/>
              <a:buChar char="q"/>
            </a:pPr>
            <a:r>
              <a:rPr lang="en-US"/>
              <a:t>Are there any organizations or agencies I can leverage during this process?</a:t>
            </a:r>
          </a:p>
        </p:txBody>
      </p:sp>
      <p:sp>
        <p:nvSpPr>
          <p:cNvPr id="4" name="Slide Number Placeholder 3">
            <a:extLst>
              <a:ext uri="{FF2B5EF4-FFF2-40B4-BE49-F238E27FC236}">
                <a16:creationId xmlns:a16="http://schemas.microsoft.com/office/drawing/2014/main" id="{F5569C81-4BBB-4E89-AC54-06F0DEC7D346}"/>
              </a:ext>
            </a:extLst>
          </p:cNvPr>
          <p:cNvSpPr>
            <a:spLocks noGrp="1"/>
          </p:cNvSpPr>
          <p:nvPr>
            <p:ph type="sldNum" sz="quarter" idx="12"/>
          </p:nvPr>
        </p:nvSpPr>
        <p:spPr/>
        <p:txBody>
          <a:bodyPr/>
          <a:lstStyle/>
          <a:p>
            <a:fld id="{F287C6A1-83D9-4443-9828-ED9E35FC50D4}" type="slidenum">
              <a:rPr lang="en-US" smtClean="0"/>
              <a:pPr/>
              <a:t>61</a:t>
            </a:fld>
            <a:endParaRPr lang="en-US"/>
          </a:p>
        </p:txBody>
      </p:sp>
      <p:pic>
        <p:nvPicPr>
          <p:cNvPr id="5" name="Picture 4">
            <a:extLst>
              <a:ext uri="{FF2B5EF4-FFF2-40B4-BE49-F238E27FC236}">
                <a16:creationId xmlns:a16="http://schemas.microsoft.com/office/drawing/2014/main" id="{E7E3FCA8-36DD-43A1-9117-E8B20FE15E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8682" y="6208055"/>
            <a:ext cx="1462808" cy="494125"/>
          </a:xfrm>
          <a:prstGeom prst="rect">
            <a:avLst/>
          </a:prstGeom>
        </p:spPr>
      </p:pic>
    </p:spTree>
    <p:extLst>
      <p:ext uri="{BB962C8B-B14F-4D97-AF65-F5344CB8AC3E}">
        <p14:creationId xmlns:p14="http://schemas.microsoft.com/office/powerpoint/2010/main" val="1510756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C7ABE-A54B-4F1D-BAAE-068A2874CF92}"/>
              </a:ext>
            </a:extLst>
          </p:cNvPr>
          <p:cNvSpPr>
            <a:spLocks noGrp="1"/>
          </p:cNvSpPr>
          <p:nvPr>
            <p:ph type="title"/>
          </p:nvPr>
        </p:nvSpPr>
        <p:spPr/>
        <p:txBody>
          <a:bodyPr>
            <a:normAutofit/>
          </a:bodyPr>
          <a:lstStyle/>
          <a:p>
            <a:r>
              <a:rPr lang="en-US"/>
              <a:t>Next Steps: Research soft skill assessment tools</a:t>
            </a:r>
          </a:p>
        </p:txBody>
      </p:sp>
      <p:sp>
        <p:nvSpPr>
          <p:cNvPr id="3" name="Content Placeholder 2">
            <a:extLst>
              <a:ext uri="{FF2B5EF4-FFF2-40B4-BE49-F238E27FC236}">
                <a16:creationId xmlns:a16="http://schemas.microsoft.com/office/drawing/2014/main" id="{0B38BEAA-E802-4826-81B7-9A1CEDF016E2}"/>
              </a:ext>
            </a:extLst>
          </p:cNvPr>
          <p:cNvSpPr>
            <a:spLocks noGrp="1"/>
          </p:cNvSpPr>
          <p:nvPr>
            <p:ph idx="1"/>
          </p:nvPr>
        </p:nvSpPr>
        <p:spPr/>
        <p:txBody>
          <a:bodyPr/>
          <a:lstStyle/>
          <a:p>
            <a:r>
              <a:rPr lang="en-US" b="1"/>
              <a:t>National College Transition Network (NCTN) </a:t>
            </a:r>
            <a:r>
              <a:rPr lang="en-US"/>
              <a:t>has launched a </a:t>
            </a:r>
            <a:r>
              <a:rPr lang="en-US" sz="2800"/>
              <a:t>curated collection of resources to teach and assess soft skills</a:t>
            </a:r>
          </a:p>
          <a:p>
            <a:r>
              <a:rPr lang="en-US">
                <a:solidFill>
                  <a:schemeClr val="tx1"/>
                </a:solidFill>
              </a:rPr>
              <a:t>Free and subscription-based resources available</a:t>
            </a:r>
          </a:p>
          <a:p>
            <a:pPr>
              <a:spcAft>
                <a:spcPts val="800"/>
              </a:spcAft>
            </a:pPr>
            <a:r>
              <a:rPr lang="en-US">
                <a:solidFill>
                  <a:schemeClr val="tx1"/>
                </a:solidFill>
              </a:rPr>
              <a:t>Searchable by audience, cost, format, type of resource (curriculum, badging, assessment, framework) or keyword/skill.</a:t>
            </a:r>
          </a:p>
          <a:p>
            <a:pPr>
              <a:spcBef>
                <a:spcPts val="800"/>
              </a:spcBef>
            </a:pPr>
            <a:r>
              <a:rPr lang="en-US">
                <a:solidFill>
                  <a:schemeClr val="tx1"/>
                </a:solidFill>
              </a:rPr>
              <a:t>Description of content, key takeaways, and links for every resource</a:t>
            </a:r>
          </a:p>
          <a:p>
            <a:pPr>
              <a:spcBef>
                <a:spcPts val="800"/>
              </a:spcBef>
            </a:pPr>
            <a:r>
              <a:rPr lang="en-US"/>
              <a:t>Check out the Personal &amp; Workplace Success Skills Library:</a:t>
            </a:r>
          </a:p>
          <a:p>
            <a:pPr lvl="1">
              <a:spcBef>
                <a:spcPts val="800"/>
              </a:spcBef>
            </a:pPr>
            <a:r>
              <a:rPr lang="en-US">
                <a:hlinkClick r:id="rId3"/>
              </a:rPr>
              <a:t>Personal and Workplace Success Skills | Skills for Employability (worlded.org)</a:t>
            </a:r>
            <a:endParaRPr lang="en-US">
              <a:solidFill>
                <a:schemeClr val="tx1"/>
              </a:solidFill>
            </a:endParaRPr>
          </a:p>
          <a:p>
            <a:endParaRPr lang="en-US"/>
          </a:p>
        </p:txBody>
      </p:sp>
      <p:sp>
        <p:nvSpPr>
          <p:cNvPr id="4" name="Slide Number Placeholder 3">
            <a:extLst>
              <a:ext uri="{FF2B5EF4-FFF2-40B4-BE49-F238E27FC236}">
                <a16:creationId xmlns:a16="http://schemas.microsoft.com/office/drawing/2014/main" id="{F60D6336-6969-44F2-A719-63E084904CE5}"/>
              </a:ext>
            </a:extLst>
          </p:cNvPr>
          <p:cNvSpPr>
            <a:spLocks noGrp="1"/>
          </p:cNvSpPr>
          <p:nvPr>
            <p:ph type="sldNum" sz="quarter" idx="12"/>
          </p:nvPr>
        </p:nvSpPr>
        <p:spPr/>
        <p:txBody>
          <a:bodyPr/>
          <a:lstStyle/>
          <a:p>
            <a:fld id="{F287C6A1-83D9-4443-9828-ED9E35FC50D4}" type="slidenum">
              <a:rPr lang="en-US" smtClean="0"/>
              <a:pPr/>
              <a:t>62</a:t>
            </a:fld>
            <a:endParaRPr lang="en-US"/>
          </a:p>
        </p:txBody>
      </p:sp>
      <p:pic>
        <p:nvPicPr>
          <p:cNvPr id="5" name="Picture 4">
            <a:extLst>
              <a:ext uri="{FF2B5EF4-FFF2-40B4-BE49-F238E27FC236}">
                <a16:creationId xmlns:a16="http://schemas.microsoft.com/office/drawing/2014/main" id="{A4B97E28-0BE8-403B-84B8-D5A1B0E966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0013" y="5608180"/>
            <a:ext cx="4000330" cy="1053945"/>
          </a:xfrm>
          <a:prstGeom prst="rect">
            <a:avLst/>
          </a:prstGeom>
        </p:spPr>
      </p:pic>
      <p:pic>
        <p:nvPicPr>
          <p:cNvPr id="6" name="Picture 5">
            <a:extLst>
              <a:ext uri="{FF2B5EF4-FFF2-40B4-BE49-F238E27FC236}">
                <a16:creationId xmlns:a16="http://schemas.microsoft.com/office/drawing/2014/main" id="{96CD1A93-D137-4FA3-BEE6-3F46F9E244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18682" y="6208055"/>
            <a:ext cx="1462808" cy="494125"/>
          </a:xfrm>
          <a:prstGeom prst="rect">
            <a:avLst/>
          </a:prstGeom>
        </p:spPr>
      </p:pic>
    </p:spTree>
    <p:extLst>
      <p:ext uri="{BB962C8B-B14F-4D97-AF65-F5344CB8AC3E}">
        <p14:creationId xmlns:p14="http://schemas.microsoft.com/office/powerpoint/2010/main" val="36981955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A2C0E34-811D-4CC0-ABC2-6B0F082198E7}"/>
              </a:ext>
            </a:extLst>
          </p:cNvPr>
          <p:cNvSpPr>
            <a:spLocks noGrp="1"/>
          </p:cNvSpPr>
          <p:nvPr>
            <p:ph type="body" idx="1"/>
          </p:nvPr>
        </p:nvSpPr>
        <p:spPr>
          <a:xfrm>
            <a:off x="295468" y="1210962"/>
            <a:ext cx="11601061" cy="893609"/>
          </a:xfrm>
        </p:spPr>
        <p:txBody>
          <a:bodyPr/>
          <a:lstStyle/>
          <a:p>
            <a:r>
              <a:rPr lang="en-US">
                <a:solidFill>
                  <a:schemeClr val="bg1"/>
                </a:solidFill>
              </a:rPr>
              <a:t>NCTN is seeking organizations to develop case studies to include in the PWSS Library.</a:t>
            </a:r>
          </a:p>
        </p:txBody>
      </p:sp>
      <p:sp>
        <p:nvSpPr>
          <p:cNvPr id="3" name="Content Placeholder 2">
            <a:extLst>
              <a:ext uri="{FF2B5EF4-FFF2-40B4-BE49-F238E27FC236}">
                <a16:creationId xmlns:a16="http://schemas.microsoft.com/office/drawing/2014/main" id="{32E6D18D-7938-4F5A-BF46-789EBA6C9851}"/>
              </a:ext>
            </a:extLst>
          </p:cNvPr>
          <p:cNvSpPr>
            <a:spLocks noGrp="1"/>
          </p:cNvSpPr>
          <p:nvPr>
            <p:ph sz="half" idx="2"/>
          </p:nvPr>
        </p:nvSpPr>
        <p:spPr/>
        <p:txBody>
          <a:bodyPr>
            <a:normAutofit/>
          </a:bodyPr>
          <a:lstStyle/>
          <a:p>
            <a:r>
              <a:rPr lang="en-US">
                <a:solidFill>
                  <a:schemeClr val="tx1"/>
                </a:solidFill>
              </a:rPr>
              <a:t>Participants will:</a:t>
            </a:r>
          </a:p>
          <a:p>
            <a:pPr lvl="1"/>
            <a:r>
              <a:rPr lang="en-US">
                <a:solidFill>
                  <a:schemeClr val="tx1"/>
                </a:solidFill>
              </a:rPr>
              <a:t>Receive </a:t>
            </a:r>
            <a:r>
              <a:rPr lang="en-US" b="1">
                <a:solidFill>
                  <a:schemeClr val="tx1"/>
                </a:solidFill>
              </a:rPr>
              <a:t>free technical assistance </a:t>
            </a:r>
            <a:r>
              <a:rPr lang="en-US">
                <a:solidFill>
                  <a:schemeClr val="tx1"/>
                </a:solidFill>
              </a:rPr>
              <a:t>from Library staff to help you select resource(s) that fits your customers’ and program goals. </a:t>
            </a:r>
          </a:p>
          <a:p>
            <a:pPr lvl="1"/>
            <a:r>
              <a:rPr lang="en-US" b="1">
                <a:solidFill>
                  <a:schemeClr val="tx1"/>
                </a:solidFill>
              </a:rPr>
              <a:t>Implement the resource </a:t>
            </a:r>
            <a:r>
              <a:rPr lang="en-US">
                <a:solidFill>
                  <a:schemeClr val="tx1"/>
                </a:solidFill>
              </a:rPr>
              <a:t>for 2-4 months following a plan you develop with staff (e.g. in coaching, skill training, job readiness workshops)</a:t>
            </a:r>
          </a:p>
          <a:p>
            <a:pPr lvl="1"/>
            <a:r>
              <a:rPr lang="en-US">
                <a:solidFill>
                  <a:schemeClr val="tx1"/>
                </a:solidFill>
              </a:rPr>
              <a:t>Participate in an interview for a </a:t>
            </a:r>
            <a:r>
              <a:rPr lang="en-US" b="1">
                <a:solidFill>
                  <a:schemeClr val="tx1"/>
                </a:solidFill>
              </a:rPr>
              <a:t>case study write-up </a:t>
            </a:r>
            <a:r>
              <a:rPr lang="en-US">
                <a:solidFill>
                  <a:schemeClr val="tx1"/>
                </a:solidFill>
              </a:rPr>
              <a:t>to be posted in the Library. </a:t>
            </a:r>
          </a:p>
          <a:p>
            <a:pPr lvl="1"/>
            <a:r>
              <a:rPr lang="en-US">
                <a:solidFill>
                  <a:schemeClr val="tx1"/>
                </a:solidFill>
              </a:rPr>
              <a:t>Receive a </a:t>
            </a:r>
            <a:r>
              <a:rPr lang="en-US" b="1">
                <a:solidFill>
                  <a:schemeClr val="tx1"/>
                </a:solidFill>
              </a:rPr>
              <a:t>$2,500 stipend</a:t>
            </a:r>
            <a:r>
              <a:rPr lang="en-US">
                <a:solidFill>
                  <a:schemeClr val="tx1"/>
                </a:solidFill>
              </a:rPr>
              <a:t>. </a:t>
            </a:r>
          </a:p>
          <a:p>
            <a:r>
              <a:rPr lang="en-US"/>
              <a:t>Learn more and fill out the interest form:</a:t>
            </a:r>
            <a:endParaRPr lang="en-US">
              <a:hlinkClick r:id="rId3"/>
            </a:endParaRPr>
          </a:p>
          <a:p>
            <a:pPr lvl="1"/>
            <a:r>
              <a:rPr lang="en-US">
                <a:hlinkClick r:id="rId3"/>
              </a:rPr>
              <a:t>https://skills.worlded.org/participate-in-a-case-study/</a:t>
            </a:r>
            <a:r>
              <a:rPr lang="en-US"/>
              <a:t> </a:t>
            </a:r>
          </a:p>
          <a:p>
            <a:endParaRPr lang="en-US"/>
          </a:p>
        </p:txBody>
      </p:sp>
      <p:sp>
        <p:nvSpPr>
          <p:cNvPr id="4" name="Slide Number Placeholder 3">
            <a:extLst>
              <a:ext uri="{FF2B5EF4-FFF2-40B4-BE49-F238E27FC236}">
                <a16:creationId xmlns:a16="http://schemas.microsoft.com/office/drawing/2014/main" id="{A2F74285-7B58-4C38-9AD0-B517C4629054}"/>
              </a:ext>
            </a:extLst>
          </p:cNvPr>
          <p:cNvSpPr>
            <a:spLocks noGrp="1"/>
          </p:cNvSpPr>
          <p:nvPr>
            <p:ph type="sldNum" sz="quarter" idx="12"/>
          </p:nvPr>
        </p:nvSpPr>
        <p:spPr/>
        <p:txBody>
          <a:bodyPr/>
          <a:lstStyle/>
          <a:p>
            <a:fld id="{F287C6A1-83D9-4443-9828-ED9E35FC50D4}" type="slidenum">
              <a:rPr lang="en-US" smtClean="0"/>
              <a:pPr/>
              <a:t>63</a:t>
            </a:fld>
            <a:endParaRPr lang="en-US"/>
          </a:p>
        </p:txBody>
      </p:sp>
      <p:sp>
        <p:nvSpPr>
          <p:cNvPr id="2" name="Title 1">
            <a:extLst>
              <a:ext uri="{FF2B5EF4-FFF2-40B4-BE49-F238E27FC236}">
                <a16:creationId xmlns:a16="http://schemas.microsoft.com/office/drawing/2014/main" id="{03AF4971-656B-4665-AD49-D695573609D7}"/>
              </a:ext>
            </a:extLst>
          </p:cNvPr>
          <p:cNvSpPr>
            <a:spLocks noGrp="1"/>
          </p:cNvSpPr>
          <p:nvPr>
            <p:ph type="title"/>
          </p:nvPr>
        </p:nvSpPr>
        <p:spPr/>
        <p:txBody>
          <a:bodyPr/>
          <a:lstStyle/>
          <a:p>
            <a:r>
              <a:rPr lang="en-US"/>
              <a:t>Next Steps: Get help from experts</a:t>
            </a:r>
          </a:p>
        </p:txBody>
      </p:sp>
      <p:pic>
        <p:nvPicPr>
          <p:cNvPr id="6" name="Picture 5">
            <a:extLst>
              <a:ext uri="{FF2B5EF4-FFF2-40B4-BE49-F238E27FC236}">
                <a16:creationId xmlns:a16="http://schemas.microsoft.com/office/drawing/2014/main" id="{12250FDF-1F5A-4ADC-9AA9-4F43FC3B36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8682" y="6208055"/>
            <a:ext cx="1462808" cy="494125"/>
          </a:xfrm>
          <a:prstGeom prst="rect">
            <a:avLst/>
          </a:prstGeom>
        </p:spPr>
      </p:pic>
    </p:spTree>
    <p:extLst>
      <p:ext uri="{BB962C8B-B14F-4D97-AF65-F5344CB8AC3E}">
        <p14:creationId xmlns:p14="http://schemas.microsoft.com/office/powerpoint/2010/main" val="19785104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1F6125C-4655-4054-81E5-3B5167A90DE6}"/>
              </a:ext>
            </a:extLst>
          </p:cNvPr>
          <p:cNvSpPr>
            <a:spLocks noGrp="1"/>
          </p:cNvSpPr>
          <p:nvPr>
            <p:ph type="title"/>
          </p:nvPr>
        </p:nvSpPr>
        <p:spPr>
          <a:xfrm>
            <a:off x="153473" y="2548246"/>
            <a:ext cx="11636180" cy="1495877"/>
          </a:xfrm>
        </p:spPr>
        <p:txBody>
          <a:bodyPr/>
          <a:lstStyle/>
          <a:p>
            <a:r>
              <a:rPr lang="en-US"/>
              <a:t>Thank you!</a:t>
            </a:r>
          </a:p>
        </p:txBody>
      </p:sp>
      <p:sp>
        <p:nvSpPr>
          <p:cNvPr id="7" name="Text Placeholder 6">
            <a:extLst>
              <a:ext uri="{FF2B5EF4-FFF2-40B4-BE49-F238E27FC236}">
                <a16:creationId xmlns:a16="http://schemas.microsoft.com/office/drawing/2014/main" id="{79587DBF-6860-42EC-B396-5234E8DF9AB1}"/>
              </a:ext>
            </a:extLst>
          </p:cNvPr>
          <p:cNvSpPr>
            <a:spLocks noGrp="1"/>
          </p:cNvSpPr>
          <p:nvPr>
            <p:ph type="body" idx="1"/>
          </p:nvPr>
        </p:nvSpPr>
        <p:spPr/>
        <p:txBody>
          <a:bodyPr>
            <a:normAutofit fontScale="85000" lnSpcReduction="20000"/>
          </a:bodyPr>
          <a:lstStyle/>
          <a:p>
            <a:r>
              <a:rPr lang="en-US" sz="1800">
                <a:effectLst/>
                <a:latin typeface="Calibri" panose="020F0502020204030204" pitchFamily="34" charset="0"/>
                <a:ea typeface="Calibri" panose="020F0502020204030204" pitchFamily="34" charset="0"/>
                <a:cs typeface="Calibri" panose="020F0502020204030204" pitchFamily="34" charset="0"/>
              </a:rPr>
              <a:t>This project has been funded either wholly or in part with Federal funds from the Department of Labor, Employment &amp; Training Administration under Contract Number DOL-ETA-17-A-0001 Task Order Number 1630DC-18-F-00006. The contents of this publication do not necessarily reflect the views or policies of the Department of Labor, nor does mention of trade names, commercial products, or organizations imply endorsement of same by the U.S; Government.</a:t>
            </a:r>
            <a:endParaRPr lang="en-US" sz="1800">
              <a:effectLst/>
              <a:latin typeface="Gill Sans MT" panose="020B0502020104020203" pitchFamily="34" charset="0"/>
              <a:ea typeface="Calibri" panose="020F0502020204030204" pitchFamily="34" charset="0"/>
              <a:cs typeface="Calibri" panose="020F0502020204030204" pitchFamily="34" charset="0"/>
            </a:endParaRPr>
          </a:p>
          <a:p>
            <a:endParaRPr lang="en-US"/>
          </a:p>
        </p:txBody>
      </p:sp>
      <p:sp>
        <p:nvSpPr>
          <p:cNvPr id="5" name="Slide Number Placeholder 4">
            <a:extLst>
              <a:ext uri="{FF2B5EF4-FFF2-40B4-BE49-F238E27FC236}">
                <a16:creationId xmlns:a16="http://schemas.microsoft.com/office/drawing/2014/main" id="{6770BD1F-3924-4960-9AE4-4FDA5ADC842C}"/>
              </a:ext>
            </a:extLst>
          </p:cNvPr>
          <p:cNvSpPr>
            <a:spLocks noGrp="1"/>
          </p:cNvSpPr>
          <p:nvPr>
            <p:ph type="sldNum" sz="quarter" idx="12"/>
          </p:nvPr>
        </p:nvSpPr>
        <p:spPr/>
        <p:txBody>
          <a:bodyPr/>
          <a:lstStyle/>
          <a:p>
            <a:pPr algn="r"/>
            <a:fld id="{00000000-1234-1234-1234-123412341234}" type="slidenum">
              <a:rPr lang="en" smtClean="0"/>
              <a:pPr algn="r"/>
              <a:t>64</a:t>
            </a:fld>
            <a:endParaRPr lang="en"/>
          </a:p>
        </p:txBody>
      </p:sp>
      <p:pic>
        <p:nvPicPr>
          <p:cNvPr id="8" name="Picture 7">
            <a:extLst>
              <a:ext uri="{FF2B5EF4-FFF2-40B4-BE49-F238E27FC236}">
                <a16:creationId xmlns:a16="http://schemas.microsoft.com/office/drawing/2014/main" id="{023F97F8-3DBB-4BD0-BC78-076853265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8682" y="6208055"/>
            <a:ext cx="1462808" cy="494125"/>
          </a:xfrm>
          <a:prstGeom prst="rect">
            <a:avLst/>
          </a:prstGeom>
        </p:spPr>
      </p:pic>
    </p:spTree>
    <p:extLst>
      <p:ext uri="{BB962C8B-B14F-4D97-AF65-F5344CB8AC3E}">
        <p14:creationId xmlns:p14="http://schemas.microsoft.com/office/powerpoint/2010/main" val="3215155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BFFF089-C328-4322-9818-3D3F2320BDD5}"/>
              </a:ext>
            </a:extLst>
          </p:cNvPr>
          <p:cNvSpPr>
            <a:spLocks noGrp="1"/>
          </p:cNvSpPr>
          <p:nvPr>
            <p:ph type="body" idx="1"/>
          </p:nvPr>
        </p:nvSpPr>
        <p:spPr/>
        <p:txBody>
          <a:bodyPr/>
          <a:lstStyle/>
          <a:p>
            <a:r>
              <a:rPr lang="en-US"/>
              <a:t>Different terms for the same skills</a:t>
            </a:r>
          </a:p>
        </p:txBody>
      </p:sp>
      <p:sp>
        <p:nvSpPr>
          <p:cNvPr id="13" name="Content Placeholder 12">
            <a:extLst>
              <a:ext uri="{FF2B5EF4-FFF2-40B4-BE49-F238E27FC236}">
                <a16:creationId xmlns:a16="http://schemas.microsoft.com/office/drawing/2014/main" id="{AA4575FD-78B0-4ADC-B6E3-2E2FD1FA813E}"/>
              </a:ext>
            </a:extLst>
          </p:cNvPr>
          <p:cNvSpPr>
            <a:spLocks noGrp="1"/>
          </p:cNvSpPr>
          <p:nvPr>
            <p:ph sz="half" idx="2"/>
          </p:nvPr>
        </p:nvSpPr>
        <p:spPr/>
        <p:txBody>
          <a:bodyPr>
            <a:normAutofit/>
          </a:bodyPr>
          <a:lstStyle/>
          <a:p>
            <a:r>
              <a:rPr lang="en-US"/>
              <a:t>Essential skills</a:t>
            </a:r>
          </a:p>
          <a:p>
            <a:r>
              <a:rPr lang="en-US"/>
              <a:t>21</a:t>
            </a:r>
            <a:r>
              <a:rPr lang="en-US" baseline="30000"/>
              <a:t>st</a:t>
            </a:r>
            <a:r>
              <a:rPr lang="en-US"/>
              <a:t> century skills</a:t>
            </a:r>
          </a:p>
          <a:p>
            <a:r>
              <a:rPr lang="en-US"/>
              <a:t>Employability skills</a:t>
            </a:r>
          </a:p>
          <a:p>
            <a:r>
              <a:rPr lang="en-US"/>
              <a:t>Human skills</a:t>
            </a:r>
          </a:p>
          <a:p>
            <a:r>
              <a:rPr lang="en-US"/>
              <a:t>And many more!</a:t>
            </a:r>
          </a:p>
        </p:txBody>
      </p:sp>
      <p:sp>
        <p:nvSpPr>
          <p:cNvPr id="7" name="Text Placeholder 6">
            <a:extLst>
              <a:ext uri="{FF2B5EF4-FFF2-40B4-BE49-F238E27FC236}">
                <a16:creationId xmlns:a16="http://schemas.microsoft.com/office/drawing/2014/main" id="{DE000A7B-3798-48ED-AE20-8BD3A2E1E201}"/>
              </a:ext>
            </a:extLst>
          </p:cNvPr>
          <p:cNvSpPr>
            <a:spLocks noGrp="1"/>
          </p:cNvSpPr>
          <p:nvPr>
            <p:ph type="body" sz="quarter" idx="3"/>
          </p:nvPr>
        </p:nvSpPr>
        <p:spPr/>
        <p:txBody>
          <a:bodyPr/>
          <a:lstStyle/>
          <a:p>
            <a:r>
              <a:rPr lang="en-US"/>
              <a:t>These skills continue to grow in importance</a:t>
            </a:r>
          </a:p>
        </p:txBody>
      </p:sp>
      <p:sp>
        <p:nvSpPr>
          <p:cNvPr id="8" name="Content Placeholder 7">
            <a:extLst>
              <a:ext uri="{FF2B5EF4-FFF2-40B4-BE49-F238E27FC236}">
                <a16:creationId xmlns:a16="http://schemas.microsoft.com/office/drawing/2014/main" id="{322D5FBF-5052-45DD-96C4-EF675653A2FE}"/>
              </a:ext>
            </a:extLst>
          </p:cNvPr>
          <p:cNvSpPr>
            <a:spLocks noGrp="1"/>
          </p:cNvSpPr>
          <p:nvPr>
            <p:ph sz="quarter" idx="4"/>
          </p:nvPr>
        </p:nvSpPr>
        <p:spPr/>
        <p:txBody>
          <a:bodyPr/>
          <a:lstStyle/>
          <a:p>
            <a:r>
              <a:rPr lang="en-US"/>
              <a:t>Employer demand</a:t>
            </a:r>
          </a:p>
          <a:p>
            <a:r>
              <a:rPr lang="en-US"/>
              <a:t>Automation and artificial intelligence</a:t>
            </a:r>
          </a:p>
          <a:p>
            <a:r>
              <a:rPr lang="en-US"/>
              <a:t>Human advantage</a:t>
            </a:r>
          </a:p>
        </p:txBody>
      </p:sp>
      <p:sp>
        <p:nvSpPr>
          <p:cNvPr id="4" name="Slide Number Placeholder 3">
            <a:extLst>
              <a:ext uri="{FF2B5EF4-FFF2-40B4-BE49-F238E27FC236}">
                <a16:creationId xmlns:a16="http://schemas.microsoft.com/office/drawing/2014/main" id="{23DDBF32-CAF6-4C24-BDE6-750B0578B92E}"/>
              </a:ext>
            </a:extLst>
          </p:cNvPr>
          <p:cNvSpPr>
            <a:spLocks noGrp="1"/>
          </p:cNvSpPr>
          <p:nvPr>
            <p:ph type="sldNum" sz="quarter" idx="12"/>
          </p:nvPr>
        </p:nvSpPr>
        <p:spPr/>
        <p:txBody>
          <a:bodyPr/>
          <a:lstStyle/>
          <a:p>
            <a:fld id="{F287C6A1-83D9-4443-9828-ED9E35FC50D4}" type="slidenum">
              <a:rPr lang="en-US" smtClean="0"/>
              <a:t>7</a:t>
            </a:fld>
            <a:endParaRPr lang="en-US"/>
          </a:p>
        </p:txBody>
      </p:sp>
      <p:sp>
        <p:nvSpPr>
          <p:cNvPr id="12" name="Title 11">
            <a:extLst>
              <a:ext uri="{FF2B5EF4-FFF2-40B4-BE49-F238E27FC236}">
                <a16:creationId xmlns:a16="http://schemas.microsoft.com/office/drawing/2014/main" id="{D7143FF0-91D4-4143-9950-920BD5529216}"/>
              </a:ext>
            </a:extLst>
          </p:cNvPr>
          <p:cNvSpPr>
            <a:spLocks noGrp="1"/>
          </p:cNvSpPr>
          <p:nvPr>
            <p:ph type="title"/>
          </p:nvPr>
        </p:nvSpPr>
        <p:spPr/>
        <p:txBody>
          <a:bodyPr/>
          <a:lstStyle/>
          <a:p>
            <a:r>
              <a:rPr lang="en-US"/>
              <a:t>Background – Soft Skills</a:t>
            </a:r>
          </a:p>
        </p:txBody>
      </p:sp>
      <p:pic>
        <p:nvPicPr>
          <p:cNvPr id="9" name="Picture 8">
            <a:extLst>
              <a:ext uri="{FF2B5EF4-FFF2-40B4-BE49-F238E27FC236}">
                <a16:creationId xmlns:a16="http://schemas.microsoft.com/office/drawing/2014/main" id="{E1297AEA-1DD7-49CE-9A91-4CD60E152C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8682" y="6208055"/>
            <a:ext cx="1462808" cy="494125"/>
          </a:xfrm>
          <a:prstGeom prst="rect">
            <a:avLst/>
          </a:prstGeom>
        </p:spPr>
      </p:pic>
    </p:spTree>
    <p:extLst>
      <p:ext uri="{BB962C8B-B14F-4D97-AF65-F5344CB8AC3E}">
        <p14:creationId xmlns:p14="http://schemas.microsoft.com/office/powerpoint/2010/main" val="2107083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00B2B10-AB65-4D39-A632-120B996D699C}"/>
              </a:ext>
            </a:extLst>
          </p:cNvPr>
          <p:cNvSpPr>
            <a:spLocks noGrp="1"/>
          </p:cNvSpPr>
          <p:nvPr>
            <p:ph type="body" idx="1"/>
          </p:nvPr>
        </p:nvSpPr>
        <p:spPr>
          <a:xfrm>
            <a:off x="295468" y="1050263"/>
            <a:ext cx="11601061" cy="554034"/>
          </a:xfrm>
        </p:spPr>
        <p:txBody>
          <a:bodyPr/>
          <a:lstStyle/>
          <a:p>
            <a:r>
              <a:rPr lang="en-US"/>
              <a:t>Department of Education has reviewed </a:t>
            </a:r>
            <a:r>
              <a:rPr lang="en-US">
                <a:solidFill>
                  <a:schemeClr val="accent5">
                    <a:lumMod val="20000"/>
                    <a:lumOff val="80000"/>
                  </a:schemeClr>
                </a:solidFill>
                <a:hlinkClick r:id="rId3">
                  <a:extLst>
                    <a:ext uri="{A12FA001-AC4F-418D-AE19-62706E023703}">
                      <ahyp:hlinkClr xmlns:ahyp="http://schemas.microsoft.com/office/drawing/2018/hyperlinkcolor" xmlns="" val="tx"/>
                    </a:ext>
                  </a:extLst>
                </a:hlinkClick>
              </a:rPr>
              <a:t>28 Employability Skills Frameworks</a:t>
            </a:r>
            <a:endParaRPr lang="en-US">
              <a:solidFill>
                <a:schemeClr val="accent5">
                  <a:lumMod val="20000"/>
                  <a:lumOff val="80000"/>
                </a:schemeClr>
              </a:solidFill>
            </a:endParaRPr>
          </a:p>
        </p:txBody>
      </p:sp>
      <p:pic>
        <p:nvPicPr>
          <p:cNvPr id="5" name="Content Placeholder 4"/>
          <p:cNvPicPr>
            <a:picLocks noGrp="1" noChangeAspect="1"/>
          </p:cNvPicPr>
          <p:nvPr>
            <p:ph sz="half" idx="2"/>
          </p:nvPr>
        </p:nvPicPr>
        <p:blipFill rotWithShape="1">
          <a:blip r:embed="rId4"/>
          <a:stretch/>
        </p:blipFill>
        <p:spPr>
          <a:xfrm>
            <a:off x="0" y="2045123"/>
            <a:ext cx="6533443" cy="3675062"/>
          </a:xfrm>
          <a:prstGeom prst="rect">
            <a:avLst/>
          </a:prstGeom>
        </p:spPr>
      </p:pic>
      <p:sp>
        <p:nvSpPr>
          <p:cNvPr id="4" name="Slide Number Placeholder 3"/>
          <p:cNvSpPr>
            <a:spLocks noGrp="1"/>
          </p:cNvSpPr>
          <p:nvPr>
            <p:ph type="sldNum" sz="quarter" idx="12"/>
          </p:nvPr>
        </p:nvSpPr>
        <p:spPr/>
        <p:txBody>
          <a:bodyPr/>
          <a:lstStyle/>
          <a:p>
            <a:fld id="{F287C6A1-83D9-4443-9828-ED9E35FC50D4}" type="slidenum">
              <a:rPr lang="en-US" smtClean="0"/>
              <a:pPr/>
              <a:t>8</a:t>
            </a:fld>
            <a:endParaRPr lang="en-US"/>
          </a:p>
        </p:txBody>
      </p:sp>
      <p:sp>
        <p:nvSpPr>
          <p:cNvPr id="2" name="Title 1"/>
          <p:cNvSpPr>
            <a:spLocks noGrp="1"/>
          </p:cNvSpPr>
          <p:nvPr>
            <p:ph type="title"/>
          </p:nvPr>
        </p:nvSpPr>
        <p:spPr/>
        <p:txBody>
          <a:bodyPr>
            <a:normAutofit/>
          </a:bodyPr>
          <a:lstStyle/>
          <a:p>
            <a:r>
              <a:rPr lang="en-US"/>
              <a:t>Background – Soft Skills Frameworks</a:t>
            </a:r>
          </a:p>
        </p:txBody>
      </p:sp>
      <p:pic>
        <p:nvPicPr>
          <p:cNvPr id="6" name="Picture 5"/>
          <p:cNvPicPr>
            <a:picLocks noChangeAspect="1"/>
          </p:cNvPicPr>
          <p:nvPr/>
        </p:nvPicPr>
        <p:blipFill rotWithShape="1">
          <a:blip r:embed="rId5"/>
          <a:srcRect l="21667" t="17531" r="24305" b="13704"/>
          <a:stretch/>
        </p:blipFill>
        <p:spPr>
          <a:xfrm>
            <a:off x="6095998" y="1990067"/>
            <a:ext cx="5729684" cy="4102100"/>
          </a:xfrm>
          <a:prstGeom prst="rect">
            <a:avLst/>
          </a:prstGeom>
        </p:spPr>
      </p:pic>
      <p:pic>
        <p:nvPicPr>
          <p:cNvPr id="7" name="Picture 6">
            <a:extLst>
              <a:ext uri="{FF2B5EF4-FFF2-40B4-BE49-F238E27FC236}">
                <a16:creationId xmlns:a16="http://schemas.microsoft.com/office/drawing/2014/main" id="{752D34E2-2025-416E-B61E-475A5F496F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8682" y="6240958"/>
            <a:ext cx="1365403" cy="461222"/>
          </a:xfrm>
          <a:prstGeom prst="rect">
            <a:avLst/>
          </a:prstGeom>
        </p:spPr>
      </p:pic>
    </p:spTree>
    <p:extLst>
      <p:ext uri="{BB962C8B-B14F-4D97-AF65-F5344CB8AC3E}">
        <p14:creationId xmlns:p14="http://schemas.microsoft.com/office/powerpoint/2010/main" val="6238995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33B2D6-CFE1-4C10-99E8-BC5B53339F69}"/>
              </a:ext>
            </a:extLst>
          </p:cNvPr>
          <p:cNvSpPr>
            <a:spLocks noGrp="1"/>
          </p:cNvSpPr>
          <p:nvPr>
            <p:ph sz="half" idx="1"/>
          </p:nvPr>
        </p:nvSpPr>
        <p:spPr>
          <a:xfrm>
            <a:off x="295469" y="1193800"/>
            <a:ext cx="5486400" cy="4913540"/>
          </a:xfrm>
        </p:spPr>
        <p:txBody>
          <a:bodyPr/>
          <a:lstStyle/>
          <a:p>
            <a:r>
              <a:rPr lang="en-US" dirty="0"/>
              <a:t>Competency Model Clearinghouse features 28 industry models</a:t>
            </a:r>
          </a:p>
          <a:p>
            <a:r>
              <a:rPr lang="en-US" dirty="0"/>
              <a:t>The first three tiers of each model cover traditional soft skills</a:t>
            </a:r>
          </a:p>
          <a:p>
            <a:pPr lvl="1"/>
            <a:r>
              <a:rPr lang="en-US" dirty="0"/>
              <a:t>Personal Effectiveness Competencies</a:t>
            </a:r>
          </a:p>
          <a:p>
            <a:pPr lvl="1"/>
            <a:r>
              <a:rPr lang="en-US" dirty="0"/>
              <a:t>Academic Competencies</a:t>
            </a:r>
          </a:p>
          <a:p>
            <a:pPr lvl="1"/>
            <a:r>
              <a:rPr lang="en-US" dirty="0"/>
              <a:t>Workplace Competencies</a:t>
            </a:r>
          </a:p>
          <a:p>
            <a:r>
              <a:rPr lang="en-US" dirty="0"/>
              <a:t>We may know </a:t>
            </a:r>
            <a:r>
              <a:rPr lang="en-US" i="1" dirty="0"/>
              <a:t>what</a:t>
            </a:r>
            <a:r>
              <a:rPr lang="en-US" dirty="0"/>
              <a:t> skills are important, but there is still a struggle to </a:t>
            </a:r>
            <a:r>
              <a:rPr lang="en-US" b="1" i="1" dirty="0">
                <a:solidFill>
                  <a:schemeClr val="accent2"/>
                </a:solidFill>
              </a:rPr>
              <a:t>assess</a:t>
            </a:r>
            <a:r>
              <a:rPr lang="en-US" i="1" dirty="0"/>
              <a:t> </a:t>
            </a:r>
            <a:r>
              <a:rPr lang="en-US" dirty="0"/>
              <a:t>and</a:t>
            </a:r>
            <a:r>
              <a:rPr lang="en-US" i="1" dirty="0"/>
              <a:t> </a:t>
            </a:r>
            <a:r>
              <a:rPr lang="en-US" b="1" i="1" dirty="0">
                <a:solidFill>
                  <a:schemeClr val="accent2"/>
                </a:solidFill>
              </a:rPr>
              <a:t>develop</a:t>
            </a:r>
            <a:r>
              <a:rPr lang="en-US" i="1" dirty="0"/>
              <a:t> </a:t>
            </a:r>
            <a:r>
              <a:rPr lang="en-US" dirty="0"/>
              <a:t>the skills in jobseekers</a:t>
            </a:r>
          </a:p>
          <a:p>
            <a:endParaRPr lang="en-US" dirty="0"/>
          </a:p>
        </p:txBody>
      </p:sp>
      <p:pic>
        <p:nvPicPr>
          <p:cNvPr id="7" name="Content Placeholder 6">
            <a:extLst>
              <a:ext uri="{FF2B5EF4-FFF2-40B4-BE49-F238E27FC236}">
                <a16:creationId xmlns:a16="http://schemas.microsoft.com/office/drawing/2014/main" id="{A09551B5-F80F-40C7-83D0-5ABB9DA2413C}"/>
              </a:ext>
            </a:extLst>
          </p:cNvPr>
          <p:cNvPicPr>
            <a:picLocks noGrp="1" noChangeAspect="1"/>
          </p:cNvPicPr>
          <p:nvPr>
            <p:ph sz="half" idx="2"/>
          </p:nvPr>
        </p:nvPicPr>
        <p:blipFill>
          <a:blip r:embed="rId3"/>
          <a:stretch>
            <a:fillRect/>
          </a:stretch>
        </p:blipFill>
        <p:spPr>
          <a:xfrm>
            <a:off x="6568381" y="1496201"/>
            <a:ext cx="5160763" cy="4572000"/>
          </a:xfrm>
        </p:spPr>
      </p:pic>
      <p:sp>
        <p:nvSpPr>
          <p:cNvPr id="4" name="Slide Number Placeholder 3">
            <a:extLst>
              <a:ext uri="{FF2B5EF4-FFF2-40B4-BE49-F238E27FC236}">
                <a16:creationId xmlns:a16="http://schemas.microsoft.com/office/drawing/2014/main" id="{0712ED39-FFF3-4A06-9901-34AAEC205F88}"/>
              </a:ext>
            </a:extLst>
          </p:cNvPr>
          <p:cNvSpPr>
            <a:spLocks noGrp="1"/>
          </p:cNvSpPr>
          <p:nvPr>
            <p:ph type="sldNum" sz="quarter" idx="12"/>
          </p:nvPr>
        </p:nvSpPr>
        <p:spPr/>
        <p:txBody>
          <a:bodyPr/>
          <a:lstStyle/>
          <a:p>
            <a:fld id="{F287C6A1-83D9-4443-9828-ED9E35FC50D4}" type="slidenum">
              <a:rPr lang="en-US" smtClean="0"/>
              <a:pPr/>
              <a:t>9</a:t>
            </a:fld>
            <a:endParaRPr lang="en-US"/>
          </a:p>
        </p:txBody>
      </p:sp>
      <p:sp>
        <p:nvSpPr>
          <p:cNvPr id="2" name="Title 1">
            <a:extLst>
              <a:ext uri="{FF2B5EF4-FFF2-40B4-BE49-F238E27FC236}">
                <a16:creationId xmlns:a16="http://schemas.microsoft.com/office/drawing/2014/main" id="{A63DCE1B-58D3-4335-B8EC-56C2B7264543}"/>
              </a:ext>
            </a:extLst>
          </p:cNvPr>
          <p:cNvSpPr>
            <a:spLocks noGrp="1"/>
          </p:cNvSpPr>
          <p:nvPr>
            <p:ph type="title"/>
          </p:nvPr>
        </p:nvSpPr>
        <p:spPr/>
        <p:txBody>
          <a:bodyPr/>
          <a:lstStyle/>
          <a:p>
            <a:r>
              <a:rPr lang="en-US"/>
              <a:t>Background – Building Blocks Competency Model</a:t>
            </a:r>
          </a:p>
        </p:txBody>
      </p:sp>
      <p:sp>
        <p:nvSpPr>
          <p:cNvPr id="9" name="Left Brace 8">
            <a:extLst>
              <a:ext uri="{FF2B5EF4-FFF2-40B4-BE49-F238E27FC236}">
                <a16:creationId xmlns:a16="http://schemas.microsoft.com/office/drawing/2014/main" id="{5C5E1789-249E-42B5-8086-ACE4E3C18AC0}"/>
              </a:ext>
            </a:extLst>
          </p:cNvPr>
          <p:cNvSpPr/>
          <p:nvPr/>
        </p:nvSpPr>
        <p:spPr>
          <a:xfrm>
            <a:off x="5950019" y="4355418"/>
            <a:ext cx="676940" cy="156298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8" name="Picture 7">
            <a:extLst>
              <a:ext uri="{FF2B5EF4-FFF2-40B4-BE49-F238E27FC236}">
                <a16:creationId xmlns:a16="http://schemas.microsoft.com/office/drawing/2014/main" id="{D13CE36D-6D8D-43C1-9A51-D2034A1A3F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8682" y="6208055"/>
            <a:ext cx="1462808" cy="494125"/>
          </a:xfrm>
          <a:prstGeom prst="rect">
            <a:avLst/>
          </a:prstGeom>
        </p:spPr>
      </p:pic>
    </p:spTree>
    <p:extLst>
      <p:ext uri="{BB962C8B-B14F-4D97-AF65-F5344CB8AC3E}">
        <p14:creationId xmlns:p14="http://schemas.microsoft.com/office/powerpoint/2010/main" val="31310492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Assessing and Developing the Soft Skills of Today’s Workforce&amp;quot;&quot;/&gt;&lt;property id=&quot;20307&quot; value=&quot;278&quot;/&gt;&lt;/object&gt;&lt;object type=&quot;3&quot; unique_id=&quot;10004&quot;&gt;&lt;property id=&quot;20148&quot; value=&quot;5&quot;/&gt;&lt;property id=&quot;20300&quot; value=&quot;Slide 2 - &amp;quot;Today’s Moderator&amp;quot;&quot;/&gt;&lt;property id=&quot;20307&quot; value=&quot;285&quot;/&gt;&lt;/object&gt;&lt;object type=&quot;3&quot; unique_id=&quot;10005&quot;&gt;&lt;property id=&quot;20148&quot; value=&quot;5&quot;/&gt;&lt;property id=&quot;20300&quot; value=&quot;Slide 3 - &amp;quot;Opening Poll 1&amp;quot;&quot;/&gt;&lt;property id=&quot;20307&quot; value=&quot;284&quot;/&gt;&lt;/object&gt;&lt;object type=&quot;3&quot; unique_id=&quot;10006&quot;&gt;&lt;property id=&quot;20148&quot; value=&quot;5&quot;/&gt;&lt;property id=&quot;20300&quot; value=&quot;Slide 4 - &amp;quot;Opening Poll 2&amp;quot;&quot;/&gt;&lt;property id=&quot;20307&quot; value=&quot;814&quot;/&gt;&lt;/object&gt;&lt;object type=&quot;3&quot; unique_id=&quot;10007&quot;&gt;&lt;property id=&quot;20148&quot; value=&quot;5&quot;/&gt;&lt;property id=&quot;20300&quot; value=&quot;Slide 5 - &amp;quot;Agenda&amp;quot;&quot;/&gt;&lt;property id=&quot;20307&quot; value=&quot;287&quot;/&gt;&lt;/object&gt;&lt;object type=&quot;3&quot; unique_id=&quot;10008&quot;&gt;&lt;property id=&quot;20148&quot; value=&quot;5&quot;/&gt;&lt;property id=&quot;20300&quot; value=&quot;Slide 6 - &amp;quot;Today’s Speakers&amp;quot;&quot;/&gt;&lt;property id=&quot;20307&quot; value=&quot;286&quot;/&gt;&lt;/object&gt;&lt;object type=&quot;3&quot; unique_id=&quot;10009&quot;&gt;&lt;property id=&quot;20148&quot; value=&quot;5&quot;/&gt;&lt;property id=&quot;20300&quot; value=&quot;Slide 7 - &amp;quot;Background – Soft Skills&amp;quot;&quot;/&gt;&lt;property id=&quot;20307&quot; value=&quot;334&quot;/&gt;&lt;/object&gt;&lt;object type=&quot;3&quot; unique_id=&quot;10010&quot;&gt;&lt;property id=&quot;20148&quot; value=&quot;5&quot;/&gt;&lt;property id=&quot;20300&quot; value=&quot;Slide 8 - &amp;quot;Background – Soft Skills Frameworks&amp;quot;&quot;/&gt;&lt;property id=&quot;20307&quot; value=&quot;335&quot;/&gt;&lt;/object&gt;&lt;object type=&quot;3&quot; unique_id=&quot;10011&quot;&gt;&lt;property id=&quot;20148&quot; value=&quot;5&quot;/&gt;&lt;property id=&quot;20300&quot; value=&quot;Slide 9 - &amp;quot;Background – Building Blocks Competency Model&amp;quot;&quot;/&gt;&lt;property id=&quot;20307&quot; value=&quot;336&quot;/&gt;&lt;/object&gt;&lt;object type=&quot;3&quot; unique_id=&quot;10012&quot;&gt;&lt;property id=&quot;20148&quot; value=&quot;5&quot;/&gt;&lt;property id=&quot;20300&quot; value=&quot;Slide 10 - &amp;quot;Questions for the Nationwide Workforce System&amp;quot;&quot;/&gt;&lt;property id=&quot;20307&quot; value=&quot;337&quot;/&gt;&lt;/object&gt;&lt;object type=&quot;3&quot; unique_id=&quot;10013&quot;&gt;&lt;property id=&quot;20148&quot; value=&quot;5&quot;/&gt;&lt;property id=&quot;20300&quot; value=&quot;Slide 11 - &amp;quot;Background – ETA Environmental Scan&amp;quot;&quot;/&gt;&lt;property id=&quot;20307&quot; value=&quot;338&quot;/&gt;&lt;/object&gt;&lt;object type=&quot;3&quot; unique_id=&quot;10014&quot;&gt;&lt;property id=&quot;20148&quot; value=&quot;5&quot;/&gt;&lt;property id=&quot;20300&quot; value=&quot;Slide 12 - &amp;quot;Polling Question 3&amp;quot;&quot;/&gt;&lt;property id=&quot;20307&quot; value=&quot;824&quot;/&gt;&lt;/object&gt;&lt;object type=&quot;3&quot; unique_id=&quot;10015&quot;&gt;&lt;property id=&quot;20148&quot; value=&quot;5&quot;/&gt;&lt;property id=&quot;20300&quot; value=&quot;Slide 13 - &amp;quot;Success Story:  GPS Education Partners&amp;quot;&quot;/&gt;&lt;property id=&quot;20307&quot; value=&quot;291&quot;/&gt;&lt;/object&gt;&lt;object type=&quot;3&quot; unique_id=&quot;10017&quot;&gt;&lt;property id=&quot;20148&quot; value=&quot;5&quot;/&gt;&lt;property id=&quot;20300&quot; value=&quot;Slide 16 - &amp;quot;GPS Education Partners&amp;quot;&quot;/&gt;&lt;property id=&quot;20307&quot; value=&quot;318&quot;/&gt;&lt;/object&gt;&lt;object type=&quot;3&quot; unique_id=&quot;10018&quot;&gt;&lt;property id=&quot;20148&quot; value=&quot;5&quot;/&gt;&lt;property id=&quot;20300&quot; value=&quot;Slide 17 - &amp;quot;GPS Education Partners&amp;quot;&quot;/&gt;&lt;property id=&quot;20307&quot; value=&quot;319&quot;/&gt;&lt;/object&gt;&lt;object type=&quot;3&quot; unique_id=&quot;10019&quot;&gt;&lt;property id=&quot;20148&quot; value=&quot;5&quot;/&gt;&lt;property id=&quot;20300&quot; value=&quot;Slide 18 - &amp;quot;GPS Education Partners&amp;quot;&quot;/&gt;&lt;property id=&quot;20307&quot; value=&quot;320&quot;/&gt;&lt;/object&gt;&lt;object type=&quot;3&quot; unique_id=&quot;10020&quot;&gt;&lt;property id=&quot;20148&quot; value=&quot;5&quot;/&gt;&lt;property id=&quot;20300&quot; value=&quot;Slide 19 - &amp;quot;Polling Question 4&amp;quot;&quot;/&gt;&lt;property id=&quot;20307&quot; value=&quot;823&quot;/&gt;&lt;/object&gt;&lt;object type=&quot;3&quot; unique_id=&quot;10021&quot;&gt;&lt;property id=&quot;20148&quot; value=&quot;5&quot;/&gt;&lt;property id=&quot;20300&quot; value=&quot;Slide 20 - &amp;quot;Success Story:  State of Arizona &amp;quot;&quot;/&gt;&lt;property id=&quot;20307&quot; value=&quot;292&quot;/&gt;&lt;/object&gt;&lt;object type=&quot;3&quot; unique_id=&quot;10022&quot;&gt;&lt;property id=&quot;20148&quot; value=&quot;5&quot;/&gt;&lt;property id=&quot;20300&quot; value=&quot;Slide 21 - &amp;quot;Arizona Commerce Authority&amp;#x0D;&amp;#x0D;Economic Development      &amp;quot;&quot;/&gt;&lt;property id=&quot;20307&quot; value=&quot;325&quot;/&gt;&lt;/object&gt;&lt;object type=&quot;3&quot; unique_id=&quot;10023&quot;&gt;&lt;property id=&quot;20148&quot; value=&quot;5&quot;/&gt;&lt;property id=&quot;20300&quot; value=&quot;Slide 22 - &amp;quot;Governor’s Goal - Bridge the Skills Gap&amp;quot;&quot;/&gt;&lt;property id=&quot;20307&quot; value=&quot;259&quot;/&gt;&lt;/object&gt;&lt;object type=&quot;3&quot; unique_id=&quot;10024&quot;&gt;&lt;property id=&quot;20148&quot; value=&quot;5&quot;/&gt;&lt;property id=&quot;20300&quot; value=&quot;Slide 23 - &amp;quot;Breakthrough Project Across State Agencies&amp;#x0D;-Soft Skills Incorporated in Career Readiness- &amp;quot;&quot;/&gt;&lt;property id=&quot;20307&quot; value=&quot;260&quot;/&gt;&lt;/object&gt;&lt;object type=&quot;3&quot; unique_id=&quot;10025&quot;&gt;&lt;property id=&quot;20148&quot; value=&quot;5&quot;/&gt;&lt;property id=&quot;20300&quot; value=&quot;Slide 24 - &amp;quot;Unique 2-Pinned Approach to Validate Career Readiness&amp;quot;&quot;/&gt;&lt;property id=&quot;20307&quot; value=&quot;261&quot;/&gt;&lt;/object&gt;&lt;object type=&quot;3&quot; unique_id=&quot;10026&quot;&gt;&lt;property id=&quot;20148&quot; value=&quot;5&quot;/&gt;&lt;property id=&quot;20300&quot; value=&quot;Slide 25 - &amp;quot;Arizona’s Desired Platform Features&amp;quot;&quot;/&gt;&lt;property id=&quot;20307&quot; value=&quot;262&quot;/&gt;&lt;/object&gt;&lt;object type=&quot;3&quot; unique_id=&quot;10027&quot;&gt;&lt;property id=&quot;20148&quot; value=&quot;5&quot;/&gt;&lt;property id=&quot;20300&quot; value=&quot;Slide 26 - &amp;quot;Arizona selected WIN Learning&amp;quot;&quot;/&gt;&lt;property id=&quot;20307&quot; value=&quot;815&quot;/&gt;&lt;/object&gt;&lt;object type=&quot;3&quot; unique_id=&quot;10028&quot;&gt;&lt;property id=&quot;20148&quot; value=&quot;5&quot;/&gt;&lt;property id=&quot;20300&quot; value=&quot;Slide 27 - &amp;quot;Arizona Career Readiness Mandatory Professional Skills Assessment&amp;quot;&quot;/&gt;&lt;property id=&quot;20307&quot; value=&quot;263&quot;/&gt;&lt;/object&gt;&lt;object type=&quot;3&quot; unique_id=&quot;10029&quot;&gt;&lt;property id=&quot;20148&quot; value=&quot;5&quot;/&gt;&lt;property id=&quot;20300&quot; value=&quot;Slide 28 - &amp;quot;Arizona Career Readiness Professional Skills Online Format&amp;quot;&quot;/&gt;&lt;property id=&quot;20307&quot; value=&quot;265&quot;/&gt;&lt;/object&gt;&lt;object type=&quot;3&quot; unique_id=&quot;10030&quot;&gt;&lt;property id=&quot;20148&quot; value=&quot;5&quot;/&gt;&lt;property id=&quot;20300&quot; value=&quot;Slide 29 - &amp;quot;Arizona Career Readiness Professional Skills Offline Format&amp;quot;&quot;/&gt;&lt;property id=&quot;20307&quot; value=&quot;266&quot;/&gt;&lt;/object&gt;&lt;object type=&quot;3&quot; unique_id=&quot;10031&quot;&gt;&lt;property id=&quot;20148&quot; value=&quot;5&quot;/&gt;&lt;property id=&quot;20300&quot; value=&quot;Slide 30 - &amp;quot;Arizona Career Readiness Professional Skills Assessment&amp;quot;&quot;/&gt;&lt;property id=&quot;20307&quot; value=&quot;267&quot;/&gt;&lt;/object&gt;&lt;object type=&quot;3&quot; unique_id=&quot;10032&quot;&gt;&lt;property id=&quot;20148&quot; value=&quot;5&quot;/&gt;&lt;property id=&quot;20300&quot; value=&quot;Slide 31 - &amp;quot;Arizona Career Readiness Professional Skills&amp;quot;&quot;/&gt;&lt;property id=&quot;20307&quot; value=&quot;841&quot;/&gt;&lt;/object&gt;&lt;object type=&quot;3&quot; unique_id=&quot;10033&quot;&gt;&lt;property id=&quot;20148&quot; value=&quot;5&quot;/&gt;&lt;property id=&quot;20300&quot; value=&quot;Slide 33 - &amp;quot;Polling Question 5&amp;quot;&quot;/&gt;&lt;property id=&quot;20307&quot; value=&quot;308&quot;/&gt;&lt;/object&gt;&lt;object type=&quot;3&quot; unique_id=&quot;10034&quot;&gt;&lt;property id=&quot;20148&quot; value=&quot;5&quot;/&gt;&lt;property id=&quot;20300&quot; value=&quot;Slide 34 - &amp;quot;Success Story:  Alamo Colleges District &amp;quot;&quot;/&gt;&lt;property id=&quot;20307&quot; value=&quot;825&quot;/&gt;&lt;/object&gt;&lt;object type=&quot;3&quot; unique_id=&quot;10035&quot;&gt;&lt;property id=&quot;20148&quot; value=&quot;5&quot;/&gt;&lt;property id=&quot;20300&quot; value=&quot;Slide 35 - &amp;quot;Alamo Colleges District | San Antonio, Texas&amp;quot;&quot;/&gt;&lt;property id=&quot;20307&quot; value=&quot;826&quot;/&gt;&lt;/object&gt;&lt;object type=&quot;3&quot; unique_id=&quot;10036&quot;&gt;&lt;property id=&quot;20148&quot; value=&quot;5&quot;/&gt;&lt;property id=&quot;20300&quot; value=&quot;Slide 36&quot;/&gt;&lt;property id=&quot;20307&quot; value=&quot;827&quot;/&gt;&lt;/object&gt;&lt;object type=&quot;3&quot; unique_id=&quot;10037&quot;&gt;&lt;property id=&quot;20148&quot; value=&quot;5&quot;/&gt;&lt;property id=&quot;20300&quot; value=&quot;Slide 37 - &amp;quot;What is a Digital Badge?&amp;quot;&quot;/&gt;&lt;property id=&quot;20307&quot; value=&quot;828&quot;/&gt;&lt;/object&gt;&lt;object type=&quot;3&quot; unique_id=&quot;10038&quot;&gt;&lt;property id=&quot;20148&quot; value=&quot;5&quot;/&gt;&lt;property id=&quot;20300&quot; value=&quot;Slide 38 - &amp;quot;Scaling Marketable Skills Attainment&amp;quot;&quot;/&gt;&lt;property id=&quot;20307&quot; value=&quot;829&quot;/&gt;&lt;/object&gt;&lt;object type=&quot;3&quot; unique_id=&quot;10039&quot;&gt;&lt;property id=&quot;20148&quot; value=&quot;5&quot;/&gt;&lt;property id=&quot;20300&quot; value=&quot;Slide 39 - &amp;quot;Alamo Colleges and Education Design Lab&amp;quot;&quot;/&gt;&lt;property id=&quot;20307&quot; value=&quot;830&quot;/&gt;&lt;/object&gt;&lt;object type=&quot;3&quot; unique_id=&quot;10040&quot;&gt;&lt;property id=&quot;20148&quot; value=&quot;5&quot;/&gt;&lt;property id=&quot;20300&quot; value=&quot;Slide 40 - &amp;quot;Surfacing Marketable Skills in the Curriculum&amp;quot;&quot;/&gt;&lt;property id=&quot;20307&quot; value=&quot;831&quot;/&gt;&lt;/object&gt;&lt;object type=&quot;3&quot; unique_id=&quot;10041&quot;&gt;&lt;property id=&quot;20148&quot; value=&quot;5&quot;/&gt;&lt;property id=&quot;20300&quot; value=&quot;Slide 41 - &amp;quot;Preparing Faculty: Badge Credentials&amp;quot;&quot;/&gt;&lt;property id=&quot;20307&quot; value=&quot;832&quot;/&gt;&lt;/object&gt;&lt;object type=&quot;3&quot; unique_id=&quot;10042&quot;&gt;&lt;property id=&quot;20148&quot; value=&quot;5&quot;/&gt;&lt;property id=&quot;20300&quot; value=&quot;Slide 42 - &amp;quot;Expanding Offerings: Stand Alone Marketable Skills&amp;quot;&quot;/&gt;&lt;property id=&quot;20307&quot; value=&quot;833&quot;/&gt;&lt;/object&gt;&lt;object type=&quot;3&quot; unique_id=&quot;10043&quot;&gt;&lt;property id=&quot;20148&quot; value=&quot;5&quot;/&gt;&lt;property id=&quot;20300&quot; value=&quot;Slide 43 - &amp;quot;Providing Evidence for Employers&amp;quot;&quot;/&gt;&lt;property id=&quot;20307&quot; value=&quot;834&quot;/&gt;&lt;/object&gt;&lt;object type=&quot;3&quot; unique_id=&quot;10044&quot;&gt;&lt;property id=&quot;20148&quot; value=&quot;5&quot;/&gt;&lt;property id=&quot;20300&quot; value=&quot;Slide 44 - &amp;quot;Tracking Outcomes&amp;quot;&quot;/&gt;&lt;property id=&quot;20307&quot; value=&quot;835&quot;/&gt;&lt;/object&gt;&lt;object type=&quot;3&quot; unique_id=&quot;10045&quot;&gt;&lt;property id=&quot;20148&quot; value=&quot;5&quot;/&gt;&lt;property id=&quot;20300&quot; value=&quot;Slide 45 - &amp;quot;Partnering Internally Across the Alamo Colleges &amp;quot;&quot;/&gt;&lt;property id=&quot;20307&quot; value=&quot;836&quot;/&gt;&lt;/object&gt;&lt;object type=&quot;3&quot; unique_id=&quot;10046&quot;&gt;&lt;property id=&quot;20148&quot; value=&quot;5&quot;/&gt;&lt;property id=&quot;20300&quot; value=&quot;Slide 46 - &amp;quot;Collaborating Externally &amp;quot;&quot;/&gt;&lt;property id=&quot;20307&quot; value=&quot;837&quot;/&gt;&lt;/object&gt;&lt;object type=&quot;3&quot; unique_id=&quot;10047&quot;&gt;&lt;property id=&quot;20148&quot; value=&quot;5&quot;/&gt;&lt;property id=&quot;20300&quot; value=&quot;Slide 47 - &amp;quot;Education Design Lab’s Platform Offering: vsbl&amp;quot;&quot;/&gt;&lt;property id=&quot;20307&quot; value=&quot;838&quot;/&gt;&lt;/object&gt;&lt;object type=&quot;3&quot; unique_id=&quot;10048&quot;&gt;&lt;property id=&quot;20148&quot; value=&quot;5&quot;/&gt;&lt;property id=&quot;20300&quot; value=&quot;Slide 48 - &amp;quot;Alamo Colleges District: Success Strategies for Delivering Marketable Skills Badges&amp;quot;&quot;/&gt;&lt;property id=&quot;20307&quot; value=&quot;839&quot;/&gt;&lt;/object&gt;&lt;object type=&quot;3&quot; unique_id=&quot;10049&quot;&gt;&lt;property id=&quot;20148&quot; value=&quot;5&quot;/&gt;&lt;property id=&quot;20300&quot; value=&quot;Slide 49 - &amp;quot;Polling Question 6&amp;quot;&quot;/&gt;&lt;property id=&quot;20307&quot; value=&quot;309&quot;/&gt;&lt;/object&gt;&lt;object type=&quot;3&quot; unique_id=&quot;10050&quot;&gt;&lt;property id=&quot;20148&quot; value=&quot;5&quot;/&gt;&lt;property id=&quot;20300&quot; value=&quot;Slide 50 - &amp;quot;Success Story:  Washington Greene County Job Training Agency &amp;quot;&quot;/&gt;&lt;property id=&quot;20307&quot; value=&quot;293&quot;/&gt;&lt;/object&gt;&lt;object type=&quot;3&quot; unique_id=&quot;10051&quot;&gt;&lt;property id=&quot;20148&quot; value=&quot;5&quot;/&gt;&lt;property id=&quot;20300&quot; value=&quot;Slide 51 - &amp;quot;Washington Greene County Job Training Agency Background&amp;quot;&quot;/&gt;&lt;property id=&quot;20307&quot; value=&quot;842&quot;/&gt;&lt;/object&gt;&lt;object type=&quot;3&quot; unique_id=&quot;10052&quot;&gt;&lt;property id=&quot;20148&quot; value=&quot;5&quot;/&gt;&lt;property id=&quot;20300&quot; value=&quot;Slide 52 - &amp;quot;Washington Greene County Job Training Agency and Conover&amp;quot;&quot;/&gt;&lt;property id=&quot;20307&quot; value=&quot;322&quot;/&gt;&lt;/object&gt;&lt;object type=&quot;3&quot; unique_id=&quot;10053&quot;&gt;&lt;property id=&quot;20148&quot; value=&quot;5&quot;/&gt;&lt;property id=&quot;20300&quot; value=&quot;Slide 53 - &amp;quot;Conover Workplace Readiness Competencies&amp;quot;&quot;/&gt;&lt;property id=&quot;20307&quot; value=&quot;843&quot;/&gt;&lt;/object&gt;&lt;object type=&quot;3&quot; unique_id=&quot;10054&quot;&gt;&lt;property id=&quot;20148&quot; value=&quot;5&quot;/&gt;&lt;property id=&quot;20300&quot; value=&quot;Slide 54&quot;/&gt;&lt;property id=&quot;20307&quot; value=&quot;332&quot;/&gt;&lt;/object&gt;&lt;object type=&quot;3&quot; unique_id=&quot;10055&quot;&gt;&lt;property id=&quot;20148&quot; value=&quot;5&quot;/&gt;&lt;property id=&quot;20300&quot; value=&quot;Slide 55&quot;/&gt;&lt;property id=&quot;20307&quot; value=&quot;333&quot;/&gt;&lt;/object&gt;&lt;object type=&quot;3&quot; unique_id=&quot;10056&quot;&gt;&lt;property id=&quot;20148&quot; value=&quot;5&quot;/&gt;&lt;property id=&quot;20300&quot; value=&quot;Slide 56&quot;/&gt;&lt;property id=&quot;20307&quot; value=&quot;844&quot;/&gt;&lt;/object&gt;&lt;object type=&quot;3&quot; unique_id=&quot;10057&quot;&gt;&lt;property id=&quot;20148&quot; value=&quot;5&quot;/&gt;&lt;property id=&quot;20300&quot; value=&quot;Slide 57 - &amp;quot;Washington Greene County Job Training Agency and Conover&amp;quot;&quot;/&gt;&lt;property id=&quot;20307&quot; value=&quot;323&quot;/&gt;&lt;/object&gt;&lt;object type=&quot;3&quot; unique_id=&quot;10058&quot;&gt;&lt;property id=&quot;20148&quot; value=&quot;5&quot;/&gt;&lt;property id=&quot;20300&quot; value=&quot;Slide 58 - &amp;quot;Washington Greene County Job Training Agency&amp;quot;&quot;/&gt;&lt;property id=&quot;20307&quot; value=&quot;324&quot;/&gt;&lt;/object&gt;&lt;object type=&quot;3&quot; unique_id=&quot;10059&quot;&gt;&lt;property id=&quot;20148&quot; value=&quot;5&quot;/&gt;&lt;property id=&quot;20300&quot; value=&quot;Slide 59 - &amp;quot;Questions&amp;quot;&quot;/&gt;&lt;property id=&quot;20307&quot; value=&quot;301&quot;/&gt;&lt;/object&gt;&lt;object type=&quot;3&quot; unique_id=&quot;10060&quot;&gt;&lt;property id=&quot;20148&quot; value=&quot;5&quot;/&gt;&lt;property id=&quot;20300&quot; value=&quot;Slide 60 - &amp;quot;Next Steps&amp;quot;&quot;/&gt;&lt;property id=&quot;20307&quot; value=&quot;311&quot;/&gt;&lt;/object&gt;&lt;object type=&quot;3&quot; unique_id=&quot;10062&quot;&gt;&lt;property id=&quot;20148&quot; value=&quot;5&quot;/&gt;&lt;property id=&quot;20300&quot; value=&quot;Slide 61 - &amp;quot;Next Steps: Consider your criteria&amp;quot;&quot;/&gt;&lt;property id=&quot;20307&quot; value=&quot;282&quot;/&gt;&lt;/object&gt;&lt;object type=&quot;3&quot; unique_id=&quot;10063&quot;&gt;&lt;property id=&quot;20148&quot; value=&quot;5&quot;/&gt;&lt;property id=&quot;20300&quot; value=&quot;Slide 62 - &amp;quot;Next Steps: Research soft skill assessment tools&amp;quot;&quot;/&gt;&lt;property id=&quot;20307&quot; value=&quot;329&quot;/&gt;&lt;/object&gt;&lt;object type=&quot;3&quot; unique_id=&quot;10064&quot;&gt;&lt;property id=&quot;20148&quot; value=&quot;5&quot;/&gt;&lt;property id=&quot;20300&quot; value=&quot;Slide 63 - &amp;quot;Next Steps: Get help from experts&amp;quot;&quot;/&gt;&lt;property id=&quot;20307&quot; value=&quot;330&quot;/&gt;&lt;/object&gt;&lt;object type=&quot;3&quot; unique_id=&quot;10065&quot;&gt;&lt;property id=&quot;20148&quot; value=&quot;5&quot;/&gt;&lt;property id=&quot;20300&quot; value=&quot;Slide 64 - &amp;quot;Thank you!&amp;quot;&quot;/&gt;&lt;property id=&quot;20307&quot; value=&quot;310&quot;/&gt;&lt;/object&gt;&lt;object type=&quot;3&quot; unique_id=&quot;10131&quot;&gt;&lt;property id=&quot;20148&quot; value=&quot;5&quot;/&gt;&lt;property id=&quot;20300&quot; value=&quot;Slide 14 - &amp;quot;GPS Education Partners&amp;quot;&quot;/&gt;&lt;property id=&quot;20307&quot; value=&quot;845&quot;/&gt;&lt;/object&gt;&lt;object type=&quot;3&quot; unique_id=&quot;10132&quot;&gt;&lt;property id=&quot;20148&quot; value=&quot;5&quot;/&gt;&lt;property id=&quot;20300&quot; value=&quot;Slide 15 - &amp;quot;GPS Education Partners&amp;quot;&quot;/&gt;&lt;property id=&quot;20307&quot; value=&quot;846&quot;/&gt;&lt;/object&gt;&lt;object type=&quot;3&quot; unique_id=&quot;10133&quot;&gt;&lt;property id=&quot;20148&quot; value=&quot;5&quot;/&gt;&lt;property id=&quot;20300&quot; value=&quot;Slide 32 - &amp;quot;State of Arizona&amp;quot;&quot;/&gt;&lt;property id=&quot;20307&quot; value=&quot;306&quot;/&gt;&lt;/object&gt;&lt;/object&gt;&lt;object type=&quot;8&quot; unique_id=&quot;10130&quot;&gt;&lt;/object&gt;&lt;/object&gt;&lt;/database&gt;"/>
  <p:tag name="SECTOMILLISECCONVERTED" val="1"/>
</p:tagLst>
</file>

<file path=ppt/theme/theme1.xml><?xml version="1.0" encoding="utf-8"?>
<a:theme xmlns:a="http://schemas.openxmlformats.org/drawingml/2006/main" name="Office Theme">
  <a:themeElements>
    <a:clrScheme name="CMC - Competency Model Clearinghouse">
      <a:dk1>
        <a:sysClr val="windowText" lastClr="000000"/>
      </a:dk1>
      <a:lt1>
        <a:sysClr val="window" lastClr="FFFFFF"/>
      </a:lt1>
      <a:dk2>
        <a:srgbClr val="1B2D59"/>
      </a:dk2>
      <a:lt2>
        <a:srgbClr val="BCBEC0"/>
      </a:lt2>
      <a:accent1>
        <a:srgbClr val="577390"/>
      </a:accent1>
      <a:accent2>
        <a:srgbClr val="C04040"/>
      </a:accent2>
      <a:accent3>
        <a:srgbClr val="F16261"/>
      </a:accent3>
      <a:accent4>
        <a:srgbClr val="FFCE46"/>
      </a:accent4>
      <a:accent5>
        <a:srgbClr val="1277AB"/>
      </a:accent5>
      <a:accent6>
        <a:srgbClr val="37826D"/>
      </a:accent6>
      <a:hlink>
        <a:srgbClr val="1277AB"/>
      </a:hlink>
      <a:folHlink>
        <a:srgbClr val="646464"/>
      </a:folHlink>
    </a:clrScheme>
    <a:fontScheme name="Segoe - JC SCD">
      <a:majorFont>
        <a:latin typeface="Segoe UI Semibold"/>
        <a:ea typeface=""/>
        <a:cs typeface=""/>
      </a:majorFont>
      <a:minorFont>
        <a:latin typeface="Segoe UI"/>
        <a:ea typeface=""/>
        <a:cs typeface=""/>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2F20F34A132AE4DBD444E5D300EDC06" ma:contentTypeVersion="13" ma:contentTypeDescription="Create a new document." ma:contentTypeScope="" ma:versionID="ee12b57d98bd3dee809a96087ccabaa9">
  <xsd:schema xmlns:xsd="http://www.w3.org/2001/XMLSchema" xmlns:xs="http://www.w3.org/2001/XMLSchema" xmlns:p="http://schemas.microsoft.com/office/2006/metadata/properties" xmlns:ns3="8f1cf196-5688-497b-9473-80a4551e7bdf" xmlns:ns4="af6240cf-bfe8-446b-91dd-c9d031e2154b" targetNamespace="http://schemas.microsoft.com/office/2006/metadata/properties" ma:root="true" ma:fieldsID="ea65e29b6f00e14e34a8c4db476d1fc5" ns3:_="" ns4:_="">
    <xsd:import namespace="8f1cf196-5688-497b-9473-80a4551e7bdf"/>
    <xsd:import namespace="af6240cf-bfe8-446b-91dd-c9d031e2154b"/>
    <xsd:element name="properties">
      <xsd:complexType>
        <xsd:sequence>
          <xsd:element name="documentManagement">
            <xsd:complexType>
              <xsd:all>
                <xsd:element ref="ns3:MediaServiceMetadata" minOccurs="0"/>
                <xsd:element ref="ns3:MediaServiceFastMetadata" minOccurs="0"/>
                <xsd:element ref="ns4:SharedWithUsers" minOccurs="0"/>
                <xsd:element ref="ns3:MediaServiceDateTaken"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1cf196-5688-497b-9473-80a4551e7bdf"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f6240cf-bfe8-446b-91dd-c9d031e2154b"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F67A7DE-D20E-494C-A604-069062A83A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1cf196-5688-497b-9473-80a4551e7bdf"/>
    <ds:schemaRef ds:uri="af6240cf-bfe8-446b-91dd-c9d031e215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8F805B9-9BD9-48E6-94F7-0FAB1D4528DB}">
  <ds:schemaRefs>
    <ds:schemaRef ds:uri="http://schemas.openxmlformats.org/package/2006/metadata/core-properties"/>
    <ds:schemaRef ds:uri="http://www.w3.org/XML/1998/namespace"/>
    <ds:schemaRef ds:uri="http://schemas.microsoft.com/office/2006/metadata/properties"/>
    <ds:schemaRef ds:uri="http://schemas.microsoft.com/office/2006/documentManagement/types"/>
    <ds:schemaRef ds:uri="http://purl.org/dc/terms/"/>
    <ds:schemaRef ds:uri="af6240cf-bfe8-446b-91dd-c9d031e2154b"/>
    <ds:schemaRef ds:uri="http://purl.org/dc/dcmitype/"/>
    <ds:schemaRef ds:uri="http://schemas.microsoft.com/office/infopath/2007/PartnerControls"/>
    <ds:schemaRef ds:uri="8f1cf196-5688-497b-9473-80a4551e7bdf"/>
    <ds:schemaRef ds:uri="http://purl.org/dc/elements/1.1/"/>
  </ds:schemaRefs>
</ds:datastoreItem>
</file>

<file path=customXml/itemProps3.xml><?xml version="1.0" encoding="utf-8"?>
<ds:datastoreItem xmlns:ds="http://schemas.openxmlformats.org/officeDocument/2006/customXml" ds:itemID="{3D46F5F3-B18B-4D59-9BEB-832755F558D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69</TotalTime>
  <Words>2383</Words>
  <Application>Microsoft Office PowerPoint</Application>
  <PresentationFormat>Widescreen</PresentationFormat>
  <Paragraphs>520</Paragraphs>
  <Slides>64</Slides>
  <Notes>48</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64</vt:i4>
      </vt:variant>
    </vt:vector>
  </HeadingPairs>
  <TitlesOfParts>
    <vt:vector size="79" baseType="lpstr">
      <vt:lpstr>MS PGothic</vt:lpstr>
      <vt:lpstr>MS PGothic</vt:lpstr>
      <vt:lpstr>Arial</vt:lpstr>
      <vt:lpstr>Calibri</vt:lpstr>
      <vt:lpstr>Century Gothic</vt:lpstr>
      <vt:lpstr>Gill Sans MT</vt:lpstr>
      <vt:lpstr>Helvetica Neue</vt:lpstr>
      <vt:lpstr>Lato</vt:lpstr>
      <vt:lpstr>Segoe UI</vt:lpstr>
      <vt:lpstr>Segoe UI Semibold</vt:lpstr>
      <vt:lpstr>Verdana</vt:lpstr>
      <vt:lpstr>Wingdings</vt:lpstr>
      <vt:lpstr>Wingdings 2</vt:lpstr>
      <vt:lpstr>Wingdings 3</vt:lpstr>
      <vt:lpstr>Office Theme</vt:lpstr>
      <vt:lpstr>Assessing and Developing the Soft Skills of Today’s Workforce</vt:lpstr>
      <vt:lpstr>Today’s Moderator</vt:lpstr>
      <vt:lpstr>Opening Poll 1</vt:lpstr>
      <vt:lpstr>Opening Poll 2</vt:lpstr>
      <vt:lpstr>Agenda</vt:lpstr>
      <vt:lpstr>Today’s Speakers</vt:lpstr>
      <vt:lpstr>Background – Soft Skills</vt:lpstr>
      <vt:lpstr>Background – Soft Skills Frameworks</vt:lpstr>
      <vt:lpstr>Background – Building Blocks Competency Model</vt:lpstr>
      <vt:lpstr>Questions for the Nationwide Workforce System</vt:lpstr>
      <vt:lpstr>Background – ETA Environmental Scan</vt:lpstr>
      <vt:lpstr>Polling Question 3</vt:lpstr>
      <vt:lpstr>Success Story:  GPS Education Partners</vt:lpstr>
      <vt:lpstr>GPS Education Partners</vt:lpstr>
      <vt:lpstr>GPS Education Partners</vt:lpstr>
      <vt:lpstr>GPS Education Partners</vt:lpstr>
      <vt:lpstr>GPS Education Partners</vt:lpstr>
      <vt:lpstr>GPS Education Partners</vt:lpstr>
      <vt:lpstr>Polling Question 4</vt:lpstr>
      <vt:lpstr>Success Story:  State of Arizona </vt:lpstr>
      <vt:lpstr>Arizona Commerce Authority  Economic Development      </vt:lpstr>
      <vt:lpstr>Governor’s Goal - Bridge the Skills Gap</vt:lpstr>
      <vt:lpstr>Breakthrough Project Across State Agencies -Soft Skills Incorporated in Career Readiness- </vt:lpstr>
      <vt:lpstr>Unique 2-Pinned Approach to Validate Career Readiness</vt:lpstr>
      <vt:lpstr>Arizona’s Desired Platform Features</vt:lpstr>
      <vt:lpstr>Arizona selected WIN Learning</vt:lpstr>
      <vt:lpstr>Arizona Career Readiness Mandatory Professional Skills Assessment</vt:lpstr>
      <vt:lpstr>Arizona Career Readiness Professional Skills Online Format</vt:lpstr>
      <vt:lpstr>Arizona Career Readiness Professional Skills Offline Format</vt:lpstr>
      <vt:lpstr>Arizona Career Readiness Professional Skills Assessment</vt:lpstr>
      <vt:lpstr>Arizona Career Readiness Professional Skills</vt:lpstr>
      <vt:lpstr>State of Arizona</vt:lpstr>
      <vt:lpstr>Polling Question 5</vt:lpstr>
      <vt:lpstr>Success Story:  Alamo Colleges District </vt:lpstr>
      <vt:lpstr>Alamo Colleges District | San Antonio, Texas</vt:lpstr>
      <vt:lpstr>PowerPoint Presentation</vt:lpstr>
      <vt:lpstr>What is a Digital Badge?</vt:lpstr>
      <vt:lpstr>Scaling Marketable Skills Attainment</vt:lpstr>
      <vt:lpstr>Alamo Colleges and Education Design Lab</vt:lpstr>
      <vt:lpstr>Surfacing Marketable Skills in the Curriculum</vt:lpstr>
      <vt:lpstr>Preparing Faculty: Badge Credentials</vt:lpstr>
      <vt:lpstr>Expanding Offerings: Stand Alone Marketable Skills</vt:lpstr>
      <vt:lpstr>Providing Evidence for Employers</vt:lpstr>
      <vt:lpstr>Tracking Outcomes</vt:lpstr>
      <vt:lpstr>Partnering Internally Across the Alamo Colleges </vt:lpstr>
      <vt:lpstr>Collaborating Externally </vt:lpstr>
      <vt:lpstr>Education Design Lab’s Platform Offering: vsbl</vt:lpstr>
      <vt:lpstr>Alamo Colleges District: Success Strategies for Delivering Marketable Skills Badges</vt:lpstr>
      <vt:lpstr>Polling Question 6</vt:lpstr>
      <vt:lpstr>Success Story:  Washington Greene County Job Training Agency </vt:lpstr>
      <vt:lpstr>Washington Greene County Job Training Agency Background</vt:lpstr>
      <vt:lpstr>Washington Greene County Job Training Agency and Conover</vt:lpstr>
      <vt:lpstr>Conover Workplace Readiness Competencies</vt:lpstr>
      <vt:lpstr>PowerPoint Presentation</vt:lpstr>
      <vt:lpstr>PowerPoint Presentation</vt:lpstr>
      <vt:lpstr>PowerPoint Presentation</vt:lpstr>
      <vt:lpstr>Washington Greene County Job Training Agency and Conover</vt:lpstr>
      <vt:lpstr>Washington Greene County Job Training Agency</vt:lpstr>
      <vt:lpstr>Questions</vt:lpstr>
      <vt:lpstr>Next Steps</vt:lpstr>
      <vt:lpstr>Next Steps: Consider your criteria</vt:lpstr>
      <vt:lpstr>Next Steps: Research soft skill assessment tools</vt:lpstr>
      <vt:lpstr>Next Steps: Get help from experts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Competency Model Peer Learning Options</dc:title>
  <dc:creator>Sydney Callahan</dc:creator>
  <cp:lastModifiedBy>Laura Casertano</cp:lastModifiedBy>
  <cp:revision>9</cp:revision>
  <dcterms:created xsi:type="dcterms:W3CDTF">2020-04-09T19:59:37Z</dcterms:created>
  <dcterms:modified xsi:type="dcterms:W3CDTF">2021-06-22T16:14:49Z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0x010100B2F20F34A132AE4DBD444E5D300EDC06</vt:lpwstr>
  </property>
</Properties>
</file>