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48"/>
  </p:notesMasterIdLst>
  <p:sldIdLst>
    <p:sldId id="256" r:id="rId5"/>
    <p:sldId id="395" r:id="rId6"/>
    <p:sldId id="396" r:id="rId7"/>
    <p:sldId id="397" r:id="rId8"/>
    <p:sldId id="338" r:id="rId9"/>
    <p:sldId id="337" r:id="rId10"/>
    <p:sldId id="339" r:id="rId11"/>
    <p:sldId id="340" r:id="rId12"/>
    <p:sldId id="336" r:id="rId13"/>
    <p:sldId id="341" r:id="rId14"/>
    <p:sldId id="342" r:id="rId15"/>
    <p:sldId id="333" r:id="rId16"/>
    <p:sldId id="343" r:id="rId17"/>
    <p:sldId id="369" r:id="rId18"/>
    <p:sldId id="399" r:id="rId19"/>
    <p:sldId id="370" r:id="rId20"/>
    <p:sldId id="371" r:id="rId21"/>
    <p:sldId id="372" r:id="rId22"/>
    <p:sldId id="373" r:id="rId23"/>
    <p:sldId id="374" r:id="rId24"/>
    <p:sldId id="379" r:id="rId25"/>
    <p:sldId id="380" r:id="rId26"/>
    <p:sldId id="381" r:id="rId27"/>
    <p:sldId id="382" r:id="rId28"/>
    <p:sldId id="383" r:id="rId29"/>
    <p:sldId id="384" r:id="rId30"/>
    <p:sldId id="385" r:id="rId31"/>
    <p:sldId id="386" r:id="rId32"/>
    <p:sldId id="387" r:id="rId33"/>
    <p:sldId id="388" r:id="rId34"/>
    <p:sldId id="389" r:id="rId35"/>
    <p:sldId id="391" r:id="rId36"/>
    <p:sldId id="392" r:id="rId37"/>
    <p:sldId id="393" r:id="rId38"/>
    <p:sldId id="394" r:id="rId39"/>
    <p:sldId id="362" r:id="rId40"/>
    <p:sldId id="376" r:id="rId41"/>
    <p:sldId id="364" r:id="rId42"/>
    <p:sldId id="365" r:id="rId43"/>
    <p:sldId id="366" r:id="rId44"/>
    <p:sldId id="401" r:id="rId45"/>
    <p:sldId id="378" r:id="rId46"/>
    <p:sldId id="400" r:id="rId47"/>
  </p:sldIdLst>
  <p:sldSz cx="9144000" cy="6858000" type="screen4x3"/>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 Pirtle" initials="JP" lastIdx="2" clrIdx="0">
    <p:extLst>
      <p:ext uri="{19B8F6BF-5375-455C-9EA6-DF929625EA0E}">
        <p15:presenceInfo xmlns:p15="http://schemas.microsoft.com/office/powerpoint/2012/main" userId="S::jpirtle@mahernet.com::37ab5e5e-e9c4-47fc-aea8-b53879e86a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3074C6"/>
    <a:srgbClr val="B80000"/>
    <a:srgbClr val="6B9EDB"/>
    <a:srgbClr val="2860A4"/>
    <a:srgbClr val="D44F4F"/>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01" autoAdjust="0"/>
    <p:restoredTop sz="79188" autoAdjust="0"/>
  </p:normalViewPr>
  <p:slideViewPr>
    <p:cSldViewPr snapToGrid="0">
      <p:cViewPr varScale="1">
        <p:scale>
          <a:sx n="68" d="100"/>
          <a:sy n="68" d="100"/>
        </p:scale>
        <p:origin x="183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DA311E-5B07-44AC-9BAC-D56054C5FE3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B8A6CD6-16FC-4225-8C03-EFC9388FD6E5}">
      <dgm:prSet phldrT="[Text]"/>
      <dgm:spPr>
        <a:solidFill>
          <a:srgbClr val="1F497D"/>
        </a:solidFill>
      </dgm:spPr>
      <dgm:t>
        <a:bodyPr/>
        <a:lstStyle/>
        <a:p>
          <a:r>
            <a:rPr lang="en-US" b="0" dirty="0"/>
            <a:t>Finding: The XYZ Service Provider did not report performance timely.</a:t>
          </a:r>
        </a:p>
      </dgm:t>
    </dgm:pt>
    <dgm:pt modelId="{0EF763A2-0A4F-4B76-A913-D34B9CF643D9}" type="parTrans" cxnId="{3B6365CD-D086-4354-A690-6C76EA489BBD}">
      <dgm:prSet/>
      <dgm:spPr/>
      <dgm:t>
        <a:bodyPr/>
        <a:lstStyle/>
        <a:p>
          <a:endParaRPr lang="en-US"/>
        </a:p>
      </dgm:t>
    </dgm:pt>
    <dgm:pt modelId="{0DD38E39-4401-4A54-BB5E-862CEAC1DBC0}" type="sibTrans" cxnId="{3B6365CD-D086-4354-A690-6C76EA489BBD}">
      <dgm:prSet/>
      <dgm:spPr/>
      <dgm:t>
        <a:bodyPr/>
        <a:lstStyle/>
        <a:p>
          <a:endParaRPr lang="en-US"/>
        </a:p>
      </dgm:t>
    </dgm:pt>
    <dgm:pt modelId="{F933A25D-3E94-454C-B732-0F4A2E093F56}">
      <dgm:prSet/>
      <dgm:spPr>
        <a:ln>
          <a:noFill/>
        </a:ln>
      </dgm:spPr>
      <dgm:t>
        <a:bodyPr/>
        <a:lstStyle/>
        <a:p>
          <a:r>
            <a:rPr lang="en-US" b="1" dirty="0"/>
            <a:t>Cause:</a:t>
          </a:r>
          <a:r>
            <a:rPr lang="en-US" dirty="0"/>
            <a:t> The Local Board did not ensure the grant project lead reported on progress in meeting the performance goals. </a:t>
          </a:r>
        </a:p>
      </dgm:t>
    </dgm:pt>
    <dgm:pt modelId="{B5FD58FC-C898-495D-96E2-69C3497DC66E}" type="parTrans" cxnId="{4E7C8746-4872-4F37-A9A8-F434895640FD}">
      <dgm:prSet/>
      <dgm:spPr/>
      <dgm:t>
        <a:bodyPr/>
        <a:lstStyle/>
        <a:p>
          <a:endParaRPr lang="en-US"/>
        </a:p>
      </dgm:t>
    </dgm:pt>
    <dgm:pt modelId="{E80970B8-5A1E-4761-87E1-26EF196909B7}" type="sibTrans" cxnId="{4E7C8746-4872-4F37-A9A8-F434895640FD}">
      <dgm:prSet/>
      <dgm:spPr/>
      <dgm:t>
        <a:bodyPr/>
        <a:lstStyle/>
        <a:p>
          <a:endParaRPr lang="en-US"/>
        </a:p>
      </dgm:t>
    </dgm:pt>
    <dgm:pt modelId="{69545761-615F-48B6-B192-3147B3BD6536}">
      <dgm:prSet/>
      <dgm:spPr>
        <a:solidFill>
          <a:srgbClr val="1F497D"/>
        </a:solidFill>
      </dgm:spPr>
      <dgm:t>
        <a:bodyPr/>
        <a:lstStyle/>
        <a:p>
          <a:r>
            <a:rPr lang="en-US" b="0"/>
            <a:t>Finding: The Local Board did not monitor its subrecipient as required.</a:t>
          </a:r>
        </a:p>
      </dgm:t>
    </dgm:pt>
    <dgm:pt modelId="{B8D8CF33-BEEE-4DDF-A686-EDC51BF94C06}" type="parTrans" cxnId="{788F4AE1-BF14-48AB-A0BA-246BCD45EEC0}">
      <dgm:prSet/>
      <dgm:spPr/>
      <dgm:t>
        <a:bodyPr/>
        <a:lstStyle/>
        <a:p>
          <a:endParaRPr lang="en-US"/>
        </a:p>
      </dgm:t>
    </dgm:pt>
    <dgm:pt modelId="{A8AED2AB-B6D6-4E47-BD44-CF46A12C581E}" type="sibTrans" cxnId="{788F4AE1-BF14-48AB-A0BA-246BCD45EEC0}">
      <dgm:prSet/>
      <dgm:spPr/>
      <dgm:t>
        <a:bodyPr/>
        <a:lstStyle/>
        <a:p>
          <a:endParaRPr lang="en-US"/>
        </a:p>
      </dgm:t>
    </dgm:pt>
    <dgm:pt modelId="{7934AD44-0240-4E1A-B122-18F90AB1B262}">
      <dgm:prSet/>
      <dgm:spPr>
        <a:ln>
          <a:noFill/>
        </a:ln>
      </dgm:spPr>
      <dgm:t>
        <a:bodyPr/>
        <a:lstStyle/>
        <a:p>
          <a:r>
            <a:rPr lang="en-US" b="1" dirty="0"/>
            <a:t>Cause: </a:t>
          </a:r>
          <a:r>
            <a:rPr lang="en-US" dirty="0"/>
            <a:t>The reason for not monitoring the subrecipient is unknown.</a:t>
          </a:r>
        </a:p>
      </dgm:t>
    </dgm:pt>
    <dgm:pt modelId="{EAD8FB52-0FE7-4957-8BAC-C19B034D6B3C}" type="parTrans" cxnId="{CE95A756-9824-4FF9-A69A-35EE2169FC21}">
      <dgm:prSet/>
      <dgm:spPr/>
      <dgm:t>
        <a:bodyPr/>
        <a:lstStyle/>
        <a:p>
          <a:endParaRPr lang="en-US"/>
        </a:p>
      </dgm:t>
    </dgm:pt>
    <dgm:pt modelId="{3CF9CDCF-DD0C-4F93-AE9D-83832D856DD7}" type="sibTrans" cxnId="{CE95A756-9824-4FF9-A69A-35EE2169FC21}">
      <dgm:prSet/>
      <dgm:spPr/>
      <dgm:t>
        <a:bodyPr/>
        <a:lstStyle/>
        <a:p>
          <a:endParaRPr lang="en-US"/>
        </a:p>
      </dgm:t>
    </dgm:pt>
    <dgm:pt modelId="{C6A6B47F-48C0-4164-9B99-543C044D7632}">
      <dgm:prSet/>
      <dgm:spPr>
        <a:solidFill>
          <a:srgbClr val="1F497D"/>
        </a:solidFill>
      </dgm:spPr>
      <dgm:t>
        <a:bodyPr/>
        <a:lstStyle/>
        <a:p>
          <a:r>
            <a:rPr lang="en-US" b="0" dirty="0"/>
            <a:t>Finding: The  Grantee did not have a full time Project Lead.</a:t>
          </a:r>
        </a:p>
      </dgm:t>
    </dgm:pt>
    <dgm:pt modelId="{4539ACED-E57A-4558-9035-6CD1530E19B6}" type="parTrans" cxnId="{CB34CD1F-D9B1-4314-96FA-0F80E55CA5D9}">
      <dgm:prSet/>
      <dgm:spPr/>
      <dgm:t>
        <a:bodyPr/>
        <a:lstStyle/>
        <a:p>
          <a:endParaRPr lang="en-US"/>
        </a:p>
      </dgm:t>
    </dgm:pt>
    <dgm:pt modelId="{792CF6A0-2C9D-4E4C-8EAD-310DEFAA8056}" type="sibTrans" cxnId="{CB34CD1F-D9B1-4314-96FA-0F80E55CA5D9}">
      <dgm:prSet/>
      <dgm:spPr/>
      <dgm:t>
        <a:bodyPr/>
        <a:lstStyle/>
        <a:p>
          <a:endParaRPr lang="en-US"/>
        </a:p>
      </dgm:t>
    </dgm:pt>
    <dgm:pt modelId="{59E8BA58-AE74-4C4C-977A-72945E9941F4}">
      <dgm:prSet/>
      <dgm:spPr>
        <a:ln>
          <a:noFill/>
        </a:ln>
      </dgm:spPr>
      <dgm:t>
        <a:bodyPr/>
        <a:lstStyle/>
        <a:p>
          <a:r>
            <a:rPr lang="en-US" b="1" dirty="0"/>
            <a:t>Cause:</a:t>
          </a:r>
          <a:r>
            <a:rPr lang="en-US" dirty="0"/>
            <a:t> The Grantee did not have a full-time grant project lead, as required. </a:t>
          </a:r>
        </a:p>
      </dgm:t>
    </dgm:pt>
    <dgm:pt modelId="{D6B7EB25-4DBE-471D-874F-77166C71CEA1}" type="parTrans" cxnId="{EBF1B179-4F1A-478C-9B9D-60C2D00EF76F}">
      <dgm:prSet/>
      <dgm:spPr/>
      <dgm:t>
        <a:bodyPr/>
        <a:lstStyle/>
        <a:p>
          <a:endParaRPr lang="en-US"/>
        </a:p>
      </dgm:t>
    </dgm:pt>
    <dgm:pt modelId="{51E3694B-1CEF-4AA9-9FC6-5B56A5606237}" type="sibTrans" cxnId="{EBF1B179-4F1A-478C-9B9D-60C2D00EF76F}">
      <dgm:prSet/>
      <dgm:spPr/>
      <dgm:t>
        <a:bodyPr/>
        <a:lstStyle/>
        <a:p>
          <a:endParaRPr lang="en-US"/>
        </a:p>
      </dgm:t>
    </dgm:pt>
    <dgm:pt modelId="{C078BA41-0641-4636-91A5-781F93A331F3}">
      <dgm:prSet/>
      <dgm:spPr>
        <a:solidFill>
          <a:srgbClr val="1F497D"/>
        </a:solidFill>
      </dgm:spPr>
      <dgm:t>
        <a:bodyPr/>
        <a:lstStyle/>
        <a:p>
          <a:r>
            <a:rPr lang="en-US" b="0"/>
            <a:t>Finding: The Grantee is 40 percent behind its projected enrollment targets for this grant.</a:t>
          </a:r>
        </a:p>
      </dgm:t>
    </dgm:pt>
    <dgm:pt modelId="{DD7420D5-D790-42CD-B2D2-4356903AD391}" type="parTrans" cxnId="{6B1532FD-022C-4B57-88EA-D6CD317FF4B9}">
      <dgm:prSet/>
      <dgm:spPr/>
      <dgm:t>
        <a:bodyPr/>
        <a:lstStyle/>
        <a:p>
          <a:endParaRPr lang="en-US"/>
        </a:p>
      </dgm:t>
    </dgm:pt>
    <dgm:pt modelId="{D469F80C-8B5E-4B6B-850B-EB2F087EFA59}" type="sibTrans" cxnId="{6B1532FD-022C-4B57-88EA-D6CD317FF4B9}">
      <dgm:prSet/>
      <dgm:spPr/>
      <dgm:t>
        <a:bodyPr/>
        <a:lstStyle/>
        <a:p>
          <a:endParaRPr lang="en-US"/>
        </a:p>
      </dgm:t>
    </dgm:pt>
    <dgm:pt modelId="{58F8F4F8-0F2B-4516-BF4E-5EB892C69BD5}">
      <dgm:prSet/>
      <dgm:spPr>
        <a:noFill/>
        <a:ln>
          <a:noFill/>
        </a:ln>
      </dgm:spPr>
      <dgm:t>
        <a:bodyPr/>
        <a:lstStyle/>
        <a:p>
          <a:r>
            <a:rPr lang="en-US" b="1" dirty="0"/>
            <a:t>Cause</a:t>
          </a:r>
          <a:r>
            <a:rPr lang="en-US" dirty="0"/>
            <a:t>: The grantee failed to establish sub-awards with the service providers in both project sites until 6 months into the period of performance due to its Board approval process. The grant was received in October 2018, and the Board did not approve the choice of service providers until March of 2019. The lack of service providers for the grant has not allowed the grant to reach its enrollment numbers.  </a:t>
          </a:r>
        </a:p>
      </dgm:t>
    </dgm:pt>
    <dgm:pt modelId="{E7F69FDC-DD7A-4C3B-9024-D00ACED02127}" type="parTrans" cxnId="{8873D544-57A8-4A52-A29B-03F77084C898}">
      <dgm:prSet/>
      <dgm:spPr/>
      <dgm:t>
        <a:bodyPr/>
        <a:lstStyle/>
        <a:p>
          <a:endParaRPr lang="en-US"/>
        </a:p>
      </dgm:t>
    </dgm:pt>
    <dgm:pt modelId="{D2F8BA50-3244-4305-8801-26D7DFC5E87C}" type="sibTrans" cxnId="{8873D544-57A8-4A52-A29B-03F77084C898}">
      <dgm:prSet/>
      <dgm:spPr/>
      <dgm:t>
        <a:bodyPr/>
        <a:lstStyle/>
        <a:p>
          <a:endParaRPr lang="en-US"/>
        </a:p>
      </dgm:t>
    </dgm:pt>
    <dgm:pt modelId="{7F6DE0DF-EAE5-4DEB-8520-7586878228DB}" type="pres">
      <dgm:prSet presAssocID="{FCDA311E-5B07-44AC-9BAC-D56054C5FE3A}" presName="linear" presStyleCnt="0">
        <dgm:presLayoutVars>
          <dgm:dir/>
          <dgm:animLvl val="lvl"/>
          <dgm:resizeHandles val="exact"/>
        </dgm:presLayoutVars>
      </dgm:prSet>
      <dgm:spPr/>
    </dgm:pt>
    <dgm:pt modelId="{D602F0E6-D569-4675-8F76-8D11415E51F1}" type="pres">
      <dgm:prSet presAssocID="{CB8A6CD6-16FC-4225-8C03-EFC9388FD6E5}" presName="parentLin" presStyleCnt="0"/>
      <dgm:spPr/>
    </dgm:pt>
    <dgm:pt modelId="{062405B5-4469-46C6-9AD4-7E1CCBB5F11E}" type="pres">
      <dgm:prSet presAssocID="{CB8A6CD6-16FC-4225-8C03-EFC9388FD6E5}" presName="parentLeftMargin" presStyleLbl="node1" presStyleIdx="0" presStyleCnt="4"/>
      <dgm:spPr/>
    </dgm:pt>
    <dgm:pt modelId="{E064D16D-C94E-4850-8A3A-ABAA5E6D34A0}" type="pres">
      <dgm:prSet presAssocID="{CB8A6CD6-16FC-4225-8C03-EFC9388FD6E5}" presName="parentText" presStyleLbl="node1" presStyleIdx="0" presStyleCnt="4">
        <dgm:presLayoutVars>
          <dgm:chMax val="0"/>
          <dgm:bulletEnabled val="1"/>
        </dgm:presLayoutVars>
      </dgm:prSet>
      <dgm:spPr/>
    </dgm:pt>
    <dgm:pt modelId="{787C0E65-B6AD-42EC-9126-CF649881B240}" type="pres">
      <dgm:prSet presAssocID="{CB8A6CD6-16FC-4225-8C03-EFC9388FD6E5}" presName="negativeSpace" presStyleCnt="0"/>
      <dgm:spPr/>
    </dgm:pt>
    <dgm:pt modelId="{CC7416CE-8608-49A5-9DE9-47741A12E80F}" type="pres">
      <dgm:prSet presAssocID="{CB8A6CD6-16FC-4225-8C03-EFC9388FD6E5}" presName="childText" presStyleLbl="conFgAcc1" presStyleIdx="0" presStyleCnt="4">
        <dgm:presLayoutVars>
          <dgm:bulletEnabled val="1"/>
        </dgm:presLayoutVars>
      </dgm:prSet>
      <dgm:spPr/>
    </dgm:pt>
    <dgm:pt modelId="{D9DAF123-C00B-44FC-9F3C-99847E2DB84E}" type="pres">
      <dgm:prSet presAssocID="{0DD38E39-4401-4A54-BB5E-862CEAC1DBC0}" presName="spaceBetweenRectangles" presStyleCnt="0"/>
      <dgm:spPr/>
    </dgm:pt>
    <dgm:pt modelId="{8BB1EF16-C533-41B1-9A40-A975CB6B8CC3}" type="pres">
      <dgm:prSet presAssocID="{69545761-615F-48B6-B192-3147B3BD6536}" presName="parentLin" presStyleCnt="0"/>
      <dgm:spPr/>
    </dgm:pt>
    <dgm:pt modelId="{64B44496-9FE5-44D9-8209-371497544F51}" type="pres">
      <dgm:prSet presAssocID="{69545761-615F-48B6-B192-3147B3BD6536}" presName="parentLeftMargin" presStyleLbl="node1" presStyleIdx="0" presStyleCnt="4"/>
      <dgm:spPr/>
    </dgm:pt>
    <dgm:pt modelId="{6C8D0472-85AA-47F9-AA20-22C707417CF0}" type="pres">
      <dgm:prSet presAssocID="{69545761-615F-48B6-B192-3147B3BD6536}" presName="parentText" presStyleLbl="node1" presStyleIdx="1" presStyleCnt="4">
        <dgm:presLayoutVars>
          <dgm:chMax val="0"/>
          <dgm:bulletEnabled val="1"/>
        </dgm:presLayoutVars>
      </dgm:prSet>
      <dgm:spPr/>
    </dgm:pt>
    <dgm:pt modelId="{6C2EBFDC-EA42-4D47-8604-DE2D19D3F928}" type="pres">
      <dgm:prSet presAssocID="{69545761-615F-48B6-B192-3147B3BD6536}" presName="negativeSpace" presStyleCnt="0"/>
      <dgm:spPr/>
    </dgm:pt>
    <dgm:pt modelId="{A7661E1C-6992-472A-AFC1-1B199920BE8D}" type="pres">
      <dgm:prSet presAssocID="{69545761-615F-48B6-B192-3147B3BD6536}" presName="childText" presStyleLbl="conFgAcc1" presStyleIdx="1" presStyleCnt="4">
        <dgm:presLayoutVars>
          <dgm:bulletEnabled val="1"/>
        </dgm:presLayoutVars>
      </dgm:prSet>
      <dgm:spPr/>
    </dgm:pt>
    <dgm:pt modelId="{88621B5B-6CA6-42FB-B814-D8DC1C263532}" type="pres">
      <dgm:prSet presAssocID="{A8AED2AB-B6D6-4E47-BD44-CF46A12C581E}" presName="spaceBetweenRectangles" presStyleCnt="0"/>
      <dgm:spPr/>
    </dgm:pt>
    <dgm:pt modelId="{E69804E9-B89F-4FB9-877C-E5C1609AACC4}" type="pres">
      <dgm:prSet presAssocID="{C6A6B47F-48C0-4164-9B99-543C044D7632}" presName="parentLin" presStyleCnt="0"/>
      <dgm:spPr/>
    </dgm:pt>
    <dgm:pt modelId="{9CB2DC95-D168-4F30-BA1C-E0B6D6F720A7}" type="pres">
      <dgm:prSet presAssocID="{C6A6B47F-48C0-4164-9B99-543C044D7632}" presName="parentLeftMargin" presStyleLbl="node1" presStyleIdx="1" presStyleCnt="4"/>
      <dgm:spPr/>
    </dgm:pt>
    <dgm:pt modelId="{D31E43BD-1151-4749-9FE8-DB306031CA68}" type="pres">
      <dgm:prSet presAssocID="{C6A6B47F-48C0-4164-9B99-543C044D7632}" presName="parentText" presStyleLbl="node1" presStyleIdx="2" presStyleCnt="4">
        <dgm:presLayoutVars>
          <dgm:chMax val="0"/>
          <dgm:bulletEnabled val="1"/>
        </dgm:presLayoutVars>
      </dgm:prSet>
      <dgm:spPr/>
    </dgm:pt>
    <dgm:pt modelId="{457F7F8A-CFFF-445B-BCDE-9E6D196D798A}" type="pres">
      <dgm:prSet presAssocID="{C6A6B47F-48C0-4164-9B99-543C044D7632}" presName="negativeSpace" presStyleCnt="0"/>
      <dgm:spPr/>
    </dgm:pt>
    <dgm:pt modelId="{BDF27023-B437-4FA5-AF21-A48B43F3F030}" type="pres">
      <dgm:prSet presAssocID="{C6A6B47F-48C0-4164-9B99-543C044D7632}" presName="childText" presStyleLbl="conFgAcc1" presStyleIdx="2" presStyleCnt="4">
        <dgm:presLayoutVars>
          <dgm:bulletEnabled val="1"/>
        </dgm:presLayoutVars>
      </dgm:prSet>
      <dgm:spPr/>
    </dgm:pt>
    <dgm:pt modelId="{A995B716-1EBE-488B-AF37-3396B12C3930}" type="pres">
      <dgm:prSet presAssocID="{792CF6A0-2C9D-4E4C-8EAD-310DEFAA8056}" presName="spaceBetweenRectangles" presStyleCnt="0"/>
      <dgm:spPr/>
    </dgm:pt>
    <dgm:pt modelId="{5EA8E169-E0D7-4F88-8D76-08A755C108F4}" type="pres">
      <dgm:prSet presAssocID="{C078BA41-0641-4636-91A5-781F93A331F3}" presName="parentLin" presStyleCnt="0"/>
      <dgm:spPr/>
    </dgm:pt>
    <dgm:pt modelId="{3E548355-1EBD-459D-A0F9-F3E8BE07D921}" type="pres">
      <dgm:prSet presAssocID="{C078BA41-0641-4636-91A5-781F93A331F3}" presName="parentLeftMargin" presStyleLbl="node1" presStyleIdx="2" presStyleCnt="4"/>
      <dgm:spPr/>
    </dgm:pt>
    <dgm:pt modelId="{D1C33656-1EAF-4859-9460-471D59033BA0}" type="pres">
      <dgm:prSet presAssocID="{C078BA41-0641-4636-91A5-781F93A331F3}" presName="parentText" presStyleLbl="node1" presStyleIdx="3" presStyleCnt="4">
        <dgm:presLayoutVars>
          <dgm:chMax val="0"/>
          <dgm:bulletEnabled val="1"/>
        </dgm:presLayoutVars>
      </dgm:prSet>
      <dgm:spPr/>
    </dgm:pt>
    <dgm:pt modelId="{478BC1C2-D755-4C98-9FED-3C409D6BE529}" type="pres">
      <dgm:prSet presAssocID="{C078BA41-0641-4636-91A5-781F93A331F3}" presName="negativeSpace" presStyleCnt="0"/>
      <dgm:spPr/>
    </dgm:pt>
    <dgm:pt modelId="{013EEE0C-6244-4AB8-9A89-1108FC88068B}" type="pres">
      <dgm:prSet presAssocID="{C078BA41-0641-4636-91A5-781F93A331F3}" presName="childText" presStyleLbl="conFgAcc1" presStyleIdx="3" presStyleCnt="4">
        <dgm:presLayoutVars>
          <dgm:bulletEnabled val="1"/>
        </dgm:presLayoutVars>
      </dgm:prSet>
      <dgm:spPr/>
    </dgm:pt>
  </dgm:ptLst>
  <dgm:cxnLst>
    <dgm:cxn modelId="{AE314011-A437-4F66-B704-1601578F4029}" type="presOf" srcId="{59E8BA58-AE74-4C4C-977A-72945E9941F4}" destId="{BDF27023-B437-4FA5-AF21-A48B43F3F030}" srcOrd="0" destOrd="0" presId="urn:microsoft.com/office/officeart/2005/8/layout/list1"/>
    <dgm:cxn modelId="{6D6E4812-46F9-4F3F-8BFB-BB68479FB0BB}" type="presOf" srcId="{58F8F4F8-0F2B-4516-BF4E-5EB892C69BD5}" destId="{013EEE0C-6244-4AB8-9A89-1108FC88068B}" srcOrd="0" destOrd="0" presId="urn:microsoft.com/office/officeart/2005/8/layout/list1"/>
    <dgm:cxn modelId="{CB34CD1F-D9B1-4314-96FA-0F80E55CA5D9}" srcId="{FCDA311E-5B07-44AC-9BAC-D56054C5FE3A}" destId="{C6A6B47F-48C0-4164-9B99-543C044D7632}" srcOrd="2" destOrd="0" parTransId="{4539ACED-E57A-4558-9035-6CD1530E19B6}" sibTransId="{792CF6A0-2C9D-4E4C-8EAD-310DEFAA8056}"/>
    <dgm:cxn modelId="{88A43122-1737-492D-A12B-410AF2F75804}" type="presOf" srcId="{F933A25D-3E94-454C-B732-0F4A2E093F56}" destId="{CC7416CE-8608-49A5-9DE9-47741A12E80F}" srcOrd="0" destOrd="0" presId="urn:microsoft.com/office/officeart/2005/8/layout/list1"/>
    <dgm:cxn modelId="{5199A830-C72B-4D46-8428-45EF608A9E73}" type="presOf" srcId="{CB8A6CD6-16FC-4225-8C03-EFC9388FD6E5}" destId="{062405B5-4469-46C6-9AD4-7E1CCBB5F11E}" srcOrd="0" destOrd="0" presId="urn:microsoft.com/office/officeart/2005/8/layout/list1"/>
    <dgm:cxn modelId="{8873D544-57A8-4A52-A29B-03F77084C898}" srcId="{C078BA41-0641-4636-91A5-781F93A331F3}" destId="{58F8F4F8-0F2B-4516-BF4E-5EB892C69BD5}" srcOrd="0" destOrd="0" parTransId="{E7F69FDC-DD7A-4C3B-9024-D00ACED02127}" sibTransId="{D2F8BA50-3244-4305-8801-26D7DFC5E87C}"/>
    <dgm:cxn modelId="{4E7C8746-4872-4F37-A9A8-F434895640FD}" srcId="{CB8A6CD6-16FC-4225-8C03-EFC9388FD6E5}" destId="{F933A25D-3E94-454C-B732-0F4A2E093F56}" srcOrd="0" destOrd="0" parTransId="{B5FD58FC-C898-495D-96E2-69C3497DC66E}" sibTransId="{E80970B8-5A1E-4761-87E1-26EF196909B7}"/>
    <dgm:cxn modelId="{C47BD669-BA81-4D5F-9A77-B44A6870D989}" type="presOf" srcId="{C078BA41-0641-4636-91A5-781F93A331F3}" destId="{3E548355-1EBD-459D-A0F9-F3E8BE07D921}" srcOrd="0" destOrd="0" presId="urn:microsoft.com/office/officeart/2005/8/layout/list1"/>
    <dgm:cxn modelId="{1E93E56E-F512-4327-85C9-72E8E2F854EE}" type="presOf" srcId="{C6A6B47F-48C0-4164-9B99-543C044D7632}" destId="{9CB2DC95-D168-4F30-BA1C-E0B6D6F720A7}" srcOrd="0" destOrd="0" presId="urn:microsoft.com/office/officeart/2005/8/layout/list1"/>
    <dgm:cxn modelId="{38846271-830A-45D5-B335-4CF5B3E7D9FD}" type="presOf" srcId="{69545761-615F-48B6-B192-3147B3BD6536}" destId="{64B44496-9FE5-44D9-8209-371497544F51}" srcOrd="0" destOrd="0" presId="urn:microsoft.com/office/officeart/2005/8/layout/list1"/>
    <dgm:cxn modelId="{CE95A756-9824-4FF9-A69A-35EE2169FC21}" srcId="{69545761-615F-48B6-B192-3147B3BD6536}" destId="{7934AD44-0240-4E1A-B122-18F90AB1B262}" srcOrd="0" destOrd="0" parTransId="{EAD8FB52-0FE7-4957-8BAC-C19B034D6B3C}" sibTransId="{3CF9CDCF-DD0C-4F93-AE9D-83832D856DD7}"/>
    <dgm:cxn modelId="{148FB276-C005-4648-B6A7-26A05DBD07B6}" type="presOf" srcId="{FCDA311E-5B07-44AC-9BAC-D56054C5FE3A}" destId="{7F6DE0DF-EAE5-4DEB-8520-7586878228DB}" srcOrd="0" destOrd="0" presId="urn:microsoft.com/office/officeart/2005/8/layout/list1"/>
    <dgm:cxn modelId="{AB8C7758-D35B-4CD1-9E6E-FB15B51CA89E}" type="presOf" srcId="{7934AD44-0240-4E1A-B122-18F90AB1B262}" destId="{A7661E1C-6992-472A-AFC1-1B199920BE8D}" srcOrd="0" destOrd="0" presId="urn:microsoft.com/office/officeart/2005/8/layout/list1"/>
    <dgm:cxn modelId="{EBF1B179-4F1A-478C-9B9D-60C2D00EF76F}" srcId="{C6A6B47F-48C0-4164-9B99-543C044D7632}" destId="{59E8BA58-AE74-4C4C-977A-72945E9941F4}" srcOrd="0" destOrd="0" parTransId="{D6B7EB25-4DBE-471D-874F-77166C71CEA1}" sibTransId="{51E3694B-1CEF-4AA9-9FC6-5B56A5606237}"/>
    <dgm:cxn modelId="{25464AAA-DE8F-42EE-B574-9B751EF458C0}" type="presOf" srcId="{CB8A6CD6-16FC-4225-8C03-EFC9388FD6E5}" destId="{E064D16D-C94E-4850-8A3A-ABAA5E6D34A0}" srcOrd="1" destOrd="0" presId="urn:microsoft.com/office/officeart/2005/8/layout/list1"/>
    <dgm:cxn modelId="{44A0DAB5-DB51-4C23-87F3-9BAF7BEB2E39}" type="presOf" srcId="{C078BA41-0641-4636-91A5-781F93A331F3}" destId="{D1C33656-1EAF-4859-9460-471D59033BA0}" srcOrd="1" destOrd="0" presId="urn:microsoft.com/office/officeart/2005/8/layout/list1"/>
    <dgm:cxn modelId="{3B6365CD-D086-4354-A690-6C76EA489BBD}" srcId="{FCDA311E-5B07-44AC-9BAC-D56054C5FE3A}" destId="{CB8A6CD6-16FC-4225-8C03-EFC9388FD6E5}" srcOrd="0" destOrd="0" parTransId="{0EF763A2-0A4F-4B76-A913-D34B9CF643D9}" sibTransId="{0DD38E39-4401-4A54-BB5E-862CEAC1DBC0}"/>
    <dgm:cxn modelId="{13618AD7-64C0-43EE-A6A6-9379F9B7FD37}" type="presOf" srcId="{69545761-615F-48B6-B192-3147B3BD6536}" destId="{6C8D0472-85AA-47F9-AA20-22C707417CF0}" srcOrd="1" destOrd="0" presId="urn:microsoft.com/office/officeart/2005/8/layout/list1"/>
    <dgm:cxn modelId="{9268B8DD-E5CE-4C87-B617-620C22303BB5}" type="presOf" srcId="{C6A6B47F-48C0-4164-9B99-543C044D7632}" destId="{D31E43BD-1151-4749-9FE8-DB306031CA68}" srcOrd="1" destOrd="0" presId="urn:microsoft.com/office/officeart/2005/8/layout/list1"/>
    <dgm:cxn modelId="{788F4AE1-BF14-48AB-A0BA-246BCD45EEC0}" srcId="{FCDA311E-5B07-44AC-9BAC-D56054C5FE3A}" destId="{69545761-615F-48B6-B192-3147B3BD6536}" srcOrd="1" destOrd="0" parTransId="{B8D8CF33-BEEE-4DDF-A686-EDC51BF94C06}" sibTransId="{A8AED2AB-B6D6-4E47-BD44-CF46A12C581E}"/>
    <dgm:cxn modelId="{6B1532FD-022C-4B57-88EA-D6CD317FF4B9}" srcId="{FCDA311E-5B07-44AC-9BAC-D56054C5FE3A}" destId="{C078BA41-0641-4636-91A5-781F93A331F3}" srcOrd="3" destOrd="0" parTransId="{DD7420D5-D790-42CD-B2D2-4356903AD391}" sibTransId="{D469F80C-8B5E-4B6B-850B-EB2F087EFA59}"/>
    <dgm:cxn modelId="{3DB3B20B-55EF-451A-920C-A9C074CEA12F}" type="presParOf" srcId="{7F6DE0DF-EAE5-4DEB-8520-7586878228DB}" destId="{D602F0E6-D569-4675-8F76-8D11415E51F1}" srcOrd="0" destOrd="0" presId="urn:microsoft.com/office/officeart/2005/8/layout/list1"/>
    <dgm:cxn modelId="{3F78FFB5-EFA4-4309-ABC1-CB1F2F519C4A}" type="presParOf" srcId="{D602F0E6-D569-4675-8F76-8D11415E51F1}" destId="{062405B5-4469-46C6-9AD4-7E1CCBB5F11E}" srcOrd="0" destOrd="0" presId="urn:microsoft.com/office/officeart/2005/8/layout/list1"/>
    <dgm:cxn modelId="{49287EDA-925D-4D4B-9F53-08B1512B4A9F}" type="presParOf" srcId="{D602F0E6-D569-4675-8F76-8D11415E51F1}" destId="{E064D16D-C94E-4850-8A3A-ABAA5E6D34A0}" srcOrd="1" destOrd="0" presId="urn:microsoft.com/office/officeart/2005/8/layout/list1"/>
    <dgm:cxn modelId="{C89B25C6-7023-4527-90C1-329027E95C7D}" type="presParOf" srcId="{7F6DE0DF-EAE5-4DEB-8520-7586878228DB}" destId="{787C0E65-B6AD-42EC-9126-CF649881B240}" srcOrd="1" destOrd="0" presId="urn:microsoft.com/office/officeart/2005/8/layout/list1"/>
    <dgm:cxn modelId="{AC88AA88-FDAC-4C12-A0DC-C8127F73E3B7}" type="presParOf" srcId="{7F6DE0DF-EAE5-4DEB-8520-7586878228DB}" destId="{CC7416CE-8608-49A5-9DE9-47741A12E80F}" srcOrd="2" destOrd="0" presId="urn:microsoft.com/office/officeart/2005/8/layout/list1"/>
    <dgm:cxn modelId="{2D8CBF3C-1B63-4055-B02E-8A23CD57A6C9}" type="presParOf" srcId="{7F6DE0DF-EAE5-4DEB-8520-7586878228DB}" destId="{D9DAF123-C00B-44FC-9F3C-99847E2DB84E}" srcOrd="3" destOrd="0" presId="urn:microsoft.com/office/officeart/2005/8/layout/list1"/>
    <dgm:cxn modelId="{6792C7DC-08CD-41BE-BB5C-A3337FC8CD2D}" type="presParOf" srcId="{7F6DE0DF-EAE5-4DEB-8520-7586878228DB}" destId="{8BB1EF16-C533-41B1-9A40-A975CB6B8CC3}" srcOrd="4" destOrd="0" presId="urn:microsoft.com/office/officeart/2005/8/layout/list1"/>
    <dgm:cxn modelId="{C6E74D26-B0B7-48B8-934A-4B5F5220317E}" type="presParOf" srcId="{8BB1EF16-C533-41B1-9A40-A975CB6B8CC3}" destId="{64B44496-9FE5-44D9-8209-371497544F51}" srcOrd="0" destOrd="0" presId="urn:microsoft.com/office/officeart/2005/8/layout/list1"/>
    <dgm:cxn modelId="{149D403A-8B49-4915-965B-CF85EE88BD7C}" type="presParOf" srcId="{8BB1EF16-C533-41B1-9A40-A975CB6B8CC3}" destId="{6C8D0472-85AA-47F9-AA20-22C707417CF0}" srcOrd="1" destOrd="0" presId="urn:microsoft.com/office/officeart/2005/8/layout/list1"/>
    <dgm:cxn modelId="{6D3B516C-4284-4824-B60D-B03C0BEC4629}" type="presParOf" srcId="{7F6DE0DF-EAE5-4DEB-8520-7586878228DB}" destId="{6C2EBFDC-EA42-4D47-8604-DE2D19D3F928}" srcOrd="5" destOrd="0" presId="urn:microsoft.com/office/officeart/2005/8/layout/list1"/>
    <dgm:cxn modelId="{6D3FB55C-DCA8-4806-8D6C-2D0E56D46DC3}" type="presParOf" srcId="{7F6DE0DF-EAE5-4DEB-8520-7586878228DB}" destId="{A7661E1C-6992-472A-AFC1-1B199920BE8D}" srcOrd="6" destOrd="0" presId="urn:microsoft.com/office/officeart/2005/8/layout/list1"/>
    <dgm:cxn modelId="{AD67CF05-87A2-4532-88BF-3F4D1743F064}" type="presParOf" srcId="{7F6DE0DF-EAE5-4DEB-8520-7586878228DB}" destId="{88621B5B-6CA6-42FB-B814-D8DC1C263532}" srcOrd="7" destOrd="0" presId="urn:microsoft.com/office/officeart/2005/8/layout/list1"/>
    <dgm:cxn modelId="{47E77F8E-D192-4939-8338-ED0CF06116AA}" type="presParOf" srcId="{7F6DE0DF-EAE5-4DEB-8520-7586878228DB}" destId="{E69804E9-B89F-4FB9-877C-E5C1609AACC4}" srcOrd="8" destOrd="0" presId="urn:microsoft.com/office/officeart/2005/8/layout/list1"/>
    <dgm:cxn modelId="{2F424DBE-42ED-49F7-9B76-727BF0461B21}" type="presParOf" srcId="{E69804E9-B89F-4FB9-877C-E5C1609AACC4}" destId="{9CB2DC95-D168-4F30-BA1C-E0B6D6F720A7}" srcOrd="0" destOrd="0" presId="urn:microsoft.com/office/officeart/2005/8/layout/list1"/>
    <dgm:cxn modelId="{8085A77D-74D2-4FA9-8161-B977C62C497B}" type="presParOf" srcId="{E69804E9-B89F-4FB9-877C-E5C1609AACC4}" destId="{D31E43BD-1151-4749-9FE8-DB306031CA68}" srcOrd="1" destOrd="0" presId="urn:microsoft.com/office/officeart/2005/8/layout/list1"/>
    <dgm:cxn modelId="{09288AA6-D538-4CF0-BEBD-2C8C4F927B7E}" type="presParOf" srcId="{7F6DE0DF-EAE5-4DEB-8520-7586878228DB}" destId="{457F7F8A-CFFF-445B-BCDE-9E6D196D798A}" srcOrd="9" destOrd="0" presId="urn:microsoft.com/office/officeart/2005/8/layout/list1"/>
    <dgm:cxn modelId="{B63C7D0B-2475-429E-9EE1-7E996F87B50D}" type="presParOf" srcId="{7F6DE0DF-EAE5-4DEB-8520-7586878228DB}" destId="{BDF27023-B437-4FA5-AF21-A48B43F3F030}" srcOrd="10" destOrd="0" presId="urn:microsoft.com/office/officeart/2005/8/layout/list1"/>
    <dgm:cxn modelId="{FB9B439A-A401-43ED-BDD2-B30ED0831BF5}" type="presParOf" srcId="{7F6DE0DF-EAE5-4DEB-8520-7586878228DB}" destId="{A995B716-1EBE-488B-AF37-3396B12C3930}" srcOrd="11" destOrd="0" presId="urn:microsoft.com/office/officeart/2005/8/layout/list1"/>
    <dgm:cxn modelId="{38FBAFEF-EEEF-4E11-B85D-FB069268F1DC}" type="presParOf" srcId="{7F6DE0DF-EAE5-4DEB-8520-7586878228DB}" destId="{5EA8E169-E0D7-4F88-8D76-08A755C108F4}" srcOrd="12" destOrd="0" presId="urn:microsoft.com/office/officeart/2005/8/layout/list1"/>
    <dgm:cxn modelId="{3B1B7E4A-FBEF-4B91-B114-9E76E883305C}" type="presParOf" srcId="{5EA8E169-E0D7-4F88-8D76-08A755C108F4}" destId="{3E548355-1EBD-459D-A0F9-F3E8BE07D921}" srcOrd="0" destOrd="0" presId="urn:microsoft.com/office/officeart/2005/8/layout/list1"/>
    <dgm:cxn modelId="{CD391146-0191-4144-B203-4CA6323EEFD0}" type="presParOf" srcId="{5EA8E169-E0D7-4F88-8D76-08A755C108F4}" destId="{D1C33656-1EAF-4859-9460-471D59033BA0}" srcOrd="1" destOrd="0" presId="urn:microsoft.com/office/officeart/2005/8/layout/list1"/>
    <dgm:cxn modelId="{82DB0426-01B5-4B76-8D72-94FBEAC1F084}" type="presParOf" srcId="{7F6DE0DF-EAE5-4DEB-8520-7586878228DB}" destId="{478BC1C2-D755-4C98-9FED-3C409D6BE529}" srcOrd="13" destOrd="0" presId="urn:microsoft.com/office/officeart/2005/8/layout/list1"/>
    <dgm:cxn modelId="{F6885BD9-6BCE-4D95-8B15-76513C787D3C}" type="presParOf" srcId="{7F6DE0DF-EAE5-4DEB-8520-7586878228DB}" destId="{013EEE0C-6244-4AB8-9A89-1108FC88068B}" srcOrd="14"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159560-A902-4C21-9524-B5CA6C3821EE}" type="doc">
      <dgm:prSet loTypeId="urn:microsoft.com/office/officeart/2005/8/layout/radial4" loCatId="relationship" qsTypeId="urn:microsoft.com/office/officeart/2005/8/quickstyle/simple1" qsCatId="simple" csTypeId="urn:microsoft.com/office/officeart/2005/8/colors/accent3_3" csCatId="accent3" phldr="1"/>
      <dgm:spPr/>
      <dgm:t>
        <a:bodyPr/>
        <a:lstStyle/>
        <a:p>
          <a:endParaRPr lang="en-US"/>
        </a:p>
      </dgm:t>
    </dgm:pt>
    <dgm:pt modelId="{97393DDC-117D-4671-B21A-73F72158056E}">
      <dgm:prSet phldrT="[Text]"/>
      <dgm:spPr>
        <a:solidFill>
          <a:srgbClr val="1F497D"/>
        </a:solidFill>
      </dgm:spPr>
      <dgm:t>
        <a:bodyPr/>
        <a:lstStyle/>
        <a:p>
          <a:r>
            <a:rPr lang="en-US"/>
            <a:t>Corrective Action</a:t>
          </a:r>
        </a:p>
      </dgm:t>
    </dgm:pt>
    <dgm:pt modelId="{22ABF480-09C9-4E3A-AD85-D5229C4F5CFD}" type="parTrans" cxnId="{0274ED2D-339D-4600-9894-16ECFC8725F4}">
      <dgm:prSet/>
      <dgm:spPr/>
      <dgm:t>
        <a:bodyPr/>
        <a:lstStyle/>
        <a:p>
          <a:endParaRPr lang="en-US"/>
        </a:p>
      </dgm:t>
    </dgm:pt>
    <dgm:pt modelId="{B6E8B185-0BD7-4115-9BE5-A51028AD2A26}" type="sibTrans" cxnId="{0274ED2D-339D-4600-9894-16ECFC8725F4}">
      <dgm:prSet/>
      <dgm:spPr/>
      <dgm:t>
        <a:bodyPr/>
        <a:lstStyle/>
        <a:p>
          <a:endParaRPr lang="en-US"/>
        </a:p>
      </dgm:t>
    </dgm:pt>
    <dgm:pt modelId="{038853D0-BA64-4D75-86EC-4B82001783EF}">
      <dgm:prSet phldrT="[Text]"/>
      <dgm:spPr>
        <a:solidFill>
          <a:srgbClr val="2860A4"/>
        </a:solidFill>
      </dgm:spPr>
      <dgm:t>
        <a:bodyPr/>
        <a:lstStyle/>
        <a:p>
          <a:r>
            <a:rPr lang="en-US"/>
            <a:t>Condition</a:t>
          </a:r>
        </a:p>
      </dgm:t>
    </dgm:pt>
    <dgm:pt modelId="{4C935C69-0417-477C-93AF-BD9398A65924}" type="parTrans" cxnId="{6C73BB41-83B2-4BBF-AC0A-DD32ECFAF587}">
      <dgm:prSet/>
      <dgm:spPr>
        <a:solidFill>
          <a:srgbClr val="1F497D"/>
        </a:solidFill>
      </dgm:spPr>
      <dgm:t>
        <a:bodyPr/>
        <a:lstStyle/>
        <a:p>
          <a:endParaRPr lang="en-US"/>
        </a:p>
      </dgm:t>
    </dgm:pt>
    <dgm:pt modelId="{A744A2DF-0E15-4193-A98A-F0636FF23F18}" type="sibTrans" cxnId="{6C73BB41-83B2-4BBF-AC0A-DD32ECFAF587}">
      <dgm:prSet/>
      <dgm:spPr/>
      <dgm:t>
        <a:bodyPr/>
        <a:lstStyle/>
        <a:p>
          <a:endParaRPr lang="en-US"/>
        </a:p>
      </dgm:t>
    </dgm:pt>
    <dgm:pt modelId="{9FA8228B-5622-455F-B809-B7633B0B62DE}">
      <dgm:prSet phldrT="[Text]"/>
      <dgm:spPr>
        <a:solidFill>
          <a:srgbClr val="3074C6"/>
        </a:solidFill>
      </dgm:spPr>
      <dgm:t>
        <a:bodyPr/>
        <a:lstStyle/>
        <a:p>
          <a:r>
            <a:rPr lang="en-US" dirty="0"/>
            <a:t>Criteria</a:t>
          </a:r>
        </a:p>
      </dgm:t>
    </dgm:pt>
    <dgm:pt modelId="{4B1CCD0E-1BA8-48E7-A6E1-32F4DDDB801A}" type="parTrans" cxnId="{DDBF996B-BA0C-4528-AF43-67CC5C9E6C4B}">
      <dgm:prSet/>
      <dgm:spPr>
        <a:solidFill>
          <a:srgbClr val="1F497D"/>
        </a:solidFill>
      </dgm:spPr>
      <dgm:t>
        <a:bodyPr/>
        <a:lstStyle/>
        <a:p>
          <a:endParaRPr lang="en-US"/>
        </a:p>
      </dgm:t>
    </dgm:pt>
    <dgm:pt modelId="{ADB57541-CC16-4985-A5DA-2112DC5EC329}" type="sibTrans" cxnId="{DDBF996B-BA0C-4528-AF43-67CC5C9E6C4B}">
      <dgm:prSet/>
      <dgm:spPr/>
      <dgm:t>
        <a:bodyPr/>
        <a:lstStyle/>
        <a:p>
          <a:endParaRPr lang="en-US"/>
        </a:p>
      </dgm:t>
    </dgm:pt>
    <dgm:pt modelId="{4E783302-5CD9-4F9F-B072-7B7BDC821DDD}">
      <dgm:prSet phldrT="[Text]"/>
      <dgm:spPr>
        <a:solidFill>
          <a:srgbClr val="6B9EDB"/>
        </a:solidFill>
      </dgm:spPr>
      <dgm:t>
        <a:bodyPr/>
        <a:lstStyle/>
        <a:p>
          <a:r>
            <a:rPr lang="en-US" dirty="0"/>
            <a:t>Cause</a:t>
          </a:r>
        </a:p>
      </dgm:t>
    </dgm:pt>
    <dgm:pt modelId="{08CB5857-0F4B-427E-AD4E-6156FA5FC984}" type="parTrans" cxnId="{58971A3C-AE51-4086-ACE1-3D146B7C836A}">
      <dgm:prSet/>
      <dgm:spPr>
        <a:solidFill>
          <a:srgbClr val="1F497D"/>
        </a:solidFill>
      </dgm:spPr>
      <dgm:t>
        <a:bodyPr/>
        <a:lstStyle/>
        <a:p>
          <a:endParaRPr lang="en-US"/>
        </a:p>
      </dgm:t>
    </dgm:pt>
    <dgm:pt modelId="{8F3489ED-8332-4798-A15D-71D7D53697F0}" type="sibTrans" cxnId="{58971A3C-AE51-4086-ACE1-3D146B7C836A}">
      <dgm:prSet/>
      <dgm:spPr/>
      <dgm:t>
        <a:bodyPr/>
        <a:lstStyle/>
        <a:p>
          <a:endParaRPr lang="en-US"/>
        </a:p>
      </dgm:t>
    </dgm:pt>
    <dgm:pt modelId="{365C3C10-A827-4672-A0FE-65871C1C8440}" type="pres">
      <dgm:prSet presAssocID="{8B159560-A902-4C21-9524-B5CA6C3821EE}" presName="cycle" presStyleCnt="0">
        <dgm:presLayoutVars>
          <dgm:chMax val="1"/>
          <dgm:dir/>
          <dgm:animLvl val="ctr"/>
          <dgm:resizeHandles val="exact"/>
        </dgm:presLayoutVars>
      </dgm:prSet>
      <dgm:spPr/>
    </dgm:pt>
    <dgm:pt modelId="{9167C64C-9AA1-4F8B-BA5F-C51EE38C2212}" type="pres">
      <dgm:prSet presAssocID="{97393DDC-117D-4671-B21A-73F72158056E}" presName="centerShape" presStyleLbl="node0" presStyleIdx="0" presStyleCnt="1"/>
      <dgm:spPr/>
    </dgm:pt>
    <dgm:pt modelId="{3E09B73C-1DE5-480E-9CD5-336C76ACBAD2}" type="pres">
      <dgm:prSet presAssocID="{4C935C69-0417-477C-93AF-BD9398A65924}" presName="parTrans" presStyleLbl="bgSibTrans2D1" presStyleIdx="0" presStyleCnt="3"/>
      <dgm:spPr/>
    </dgm:pt>
    <dgm:pt modelId="{214A4EAB-321E-4952-88D0-31337A979797}" type="pres">
      <dgm:prSet presAssocID="{038853D0-BA64-4D75-86EC-4B82001783EF}" presName="node" presStyleLbl="node1" presStyleIdx="0" presStyleCnt="3">
        <dgm:presLayoutVars>
          <dgm:bulletEnabled val="1"/>
        </dgm:presLayoutVars>
      </dgm:prSet>
      <dgm:spPr/>
    </dgm:pt>
    <dgm:pt modelId="{D0DF2E09-85D2-40DD-B162-3AE85A793131}" type="pres">
      <dgm:prSet presAssocID="{4B1CCD0E-1BA8-48E7-A6E1-32F4DDDB801A}" presName="parTrans" presStyleLbl="bgSibTrans2D1" presStyleIdx="1" presStyleCnt="3"/>
      <dgm:spPr/>
    </dgm:pt>
    <dgm:pt modelId="{37AA3B5F-03A1-4CB6-A8A6-015594C61F77}" type="pres">
      <dgm:prSet presAssocID="{9FA8228B-5622-455F-B809-B7633B0B62DE}" presName="node" presStyleLbl="node1" presStyleIdx="1" presStyleCnt="3">
        <dgm:presLayoutVars>
          <dgm:bulletEnabled val="1"/>
        </dgm:presLayoutVars>
      </dgm:prSet>
      <dgm:spPr/>
    </dgm:pt>
    <dgm:pt modelId="{A5B958E5-DC66-4EC7-BBD2-7D1E1FA6191F}" type="pres">
      <dgm:prSet presAssocID="{08CB5857-0F4B-427E-AD4E-6156FA5FC984}" presName="parTrans" presStyleLbl="bgSibTrans2D1" presStyleIdx="2" presStyleCnt="3"/>
      <dgm:spPr/>
    </dgm:pt>
    <dgm:pt modelId="{ADD4055D-70F8-4773-9857-33254C776B6D}" type="pres">
      <dgm:prSet presAssocID="{4E783302-5CD9-4F9F-B072-7B7BDC821DDD}" presName="node" presStyleLbl="node1" presStyleIdx="2" presStyleCnt="3">
        <dgm:presLayoutVars>
          <dgm:bulletEnabled val="1"/>
        </dgm:presLayoutVars>
      </dgm:prSet>
      <dgm:spPr/>
    </dgm:pt>
  </dgm:ptLst>
  <dgm:cxnLst>
    <dgm:cxn modelId="{0274ED2D-339D-4600-9894-16ECFC8725F4}" srcId="{8B159560-A902-4C21-9524-B5CA6C3821EE}" destId="{97393DDC-117D-4671-B21A-73F72158056E}" srcOrd="0" destOrd="0" parTransId="{22ABF480-09C9-4E3A-AD85-D5229C4F5CFD}" sibTransId="{B6E8B185-0BD7-4115-9BE5-A51028AD2A26}"/>
    <dgm:cxn modelId="{58971A3C-AE51-4086-ACE1-3D146B7C836A}" srcId="{97393DDC-117D-4671-B21A-73F72158056E}" destId="{4E783302-5CD9-4F9F-B072-7B7BDC821DDD}" srcOrd="2" destOrd="0" parTransId="{08CB5857-0F4B-427E-AD4E-6156FA5FC984}" sibTransId="{8F3489ED-8332-4798-A15D-71D7D53697F0}"/>
    <dgm:cxn modelId="{9DD6945E-8928-4B5C-BCD7-FB7560E50F33}" type="presOf" srcId="{4E783302-5CD9-4F9F-B072-7B7BDC821DDD}" destId="{ADD4055D-70F8-4773-9857-33254C776B6D}" srcOrd="0" destOrd="0" presId="urn:microsoft.com/office/officeart/2005/8/layout/radial4"/>
    <dgm:cxn modelId="{6C73BB41-83B2-4BBF-AC0A-DD32ECFAF587}" srcId="{97393DDC-117D-4671-B21A-73F72158056E}" destId="{038853D0-BA64-4D75-86EC-4B82001783EF}" srcOrd="0" destOrd="0" parTransId="{4C935C69-0417-477C-93AF-BD9398A65924}" sibTransId="{A744A2DF-0E15-4193-A98A-F0636FF23F18}"/>
    <dgm:cxn modelId="{013D7D68-535C-44F1-AE33-43A0FF436768}" type="presOf" srcId="{038853D0-BA64-4D75-86EC-4B82001783EF}" destId="{214A4EAB-321E-4952-88D0-31337A979797}" srcOrd="0" destOrd="0" presId="urn:microsoft.com/office/officeart/2005/8/layout/radial4"/>
    <dgm:cxn modelId="{7AA16969-BA02-411C-9BCE-5778E134CEF0}" type="presOf" srcId="{8B159560-A902-4C21-9524-B5CA6C3821EE}" destId="{365C3C10-A827-4672-A0FE-65871C1C8440}" srcOrd="0" destOrd="0" presId="urn:microsoft.com/office/officeart/2005/8/layout/radial4"/>
    <dgm:cxn modelId="{DDBF996B-BA0C-4528-AF43-67CC5C9E6C4B}" srcId="{97393DDC-117D-4671-B21A-73F72158056E}" destId="{9FA8228B-5622-455F-B809-B7633B0B62DE}" srcOrd="1" destOrd="0" parTransId="{4B1CCD0E-1BA8-48E7-A6E1-32F4DDDB801A}" sibTransId="{ADB57541-CC16-4985-A5DA-2112DC5EC329}"/>
    <dgm:cxn modelId="{10C8B97D-6580-4A1B-914E-100789301AC1}" type="presOf" srcId="{4B1CCD0E-1BA8-48E7-A6E1-32F4DDDB801A}" destId="{D0DF2E09-85D2-40DD-B162-3AE85A793131}" srcOrd="0" destOrd="0" presId="urn:microsoft.com/office/officeart/2005/8/layout/radial4"/>
    <dgm:cxn modelId="{C1558797-D6F4-4FD7-939B-F22706228C35}" type="presOf" srcId="{08CB5857-0F4B-427E-AD4E-6156FA5FC984}" destId="{A5B958E5-DC66-4EC7-BBD2-7D1E1FA6191F}" srcOrd="0" destOrd="0" presId="urn:microsoft.com/office/officeart/2005/8/layout/radial4"/>
    <dgm:cxn modelId="{8F44DAB4-DA16-41CD-B303-899C1F7E9C29}" type="presOf" srcId="{9FA8228B-5622-455F-B809-B7633B0B62DE}" destId="{37AA3B5F-03A1-4CB6-A8A6-015594C61F77}" srcOrd="0" destOrd="0" presId="urn:microsoft.com/office/officeart/2005/8/layout/radial4"/>
    <dgm:cxn modelId="{A971C3BA-81E3-4BFB-B74E-6BB858DBC426}" type="presOf" srcId="{97393DDC-117D-4671-B21A-73F72158056E}" destId="{9167C64C-9AA1-4F8B-BA5F-C51EE38C2212}" srcOrd="0" destOrd="0" presId="urn:microsoft.com/office/officeart/2005/8/layout/radial4"/>
    <dgm:cxn modelId="{32E45CF8-21D9-4DDF-8DF8-AA20EEC89CC2}" type="presOf" srcId="{4C935C69-0417-477C-93AF-BD9398A65924}" destId="{3E09B73C-1DE5-480E-9CD5-336C76ACBAD2}" srcOrd="0" destOrd="0" presId="urn:microsoft.com/office/officeart/2005/8/layout/radial4"/>
    <dgm:cxn modelId="{B138B59D-0B80-4BF6-9E56-B19E4195C8BD}" type="presParOf" srcId="{365C3C10-A827-4672-A0FE-65871C1C8440}" destId="{9167C64C-9AA1-4F8B-BA5F-C51EE38C2212}" srcOrd="0" destOrd="0" presId="urn:microsoft.com/office/officeart/2005/8/layout/radial4"/>
    <dgm:cxn modelId="{BAC576B2-5125-4389-891D-93D3272459A4}" type="presParOf" srcId="{365C3C10-A827-4672-A0FE-65871C1C8440}" destId="{3E09B73C-1DE5-480E-9CD5-336C76ACBAD2}" srcOrd="1" destOrd="0" presId="urn:microsoft.com/office/officeart/2005/8/layout/radial4"/>
    <dgm:cxn modelId="{0A9DC321-C74E-44E7-9C25-07FF87E717E9}" type="presParOf" srcId="{365C3C10-A827-4672-A0FE-65871C1C8440}" destId="{214A4EAB-321E-4952-88D0-31337A979797}" srcOrd="2" destOrd="0" presId="urn:microsoft.com/office/officeart/2005/8/layout/radial4"/>
    <dgm:cxn modelId="{D021DED9-22EE-4050-B2EA-3BDF228A1BD7}" type="presParOf" srcId="{365C3C10-A827-4672-A0FE-65871C1C8440}" destId="{D0DF2E09-85D2-40DD-B162-3AE85A793131}" srcOrd="3" destOrd="0" presId="urn:microsoft.com/office/officeart/2005/8/layout/radial4"/>
    <dgm:cxn modelId="{783DA391-C24E-43FB-A3BB-330FEB19FA21}" type="presParOf" srcId="{365C3C10-A827-4672-A0FE-65871C1C8440}" destId="{37AA3B5F-03A1-4CB6-A8A6-015594C61F77}" srcOrd="4" destOrd="0" presId="urn:microsoft.com/office/officeart/2005/8/layout/radial4"/>
    <dgm:cxn modelId="{8F114711-4F78-49F7-9B1D-529549E2169A}" type="presParOf" srcId="{365C3C10-A827-4672-A0FE-65871C1C8440}" destId="{A5B958E5-DC66-4EC7-BBD2-7D1E1FA6191F}" srcOrd="5" destOrd="0" presId="urn:microsoft.com/office/officeart/2005/8/layout/radial4"/>
    <dgm:cxn modelId="{7F9FA3E3-EA22-4D4A-8AAE-E570A9D995CB}" type="presParOf" srcId="{365C3C10-A827-4672-A0FE-65871C1C8440}" destId="{ADD4055D-70F8-4773-9857-33254C776B6D}"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416CE-8608-49A5-9DE9-47741A12E80F}">
      <dsp:nvSpPr>
        <dsp:cNvPr id="0" name=""/>
        <dsp:cNvSpPr/>
      </dsp:nvSpPr>
      <dsp:spPr>
        <a:xfrm>
          <a:off x="0" y="348239"/>
          <a:ext cx="8537448" cy="882000"/>
        </a:xfrm>
        <a:prstGeom prst="rect">
          <a:avLst/>
        </a:prstGeom>
        <a:solidFill>
          <a:schemeClr val="lt1">
            <a:alpha val="90000"/>
            <a:hueOff val="0"/>
            <a:satOff val="0"/>
            <a:lumOff val="0"/>
            <a:alphaOff val="0"/>
          </a:schemeClr>
        </a:solidFill>
        <a:ln w="11429" cap="flat" cmpd="sng" algn="ctr">
          <a:noFill/>
          <a:prstDash val="sysDash"/>
        </a:ln>
        <a:effectLst/>
      </dsp:spPr>
      <dsp:style>
        <a:lnRef idx="2">
          <a:scrgbClr r="0" g="0" b="0"/>
        </a:lnRef>
        <a:fillRef idx="1">
          <a:scrgbClr r="0" g="0" b="0"/>
        </a:fillRef>
        <a:effectRef idx="0">
          <a:scrgbClr r="0" g="0" b="0"/>
        </a:effectRef>
        <a:fontRef idx="minor"/>
      </dsp:style>
      <dsp:txBody>
        <a:bodyPr spcFirstLastPara="0" vert="horz" wrap="square" lIns="662601" tIns="333248" rIns="662601"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Cause:</a:t>
          </a:r>
          <a:r>
            <a:rPr lang="en-US" sz="1600" kern="1200" dirty="0"/>
            <a:t> The Local Board did not ensure the grant project lead reported on progress in meeting the performance goals. </a:t>
          </a:r>
        </a:p>
      </dsp:txBody>
      <dsp:txXfrm>
        <a:off x="0" y="348239"/>
        <a:ext cx="8537448" cy="882000"/>
      </dsp:txXfrm>
    </dsp:sp>
    <dsp:sp modelId="{E064D16D-C94E-4850-8A3A-ABAA5E6D34A0}">
      <dsp:nvSpPr>
        <dsp:cNvPr id="0" name=""/>
        <dsp:cNvSpPr/>
      </dsp:nvSpPr>
      <dsp:spPr>
        <a:xfrm>
          <a:off x="426872" y="112079"/>
          <a:ext cx="5976213" cy="472320"/>
        </a:xfrm>
        <a:prstGeom prst="roundRect">
          <a:avLst/>
        </a:prstGeom>
        <a:solidFill>
          <a:srgbClr val="1F497D"/>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5887" tIns="0" rIns="225887" bIns="0" numCol="1" spcCol="1270" anchor="ctr" anchorCtr="0">
          <a:noAutofit/>
        </a:bodyPr>
        <a:lstStyle/>
        <a:p>
          <a:pPr marL="0" lvl="0" indent="0" algn="l" defTabSz="711200">
            <a:lnSpc>
              <a:spcPct val="90000"/>
            </a:lnSpc>
            <a:spcBef>
              <a:spcPct val="0"/>
            </a:spcBef>
            <a:spcAft>
              <a:spcPct val="35000"/>
            </a:spcAft>
            <a:buNone/>
          </a:pPr>
          <a:r>
            <a:rPr lang="en-US" sz="1600" b="0" kern="1200" dirty="0"/>
            <a:t>Finding: The XYZ Service Provider did not report performance timely.</a:t>
          </a:r>
        </a:p>
      </dsp:txBody>
      <dsp:txXfrm>
        <a:off x="449929" y="135136"/>
        <a:ext cx="5930099" cy="426206"/>
      </dsp:txXfrm>
    </dsp:sp>
    <dsp:sp modelId="{A7661E1C-6992-472A-AFC1-1B199920BE8D}">
      <dsp:nvSpPr>
        <dsp:cNvPr id="0" name=""/>
        <dsp:cNvSpPr/>
      </dsp:nvSpPr>
      <dsp:spPr>
        <a:xfrm>
          <a:off x="0" y="1552799"/>
          <a:ext cx="8537448" cy="655200"/>
        </a:xfrm>
        <a:prstGeom prst="rect">
          <a:avLst/>
        </a:prstGeom>
        <a:solidFill>
          <a:schemeClr val="lt1">
            <a:alpha val="90000"/>
            <a:hueOff val="0"/>
            <a:satOff val="0"/>
            <a:lumOff val="0"/>
            <a:alphaOff val="0"/>
          </a:schemeClr>
        </a:solidFill>
        <a:ln w="11429" cap="flat" cmpd="sng" algn="ctr">
          <a:noFill/>
          <a:prstDash val="sysDash"/>
        </a:ln>
        <a:effectLst/>
      </dsp:spPr>
      <dsp:style>
        <a:lnRef idx="2">
          <a:scrgbClr r="0" g="0" b="0"/>
        </a:lnRef>
        <a:fillRef idx="1">
          <a:scrgbClr r="0" g="0" b="0"/>
        </a:fillRef>
        <a:effectRef idx="0">
          <a:scrgbClr r="0" g="0" b="0"/>
        </a:effectRef>
        <a:fontRef idx="minor"/>
      </dsp:style>
      <dsp:txBody>
        <a:bodyPr spcFirstLastPara="0" vert="horz" wrap="square" lIns="662601" tIns="333248" rIns="662601"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Cause: </a:t>
          </a:r>
          <a:r>
            <a:rPr lang="en-US" sz="1600" kern="1200" dirty="0"/>
            <a:t>The reason for not monitoring the subrecipient is unknown.</a:t>
          </a:r>
        </a:p>
      </dsp:txBody>
      <dsp:txXfrm>
        <a:off x="0" y="1552799"/>
        <a:ext cx="8537448" cy="655200"/>
      </dsp:txXfrm>
    </dsp:sp>
    <dsp:sp modelId="{6C8D0472-85AA-47F9-AA20-22C707417CF0}">
      <dsp:nvSpPr>
        <dsp:cNvPr id="0" name=""/>
        <dsp:cNvSpPr/>
      </dsp:nvSpPr>
      <dsp:spPr>
        <a:xfrm>
          <a:off x="426872" y="1316639"/>
          <a:ext cx="5976213" cy="472320"/>
        </a:xfrm>
        <a:prstGeom prst="roundRect">
          <a:avLst/>
        </a:prstGeom>
        <a:solidFill>
          <a:srgbClr val="1F497D"/>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5887" tIns="0" rIns="225887" bIns="0" numCol="1" spcCol="1270" anchor="ctr" anchorCtr="0">
          <a:noAutofit/>
        </a:bodyPr>
        <a:lstStyle/>
        <a:p>
          <a:pPr marL="0" lvl="0" indent="0" algn="l" defTabSz="711200">
            <a:lnSpc>
              <a:spcPct val="90000"/>
            </a:lnSpc>
            <a:spcBef>
              <a:spcPct val="0"/>
            </a:spcBef>
            <a:spcAft>
              <a:spcPct val="35000"/>
            </a:spcAft>
            <a:buNone/>
          </a:pPr>
          <a:r>
            <a:rPr lang="en-US" sz="1600" b="0" kern="1200"/>
            <a:t>Finding: The Local Board did not monitor its subrecipient as required.</a:t>
          </a:r>
        </a:p>
      </dsp:txBody>
      <dsp:txXfrm>
        <a:off x="449929" y="1339696"/>
        <a:ext cx="5930099" cy="426206"/>
      </dsp:txXfrm>
    </dsp:sp>
    <dsp:sp modelId="{BDF27023-B437-4FA5-AF21-A48B43F3F030}">
      <dsp:nvSpPr>
        <dsp:cNvPr id="0" name=""/>
        <dsp:cNvSpPr/>
      </dsp:nvSpPr>
      <dsp:spPr>
        <a:xfrm>
          <a:off x="0" y="2530559"/>
          <a:ext cx="8537448" cy="655200"/>
        </a:xfrm>
        <a:prstGeom prst="rect">
          <a:avLst/>
        </a:prstGeom>
        <a:solidFill>
          <a:schemeClr val="lt1">
            <a:alpha val="90000"/>
            <a:hueOff val="0"/>
            <a:satOff val="0"/>
            <a:lumOff val="0"/>
            <a:alphaOff val="0"/>
          </a:schemeClr>
        </a:solidFill>
        <a:ln w="11429" cap="flat" cmpd="sng" algn="ctr">
          <a:noFill/>
          <a:prstDash val="sysDash"/>
        </a:ln>
        <a:effectLst/>
      </dsp:spPr>
      <dsp:style>
        <a:lnRef idx="2">
          <a:scrgbClr r="0" g="0" b="0"/>
        </a:lnRef>
        <a:fillRef idx="1">
          <a:scrgbClr r="0" g="0" b="0"/>
        </a:fillRef>
        <a:effectRef idx="0">
          <a:scrgbClr r="0" g="0" b="0"/>
        </a:effectRef>
        <a:fontRef idx="minor"/>
      </dsp:style>
      <dsp:txBody>
        <a:bodyPr spcFirstLastPara="0" vert="horz" wrap="square" lIns="662601" tIns="333248" rIns="662601"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Cause:</a:t>
          </a:r>
          <a:r>
            <a:rPr lang="en-US" sz="1600" kern="1200" dirty="0"/>
            <a:t> The Grantee did not have a full-time grant project lead, as required. </a:t>
          </a:r>
        </a:p>
      </dsp:txBody>
      <dsp:txXfrm>
        <a:off x="0" y="2530559"/>
        <a:ext cx="8537448" cy="655200"/>
      </dsp:txXfrm>
    </dsp:sp>
    <dsp:sp modelId="{D31E43BD-1151-4749-9FE8-DB306031CA68}">
      <dsp:nvSpPr>
        <dsp:cNvPr id="0" name=""/>
        <dsp:cNvSpPr/>
      </dsp:nvSpPr>
      <dsp:spPr>
        <a:xfrm>
          <a:off x="426872" y="2294400"/>
          <a:ext cx="5976213" cy="472320"/>
        </a:xfrm>
        <a:prstGeom prst="roundRect">
          <a:avLst/>
        </a:prstGeom>
        <a:solidFill>
          <a:srgbClr val="1F497D"/>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5887" tIns="0" rIns="225887" bIns="0" numCol="1" spcCol="1270" anchor="ctr" anchorCtr="0">
          <a:noAutofit/>
        </a:bodyPr>
        <a:lstStyle/>
        <a:p>
          <a:pPr marL="0" lvl="0" indent="0" algn="l" defTabSz="711200">
            <a:lnSpc>
              <a:spcPct val="90000"/>
            </a:lnSpc>
            <a:spcBef>
              <a:spcPct val="0"/>
            </a:spcBef>
            <a:spcAft>
              <a:spcPct val="35000"/>
            </a:spcAft>
            <a:buNone/>
          </a:pPr>
          <a:r>
            <a:rPr lang="en-US" sz="1600" b="0" kern="1200" dirty="0"/>
            <a:t>Finding: The  Grantee did not have a full time Project Lead.</a:t>
          </a:r>
        </a:p>
      </dsp:txBody>
      <dsp:txXfrm>
        <a:off x="449929" y="2317457"/>
        <a:ext cx="5930099" cy="426206"/>
      </dsp:txXfrm>
    </dsp:sp>
    <dsp:sp modelId="{013EEE0C-6244-4AB8-9A89-1108FC88068B}">
      <dsp:nvSpPr>
        <dsp:cNvPr id="0" name=""/>
        <dsp:cNvSpPr/>
      </dsp:nvSpPr>
      <dsp:spPr>
        <a:xfrm>
          <a:off x="0" y="3508320"/>
          <a:ext cx="8537448" cy="1713600"/>
        </a:xfrm>
        <a:prstGeom prst="rect">
          <a:avLst/>
        </a:prstGeom>
        <a:noFill/>
        <a:ln w="11429" cap="flat" cmpd="sng" algn="ctr">
          <a:noFill/>
          <a:prstDash val="sysDash"/>
        </a:ln>
        <a:effectLst/>
      </dsp:spPr>
      <dsp:style>
        <a:lnRef idx="2">
          <a:scrgbClr r="0" g="0" b="0"/>
        </a:lnRef>
        <a:fillRef idx="1">
          <a:scrgbClr r="0" g="0" b="0"/>
        </a:fillRef>
        <a:effectRef idx="0">
          <a:scrgbClr r="0" g="0" b="0"/>
        </a:effectRef>
        <a:fontRef idx="minor"/>
      </dsp:style>
      <dsp:txBody>
        <a:bodyPr spcFirstLastPara="0" vert="horz" wrap="square" lIns="662601" tIns="333248" rIns="662601"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Cause</a:t>
          </a:r>
          <a:r>
            <a:rPr lang="en-US" sz="1600" kern="1200" dirty="0"/>
            <a:t>: The grantee failed to establish sub-awards with the service providers in both project sites until 6 months into the period of performance due to its Board approval process. The grant was received in October 2018, and the Board did not approve the choice of service providers until March of 2019. The lack of service providers for the grant has not allowed the grant to reach its enrollment numbers.  </a:t>
          </a:r>
        </a:p>
      </dsp:txBody>
      <dsp:txXfrm>
        <a:off x="0" y="3508320"/>
        <a:ext cx="8537448" cy="1713600"/>
      </dsp:txXfrm>
    </dsp:sp>
    <dsp:sp modelId="{D1C33656-1EAF-4859-9460-471D59033BA0}">
      <dsp:nvSpPr>
        <dsp:cNvPr id="0" name=""/>
        <dsp:cNvSpPr/>
      </dsp:nvSpPr>
      <dsp:spPr>
        <a:xfrm>
          <a:off x="426872" y="3272160"/>
          <a:ext cx="5976213" cy="472320"/>
        </a:xfrm>
        <a:prstGeom prst="roundRect">
          <a:avLst/>
        </a:prstGeom>
        <a:solidFill>
          <a:srgbClr val="1F497D"/>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5887" tIns="0" rIns="225887" bIns="0" numCol="1" spcCol="1270" anchor="ctr" anchorCtr="0">
          <a:noAutofit/>
        </a:bodyPr>
        <a:lstStyle/>
        <a:p>
          <a:pPr marL="0" lvl="0" indent="0" algn="l" defTabSz="711200">
            <a:lnSpc>
              <a:spcPct val="90000"/>
            </a:lnSpc>
            <a:spcBef>
              <a:spcPct val="0"/>
            </a:spcBef>
            <a:spcAft>
              <a:spcPct val="35000"/>
            </a:spcAft>
            <a:buNone/>
          </a:pPr>
          <a:r>
            <a:rPr lang="en-US" sz="1600" b="0" kern="1200"/>
            <a:t>Finding: The Grantee is 40 percent behind its projected enrollment targets for this grant.</a:t>
          </a:r>
        </a:p>
      </dsp:txBody>
      <dsp:txXfrm>
        <a:off x="449929" y="3295217"/>
        <a:ext cx="5930099"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7C64C-9AA1-4F8B-BA5F-C51EE38C2212}">
      <dsp:nvSpPr>
        <dsp:cNvPr id="0" name=""/>
        <dsp:cNvSpPr/>
      </dsp:nvSpPr>
      <dsp:spPr>
        <a:xfrm>
          <a:off x="2781300" y="2743115"/>
          <a:ext cx="2057400" cy="2057400"/>
        </a:xfrm>
        <a:prstGeom prst="ellipse">
          <a:avLst/>
        </a:prstGeom>
        <a:solidFill>
          <a:srgbClr val="1F497D"/>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Corrective Action</a:t>
          </a:r>
        </a:p>
      </dsp:txBody>
      <dsp:txXfrm>
        <a:off x="3082599" y="3044414"/>
        <a:ext cx="1454802" cy="1454802"/>
      </dsp:txXfrm>
    </dsp:sp>
    <dsp:sp modelId="{3E09B73C-1DE5-480E-9CD5-336C76ACBAD2}">
      <dsp:nvSpPr>
        <dsp:cNvPr id="0" name=""/>
        <dsp:cNvSpPr/>
      </dsp:nvSpPr>
      <dsp:spPr>
        <a:xfrm rot="12900000">
          <a:off x="1193213" y="2295208"/>
          <a:ext cx="1853352" cy="586359"/>
        </a:xfrm>
        <a:prstGeom prst="leftArrow">
          <a:avLst>
            <a:gd name="adj1" fmla="val 60000"/>
            <a:gd name="adj2" fmla="val 50000"/>
          </a:avLst>
        </a:prstGeom>
        <a:solidFill>
          <a:srgbClr val="1F497D"/>
        </a:solidFill>
        <a:ln>
          <a:noFill/>
        </a:ln>
        <a:effectLst/>
      </dsp:spPr>
      <dsp:style>
        <a:lnRef idx="0">
          <a:scrgbClr r="0" g="0" b="0"/>
        </a:lnRef>
        <a:fillRef idx="1">
          <a:scrgbClr r="0" g="0" b="0"/>
        </a:fillRef>
        <a:effectRef idx="0">
          <a:scrgbClr r="0" g="0" b="0"/>
        </a:effectRef>
        <a:fontRef idx="minor">
          <a:schemeClr val="lt1"/>
        </a:fontRef>
      </dsp:style>
    </dsp:sp>
    <dsp:sp modelId="{214A4EAB-321E-4952-88D0-31337A979797}">
      <dsp:nvSpPr>
        <dsp:cNvPr id="0" name=""/>
        <dsp:cNvSpPr/>
      </dsp:nvSpPr>
      <dsp:spPr>
        <a:xfrm>
          <a:off x="383536" y="1275056"/>
          <a:ext cx="1954530" cy="1563624"/>
        </a:xfrm>
        <a:prstGeom prst="roundRect">
          <a:avLst>
            <a:gd name="adj" fmla="val 10000"/>
          </a:avLst>
        </a:prstGeom>
        <a:solidFill>
          <a:srgbClr val="2860A4"/>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US" sz="3100" kern="1200"/>
            <a:t>Condition</a:t>
          </a:r>
        </a:p>
      </dsp:txBody>
      <dsp:txXfrm>
        <a:off x="429333" y="1320853"/>
        <a:ext cx="1862936" cy="1472030"/>
      </dsp:txXfrm>
    </dsp:sp>
    <dsp:sp modelId="{D0DF2E09-85D2-40DD-B162-3AE85A793131}">
      <dsp:nvSpPr>
        <dsp:cNvPr id="0" name=""/>
        <dsp:cNvSpPr/>
      </dsp:nvSpPr>
      <dsp:spPr>
        <a:xfrm rot="16200000">
          <a:off x="2883323" y="1415392"/>
          <a:ext cx="1853352" cy="586359"/>
        </a:xfrm>
        <a:prstGeom prst="leftArrow">
          <a:avLst>
            <a:gd name="adj1" fmla="val 60000"/>
            <a:gd name="adj2" fmla="val 50000"/>
          </a:avLst>
        </a:prstGeom>
        <a:solidFill>
          <a:srgbClr val="1F497D"/>
        </a:solidFill>
        <a:ln>
          <a:noFill/>
        </a:ln>
        <a:effectLst/>
      </dsp:spPr>
      <dsp:style>
        <a:lnRef idx="0">
          <a:scrgbClr r="0" g="0" b="0"/>
        </a:lnRef>
        <a:fillRef idx="1">
          <a:scrgbClr r="0" g="0" b="0"/>
        </a:fillRef>
        <a:effectRef idx="0">
          <a:scrgbClr r="0" g="0" b="0"/>
        </a:effectRef>
        <a:fontRef idx="minor">
          <a:schemeClr val="lt1"/>
        </a:fontRef>
      </dsp:style>
    </dsp:sp>
    <dsp:sp modelId="{37AA3B5F-03A1-4CB6-A8A6-015594C61F77}">
      <dsp:nvSpPr>
        <dsp:cNvPr id="0" name=""/>
        <dsp:cNvSpPr/>
      </dsp:nvSpPr>
      <dsp:spPr>
        <a:xfrm>
          <a:off x="2832735" y="84"/>
          <a:ext cx="1954530" cy="1563624"/>
        </a:xfrm>
        <a:prstGeom prst="roundRect">
          <a:avLst>
            <a:gd name="adj" fmla="val 10000"/>
          </a:avLst>
        </a:prstGeom>
        <a:solidFill>
          <a:srgbClr val="3074C6"/>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US" sz="3100" kern="1200" dirty="0"/>
            <a:t>Criteria</a:t>
          </a:r>
        </a:p>
      </dsp:txBody>
      <dsp:txXfrm>
        <a:off x="2878532" y="45881"/>
        <a:ext cx="1862936" cy="1472030"/>
      </dsp:txXfrm>
    </dsp:sp>
    <dsp:sp modelId="{A5B958E5-DC66-4EC7-BBD2-7D1E1FA6191F}">
      <dsp:nvSpPr>
        <dsp:cNvPr id="0" name=""/>
        <dsp:cNvSpPr/>
      </dsp:nvSpPr>
      <dsp:spPr>
        <a:xfrm rot="19500000">
          <a:off x="4573433" y="2295208"/>
          <a:ext cx="1853352" cy="586359"/>
        </a:xfrm>
        <a:prstGeom prst="leftArrow">
          <a:avLst>
            <a:gd name="adj1" fmla="val 60000"/>
            <a:gd name="adj2" fmla="val 50000"/>
          </a:avLst>
        </a:prstGeom>
        <a:solidFill>
          <a:srgbClr val="1F497D"/>
        </a:solidFill>
        <a:ln>
          <a:noFill/>
        </a:ln>
        <a:effectLst/>
      </dsp:spPr>
      <dsp:style>
        <a:lnRef idx="0">
          <a:scrgbClr r="0" g="0" b="0"/>
        </a:lnRef>
        <a:fillRef idx="1">
          <a:scrgbClr r="0" g="0" b="0"/>
        </a:fillRef>
        <a:effectRef idx="0">
          <a:scrgbClr r="0" g="0" b="0"/>
        </a:effectRef>
        <a:fontRef idx="minor">
          <a:schemeClr val="lt1"/>
        </a:fontRef>
      </dsp:style>
    </dsp:sp>
    <dsp:sp modelId="{ADD4055D-70F8-4773-9857-33254C776B6D}">
      <dsp:nvSpPr>
        <dsp:cNvPr id="0" name=""/>
        <dsp:cNvSpPr/>
      </dsp:nvSpPr>
      <dsp:spPr>
        <a:xfrm>
          <a:off x="5281933" y="1275056"/>
          <a:ext cx="1954530" cy="1563624"/>
        </a:xfrm>
        <a:prstGeom prst="roundRect">
          <a:avLst>
            <a:gd name="adj" fmla="val 10000"/>
          </a:avLst>
        </a:prstGeom>
        <a:solidFill>
          <a:srgbClr val="6B9EDB"/>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US" sz="3100" kern="1200" dirty="0"/>
            <a:t>Cause</a:t>
          </a:r>
        </a:p>
      </dsp:txBody>
      <dsp:txXfrm>
        <a:off x="5327730" y="1320853"/>
        <a:ext cx="1862936" cy="14720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8B018D-632E-4972-83C1-11A3B49D088D}" type="datetimeFigureOut">
              <a:rPr lang="en-US" smtClean="0"/>
              <a:t>6/23/2021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898DE-4CCF-44C7-A062-F2BA78080023}" type="slidenum">
              <a:rPr lang="en-US" smtClean="0"/>
              <a:t>‹#›</a:t>
            </a:fld>
            <a:endParaRPr lang="en-US"/>
          </a:p>
        </p:txBody>
      </p:sp>
    </p:spTree>
    <p:extLst>
      <p:ext uri="{BB962C8B-B14F-4D97-AF65-F5344CB8AC3E}">
        <p14:creationId xmlns:p14="http://schemas.microsoft.com/office/powerpoint/2010/main" val="721948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898DE-4CCF-44C7-A062-F2BA78080023}" type="slidenum">
              <a:rPr lang="en-US" smtClean="0"/>
              <a:t>1</a:t>
            </a:fld>
            <a:endParaRPr lang="en-US"/>
          </a:p>
        </p:txBody>
      </p:sp>
    </p:spTree>
    <p:extLst>
      <p:ext uri="{BB962C8B-B14F-4D97-AF65-F5344CB8AC3E}">
        <p14:creationId xmlns:p14="http://schemas.microsoft.com/office/powerpoint/2010/main" val="599405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052276-C2E5-449E-BE4E-8076B0657C8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052276-C2E5-449E-BE4E-8076B0657C8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52276-C2E5-449E-BE4E-8076B0657C88}" type="slidenum">
              <a:rPr lang="en-US" smtClean="0"/>
              <a:pPr/>
              <a:t>12</a:t>
            </a:fld>
            <a:endParaRPr lang="en-US"/>
          </a:p>
        </p:txBody>
      </p:sp>
    </p:spTree>
    <p:extLst>
      <p:ext uri="{BB962C8B-B14F-4D97-AF65-F5344CB8AC3E}">
        <p14:creationId xmlns:p14="http://schemas.microsoft.com/office/powerpoint/2010/main" val="3916572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82FDE-96D3-4C40-A40E-E2EF6AB32467}"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81180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C898DE-4CCF-44C7-A062-F2BA78080023}" type="slidenum">
              <a:rPr lang="en-US" smtClean="0"/>
              <a:t>14</a:t>
            </a:fld>
            <a:endParaRPr lang="en-US"/>
          </a:p>
        </p:txBody>
      </p:sp>
    </p:spTree>
    <p:extLst>
      <p:ext uri="{BB962C8B-B14F-4D97-AF65-F5344CB8AC3E}">
        <p14:creationId xmlns:p14="http://schemas.microsoft.com/office/powerpoint/2010/main" val="2170052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898DE-4CCF-44C7-A062-F2BA78080023}" type="slidenum">
              <a:rPr lang="en-US" smtClean="0"/>
              <a:t>15</a:t>
            </a:fld>
            <a:endParaRPr lang="en-US"/>
          </a:p>
        </p:txBody>
      </p:sp>
    </p:spTree>
    <p:extLst>
      <p:ext uri="{BB962C8B-B14F-4D97-AF65-F5344CB8AC3E}">
        <p14:creationId xmlns:p14="http://schemas.microsoft.com/office/powerpoint/2010/main" val="566163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0" lang="en-US" sz="1800" b="0" i="0" u="none" strike="noStrike" kern="0" cap="none" spc="0" normalizeH="0" baseline="0" noProof="0" dirty="0">
              <a:ln>
                <a:noFill/>
              </a:ln>
              <a:solidFill>
                <a:srgbClr val="000000">
                  <a:lumMod val="75000"/>
                  <a:lumOff val="25000"/>
                </a:srgbClr>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3CC898DE-4CCF-44C7-A062-F2BA78080023}" type="slidenum">
              <a:rPr lang="en-US" smtClean="0"/>
              <a:t>16</a:t>
            </a:fld>
            <a:endParaRPr lang="en-US"/>
          </a:p>
        </p:txBody>
      </p:sp>
    </p:spTree>
    <p:extLst>
      <p:ext uri="{BB962C8B-B14F-4D97-AF65-F5344CB8AC3E}">
        <p14:creationId xmlns:p14="http://schemas.microsoft.com/office/powerpoint/2010/main" val="3893984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C898DE-4CCF-44C7-A062-F2BA78080023}" type="slidenum">
              <a:rPr lang="en-US" smtClean="0"/>
              <a:t>17</a:t>
            </a:fld>
            <a:endParaRPr lang="en-US"/>
          </a:p>
        </p:txBody>
      </p:sp>
    </p:spTree>
    <p:extLst>
      <p:ext uri="{BB962C8B-B14F-4D97-AF65-F5344CB8AC3E}">
        <p14:creationId xmlns:p14="http://schemas.microsoft.com/office/powerpoint/2010/main" val="2263846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C898DE-4CCF-44C7-A062-F2BA78080023}" type="slidenum">
              <a:rPr lang="en-US" smtClean="0"/>
              <a:t>18</a:t>
            </a:fld>
            <a:endParaRPr lang="en-US"/>
          </a:p>
        </p:txBody>
      </p:sp>
    </p:spTree>
    <p:extLst>
      <p:ext uri="{BB962C8B-B14F-4D97-AF65-F5344CB8AC3E}">
        <p14:creationId xmlns:p14="http://schemas.microsoft.com/office/powerpoint/2010/main" val="1244845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C898DE-4CCF-44C7-A062-F2BA78080023}" type="slidenum">
              <a:rPr lang="en-US" smtClean="0"/>
              <a:t>19</a:t>
            </a:fld>
            <a:endParaRPr lang="en-US"/>
          </a:p>
        </p:txBody>
      </p:sp>
    </p:spTree>
    <p:extLst>
      <p:ext uri="{BB962C8B-B14F-4D97-AF65-F5344CB8AC3E}">
        <p14:creationId xmlns:p14="http://schemas.microsoft.com/office/powerpoint/2010/main" val="519396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898DE-4CCF-44C7-A062-F2BA78080023}" type="slidenum">
              <a:rPr lang="en-US" smtClean="0"/>
              <a:t>2</a:t>
            </a:fld>
            <a:endParaRPr lang="en-US"/>
          </a:p>
        </p:txBody>
      </p:sp>
    </p:spTree>
    <p:extLst>
      <p:ext uri="{BB962C8B-B14F-4D97-AF65-F5344CB8AC3E}">
        <p14:creationId xmlns:p14="http://schemas.microsoft.com/office/powerpoint/2010/main" val="2915387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C898DE-4CCF-44C7-A062-F2BA78080023}" type="slidenum">
              <a:rPr lang="en-US" smtClean="0"/>
              <a:t>20</a:t>
            </a:fld>
            <a:endParaRPr lang="en-US"/>
          </a:p>
        </p:txBody>
      </p:sp>
    </p:spTree>
    <p:extLst>
      <p:ext uri="{BB962C8B-B14F-4D97-AF65-F5344CB8AC3E}">
        <p14:creationId xmlns:p14="http://schemas.microsoft.com/office/powerpoint/2010/main" val="492833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82FDE-96D3-4C40-A40E-E2EF6AB32467}"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27384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52276-C2E5-449E-BE4E-8076B0657C88}" type="slidenum">
              <a:rPr lang="en-US" smtClean="0"/>
              <a:t>22</a:t>
            </a:fld>
            <a:endParaRPr lang="en-US"/>
          </a:p>
        </p:txBody>
      </p:sp>
    </p:spTree>
    <p:extLst>
      <p:ext uri="{BB962C8B-B14F-4D97-AF65-F5344CB8AC3E}">
        <p14:creationId xmlns:p14="http://schemas.microsoft.com/office/powerpoint/2010/main" val="1982386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52276-C2E5-449E-BE4E-8076B0657C88}" type="slidenum">
              <a:rPr lang="en-US" smtClean="0"/>
              <a:t>23</a:t>
            </a:fld>
            <a:endParaRPr lang="en-US"/>
          </a:p>
        </p:txBody>
      </p:sp>
    </p:spTree>
    <p:extLst>
      <p:ext uri="{BB962C8B-B14F-4D97-AF65-F5344CB8AC3E}">
        <p14:creationId xmlns:p14="http://schemas.microsoft.com/office/powerpoint/2010/main" val="177687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F052276-C2E5-449E-BE4E-8076B0657C88}" type="slidenum">
              <a:rPr lang="en-US" smtClean="0"/>
              <a:t>24</a:t>
            </a:fld>
            <a:endParaRPr lang="en-US"/>
          </a:p>
        </p:txBody>
      </p:sp>
    </p:spTree>
    <p:extLst>
      <p:ext uri="{BB962C8B-B14F-4D97-AF65-F5344CB8AC3E}">
        <p14:creationId xmlns:p14="http://schemas.microsoft.com/office/powerpoint/2010/main" val="1189671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52276-C2E5-449E-BE4E-8076B0657C88}" type="slidenum">
              <a:rPr lang="en-US" smtClean="0"/>
              <a:t>25</a:t>
            </a:fld>
            <a:endParaRPr lang="en-US"/>
          </a:p>
        </p:txBody>
      </p:sp>
    </p:spTree>
    <p:extLst>
      <p:ext uri="{BB962C8B-B14F-4D97-AF65-F5344CB8AC3E}">
        <p14:creationId xmlns:p14="http://schemas.microsoft.com/office/powerpoint/2010/main" val="24483971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52276-C2E5-449E-BE4E-8076B0657C88}" type="slidenum">
              <a:rPr lang="en-US" smtClean="0"/>
              <a:t>26</a:t>
            </a:fld>
            <a:endParaRPr lang="en-US"/>
          </a:p>
        </p:txBody>
      </p:sp>
    </p:spTree>
    <p:extLst>
      <p:ext uri="{BB962C8B-B14F-4D97-AF65-F5344CB8AC3E}">
        <p14:creationId xmlns:p14="http://schemas.microsoft.com/office/powerpoint/2010/main" val="28603211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52276-C2E5-449E-BE4E-8076B0657C88}" type="slidenum">
              <a:rPr lang="en-US" smtClean="0"/>
              <a:t>27</a:t>
            </a:fld>
            <a:endParaRPr lang="en-US"/>
          </a:p>
        </p:txBody>
      </p:sp>
    </p:spTree>
    <p:extLst>
      <p:ext uri="{BB962C8B-B14F-4D97-AF65-F5344CB8AC3E}">
        <p14:creationId xmlns:p14="http://schemas.microsoft.com/office/powerpoint/2010/main" val="2582005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DF052276-C2E5-449E-BE4E-8076B0657C88}" type="slidenum">
              <a:rPr lang="en-US" smtClean="0"/>
              <a:t>28</a:t>
            </a:fld>
            <a:endParaRPr lang="en-US"/>
          </a:p>
        </p:txBody>
      </p:sp>
    </p:spTree>
    <p:extLst>
      <p:ext uri="{BB962C8B-B14F-4D97-AF65-F5344CB8AC3E}">
        <p14:creationId xmlns:p14="http://schemas.microsoft.com/office/powerpoint/2010/main" val="1323233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82FDE-96D3-4C40-A40E-E2EF6AB32467}"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014181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898DE-4CCF-44C7-A062-F2BA78080023}" type="slidenum">
              <a:rPr lang="en-US" smtClean="0"/>
              <a:t>3</a:t>
            </a:fld>
            <a:endParaRPr lang="en-US"/>
          </a:p>
        </p:txBody>
      </p:sp>
    </p:spTree>
    <p:extLst>
      <p:ext uri="{BB962C8B-B14F-4D97-AF65-F5344CB8AC3E}">
        <p14:creationId xmlns:p14="http://schemas.microsoft.com/office/powerpoint/2010/main" val="42842352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F052276-C2E5-449E-BE4E-8076B0657C88}" type="slidenum">
              <a:rPr lang="en-US" smtClean="0"/>
              <a:t>30</a:t>
            </a:fld>
            <a:endParaRPr lang="en-US"/>
          </a:p>
        </p:txBody>
      </p:sp>
    </p:spTree>
    <p:extLst>
      <p:ext uri="{BB962C8B-B14F-4D97-AF65-F5344CB8AC3E}">
        <p14:creationId xmlns:p14="http://schemas.microsoft.com/office/powerpoint/2010/main" val="35656807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C898DE-4CCF-44C7-A062-F2BA78080023}" type="slidenum">
              <a:rPr lang="en-US" smtClean="0"/>
              <a:t>31</a:t>
            </a:fld>
            <a:endParaRPr lang="en-US"/>
          </a:p>
        </p:txBody>
      </p:sp>
    </p:spTree>
    <p:extLst>
      <p:ext uri="{BB962C8B-B14F-4D97-AF65-F5344CB8AC3E}">
        <p14:creationId xmlns:p14="http://schemas.microsoft.com/office/powerpoint/2010/main" val="30897033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2" indent="0">
              <a:buFont typeface="Arial" panose="020B0604020202020204" pitchFamily="34" charset="0"/>
              <a:buNone/>
            </a:pPr>
            <a:endParaRPr lang="en-US" b="0" baseline="0" dirty="0"/>
          </a:p>
        </p:txBody>
      </p:sp>
      <p:sp>
        <p:nvSpPr>
          <p:cNvPr id="4" name="Slide Number Placeholder 3"/>
          <p:cNvSpPr>
            <a:spLocks noGrp="1"/>
          </p:cNvSpPr>
          <p:nvPr>
            <p:ph type="sldNum" sz="quarter" idx="10"/>
          </p:nvPr>
        </p:nvSpPr>
        <p:spPr/>
        <p:txBody>
          <a:bodyPr/>
          <a:lstStyle/>
          <a:p>
            <a:fld id="{DF052276-C2E5-449E-BE4E-8076B0657C88}" type="slidenum">
              <a:rPr lang="en-US" smtClean="0"/>
              <a:t>32</a:t>
            </a:fld>
            <a:endParaRPr lang="en-US"/>
          </a:p>
        </p:txBody>
      </p:sp>
    </p:spTree>
    <p:extLst>
      <p:ext uri="{BB962C8B-B14F-4D97-AF65-F5344CB8AC3E}">
        <p14:creationId xmlns:p14="http://schemas.microsoft.com/office/powerpoint/2010/main" val="28148164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52276-C2E5-449E-BE4E-8076B0657C88}" type="slidenum">
              <a:rPr lang="en-US" smtClean="0"/>
              <a:t>33</a:t>
            </a:fld>
            <a:endParaRPr lang="en-US"/>
          </a:p>
        </p:txBody>
      </p:sp>
    </p:spTree>
    <p:extLst>
      <p:ext uri="{BB962C8B-B14F-4D97-AF65-F5344CB8AC3E}">
        <p14:creationId xmlns:p14="http://schemas.microsoft.com/office/powerpoint/2010/main" val="26659708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F052276-C2E5-449E-BE4E-8076B0657C88}" type="slidenum">
              <a:rPr lang="en-US" smtClean="0"/>
              <a:t>34</a:t>
            </a:fld>
            <a:endParaRPr lang="en-US"/>
          </a:p>
        </p:txBody>
      </p:sp>
    </p:spTree>
    <p:extLst>
      <p:ext uri="{BB962C8B-B14F-4D97-AF65-F5344CB8AC3E}">
        <p14:creationId xmlns:p14="http://schemas.microsoft.com/office/powerpoint/2010/main" val="30247028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F052276-C2E5-449E-BE4E-8076B0657C88}" type="slidenum">
              <a:rPr lang="en-US" smtClean="0"/>
              <a:t>35</a:t>
            </a:fld>
            <a:endParaRPr lang="en-US"/>
          </a:p>
        </p:txBody>
      </p:sp>
    </p:spTree>
    <p:extLst>
      <p:ext uri="{BB962C8B-B14F-4D97-AF65-F5344CB8AC3E}">
        <p14:creationId xmlns:p14="http://schemas.microsoft.com/office/powerpoint/2010/main" val="14984225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CC898DE-4CCF-44C7-A062-F2BA78080023}" type="slidenum">
              <a:rPr lang="en-US" smtClean="0"/>
              <a:t>36</a:t>
            </a:fld>
            <a:endParaRPr lang="en-US"/>
          </a:p>
        </p:txBody>
      </p:sp>
    </p:spTree>
    <p:extLst>
      <p:ext uri="{BB962C8B-B14F-4D97-AF65-F5344CB8AC3E}">
        <p14:creationId xmlns:p14="http://schemas.microsoft.com/office/powerpoint/2010/main" val="29041037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3CC898DE-4CCF-44C7-A062-F2BA78080023}" type="slidenum">
              <a:rPr lang="en-US" smtClean="0"/>
              <a:t>37</a:t>
            </a:fld>
            <a:endParaRPr lang="en-US"/>
          </a:p>
        </p:txBody>
      </p:sp>
    </p:spTree>
    <p:extLst>
      <p:ext uri="{BB962C8B-B14F-4D97-AF65-F5344CB8AC3E}">
        <p14:creationId xmlns:p14="http://schemas.microsoft.com/office/powerpoint/2010/main" val="41077475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F052276-C2E5-449E-BE4E-8076B0657C88}" type="slidenum">
              <a:rPr lang="en-US" smtClean="0"/>
              <a:t>38</a:t>
            </a:fld>
            <a:endParaRPr lang="en-US"/>
          </a:p>
        </p:txBody>
      </p:sp>
    </p:spTree>
    <p:extLst>
      <p:ext uri="{BB962C8B-B14F-4D97-AF65-F5344CB8AC3E}">
        <p14:creationId xmlns:p14="http://schemas.microsoft.com/office/powerpoint/2010/main" val="25577304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52276-C2E5-449E-BE4E-8076B0657C88}" type="slidenum">
              <a:rPr lang="en-US" smtClean="0"/>
              <a:t>39</a:t>
            </a:fld>
            <a:endParaRPr lang="en-US"/>
          </a:p>
        </p:txBody>
      </p:sp>
    </p:spTree>
    <p:extLst>
      <p:ext uri="{BB962C8B-B14F-4D97-AF65-F5344CB8AC3E}">
        <p14:creationId xmlns:p14="http://schemas.microsoft.com/office/powerpoint/2010/main" val="4251836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898DE-4CCF-44C7-A062-F2BA78080023}" type="slidenum">
              <a:rPr lang="en-US" smtClean="0"/>
              <a:t>4</a:t>
            </a:fld>
            <a:endParaRPr lang="en-US"/>
          </a:p>
        </p:txBody>
      </p:sp>
    </p:spTree>
    <p:extLst>
      <p:ext uri="{BB962C8B-B14F-4D97-AF65-F5344CB8AC3E}">
        <p14:creationId xmlns:p14="http://schemas.microsoft.com/office/powerpoint/2010/main" val="7230195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F052276-C2E5-449E-BE4E-8076B0657C88}" type="slidenum">
              <a:rPr lang="en-US" smtClean="0"/>
              <a:t>40</a:t>
            </a:fld>
            <a:endParaRPr lang="en-US"/>
          </a:p>
        </p:txBody>
      </p:sp>
    </p:spTree>
    <p:extLst>
      <p:ext uri="{BB962C8B-B14F-4D97-AF65-F5344CB8AC3E}">
        <p14:creationId xmlns:p14="http://schemas.microsoft.com/office/powerpoint/2010/main" val="25907409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F052276-C2E5-449E-BE4E-8076B0657C88}" type="slidenum">
              <a:rPr lang="en-US" smtClean="0"/>
              <a:t>41</a:t>
            </a:fld>
            <a:endParaRPr lang="en-US"/>
          </a:p>
        </p:txBody>
      </p:sp>
    </p:spTree>
    <p:extLst>
      <p:ext uri="{BB962C8B-B14F-4D97-AF65-F5344CB8AC3E}">
        <p14:creationId xmlns:p14="http://schemas.microsoft.com/office/powerpoint/2010/main" val="41460113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898DE-4CCF-44C7-A062-F2BA78080023}" type="slidenum">
              <a:rPr lang="en-US" smtClean="0"/>
              <a:t>42</a:t>
            </a:fld>
            <a:endParaRPr lang="en-US"/>
          </a:p>
        </p:txBody>
      </p:sp>
    </p:spTree>
    <p:extLst>
      <p:ext uri="{BB962C8B-B14F-4D97-AF65-F5344CB8AC3E}">
        <p14:creationId xmlns:p14="http://schemas.microsoft.com/office/powerpoint/2010/main" val="16761141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F052276-C2E5-449E-BE4E-8076B0657C88}" type="slidenum">
              <a:rPr lang="en-US" smtClean="0"/>
              <a:t>43</a:t>
            </a:fld>
            <a:endParaRPr lang="en-US"/>
          </a:p>
        </p:txBody>
      </p:sp>
    </p:spTree>
    <p:extLst>
      <p:ext uri="{BB962C8B-B14F-4D97-AF65-F5344CB8AC3E}">
        <p14:creationId xmlns:p14="http://schemas.microsoft.com/office/powerpoint/2010/main" val="4084287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52276-C2E5-449E-BE4E-8076B0657C88}" type="slidenum">
              <a:rPr lang="en-US" smtClean="0"/>
              <a:t>5</a:t>
            </a:fld>
            <a:endParaRPr lang="en-US"/>
          </a:p>
        </p:txBody>
      </p:sp>
    </p:spTree>
    <p:extLst>
      <p:ext uri="{BB962C8B-B14F-4D97-AF65-F5344CB8AC3E}">
        <p14:creationId xmlns:p14="http://schemas.microsoft.com/office/powerpoint/2010/main" val="2102732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F052276-C2E5-449E-BE4E-8076B0657C88}" type="slidenum">
              <a:rPr lang="en-US" smtClean="0"/>
              <a:t>6</a:t>
            </a:fld>
            <a:endParaRPr lang="en-US"/>
          </a:p>
        </p:txBody>
      </p:sp>
    </p:spTree>
    <p:extLst>
      <p:ext uri="{BB962C8B-B14F-4D97-AF65-F5344CB8AC3E}">
        <p14:creationId xmlns:p14="http://schemas.microsoft.com/office/powerpoint/2010/main" val="3266668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A82FDE-96D3-4C40-A40E-E2EF6AB32467}"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81180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052276-C2E5-449E-BE4E-8076B0657C8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052276-C2E5-449E-BE4E-8076B0657C8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FD5D7DB-03C6-4F82-9AC6-8EB544AA0072}"/>
              </a:ext>
            </a:extLst>
          </p:cNvPr>
          <p:cNvSpPr>
            <a:spLocks noChangeArrowheads="1"/>
          </p:cNvSpPr>
          <p:nvPr userDrawn="1"/>
        </p:nvSpPr>
        <p:spPr bwMode="auto">
          <a:xfrm rot="10800000">
            <a:off x="158404" y="6358109"/>
            <a:ext cx="8677747" cy="390143"/>
          </a:xfrm>
          <a:prstGeom prst="rect">
            <a:avLst/>
          </a:prstGeom>
          <a:gradFill flip="none" rotWithShape="1">
            <a:gsLst>
              <a:gs pos="0">
                <a:srgbClr val="1F497D">
                  <a:shade val="30000"/>
                  <a:satMod val="115000"/>
                </a:srgbClr>
              </a:gs>
              <a:gs pos="50000">
                <a:srgbClr val="1F497D">
                  <a:shade val="67500"/>
                  <a:satMod val="115000"/>
                </a:srgbClr>
              </a:gs>
              <a:gs pos="100000">
                <a:srgbClr val="1F497D">
                  <a:shade val="100000"/>
                  <a:satMod val="115000"/>
                </a:srgbClr>
              </a:gs>
            </a:gsLst>
            <a:lin ang="13500000" scaled="1"/>
            <a:tileRect/>
          </a:gra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 name="Rectangle 1">
            <a:extLst>
              <a:ext uri="{FF2B5EF4-FFF2-40B4-BE49-F238E27FC236}">
                <a16:creationId xmlns:a16="http://schemas.microsoft.com/office/drawing/2014/main" id="{C605C2BC-1D7E-4DE7-84DF-C4E283CACD7E}"/>
              </a:ext>
            </a:extLst>
          </p:cNvPr>
          <p:cNvSpPr/>
          <p:nvPr userDrawn="1"/>
        </p:nvSpPr>
        <p:spPr>
          <a:xfrm>
            <a:off x="152400" y="2420112"/>
            <a:ext cx="8683752" cy="396544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rrowheads="1"/>
          </p:cNvSpPr>
          <p:nvPr/>
        </p:nvSpPr>
        <p:spPr bwMode="white">
          <a:xfrm>
            <a:off x="0" y="0"/>
            <a:ext cx="9144000" cy="241401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a:extLst>
              <a:ext uri="{FF2B5EF4-FFF2-40B4-BE49-F238E27FC236}">
                <a16:creationId xmlns:a16="http://schemas.microsoft.com/office/drawing/2014/main" id="{738E8262-A775-4A64-BB88-A268512ECCF1}"/>
              </a:ext>
            </a:extLst>
          </p:cNvPr>
          <p:cNvSpPr>
            <a:spLocks noChangeArrowheads="1"/>
          </p:cNvSpPr>
          <p:nvPr userDrawn="1"/>
        </p:nvSpPr>
        <p:spPr bwMode="auto">
          <a:xfrm rot="10800000">
            <a:off x="160452" y="157880"/>
            <a:ext cx="8669350" cy="2121769"/>
          </a:xfrm>
          <a:prstGeom prst="rect">
            <a:avLst/>
          </a:prstGeom>
          <a:gradFill flip="none" rotWithShape="1">
            <a:gsLst>
              <a:gs pos="0">
                <a:srgbClr val="1F497D">
                  <a:shade val="30000"/>
                  <a:satMod val="115000"/>
                </a:srgbClr>
              </a:gs>
              <a:gs pos="50000">
                <a:srgbClr val="1F497D">
                  <a:shade val="67500"/>
                  <a:satMod val="115000"/>
                </a:srgbClr>
              </a:gs>
              <a:gs pos="100000">
                <a:srgbClr val="1F497D">
                  <a:shade val="100000"/>
                  <a:satMod val="115000"/>
                </a:srgbClr>
              </a:gs>
            </a:gsLst>
            <a:lin ang="13500000" scaled="1"/>
            <a:tileRect/>
          </a:gra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914397"/>
          </a:xfrm>
        </p:spPr>
        <p:txBody>
          <a:bodyPr/>
          <a:lstStyle>
            <a:lvl1pPr marL="0" indent="0" algn="ctr">
              <a:buNone/>
              <a:defRPr sz="1600" b="1" cap="all" spc="250" baseline="0">
                <a:solidFill>
                  <a:srgbClr val="1F497D"/>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7" name="Straight Connector 6"/>
          <p:cNvSpPr>
            <a:spLocks noChangeShapeType="1"/>
          </p:cNvSpPr>
          <p:nvPr/>
        </p:nvSpPr>
        <p:spPr bwMode="auto">
          <a:xfrm flipV="1">
            <a:off x="155448" y="2414016"/>
            <a:ext cx="8677746" cy="6096"/>
          </a:xfrm>
          <a:prstGeom prst="line">
            <a:avLst/>
          </a:prstGeom>
          <a:noFill/>
          <a:ln w="11430" cap="flat" cmpd="sng" algn="ctr">
            <a:solidFill>
              <a:srgbClr val="C00000"/>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683752" cy="6595172"/>
          </a:xfrm>
          <a:prstGeom prst="rect">
            <a:avLst/>
          </a:prstGeom>
          <a:noFill/>
          <a:ln w="9525" cap="flat" cmpd="sng" algn="ctr">
            <a:solidFill>
              <a:srgbClr val="C00000"/>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pic>
        <p:nvPicPr>
          <p:cNvPr id="4" name="Picture 3" descr="A picture containing plate&#10;&#10;Description automatically generated">
            <a:extLst>
              <a:ext uri="{FF2B5EF4-FFF2-40B4-BE49-F238E27FC236}">
                <a16:creationId xmlns:a16="http://schemas.microsoft.com/office/drawing/2014/main" id="{0234E77F-C71B-4DB3-B776-FE72DCA512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8215" y="5333217"/>
            <a:ext cx="964224" cy="964224"/>
          </a:xfrm>
          <a:prstGeom prst="rect">
            <a:avLst/>
          </a:prstGeom>
        </p:spPr>
      </p:pic>
      <p:sp>
        <p:nvSpPr>
          <p:cNvPr id="8" name="Title 7"/>
          <p:cNvSpPr>
            <a:spLocks noGrp="1"/>
          </p:cNvSpPr>
          <p:nvPr>
            <p:ph type="ctrTitle"/>
          </p:nvPr>
        </p:nvSpPr>
        <p:spPr>
          <a:xfrm>
            <a:off x="685800" y="381000"/>
            <a:ext cx="7696200" cy="1752600"/>
          </a:xfrm>
          <a:prstGeom prst="rect">
            <a:avLst/>
          </a:prstGeom>
        </p:spPr>
        <p:txBody>
          <a:bodyPr anchor="b"/>
          <a:lstStyle>
            <a:lvl1pPr>
              <a:defRPr sz="4200">
                <a:solidFill>
                  <a:schemeClr val="bg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Slide">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AB371EE-04C6-482F-BD75-9DD638C11967}"/>
              </a:ext>
            </a:extLst>
          </p:cNvPr>
          <p:cNvSpPr/>
          <p:nvPr userDrawn="1"/>
        </p:nvSpPr>
        <p:spPr>
          <a:xfrm>
            <a:off x="152400" y="2420112"/>
            <a:ext cx="8833104" cy="396544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ChangeArrowheads="1"/>
          </p:cNvSpPr>
          <p:nvPr/>
        </p:nvSpPr>
        <p:spPr bwMode="auto">
          <a:xfrm>
            <a:off x="155448" y="142352"/>
            <a:ext cx="8833104" cy="2139696"/>
          </a:xfrm>
          <a:prstGeom prst="rect">
            <a:avLst/>
          </a:prstGeom>
          <a:solidFill>
            <a:srgbClr val="1F497D"/>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hasCustomPrompt="1"/>
          </p:nvPr>
        </p:nvSpPr>
        <p:spPr>
          <a:xfrm>
            <a:off x="1368426" y="2743200"/>
            <a:ext cx="6480174" cy="1673225"/>
          </a:xfrm>
        </p:spPr>
        <p:txBody>
          <a:bodyPr anchor="t"/>
          <a:lstStyle>
            <a:lvl1pPr marL="0" indent="0" algn="ctr">
              <a:buNone/>
              <a:defRPr sz="1600" b="1" cap="all" spc="250" baseline="0">
                <a:solidFill>
                  <a:srgbClr val="1F497D"/>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Subtitle</a:t>
            </a:r>
          </a:p>
        </p:txBody>
      </p:sp>
      <p:sp>
        <p:nvSpPr>
          <p:cNvPr id="13" name="Rectangle 12"/>
          <p:cNvSpPr>
            <a:spLocks noChangeArrowheads="1"/>
          </p:cNvSpPr>
          <p:nvPr userDrawn="1"/>
        </p:nvSpPr>
        <p:spPr bwMode="auto">
          <a:xfrm>
            <a:off x="146304" y="6391656"/>
            <a:ext cx="8833104" cy="309563"/>
          </a:xfrm>
          <a:prstGeom prst="rect">
            <a:avLst/>
          </a:prstGeom>
          <a:solidFill>
            <a:srgbClr val="1F497D"/>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rgbClr val="C00000"/>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Straight Connector 7"/>
          <p:cNvSpPr>
            <a:spLocks noChangeShapeType="1"/>
          </p:cNvSpPr>
          <p:nvPr userDrawn="1"/>
        </p:nvSpPr>
        <p:spPr bwMode="auto">
          <a:xfrm>
            <a:off x="152400" y="2419350"/>
            <a:ext cx="8833104" cy="0"/>
          </a:xfrm>
          <a:prstGeom prst="line">
            <a:avLst/>
          </a:prstGeom>
          <a:noFill/>
          <a:ln w="11430" cap="flat" cmpd="sng" algn="ctr">
            <a:solidFill>
              <a:srgbClr val="C00000"/>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 name="Title 1"/>
          <p:cNvSpPr>
            <a:spLocks noGrp="1"/>
          </p:cNvSpPr>
          <p:nvPr>
            <p:ph type="title" hasCustomPrompt="1"/>
          </p:nvPr>
        </p:nvSpPr>
        <p:spPr>
          <a:xfrm>
            <a:off x="722313" y="533400"/>
            <a:ext cx="7772400" cy="1524000"/>
          </a:xfrm>
          <a:prstGeom prst="rect">
            <a:avLst/>
          </a:prstGeom>
        </p:spPr>
        <p:txBody>
          <a:bodyPr anchor="b"/>
          <a:lstStyle>
            <a:lvl1pPr algn="ctr">
              <a:buNone/>
              <a:defRPr sz="4200" b="0" cap="none" baseline="0">
                <a:solidFill>
                  <a:srgbClr val="FFFFFF"/>
                </a:solidFill>
              </a:defRPr>
            </a:lvl1pPr>
          </a:lstStyle>
          <a:p>
            <a:r>
              <a:rPr kumimoji="0" lang="en-US"/>
              <a:t>Section Title</a:t>
            </a:r>
          </a:p>
        </p:txBody>
      </p:sp>
      <p:sp>
        <p:nvSpPr>
          <p:cNvPr id="21" name="Oval 20">
            <a:extLst>
              <a:ext uri="{FF2B5EF4-FFF2-40B4-BE49-F238E27FC236}">
                <a16:creationId xmlns:a16="http://schemas.microsoft.com/office/drawing/2014/main" id="{53482007-0DB8-4E9E-8808-271ECE325B52}"/>
              </a:ext>
            </a:extLst>
          </p:cNvPr>
          <p:cNvSpPr/>
          <p:nvPr userDrawn="1"/>
        </p:nvSpPr>
        <p:spPr>
          <a:xfrm>
            <a:off x="4267200" y="2133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Slide Number Placeholder 22">
            <a:extLst>
              <a:ext uri="{FF2B5EF4-FFF2-40B4-BE49-F238E27FC236}">
                <a16:creationId xmlns:a16="http://schemas.microsoft.com/office/drawing/2014/main" id="{86160F36-1F7E-4EF8-9BFF-B9EFFB7A9D8E}"/>
              </a:ext>
            </a:extLst>
          </p:cNvPr>
          <p:cNvSpPr>
            <a:spLocks noGrp="1"/>
          </p:cNvSpPr>
          <p:nvPr>
            <p:ph type="sldNum" sz="quarter" idx="4"/>
          </p:nvPr>
        </p:nvSpPr>
        <p:spPr>
          <a:xfrm>
            <a:off x="4340352" y="2185468"/>
            <a:ext cx="457200" cy="441325"/>
          </a:xfrm>
          <a:prstGeom prst="rect">
            <a:avLst/>
          </a:prstGeom>
        </p:spPr>
        <p:txBody>
          <a:bodyPr vert="horz" lIns="45720" rIns="45720" anchor="ctr">
            <a:normAutofit/>
          </a:bodyPr>
          <a:lstStyle>
            <a:lvl1pPr algn="ctr" eaLnBrk="1" latinLnBrk="0" hangingPunct="1">
              <a:defRPr kumimoji="0" sz="1400">
                <a:solidFill>
                  <a:srgbClr val="1F497D"/>
                </a:solidFill>
              </a:defRPr>
            </a:lvl1pPr>
          </a:lstStyle>
          <a:p>
            <a:fld id="{94392F7E-33F9-4BEB-9587-BF61EA457123}" type="slidenum">
              <a:rPr lang="en-US" smtClean="0"/>
              <a:pPr/>
              <a:t>‹#›</a:t>
            </a:fld>
            <a:endParaRPr lang="en-US"/>
          </a:p>
        </p:txBody>
      </p:sp>
      <p:sp>
        <p:nvSpPr>
          <p:cNvPr id="23" name="Oval 22">
            <a:extLst>
              <a:ext uri="{FF2B5EF4-FFF2-40B4-BE49-F238E27FC236}">
                <a16:creationId xmlns:a16="http://schemas.microsoft.com/office/drawing/2014/main" id="{135FAF5B-0AB1-4FC1-AE6E-922A04EEAE36}"/>
              </a:ext>
            </a:extLst>
          </p:cNvPr>
          <p:cNvSpPr/>
          <p:nvPr userDrawn="1"/>
        </p:nvSpPr>
        <p:spPr>
          <a:xfrm>
            <a:off x="4377156" y="2247140"/>
            <a:ext cx="385348" cy="385348"/>
          </a:xfrm>
          <a:prstGeom prst="ellipse">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086FA15-6826-4B66-8C26-F9344A50A1AB}"/>
              </a:ext>
            </a:extLst>
          </p:cNvPr>
          <p:cNvSpPr/>
          <p:nvPr userDrawn="1"/>
        </p:nvSpPr>
        <p:spPr>
          <a:xfrm>
            <a:off x="4350733" y="2220711"/>
            <a:ext cx="438912" cy="438912"/>
          </a:xfrm>
          <a:prstGeom prst="ellipse">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plate&#10;&#10;Description automatically generated">
            <a:extLst>
              <a:ext uri="{FF2B5EF4-FFF2-40B4-BE49-F238E27FC236}">
                <a16:creationId xmlns:a16="http://schemas.microsoft.com/office/drawing/2014/main" id="{B9F76F3D-5F38-4D88-8616-8B89B8023E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262534"/>
            <a:ext cx="533400" cy="533400"/>
          </a:xfrm>
          <a:prstGeom prst="rect">
            <a:avLst/>
          </a:prstGeom>
        </p:spPr>
      </p:pic>
      <p:sp>
        <p:nvSpPr>
          <p:cNvPr id="26" name="Footer Placeholder 4">
            <a:extLst>
              <a:ext uri="{FF2B5EF4-FFF2-40B4-BE49-F238E27FC236}">
                <a16:creationId xmlns:a16="http://schemas.microsoft.com/office/drawing/2014/main" id="{F04BE9CF-4891-4ADE-BE98-6D8E40B09D44}"/>
              </a:ext>
            </a:extLst>
          </p:cNvPr>
          <p:cNvSpPr>
            <a:spLocks noGrp="1"/>
          </p:cNvSpPr>
          <p:nvPr>
            <p:ph type="ftr" sz="quarter" idx="3"/>
          </p:nvPr>
        </p:nvSpPr>
        <p:spPr>
          <a:xfrm>
            <a:off x="838200" y="6399276"/>
            <a:ext cx="8001000" cy="303029"/>
          </a:xfrm>
          <a:prstGeom prst="rect">
            <a:avLst/>
          </a:prstGeom>
        </p:spPr>
        <p:txBody>
          <a:bodyPr/>
          <a:lstStyle>
            <a:lvl1pPr>
              <a:defRPr sz="1200">
                <a:solidFill>
                  <a:schemeClr val="bg1"/>
                </a:solidFill>
              </a:defRPr>
            </a:lvl1p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estion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1752" y="228600"/>
            <a:ext cx="8537448" cy="758952"/>
          </a:xfrm>
          <a:prstGeom prst="rect">
            <a:avLst/>
          </a:prstGeom>
        </p:spPr>
        <p:txBody>
          <a:bodyPr/>
          <a:lstStyle>
            <a:lvl1pPr>
              <a:defRPr>
                <a:solidFill>
                  <a:schemeClr val="bg1"/>
                </a:solidFill>
              </a:defRPr>
            </a:lvl1pPr>
          </a:lstStyle>
          <a:p>
            <a:r>
              <a:rPr kumimoji="0" lang="en-US"/>
              <a:t>Questions?</a:t>
            </a:r>
          </a:p>
        </p:txBody>
      </p:sp>
      <p:sp>
        <p:nvSpPr>
          <p:cNvPr id="6" name="Slide Number Placeholder 5"/>
          <p:cNvSpPr>
            <a:spLocks noGrp="1"/>
          </p:cNvSpPr>
          <p:nvPr>
            <p:ph type="sldNum" sz="quarter" idx="12"/>
          </p:nvPr>
        </p:nvSpPr>
        <p:spPr>
          <a:xfrm>
            <a:off x="4333875" y="1037802"/>
            <a:ext cx="457200" cy="441325"/>
          </a:xfrm>
        </p:spPr>
        <p:txBody>
          <a:bodyPr>
            <a:normAutofit/>
          </a:bodyPr>
          <a:lstStyle>
            <a:lvl1pPr>
              <a:defRPr sz="1400"/>
            </a:lvl1pPr>
          </a:lstStyle>
          <a:p>
            <a:fld id="{94392F7E-33F9-4BEB-9587-BF61EA457123}" type="slidenum">
              <a:rPr lang="en-US" smtClean="0"/>
              <a:pPr/>
              <a:t>‹#›</a:t>
            </a:fld>
            <a:endParaRPr lang="en-US"/>
          </a:p>
        </p:txBody>
      </p:sp>
      <p:pic>
        <p:nvPicPr>
          <p:cNvPr id="7" name="Picture 6" descr="A picture containing drawing&#10;&#10;Description automatically generated">
            <a:extLst>
              <a:ext uri="{FF2B5EF4-FFF2-40B4-BE49-F238E27FC236}">
                <a16:creationId xmlns:a16="http://schemas.microsoft.com/office/drawing/2014/main" id="{D6546084-A036-4C8E-B9C0-2CEDD43C9560}"/>
              </a:ext>
            </a:extLst>
          </p:cNvPr>
          <p:cNvPicPr>
            <a:picLocks noChangeAspect="1"/>
          </p:cNvPicPr>
          <p:nvPr userDrawn="1"/>
        </p:nvPicPr>
        <p:blipFill rotWithShape="1">
          <a:blip r:embed="rId2">
            <a:clrChange>
              <a:clrFrom>
                <a:srgbClr val="F2F2F2"/>
              </a:clrFrom>
              <a:clrTo>
                <a:srgbClr val="F2F2F2">
                  <a:alpha val="0"/>
                </a:srgbClr>
              </a:clrTo>
            </a:clrChange>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20000" t="26667" r="20000" b="26667"/>
          <a:stretch/>
        </p:blipFill>
        <p:spPr>
          <a:xfrm>
            <a:off x="3102428" y="2667000"/>
            <a:ext cx="2939143" cy="2286000"/>
          </a:xfrm>
          <a:prstGeom prst="rect">
            <a:avLst/>
          </a:prstGeom>
        </p:spPr>
      </p:pic>
      <p:sp>
        <p:nvSpPr>
          <p:cNvPr id="10" name="Footer Placeholder 4">
            <a:extLst>
              <a:ext uri="{FF2B5EF4-FFF2-40B4-BE49-F238E27FC236}">
                <a16:creationId xmlns:a16="http://schemas.microsoft.com/office/drawing/2014/main" id="{EFECA3A5-608B-4401-AF6E-2F111387D2CB}"/>
              </a:ext>
            </a:extLst>
          </p:cNvPr>
          <p:cNvSpPr>
            <a:spLocks noGrp="1"/>
          </p:cNvSpPr>
          <p:nvPr>
            <p:ph type="ftr" sz="quarter" idx="3"/>
          </p:nvPr>
        </p:nvSpPr>
        <p:spPr>
          <a:xfrm>
            <a:off x="838200" y="6399276"/>
            <a:ext cx="8001000" cy="303029"/>
          </a:xfrm>
          <a:prstGeom prst="rect">
            <a:avLst/>
          </a:prstGeom>
        </p:spPr>
        <p:txBody>
          <a:bodyPr/>
          <a:lstStyle>
            <a:lvl1pPr>
              <a:defRPr sz="1200">
                <a:solidFill>
                  <a:schemeClr val="bg1"/>
                </a:solidFill>
              </a:defRPr>
            </a:lvl1pPr>
          </a:lstStyle>
          <a:p>
            <a:endParaRPr lang="en-US"/>
          </a:p>
        </p:txBody>
      </p:sp>
    </p:spTree>
    <p:extLst>
      <p:ext uri="{BB962C8B-B14F-4D97-AF65-F5344CB8AC3E}">
        <p14:creationId xmlns:p14="http://schemas.microsoft.com/office/powerpoint/2010/main" val="249423526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U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1752" y="228600"/>
            <a:ext cx="8537448" cy="758952"/>
          </a:xfrm>
          <a:prstGeom prst="rect">
            <a:avLst/>
          </a:prstGeom>
        </p:spPr>
        <p:txBody>
          <a:bodyPr/>
          <a:lstStyle>
            <a:lvl1pPr>
              <a:defRPr>
                <a:solidFill>
                  <a:schemeClr val="bg1"/>
                </a:solidFill>
              </a:defRPr>
            </a:lvl1pPr>
          </a:lstStyle>
          <a:p>
            <a:r>
              <a:rPr kumimoji="0" lang="en-US"/>
              <a:t>Contact Us</a:t>
            </a:r>
          </a:p>
        </p:txBody>
      </p:sp>
      <p:sp>
        <p:nvSpPr>
          <p:cNvPr id="6" name="Slide Number Placeholder 5"/>
          <p:cNvSpPr>
            <a:spLocks noGrp="1"/>
          </p:cNvSpPr>
          <p:nvPr>
            <p:ph type="sldNum" sz="quarter" idx="12"/>
          </p:nvPr>
        </p:nvSpPr>
        <p:spPr>
          <a:xfrm>
            <a:off x="4333875" y="1037802"/>
            <a:ext cx="457200" cy="441325"/>
          </a:xfrm>
        </p:spPr>
        <p:txBody>
          <a:bodyPr>
            <a:normAutofit/>
          </a:bodyPr>
          <a:lstStyle>
            <a:lvl1pPr>
              <a:defRPr sz="1400"/>
            </a:lvl1pPr>
          </a:lstStyle>
          <a:p>
            <a:fld id="{94392F7E-33F9-4BEB-9587-BF61EA457123}" type="slidenum">
              <a:rPr lang="en-US" smtClean="0"/>
              <a:pPr/>
              <a:t>‹#›</a:t>
            </a:fld>
            <a:endParaRPr lang="en-US"/>
          </a:p>
        </p:txBody>
      </p:sp>
      <p:sp>
        <p:nvSpPr>
          <p:cNvPr id="8" name="Content Placeholder 2">
            <a:extLst>
              <a:ext uri="{FF2B5EF4-FFF2-40B4-BE49-F238E27FC236}">
                <a16:creationId xmlns:a16="http://schemas.microsoft.com/office/drawing/2014/main" id="{14CF3693-2601-4E95-B7DC-FEE6D647730A}"/>
              </a:ext>
            </a:extLst>
          </p:cNvPr>
          <p:cNvSpPr>
            <a:spLocks noGrp="1"/>
          </p:cNvSpPr>
          <p:nvPr>
            <p:ph idx="13" hasCustomPrompt="1"/>
          </p:nvPr>
        </p:nvSpPr>
        <p:spPr>
          <a:xfrm>
            <a:off x="3429000" y="2380343"/>
            <a:ext cx="5128050" cy="2478958"/>
          </a:xfrm>
        </p:spPr>
        <p:txBody>
          <a:bodyPr anchor="ctr"/>
          <a:lstStyle>
            <a:lvl1pPr marL="0" indent="0">
              <a:buNone/>
              <a:defRPr i="0" spc="100" baseline="0">
                <a:latin typeface="+mj-lt"/>
              </a:defRPr>
            </a:lvl1pPr>
            <a:lvl2pPr marL="365760" indent="0">
              <a:buNone/>
              <a:defRPr i="1">
                <a:solidFill>
                  <a:srgbClr val="B80000"/>
                </a:solidFill>
              </a:defRPr>
            </a:lvl2pPr>
            <a:lvl3pPr marL="365760" indent="0">
              <a:spcBef>
                <a:spcPts val="0"/>
              </a:spcBef>
              <a:buNone/>
              <a:defRPr sz="2400">
                <a:latin typeface="+mn-lt"/>
              </a:defRPr>
            </a:lvl3pPr>
            <a:lvl4pPr marL="777240" indent="-411480">
              <a:spcBef>
                <a:spcPts val="1200"/>
              </a:spcBef>
              <a:buClr>
                <a:srgbClr val="1F497D"/>
              </a:buClr>
              <a:buSzPct val="110000"/>
              <a:buFont typeface="Wingdings" panose="05000000000000000000" pitchFamily="2" charset="2"/>
              <a:buChar char=""/>
              <a:defRPr>
                <a:solidFill>
                  <a:srgbClr val="1F497D"/>
                </a:solidFill>
              </a:defRPr>
            </a:lvl4pPr>
            <a:lvl5pPr marL="777240" indent="-411480">
              <a:lnSpc>
                <a:spcPct val="100000"/>
              </a:lnSpc>
              <a:spcBef>
                <a:spcPts val="400"/>
              </a:spcBef>
              <a:buClr>
                <a:srgbClr val="1F497D"/>
              </a:buClr>
              <a:buSzPct val="130000"/>
              <a:buFont typeface="Wingdings" panose="05000000000000000000" pitchFamily="2" charset="2"/>
              <a:buChar char=""/>
              <a:defRPr>
                <a:solidFill>
                  <a:srgbClr val="1F497D"/>
                </a:solidFill>
              </a:defRPr>
            </a:lvl5pPr>
          </a:lstStyle>
          <a:p>
            <a:pPr lvl="0"/>
            <a:r>
              <a:rPr lang="en-US"/>
              <a:t>FirstName </a:t>
            </a:r>
            <a:r>
              <a:rPr lang="en-US" err="1"/>
              <a:t>LastName</a:t>
            </a:r>
            <a:endParaRPr lang="en-US"/>
          </a:p>
          <a:p>
            <a:pPr lvl="1"/>
            <a:r>
              <a:rPr lang="en-US"/>
              <a:t>Occupation/Title</a:t>
            </a:r>
          </a:p>
          <a:p>
            <a:pPr lvl="2"/>
            <a:r>
              <a:rPr lang="en-US"/>
              <a:t>Company Name</a:t>
            </a:r>
          </a:p>
          <a:p>
            <a:pPr lvl="3"/>
            <a:r>
              <a:rPr lang="en-US"/>
              <a:t>Email</a:t>
            </a:r>
          </a:p>
          <a:p>
            <a:pPr lvl="4"/>
            <a:r>
              <a:rPr lang="en-US"/>
              <a:t>Phone</a:t>
            </a:r>
          </a:p>
        </p:txBody>
      </p:sp>
      <p:pic>
        <p:nvPicPr>
          <p:cNvPr id="14" name="Picture 13" descr="A close up of a card&#10;&#10;Description automatically generated">
            <a:extLst>
              <a:ext uri="{FF2B5EF4-FFF2-40B4-BE49-F238E27FC236}">
                <a16:creationId xmlns:a16="http://schemas.microsoft.com/office/drawing/2014/main" id="{B141A2F1-BAE9-42E8-A824-95BE0250DB9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001" t="8049" r="13483" b="7952"/>
          <a:stretch/>
        </p:blipFill>
        <p:spPr>
          <a:xfrm rot="21139086">
            <a:off x="788219" y="2504702"/>
            <a:ext cx="2316415" cy="2542963"/>
          </a:xfrm>
          <a:prstGeom prst="rect">
            <a:avLst/>
          </a:prstGeom>
        </p:spPr>
      </p:pic>
      <p:sp>
        <p:nvSpPr>
          <p:cNvPr id="16" name="Footer Placeholder 4">
            <a:extLst>
              <a:ext uri="{FF2B5EF4-FFF2-40B4-BE49-F238E27FC236}">
                <a16:creationId xmlns:a16="http://schemas.microsoft.com/office/drawing/2014/main" id="{27E19021-3162-4AE9-B580-159257D9A5A1}"/>
              </a:ext>
            </a:extLst>
          </p:cNvPr>
          <p:cNvSpPr>
            <a:spLocks noGrp="1"/>
          </p:cNvSpPr>
          <p:nvPr>
            <p:ph type="ftr" sz="quarter" idx="3"/>
          </p:nvPr>
        </p:nvSpPr>
        <p:spPr>
          <a:xfrm>
            <a:off x="838200" y="6399276"/>
            <a:ext cx="8001000" cy="303029"/>
          </a:xfrm>
          <a:prstGeom prst="rect">
            <a:avLst/>
          </a:prstGeom>
        </p:spPr>
        <p:txBody>
          <a:bodyPr/>
          <a:lstStyle>
            <a:lvl1pPr>
              <a:defRPr sz="1200">
                <a:solidFill>
                  <a:schemeClr val="bg1"/>
                </a:solidFill>
              </a:defRPr>
            </a:lvl1pPr>
          </a:lstStyle>
          <a:p>
            <a:endParaRPr lang="en-US"/>
          </a:p>
        </p:txBody>
      </p:sp>
    </p:spTree>
    <p:extLst>
      <p:ext uri="{BB962C8B-B14F-4D97-AF65-F5344CB8AC3E}">
        <p14:creationId xmlns:p14="http://schemas.microsoft.com/office/powerpoint/2010/main" val="272812626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E8AF59-B41B-4D21-9BA2-C69385299F7B}"/>
              </a:ext>
            </a:extLst>
          </p:cNvPr>
          <p:cNvSpPr/>
          <p:nvPr userDrawn="1"/>
        </p:nvSpPr>
        <p:spPr>
          <a:xfrm>
            <a:off x="179296" y="1326966"/>
            <a:ext cx="8791490" cy="49186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0352" y="228600"/>
            <a:ext cx="8004048" cy="758952"/>
          </a:xfrm>
          <a:prstGeom prst="rect">
            <a:avLst/>
          </a:prstGeom>
        </p:spPr>
        <p:txBody>
          <a:bodyPr/>
          <a:lstStyle>
            <a:lvl1pPr>
              <a:defRPr>
                <a:solidFill>
                  <a:schemeClr val="bg1"/>
                </a:solidFill>
              </a:defRPr>
            </a:lvl1pPr>
          </a:lstStyle>
          <a:p>
            <a:r>
              <a:rPr kumimoji="0" lang="en-US"/>
              <a:t>Click to edit Master title style</a:t>
            </a:r>
          </a:p>
        </p:txBody>
      </p:sp>
      <p:sp>
        <p:nvSpPr>
          <p:cNvPr id="8" name="Straight Connector 7"/>
          <p:cNvSpPr>
            <a:spLocks noChangeShapeType="1"/>
          </p:cNvSpPr>
          <p:nvPr/>
        </p:nvSpPr>
        <p:spPr bwMode="auto">
          <a:xfrm flipV="1">
            <a:off x="4578992" y="1575651"/>
            <a:ext cx="4977" cy="468172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228600" y="1371600"/>
            <a:ext cx="4218883"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711534" y="1371600"/>
            <a:ext cx="3951551"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Oval 12">
            <a:extLst>
              <a:ext uri="{FF2B5EF4-FFF2-40B4-BE49-F238E27FC236}">
                <a16:creationId xmlns:a16="http://schemas.microsoft.com/office/drawing/2014/main" id="{ED5E022C-B0CB-48F7-A572-383E6D99AD33}"/>
              </a:ext>
            </a:extLst>
          </p:cNvPr>
          <p:cNvSpPr/>
          <p:nvPr userDrawn="1"/>
        </p:nvSpPr>
        <p:spPr>
          <a:xfrm>
            <a:off x="428153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Slide Number Placeholder 22">
            <a:extLst>
              <a:ext uri="{FF2B5EF4-FFF2-40B4-BE49-F238E27FC236}">
                <a16:creationId xmlns:a16="http://schemas.microsoft.com/office/drawing/2014/main" id="{79236133-2136-47DA-9320-343A305E9C0F}"/>
              </a:ext>
            </a:extLst>
          </p:cNvPr>
          <p:cNvSpPr>
            <a:spLocks noGrp="1"/>
          </p:cNvSpPr>
          <p:nvPr>
            <p:ph type="sldNum" sz="quarter" idx="4"/>
          </p:nvPr>
        </p:nvSpPr>
        <p:spPr>
          <a:xfrm>
            <a:off x="4354682" y="1023144"/>
            <a:ext cx="457200" cy="441325"/>
          </a:xfrm>
          <a:prstGeom prst="rect">
            <a:avLst/>
          </a:prstGeom>
        </p:spPr>
        <p:txBody>
          <a:bodyPr vert="horz" lIns="45720" rIns="45720" anchor="ctr">
            <a:normAutofit/>
          </a:bodyPr>
          <a:lstStyle>
            <a:lvl1pPr algn="ctr" eaLnBrk="1" latinLnBrk="0" hangingPunct="1">
              <a:defRPr kumimoji="0" sz="1400">
                <a:solidFill>
                  <a:srgbClr val="1F497D"/>
                </a:solidFill>
              </a:defRPr>
            </a:lvl1pPr>
          </a:lstStyle>
          <a:p>
            <a:fld id="{94392F7E-33F9-4BEB-9587-BF61EA457123}" type="slidenum">
              <a:rPr lang="en-US" smtClean="0"/>
              <a:pPr/>
              <a:t>‹#›</a:t>
            </a:fld>
            <a:endParaRPr lang="en-US"/>
          </a:p>
        </p:txBody>
      </p:sp>
      <p:sp>
        <p:nvSpPr>
          <p:cNvPr id="15" name="Oval 14">
            <a:extLst>
              <a:ext uri="{FF2B5EF4-FFF2-40B4-BE49-F238E27FC236}">
                <a16:creationId xmlns:a16="http://schemas.microsoft.com/office/drawing/2014/main" id="{DC871DC1-82BC-4782-AFB4-76A49A05A853}"/>
              </a:ext>
            </a:extLst>
          </p:cNvPr>
          <p:cNvSpPr/>
          <p:nvPr userDrawn="1"/>
        </p:nvSpPr>
        <p:spPr>
          <a:xfrm>
            <a:off x="4391486" y="1069576"/>
            <a:ext cx="385348" cy="385348"/>
          </a:xfrm>
          <a:prstGeom prst="ellipse">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A97CCCB-D35C-4F66-84AE-3BEFD3A00410}"/>
              </a:ext>
            </a:extLst>
          </p:cNvPr>
          <p:cNvSpPr/>
          <p:nvPr userDrawn="1"/>
        </p:nvSpPr>
        <p:spPr>
          <a:xfrm>
            <a:off x="4365063" y="1043147"/>
            <a:ext cx="438912" cy="438912"/>
          </a:xfrm>
          <a:prstGeom prst="ellipse">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ooter Placeholder 4">
            <a:extLst>
              <a:ext uri="{FF2B5EF4-FFF2-40B4-BE49-F238E27FC236}">
                <a16:creationId xmlns:a16="http://schemas.microsoft.com/office/drawing/2014/main" id="{48707C73-3D9D-48B5-B65B-56AC5634BE3F}"/>
              </a:ext>
            </a:extLst>
          </p:cNvPr>
          <p:cNvSpPr>
            <a:spLocks noGrp="1"/>
          </p:cNvSpPr>
          <p:nvPr>
            <p:ph type="ftr" sz="quarter" idx="3"/>
          </p:nvPr>
        </p:nvSpPr>
        <p:spPr>
          <a:xfrm>
            <a:off x="838200" y="6399276"/>
            <a:ext cx="8001000" cy="303029"/>
          </a:xfrm>
          <a:prstGeom prst="rect">
            <a:avLst/>
          </a:prstGeom>
        </p:spPr>
        <p:txBody>
          <a:bodyPr/>
          <a:lstStyle>
            <a:lvl1pPr>
              <a:defRPr sz="1200">
                <a:solidFill>
                  <a:schemeClr val="bg1"/>
                </a:solidFill>
              </a:defRPr>
            </a:lvl1p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rgbClr val="1F497D"/>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52400" y="6391656"/>
            <a:ext cx="8833104" cy="310896"/>
          </a:xfrm>
          <a:prstGeom prst="rect">
            <a:avLst/>
          </a:prstGeom>
          <a:solidFill>
            <a:srgbClr val="1F497D"/>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8" name="Rectangle 27">
            <a:extLst>
              <a:ext uri="{FF2B5EF4-FFF2-40B4-BE49-F238E27FC236}">
                <a16:creationId xmlns:a16="http://schemas.microsoft.com/office/drawing/2014/main" id="{84643586-89B9-4B43-A1E8-9B8FC12BE53F}"/>
              </a:ext>
            </a:extLst>
          </p:cNvPr>
          <p:cNvSpPr/>
          <p:nvPr userDrawn="1"/>
        </p:nvSpPr>
        <p:spPr>
          <a:xfrm>
            <a:off x="152400" y="2273808"/>
            <a:ext cx="8833104" cy="411175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rgbClr val="C00000"/>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rgbClr val="C00000"/>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3" name="Title 22"/>
          <p:cNvSpPr>
            <a:spLocks noGrp="1"/>
          </p:cNvSpPr>
          <p:nvPr>
            <p:ph type="title"/>
          </p:nvPr>
        </p:nvSpPr>
        <p:spPr>
          <a:xfrm>
            <a:off x="301752" y="228600"/>
            <a:ext cx="8537448" cy="758952"/>
          </a:xfrm>
          <a:prstGeom prst="rect">
            <a:avLst/>
          </a:prstGeom>
        </p:spPr>
        <p:txBody>
          <a:bodyPr rtlCol="0" anchor="b" anchorCtr="0"/>
          <a:lstStyle>
            <a:lvl1pPr>
              <a:defRPr>
                <a:solidFill>
                  <a:srgbClr val="1F497D"/>
                </a:solidFill>
              </a:defRPr>
            </a:lvl1pPr>
          </a:lstStyle>
          <a:p>
            <a:r>
              <a:rPr kumimoji="0" lang="en-US"/>
              <a:t>Click to edit Master title style</a:t>
            </a:r>
          </a:p>
        </p:txBody>
      </p:sp>
      <p:sp>
        <p:nvSpPr>
          <p:cNvPr id="29" name="Oval 28">
            <a:extLst>
              <a:ext uri="{FF2B5EF4-FFF2-40B4-BE49-F238E27FC236}">
                <a16:creationId xmlns:a16="http://schemas.microsoft.com/office/drawing/2014/main" id="{02EE9B4F-3DAE-4A0F-AB49-6DCE0DA79898}"/>
              </a:ext>
            </a:extLst>
          </p:cNvPr>
          <p:cNvSpPr/>
          <p:nvPr userDrawn="1"/>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Slide Number Placeholder 22">
            <a:extLst>
              <a:ext uri="{FF2B5EF4-FFF2-40B4-BE49-F238E27FC236}">
                <a16:creationId xmlns:a16="http://schemas.microsoft.com/office/drawing/2014/main" id="{8105799B-FC7C-4067-AC84-ECD7283ECD1A}"/>
              </a:ext>
            </a:extLst>
          </p:cNvPr>
          <p:cNvSpPr>
            <a:spLocks noGrp="1"/>
          </p:cNvSpPr>
          <p:nvPr>
            <p:ph type="sldNum" sz="quarter" idx="12"/>
          </p:nvPr>
        </p:nvSpPr>
        <p:spPr>
          <a:xfrm>
            <a:off x="4340352" y="1023144"/>
            <a:ext cx="457200" cy="441325"/>
          </a:xfrm>
          <a:prstGeom prst="rect">
            <a:avLst/>
          </a:prstGeom>
        </p:spPr>
        <p:txBody>
          <a:bodyPr vert="horz" lIns="45720" rIns="45720" anchor="ctr">
            <a:normAutofit/>
          </a:bodyPr>
          <a:lstStyle>
            <a:lvl1pPr algn="ctr" eaLnBrk="1" latinLnBrk="0" hangingPunct="1">
              <a:defRPr kumimoji="0" sz="1400">
                <a:solidFill>
                  <a:srgbClr val="1F497D"/>
                </a:solidFill>
              </a:defRPr>
            </a:lvl1pPr>
          </a:lstStyle>
          <a:p>
            <a:fld id="{94392F7E-33F9-4BEB-9587-BF61EA457123}" type="slidenum">
              <a:rPr lang="en-US" smtClean="0"/>
              <a:pPr/>
              <a:t>‹#›</a:t>
            </a:fld>
            <a:endParaRPr lang="en-US"/>
          </a:p>
        </p:txBody>
      </p:sp>
      <p:sp>
        <p:nvSpPr>
          <p:cNvPr id="31" name="Oval 30">
            <a:extLst>
              <a:ext uri="{FF2B5EF4-FFF2-40B4-BE49-F238E27FC236}">
                <a16:creationId xmlns:a16="http://schemas.microsoft.com/office/drawing/2014/main" id="{559A466F-FDF3-4CCF-8C64-F6EEFD23A64A}"/>
              </a:ext>
            </a:extLst>
          </p:cNvPr>
          <p:cNvSpPr/>
          <p:nvPr userDrawn="1"/>
        </p:nvSpPr>
        <p:spPr>
          <a:xfrm>
            <a:off x="4377156" y="1069576"/>
            <a:ext cx="385348" cy="385348"/>
          </a:xfrm>
          <a:prstGeom prst="ellipse">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2CD860B-C7FE-4DBB-BE50-279EF6EC0A10}"/>
              </a:ext>
            </a:extLst>
          </p:cNvPr>
          <p:cNvSpPr/>
          <p:nvPr userDrawn="1"/>
        </p:nvSpPr>
        <p:spPr>
          <a:xfrm>
            <a:off x="4350733" y="1043147"/>
            <a:ext cx="438912" cy="438912"/>
          </a:xfrm>
          <a:prstGeom prst="ellipse">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21" name="Picture 20" descr="A picture containing plate&#10;&#10;Description automatically generated">
            <a:extLst>
              <a:ext uri="{FF2B5EF4-FFF2-40B4-BE49-F238E27FC236}">
                <a16:creationId xmlns:a16="http://schemas.microsoft.com/office/drawing/2014/main" id="{3CB8BD08-32DB-4754-967F-AE39B2F157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280640"/>
            <a:ext cx="533400" cy="533400"/>
          </a:xfrm>
          <a:prstGeom prst="rect">
            <a:avLst/>
          </a:prstGeom>
        </p:spPr>
      </p:pic>
      <p:sp>
        <p:nvSpPr>
          <p:cNvPr id="33" name="Footer Placeholder 4">
            <a:extLst>
              <a:ext uri="{FF2B5EF4-FFF2-40B4-BE49-F238E27FC236}">
                <a16:creationId xmlns:a16="http://schemas.microsoft.com/office/drawing/2014/main" id="{49CB1F96-E807-417A-993F-D9BF974C4A13}"/>
              </a:ext>
            </a:extLst>
          </p:cNvPr>
          <p:cNvSpPr>
            <a:spLocks noGrp="1"/>
          </p:cNvSpPr>
          <p:nvPr>
            <p:ph type="ftr" sz="quarter" idx="13"/>
          </p:nvPr>
        </p:nvSpPr>
        <p:spPr>
          <a:xfrm>
            <a:off x="838200" y="6399276"/>
            <a:ext cx="8001000" cy="303029"/>
          </a:xfrm>
          <a:prstGeom prst="rect">
            <a:avLst/>
          </a:prstGeom>
        </p:spPr>
        <p:txBody>
          <a:bodyPr/>
          <a:lstStyle>
            <a:lvl1pPr>
              <a:defRPr sz="1200">
                <a:solidFill>
                  <a:schemeClr val="bg1"/>
                </a:solidFill>
              </a:defRPr>
            </a:lvl1p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7448" cy="758952"/>
          </a:xfrm>
          <a:prstGeom prst="rect">
            <a:avLst/>
          </a:prstGeom>
        </p:spPr>
        <p:txBody>
          <a:bodyPr/>
          <a:lstStyle>
            <a:lvl1pPr>
              <a:defRPr>
                <a:solidFill>
                  <a:schemeClr val="bg1"/>
                </a:solidFill>
              </a:defRPr>
            </a:lvl1pPr>
          </a:lstStyle>
          <a:p>
            <a:r>
              <a:rPr kumimoji="0" lang="en-US"/>
              <a:t>Click to edit Master title style</a:t>
            </a:r>
          </a:p>
        </p:txBody>
      </p:sp>
      <p:sp>
        <p:nvSpPr>
          <p:cNvPr id="5" name="Slide Number Placeholder 4"/>
          <p:cNvSpPr>
            <a:spLocks noGrp="1"/>
          </p:cNvSpPr>
          <p:nvPr>
            <p:ph type="sldNum" sz="quarter" idx="12"/>
          </p:nvPr>
        </p:nvSpPr>
        <p:spPr>
          <a:xfrm>
            <a:off x="4343400" y="1028400"/>
            <a:ext cx="457200" cy="441325"/>
          </a:xfrm>
        </p:spPr>
        <p:txBody>
          <a:bodyPr/>
          <a:lstStyle/>
          <a:p>
            <a:fld id="{94392F7E-33F9-4BEB-9587-BF61EA457123}" type="slidenum">
              <a:rPr lang="en-US" smtClean="0"/>
              <a:pPr/>
              <a:t>‹#›</a:t>
            </a:fld>
            <a:endParaRPr lang="en-US"/>
          </a:p>
        </p:txBody>
      </p:sp>
      <p:pic>
        <p:nvPicPr>
          <p:cNvPr id="6" name="Picture 5" descr="A picture containing plate&#10;&#10;Description automatically generated">
            <a:extLst>
              <a:ext uri="{FF2B5EF4-FFF2-40B4-BE49-F238E27FC236}">
                <a16:creationId xmlns:a16="http://schemas.microsoft.com/office/drawing/2014/main" id="{1B5E4002-A10E-4A57-A1F9-D63569D3E6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280640"/>
            <a:ext cx="533400" cy="533400"/>
          </a:xfrm>
          <a:prstGeom prst="rect">
            <a:avLst/>
          </a:prstGeom>
        </p:spPr>
      </p:pic>
      <p:sp>
        <p:nvSpPr>
          <p:cNvPr id="10" name="Footer Placeholder 4">
            <a:extLst>
              <a:ext uri="{FF2B5EF4-FFF2-40B4-BE49-F238E27FC236}">
                <a16:creationId xmlns:a16="http://schemas.microsoft.com/office/drawing/2014/main" id="{70AC530F-93BD-40F9-8EC7-E65E361A10F4}"/>
              </a:ext>
            </a:extLst>
          </p:cNvPr>
          <p:cNvSpPr>
            <a:spLocks noGrp="1"/>
          </p:cNvSpPr>
          <p:nvPr>
            <p:ph type="ftr" sz="quarter" idx="3"/>
          </p:nvPr>
        </p:nvSpPr>
        <p:spPr>
          <a:xfrm>
            <a:off x="838200" y="6399276"/>
            <a:ext cx="8001000" cy="303029"/>
          </a:xfrm>
          <a:prstGeom prst="rect">
            <a:avLst/>
          </a:prstGeom>
        </p:spPr>
        <p:txBody>
          <a:bodyPr/>
          <a:lstStyle>
            <a:lvl1pPr>
              <a:defRPr sz="1200">
                <a:solidFill>
                  <a:schemeClr val="bg1"/>
                </a:solidFill>
              </a:defRPr>
            </a:lvl1p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s - Fun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1752" y="228600"/>
            <a:ext cx="8537448" cy="758952"/>
          </a:xfrm>
          <a:prstGeom prst="rect">
            <a:avLst/>
          </a:prstGeom>
        </p:spPr>
        <p:txBody>
          <a:bodyPr/>
          <a:lstStyle>
            <a:lvl1pPr>
              <a:defRPr>
                <a:solidFill>
                  <a:schemeClr val="bg1"/>
                </a:solidFill>
              </a:defRPr>
            </a:lvl1pPr>
          </a:lstStyle>
          <a:p>
            <a:r>
              <a:rPr kumimoji="0" lang="en-US"/>
              <a:t>Thank You!</a:t>
            </a:r>
          </a:p>
        </p:txBody>
      </p:sp>
      <p:sp>
        <p:nvSpPr>
          <p:cNvPr id="5" name="Slide Number Placeholder 4"/>
          <p:cNvSpPr>
            <a:spLocks noGrp="1"/>
          </p:cNvSpPr>
          <p:nvPr>
            <p:ph type="sldNum" sz="quarter" idx="12"/>
          </p:nvPr>
        </p:nvSpPr>
        <p:spPr>
          <a:xfrm>
            <a:off x="4343400" y="1028400"/>
            <a:ext cx="457200" cy="441325"/>
          </a:xfrm>
        </p:spPr>
        <p:txBody>
          <a:bodyPr/>
          <a:lstStyle/>
          <a:p>
            <a:fld id="{94392F7E-33F9-4BEB-9587-BF61EA457123}" type="slidenum">
              <a:rPr lang="en-US" smtClean="0"/>
              <a:pPr/>
              <a:t>‹#›</a:t>
            </a:fld>
            <a:endParaRPr lang="en-US"/>
          </a:p>
        </p:txBody>
      </p:sp>
      <p:pic>
        <p:nvPicPr>
          <p:cNvPr id="6" name="Picture 5" descr="A picture containing plate&#10;&#10;Description automatically generated">
            <a:extLst>
              <a:ext uri="{FF2B5EF4-FFF2-40B4-BE49-F238E27FC236}">
                <a16:creationId xmlns:a16="http://schemas.microsoft.com/office/drawing/2014/main" id="{1B5E4002-A10E-4A57-A1F9-D63569D3E6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280640"/>
            <a:ext cx="533400" cy="533400"/>
          </a:xfrm>
          <a:prstGeom prst="rect">
            <a:avLst/>
          </a:prstGeom>
        </p:spPr>
      </p:pic>
      <p:sp>
        <p:nvSpPr>
          <p:cNvPr id="9" name="Picture Placeholder 2">
            <a:extLst>
              <a:ext uri="{FF2B5EF4-FFF2-40B4-BE49-F238E27FC236}">
                <a16:creationId xmlns:a16="http://schemas.microsoft.com/office/drawing/2014/main" id="{957C43BA-19AA-4AB0-9A69-CB91D47A0832}"/>
              </a:ext>
            </a:extLst>
          </p:cNvPr>
          <p:cNvSpPr>
            <a:spLocks noGrp="1"/>
          </p:cNvSpPr>
          <p:nvPr>
            <p:ph type="pic" sz="quarter" idx="13" hasCustomPrompt="1"/>
          </p:nvPr>
        </p:nvSpPr>
        <p:spPr>
          <a:xfrm>
            <a:off x="4670425" y="2057400"/>
            <a:ext cx="2933700" cy="1352550"/>
          </a:xfrm>
        </p:spPr>
        <p:txBody>
          <a:bodyPr anchor="ctr"/>
          <a:lstStyle>
            <a:lvl1pPr marL="0" indent="0" algn="ctr">
              <a:buNone/>
              <a:defRPr i="1"/>
            </a:lvl1pPr>
          </a:lstStyle>
          <a:p>
            <a:r>
              <a:rPr lang="en-US"/>
              <a:t>Logo 2</a:t>
            </a:r>
          </a:p>
        </p:txBody>
      </p:sp>
      <p:sp>
        <p:nvSpPr>
          <p:cNvPr id="13" name="Footer Placeholder 4">
            <a:extLst>
              <a:ext uri="{FF2B5EF4-FFF2-40B4-BE49-F238E27FC236}">
                <a16:creationId xmlns:a16="http://schemas.microsoft.com/office/drawing/2014/main" id="{C514870A-B3C5-493B-8582-F5EE24CE9376}"/>
              </a:ext>
            </a:extLst>
          </p:cNvPr>
          <p:cNvSpPr>
            <a:spLocks noGrp="1"/>
          </p:cNvSpPr>
          <p:nvPr>
            <p:ph type="ftr" sz="quarter" idx="3"/>
          </p:nvPr>
        </p:nvSpPr>
        <p:spPr>
          <a:xfrm>
            <a:off x="838200" y="6399276"/>
            <a:ext cx="8001000" cy="303029"/>
          </a:xfrm>
          <a:prstGeom prst="rect">
            <a:avLst/>
          </a:prstGeom>
        </p:spPr>
        <p:txBody>
          <a:bodyPr/>
          <a:lstStyle>
            <a:lvl1pPr>
              <a:defRPr sz="1200">
                <a:solidFill>
                  <a:schemeClr val="bg1"/>
                </a:solidFill>
              </a:defRPr>
            </a:lvl1pPr>
          </a:lstStyle>
          <a:p>
            <a:endParaRPr lang="en-US"/>
          </a:p>
        </p:txBody>
      </p:sp>
    </p:spTree>
    <p:extLst>
      <p:ext uri="{BB962C8B-B14F-4D97-AF65-F5344CB8AC3E}">
        <p14:creationId xmlns:p14="http://schemas.microsoft.com/office/powerpoint/2010/main" val="2652773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a:spLocks noChangeArrowheads="1"/>
          </p:cNvSpPr>
          <p:nvPr/>
        </p:nvSpPr>
        <p:spPr bwMode="auto">
          <a:xfrm>
            <a:off x="153924" y="6399276"/>
            <a:ext cx="8833104" cy="309563"/>
          </a:xfrm>
          <a:prstGeom prst="rect">
            <a:avLst/>
          </a:prstGeom>
          <a:solidFill>
            <a:srgbClr val="1F497D"/>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rgbClr val="C00000"/>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Footer Placeholder 2"/>
          <p:cNvSpPr>
            <a:spLocks noGrp="1"/>
          </p:cNvSpPr>
          <p:nvPr>
            <p:ph type="ftr" sz="quarter" idx="11"/>
          </p:nvPr>
        </p:nvSpPr>
        <p:spPr>
          <a:xfrm>
            <a:off x="762000" y="6410848"/>
            <a:ext cx="3581400" cy="309563"/>
          </a:xfrm>
          <a:prstGeom prst="rect">
            <a:avLst/>
          </a:prstGeom>
        </p:spPr>
        <p:txBody>
          <a:bodyPr/>
          <a:lstStyle/>
          <a:p>
            <a:endParaRPr lang="en-US"/>
          </a:p>
        </p:txBody>
      </p:sp>
      <p:sp>
        <p:nvSpPr>
          <p:cNvPr id="11" name="Oval 10">
            <a:extLst>
              <a:ext uri="{FF2B5EF4-FFF2-40B4-BE49-F238E27FC236}">
                <a16:creationId xmlns:a16="http://schemas.microsoft.com/office/drawing/2014/main" id="{D61F2745-DE1A-43C2-A25B-E64D99D161A0}"/>
              </a:ext>
            </a:extLst>
          </p:cNvPr>
          <p:cNvSpPr/>
          <p:nvPr userDrawn="1"/>
        </p:nvSpPr>
        <p:spPr>
          <a:xfrm>
            <a:off x="4267200" y="62484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lide Number Placeholder 22">
            <a:extLst>
              <a:ext uri="{FF2B5EF4-FFF2-40B4-BE49-F238E27FC236}">
                <a16:creationId xmlns:a16="http://schemas.microsoft.com/office/drawing/2014/main" id="{2610548F-3CBD-4A2A-B154-660A3A1EEAFE}"/>
              </a:ext>
            </a:extLst>
          </p:cNvPr>
          <p:cNvSpPr txBox="1">
            <a:spLocks/>
          </p:cNvSpPr>
          <p:nvPr userDrawn="1"/>
        </p:nvSpPr>
        <p:spPr>
          <a:xfrm>
            <a:off x="4340352" y="6315508"/>
            <a:ext cx="457200" cy="441325"/>
          </a:xfrm>
          <a:prstGeom prst="rect">
            <a:avLst/>
          </a:prstGeom>
        </p:spPr>
        <p:txBody>
          <a:bodyPr vert="horz" lIns="45720" rIns="45720" anchor="ctr">
            <a:normAutofit/>
          </a:bodyPr>
          <a:lstStyle>
            <a:defPPr>
              <a:defRPr lang="en-US"/>
            </a:defPPr>
            <a:lvl1pPr marL="0" algn="ctr" defTabSz="914400" rtl="0" eaLnBrk="1" latinLnBrk="0" hangingPunct="1">
              <a:defRPr kumimoji="0" sz="1600" kern="1200">
                <a:solidFill>
                  <a:srgbClr val="1F49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392F7E-33F9-4BEB-9587-BF61EA457123}" type="slidenum">
              <a:rPr lang="en-US" sz="1400" smtClean="0"/>
              <a:pPr/>
              <a:t>‹#›</a:t>
            </a:fld>
            <a:endParaRPr lang="en-US" sz="1400"/>
          </a:p>
        </p:txBody>
      </p:sp>
      <p:sp>
        <p:nvSpPr>
          <p:cNvPr id="13" name="Oval 12">
            <a:extLst>
              <a:ext uri="{FF2B5EF4-FFF2-40B4-BE49-F238E27FC236}">
                <a16:creationId xmlns:a16="http://schemas.microsoft.com/office/drawing/2014/main" id="{7ED434FE-F709-458A-9241-612FC28B893E}"/>
              </a:ext>
            </a:extLst>
          </p:cNvPr>
          <p:cNvSpPr/>
          <p:nvPr userDrawn="1"/>
        </p:nvSpPr>
        <p:spPr>
          <a:xfrm>
            <a:off x="4377156" y="6361940"/>
            <a:ext cx="385348" cy="385348"/>
          </a:xfrm>
          <a:prstGeom prst="ellipse">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38BA9D6-7405-4581-9028-DEE3175EE002}"/>
              </a:ext>
            </a:extLst>
          </p:cNvPr>
          <p:cNvSpPr/>
          <p:nvPr userDrawn="1"/>
        </p:nvSpPr>
        <p:spPr>
          <a:xfrm>
            <a:off x="4350733" y="6335511"/>
            <a:ext cx="438912" cy="438912"/>
          </a:xfrm>
          <a:prstGeom prst="ellipse">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plate&#10;&#10;Description automatically generated">
            <a:extLst>
              <a:ext uri="{FF2B5EF4-FFF2-40B4-BE49-F238E27FC236}">
                <a16:creationId xmlns:a16="http://schemas.microsoft.com/office/drawing/2014/main" id="{41EFFC72-9D7C-4481-BC49-8AC7D1C9AB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280640"/>
            <a:ext cx="533400" cy="53340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rgbClr val="1F497D"/>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rgbClr val="B8000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a:prstGeom prst="rect">
            <a:avLst/>
          </a:prstGeo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rgbClr val="C00000"/>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rgbClr val="C00000"/>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Rectangle 20"/>
          <p:cNvSpPr>
            <a:spLocks noChangeArrowheads="1"/>
          </p:cNvSpPr>
          <p:nvPr/>
        </p:nvSpPr>
        <p:spPr bwMode="auto">
          <a:xfrm>
            <a:off x="149352" y="6388385"/>
            <a:ext cx="8833104" cy="309563"/>
          </a:xfrm>
          <a:prstGeom prst="rect">
            <a:avLst/>
          </a:prstGeom>
          <a:solidFill>
            <a:srgbClr val="1F497D"/>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Oval 21">
            <a:extLst>
              <a:ext uri="{FF2B5EF4-FFF2-40B4-BE49-F238E27FC236}">
                <a16:creationId xmlns:a16="http://schemas.microsoft.com/office/drawing/2014/main" id="{889EE3C1-3757-4C90-901F-1D881EE57EF4}"/>
              </a:ext>
            </a:extLst>
          </p:cNvPr>
          <p:cNvSpPr/>
          <p:nvPr userDrawn="1"/>
        </p:nvSpPr>
        <p:spPr>
          <a:xfrm>
            <a:off x="1295400" y="221054"/>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400"/>
          </a:p>
        </p:txBody>
      </p:sp>
      <p:sp>
        <p:nvSpPr>
          <p:cNvPr id="23" name="Slide Number Placeholder 22">
            <a:extLst>
              <a:ext uri="{FF2B5EF4-FFF2-40B4-BE49-F238E27FC236}">
                <a16:creationId xmlns:a16="http://schemas.microsoft.com/office/drawing/2014/main" id="{C1414F71-3169-45CF-AFD9-38305FEE3958}"/>
              </a:ext>
            </a:extLst>
          </p:cNvPr>
          <p:cNvSpPr txBox="1">
            <a:spLocks/>
          </p:cNvSpPr>
          <p:nvPr userDrawn="1"/>
        </p:nvSpPr>
        <p:spPr>
          <a:xfrm>
            <a:off x="1368552" y="282575"/>
            <a:ext cx="457200" cy="441325"/>
          </a:xfrm>
          <a:prstGeom prst="rect">
            <a:avLst/>
          </a:prstGeom>
        </p:spPr>
        <p:txBody>
          <a:bodyPr vert="horz" lIns="45720" rIns="45720" anchor="ctr">
            <a:normAutofit/>
          </a:bodyPr>
          <a:lstStyle>
            <a:defPPr>
              <a:defRPr lang="en-US"/>
            </a:defPPr>
            <a:lvl1pPr marL="0" algn="ctr" defTabSz="914400" rtl="0" eaLnBrk="1" latinLnBrk="0" hangingPunct="1">
              <a:defRPr kumimoji="0" sz="1600" kern="1200">
                <a:solidFill>
                  <a:srgbClr val="1F49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392F7E-33F9-4BEB-9587-BF61EA457123}" type="slidenum">
              <a:rPr lang="en-US" sz="1400" smtClean="0"/>
              <a:pPr/>
              <a:t>‹#›</a:t>
            </a:fld>
            <a:endParaRPr lang="en-US" sz="1400"/>
          </a:p>
        </p:txBody>
      </p:sp>
      <p:sp>
        <p:nvSpPr>
          <p:cNvPr id="24" name="Oval 23">
            <a:extLst>
              <a:ext uri="{FF2B5EF4-FFF2-40B4-BE49-F238E27FC236}">
                <a16:creationId xmlns:a16="http://schemas.microsoft.com/office/drawing/2014/main" id="{52A61308-B6E9-4B10-9827-ABEDF7FDF45C}"/>
              </a:ext>
            </a:extLst>
          </p:cNvPr>
          <p:cNvSpPr/>
          <p:nvPr userDrawn="1"/>
        </p:nvSpPr>
        <p:spPr>
          <a:xfrm>
            <a:off x="1405356" y="334594"/>
            <a:ext cx="385348" cy="385348"/>
          </a:xfrm>
          <a:prstGeom prst="ellipse">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 name="Oval 24">
            <a:extLst>
              <a:ext uri="{FF2B5EF4-FFF2-40B4-BE49-F238E27FC236}">
                <a16:creationId xmlns:a16="http://schemas.microsoft.com/office/drawing/2014/main" id="{3F0F723E-6E0D-4C4E-AF70-63CBC69834CE}"/>
              </a:ext>
            </a:extLst>
          </p:cNvPr>
          <p:cNvSpPr/>
          <p:nvPr userDrawn="1"/>
        </p:nvSpPr>
        <p:spPr>
          <a:xfrm>
            <a:off x="1378933" y="308165"/>
            <a:ext cx="438912" cy="438912"/>
          </a:xfrm>
          <a:prstGeom prst="ellipse">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7" name="Picture 16" descr="A picture containing plate&#10;&#10;Description automatically generated">
            <a:extLst>
              <a:ext uri="{FF2B5EF4-FFF2-40B4-BE49-F238E27FC236}">
                <a16:creationId xmlns:a16="http://schemas.microsoft.com/office/drawing/2014/main" id="{08F7F8A1-73E0-475E-AD1E-CE759FF5AA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280640"/>
            <a:ext cx="533400" cy="533400"/>
          </a:xfrm>
          <a:prstGeom prst="rect">
            <a:avLst/>
          </a:prstGeom>
        </p:spPr>
      </p:pic>
      <p:sp>
        <p:nvSpPr>
          <p:cNvPr id="28" name="Footer Placeholder 4">
            <a:extLst>
              <a:ext uri="{FF2B5EF4-FFF2-40B4-BE49-F238E27FC236}">
                <a16:creationId xmlns:a16="http://schemas.microsoft.com/office/drawing/2014/main" id="{717E9E8E-1E4B-47B0-8EA1-4D153E5528B8}"/>
              </a:ext>
            </a:extLst>
          </p:cNvPr>
          <p:cNvSpPr>
            <a:spLocks noGrp="1"/>
          </p:cNvSpPr>
          <p:nvPr>
            <p:ph type="ftr" sz="quarter" idx="3"/>
          </p:nvPr>
        </p:nvSpPr>
        <p:spPr>
          <a:xfrm>
            <a:off x="838200" y="6399276"/>
            <a:ext cx="8001000" cy="303029"/>
          </a:xfrm>
          <a:prstGeom prst="rect">
            <a:avLst/>
          </a:prstGeom>
        </p:spPr>
        <p:txBody>
          <a:bodyPr/>
          <a:lstStyle>
            <a:lvl1pPr>
              <a:defRPr sz="1200">
                <a:solidFill>
                  <a:schemeClr val="bg1"/>
                </a:solidFill>
              </a:defRPr>
            </a:lvl1p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rgbClr val="1F497D"/>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6248400" y="609600"/>
            <a:ext cx="2743200" cy="5867400"/>
          </a:xfrm>
          <a:prstGeom prst="rect">
            <a:avLst/>
          </a:prstGeom>
          <a:solidFill>
            <a:srgbClr val="B8000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6477000" y="914400"/>
            <a:ext cx="2362200" cy="990600"/>
          </a:xfrm>
          <a:prstGeom prst="rect">
            <a:avLst/>
          </a:prstGeo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6477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rgbClr val="C00000"/>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rgbClr val="C00000"/>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810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Rectangle 20"/>
          <p:cNvSpPr>
            <a:spLocks noChangeArrowheads="1"/>
          </p:cNvSpPr>
          <p:nvPr/>
        </p:nvSpPr>
        <p:spPr bwMode="auto">
          <a:xfrm>
            <a:off x="149352" y="6388385"/>
            <a:ext cx="8833104" cy="309563"/>
          </a:xfrm>
          <a:prstGeom prst="rect">
            <a:avLst/>
          </a:prstGeom>
          <a:solidFill>
            <a:srgbClr val="1F497D"/>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Oval 21">
            <a:extLst>
              <a:ext uri="{FF2B5EF4-FFF2-40B4-BE49-F238E27FC236}">
                <a16:creationId xmlns:a16="http://schemas.microsoft.com/office/drawing/2014/main" id="{889EE3C1-3757-4C90-901F-1D881EE57EF4}"/>
              </a:ext>
            </a:extLst>
          </p:cNvPr>
          <p:cNvSpPr/>
          <p:nvPr userDrawn="1"/>
        </p:nvSpPr>
        <p:spPr>
          <a:xfrm>
            <a:off x="7391400" y="221054"/>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400"/>
          </a:p>
        </p:txBody>
      </p:sp>
      <p:sp>
        <p:nvSpPr>
          <p:cNvPr id="23" name="Slide Number Placeholder 22">
            <a:extLst>
              <a:ext uri="{FF2B5EF4-FFF2-40B4-BE49-F238E27FC236}">
                <a16:creationId xmlns:a16="http://schemas.microsoft.com/office/drawing/2014/main" id="{C1414F71-3169-45CF-AFD9-38305FEE3958}"/>
              </a:ext>
            </a:extLst>
          </p:cNvPr>
          <p:cNvSpPr txBox="1">
            <a:spLocks/>
          </p:cNvSpPr>
          <p:nvPr userDrawn="1"/>
        </p:nvSpPr>
        <p:spPr>
          <a:xfrm>
            <a:off x="7464552" y="282575"/>
            <a:ext cx="457200" cy="441325"/>
          </a:xfrm>
          <a:prstGeom prst="rect">
            <a:avLst/>
          </a:prstGeom>
        </p:spPr>
        <p:txBody>
          <a:bodyPr vert="horz" lIns="45720" rIns="45720" anchor="ctr">
            <a:normAutofit/>
          </a:bodyPr>
          <a:lstStyle>
            <a:defPPr>
              <a:defRPr lang="en-US"/>
            </a:defPPr>
            <a:lvl1pPr marL="0" algn="ctr" defTabSz="914400" rtl="0" eaLnBrk="1" latinLnBrk="0" hangingPunct="1">
              <a:defRPr kumimoji="0" sz="1600" kern="1200">
                <a:solidFill>
                  <a:srgbClr val="1F49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392F7E-33F9-4BEB-9587-BF61EA457123}" type="slidenum">
              <a:rPr lang="en-US" sz="1400" smtClean="0"/>
              <a:pPr/>
              <a:t>‹#›</a:t>
            </a:fld>
            <a:endParaRPr lang="en-US" sz="1400"/>
          </a:p>
        </p:txBody>
      </p:sp>
      <p:sp>
        <p:nvSpPr>
          <p:cNvPr id="24" name="Oval 23">
            <a:extLst>
              <a:ext uri="{FF2B5EF4-FFF2-40B4-BE49-F238E27FC236}">
                <a16:creationId xmlns:a16="http://schemas.microsoft.com/office/drawing/2014/main" id="{52A61308-B6E9-4B10-9827-ABEDF7FDF45C}"/>
              </a:ext>
            </a:extLst>
          </p:cNvPr>
          <p:cNvSpPr/>
          <p:nvPr userDrawn="1"/>
        </p:nvSpPr>
        <p:spPr>
          <a:xfrm>
            <a:off x="7501356" y="334594"/>
            <a:ext cx="385348" cy="385348"/>
          </a:xfrm>
          <a:prstGeom prst="ellipse">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 name="Oval 24">
            <a:extLst>
              <a:ext uri="{FF2B5EF4-FFF2-40B4-BE49-F238E27FC236}">
                <a16:creationId xmlns:a16="http://schemas.microsoft.com/office/drawing/2014/main" id="{3F0F723E-6E0D-4C4E-AF70-63CBC69834CE}"/>
              </a:ext>
            </a:extLst>
          </p:cNvPr>
          <p:cNvSpPr/>
          <p:nvPr userDrawn="1"/>
        </p:nvSpPr>
        <p:spPr>
          <a:xfrm>
            <a:off x="7474933" y="308165"/>
            <a:ext cx="438912" cy="438912"/>
          </a:xfrm>
          <a:prstGeom prst="ellipse">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7" name="Picture 16" descr="A picture containing plate&#10;&#10;Description automatically generated">
            <a:extLst>
              <a:ext uri="{FF2B5EF4-FFF2-40B4-BE49-F238E27FC236}">
                <a16:creationId xmlns:a16="http://schemas.microsoft.com/office/drawing/2014/main" id="{08F7F8A1-73E0-475E-AD1E-CE759FF5AA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280640"/>
            <a:ext cx="533400" cy="533400"/>
          </a:xfrm>
          <a:prstGeom prst="rect">
            <a:avLst/>
          </a:prstGeom>
        </p:spPr>
      </p:pic>
      <p:sp>
        <p:nvSpPr>
          <p:cNvPr id="28" name="Footer Placeholder 4">
            <a:extLst>
              <a:ext uri="{FF2B5EF4-FFF2-40B4-BE49-F238E27FC236}">
                <a16:creationId xmlns:a16="http://schemas.microsoft.com/office/drawing/2014/main" id="{717E9E8E-1E4B-47B0-8EA1-4D153E5528B8}"/>
              </a:ext>
            </a:extLst>
          </p:cNvPr>
          <p:cNvSpPr>
            <a:spLocks noGrp="1"/>
          </p:cNvSpPr>
          <p:nvPr>
            <p:ph type="ftr" sz="quarter" idx="3"/>
          </p:nvPr>
        </p:nvSpPr>
        <p:spPr>
          <a:xfrm>
            <a:off x="838200" y="6399276"/>
            <a:ext cx="8001000" cy="303029"/>
          </a:xfrm>
          <a:prstGeom prst="rect">
            <a:avLst/>
          </a:prstGeom>
        </p:spPr>
        <p:txBody>
          <a:bodyPr/>
          <a:lstStyle>
            <a:lvl1pPr>
              <a:defRPr sz="1200">
                <a:solidFill>
                  <a:schemeClr val="bg1"/>
                </a:solidFill>
              </a:defRPr>
            </a:lvl1pPr>
          </a:lstStyle>
          <a:p>
            <a:endParaRPr lang="en-US"/>
          </a:p>
        </p:txBody>
      </p:sp>
    </p:spTree>
    <p:extLst>
      <p:ext uri="{BB962C8B-B14F-4D97-AF65-F5344CB8AC3E}">
        <p14:creationId xmlns:p14="http://schemas.microsoft.com/office/powerpoint/2010/main" val="381817292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7448" cy="758952"/>
          </a:xfrm>
          <a:prstGeom prst="rect">
            <a:avLst/>
          </a:prstGeom>
        </p:spPr>
        <p:txBody>
          <a:bodyPr/>
          <a:lstStyle>
            <a:lvl1pPr>
              <a:defRPr>
                <a:solidFill>
                  <a:schemeClr val="bg1"/>
                </a:solidFill>
              </a:defRPr>
            </a:lvl1pPr>
          </a:lstStyle>
          <a:p>
            <a:r>
              <a:rPr kumimoji="0" lang="en-US"/>
              <a:t>Click to edit Master title style</a:t>
            </a:r>
          </a:p>
        </p:txBody>
      </p:sp>
      <p:sp>
        <p:nvSpPr>
          <p:cNvPr id="6" name="Slide Number Placeholder 5"/>
          <p:cNvSpPr>
            <a:spLocks noGrp="1"/>
          </p:cNvSpPr>
          <p:nvPr>
            <p:ph type="sldNum" sz="quarter" idx="12"/>
          </p:nvPr>
        </p:nvSpPr>
        <p:spPr>
          <a:xfrm>
            <a:off x="4333875" y="1037802"/>
            <a:ext cx="457200" cy="441325"/>
          </a:xfrm>
        </p:spPr>
        <p:txBody>
          <a:bodyPr>
            <a:normAutofit/>
          </a:bodyPr>
          <a:lstStyle>
            <a:lvl1pPr>
              <a:defRPr sz="1400"/>
            </a:lvl1pPr>
          </a:lstStyle>
          <a:p>
            <a:fld id="{94392F7E-33F9-4BEB-9587-BF61EA457123}"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5" name="Footer Placeholder 4">
            <a:extLst>
              <a:ext uri="{FF2B5EF4-FFF2-40B4-BE49-F238E27FC236}">
                <a16:creationId xmlns:a16="http://schemas.microsoft.com/office/drawing/2014/main" id="{4FD983EA-1D56-4052-92B7-25C0EADAA40B}"/>
              </a:ext>
            </a:extLst>
          </p:cNvPr>
          <p:cNvSpPr>
            <a:spLocks noGrp="1"/>
          </p:cNvSpPr>
          <p:nvPr>
            <p:ph type="ftr" sz="quarter" idx="3"/>
          </p:nvPr>
        </p:nvSpPr>
        <p:spPr>
          <a:xfrm>
            <a:off x="838200" y="6399276"/>
            <a:ext cx="8001000" cy="303029"/>
          </a:xfrm>
          <a:prstGeom prst="rect">
            <a:avLst/>
          </a:prstGeom>
        </p:spPr>
        <p:txBody>
          <a:bodyPr/>
          <a:lstStyle>
            <a:lvl1pPr>
              <a:defRPr sz="1200">
                <a:solidFill>
                  <a:schemeClr val="bg1"/>
                </a:solidFill>
              </a:defRPr>
            </a:lvl1p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rgbClr val="C00000"/>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auto">
          <a:xfrm>
            <a:off x="152400" y="152400"/>
            <a:ext cx="8833104" cy="301752"/>
          </a:xfrm>
          <a:prstGeom prst="rect">
            <a:avLst/>
          </a:prstGeom>
          <a:solidFill>
            <a:srgbClr val="1F497D"/>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rgbClr val="B8000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rgbClr val="C00000"/>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 name="Title 1"/>
          <p:cNvSpPr>
            <a:spLocks noGrp="1"/>
          </p:cNvSpPr>
          <p:nvPr>
            <p:ph type="title"/>
          </p:nvPr>
        </p:nvSpPr>
        <p:spPr>
          <a:xfrm>
            <a:off x="3000375" y="5029200"/>
            <a:ext cx="5867400" cy="1219200"/>
          </a:xfrm>
          <a:prstGeom prst="rect">
            <a:avLst/>
          </a:prstGeom>
        </p:spPr>
        <p:txBody>
          <a:bodyPr anchor="t">
            <a:noAutofit/>
          </a:bodyPr>
          <a:lstStyle>
            <a:lvl1pPr algn="l">
              <a:buNone/>
              <a:defRPr sz="2400" b="1">
                <a:solidFill>
                  <a:srgbClr val="1F497D"/>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userDrawn="1"/>
        </p:nvSpPr>
        <p:spPr bwMode="auto">
          <a:xfrm>
            <a:off x="149352" y="6396005"/>
            <a:ext cx="8833104" cy="309563"/>
          </a:xfrm>
          <a:prstGeom prst="rect">
            <a:avLst/>
          </a:prstGeom>
          <a:solidFill>
            <a:srgbClr val="1F497D"/>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3" name="Oval 22">
            <a:extLst>
              <a:ext uri="{FF2B5EF4-FFF2-40B4-BE49-F238E27FC236}">
                <a16:creationId xmlns:a16="http://schemas.microsoft.com/office/drawing/2014/main" id="{07CE5834-EE26-41D8-BE0D-FDDFD62DC632}"/>
              </a:ext>
            </a:extLst>
          </p:cNvPr>
          <p:cNvSpPr/>
          <p:nvPr userDrawn="1"/>
        </p:nvSpPr>
        <p:spPr>
          <a:xfrm>
            <a:off x="12192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Slide Number Placeholder 22">
            <a:extLst>
              <a:ext uri="{FF2B5EF4-FFF2-40B4-BE49-F238E27FC236}">
                <a16:creationId xmlns:a16="http://schemas.microsoft.com/office/drawing/2014/main" id="{1F70850F-E852-4D15-9F3F-EDDEEBB3F74E}"/>
              </a:ext>
            </a:extLst>
          </p:cNvPr>
          <p:cNvSpPr>
            <a:spLocks noGrp="1"/>
          </p:cNvSpPr>
          <p:nvPr>
            <p:ph type="sldNum" sz="quarter" idx="4"/>
          </p:nvPr>
        </p:nvSpPr>
        <p:spPr>
          <a:xfrm>
            <a:off x="1292352" y="310948"/>
            <a:ext cx="457200" cy="441325"/>
          </a:xfrm>
          <a:prstGeom prst="rect">
            <a:avLst/>
          </a:prstGeom>
        </p:spPr>
        <p:txBody>
          <a:bodyPr vert="horz" lIns="45720" rIns="45720" anchor="ctr">
            <a:normAutofit/>
          </a:bodyPr>
          <a:lstStyle>
            <a:lvl1pPr algn="ctr" eaLnBrk="1" latinLnBrk="0" hangingPunct="1">
              <a:defRPr kumimoji="0" sz="1400">
                <a:solidFill>
                  <a:srgbClr val="1F497D"/>
                </a:solidFill>
              </a:defRPr>
            </a:lvl1pPr>
          </a:lstStyle>
          <a:p>
            <a:fld id="{94392F7E-33F9-4BEB-9587-BF61EA457123}" type="slidenum">
              <a:rPr lang="en-US" smtClean="0"/>
              <a:pPr/>
              <a:t>‹#›</a:t>
            </a:fld>
            <a:endParaRPr lang="en-US"/>
          </a:p>
        </p:txBody>
      </p:sp>
      <p:sp>
        <p:nvSpPr>
          <p:cNvPr id="25" name="Oval 24">
            <a:extLst>
              <a:ext uri="{FF2B5EF4-FFF2-40B4-BE49-F238E27FC236}">
                <a16:creationId xmlns:a16="http://schemas.microsoft.com/office/drawing/2014/main" id="{B1070047-CFA9-4B06-9EAF-FB2DCDFD3EF2}"/>
              </a:ext>
            </a:extLst>
          </p:cNvPr>
          <p:cNvSpPr/>
          <p:nvPr userDrawn="1"/>
        </p:nvSpPr>
        <p:spPr>
          <a:xfrm>
            <a:off x="1329156" y="342140"/>
            <a:ext cx="385348" cy="385348"/>
          </a:xfrm>
          <a:prstGeom prst="ellipse">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EE4E997-AC2F-4312-B459-9F0E34C6EDCC}"/>
              </a:ext>
            </a:extLst>
          </p:cNvPr>
          <p:cNvSpPr/>
          <p:nvPr userDrawn="1"/>
        </p:nvSpPr>
        <p:spPr>
          <a:xfrm>
            <a:off x="1302733" y="315711"/>
            <a:ext cx="438912" cy="438912"/>
          </a:xfrm>
          <a:prstGeom prst="ellipse">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plate&#10;&#10;Description automatically generated">
            <a:extLst>
              <a:ext uri="{FF2B5EF4-FFF2-40B4-BE49-F238E27FC236}">
                <a16:creationId xmlns:a16="http://schemas.microsoft.com/office/drawing/2014/main" id="{95D0F3E6-0C2D-434C-A632-F5EA2FCEE2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280640"/>
            <a:ext cx="533400" cy="533400"/>
          </a:xfrm>
          <a:prstGeom prst="rect">
            <a:avLst/>
          </a:prstGeom>
        </p:spPr>
      </p:pic>
      <p:sp>
        <p:nvSpPr>
          <p:cNvPr id="19" name="Footer Placeholder 4">
            <a:extLst>
              <a:ext uri="{FF2B5EF4-FFF2-40B4-BE49-F238E27FC236}">
                <a16:creationId xmlns:a16="http://schemas.microsoft.com/office/drawing/2014/main" id="{DCDB1208-723B-42C9-9425-8BD365EB0F9E}"/>
              </a:ext>
            </a:extLst>
          </p:cNvPr>
          <p:cNvSpPr>
            <a:spLocks noGrp="1"/>
          </p:cNvSpPr>
          <p:nvPr>
            <p:ph type="ftr" sz="quarter" idx="3"/>
          </p:nvPr>
        </p:nvSpPr>
        <p:spPr>
          <a:xfrm>
            <a:off x="838200" y="6399276"/>
            <a:ext cx="8001000" cy="303029"/>
          </a:xfrm>
          <a:prstGeom prst="rect">
            <a:avLst/>
          </a:prstGeom>
        </p:spPr>
        <p:txBody>
          <a:bodyPr/>
          <a:lstStyle>
            <a:lvl1pPr>
              <a:defRPr sz="1200">
                <a:solidFill>
                  <a:schemeClr val="bg1"/>
                </a:solidFill>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1752" y="228600"/>
            <a:ext cx="8537448" cy="758952"/>
          </a:xfrm>
          <a:prstGeom prst="rect">
            <a:avLst/>
          </a:prstGeom>
        </p:spPr>
        <p:txBody>
          <a:bodyPr/>
          <a:lstStyle>
            <a:lvl1pPr>
              <a:defRPr>
                <a:solidFill>
                  <a:schemeClr val="bg1"/>
                </a:solidFill>
              </a:defRPr>
            </a:lvl1pPr>
          </a:lstStyle>
          <a:p>
            <a:r>
              <a:rPr kumimoji="0" lang="en-US"/>
              <a:t>Today’s Agenda</a:t>
            </a:r>
          </a:p>
        </p:txBody>
      </p:sp>
      <p:sp>
        <p:nvSpPr>
          <p:cNvPr id="6" name="Slide Number Placeholder 5"/>
          <p:cNvSpPr>
            <a:spLocks noGrp="1"/>
          </p:cNvSpPr>
          <p:nvPr>
            <p:ph type="sldNum" sz="quarter" idx="12"/>
          </p:nvPr>
        </p:nvSpPr>
        <p:spPr>
          <a:xfrm>
            <a:off x="4333875" y="1037802"/>
            <a:ext cx="457200" cy="441325"/>
          </a:xfrm>
        </p:spPr>
        <p:txBody>
          <a:bodyPr>
            <a:normAutofit/>
          </a:bodyPr>
          <a:lstStyle>
            <a:lvl1pPr>
              <a:defRPr sz="1400"/>
            </a:lvl1pPr>
          </a:lstStyle>
          <a:p>
            <a:fld id="{94392F7E-33F9-4BEB-9587-BF61EA457123}" type="slidenum">
              <a:rPr lang="en-US" smtClean="0"/>
              <a:pPr/>
              <a:t>‹#›</a:t>
            </a:fld>
            <a:endParaRPr lang="en-US"/>
          </a:p>
        </p:txBody>
      </p:sp>
      <p:sp>
        <p:nvSpPr>
          <p:cNvPr id="8" name="Content Placeholder 7"/>
          <p:cNvSpPr>
            <a:spLocks noGrp="1"/>
          </p:cNvSpPr>
          <p:nvPr>
            <p:ph sz="quarter" idx="1" hasCustomPrompt="1"/>
          </p:nvPr>
        </p:nvSpPr>
        <p:spPr>
          <a:xfrm>
            <a:off x="301752" y="1527048"/>
            <a:ext cx="8503920" cy="4572000"/>
          </a:xfrm>
        </p:spPr>
        <p:txBody>
          <a:bodyPr/>
          <a:lstStyle>
            <a:lvl1pPr>
              <a:defRPr/>
            </a:lvl1pPr>
          </a:lstStyle>
          <a:p>
            <a:pPr lvl="0" eaLnBrk="1" latinLnBrk="0" hangingPunct="1"/>
            <a:r>
              <a:rPr lang="en-US"/>
              <a:t>Agenda items</a:t>
            </a:r>
          </a:p>
          <a:p>
            <a:pPr lvl="0" eaLnBrk="1" latinLnBrk="0" hangingPunct="1"/>
            <a:r>
              <a:rPr lang="en-US"/>
              <a:t>Agenda items</a:t>
            </a:r>
          </a:p>
        </p:txBody>
      </p:sp>
      <p:sp>
        <p:nvSpPr>
          <p:cNvPr id="7" name="Footer Placeholder 4">
            <a:extLst>
              <a:ext uri="{FF2B5EF4-FFF2-40B4-BE49-F238E27FC236}">
                <a16:creationId xmlns:a16="http://schemas.microsoft.com/office/drawing/2014/main" id="{0B18D978-36EF-4049-83FB-300415FA0BC3}"/>
              </a:ext>
            </a:extLst>
          </p:cNvPr>
          <p:cNvSpPr>
            <a:spLocks noGrp="1"/>
          </p:cNvSpPr>
          <p:nvPr>
            <p:ph type="ftr" sz="quarter" idx="3"/>
          </p:nvPr>
        </p:nvSpPr>
        <p:spPr>
          <a:xfrm>
            <a:off x="838199" y="6392742"/>
            <a:ext cx="8029575" cy="309563"/>
          </a:xfrm>
          <a:prstGeom prst="rect">
            <a:avLst/>
          </a:prstGeom>
        </p:spPr>
        <p:txBody>
          <a:bodyPr/>
          <a:lstStyle>
            <a:lvl1pPr>
              <a:defRPr sz="1400">
                <a:solidFill>
                  <a:schemeClr val="bg1"/>
                </a:solidFill>
              </a:defRPr>
            </a:lvl1pPr>
          </a:lstStyle>
          <a:p>
            <a:endParaRPr lang="en-US"/>
          </a:p>
        </p:txBody>
      </p:sp>
      <p:grpSp>
        <p:nvGrpSpPr>
          <p:cNvPr id="9" name="Group 8">
            <a:extLst>
              <a:ext uri="{FF2B5EF4-FFF2-40B4-BE49-F238E27FC236}">
                <a16:creationId xmlns:a16="http://schemas.microsoft.com/office/drawing/2014/main" id="{F508DB9B-8BF4-4D50-AE44-78BB04C74A95}"/>
              </a:ext>
            </a:extLst>
          </p:cNvPr>
          <p:cNvGrpSpPr/>
          <p:nvPr userDrawn="1"/>
        </p:nvGrpSpPr>
        <p:grpSpPr>
          <a:xfrm>
            <a:off x="6857198" y="228600"/>
            <a:ext cx="2134402" cy="2166887"/>
            <a:chOff x="6563627" y="119113"/>
            <a:chExt cx="2276375" cy="2276375"/>
          </a:xfrm>
        </p:grpSpPr>
        <p:sp>
          <p:nvSpPr>
            <p:cNvPr id="10" name="Rectangle 9">
              <a:extLst>
                <a:ext uri="{FF2B5EF4-FFF2-40B4-BE49-F238E27FC236}">
                  <a16:creationId xmlns:a16="http://schemas.microsoft.com/office/drawing/2014/main" id="{47730112-EB4C-404E-ADB9-CD7CF9016270}"/>
                </a:ext>
              </a:extLst>
            </p:cNvPr>
            <p:cNvSpPr/>
            <p:nvPr/>
          </p:nvSpPr>
          <p:spPr>
            <a:xfrm rot="19670258">
              <a:off x="6988015" y="972160"/>
              <a:ext cx="358544" cy="319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4EDFA1F-2241-4240-8CD1-367E67B7507A}"/>
                </a:ext>
              </a:extLst>
            </p:cNvPr>
            <p:cNvSpPr/>
            <p:nvPr/>
          </p:nvSpPr>
          <p:spPr>
            <a:xfrm rot="19683922">
              <a:off x="6684174" y="565666"/>
              <a:ext cx="398454" cy="286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close up of a logo&#10;&#10;Description automatically generated">
              <a:extLst>
                <a:ext uri="{FF2B5EF4-FFF2-40B4-BE49-F238E27FC236}">
                  <a16:creationId xmlns:a16="http://schemas.microsoft.com/office/drawing/2014/main" id="{0F480E72-B991-4785-A7A0-B542728F8B6D}"/>
                </a:ext>
              </a:extLst>
            </p:cNvPr>
            <p:cNvPicPr>
              <a:picLocks noChangeAspect="1"/>
            </p:cNvPicPr>
            <p:nvPr/>
          </p:nvPicPr>
          <p:blipFill>
            <a:blip r:embed="rId2" cstate="print">
              <a:clrChange>
                <a:clrFrom>
                  <a:srgbClr val="FFFFFF"/>
                </a:clrFrom>
                <a:clrTo>
                  <a:srgbClr val="FFFFFF">
                    <a:alpha val="0"/>
                  </a:srgbClr>
                </a:clrTo>
              </a:clrChange>
              <a:alphaModFix amt="85000"/>
              <a:extLst>
                <a:ext uri="{28A0092B-C50C-407E-A947-70E740481C1C}">
                  <a14:useLocalDpi xmlns:a14="http://schemas.microsoft.com/office/drawing/2010/main" val="0"/>
                </a:ext>
              </a:extLst>
            </a:blip>
            <a:stretch>
              <a:fillRect/>
            </a:stretch>
          </p:blipFill>
          <p:spPr>
            <a:xfrm>
              <a:off x="6563627" y="119113"/>
              <a:ext cx="2276375" cy="2276375"/>
            </a:xfrm>
            <a:prstGeom prst="rect">
              <a:avLst/>
            </a:prstGeom>
          </p:spPr>
        </p:pic>
      </p:grpSp>
    </p:spTree>
    <p:extLst>
      <p:ext uri="{BB962C8B-B14F-4D97-AF65-F5344CB8AC3E}">
        <p14:creationId xmlns:p14="http://schemas.microsoft.com/office/powerpoint/2010/main" val="320113658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bjective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1752" y="228600"/>
            <a:ext cx="8537448" cy="758952"/>
          </a:xfrm>
          <a:prstGeom prst="rect">
            <a:avLst/>
          </a:prstGeom>
        </p:spPr>
        <p:txBody>
          <a:bodyPr/>
          <a:lstStyle>
            <a:lvl1pPr>
              <a:defRPr>
                <a:solidFill>
                  <a:schemeClr val="bg1"/>
                </a:solidFill>
              </a:defRPr>
            </a:lvl1pPr>
          </a:lstStyle>
          <a:p>
            <a:r>
              <a:rPr kumimoji="0" lang="en-US"/>
              <a:t>Today’s Objectives</a:t>
            </a:r>
          </a:p>
        </p:txBody>
      </p:sp>
      <p:sp>
        <p:nvSpPr>
          <p:cNvPr id="6" name="Slide Number Placeholder 5"/>
          <p:cNvSpPr>
            <a:spLocks noGrp="1"/>
          </p:cNvSpPr>
          <p:nvPr>
            <p:ph type="sldNum" sz="quarter" idx="12"/>
          </p:nvPr>
        </p:nvSpPr>
        <p:spPr>
          <a:xfrm>
            <a:off x="4333875" y="1037802"/>
            <a:ext cx="457200" cy="441325"/>
          </a:xfrm>
        </p:spPr>
        <p:txBody>
          <a:bodyPr>
            <a:normAutofit/>
          </a:bodyPr>
          <a:lstStyle>
            <a:lvl1pPr>
              <a:defRPr sz="1400"/>
            </a:lvl1pPr>
          </a:lstStyle>
          <a:p>
            <a:fld id="{94392F7E-33F9-4BEB-9587-BF61EA457123}" type="slidenum">
              <a:rPr lang="en-US" smtClean="0"/>
              <a:pPr/>
              <a:t>‹#›</a:t>
            </a:fld>
            <a:endParaRPr lang="en-US"/>
          </a:p>
        </p:txBody>
      </p:sp>
      <p:sp>
        <p:nvSpPr>
          <p:cNvPr id="8" name="Content Placeholder 7"/>
          <p:cNvSpPr>
            <a:spLocks noGrp="1"/>
          </p:cNvSpPr>
          <p:nvPr>
            <p:ph sz="quarter" idx="1" hasCustomPrompt="1"/>
          </p:nvPr>
        </p:nvSpPr>
        <p:spPr>
          <a:xfrm>
            <a:off x="301752" y="1527048"/>
            <a:ext cx="8503920" cy="4572000"/>
          </a:xfrm>
        </p:spPr>
        <p:txBody>
          <a:bodyPr/>
          <a:lstStyle>
            <a:lvl1pPr eaLnBrk="1" latinLnBrk="0" hangingPunct="1">
              <a:defRPr b="0"/>
            </a:lvl1pPr>
          </a:lstStyle>
          <a:p>
            <a:pPr lvl="0" eaLnBrk="1" latinLnBrk="0" hangingPunct="1"/>
            <a:r>
              <a:rPr lang="en-US"/>
              <a:t>Objectives</a:t>
            </a:r>
          </a:p>
          <a:p>
            <a:pPr lvl="0" eaLnBrk="1" latinLnBrk="0" hangingPunct="1"/>
            <a:r>
              <a:rPr lang="en-US"/>
              <a:t>Objectives</a:t>
            </a:r>
          </a:p>
        </p:txBody>
      </p:sp>
      <p:sp>
        <p:nvSpPr>
          <p:cNvPr id="9" name="Footer Placeholder 4">
            <a:extLst>
              <a:ext uri="{FF2B5EF4-FFF2-40B4-BE49-F238E27FC236}">
                <a16:creationId xmlns:a16="http://schemas.microsoft.com/office/drawing/2014/main" id="{19962611-CE6C-477A-A1AD-03AE92F28457}"/>
              </a:ext>
            </a:extLst>
          </p:cNvPr>
          <p:cNvSpPr>
            <a:spLocks noGrp="1"/>
          </p:cNvSpPr>
          <p:nvPr>
            <p:ph type="ftr" sz="quarter" idx="3"/>
          </p:nvPr>
        </p:nvSpPr>
        <p:spPr>
          <a:xfrm>
            <a:off x="838200" y="6399276"/>
            <a:ext cx="8001000" cy="303029"/>
          </a:xfrm>
          <a:prstGeom prst="rect">
            <a:avLst/>
          </a:prstGeom>
        </p:spPr>
        <p:txBody>
          <a:bodyPr/>
          <a:lstStyle>
            <a:lvl1pPr>
              <a:defRPr sz="1200">
                <a:solidFill>
                  <a:schemeClr val="bg1"/>
                </a:solidFill>
              </a:defRPr>
            </a:lvl1pPr>
          </a:lstStyle>
          <a:p>
            <a:endParaRPr lang="en-US"/>
          </a:p>
        </p:txBody>
      </p:sp>
      <p:grpSp>
        <p:nvGrpSpPr>
          <p:cNvPr id="10" name="Group 9">
            <a:extLst>
              <a:ext uri="{FF2B5EF4-FFF2-40B4-BE49-F238E27FC236}">
                <a16:creationId xmlns:a16="http://schemas.microsoft.com/office/drawing/2014/main" id="{A2FCBD56-B245-45A3-8292-584BC5358B76}"/>
              </a:ext>
            </a:extLst>
          </p:cNvPr>
          <p:cNvGrpSpPr/>
          <p:nvPr userDrawn="1"/>
        </p:nvGrpSpPr>
        <p:grpSpPr>
          <a:xfrm>
            <a:off x="6894322" y="86889"/>
            <a:ext cx="1901825" cy="1901825"/>
            <a:chOff x="6705600" y="914400"/>
            <a:chExt cx="1901825" cy="1901825"/>
          </a:xfrm>
        </p:grpSpPr>
        <p:sp>
          <p:nvSpPr>
            <p:cNvPr id="11" name="Oval 10">
              <a:extLst>
                <a:ext uri="{FF2B5EF4-FFF2-40B4-BE49-F238E27FC236}">
                  <a16:creationId xmlns:a16="http://schemas.microsoft.com/office/drawing/2014/main" id="{29B8E0A4-5D2F-4C74-8CD5-F67D56D66933}"/>
                </a:ext>
              </a:extLst>
            </p:cNvPr>
            <p:cNvSpPr/>
            <p:nvPr/>
          </p:nvSpPr>
          <p:spPr>
            <a:xfrm>
              <a:off x="7261361" y="1459877"/>
              <a:ext cx="1139952" cy="11399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7" descr="A picture containing clock&#10;&#10;Description automatically generated">
              <a:extLst>
                <a:ext uri="{FF2B5EF4-FFF2-40B4-BE49-F238E27FC236}">
                  <a16:creationId xmlns:a16="http://schemas.microsoft.com/office/drawing/2014/main" id="{501FCDD0-DAE8-42D2-B22D-100C3849DA20}"/>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05600" y="914400"/>
              <a:ext cx="1901825" cy="1901825"/>
            </a:xfrm>
            <a:prstGeom prst="rect">
              <a:avLst/>
            </a:prstGeom>
          </p:spPr>
        </p:pic>
      </p:grpSp>
    </p:spTree>
    <p:extLst>
      <p:ext uri="{BB962C8B-B14F-4D97-AF65-F5344CB8AC3E}">
        <p14:creationId xmlns:p14="http://schemas.microsoft.com/office/powerpoint/2010/main" val="344867968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er - 1">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1752" y="228600"/>
            <a:ext cx="8537448" cy="758952"/>
          </a:xfrm>
          <a:prstGeom prst="rect">
            <a:avLst/>
          </a:prstGeom>
        </p:spPr>
        <p:txBody>
          <a:bodyPr/>
          <a:lstStyle>
            <a:lvl1pPr>
              <a:defRPr>
                <a:solidFill>
                  <a:schemeClr val="bg1"/>
                </a:solidFill>
              </a:defRPr>
            </a:lvl1pPr>
          </a:lstStyle>
          <a:p>
            <a:r>
              <a:rPr kumimoji="0" lang="en-US"/>
              <a:t>Today’s Presenter</a:t>
            </a:r>
          </a:p>
        </p:txBody>
      </p:sp>
      <p:sp>
        <p:nvSpPr>
          <p:cNvPr id="6" name="Slide Number Placeholder 5"/>
          <p:cNvSpPr>
            <a:spLocks noGrp="1"/>
          </p:cNvSpPr>
          <p:nvPr>
            <p:ph type="sldNum" sz="quarter" idx="12"/>
          </p:nvPr>
        </p:nvSpPr>
        <p:spPr>
          <a:xfrm>
            <a:off x="4333875" y="1037802"/>
            <a:ext cx="457200" cy="441325"/>
          </a:xfrm>
        </p:spPr>
        <p:txBody>
          <a:bodyPr>
            <a:normAutofit/>
          </a:bodyPr>
          <a:lstStyle>
            <a:lvl1pPr>
              <a:defRPr sz="1400"/>
            </a:lvl1pPr>
          </a:lstStyle>
          <a:p>
            <a:fld id="{94392F7E-33F9-4BEB-9587-BF61EA457123}" type="slidenum">
              <a:rPr lang="en-US" smtClean="0"/>
              <a:pPr/>
              <a:t>‹#›</a:t>
            </a:fld>
            <a:endParaRPr lang="en-US"/>
          </a:p>
        </p:txBody>
      </p:sp>
      <p:sp>
        <p:nvSpPr>
          <p:cNvPr id="7" name="Content Placeholder 2">
            <a:extLst>
              <a:ext uri="{FF2B5EF4-FFF2-40B4-BE49-F238E27FC236}">
                <a16:creationId xmlns:a16="http://schemas.microsoft.com/office/drawing/2014/main" id="{451DB306-78A3-4EFD-BCD6-99CBCDC72237}"/>
              </a:ext>
            </a:extLst>
          </p:cNvPr>
          <p:cNvSpPr>
            <a:spLocks noGrp="1"/>
          </p:cNvSpPr>
          <p:nvPr>
            <p:ph idx="13" hasCustomPrompt="1"/>
          </p:nvPr>
        </p:nvSpPr>
        <p:spPr>
          <a:xfrm>
            <a:off x="3200400" y="2380343"/>
            <a:ext cx="5356650" cy="2478958"/>
          </a:xfrm>
        </p:spPr>
        <p:txBody>
          <a:bodyPr anchor="ctr"/>
          <a:lstStyle>
            <a:lvl1pPr marL="0" indent="0">
              <a:buNone/>
              <a:defRPr i="0" spc="100" baseline="0">
                <a:latin typeface="+mj-lt"/>
              </a:defRPr>
            </a:lvl1pPr>
            <a:lvl2pPr marL="365760" indent="0">
              <a:buNone/>
              <a:defRPr i="1">
                <a:solidFill>
                  <a:srgbClr val="B80000"/>
                </a:solidFill>
              </a:defRPr>
            </a:lvl2pPr>
            <a:lvl3pPr marL="365760" indent="0">
              <a:spcBef>
                <a:spcPts val="0"/>
              </a:spcBef>
              <a:buNone/>
              <a:defRPr sz="2400">
                <a:latin typeface="+mn-lt"/>
              </a:defRPr>
            </a:lvl3pPr>
            <a:lvl4pPr marL="777240" indent="-411480">
              <a:spcBef>
                <a:spcPts val="1200"/>
              </a:spcBef>
              <a:buClr>
                <a:srgbClr val="1F497D"/>
              </a:buClr>
              <a:buSzPct val="110000"/>
              <a:buFont typeface="Wingdings" panose="05000000000000000000" pitchFamily="2" charset="2"/>
              <a:buChar char=""/>
              <a:defRPr>
                <a:solidFill>
                  <a:srgbClr val="1F497D"/>
                </a:solidFill>
              </a:defRPr>
            </a:lvl4pPr>
            <a:lvl5pPr marL="777240" indent="-411480">
              <a:lnSpc>
                <a:spcPct val="100000"/>
              </a:lnSpc>
              <a:spcBef>
                <a:spcPts val="400"/>
              </a:spcBef>
              <a:buClr>
                <a:srgbClr val="1F497D"/>
              </a:buClr>
              <a:buSzPct val="130000"/>
              <a:buFont typeface="Wingdings" panose="05000000000000000000" pitchFamily="2" charset="2"/>
              <a:buChar char=""/>
              <a:defRPr>
                <a:solidFill>
                  <a:srgbClr val="1F497D"/>
                </a:solidFill>
              </a:defRPr>
            </a:lvl5pPr>
          </a:lstStyle>
          <a:p>
            <a:pPr lvl="0"/>
            <a:r>
              <a:rPr lang="en-US"/>
              <a:t>FirstName </a:t>
            </a:r>
            <a:r>
              <a:rPr lang="en-US" err="1"/>
              <a:t>LastName</a:t>
            </a:r>
            <a:endParaRPr lang="en-US"/>
          </a:p>
          <a:p>
            <a:pPr lvl="1"/>
            <a:r>
              <a:rPr lang="en-US"/>
              <a:t>Occupation/Title</a:t>
            </a:r>
          </a:p>
          <a:p>
            <a:pPr lvl="2"/>
            <a:r>
              <a:rPr lang="en-US"/>
              <a:t>Company Name</a:t>
            </a:r>
          </a:p>
          <a:p>
            <a:pPr lvl="3"/>
            <a:r>
              <a:rPr lang="en-US"/>
              <a:t>Email</a:t>
            </a:r>
          </a:p>
          <a:p>
            <a:pPr lvl="4"/>
            <a:r>
              <a:rPr lang="en-US"/>
              <a:t>Phone</a:t>
            </a:r>
          </a:p>
        </p:txBody>
      </p:sp>
      <p:sp>
        <p:nvSpPr>
          <p:cNvPr id="9" name="Picture Placeholder 5">
            <a:extLst>
              <a:ext uri="{FF2B5EF4-FFF2-40B4-BE49-F238E27FC236}">
                <a16:creationId xmlns:a16="http://schemas.microsoft.com/office/drawing/2014/main" id="{A79726C9-32FA-4265-BCDE-AB03F9575639}"/>
              </a:ext>
            </a:extLst>
          </p:cNvPr>
          <p:cNvSpPr>
            <a:spLocks noGrp="1"/>
          </p:cNvSpPr>
          <p:nvPr>
            <p:ph type="pic" sz="quarter" idx="11" hasCustomPrompt="1"/>
          </p:nvPr>
        </p:nvSpPr>
        <p:spPr>
          <a:xfrm>
            <a:off x="874484" y="2685144"/>
            <a:ext cx="1868716" cy="1868714"/>
          </a:xfrm>
          <a:solidFill>
            <a:srgbClr val="FFFFFF"/>
          </a:solidFill>
          <a:ln w="76200" cap="sq">
            <a:solidFill>
              <a:srgbClr val="1F497D"/>
            </a:solidFill>
            <a:miter lim="800000"/>
          </a:ln>
          <a:effectLst/>
          <a:scene3d>
            <a:camera prst="orthographicFront"/>
            <a:lightRig rig="threePt" dir="t">
              <a:rot lat="0" lon="0" rev="2700000"/>
            </a:lightRig>
          </a:scene3d>
          <a:sp3d contourW="63500">
            <a:bevelT h="38100"/>
            <a:contourClr>
              <a:srgbClr val="C0C0C0"/>
            </a:contourClr>
          </a:sp3d>
        </p:spPr>
        <p:style>
          <a:lnRef idx="2">
            <a:schemeClr val="accent6"/>
          </a:lnRef>
          <a:fillRef idx="1">
            <a:schemeClr val="lt1"/>
          </a:fillRef>
          <a:effectRef idx="0">
            <a:schemeClr val="accent6"/>
          </a:effectRef>
          <a:fontRef idx="minor">
            <a:schemeClr val="dk1"/>
          </a:fontRef>
        </p:style>
        <p:txBody>
          <a:bodyPr anchor="ctr"/>
          <a:lstStyle>
            <a:lvl1pPr marL="0" indent="0" algn="ctr">
              <a:buNone/>
              <a:defRPr/>
            </a:lvl1pPr>
          </a:lstStyle>
          <a:p>
            <a:r>
              <a:rPr lang="en-US"/>
              <a:t>Add photo here</a:t>
            </a:r>
          </a:p>
        </p:txBody>
      </p:sp>
      <p:pic>
        <p:nvPicPr>
          <p:cNvPr id="10" name="Picture 9" descr="A close up of a sign&#10;&#10;Description automatically generated">
            <a:extLst>
              <a:ext uri="{FF2B5EF4-FFF2-40B4-BE49-F238E27FC236}">
                <a16:creationId xmlns:a16="http://schemas.microsoft.com/office/drawing/2014/main" id="{11BB3997-D51E-4A1C-8173-C23E0D14FF5A}"/>
              </a:ext>
            </a:extLst>
          </p:cNvPr>
          <p:cNvPicPr>
            <a:picLocks noChangeAspect="1"/>
          </p:cNvPicPr>
          <p:nvPr userDrawn="1"/>
        </p:nvPicPr>
        <p:blipFill>
          <a:blip r:embed="rId2" cstate="print">
            <a:clrChange>
              <a:clrFrom>
                <a:srgbClr val="EFEFF1"/>
              </a:clrFrom>
              <a:clrTo>
                <a:srgbClr val="EFEFF1">
                  <a:alpha val="0"/>
                </a:srgbClr>
              </a:clrTo>
            </a:clrChange>
            <a:extLst>
              <a:ext uri="{28A0092B-C50C-407E-A947-70E740481C1C}">
                <a14:useLocalDpi xmlns:a14="http://schemas.microsoft.com/office/drawing/2010/main" val="0"/>
              </a:ext>
            </a:extLst>
          </a:blip>
          <a:stretch>
            <a:fillRect/>
          </a:stretch>
        </p:blipFill>
        <p:spPr>
          <a:xfrm>
            <a:off x="7172727" y="314727"/>
            <a:ext cx="1666473" cy="1666473"/>
          </a:xfrm>
          <a:prstGeom prst="rect">
            <a:avLst/>
          </a:prstGeom>
        </p:spPr>
      </p:pic>
      <p:sp>
        <p:nvSpPr>
          <p:cNvPr id="15" name="Footer Placeholder 4">
            <a:extLst>
              <a:ext uri="{FF2B5EF4-FFF2-40B4-BE49-F238E27FC236}">
                <a16:creationId xmlns:a16="http://schemas.microsoft.com/office/drawing/2014/main" id="{CE67C39E-C0C6-443A-9D43-98D80873AB70}"/>
              </a:ext>
            </a:extLst>
          </p:cNvPr>
          <p:cNvSpPr>
            <a:spLocks noGrp="1"/>
          </p:cNvSpPr>
          <p:nvPr>
            <p:ph type="ftr" sz="quarter" idx="3"/>
          </p:nvPr>
        </p:nvSpPr>
        <p:spPr>
          <a:xfrm>
            <a:off x="838200" y="6399276"/>
            <a:ext cx="8001000" cy="303029"/>
          </a:xfrm>
          <a:prstGeom prst="rect">
            <a:avLst/>
          </a:prstGeom>
        </p:spPr>
        <p:txBody>
          <a:bodyPr/>
          <a:lstStyle>
            <a:lvl1pPr>
              <a:defRPr sz="1200">
                <a:solidFill>
                  <a:schemeClr val="bg1"/>
                </a:solidFill>
              </a:defRPr>
            </a:lvl1pPr>
          </a:lstStyle>
          <a:p>
            <a:endParaRPr lang="en-US"/>
          </a:p>
        </p:txBody>
      </p:sp>
    </p:spTree>
    <p:extLst>
      <p:ext uri="{BB962C8B-B14F-4D97-AF65-F5344CB8AC3E}">
        <p14:creationId xmlns:p14="http://schemas.microsoft.com/office/powerpoint/2010/main" val="348119943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ers -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1752" y="228600"/>
            <a:ext cx="8537448" cy="758952"/>
          </a:xfrm>
          <a:prstGeom prst="rect">
            <a:avLst/>
          </a:prstGeom>
        </p:spPr>
        <p:txBody>
          <a:bodyPr/>
          <a:lstStyle>
            <a:lvl1pPr>
              <a:defRPr>
                <a:solidFill>
                  <a:schemeClr val="bg1"/>
                </a:solidFill>
              </a:defRPr>
            </a:lvl1pPr>
          </a:lstStyle>
          <a:p>
            <a:r>
              <a:rPr kumimoji="0" lang="en-US"/>
              <a:t>Today’s Presenters</a:t>
            </a:r>
          </a:p>
        </p:txBody>
      </p:sp>
      <p:sp>
        <p:nvSpPr>
          <p:cNvPr id="6" name="Slide Number Placeholder 5"/>
          <p:cNvSpPr>
            <a:spLocks noGrp="1"/>
          </p:cNvSpPr>
          <p:nvPr>
            <p:ph type="sldNum" sz="quarter" idx="12"/>
          </p:nvPr>
        </p:nvSpPr>
        <p:spPr>
          <a:xfrm>
            <a:off x="4333875" y="1037802"/>
            <a:ext cx="457200" cy="441325"/>
          </a:xfrm>
        </p:spPr>
        <p:txBody>
          <a:bodyPr>
            <a:normAutofit/>
          </a:bodyPr>
          <a:lstStyle>
            <a:lvl1pPr>
              <a:defRPr sz="1400"/>
            </a:lvl1pPr>
          </a:lstStyle>
          <a:p>
            <a:fld id="{94392F7E-33F9-4BEB-9587-BF61EA457123}" type="slidenum">
              <a:rPr lang="en-US" smtClean="0"/>
              <a:pPr/>
              <a:t>‹#›</a:t>
            </a:fld>
            <a:endParaRPr lang="en-US"/>
          </a:p>
        </p:txBody>
      </p:sp>
      <p:sp>
        <p:nvSpPr>
          <p:cNvPr id="7" name="Content Placeholder 2">
            <a:extLst>
              <a:ext uri="{FF2B5EF4-FFF2-40B4-BE49-F238E27FC236}">
                <a16:creationId xmlns:a16="http://schemas.microsoft.com/office/drawing/2014/main" id="{451DB306-78A3-4EFD-BCD6-99CBCDC72237}"/>
              </a:ext>
            </a:extLst>
          </p:cNvPr>
          <p:cNvSpPr>
            <a:spLocks noGrp="1"/>
          </p:cNvSpPr>
          <p:nvPr>
            <p:ph idx="13" hasCustomPrompt="1"/>
          </p:nvPr>
        </p:nvSpPr>
        <p:spPr>
          <a:xfrm>
            <a:off x="3200400" y="1648307"/>
            <a:ext cx="5374793" cy="1963057"/>
          </a:xfrm>
        </p:spPr>
        <p:txBody>
          <a:bodyPr anchor="ctr">
            <a:normAutofit/>
          </a:bodyPr>
          <a:lstStyle>
            <a:lvl1pPr marL="0" indent="0">
              <a:buNone/>
              <a:defRPr sz="2400" i="0" spc="100" baseline="0">
                <a:latin typeface="+mj-lt"/>
              </a:defRPr>
            </a:lvl1pPr>
            <a:lvl2pPr marL="365760" indent="0">
              <a:buNone/>
              <a:defRPr sz="2000" i="1">
                <a:solidFill>
                  <a:srgbClr val="B80000"/>
                </a:solidFill>
              </a:defRPr>
            </a:lvl2pPr>
            <a:lvl3pPr marL="365760" indent="0">
              <a:spcBef>
                <a:spcPts val="0"/>
              </a:spcBef>
              <a:buNone/>
              <a:defRPr sz="2000">
                <a:latin typeface="+mn-lt"/>
              </a:defRPr>
            </a:lvl3pPr>
            <a:lvl4pPr marL="777240" indent="-411480">
              <a:spcBef>
                <a:spcPts val="1200"/>
              </a:spcBef>
              <a:buClr>
                <a:srgbClr val="1F497D"/>
              </a:buClr>
              <a:buSzPct val="110000"/>
              <a:buFont typeface="Wingdings" panose="05000000000000000000" pitchFamily="2" charset="2"/>
              <a:buChar char=""/>
              <a:defRPr sz="1800">
                <a:solidFill>
                  <a:srgbClr val="1F497D"/>
                </a:solidFill>
              </a:defRPr>
            </a:lvl4pPr>
            <a:lvl5pPr marL="777240" indent="-411480">
              <a:lnSpc>
                <a:spcPct val="100000"/>
              </a:lnSpc>
              <a:spcBef>
                <a:spcPts val="400"/>
              </a:spcBef>
              <a:buClr>
                <a:srgbClr val="1F497D"/>
              </a:buClr>
              <a:buSzPct val="130000"/>
              <a:buFont typeface="Wingdings" panose="05000000000000000000" pitchFamily="2" charset="2"/>
              <a:buChar char=""/>
              <a:defRPr sz="1600">
                <a:solidFill>
                  <a:srgbClr val="1F497D"/>
                </a:solidFill>
              </a:defRPr>
            </a:lvl5pPr>
          </a:lstStyle>
          <a:p>
            <a:pPr lvl="0"/>
            <a:r>
              <a:rPr lang="en-US"/>
              <a:t>FirstName </a:t>
            </a:r>
            <a:r>
              <a:rPr lang="en-US" err="1"/>
              <a:t>LastName</a:t>
            </a:r>
            <a:endParaRPr lang="en-US"/>
          </a:p>
          <a:p>
            <a:pPr lvl="1"/>
            <a:r>
              <a:rPr lang="en-US"/>
              <a:t>Occupation/Title</a:t>
            </a:r>
          </a:p>
          <a:p>
            <a:pPr lvl="2"/>
            <a:r>
              <a:rPr lang="en-US"/>
              <a:t>Company Name</a:t>
            </a:r>
          </a:p>
          <a:p>
            <a:pPr lvl="3"/>
            <a:r>
              <a:rPr lang="en-US"/>
              <a:t>Email</a:t>
            </a:r>
          </a:p>
          <a:p>
            <a:pPr lvl="4"/>
            <a:r>
              <a:rPr lang="en-US"/>
              <a:t>Phone</a:t>
            </a:r>
          </a:p>
        </p:txBody>
      </p:sp>
      <p:sp>
        <p:nvSpPr>
          <p:cNvPr id="8" name="Picture Placeholder 5">
            <a:extLst>
              <a:ext uri="{FF2B5EF4-FFF2-40B4-BE49-F238E27FC236}">
                <a16:creationId xmlns:a16="http://schemas.microsoft.com/office/drawing/2014/main" id="{92FDCB07-A295-481E-8C77-DF330D5119B9}"/>
              </a:ext>
            </a:extLst>
          </p:cNvPr>
          <p:cNvSpPr>
            <a:spLocks noGrp="1"/>
          </p:cNvSpPr>
          <p:nvPr>
            <p:ph type="pic" sz="quarter" idx="14" hasCustomPrompt="1"/>
          </p:nvPr>
        </p:nvSpPr>
        <p:spPr>
          <a:xfrm>
            <a:off x="1075346" y="1793161"/>
            <a:ext cx="1591654" cy="1591652"/>
          </a:xfrm>
          <a:solidFill>
            <a:srgbClr val="FFFFFF"/>
          </a:solidFill>
          <a:ln w="76200" cap="sq">
            <a:solidFill>
              <a:srgbClr val="1F497D"/>
            </a:solidFill>
            <a:miter lim="800000"/>
          </a:ln>
          <a:effectLst/>
          <a:scene3d>
            <a:camera prst="orthographicFront"/>
            <a:lightRig rig="threePt" dir="t">
              <a:rot lat="0" lon="0" rev="2700000"/>
            </a:lightRig>
          </a:scene3d>
          <a:sp3d contourW="63500">
            <a:bevelT h="38100"/>
            <a:contourClr>
              <a:srgbClr val="C0C0C0"/>
            </a:contourClr>
          </a:sp3d>
        </p:spPr>
        <p:style>
          <a:lnRef idx="2">
            <a:schemeClr val="accent6"/>
          </a:lnRef>
          <a:fillRef idx="1">
            <a:schemeClr val="lt1"/>
          </a:fillRef>
          <a:effectRef idx="0">
            <a:schemeClr val="accent6"/>
          </a:effectRef>
          <a:fontRef idx="minor">
            <a:schemeClr val="dk1"/>
          </a:fontRef>
        </p:style>
        <p:txBody>
          <a:bodyPr anchor="ctr"/>
          <a:lstStyle>
            <a:lvl1pPr marL="0" indent="0" algn="ctr">
              <a:buNone/>
              <a:defRPr/>
            </a:lvl1pPr>
          </a:lstStyle>
          <a:p>
            <a:r>
              <a:rPr lang="en-US"/>
              <a:t>Add photo here</a:t>
            </a:r>
          </a:p>
        </p:txBody>
      </p:sp>
      <p:sp>
        <p:nvSpPr>
          <p:cNvPr id="10" name="Picture Placeholder 5">
            <a:extLst>
              <a:ext uri="{FF2B5EF4-FFF2-40B4-BE49-F238E27FC236}">
                <a16:creationId xmlns:a16="http://schemas.microsoft.com/office/drawing/2014/main" id="{EB6AA320-9D41-4F22-A4E3-7B4326C19984}"/>
              </a:ext>
            </a:extLst>
          </p:cNvPr>
          <p:cNvSpPr>
            <a:spLocks noGrp="1"/>
          </p:cNvSpPr>
          <p:nvPr>
            <p:ph type="pic" sz="quarter" idx="15" hasCustomPrompt="1"/>
          </p:nvPr>
        </p:nvSpPr>
        <p:spPr>
          <a:xfrm>
            <a:off x="1075346" y="4272119"/>
            <a:ext cx="1591654" cy="1591652"/>
          </a:xfrm>
          <a:solidFill>
            <a:srgbClr val="FFFFFF"/>
          </a:solidFill>
          <a:ln w="76200" cap="sq">
            <a:solidFill>
              <a:srgbClr val="1F497D"/>
            </a:solidFill>
            <a:miter lim="800000"/>
          </a:ln>
          <a:effectLst/>
          <a:scene3d>
            <a:camera prst="orthographicFront"/>
            <a:lightRig rig="threePt" dir="t">
              <a:rot lat="0" lon="0" rev="2700000"/>
            </a:lightRig>
          </a:scene3d>
          <a:sp3d contourW="63500">
            <a:bevelT h="38100"/>
            <a:contourClr>
              <a:srgbClr val="C0C0C0"/>
            </a:contourClr>
          </a:sp3d>
        </p:spPr>
        <p:style>
          <a:lnRef idx="2">
            <a:schemeClr val="accent6"/>
          </a:lnRef>
          <a:fillRef idx="1">
            <a:schemeClr val="lt1"/>
          </a:fillRef>
          <a:effectRef idx="0">
            <a:schemeClr val="accent6"/>
          </a:effectRef>
          <a:fontRef idx="minor">
            <a:schemeClr val="dk1"/>
          </a:fontRef>
        </p:style>
        <p:txBody>
          <a:bodyPr anchor="ctr"/>
          <a:lstStyle>
            <a:lvl1pPr marL="0" indent="0" algn="ctr">
              <a:buNone/>
              <a:defRPr/>
            </a:lvl1pPr>
          </a:lstStyle>
          <a:p>
            <a:r>
              <a:rPr lang="en-US"/>
              <a:t>Add photo here</a:t>
            </a:r>
          </a:p>
        </p:txBody>
      </p:sp>
      <p:sp>
        <p:nvSpPr>
          <p:cNvPr id="11" name="Content Placeholder 2">
            <a:extLst>
              <a:ext uri="{FF2B5EF4-FFF2-40B4-BE49-F238E27FC236}">
                <a16:creationId xmlns:a16="http://schemas.microsoft.com/office/drawing/2014/main" id="{29E845C1-3DF5-43D8-9155-B8E081ABE51C}"/>
              </a:ext>
            </a:extLst>
          </p:cNvPr>
          <p:cNvSpPr>
            <a:spLocks noGrp="1"/>
          </p:cNvSpPr>
          <p:nvPr>
            <p:ph idx="16" hasCustomPrompt="1"/>
          </p:nvPr>
        </p:nvSpPr>
        <p:spPr>
          <a:xfrm>
            <a:off x="3177540" y="4007610"/>
            <a:ext cx="5374793" cy="1963057"/>
          </a:xfrm>
        </p:spPr>
        <p:txBody>
          <a:bodyPr anchor="ctr">
            <a:normAutofit/>
          </a:bodyPr>
          <a:lstStyle>
            <a:lvl1pPr marL="0" indent="0">
              <a:buNone/>
              <a:defRPr sz="2400" i="0" spc="100" baseline="0">
                <a:latin typeface="+mj-lt"/>
              </a:defRPr>
            </a:lvl1pPr>
            <a:lvl2pPr marL="365760" indent="0">
              <a:buNone/>
              <a:defRPr sz="2000" i="1">
                <a:solidFill>
                  <a:srgbClr val="B80000"/>
                </a:solidFill>
              </a:defRPr>
            </a:lvl2pPr>
            <a:lvl3pPr marL="365760" indent="0">
              <a:spcBef>
                <a:spcPts val="0"/>
              </a:spcBef>
              <a:buNone/>
              <a:defRPr sz="2000">
                <a:latin typeface="+mn-lt"/>
              </a:defRPr>
            </a:lvl3pPr>
            <a:lvl4pPr marL="777240" indent="-411480">
              <a:spcBef>
                <a:spcPts val="1200"/>
              </a:spcBef>
              <a:buClr>
                <a:srgbClr val="1F497D"/>
              </a:buClr>
              <a:buSzPct val="110000"/>
              <a:buFont typeface="Wingdings" panose="05000000000000000000" pitchFamily="2" charset="2"/>
              <a:buChar char=""/>
              <a:defRPr sz="1800">
                <a:solidFill>
                  <a:srgbClr val="1F497D"/>
                </a:solidFill>
              </a:defRPr>
            </a:lvl4pPr>
            <a:lvl5pPr marL="777240" indent="-411480">
              <a:lnSpc>
                <a:spcPct val="100000"/>
              </a:lnSpc>
              <a:spcBef>
                <a:spcPts val="400"/>
              </a:spcBef>
              <a:buClr>
                <a:srgbClr val="1F497D"/>
              </a:buClr>
              <a:buSzPct val="130000"/>
              <a:buFont typeface="Wingdings" panose="05000000000000000000" pitchFamily="2" charset="2"/>
              <a:buChar char=""/>
              <a:defRPr sz="1600">
                <a:solidFill>
                  <a:srgbClr val="1F497D"/>
                </a:solidFill>
              </a:defRPr>
            </a:lvl5pPr>
          </a:lstStyle>
          <a:p>
            <a:pPr lvl="0"/>
            <a:r>
              <a:rPr lang="en-US"/>
              <a:t>FirstName </a:t>
            </a:r>
            <a:r>
              <a:rPr lang="en-US" err="1"/>
              <a:t>LastName</a:t>
            </a:r>
            <a:endParaRPr lang="en-US"/>
          </a:p>
          <a:p>
            <a:pPr lvl="1"/>
            <a:r>
              <a:rPr lang="en-US"/>
              <a:t>Occupation/Title</a:t>
            </a:r>
          </a:p>
          <a:p>
            <a:pPr lvl="2"/>
            <a:r>
              <a:rPr lang="en-US"/>
              <a:t>Company Name</a:t>
            </a:r>
          </a:p>
          <a:p>
            <a:pPr lvl="3"/>
            <a:r>
              <a:rPr lang="en-US"/>
              <a:t>Email</a:t>
            </a:r>
          </a:p>
          <a:p>
            <a:pPr lvl="4"/>
            <a:r>
              <a:rPr lang="en-US"/>
              <a:t>Phone</a:t>
            </a:r>
          </a:p>
        </p:txBody>
      </p:sp>
      <p:pic>
        <p:nvPicPr>
          <p:cNvPr id="15" name="Picture 14" descr="A close up of a sign&#10;&#10;Description automatically generated">
            <a:extLst>
              <a:ext uri="{FF2B5EF4-FFF2-40B4-BE49-F238E27FC236}">
                <a16:creationId xmlns:a16="http://schemas.microsoft.com/office/drawing/2014/main" id="{E9923DDF-F05D-49C9-9505-50EE3E1580DF}"/>
              </a:ext>
            </a:extLst>
          </p:cNvPr>
          <p:cNvPicPr>
            <a:picLocks noChangeAspect="1"/>
          </p:cNvPicPr>
          <p:nvPr userDrawn="1"/>
        </p:nvPicPr>
        <p:blipFill>
          <a:blip r:embed="rId2" cstate="print">
            <a:clrChange>
              <a:clrFrom>
                <a:srgbClr val="EFEFF1"/>
              </a:clrFrom>
              <a:clrTo>
                <a:srgbClr val="EFEFF1">
                  <a:alpha val="0"/>
                </a:srgbClr>
              </a:clrTo>
            </a:clrChange>
            <a:extLst>
              <a:ext uri="{28A0092B-C50C-407E-A947-70E740481C1C}">
                <a14:useLocalDpi xmlns:a14="http://schemas.microsoft.com/office/drawing/2010/main" val="0"/>
              </a:ext>
            </a:extLst>
          </a:blip>
          <a:stretch>
            <a:fillRect/>
          </a:stretch>
        </p:blipFill>
        <p:spPr>
          <a:xfrm>
            <a:off x="7172727" y="314727"/>
            <a:ext cx="1666473" cy="1666473"/>
          </a:xfrm>
          <a:prstGeom prst="rect">
            <a:avLst/>
          </a:prstGeom>
        </p:spPr>
      </p:pic>
      <p:sp>
        <p:nvSpPr>
          <p:cNvPr id="17" name="Footer Placeholder 4">
            <a:extLst>
              <a:ext uri="{FF2B5EF4-FFF2-40B4-BE49-F238E27FC236}">
                <a16:creationId xmlns:a16="http://schemas.microsoft.com/office/drawing/2014/main" id="{4C7A47FF-3247-4534-8593-F785C2A28E45}"/>
              </a:ext>
            </a:extLst>
          </p:cNvPr>
          <p:cNvSpPr>
            <a:spLocks noGrp="1"/>
          </p:cNvSpPr>
          <p:nvPr>
            <p:ph type="ftr" sz="quarter" idx="3"/>
          </p:nvPr>
        </p:nvSpPr>
        <p:spPr>
          <a:xfrm>
            <a:off x="838200" y="6399276"/>
            <a:ext cx="8001000" cy="303029"/>
          </a:xfrm>
          <a:prstGeom prst="rect">
            <a:avLst/>
          </a:prstGeom>
        </p:spPr>
        <p:txBody>
          <a:bodyPr/>
          <a:lstStyle>
            <a:lvl1pPr>
              <a:defRPr sz="1200">
                <a:solidFill>
                  <a:schemeClr val="bg1"/>
                </a:solidFill>
              </a:defRPr>
            </a:lvl1pPr>
          </a:lstStyle>
          <a:p>
            <a:endParaRPr lang="en-US"/>
          </a:p>
        </p:txBody>
      </p:sp>
    </p:spTree>
    <p:extLst>
      <p:ext uri="{BB962C8B-B14F-4D97-AF65-F5344CB8AC3E}">
        <p14:creationId xmlns:p14="http://schemas.microsoft.com/office/powerpoint/2010/main" val="276294725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ers - 3">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1752" y="228600"/>
            <a:ext cx="8537448" cy="758952"/>
          </a:xfrm>
          <a:prstGeom prst="rect">
            <a:avLst/>
          </a:prstGeom>
        </p:spPr>
        <p:txBody>
          <a:bodyPr/>
          <a:lstStyle>
            <a:lvl1pPr>
              <a:defRPr>
                <a:solidFill>
                  <a:schemeClr val="bg1"/>
                </a:solidFill>
              </a:defRPr>
            </a:lvl1pPr>
          </a:lstStyle>
          <a:p>
            <a:r>
              <a:rPr kumimoji="0" lang="en-US"/>
              <a:t>Today’s Presenters</a:t>
            </a:r>
          </a:p>
        </p:txBody>
      </p:sp>
      <p:sp>
        <p:nvSpPr>
          <p:cNvPr id="6" name="Slide Number Placeholder 5"/>
          <p:cNvSpPr>
            <a:spLocks noGrp="1"/>
          </p:cNvSpPr>
          <p:nvPr>
            <p:ph type="sldNum" sz="quarter" idx="12"/>
          </p:nvPr>
        </p:nvSpPr>
        <p:spPr>
          <a:xfrm>
            <a:off x="4333875" y="1037802"/>
            <a:ext cx="457200" cy="441325"/>
          </a:xfrm>
        </p:spPr>
        <p:txBody>
          <a:bodyPr>
            <a:normAutofit/>
          </a:bodyPr>
          <a:lstStyle>
            <a:lvl1pPr>
              <a:defRPr sz="1400"/>
            </a:lvl1pPr>
          </a:lstStyle>
          <a:p>
            <a:fld id="{94392F7E-33F9-4BEB-9587-BF61EA457123}" type="slidenum">
              <a:rPr lang="en-US" smtClean="0"/>
              <a:pPr/>
              <a:t>‹#›</a:t>
            </a:fld>
            <a:endParaRPr lang="en-US"/>
          </a:p>
        </p:txBody>
      </p:sp>
      <p:sp>
        <p:nvSpPr>
          <p:cNvPr id="7" name="Content Placeholder 2">
            <a:extLst>
              <a:ext uri="{FF2B5EF4-FFF2-40B4-BE49-F238E27FC236}">
                <a16:creationId xmlns:a16="http://schemas.microsoft.com/office/drawing/2014/main" id="{451DB306-78A3-4EFD-BCD6-99CBCDC72237}"/>
              </a:ext>
            </a:extLst>
          </p:cNvPr>
          <p:cNvSpPr>
            <a:spLocks noGrp="1"/>
          </p:cNvSpPr>
          <p:nvPr>
            <p:ph idx="13" hasCustomPrompt="1"/>
          </p:nvPr>
        </p:nvSpPr>
        <p:spPr>
          <a:xfrm>
            <a:off x="3200400" y="1600200"/>
            <a:ext cx="5222393" cy="1552093"/>
          </a:xfrm>
        </p:spPr>
        <p:txBody>
          <a:bodyPr anchor="ctr">
            <a:normAutofit/>
          </a:bodyPr>
          <a:lstStyle>
            <a:lvl1pPr marL="0" indent="0">
              <a:buNone/>
              <a:defRPr sz="2000" i="0" spc="100" baseline="0">
                <a:latin typeface="+mj-lt"/>
              </a:defRPr>
            </a:lvl1pPr>
            <a:lvl2pPr marL="365760" indent="0">
              <a:spcBef>
                <a:spcPts val="0"/>
              </a:spcBef>
              <a:buNone/>
              <a:defRPr sz="1800" i="1">
                <a:solidFill>
                  <a:srgbClr val="B80000"/>
                </a:solidFill>
              </a:defRPr>
            </a:lvl2pPr>
            <a:lvl3pPr marL="365760" indent="0">
              <a:spcBef>
                <a:spcPts val="0"/>
              </a:spcBef>
              <a:buNone/>
              <a:defRPr sz="1800">
                <a:latin typeface="+mn-lt"/>
              </a:defRPr>
            </a:lvl3pPr>
            <a:lvl4pPr marL="777240" indent="-411480">
              <a:spcBef>
                <a:spcPts val="400"/>
              </a:spcBef>
              <a:buClr>
                <a:srgbClr val="1F497D"/>
              </a:buClr>
              <a:buSzPct val="110000"/>
              <a:buFont typeface="Wingdings" panose="05000000000000000000" pitchFamily="2" charset="2"/>
              <a:buChar char=""/>
              <a:defRPr sz="1600">
                <a:solidFill>
                  <a:srgbClr val="1F497D"/>
                </a:solidFill>
              </a:defRPr>
            </a:lvl4pPr>
            <a:lvl5pPr marL="777240" indent="-411480">
              <a:lnSpc>
                <a:spcPct val="100000"/>
              </a:lnSpc>
              <a:spcBef>
                <a:spcPts val="400"/>
              </a:spcBef>
              <a:buClr>
                <a:srgbClr val="1F497D"/>
              </a:buClr>
              <a:buSzPct val="130000"/>
              <a:buFont typeface="Wingdings" panose="05000000000000000000" pitchFamily="2" charset="2"/>
              <a:buChar char=""/>
              <a:defRPr sz="1400">
                <a:solidFill>
                  <a:srgbClr val="1F497D"/>
                </a:solidFill>
              </a:defRPr>
            </a:lvl5pPr>
          </a:lstStyle>
          <a:p>
            <a:pPr lvl="0"/>
            <a:r>
              <a:rPr lang="en-US"/>
              <a:t>FirstName </a:t>
            </a:r>
            <a:r>
              <a:rPr lang="en-US" err="1"/>
              <a:t>LastName</a:t>
            </a:r>
            <a:endParaRPr lang="en-US"/>
          </a:p>
          <a:p>
            <a:pPr lvl="1"/>
            <a:r>
              <a:rPr lang="en-US"/>
              <a:t>Occupation/Title</a:t>
            </a:r>
          </a:p>
          <a:p>
            <a:pPr lvl="2"/>
            <a:r>
              <a:rPr lang="en-US"/>
              <a:t>Company Name</a:t>
            </a:r>
          </a:p>
          <a:p>
            <a:pPr lvl="3"/>
            <a:r>
              <a:rPr lang="en-US"/>
              <a:t>Email</a:t>
            </a:r>
          </a:p>
          <a:p>
            <a:pPr lvl="4"/>
            <a:r>
              <a:rPr lang="en-US"/>
              <a:t>Phone</a:t>
            </a:r>
          </a:p>
        </p:txBody>
      </p:sp>
      <p:sp>
        <p:nvSpPr>
          <p:cNvPr id="8" name="Picture Placeholder 5">
            <a:extLst>
              <a:ext uri="{FF2B5EF4-FFF2-40B4-BE49-F238E27FC236}">
                <a16:creationId xmlns:a16="http://schemas.microsoft.com/office/drawing/2014/main" id="{92FDCB07-A295-481E-8C77-DF330D5119B9}"/>
              </a:ext>
            </a:extLst>
          </p:cNvPr>
          <p:cNvSpPr>
            <a:spLocks noGrp="1"/>
          </p:cNvSpPr>
          <p:nvPr>
            <p:ph type="pic" sz="quarter" idx="14" hasCustomPrompt="1"/>
          </p:nvPr>
        </p:nvSpPr>
        <p:spPr>
          <a:xfrm>
            <a:off x="1223474" y="1793162"/>
            <a:ext cx="1291126" cy="1219200"/>
          </a:xfrm>
          <a:solidFill>
            <a:srgbClr val="FFFFFF"/>
          </a:solidFill>
          <a:ln w="76200" cap="sq">
            <a:solidFill>
              <a:srgbClr val="1F497D"/>
            </a:solidFill>
            <a:miter lim="800000"/>
          </a:ln>
          <a:effectLst/>
          <a:scene3d>
            <a:camera prst="orthographicFront"/>
            <a:lightRig rig="threePt" dir="t">
              <a:rot lat="0" lon="0" rev="2700000"/>
            </a:lightRig>
          </a:scene3d>
          <a:sp3d contourW="63500">
            <a:bevelT h="38100"/>
            <a:contourClr>
              <a:srgbClr val="C0C0C0"/>
            </a:contourClr>
          </a:sp3d>
        </p:spPr>
        <p:style>
          <a:lnRef idx="2">
            <a:schemeClr val="accent6"/>
          </a:lnRef>
          <a:fillRef idx="1">
            <a:schemeClr val="lt1"/>
          </a:fillRef>
          <a:effectRef idx="0">
            <a:schemeClr val="accent6"/>
          </a:effectRef>
          <a:fontRef idx="minor">
            <a:schemeClr val="dk1"/>
          </a:fontRef>
        </p:style>
        <p:txBody>
          <a:bodyPr anchor="ctr"/>
          <a:lstStyle>
            <a:lvl1pPr marL="0" indent="0" algn="ctr">
              <a:buNone/>
              <a:defRPr/>
            </a:lvl1pPr>
          </a:lstStyle>
          <a:p>
            <a:r>
              <a:rPr lang="en-US"/>
              <a:t>Add photo here</a:t>
            </a:r>
          </a:p>
        </p:txBody>
      </p:sp>
      <p:sp>
        <p:nvSpPr>
          <p:cNvPr id="10" name="Picture Placeholder 5">
            <a:extLst>
              <a:ext uri="{FF2B5EF4-FFF2-40B4-BE49-F238E27FC236}">
                <a16:creationId xmlns:a16="http://schemas.microsoft.com/office/drawing/2014/main" id="{EB6AA320-9D41-4F22-A4E3-7B4326C19984}"/>
              </a:ext>
            </a:extLst>
          </p:cNvPr>
          <p:cNvSpPr>
            <a:spLocks noGrp="1"/>
          </p:cNvSpPr>
          <p:nvPr>
            <p:ph type="pic" sz="quarter" idx="15" hasCustomPrompt="1"/>
          </p:nvPr>
        </p:nvSpPr>
        <p:spPr>
          <a:xfrm>
            <a:off x="1223474" y="3352800"/>
            <a:ext cx="1291126" cy="1219200"/>
          </a:xfrm>
          <a:solidFill>
            <a:srgbClr val="FFFFFF"/>
          </a:solidFill>
          <a:ln w="76200" cap="sq">
            <a:solidFill>
              <a:srgbClr val="1F497D"/>
            </a:solidFill>
            <a:miter lim="800000"/>
          </a:ln>
          <a:effectLst/>
          <a:scene3d>
            <a:camera prst="orthographicFront"/>
            <a:lightRig rig="threePt" dir="t">
              <a:rot lat="0" lon="0" rev="2700000"/>
            </a:lightRig>
          </a:scene3d>
          <a:sp3d contourW="63500">
            <a:bevelT h="38100"/>
            <a:contourClr>
              <a:srgbClr val="C0C0C0"/>
            </a:contourClr>
          </a:sp3d>
        </p:spPr>
        <p:style>
          <a:lnRef idx="2">
            <a:schemeClr val="accent6"/>
          </a:lnRef>
          <a:fillRef idx="1">
            <a:schemeClr val="lt1"/>
          </a:fillRef>
          <a:effectRef idx="0">
            <a:schemeClr val="accent6"/>
          </a:effectRef>
          <a:fontRef idx="minor">
            <a:schemeClr val="dk1"/>
          </a:fontRef>
        </p:style>
        <p:txBody>
          <a:bodyPr anchor="ctr"/>
          <a:lstStyle>
            <a:lvl1pPr marL="0" indent="0" algn="ctr">
              <a:buNone/>
              <a:defRPr/>
            </a:lvl1pPr>
          </a:lstStyle>
          <a:p>
            <a:r>
              <a:rPr lang="en-US"/>
              <a:t>Add photo here</a:t>
            </a:r>
          </a:p>
        </p:txBody>
      </p:sp>
      <p:sp>
        <p:nvSpPr>
          <p:cNvPr id="14" name="Picture Placeholder 5">
            <a:extLst>
              <a:ext uri="{FF2B5EF4-FFF2-40B4-BE49-F238E27FC236}">
                <a16:creationId xmlns:a16="http://schemas.microsoft.com/office/drawing/2014/main" id="{BF5190B3-83D5-47CA-BB60-7AB7AF348186}"/>
              </a:ext>
            </a:extLst>
          </p:cNvPr>
          <p:cNvSpPr>
            <a:spLocks noGrp="1"/>
          </p:cNvSpPr>
          <p:nvPr>
            <p:ph type="pic" sz="quarter" idx="17" hasCustomPrompt="1"/>
          </p:nvPr>
        </p:nvSpPr>
        <p:spPr>
          <a:xfrm>
            <a:off x="1223474" y="4876800"/>
            <a:ext cx="1291126" cy="1219200"/>
          </a:xfrm>
          <a:solidFill>
            <a:srgbClr val="FFFFFF"/>
          </a:solidFill>
          <a:ln w="76200" cap="sq">
            <a:solidFill>
              <a:srgbClr val="1F497D"/>
            </a:solidFill>
            <a:miter lim="800000"/>
          </a:ln>
          <a:effectLst/>
          <a:scene3d>
            <a:camera prst="orthographicFront"/>
            <a:lightRig rig="threePt" dir="t">
              <a:rot lat="0" lon="0" rev="2700000"/>
            </a:lightRig>
          </a:scene3d>
          <a:sp3d contourW="63500">
            <a:bevelT h="38100"/>
            <a:contourClr>
              <a:srgbClr val="C0C0C0"/>
            </a:contourClr>
          </a:sp3d>
        </p:spPr>
        <p:style>
          <a:lnRef idx="2">
            <a:schemeClr val="accent6"/>
          </a:lnRef>
          <a:fillRef idx="1">
            <a:schemeClr val="lt1"/>
          </a:fillRef>
          <a:effectRef idx="0">
            <a:schemeClr val="accent6"/>
          </a:effectRef>
          <a:fontRef idx="minor">
            <a:schemeClr val="dk1"/>
          </a:fontRef>
        </p:style>
        <p:txBody>
          <a:bodyPr anchor="ctr"/>
          <a:lstStyle>
            <a:lvl1pPr marL="0" indent="0" algn="ctr">
              <a:buNone/>
              <a:defRPr/>
            </a:lvl1pPr>
          </a:lstStyle>
          <a:p>
            <a:r>
              <a:rPr lang="en-US"/>
              <a:t>Add photo here</a:t>
            </a:r>
          </a:p>
        </p:txBody>
      </p:sp>
      <p:sp>
        <p:nvSpPr>
          <p:cNvPr id="15" name="Content Placeholder 2">
            <a:extLst>
              <a:ext uri="{FF2B5EF4-FFF2-40B4-BE49-F238E27FC236}">
                <a16:creationId xmlns:a16="http://schemas.microsoft.com/office/drawing/2014/main" id="{0BFBDABF-86FB-442A-BC49-0BBB9AF1A157}"/>
              </a:ext>
            </a:extLst>
          </p:cNvPr>
          <p:cNvSpPr>
            <a:spLocks noGrp="1"/>
          </p:cNvSpPr>
          <p:nvPr>
            <p:ph idx="18" hasCustomPrompt="1"/>
          </p:nvPr>
        </p:nvSpPr>
        <p:spPr>
          <a:xfrm>
            <a:off x="3200400" y="3172307"/>
            <a:ext cx="5222393" cy="1552093"/>
          </a:xfrm>
        </p:spPr>
        <p:txBody>
          <a:bodyPr anchor="ctr">
            <a:normAutofit/>
          </a:bodyPr>
          <a:lstStyle>
            <a:lvl1pPr marL="0" indent="0">
              <a:buNone/>
              <a:defRPr sz="2000" i="0" spc="100" baseline="0">
                <a:latin typeface="+mj-lt"/>
              </a:defRPr>
            </a:lvl1pPr>
            <a:lvl2pPr marL="365760" indent="0">
              <a:spcBef>
                <a:spcPts val="0"/>
              </a:spcBef>
              <a:buNone/>
              <a:defRPr sz="1800" i="1">
                <a:solidFill>
                  <a:srgbClr val="B80000"/>
                </a:solidFill>
              </a:defRPr>
            </a:lvl2pPr>
            <a:lvl3pPr marL="365760" indent="0">
              <a:spcBef>
                <a:spcPts val="0"/>
              </a:spcBef>
              <a:buNone/>
              <a:defRPr sz="1800">
                <a:latin typeface="+mn-lt"/>
              </a:defRPr>
            </a:lvl3pPr>
            <a:lvl4pPr marL="777240" indent="-411480">
              <a:spcBef>
                <a:spcPts val="400"/>
              </a:spcBef>
              <a:buClr>
                <a:srgbClr val="1F497D"/>
              </a:buClr>
              <a:buSzPct val="110000"/>
              <a:buFont typeface="Wingdings" panose="05000000000000000000" pitchFamily="2" charset="2"/>
              <a:buChar char=""/>
              <a:defRPr sz="1600">
                <a:solidFill>
                  <a:srgbClr val="1F497D"/>
                </a:solidFill>
              </a:defRPr>
            </a:lvl4pPr>
            <a:lvl5pPr marL="777240" indent="-411480">
              <a:lnSpc>
                <a:spcPct val="100000"/>
              </a:lnSpc>
              <a:spcBef>
                <a:spcPts val="400"/>
              </a:spcBef>
              <a:buClr>
                <a:srgbClr val="1F497D"/>
              </a:buClr>
              <a:buSzPct val="130000"/>
              <a:buFont typeface="Wingdings" panose="05000000000000000000" pitchFamily="2" charset="2"/>
              <a:buChar char=""/>
              <a:defRPr sz="1400">
                <a:solidFill>
                  <a:srgbClr val="1F497D"/>
                </a:solidFill>
              </a:defRPr>
            </a:lvl5pPr>
          </a:lstStyle>
          <a:p>
            <a:pPr lvl="0"/>
            <a:r>
              <a:rPr lang="en-US"/>
              <a:t>FirstName </a:t>
            </a:r>
            <a:r>
              <a:rPr lang="en-US" err="1"/>
              <a:t>LastName</a:t>
            </a:r>
            <a:endParaRPr lang="en-US"/>
          </a:p>
          <a:p>
            <a:pPr lvl="1"/>
            <a:r>
              <a:rPr lang="en-US"/>
              <a:t>Occupation/Title</a:t>
            </a:r>
          </a:p>
          <a:p>
            <a:pPr lvl="2"/>
            <a:r>
              <a:rPr lang="en-US"/>
              <a:t>Company Name</a:t>
            </a:r>
          </a:p>
          <a:p>
            <a:pPr lvl="3"/>
            <a:r>
              <a:rPr lang="en-US"/>
              <a:t>Email</a:t>
            </a:r>
          </a:p>
          <a:p>
            <a:pPr lvl="4"/>
            <a:r>
              <a:rPr lang="en-US"/>
              <a:t>Phone</a:t>
            </a:r>
          </a:p>
        </p:txBody>
      </p:sp>
      <p:sp>
        <p:nvSpPr>
          <p:cNvPr id="16" name="Content Placeholder 2">
            <a:extLst>
              <a:ext uri="{FF2B5EF4-FFF2-40B4-BE49-F238E27FC236}">
                <a16:creationId xmlns:a16="http://schemas.microsoft.com/office/drawing/2014/main" id="{7151EEB6-ABE7-4313-A862-2CA1D1F570C5}"/>
              </a:ext>
            </a:extLst>
          </p:cNvPr>
          <p:cNvSpPr>
            <a:spLocks noGrp="1"/>
          </p:cNvSpPr>
          <p:nvPr>
            <p:ph idx="19" hasCustomPrompt="1"/>
          </p:nvPr>
        </p:nvSpPr>
        <p:spPr>
          <a:xfrm>
            <a:off x="3200400" y="4724400"/>
            <a:ext cx="5222393" cy="1552093"/>
          </a:xfrm>
        </p:spPr>
        <p:txBody>
          <a:bodyPr anchor="ctr">
            <a:normAutofit/>
          </a:bodyPr>
          <a:lstStyle>
            <a:lvl1pPr marL="0" indent="0">
              <a:buNone/>
              <a:defRPr sz="2000" i="0" spc="100" baseline="0">
                <a:latin typeface="+mj-lt"/>
              </a:defRPr>
            </a:lvl1pPr>
            <a:lvl2pPr marL="365760" indent="0">
              <a:spcBef>
                <a:spcPts val="0"/>
              </a:spcBef>
              <a:buNone/>
              <a:defRPr sz="1800" i="1">
                <a:solidFill>
                  <a:srgbClr val="B80000"/>
                </a:solidFill>
              </a:defRPr>
            </a:lvl2pPr>
            <a:lvl3pPr marL="365760" indent="0">
              <a:spcBef>
                <a:spcPts val="0"/>
              </a:spcBef>
              <a:buNone/>
              <a:defRPr sz="1800">
                <a:latin typeface="+mn-lt"/>
              </a:defRPr>
            </a:lvl3pPr>
            <a:lvl4pPr marL="777240" indent="-411480">
              <a:spcBef>
                <a:spcPts val="400"/>
              </a:spcBef>
              <a:buClr>
                <a:srgbClr val="1F497D"/>
              </a:buClr>
              <a:buSzPct val="110000"/>
              <a:buFont typeface="Wingdings" panose="05000000000000000000" pitchFamily="2" charset="2"/>
              <a:buChar char=""/>
              <a:defRPr sz="1600">
                <a:solidFill>
                  <a:srgbClr val="1F497D"/>
                </a:solidFill>
              </a:defRPr>
            </a:lvl4pPr>
            <a:lvl5pPr marL="777240" indent="-411480">
              <a:lnSpc>
                <a:spcPct val="100000"/>
              </a:lnSpc>
              <a:spcBef>
                <a:spcPts val="400"/>
              </a:spcBef>
              <a:buClr>
                <a:srgbClr val="1F497D"/>
              </a:buClr>
              <a:buSzPct val="130000"/>
              <a:buFont typeface="Wingdings" panose="05000000000000000000" pitchFamily="2" charset="2"/>
              <a:buChar char=""/>
              <a:defRPr sz="1400">
                <a:solidFill>
                  <a:srgbClr val="1F497D"/>
                </a:solidFill>
              </a:defRPr>
            </a:lvl5pPr>
          </a:lstStyle>
          <a:p>
            <a:pPr lvl="0"/>
            <a:r>
              <a:rPr lang="en-US"/>
              <a:t>FirstName </a:t>
            </a:r>
            <a:r>
              <a:rPr lang="en-US" err="1"/>
              <a:t>LastName</a:t>
            </a:r>
            <a:endParaRPr lang="en-US"/>
          </a:p>
          <a:p>
            <a:pPr lvl="1"/>
            <a:r>
              <a:rPr lang="en-US"/>
              <a:t>Occupation/Title</a:t>
            </a:r>
          </a:p>
          <a:p>
            <a:pPr lvl="2"/>
            <a:r>
              <a:rPr lang="en-US"/>
              <a:t>Company Name</a:t>
            </a:r>
          </a:p>
          <a:p>
            <a:pPr lvl="3"/>
            <a:r>
              <a:rPr lang="en-US"/>
              <a:t>Email</a:t>
            </a:r>
          </a:p>
          <a:p>
            <a:pPr lvl="4"/>
            <a:r>
              <a:rPr lang="en-US"/>
              <a:t>Phone</a:t>
            </a:r>
          </a:p>
        </p:txBody>
      </p:sp>
      <p:pic>
        <p:nvPicPr>
          <p:cNvPr id="18" name="Picture 17" descr="A close up of a sign&#10;&#10;Description automatically generated">
            <a:extLst>
              <a:ext uri="{FF2B5EF4-FFF2-40B4-BE49-F238E27FC236}">
                <a16:creationId xmlns:a16="http://schemas.microsoft.com/office/drawing/2014/main" id="{B3F8B6AC-3B78-4F7A-94C0-2AF3013624E7}"/>
              </a:ext>
            </a:extLst>
          </p:cNvPr>
          <p:cNvPicPr>
            <a:picLocks noChangeAspect="1"/>
          </p:cNvPicPr>
          <p:nvPr userDrawn="1"/>
        </p:nvPicPr>
        <p:blipFill>
          <a:blip r:embed="rId2" cstate="print">
            <a:clrChange>
              <a:clrFrom>
                <a:srgbClr val="EFEFF1"/>
              </a:clrFrom>
              <a:clrTo>
                <a:srgbClr val="EFEFF1">
                  <a:alpha val="0"/>
                </a:srgbClr>
              </a:clrTo>
            </a:clrChange>
            <a:extLst>
              <a:ext uri="{28A0092B-C50C-407E-A947-70E740481C1C}">
                <a14:useLocalDpi xmlns:a14="http://schemas.microsoft.com/office/drawing/2010/main" val="0"/>
              </a:ext>
            </a:extLst>
          </a:blip>
          <a:stretch>
            <a:fillRect/>
          </a:stretch>
        </p:blipFill>
        <p:spPr>
          <a:xfrm>
            <a:off x="7172727" y="314727"/>
            <a:ext cx="1666473" cy="1666473"/>
          </a:xfrm>
          <a:prstGeom prst="rect">
            <a:avLst/>
          </a:prstGeom>
        </p:spPr>
      </p:pic>
      <p:sp>
        <p:nvSpPr>
          <p:cNvPr id="20" name="Footer Placeholder 4">
            <a:extLst>
              <a:ext uri="{FF2B5EF4-FFF2-40B4-BE49-F238E27FC236}">
                <a16:creationId xmlns:a16="http://schemas.microsoft.com/office/drawing/2014/main" id="{591476D5-2DFD-40A6-B6A2-05DD2E1A7A52}"/>
              </a:ext>
            </a:extLst>
          </p:cNvPr>
          <p:cNvSpPr>
            <a:spLocks noGrp="1"/>
          </p:cNvSpPr>
          <p:nvPr>
            <p:ph type="ftr" sz="quarter" idx="3"/>
          </p:nvPr>
        </p:nvSpPr>
        <p:spPr>
          <a:xfrm>
            <a:off x="838200" y="6399276"/>
            <a:ext cx="8001000" cy="303029"/>
          </a:xfrm>
          <a:prstGeom prst="rect">
            <a:avLst/>
          </a:prstGeom>
        </p:spPr>
        <p:txBody>
          <a:bodyPr/>
          <a:lstStyle>
            <a:lvl1pPr>
              <a:defRPr sz="1200">
                <a:solidFill>
                  <a:schemeClr val="bg1"/>
                </a:solidFill>
              </a:defRPr>
            </a:lvl1pPr>
          </a:lstStyle>
          <a:p>
            <a:endParaRPr lang="en-US"/>
          </a:p>
        </p:txBody>
      </p:sp>
    </p:spTree>
    <p:extLst>
      <p:ext uri="{BB962C8B-B14F-4D97-AF65-F5344CB8AC3E}">
        <p14:creationId xmlns:p14="http://schemas.microsoft.com/office/powerpoint/2010/main" val="281499229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ub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7448" cy="758952"/>
          </a:xfrm>
          <a:prstGeom prst="rect">
            <a:avLst/>
          </a:prstGeom>
        </p:spPr>
        <p:txBody>
          <a:bodyPr/>
          <a:lstStyle>
            <a:lvl1pPr>
              <a:defRPr>
                <a:solidFill>
                  <a:schemeClr val="bg1"/>
                </a:solidFill>
              </a:defRPr>
            </a:lvl1pPr>
          </a:lstStyle>
          <a:p>
            <a:r>
              <a:rPr kumimoji="0" lang="en-US"/>
              <a:t>Click to edit Master title style</a:t>
            </a:r>
          </a:p>
        </p:txBody>
      </p:sp>
      <p:sp>
        <p:nvSpPr>
          <p:cNvPr id="8" name="Content Placeholder 7"/>
          <p:cNvSpPr>
            <a:spLocks noGrp="1"/>
          </p:cNvSpPr>
          <p:nvPr>
            <p:ph sz="quarter" idx="1"/>
          </p:nvPr>
        </p:nvSpPr>
        <p:spPr>
          <a:xfrm>
            <a:off x="301752" y="1981200"/>
            <a:ext cx="8503920" cy="41178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a:xfrm>
            <a:off x="4333875" y="1037802"/>
            <a:ext cx="457200" cy="441325"/>
          </a:xfrm>
        </p:spPr>
        <p:txBody>
          <a:bodyPr>
            <a:normAutofit/>
          </a:bodyPr>
          <a:lstStyle>
            <a:lvl1pPr>
              <a:defRPr sz="1400"/>
            </a:lvl1pPr>
          </a:lstStyle>
          <a:p>
            <a:fld id="{94392F7E-33F9-4BEB-9587-BF61EA457123}" type="slidenum">
              <a:rPr lang="en-US" smtClean="0"/>
              <a:pPr/>
              <a:t>‹#›</a:t>
            </a:fld>
            <a:endParaRPr lang="en-US"/>
          </a:p>
        </p:txBody>
      </p:sp>
      <p:sp>
        <p:nvSpPr>
          <p:cNvPr id="9" name="Freeform: Shape 8">
            <a:extLst>
              <a:ext uri="{FF2B5EF4-FFF2-40B4-BE49-F238E27FC236}">
                <a16:creationId xmlns:a16="http://schemas.microsoft.com/office/drawing/2014/main" id="{2184C110-2D9D-45C5-99C3-CDED8B962FB7}"/>
              </a:ext>
            </a:extLst>
          </p:cNvPr>
          <p:cNvSpPr/>
          <p:nvPr userDrawn="1"/>
        </p:nvSpPr>
        <p:spPr>
          <a:xfrm>
            <a:off x="178353" y="1311713"/>
            <a:ext cx="8805627" cy="575352"/>
          </a:xfrm>
          <a:custGeom>
            <a:avLst/>
            <a:gdLst>
              <a:gd name="connsiteX0" fmla="*/ 0 w 8769005"/>
              <a:gd name="connsiteY0" fmla="*/ 0 h 575352"/>
              <a:gd name="connsiteX1" fmla="*/ 4155902 w 8769005"/>
              <a:gd name="connsiteY1" fmla="*/ 0 h 575352"/>
              <a:gd name="connsiteX2" fmla="*/ 4384502 w 8769005"/>
              <a:gd name="connsiteY2" fmla="*/ 217298 h 575352"/>
              <a:gd name="connsiteX3" fmla="*/ 4613102 w 8769005"/>
              <a:gd name="connsiteY3" fmla="*/ 0 h 575352"/>
              <a:gd name="connsiteX4" fmla="*/ 8769005 w 8769005"/>
              <a:gd name="connsiteY4" fmla="*/ 0 h 575352"/>
              <a:gd name="connsiteX5" fmla="*/ 8769005 w 8769005"/>
              <a:gd name="connsiteY5" fmla="*/ 575352 h 575352"/>
              <a:gd name="connsiteX6" fmla="*/ 0 w 8769005"/>
              <a:gd name="connsiteY6" fmla="*/ 575352 h 57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9005" h="575352">
                <a:moveTo>
                  <a:pt x="0" y="0"/>
                </a:moveTo>
                <a:lnTo>
                  <a:pt x="4155902" y="0"/>
                </a:lnTo>
                <a:cubicBezTo>
                  <a:pt x="4155902" y="120010"/>
                  <a:pt x="4258250" y="217298"/>
                  <a:pt x="4384502" y="217298"/>
                </a:cubicBezTo>
                <a:cubicBezTo>
                  <a:pt x="4510754" y="217298"/>
                  <a:pt x="4613102" y="120010"/>
                  <a:pt x="4613102" y="0"/>
                </a:cubicBezTo>
                <a:lnTo>
                  <a:pt x="8769005" y="0"/>
                </a:lnTo>
                <a:lnTo>
                  <a:pt x="8769005" y="575352"/>
                </a:lnTo>
                <a:lnTo>
                  <a:pt x="0" y="57535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B16FCDA4-C23B-4367-B86E-5E5FF5CCBF75}"/>
              </a:ext>
            </a:extLst>
          </p:cNvPr>
          <p:cNvSpPr txBox="1"/>
          <p:nvPr userDrawn="1"/>
        </p:nvSpPr>
        <p:spPr>
          <a:xfrm>
            <a:off x="294132" y="1336060"/>
            <a:ext cx="8619653" cy="523220"/>
          </a:xfrm>
          <a:prstGeom prst="rect">
            <a:avLst/>
          </a:prstGeom>
          <a:noFill/>
        </p:spPr>
        <p:txBody>
          <a:bodyPr wrap="square" rtlCol="0">
            <a:spAutoFit/>
          </a:bodyPr>
          <a:lstStyle/>
          <a:p>
            <a:r>
              <a:rPr lang="en-US" sz="2800">
                <a:solidFill>
                  <a:srgbClr val="1F497D"/>
                </a:solidFill>
              </a:rPr>
              <a:t>Subtitle</a:t>
            </a:r>
            <a:endParaRPr lang="en-US">
              <a:solidFill>
                <a:srgbClr val="1F497D"/>
              </a:solidFill>
            </a:endParaRPr>
          </a:p>
        </p:txBody>
      </p:sp>
      <p:sp>
        <p:nvSpPr>
          <p:cNvPr id="14" name="Footer Placeholder 4">
            <a:extLst>
              <a:ext uri="{FF2B5EF4-FFF2-40B4-BE49-F238E27FC236}">
                <a16:creationId xmlns:a16="http://schemas.microsoft.com/office/drawing/2014/main" id="{74CF1773-6F52-407C-AD45-97939B2662EF}"/>
              </a:ext>
            </a:extLst>
          </p:cNvPr>
          <p:cNvSpPr>
            <a:spLocks noGrp="1"/>
          </p:cNvSpPr>
          <p:nvPr>
            <p:ph type="ftr" sz="quarter" idx="3"/>
          </p:nvPr>
        </p:nvSpPr>
        <p:spPr>
          <a:xfrm>
            <a:off x="838200" y="6399276"/>
            <a:ext cx="8001000" cy="303029"/>
          </a:xfrm>
          <a:prstGeom prst="rect">
            <a:avLst/>
          </a:prstGeom>
        </p:spPr>
        <p:txBody>
          <a:bodyPr/>
          <a:lstStyle>
            <a:lvl1pPr>
              <a:defRPr sz="1200">
                <a:solidFill>
                  <a:schemeClr val="bg1"/>
                </a:solidFill>
              </a:defRPr>
            </a:lvl1pPr>
          </a:lstStyle>
          <a:p>
            <a:endParaRPr lang="en-US"/>
          </a:p>
        </p:txBody>
      </p:sp>
    </p:spTree>
    <p:extLst>
      <p:ext uri="{BB962C8B-B14F-4D97-AF65-F5344CB8AC3E}">
        <p14:creationId xmlns:p14="http://schemas.microsoft.com/office/powerpoint/2010/main" val="402465968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Quote">
    <p:spTree>
      <p:nvGrpSpPr>
        <p:cNvPr id="1" name=""/>
        <p:cNvGrpSpPr/>
        <p:nvPr/>
      </p:nvGrpSpPr>
      <p:grpSpPr>
        <a:xfrm>
          <a:off x="0" y="0"/>
          <a:ext cx="0" cy="0"/>
          <a:chOff x="0" y="0"/>
          <a:chExt cx="0" cy="0"/>
        </a:xfrm>
      </p:grpSpPr>
      <p:sp>
        <p:nvSpPr>
          <p:cNvPr id="5" name="Rectangle 4"/>
          <p:cNvSpPr>
            <a:spLocks noChangeArrowheads="1"/>
          </p:cNvSpPr>
          <p:nvPr/>
        </p:nvSpPr>
        <p:spPr bwMode="auto">
          <a:xfrm>
            <a:off x="153924" y="6399276"/>
            <a:ext cx="8833104" cy="309563"/>
          </a:xfrm>
          <a:prstGeom prst="rect">
            <a:avLst/>
          </a:prstGeom>
          <a:solidFill>
            <a:srgbClr val="1F497D"/>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rgbClr val="C00000"/>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Footer Placeholder 2"/>
          <p:cNvSpPr>
            <a:spLocks noGrp="1"/>
          </p:cNvSpPr>
          <p:nvPr>
            <p:ph type="ftr" sz="quarter" idx="11"/>
          </p:nvPr>
        </p:nvSpPr>
        <p:spPr>
          <a:xfrm>
            <a:off x="762000" y="6410848"/>
            <a:ext cx="3581400" cy="309563"/>
          </a:xfrm>
          <a:prstGeom prst="rect">
            <a:avLst/>
          </a:prstGeom>
        </p:spPr>
        <p:txBody>
          <a:bodyPr/>
          <a:lstStyle/>
          <a:p>
            <a:endParaRPr lang="en-US"/>
          </a:p>
        </p:txBody>
      </p:sp>
      <p:sp>
        <p:nvSpPr>
          <p:cNvPr id="11" name="Oval 10">
            <a:extLst>
              <a:ext uri="{FF2B5EF4-FFF2-40B4-BE49-F238E27FC236}">
                <a16:creationId xmlns:a16="http://schemas.microsoft.com/office/drawing/2014/main" id="{D61F2745-DE1A-43C2-A25B-E64D99D161A0}"/>
              </a:ext>
            </a:extLst>
          </p:cNvPr>
          <p:cNvSpPr/>
          <p:nvPr userDrawn="1"/>
        </p:nvSpPr>
        <p:spPr>
          <a:xfrm>
            <a:off x="4267200" y="62484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lide Number Placeholder 22">
            <a:extLst>
              <a:ext uri="{FF2B5EF4-FFF2-40B4-BE49-F238E27FC236}">
                <a16:creationId xmlns:a16="http://schemas.microsoft.com/office/drawing/2014/main" id="{2610548F-3CBD-4A2A-B154-660A3A1EEAFE}"/>
              </a:ext>
            </a:extLst>
          </p:cNvPr>
          <p:cNvSpPr txBox="1">
            <a:spLocks/>
          </p:cNvSpPr>
          <p:nvPr userDrawn="1"/>
        </p:nvSpPr>
        <p:spPr>
          <a:xfrm>
            <a:off x="4340352" y="6315508"/>
            <a:ext cx="457200" cy="441325"/>
          </a:xfrm>
          <a:prstGeom prst="rect">
            <a:avLst/>
          </a:prstGeom>
        </p:spPr>
        <p:txBody>
          <a:bodyPr vert="horz" lIns="45720" rIns="45720" anchor="ctr">
            <a:normAutofit/>
          </a:bodyPr>
          <a:lstStyle>
            <a:defPPr>
              <a:defRPr lang="en-US"/>
            </a:defPPr>
            <a:lvl1pPr marL="0" algn="ctr" defTabSz="914400" rtl="0" eaLnBrk="1" latinLnBrk="0" hangingPunct="1">
              <a:defRPr kumimoji="0" sz="1600" kern="1200">
                <a:solidFill>
                  <a:srgbClr val="1F49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392F7E-33F9-4BEB-9587-BF61EA457123}" type="slidenum">
              <a:rPr lang="en-US" sz="1400" smtClean="0"/>
              <a:pPr/>
              <a:t>‹#›</a:t>
            </a:fld>
            <a:endParaRPr lang="en-US" sz="1400"/>
          </a:p>
        </p:txBody>
      </p:sp>
      <p:sp>
        <p:nvSpPr>
          <p:cNvPr id="13" name="Oval 12">
            <a:extLst>
              <a:ext uri="{FF2B5EF4-FFF2-40B4-BE49-F238E27FC236}">
                <a16:creationId xmlns:a16="http://schemas.microsoft.com/office/drawing/2014/main" id="{7ED434FE-F709-458A-9241-612FC28B893E}"/>
              </a:ext>
            </a:extLst>
          </p:cNvPr>
          <p:cNvSpPr/>
          <p:nvPr userDrawn="1"/>
        </p:nvSpPr>
        <p:spPr>
          <a:xfrm>
            <a:off x="4377156" y="6361940"/>
            <a:ext cx="385348" cy="385348"/>
          </a:xfrm>
          <a:prstGeom prst="ellipse">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38BA9D6-7405-4581-9028-DEE3175EE002}"/>
              </a:ext>
            </a:extLst>
          </p:cNvPr>
          <p:cNvSpPr/>
          <p:nvPr userDrawn="1"/>
        </p:nvSpPr>
        <p:spPr>
          <a:xfrm>
            <a:off x="4350733" y="6335511"/>
            <a:ext cx="438912" cy="438912"/>
          </a:xfrm>
          <a:prstGeom prst="ellipse">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plate&#10;&#10;Description automatically generated">
            <a:extLst>
              <a:ext uri="{FF2B5EF4-FFF2-40B4-BE49-F238E27FC236}">
                <a16:creationId xmlns:a16="http://schemas.microsoft.com/office/drawing/2014/main" id="{41EFFC72-9D7C-4481-BC49-8AC7D1C9AB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280640"/>
            <a:ext cx="533400" cy="533400"/>
          </a:xfrm>
          <a:prstGeom prst="rect">
            <a:avLst/>
          </a:prstGeom>
        </p:spPr>
      </p:pic>
      <p:sp>
        <p:nvSpPr>
          <p:cNvPr id="15" name="Rectangle 14">
            <a:extLst>
              <a:ext uri="{FF2B5EF4-FFF2-40B4-BE49-F238E27FC236}">
                <a16:creationId xmlns:a16="http://schemas.microsoft.com/office/drawing/2014/main" id="{31A6010E-606A-458E-9872-15F3BCB3329A}"/>
              </a:ext>
            </a:extLst>
          </p:cNvPr>
          <p:cNvSpPr>
            <a:spLocks noChangeArrowheads="1"/>
          </p:cNvSpPr>
          <p:nvPr userDrawn="1"/>
        </p:nvSpPr>
        <p:spPr bwMode="auto">
          <a:xfrm>
            <a:off x="161453" y="176320"/>
            <a:ext cx="8833104" cy="1076222"/>
          </a:xfrm>
          <a:prstGeom prst="rect">
            <a:avLst/>
          </a:prstGeom>
          <a:solidFill>
            <a:srgbClr val="1F497D"/>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4" name="Speech Bubble: Rectangle 3">
            <a:extLst>
              <a:ext uri="{FF2B5EF4-FFF2-40B4-BE49-F238E27FC236}">
                <a16:creationId xmlns:a16="http://schemas.microsoft.com/office/drawing/2014/main" id="{56A69BBE-AEC4-48E1-B4E8-7E0DDC37604A}"/>
              </a:ext>
            </a:extLst>
          </p:cNvPr>
          <p:cNvSpPr/>
          <p:nvPr userDrawn="1"/>
        </p:nvSpPr>
        <p:spPr>
          <a:xfrm>
            <a:off x="822778" y="1600200"/>
            <a:ext cx="7585680" cy="3617058"/>
          </a:xfrm>
          <a:prstGeom prst="wedgeRectCallout">
            <a:avLst>
              <a:gd name="adj1" fmla="val -43867"/>
              <a:gd name="adj2" fmla="val 70259"/>
            </a:avLst>
          </a:prstGeom>
          <a:solidFill>
            <a:schemeClr val="bg1">
              <a:lumMod val="95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E540BE40-C456-4F77-85D4-3294EA048F6D}"/>
              </a:ext>
            </a:extLst>
          </p:cNvPr>
          <p:cNvSpPr txBox="1">
            <a:spLocks/>
          </p:cNvSpPr>
          <p:nvPr userDrawn="1"/>
        </p:nvSpPr>
        <p:spPr>
          <a:xfrm>
            <a:off x="510752" y="1544671"/>
            <a:ext cx="769256" cy="873211"/>
          </a:xfrm>
          <a:prstGeom prst="homePlate">
            <a:avLst>
              <a:gd name="adj" fmla="val 35165"/>
            </a:avLst>
          </a:prstGeom>
          <a:solidFill>
            <a:srgbClr val="B80000"/>
          </a:solidFill>
        </p:spPr>
        <p:txBody>
          <a:bodyPr vert="horz" lIns="0" tIns="365760" rIns="182880" bIns="0" rtlCol="0" anchor="t" anchorCtr="0">
            <a:noAutofit/>
          </a:bodyPr>
          <a:lstStyle>
            <a:lvl1pPr marL="457200" indent="-457200" algn="r" defTabSz="914400" rtl="0" eaLnBrk="1" latinLnBrk="0" hangingPunct="1">
              <a:lnSpc>
                <a:spcPct val="80000"/>
              </a:lnSpc>
              <a:spcBef>
                <a:spcPct val="0"/>
              </a:spcBef>
              <a:buClr>
                <a:schemeClr val="bg1"/>
              </a:buClr>
              <a:buSzPct val="80000"/>
              <a:buFont typeface="Wingdings 3" panose="05040102010807070707" pitchFamily="18" charset="2"/>
              <a:buChar char=""/>
              <a:defRPr sz="3000" kern="1200">
                <a:solidFill>
                  <a:schemeClr val="bg1"/>
                </a:solidFill>
                <a:effectLst>
                  <a:outerShdw blurRad="50800" dist="38100" dir="8100000" algn="tr" rotWithShape="0">
                    <a:srgbClr val="000000">
                      <a:alpha val="40000"/>
                    </a:srgbClr>
                  </a:outerShdw>
                </a:effectLst>
                <a:latin typeface="Rockwell" panose="02060603020205020403" pitchFamily="18" charset="0"/>
                <a:ea typeface="+mj-ea"/>
                <a:cs typeface="+mj-cs"/>
              </a:defRPr>
            </a:lvl1pPr>
          </a:lstStyle>
          <a:p>
            <a:pPr marL="0" indent="0">
              <a:lnSpc>
                <a:spcPct val="60000"/>
              </a:lnSpc>
              <a:buNone/>
            </a:pPr>
            <a:r>
              <a:rPr lang="en-US" sz="8800" b="1"/>
              <a:t>“</a:t>
            </a:r>
          </a:p>
        </p:txBody>
      </p:sp>
      <p:sp>
        <p:nvSpPr>
          <p:cNvPr id="17" name="Title 1">
            <a:extLst>
              <a:ext uri="{FF2B5EF4-FFF2-40B4-BE49-F238E27FC236}">
                <a16:creationId xmlns:a16="http://schemas.microsoft.com/office/drawing/2014/main" id="{54D4881F-B992-4D96-8572-0B5111839477}"/>
              </a:ext>
            </a:extLst>
          </p:cNvPr>
          <p:cNvSpPr txBox="1">
            <a:spLocks/>
          </p:cNvSpPr>
          <p:nvPr userDrawn="1"/>
        </p:nvSpPr>
        <p:spPr>
          <a:xfrm rot="10800000">
            <a:off x="7955568" y="4824609"/>
            <a:ext cx="617008" cy="543525"/>
          </a:xfrm>
          <a:prstGeom prst="homePlate">
            <a:avLst>
              <a:gd name="adj" fmla="val 35165"/>
            </a:avLst>
          </a:prstGeom>
          <a:solidFill>
            <a:srgbClr val="B80000"/>
          </a:solidFill>
        </p:spPr>
        <p:txBody>
          <a:bodyPr vert="horz" lIns="45720" tIns="502920" rIns="0" bIns="0" rtlCol="0" anchor="ctr" anchorCtr="0">
            <a:noAutofit/>
          </a:bodyPr>
          <a:lstStyle>
            <a:lvl1pPr marL="457200" indent="-457200" algn="r" defTabSz="914400" rtl="0" eaLnBrk="1" latinLnBrk="0" hangingPunct="1">
              <a:lnSpc>
                <a:spcPct val="80000"/>
              </a:lnSpc>
              <a:spcBef>
                <a:spcPct val="0"/>
              </a:spcBef>
              <a:buClr>
                <a:schemeClr val="bg1"/>
              </a:buClr>
              <a:buSzPct val="80000"/>
              <a:buFont typeface="Wingdings 3" panose="05040102010807070707" pitchFamily="18" charset="2"/>
              <a:buChar char=""/>
              <a:defRPr sz="3000" kern="1200">
                <a:solidFill>
                  <a:schemeClr val="bg1"/>
                </a:solidFill>
                <a:effectLst>
                  <a:outerShdw blurRad="50800" dist="38100" dir="8100000" algn="tr" rotWithShape="0">
                    <a:srgbClr val="000000">
                      <a:alpha val="40000"/>
                    </a:srgbClr>
                  </a:outerShdw>
                </a:effectLst>
                <a:latin typeface="Rockwell" panose="02060603020205020403" pitchFamily="18" charset="0"/>
                <a:ea typeface="+mj-ea"/>
                <a:cs typeface="+mj-cs"/>
              </a:defRPr>
            </a:lvl1pPr>
          </a:lstStyle>
          <a:p>
            <a:pPr marL="0" indent="0" algn="l">
              <a:lnSpc>
                <a:spcPct val="60000"/>
              </a:lnSpc>
              <a:buNone/>
            </a:pPr>
            <a:r>
              <a:rPr lang="en-US" sz="6000" b="1">
                <a:effectLst>
                  <a:outerShdw blurRad="50800" dist="38100" dir="18000000" algn="tr" rotWithShape="0">
                    <a:srgbClr val="000000">
                      <a:alpha val="40000"/>
                    </a:srgbClr>
                  </a:outerShdw>
                </a:effectLst>
              </a:rPr>
              <a:t>“</a:t>
            </a:r>
          </a:p>
        </p:txBody>
      </p:sp>
    </p:spTree>
    <p:extLst>
      <p:ext uri="{BB962C8B-B14F-4D97-AF65-F5344CB8AC3E}">
        <p14:creationId xmlns:p14="http://schemas.microsoft.com/office/powerpoint/2010/main" val="2417415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a:extLst>
              <a:ext uri="{FF2B5EF4-FFF2-40B4-BE49-F238E27FC236}">
                <a16:creationId xmlns:a16="http://schemas.microsoft.com/office/drawing/2014/main" id="{A97D6BB7-5FFF-4816-9A18-F95DAF623327}"/>
              </a:ext>
            </a:extLst>
          </p:cNvPr>
          <p:cNvSpPr>
            <a:spLocks noChangeArrowheads="1"/>
          </p:cNvSpPr>
          <p:nvPr userDrawn="1"/>
        </p:nvSpPr>
        <p:spPr bwMode="auto">
          <a:xfrm>
            <a:off x="155357" y="6399276"/>
            <a:ext cx="8833104" cy="309563"/>
          </a:xfrm>
          <a:prstGeom prst="rect">
            <a:avLst/>
          </a:prstGeom>
          <a:solidFill>
            <a:srgbClr val="1F497D"/>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u="none"/>
          </a:p>
        </p:txBody>
      </p:sp>
      <p:sp>
        <p:nvSpPr>
          <p:cNvPr id="8" name="Rectangle 7"/>
          <p:cNvSpPr>
            <a:spLocks noChangeArrowheads="1"/>
          </p:cNvSpPr>
          <p:nvPr/>
        </p:nvSpPr>
        <p:spPr bwMode="auto">
          <a:xfrm>
            <a:off x="152400" y="155448"/>
            <a:ext cx="8839200" cy="6547104"/>
          </a:xfrm>
          <a:prstGeom prst="rect">
            <a:avLst/>
          </a:prstGeom>
          <a:noFill/>
          <a:ln w="9525" cap="flat" cmpd="sng" algn="ctr">
            <a:solidFill>
              <a:srgbClr val="C00000"/>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Straight Connector 9"/>
          <p:cNvSpPr>
            <a:spLocks noChangeShapeType="1"/>
          </p:cNvSpPr>
          <p:nvPr/>
        </p:nvSpPr>
        <p:spPr bwMode="auto">
          <a:xfrm>
            <a:off x="152400" y="1295400"/>
            <a:ext cx="8839200" cy="690"/>
          </a:xfrm>
          <a:prstGeom prst="line">
            <a:avLst/>
          </a:prstGeom>
          <a:noFill/>
          <a:ln w="9525" cap="flat" cmpd="sng" algn="ctr">
            <a:solidFill>
              <a:srgbClr val="C00000"/>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3" name="Text Placeholder 12"/>
          <p:cNvSpPr>
            <a:spLocks noGrp="1"/>
          </p:cNvSpPr>
          <p:nvPr>
            <p:ph type="body" idx="1"/>
          </p:nvPr>
        </p:nvSpPr>
        <p:spPr>
          <a:xfrm>
            <a:off x="301752" y="1524000"/>
            <a:ext cx="8537448"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7" name="Footer Placeholder 4">
            <a:extLst>
              <a:ext uri="{FF2B5EF4-FFF2-40B4-BE49-F238E27FC236}">
                <a16:creationId xmlns:a16="http://schemas.microsoft.com/office/drawing/2014/main" id="{E05C70F5-9411-413C-87F4-73BBC1419480}"/>
              </a:ext>
            </a:extLst>
          </p:cNvPr>
          <p:cNvSpPr>
            <a:spLocks noGrp="1"/>
          </p:cNvSpPr>
          <p:nvPr>
            <p:ph type="ftr" sz="quarter" idx="3"/>
          </p:nvPr>
        </p:nvSpPr>
        <p:spPr>
          <a:xfrm>
            <a:off x="838200" y="6399276"/>
            <a:ext cx="8001000" cy="303029"/>
          </a:xfrm>
          <a:prstGeom prst="rect">
            <a:avLst/>
          </a:prstGeom>
        </p:spPr>
        <p:txBody>
          <a:bodyPr/>
          <a:lstStyle>
            <a:lvl1pPr>
              <a:defRPr sz="1200">
                <a:solidFill>
                  <a:schemeClr val="bg1"/>
                </a:solidFill>
              </a:defRPr>
            </a:lvl1pPr>
          </a:lstStyle>
          <a:p>
            <a:endParaRPr lang="en-US"/>
          </a:p>
        </p:txBody>
      </p:sp>
      <p:pic>
        <p:nvPicPr>
          <p:cNvPr id="19" name="Picture 18" descr="A picture containing plate&#10;&#10;Description automatically generated">
            <a:extLst>
              <a:ext uri="{FF2B5EF4-FFF2-40B4-BE49-F238E27FC236}">
                <a16:creationId xmlns:a16="http://schemas.microsoft.com/office/drawing/2014/main" id="{21823B24-5B3C-4677-A630-D796C8DDE6F0}"/>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228600" y="6262534"/>
            <a:ext cx="533400" cy="533400"/>
          </a:xfrm>
          <a:prstGeom prst="rect">
            <a:avLst/>
          </a:prstGeom>
        </p:spPr>
      </p:pic>
      <p:sp>
        <p:nvSpPr>
          <p:cNvPr id="21" name="Rectangle 20">
            <a:extLst>
              <a:ext uri="{FF2B5EF4-FFF2-40B4-BE49-F238E27FC236}">
                <a16:creationId xmlns:a16="http://schemas.microsoft.com/office/drawing/2014/main" id="{6BE9A6C0-0ECA-4B7F-BDC8-420FEB9080F0}"/>
              </a:ext>
            </a:extLst>
          </p:cNvPr>
          <p:cNvSpPr>
            <a:spLocks noChangeArrowheads="1"/>
          </p:cNvSpPr>
          <p:nvPr userDrawn="1"/>
        </p:nvSpPr>
        <p:spPr bwMode="auto">
          <a:xfrm>
            <a:off x="161453" y="167267"/>
            <a:ext cx="8833104" cy="1076222"/>
          </a:xfrm>
          <a:prstGeom prst="rect">
            <a:avLst/>
          </a:prstGeom>
          <a:solidFill>
            <a:srgbClr val="1F497D"/>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4" name="Title Placeholder 21">
            <a:extLst>
              <a:ext uri="{FF2B5EF4-FFF2-40B4-BE49-F238E27FC236}">
                <a16:creationId xmlns:a16="http://schemas.microsoft.com/office/drawing/2014/main" id="{7C836984-2BEC-4F8C-955F-DE19D2142AD2}"/>
              </a:ext>
            </a:extLst>
          </p:cNvPr>
          <p:cNvSpPr>
            <a:spLocks noGrp="1"/>
          </p:cNvSpPr>
          <p:nvPr>
            <p:ph type="title"/>
          </p:nvPr>
        </p:nvSpPr>
        <p:spPr>
          <a:xfrm>
            <a:off x="301752" y="228600"/>
            <a:ext cx="8537448" cy="758952"/>
          </a:xfrm>
          <a:prstGeom prst="rect">
            <a:avLst/>
          </a:prstGeom>
        </p:spPr>
        <p:txBody>
          <a:bodyPr vert="horz" anchor="b">
            <a:normAutofit/>
          </a:bodyPr>
          <a:lstStyle/>
          <a:p>
            <a:r>
              <a:rPr kumimoji="0" lang="en-US"/>
              <a:t>Click to edit Master title style</a:t>
            </a: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0352" y="1030764"/>
            <a:ext cx="457200" cy="441325"/>
          </a:xfrm>
          <a:prstGeom prst="rect">
            <a:avLst/>
          </a:prstGeom>
        </p:spPr>
        <p:txBody>
          <a:bodyPr vert="horz" lIns="45720" rIns="45720" anchor="ctr">
            <a:normAutofit/>
          </a:bodyPr>
          <a:lstStyle>
            <a:lvl1pPr algn="ctr" eaLnBrk="1" latinLnBrk="0" hangingPunct="1">
              <a:defRPr kumimoji="0" sz="1400">
                <a:solidFill>
                  <a:srgbClr val="1F497D"/>
                </a:solidFill>
              </a:defRPr>
            </a:lvl1pPr>
          </a:lstStyle>
          <a:p>
            <a:fld id="{94392F7E-33F9-4BEB-9587-BF61EA457123}" type="slidenum">
              <a:rPr lang="en-US" smtClean="0"/>
              <a:pPr/>
              <a:t>‹#›</a:t>
            </a:fld>
            <a:endParaRPr lang="en-US"/>
          </a:p>
        </p:txBody>
      </p:sp>
      <p:sp>
        <p:nvSpPr>
          <p:cNvPr id="2" name="Oval 1">
            <a:extLst>
              <a:ext uri="{FF2B5EF4-FFF2-40B4-BE49-F238E27FC236}">
                <a16:creationId xmlns:a16="http://schemas.microsoft.com/office/drawing/2014/main" id="{D8F3797A-6753-4F73-B463-EF7442D542A5}"/>
              </a:ext>
            </a:extLst>
          </p:cNvPr>
          <p:cNvSpPr/>
          <p:nvPr userDrawn="1"/>
        </p:nvSpPr>
        <p:spPr>
          <a:xfrm>
            <a:off x="4377156" y="1069576"/>
            <a:ext cx="385348" cy="385348"/>
          </a:xfrm>
          <a:prstGeom prst="ellipse">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1D56BB4-F5C7-42A6-8CB1-6FEA450E25C4}"/>
              </a:ext>
            </a:extLst>
          </p:cNvPr>
          <p:cNvSpPr/>
          <p:nvPr userDrawn="1"/>
        </p:nvSpPr>
        <p:spPr>
          <a:xfrm>
            <a:off x="4350733" y="1043147"/>
            <a:ext cx="438912" cy="438912"/>
          </a:xfrm>
          <a:prstGeom prst="ellipse">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6" r:id="rId4"/>
    <p:sldLayoutId id="2147483670" r:id="rId5"/>
    <p:sldLayoutId id="2147483671" r:id="rId6"/>
    <p:sldLayoutId id="2147483672" r:id="rId7"/>
    <p:sldLayoutId id="2147483673" r:id="rId8"/>
    <p:sldLayoutId id="2147483674" r:id="rId9"/>
    <p:sldLayoutId id="2147483663" r:id="rId10"/>
    <p:sldLayoutId id="2147483677" r:id="rId11"/>
    <p:sldLayoutId id="2147483678" r:id="rId12"/>
    <p:sldLayoutId id="2147483664" r:id="rId13"/>
    <p:sldLayoutId id="2147483665" r:id="rId14"/>
    <p:sldLayoutId id="2147483666" r:id="rId15"/>
    <p:sldLayoutId id="2147483679" r:id="rId16"/>
    <p:sldLayoutId id="2147483667" r:id="rId17"/>
    <p:sldLayoutId id="2147483668" r:id="rId18"/>
    <p:sldLayoutId id="2147483680" r:id="rId19"/>
    <p:sldLayoutId id="2147483669" r:id="rId20"/>
  </p:sldLayoutIdLst>
  <p:hf hdr="0" dt="0"/>
  <p:txStyles>
    <p:titleStyle>
      <a:lvl1pPr algn="ctr" rtl="0" eaLnBrk="1" latinLnBrk="0" hangingPunct="1">
        <a:spcBef>
          <a:spcPct val="0"/>
        </a:spcBef>
        <a:buNone/>
        <a:defRPr kumimoji="0" sz="3300" b="0" i="0" u="none" kern="1200">
          <a:solidFill>
            <a:schemeClr val="bg1"/>
          </a:solidFill>
          <a:latin typeface="+mj-lt"/>
          <a:ea typeface="+mj-ea"/>
          <a:cs typeface="+mj-cs"/>
        </a:defRPr>
      </a:lvl1pPr>
    </p:titleStyle>
    <p:bodyStyle>
      <a:lvl1pPr marL="274320" indent="-274320" algn="l" rtl="0" eaLnBrk="1" latinLnBrk="0" hangingPunct="1">
        <a:spcBef>
          <a:spcPct val="20000"/>
        </a:spcBef>
        <a:buClr>
          <a:srgbClr val="C00000"/>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rgbClr val="1F497D"/>
        </a:buClr>
        <a:buSzPct val="70000"/>
        <a:buFont typeface="Wingdings"/>
        <a:buChar char=""/>
        <a:defRPr kumimoji="0" sz="2200" kern="1200">
          <a:solidFill>
            <a:schemeClr val="bg1">
              <a:lumMod val="50000"/>
            </a:schemeClr>
          </a:solidFill>
          <a:latin typeface="+mn-lt"/>
          <a:ea typeface="+mn-ea"/>
          <a:cs typeface="+mn-cs"/>
        </a:defRPr>
      </a:lvl2pPr>
      <a:lvl3pPr marL="822960" indent="-228600" algn="l" rtl="0" eaLnBrk="1" latinLnBrk="0" hangingPunct="1">
        <a:spcBef>
          <a:spcPct val="20000"/>
        </a:spcBef>
        <a:buClr>
          <a:schemeClr val="bg1">
            <a:lumMod val="75000"/>
          </a:schemeClr>
        </a:buClr>
        <a:buSzPct val="75000"/>
        <a:buFont typeface="Wingdings 2"/>
        <a:buChar char=""/>
        <a:defRPr kumimoji="0" sz="2000" i="1" kern="1200">
          <a:solidFill>
            <a:schemeClr val="tx1"/>
          </a:solidFill>
          <a:latin typeface="+mn-lt"/>
          <a:ea typeface="+mn-ea"/>
          <a:cs typeface="+mn-cs"/>
        </a:defRPr>
      </a:lvl3pPr>
      <a:lvl4pPr marL="1097280" indent="-228600" algn="l" rtl="0" eaLnBrk="1" latinLnBrk="0" hangingPunct="1">
        <a:spcBef>
          <a:spcPct val="20000"/>
        </a:spcBef>
        <a:buClr>
          <a:srgbClr val="C00000"/>
        </a:buClr>
        <a:buSzPct val="70000"/>
        <a:buFont typeface="Wingdings"/>
        <a:buChar char=""/>
        <a:defRPr kumimoji="0" sz="2000" kern="1200">
          <a:solidFill>
            <a:schemeClr val="bg1">
              <a:lumMod val="50000"/>
            </a:schemeClr>
          </a:solidFill>
          <a:latin typeface="+mn-lt"/>
          <a:ea typeface="+mn-ea"/>
          <a:cs typeface="+mn-cs"/>
        </a:defRPr>
      </a:lvl4pPr>
      <a:lvl5pPr marL="1371600" indent="-228600" algn="l" rtl="0" eaLnBrk="1" latinLnBrk="0" hangingPunct="1">
        <a:spcBef>
          <a:spcPct val="20000"/>
        </a:spcBef>
        <a:buClr>
          <a:srgbClr val="1F497D"/>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dol.gov/sites/dolgov/files/ETA/grants/pdfs/2018_Core_Monitoring_Guide.pdf#page=177"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ecfr.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ecfr.gov/cgi-bin/text-idx?SID=6298578758c5ef9463e3cb551c9ffe45&amp;mc=true&amp;tpl=/ecfrbrowse/Title20/20tab_02.tpl" TargetMode="External"/><Relationship Id="rId4" Type="http://schemas.openxmlformats.org/officeDocument/2006/relationships/hyperlink" Target="https://www.ecfr.gov/cgi-bin/text-idx?SID=79681bd4432e73626ab0d67cbed4bb74&amp;mc=true&amp;node=pt2.1.200&amp;rgn=div5"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dr.doleta.gov/directive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cid:fdba0c7b708b40fca9ff0adaff7f3f42@Open-Xchange" TargetMode="External"/><Relationship Id="rId5" Type="http://schemas.openxmlformats.org/officeDocument/2006/relationships/image" Target="../media/image12.png"/><Relationship Id="rId4" Type="http://schemas.openxmlformats.org/officeDocument/2006/relationships/image" Target="../media/image11.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ecfr.gov/cgi-bin/retrieveECFR?gp=&amp;SID=f8d639dab2f7abcbaa1244f741bf51f3&amp;mc=true&amp;n=sp2.1.200.a&amp;r=SUBPART&amp;ty=HTML#se2.1.200_126"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696200" cy="1277679"/>
          </a:xfrm>
        </p:spPr>
        <p:txBody>
          <a:bodyPr>
            <a:normAutofit fontScale="90000"/>
          </a:bodyPr>
          <a:lstStyle/>
          <a:p>
            <a:br>
              <a:rPr lang="en-US" dirty="0"/>
            </a:br>
            <a:r>
              <a:rPr lang="en-US" dirty="0"/>
              <a:t>Post Site Visit &amp; the 4 Cs</a:t>
            </a:r>
          </a:p>
        </p:txBody>
      </p:sp>
      <p:sp>
        <p:nvSpPr>
          <p:cNvPr id="3" name="Subtitle 2"/>
          <p:cNvSpPr>
            <a:spLocks noGrp="1"/>
          </p:cNvSpPr>
          <p:nvPr>
            <p:ph type="subTitle" idx="1"/>
          </p:nvPr>
        </p:nvSpPr>
        <p:spPr>
          <a:xfrm>
            <a:off x="1905000" y="2819400"/>
            <a:ext cx="5257800" cy="990600"/>
          </a:xfrm>
        </p:spPr>
        <p:txBody>
          <a:bodyPr/>
          <a:lstStyle/>
          <a:p>
            <a:r>
              <a:rPr lang="en-US"/>
              <a:t>State Monitoring Training</a:t>
            </a:r>
          </a:p>
        </p:txBody>
      </p:sp>
      <p:sp>
        <p:nvSpPr>
          <p:cNvPr id="4" name="Subtitle 8">
            <a:extLst>
              <a:ext uri="{FF2B5EF4-FFF2-40B4-BE49-F238E27FC236}">
                <a16:creationId xmlns:a16="http://schemas.microsoft.com/office/drawing/2014/main" id="{6F9986D6-C5E5-4B4C-9E03-2A865C7EFFDB}"/>
              </a:ext>
            </a:extLst>
          </p:cNvPr>
          <p:cNvSpPr txBox="1">
            <a:spLocks/>
          </p:cNvSpPr>
          <p:nvPr/>
        </p:nvSpPr>
        <p:spPr>
          <a:xfrm>
            <a:off x="2669931" y="3810000"/>
            <a:ext cx="3727938" cy="914397"/>
          </a:xfrm>
          <a:prstGeom prst="rect">
            <a:avLst/>
          </a:prstGeom>
        </p:spPr>
        <p:txBody>
          <a:bodyPr vert="horz">
            <a:normAutofit/>
          </a:bodyPr>
          <a:lstStyle>
            <a:lvl1pPr marL="0" indent="0" algn="ctr" rtl="0" eaLnBrk="1" latinLnBrk="0" hangingPunct="1">
              <a:spcBef>
                <a:spcPct val="20000"/>
              </a:spcBef>
              <a:buClr>
                <a:srgbClr val="C00000"/>
              </a:buClr>
              <a:buSzPct val="85000"/>
              <a:buFont typeface="Wingdings 2"/>
              <a:buNone/>
              <a:defRPr kumimoji="0" sz="1600" b="1" kern="1200" cap="all" spc="250" baseline="0">
                <a:solidFill>
                  <a:srgbClr val="1F497D"/>
                </a:solidFill>
                <a:latin typeface="+mn-lt"/>
                <a:ea typeface="+mn-ea"/>
                <a:cs typeface="+mn-cs"/>
              </a:defRPr>
            </a:lvl1pPr>
            <a:lvl2pPr marL="457200" indent="0" algn="ctr" rtl="0" eaLnBrk="1" latinLnBrk="0" hangingPunct="1">
              <a:spcBef>
                <a:spcPct val="20000"/>
              </a:spcBef>
              <a:buClr>
                <a:srgbClr val="1F497D"/>
              </a:buClr>
              <a:buSzPct val="70000"/>
              <a:buFont typeface="Wingdings"/>
              <a:buNone/>
              <a:defRPr kumimoji="0" sz="2200" kern="1200">
                <a:solidFill>
                  <a:schemeClr val="bg1">
                    <a:lumMod val="50000"/>
                  </a:schemeClr>
                </a:solidFill>
                <a:latin typeface="+mn-lt"/>
                <a:ea typeface="+mn-ea"/>
                <a:cs typeface="+mn-cs"/>
              </a:defRPr>
            </a:lvl2pPr>
            <a:lvl3pPr marL="914400" indent="0" algn="ctr" rtl="0" eaLnBrk="1" latinLnBrk="0" hangingPunct="1">
              <a:spcBef>
                <a:spcPct val="20000"/>
              </a:spcBef>
              <a:buClr>
                <a:schemeClr val="bg1">
                  <a:lumMod val="75000"/>
                </a:schemeClr>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rgbClr val="C00000"/>
              </a:buClr>
              <a:buSzPct val="70000"/>
              <a:buFont typeface="Wingdings"/>
              <a:buNone/>
              <a:defRPr kumimoji="0" sz="2000" kern="1200">
                <a:solidFill>
                  <a:schemeClr val="bg1">
                    <a:lumMod val="50000"/>
                  </a:schemeClr>
                </a:solidFill>
                <a:latin typeface="+mn-lt"/>
                <a:ea typeface="+mn-ea"/>
                <a:cs typeface="+mn-cs"/>
              </a:defRPr>
            </a:lvl4pPr>
            <a:lvl5pPr marL="1828800" indent="0" algn="ctr" rtl="0" eaLnBrk="1" latinLnBrk="0" hangingPunct="1">
              <a:spcBef>
                <a:spcPct val="20000"/>
              </a:spcBef>
              <a:buClr>
                <a:srgbClr val="1F497D"/>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r>
              <a:rPr lang="en-US" sz="1400" dirty="0">
                <a:solidFill>
                  <a:srgbClr val="C00000"/>
                </a:solidFill>
              </a:rPr>
              <a:t>WEDNESDAY, June 23, 2021</a:t>
            </a:r>
          </a:p>
        </p:txBody>
      </p:sp>
      <p:sp>
        <p:nvSpPr>
          <p:cNvPr id="6" name="Footer Placeholder 16">
            <a:extLst>
              <a:ext uri="{FF2B5EF4-FFF2-40B4-BE49-F238E27FC236}">
                <a16:creationId xmlns:a16="http://schemas.microsoft.com/office/drawing/2014/main" id="{7337C8D2-AF4C-4C93-908B-90E1FBA4B408}"/>
              </a:ext>
            </a:extLst>
          </p:cNvPr>
          <p:cNvSpPr txBox="1">
            <a:spLocks/>
          </p:cNvSpPr>
          <p:nvPr/>
        </p:nvSpPr>
        <p:spPr>
          <a:xfrm>
            <a:off x="228600" y="6418959"/>
            <a:ext cx="3581400" cy="309563"/>
          </a:xfrm>
          <a:prstGeom prst="rect">
            <a:avLst/>
          </a:prstGeom>
        </p:spPr>
        <p:txBody>
          <a:bodyPr/>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Cambria" pitchFamily="18" charset="0"/>
              </a:rPr>
              <a:t>Employment and Training Administration</a:t>
            </a:r>
          </a:p>
          <a:p>
            <a:endParaRPr lang="en-US" sz="1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Incomplete </a:t>
            </a:r>
            <a:r>
              <a:rPr lang="en-US" i="1" dirty="0"/>
              <a:t>Conditions</a:t>
            </a:r>
          </a:p>
        </p:txBody>
      </p:sp>
      <p:sp>
        <p:nvSpPr>
          <p:cNvPr id="4" name="Content Placeholder 3"/>
          <p:cNvSpPr>
            <a:spLocks noGrp="1"/>
          </p:cNvSpPr>
          <p:nvPr>
            <p:ph sz="quarter" idx="1"/>
          </p:nvPr>
        </p:nvSpPr>
        <p:spPr/>
        <p:txBody>
          <a:bodyPr>
            <a:normAutofit/>
          </a:bodyPr>
          <a:lstStyle/>
          <a:p>
            <a:r>
              <a:rPr lang="en-US" dirty="0"/>
              <a:t>The equipment purchased with WIOA funds lacked a physical inventory. </a:t>
            </a:r>
          </a:p>
          <a:p>
            <a:endParaRPr lang="en-US" dirty="0"/>
          </a:p>
          <a:p>
            <a:r>
              <a:rPr lang="en-US" dirty="0"/>
              <a:t>The One-Stop Centers are having issues complying with regulations of a comprehensive One-Stop Center.</a:t>
            </a:r>
          </a:p>
          <a:p>
            <a:endParaRPr lang="en-US" dirty="0"/>
          </a:p>
          <a:p>
            <a:r>
              <a:rPr lang="en-US" dirty="0"/>
              <a:t>The Memorandum of Understandings(MOUs) has issues.  </a:t>
            </a:r>
          </a:p>
          <a:p>
            <a:endParaRPr lang="en-US" dirty="0"/>
          </a:p>
          <a:p>
            <a:endParaRPr lang="en-US" dirty="0"/>
          </a:p>
          <a:p>
            <a:endParaRPr lang="en-US" dirty="0"/>
          </a:p>
          <a:p>
            <a:endParaRPr lang="en-US" dirty="0"/>
          </a:p>
        </p:txBody>
      </p:sp>
      <p:sp>
        <p:nvSpPr>
          <p:cNvPr id="6" name="Slide Number Placeholder 3">
            <a:extLst>
              <a:ext uri="{FF2B5EF4-FFF2-40B4-BE49-F238E27FC236}">
                <a16:creationId xmlns:a16="http://schemas.microsoft.com/office/drawing/2014/main" id="{A2D4A8A9-2C8C-45E3-966E-7C170A45151C}"/>
              </a:ext>
            </a:extLst>
          </p:cNvPr>
          <p:cNvSpPr>
            <a:spLocks noGrp="1"/>
          </p:cNvSpPr>
          <p:nvPr>
            <p:ph type="sldNum" sz="quarter" idx="12"/>
          </p:nvPr>
        </p:nvSpPr>
        <p:spPr>
          <a:xfrm>
            <a:off x="4333875" y="1037802"/>
            <a:ext cx="457200" cy="441325"/>
          </a:xfrm>
        </p:spPr>
        <p:txBody>
          <a:bodyPr/>
          <a:lstStyle/>
          <a:p>
            <a:fld id="{D38BCB92-4239-460A-8122-62657529D709}"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Examples of a </a:t>
            </a:r>
            <a:r>
              <a:rPr lang="en-US" i="1"/>
              <a:t>Condition</a:t>
            </a:r>
          </a:p>
        </p:txBody>
      </p:sp>
      <p:sp>
        <p:nvSpPr>
          <p:cNvPr id="4" name="Slide Number Placeholder 3"/>
          <p:cNvSpPr>
            <a:spLocks noGrp="1"/>
          </p:cNvSpPr>
          <p:nvPr>
            <p:ph type="sldNum" sz="quarter" idx="12"/>
          </p:nvPr>
        </p:nvSpPr>
        <p:spPr/>
        <p:txBody>
          <a:bodyPr/>
          <a:lstStyle/>
          <a:p>
            <a:fld id="{D38BCB92-4239-460A-8122-62657529D709}" type="slidenum">
              <a:rPr lang="en-US" smtClean="0"/>
              <a:pPr/>
              <a:t>11</a:t>
            </a:fld>
            <a:endParaRPr lang="en-US"/>
          </a:p>
        </p:txBody>
      </p:sp>
      <p:sp>
        <p:nvSpPr>
          <p:cNvPr id="3" name="Content Placeholder 2"/>
          <p:cNvSpPr>
            <a:spLocks noGrp="1"/>
          </p:cNvSpPr>
          <p:nvPr>
            <p:ph sz="quarter" idx="1"/>
          </p:nvPr>
        </p:nvSpPr>
        <p:spPr/>
        <p:txBody>
          <a:bodyPr>
            <a:normAutofit/>
          </a:bodyPr>
          <a:lstStyle/>
          <a:p>
            <a:r>
              <a:rPr lang="en-US" sz="2400" dirty="0"/>
              <a:t>No physical inventory was taken of equipment purchased with WIOA funds for the period from July 1, 2016 through September 30, 2019.</a:t>
            </a:r>
          </a:p>
          <a:p>
            <a:endParaRPr lang="en-US" sz="2400" dirty="0"/>
          </a:p>
          <a:p>
            <a:r>
              <a:rPr lang="en-US" sz="2400" dirty="0"/>
              <a:t>Neither of the two One-Stop Centers in the local area include all of the partner programs required of a comprehensive One-Stop Center.</a:t>
            </a:r>
          </a:p>
          <a:p>
            <a:endParaRPr lang="en-US" sz="2400" dirty="0"/>
          </a:p>
          <a:p>
            <a:r>
              <a:rPr lang="en-US" sz="2400" dirty="0"/>
              <a:t>The Memorandum of Understandings(MOUs) between the Local WDB and the One-Stop partners are not signed by all required program partners.  </a:t>
            </a:r>
          </a:p>
          <a:p>
            <a:endParaRPr lang="en-US" sz="2400" dirty="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5 Why’s Technique</a:t>
            </a:r>
          </a:p>
        </p:txBody>
      </p:sp>
      <p:sp>
        <p:nvSpPr>
          <p:cNvPr id="4" name="Slide Number Placeholder 3"/>
          <p:cNvSpPr>
            <a:spLocks noGrp="1"/>
          </p:cNvSpPr>
          <p:nvPr>
            <p:ph type="sldNum" sz="quarter" idx="12"/>
          </p:nvPr>
        </p:nvSpPr>
        <p:spPr/>
        <p:txBody>
          <a:bodyPr/>
          <a:lstStyle/>
          <a:p>
            <a:fld id="{D38BCB92-4239-460A-8122-62657529D709}" type="slidenum">
              <a:rPr lang="en-US" smtClean="0"/>
              <a:pPr/>
              <a:t>12</a:t>
            </a:fld>
            <a:endParaRPr lang="en-US"/>
          </a:p>
        </p:txBody>
      </p:sp>
      <p:sp>
        <p:nvSpPr>
          <p:cNvPr id="3" name="Content Placeholder 2"/>
          <p:cNvSpPr>
            <a:spLocks noGrp="1"/>
          </p:cNvSpPr>
          <p:nvPr>
            <p:ph sz="quarter" idx="1"/>
          </p:nvPr>
        </p:nvSpPr>
        <p:spPr/>
        <p:txBody>
          <a:bodyPr>
            <a:normAutofit/>
          </a:bodyPr>
          <a:lstStyle/>
          <a:p>
            <a:r>
              <a:rPr lang="en-US" sz="2800" dirty="0"/>
              <a:t>By repeating the question “why?” 5 +/- times</a:t>
            </a:r>
          </a:p>
          <a:p>
            <a:r>
              <a:rPr lang="en-US" sz="2800" dirty="0"/>
              <a:t>Each answer forms the basis of the next question</a:t>
            </a:r>
          </a:p>
          <a:p>
            <a:r>
              <a:rPr lang="en-US" sz="2800" dirty="0"/>
              <a:t>Also known as “iterative questioning”</a:t>
            </a:r>
          </a:p>
          <a:p>
            <a:r>
              <a:rPr lang="en-US" sz="2800" dirty="0"/>
              <a:t>Based on qualitative data analysis</a:t>
            </a:r>
          </a:p>
          <a:p>
            <a:endParaRPr lang="en-US" sz="2000" dirty="0"/>
          </a:p>
        </p:txBody>
      </p:sp>
    </p:spTree>
    <p:extLst>
      <p:ext uri="{BB962C8B-B14F-4D97-AF65-F5344CB8AC3E}">
        <p14:creationId xmlns:p14="http://schemas.microsoft.com/office/powerpoint/2010/main" val="340657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130DE81-81F4-4C67-B17F-E6A8272A6F28}"/>
              </a:ext>
            </a:extLst>
          </p:cNvPr>
          <p:cNvSpPr>
            <a:spLocks noGrp="1"/>
          </p:cNvSpPr>
          <p:nvPr>
            <p:ph type="body" idx="1"/>
          </p:nvPr>
        </p:nvSpPr>
        <p:spPr/>
        <p:txBody>
          <a:bodyPr>
            <a:normAutofit/>
          </a:bodyPr>
          <a:lstStyle/>
          <a:p>
            <a:r>
              <a:rPr lang="en-US" dirty="0"/>
              <a:t>“Where does it say WE have to do that?”</a:t>
            </a:r>
          </a:p>
        </p:txBody>
      </p:sp>
      <p:sp>
        <p:nvSpPr>
          <p:cNvPr id="2" name="Title 1"/>
          <p:cNvSpPr>
            <a:spLocks noGrp="1"/>
          </p:cNvSpPr>
          <p:nvPr>
            <p:ph type="title"/>
          </p:nvPr>
        </p:nvSpPr>
        <p:spPr/>
        <p:txBody>
          <a:bodyPr>
            <a:noAutofit/>
          </a:bodyPr>
          <a:lstStyle/>
          <a:p>
            <a:r>
              <a:rPr lang="en-US" sz="4000" b="1">
                <a:solidFill>
                  <a:schemeClr val="bg1"/>
                </a:solidFill>
              </a:rPr>
              <a:t>Criteria </a:t>
            </a:r>
            <a:endParaRPr lang="en-US" sz="4000">
              <a:solidFill>
                <a:schemeClr val="bg1"/>
              </a:solidFill>
            </a:endParaRPr>
          </a:p>
        </p:txBody>
      </p:sp>
      <p:sp>
        <p:nvSpPr>
          <p:cNvPr id="5" name="Slide Number Placeholder 3">
            <a:extLst>
              <a:ext uri="{FF2B5EF4-FFF2-40B4-BE49-F238E27FC236}">
                <a16:creationId xmlns:a16="http://schemas.microsoft.com/office/drawing/2014/main" id="{65CDAB8A-187D-4513-A85A-28B45CB52AB6}"/>
              </a:ext>
            </a:extLst>
          </p:cNvPr>
          <p:cNvSpPr txBox="1">
            <a:spLocks/>
          </p:cNvSpPr>
          <p:nvPr/>
        </p:nvSpPr>
        <p:spPr>
          <a:xfrm>
            <a:off x="4379913" y="2238904"/>
            <a:ext cx="457200" cy="4413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8BCB92-4239-460A-8122-62657529D709}" type="slidenum">
              <a:rPr lang="en-US" smtClean="0"/>
              <a:pPr/>
              <a:t>13</a:t>
            </a:fld>
            <a:endParaRPr lang="en-US" dirty="0"/>
          </a:p>
        </p:txBody>
      </p:sp>
    </p:spTree>
    <p:extLst>
      <p:ext uri="{BB962C8B-B14F-4D97-AF65-F5344CB8AC3E}">
        <p14:creationId xmlns:p14="http://schemas.microsoft.com/office/powerpoint/2010/main" val="735475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BB7C0-6EF1-4977-981E-AEC66D61BF45}"/>
              </a:ext>
            </a:extLst>
          </p:cNvPr>
          <p:cNvSpPr>
            <a:spLocks noGrp="1"/>
          </p:cNvSpPr>
          <p:nvPr>
            <p:ph type="title"/>
          </p:nvPr>
        </p:nvSpPr>
        <p:spPr/>
        <p:txBody>
          <a:bodyPr/>
          <a:lstStyle/>
          <a:p>
            <a:r>
              <a:rPr lang="en-US"/>
              <a:t>Criteria – definition </a:t>
            </a:r>
          </a:p>
        </p:txBody>
      </p:sp>
      <p:sp>
        <p:nvSpPr>
          <p:cNvPr id="3" name="Slide Number Placeholder 2">
            <a:extLst>
              <a:ext uri="{FF2B5EF4-FFF2-40B4-BE49-F238E27FC236}">
                <a16:creationId xmlns:a16="http://schemas.microsoft.com/office/drawing/2014/main" id="{54D181C2-CF40-470A-BD38-0AC63A7CCB13}"/>
              </a:ext>
            </a:extLst>
          </p:cNvPr>
          <p:cNvSpPr>
            <a:spLocks noGrp="1"/>
          </p:cNvSpPr>
          <p:nvPr>
            <p:ph type="sldNum" sz="quarter" idx="12"/>
          </p:nvPr>
        </p:nvSpPr>
        <p:spPr/>
        <p:txBody>
          <a:bodyPr/>
          <a:lstStyle/>
          <a:p>
            <a:fld id="{94392F7E-33F9-4BEB-9587-BF61EA457123}" type="slidenum">
              <a:rPr lang="en-US" smtClean="0"/>
              <a:pPr/>
              <a:t>14</a:t>
            </a:fld>
            <a:endParaRPr lang="en-US"/>
          </a:p>
        </p:txBody>
      </p:sp>
      <p:sp>
        <p:nvSpPr>
          <p:cNvPr id="4" name="Content Placeholder 3">
            <a:extLst>
              <a:ext uri="{FF2B5EF4-FFF2-40B4-BE49-F238E27FC236}">
                <a16:creationId xmlns:a16="http://schemas.microsoft.com/office/drawing/2014/main" id="{32A87406-EF1E-4BC8-AF51-FE699CA0B2EA}"/>
              </a:ext>
            </a:extLst>
          </p:cNvPr>
          <p:cNvSpPr>
            <a:spLocks noGrp="1"/>
          </p:cNvSpPr>
          <p:nvPr>
            <p:ph sz="quarter" idx="1"/>
          </p:nvPr>
        </p:nvSpPr>
        <p:spPr/>
        <p:txBody>
          <a:bodyPr>
            <a:normAutofit/>
          </a:bodyPr>
          <a:lstStyle/>
          <a:p>
            <a:r>
              <a:rPr lang="en-US" dirty="0"/>
              <a:t>Standards or legal requirements</a:t>
            </a:r>
          </a:p>
          <a:p>
            <a:endParaRPr lang="en-US" dirty="0"/>
          </a:p>
          <a:p>
            <a:r>
              <a:rPr lang="en-US" dirty="0"/>
              <a:t>Includes contracts, grant agreements, performance standards, business practices, benchmarks, and policy and procedures.</a:t>
            </a:r>
          </a:p>
          <a:p>
            <a:endParaRPr lang="en-US" dirty="0"/>
          </a:p>
          <a:p>
            <a:r>
              <a:rPr lang="en-US" dirty="0"/>
              <a:t>Example; CFR 200.313(d)(2) requires that at a minimum, a physical inventory must be conducted every two years.</a:t>
            </a:r>
          </a:p>
          <a:p>
            <a:endParaRPr lang="en-US" dirty="0"/>
          </a:p>
        </p:txBody>
      </p:sp>
      <p:sp>
        <p:nvSpPr>
          <p:cNvPr id="5" name="Footer Placeholder 4">
            <a:extLst>
              <a:ext uri="{FF2B5EF4-FFF2-40B4-BE49-F238E27FC236}">
                <a16:creationId xmlns:a16="http://schemas.microsoft.com/office/drawing/2014/main" id="{0135B1A0-77C8-44E9-AC4C-F48A3B40B9E7}"/>
              </a:ext>
            </a:extLst>
          </p:cNvPr>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581816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Condition with Criteria</a:t>
            </a:r>
          </a:p>
        </p:txBody>
      </p:sp>
      <p:sp>
        <p:nvSpPr>
          <p:cNvPr id="3" name="Slide Number Placeholder 2"/>
          <p:cNvSpPr>
            <a:spLocks noGrp="1"/>
          </p:cNvSpPr>
          <p:nvPr>
            <p:ph type="sldNum" sz="quarter" idx="12"/>
          </p:nvPr>
        </p:nvSpPr>
        <p:spPr/>
        <p:txBody>
          <a:bodyPr/>
          <a:lstStyle/>
          <a:p>
            <a:fld id="{94392F7E-33F9-4BEB-9587-BF61EA457123}" type="slidenum">
              <a:rPr lang="en-US" smtClean="0"/>
              <a:pPr/>
              <a:t>15</a:t>
            </a:fld>
            <a:endParaRPr lang="en-US"/>
          </a:p>
        </p:txBody>
      </p:sp>
      <p:sp>
        <p:nvSpPr>
          <p:cNvPr id="4" name="Content Placeholder 3"/>
          <p:cNvSpPr>
            <a:spLocks noGrp="1"/>
          </p:cNvSpPr>
          <p:nvPr>
            <p:ph sz="quarter" idx="1"/>
          </p:nvPr>
        </p:nvSpPr>
        <p:spPr/>
        <p:txBody>
          <a:bodyPr/>
          <a:lstStyle/>
          <a:p>
            <a:endParaRPr lang="en-US" sz="2800" b="1" dirty="0"/>
          </a:p>
          <a:p>
            <a:r>
              <a:rPr lang="en-US" sz="2800" b="1" dirty="0"/>
              <a:t>Condition</a:t>
            </a:r>
            <a:r>
              <a:rPr lang="en-US" sz="2800" dirty="0"/>
              <a:t>: </a:t>
            </a:r>
            <a:r>
              <a:rPr lang="en-US" sz="2400" dirty="0"/>
              <a:t>The MOUs between Local WDBs and the One-Stop partners are not signed by all required program partners. </a:t>
            </a:r>
          </a:p>
          <a:p>
            <a:endParaRPr lang="en-US" sz="2400" b="1" dirty="0"/>
          </a:p>
          <a:p>
            <a:r>
              <a:rPr lang="en-US" b="1" dirty="0"/>
              <a:t>Criteria: </a:t>
            </a:r>
            <a:r>
              <a:rPr lang="en-US" dirty="0"/>
              <a:t>WIOA Final Rule 20 CFR 678.400 outlines all required partners;</a:t>
            </a:r>
          </a:p>
          <a:p>
            <a:pPr marL="0" indent="0">
              <a:buNone/>
            </a:pPr>
            <a:r>
              <a:rPr lang="en-US" dirty="0"/>
              <a:t>    WIOA section 121(c)(1) requires all partners to enter </a:t>
            </a:r>
          </a:p>
          <a:p>
            <a:pPr marL="0" indent="0">
              <a:buNone/>
            </a:pPr>
            <a:r>
              <a:rPr lang="en-US" dirty="0"/>
              <a:t>     into an MOU.</a:t>
            </a:r>
          </a:p>
        </p:txBody>
      </p:sp>
      <p:sp>
        <p:nvSpPr>
          <p:cNvPr id="5" name="Footer Placeholder 4"/>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3280826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26080-A002-499C-9EF9-17C503A068FD}"/>
              </a:ext>
            </a:extLst>
          </p:cNvPr>
          <p:cNvSpPr>
            <a:spLocks noGrp="1"/>
          </p:cNvSpPr>
          <p:nvPr>
            <p:ph type="title"/>
          </p:nvPr>
        </p:nvSpPr>
        <p:spPr/>
        <p:txBody>
          <a:bodyPr/>
          <a:lstStyle/>
          <a:p>
            <a:r>
              <a:rPr lang="en-US"/>
              <a:t>Sources of Criteria </a:t>
            </a:r>
          </a:p>
        </p:txBody>
      </p:sp>
      <p:sp>
        <p:nvSpPr>
          <p:cNvPr id="3" name="Slide Number Placeholder 2">
            <a:extLst>
              <a:ext uri="{FF2B5EF4-FFF2-40B4-BE49-F238E27FC236}">
                <a16:creationId xmlns:a16="http://schemas.microsoft.com/office/drawing/2014/main" id="{022BE8FA-2E3F-4BFE-B1BE-C1071B631276}"/>
              </a:ext>
            </a:extLst>
          </p:cNvPr>
          <p:cNvSpPr>
            <a:spLocks noGrp="1"/>
          </p:cNvSpPr>
          <p:nvPr>
            <p:ph type="sldNum" sz="quarter" idx="12"/>
          </p:nvPr>
        </p:nvSpPr>
        <p:spPr/>
        <p:txBody>
          <a:bodyPr/>
          <a:lstStyle/>
          <a:p>
            <a:fld id="{94392F7E-33F9-4BEB-9587-BF61EA457123}" type="slidenum">
              <a:rPr lang="en-US" smtClean="0"/>
              <a:pPr/>
              <a:t>16</a:t>
            </a:fld>
            <a:endParaRPr lang="en-US"/>
          </a:p>
        </p:txBody>
      </p:sp>
      <p:sp>
        <p:nvSpPr>
          <p:cNvPr id="4" name="Content Placeholder 3">
            <a:extLst>
              <a:ext uri="{FF2B5EF4-FFF2-40B4-BE49-F238E27FC236}">
                <a16:creationId xmlns:a16="http://schemas.microsoft.com/office/drawing/2014/main" id="{2FB8FB4C-A2E3-493C-B506-CEFD8C369348}"/>
              </a:ext>
            </a:extLst>
          </p:cNvPr>
          <p:cNvSpPr>
            <a:spLocks noGrp="1"/>
          </p:cNvSpPr>
          <p:nvPr>
            <p:ph sz="quarter" idx="1"/>
          </p:nvPr>
        </p:nvSpPr>
        <p:spPr/>
        <p:txBody>
          <a:bodyPr>
            <a:normAutofit/>
          </a:bodyPr>
          <a:lstStyle/>
          <a:p>
            <a:r>
              <a:rPr lang="en-US" dirty="0"/>
              <a:t>Federal, State and Local requirements </a:t>
            </a:r>
          </a:p>
          <a:p>
            <a:r>
              <a:rPr lang="en-US" dirty="0"/>
              <a:t>Examples of Federal, state, or other sources that  may apply to your organization:</a:t>
            </a:r>
          </a:p>
          <a:p>
            <a:pPr marL="0" indent="0">
              <a:buNone/>
            </a:pPr>
            <a:endParaRPr lang="en-US" dirty="0"/>
          </a:p>
          <a:p>
            <a:pPr lvl="1"/>
            <a:r>
              <a:rPr lang="en-US" sz="2800" dirty="0">
                <a:solidFill>
                  <a:schemeClr val="tx1"/>
                </a:solidFill>
              </a:rPr>
              <a:t>WIOA Title I &amp; III; Uniform Guidance</a:t>
            </a:r>
          </a:p>
          <a:p>
            <a:pPr lvl="1"/>
            <a:r>
              <a:rPr lang="en-US" sz="2800" dirty="0">
                <a:solidFill>
                  <a:schemeClr val="tx1"/>
                </a:solidFill>
              </a:rPr>
              <a:t>Grant agreements</a:t>
            </a:r>
          </a:p>
          <a:p>
            <a:pPr lvl="1"/>
            <a:r>
              <a:rPr lang="en-US" sz="2800" dirty="0">
                <a:solidFill>
                  <a:schemeClr val="tx1"/>
                </a:solidFill>
              </a:rPr>
              <a:t>State policy for WIOA</a:t>
            </a:r>
          </a:p>
          <a:p>
            <a:pPr lvl="1"/>
            <a:r>
              <a:rPr lang="en-US" sz="2800" dirty="0">
                <a:solidFill>
                  <a:schemeClr val="tx1"/>
                </a:solidFill>
              </a:rPr>
              <a:t>Local Board policy</a:t>
            </a:r>
          </a:p>
          <a:p>
            <a:pPr lvl="1"/>
            <a:r>
              <a:rPr lang="en-US" sz="2800" dirty="0">
                <a:solidFill>
                  <a:schemeClr val="tx1"/>
                </a:solidFill>
              </a:rPr>
              <a:t>Service provider policies </a:t>
            </a:r>
          </a:p>
          <a:p>
            <a:pPr lvl="1"/>
            <a:endParaRPr lang="en-US" dirty="0"/>
          </a:p>
          <a:p>
            <a:pPr lvl="1"/>
            <a:endParaRPr lang="en-US" dirty="0"/>
          </a:p>
          <a:p>
            <a:endParaRPr lang="en-US" dirty="0"/>
          </a:p>
        </p:txBody>
      </p:sp>
      <p:sp>
        <p:nvSpPr>
          <p:cNvPr id="5" name="Footer Placeholder 4">
            <a:extLst>
              <a:ext uri="{FF2B5EF4-FFF2-40B4-BE49-F238E27FC236}">
                <a16:creationId xmlns:a16="http://schemas.microsoft.com/office/drawing/2014/main" id="{55433BF3-FA13-4C07-9F00-5AE027F2E3DD}"/>
              </a:ext>
            </a:extLst>
          </p:cNvPr>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1866810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E7467-7688-4877-BD14-732E9BDB9611}"/>
              </a:ext>
            </a:extLst>
          </p:cNvPr>
          <p:cNvSpPr>
            <a:spLocks noGrp="1"/>
          </p:cNvSpPr>
          <p:nvPr>
            <p:ph type="title"/>
          </p:nvPr>
        </p:nvSpPr>
        <p:spPr/>
        <p:txBody>
          <a:bodyPr/>
          <a:lstStyle/>
          <a:p>
            <a:r>
              <a:rPr lang="en-US"/>
              <a:t>Order of Precedence</a:t>
            </a:r>
          </a:p>
        </p:txBody>
      </p:sp>
      <p:sp>
        <p:nvSpPr>
          <p:cNvPr id="3" name="Slide Number Placeholder 2">
            <a:extLst>
              <a:ext uri="{FF2B5EF4-FFF2-40B4-BE49-F238E27FC236}">
                <a16:creationId xmlns:a16="http://schemas.microsoft.com/office/drawing/2014/main" id="{1F182CEE-AFF6-46B1-8C25-A8762EE2CB53}"/>
              </a:ext>
            </a:extLst>
          </p:cNvPr>
          <p:cNvSpPr>
            <a:spLocks noGrp="1"/>
          </p:cNvSpPr>
          <p:nvPr>
            <p:ph type="sldNum" sz="quarter" idx="12"/>
          </p:nvPr>
        </p:nvSpPr>
        <p:spPr/>
        <p:txBody>
          <a:bodyPr/>
          <a:lstStyle/>
          <a:p>
            <a:fld id="{94392F7E-33F9-4BEB-9587-BF61EA457123}" type="slidenum">
              <a:rPr lang="en-US" smtClean="0"/>
              <a:pPr/>
              <a:t>17</a:t>
            </a:fld>
            <a:endParaRPr lang="en-US"/>
          </a:p>
        </p:txBody>
      </p:sp>
      <p:sp>
        <p:nvSpPr>
          <p:cNvPr id="4" name="Content Placeholder 3">
            <a:extLst>
              <a:ext uri="{FF2B5EF4-FFF2-40B4-BE49-F238E27FC236}">
                <a16:creationId xmlns:a16="http://schemas.microsoft.com/office/drawing/2014/main" id="{CD6C4408-B888-4FE9-8F3B-CA6456D56405}"/>
              </a:ext>
            </a:extLst>
          </p:cNvPr>
          <p:cNvSpPr>
            <a:spLocks noGrp="1"/>
          </p:cNvSpPr>
          <p:nvPr>
            <p:ph sz="quarter" idx="1"/>
          </p:nvPr>
        </p:nvSpPr>
        <p:spPr>
          <a:xfrm>
            <a:off x="301752" y="1527048"/>
            <a:ext cx="8503920" cy="4872228"/>
          </a:xfrm>
        </p:spPr>
        <p:txBody>
          <a:bodyPr>
            <a:normAutofit/>
          </a:bodyPr>
          <a:lstStyle/>
          <a:p>
            <a:r>
              <a:rPr lang="en-US" b="1" dirty="0"/>
              <a:t>In the event of any inconsistency between multiple criteria, the following order of precedence applies</a:t>
            </a:r>
            <a:r>
              <a:rPr lang="en-US" dirty="0"/>
              <a:t>: </a:t>
            </a:r>
          </a:p>
          <a:p>
            <a:pPr marL="788670" lvl="1" indent="-514350">
              <a:buFont typeface="+mj-lt"/>
              <a:buAutoNum type="romanUcPeriod"/>
            </a:pPr>
            <a:r>
              <a:rPr lang="en-US" sz="3200" dirty="0">
                <a:solidFill>
                  <a:schemeClr val="tx1"/>
                </a:solidFill>
              </a:rPr>
              <a:t>Program authorizations*/statutes </a:t>
            </a:r>
          </a:p>
          <a:p>
            <a:pPr marL="788670" lvl="1" indent="-514350">
              <a:buFont typeface="+mj-lt"/>
              <a:buAutoNum type="romanUcPeriod"/>
            </a:pPr>
            <a:r>
              <a:rPr lang="en-US" sz="3200" dirty="0">
                <a:solidFill>
                  <a:schemeClr val="tx1"/>
                </a:solidFill>
              </a:rPr>
              <a:t>Other applicable Federal statutes </a:t>
            </a:r>
          </a:p>
          <a:p>
            <a:pPr marL="788670" lvl="1" indent="-514350">
              <a:buFont typeface="+mj-lt"/>
              <a:buAutoNum type="romanUcPeriod"/>
            </a:pPr>
            <a:r>
              <a:rPr lang="en-US" sz="3200" dirty="0">
                <a:solidFill>
                  <a:schemeClr val="tx1"/>
                </a:solidFill>
              </a:rPr>
              <a:t>Applicable appropriations** </a:t>
            </a:r>
          </a:p>
          <a:p>
            <a:pPr marL="788670" lvl="1" indent="-514350">
              <a:buFont typeface="+mj-lt"/>
              <a:buAutoNum type="romanUcPeriod"/>
            </a:pPr>
            <a:r>
              <a:rPr lang="en-US" sz="3200" dirty="0">
                <a:solidFill>
                  <a:schemeClr val="tx1"/>
                </a:solidFill>
              </a:rPr>
              <a:t>Implementing Regulations </a:t>
            </a:r>
          </a:p>
          <a:p>
            <a:pPr marL="0" indent="0" algn="r">
              <a:buNone/>
            </a:pPr>
            <a:endParaRPr lang="en-US" dirty="0">
              <a:hlinkClick r:id="rId3"/>
            </a:endParaRPr>
          </a:p>
          <a:p>
            <a:pPr marL="0" indent="0" algn="r">
              <a:buNone/>
            </a:pPr>
            <a:r>
              <a:rPr lang="en-US" dirty="0">
                <a:hlinkClick r:id="rId3"/>
              </a:rPr>
              <a:t>ETA’s Core Monitoring Guide, Resource C</a:t>
            </a:r>
            <a:endParaRPr lang="en-US" dirty="0"/>
          </a:p>
        </p:txBody>
      </p:sp>
      <p:sp>
        <p:nvSpPr>
          <p:cNvPr id="5" name="Footer Placeholder 4">
            <a:extLst>
              <a:ext uri="{FF2B5EF4-FFF2-40B4-BE49-F238E27FC236}">
                <a16:creationId xmlns:a16="http://schemas.microsoft.com/office/drawing/2014/main" id="{D52D2159-1084-4F86-947A-82E492114F37}"/>
              </a:ext>
            </a:extLst>
          </p:cNvPr>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3219652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7A501-0CEA-4C1F-B335-C8BA754BA5D3}"/>
              </a:ext>
            </a:extLst>
          </p:cNvPr>
          <p:cNvSpPr>
            <a:spLocks noGrp="1"/>
          </p:cNvSpPr>
          <p:nvPr>
            <p:ph type="title"/>
          </p:nvPr>
        </p:nvSpPr>
        <p:spPr/>
        <p:txBody>
          <a:bodyPr/>
          <a:lstStyle/>
          <a:p>
            <a:r>
              <a:rPr lang="en-US"/>
              <a:t>Where to Find ETA Regulations</a:t>
            </a:r>
          </a:p>
        </p:txBody>
      </p:sp>
      <p:sp>
        <p:nvSpPr>
          <p:cNvPr id="3" name="Slide Number Placeholder 2">
            <a:extLst>
              <a:ext uri="{FF2B5EF4-FFF2-40B4-BE49-F238E27FC236}">
                <a16:creationId xmlns:a16="http://schemas.microsoft.com/office/drawing/2014/main" id="{00ACDD77-1411-492B-9391-5EEBD53532C5}"/>
              </a:ext>
            </a:extLst>
          </p:cNvPr>
          <p:cNvSpPr>
            <a:spLocks noGrp="1"/>
          </p:cNvSpPr>
          <p:nvPr>
            <p:ph type="sldNum" sz="quarter" idx="12"/>
          </p:nvPr>
        </p:nvSpPr>
        <p:spPr/>
        <p:txBody>
          <a:bodyPr/>
          <a:lstStyle/>
          <a:p>
            <a:fld id="{94392F7E-33F9-4BEB-9587-BF61EA457123}" type="slidenum">
              <a:rPr lang="en-US" smtClean="0"/>
              <a:pPr/>
              <a:t>18</a:t>
            </a:fld>
            <a:endParaRPr lang="en-US"/>
          </a:p>
        </p:txBody>
      </p:sp>
      <p:sp>
        <p:nvSpPr>
          <p:cNvPr id="4" name="Content Placeholder 3">
            <a:extLst>
              <a:ext uri="{FF2B5EF4-FFF2-40B4-BE49-F238E27FC236}">
                <a16:creationId xmlns:a16="http://schemas.microsoft.com/office/drawing/2014/main" id="{0C698481-70FB-4436-90D8-670FEF4B4E31}"/>
              </a:ext>
            </a:extLst>
          </p:cNvPr>
          <p:cNvSpPr>
            <a:spLocks noGrp="1"/>
          </p:cNvSpPr>
          <p:nvPr>
            <p:ph sz="quarter" idx="1"/>
          </p:nvPr>
        </p:nvSpPr>
        <p:spPr/>
        <p:txBody>
          <a:bodyPr>
            <a:normAutofit lnSpcReduction="10000"/>
          </a:bodyPr>
          <a:lstStyle/>
          <a:p>
            <a:r>
              <a:rPr lang="en-US" sz="2800" dirty="0"/>
              <a:t>Electronic Code of Federal Regulations:  </a:t>
            </a:r>
            <a:r>
              <a:rPr lang="en-US" sz="2800" dirty="0">
                <a:hlinkClick r:id="rId3"/>
              </a:rPr>
              <a:t>www.ecfr.gov</a:t>
            </a:r>
            <a:endParaRPr lang="en-US" sz="2800" dirty="0"/>
          </a:p>
          <a:p>
            <a:pPr lvl="2"/>
            <a:endParaRPr lang="en-US" sz="2200" b="1" dirty="0"/>
          </a:p>
          <a:p>
            <a:pPr lvl="2"/>
            <a:r>
              <a:rPr lang="en-US" sz="2800" b="1" dirty="0"/>
              <a:t>Title 2 </a:t>
            </a:r>
            <a:r>
              <a:rPr lang="en-US" sz="2800" dirty="0"/>
              <a:t>(</a:t>
            </a:r>
            <a:r>
              <a:rPr lang="en-US" sz="2800" dirty="0">
                <a:hlinkClick r:id="rId4"/>
              </a:rPr>
              <a:t>2 CFR Part 200</a:t>
            </a:r>
            <a:r>
              <a:rPr lang="en-US" sz="2800" dirty="0"/>
              <a:t>):  Uniform Administrative Requirements, Cost Principles, and Audit Requirements for Federal Awards</a:t>
            </a:r>
          </a:p>
          <a:p>
            <a:pPr lvl="2"/>
            <a:endParaRPr lang="en-US" sz="2800" b="1" dirty="0"/>
          </a:p>
          <a:p>
            <a:pPr lvl="2"/>
            <a:r>
              <a:rPr lang="en-US" sz="2800" b="1" dirty="0"/>
              <a:t>Title 20 </a:t>
            </a:r>
            <a:r>
              <a:rPr lang="en-US" sz="2800" dirty="0"/>
              <a:t>(</a:t>
            </a:r>
            <a:r>
              <a:rPr lang="en-US" sz="2800" dirty="0">
                <a:hlinkClick r:id="rId5"/>
              </a:rPr>
              <a:t>20 CFR Parts 1 through 1099</a:t>
            </a:r>
            <a:r>
              <a:rPr lang="en-US" sz="2800" dirty="0"/>
              <a:t>):  Includes regulations applicable to several ETA grant programs.</a:t>
            </a:r>
          </a:p>
          <a:p>
            <a:endParaRPr lang="en-US" dirty="0"/>
          </a:p>
        </p:txBody>
      </p:sp>
      <p:sp>
        <p:nvSpPr>
          <p:cNvPr id="5" name="Footer Placeholder 4">
            <a:extLst>
              <a:ext uri="{FF2B5EF4-FFF2-40B4-BE49-F238E27FC236}">
                <a16:creationId xmlns:a16="http://schemas.microsoft.com/office/drawing/2014/main" id="{299E74F5-C530-4AC0-90CC-BDA7A41A7364}"/>
              </a:ext>
            </a:extLst>
          </p:cNvPr>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937672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236F9-B718-4388-AD8E-F6BB422C39DE}"/>
              </a:ext>
            </a:extLst>
          </p:cNvPr>
          <p:cNvSpPr>
            <a:spLocks noGrp="1"/>
          </p:cNvSpPr>
          <p:nvPr>
            <p:ph type="title"/>
          </p:nvPr>
        </p:nvSpPr>
        <p:spPr/>
        <p:txBody>
          <a:bodyPr/>
          <a:lstStyle/>
          <a:p>
            <a:r>
              <a:rPr lang="en-US"/>
              <a:t>Where to Find ETA Guidance</a:t>
            </a:r>
          </a:p>
        </p:txBody>
      </p:sp>
      <p:sp>
        <p:nvSpPr>
          <p:cNvPr id="3" name="Slide Number Placeholder 2">
            <a:extLst>
              <a:ext uri="{FF2B5EF4-FFF2-40B4-BE49-F238E27FC236}">
                <a16:creationId xmlns:a16="http://schemas.microsoft.com/office/drawing/2014/main" id="{CC4ED392-0395-4E30-916E-0491D9FDDB5E}"/>
              </a:ext>
            </a:extLst>
          </p:cNvPr>
          <p:cNvSpPr>
            <a:spLocks noGrp="1"/>
          </p:cNvSpPr>
          <p:nvPr>
            <p:ph type="sldNum" sz="quarter" idx="12"/>
          </p:nvPr>
        </p:nvSpPr>
        <p:spPr/>
        <p:txBody>
          <a:bodyPr/>
          <a:lstStyle/>
          <a:p>
            <a:fld id="{94392F7E-33F9-4BEB-9587-BF61EA457123}" type="slidenum">
              <a:rPr lang="en-US" smtClean="0"/>
              <a:pPr/>
              <a:t>19</a:t>
            </a:fld>
            <a:endParaRPr lang="en-US"/>
          </a:p>
        </p:txBody>
      </p:sp>
      <p:sp>
        <p:nvSpPr>
          <p:cNvPr id="4" name="Content Placeholder 3">
            <a:extLst>
              <a:ext uri="{FF2B5EF4-FFF2-40B4-BE49-F238E27FC236}">
                <a16:creationId xmlns:a16="http://schemas.microsoft.com/office/drawing/2014/main" id="{BEB2DAF2-B08D-4544-945D-DFB8E2BF385F}"/>
              </a:ext>
            </a:extLst>
          </p:cNvPr>
          <p:cNvSpPr>
            <a:spLocks noGrp="1"/>
          </p:cNvSpPr>
          <p:nvPr>
            <p:ph sz="quarter" idx="1"/>
          </p:nvPr>
        </p:nvSpPr>
        <p:spPr/>
        <p:txBody>
          <a:bodyPr>
            <a:normAutofit lnSpcReduction="10000"/>
          </a:bodyPr>
          <a:lstStyle/>
          <a:p>
            <a:r>
              <a:rPr lang="en-US" dirty="0"/>
              <a:t>ETA Advisories: </a:t>
            </a:r>
            <a:r>
              <a:rPr lang="en-US" dirty="0">
                <a:hlinkClick r:id="rId3"/>
              </a:rPr>
              <a:t>https://wdr.doleta.gov/directives/</a:t>
            </a:r>
            <a:endParaRPr lang="en-US" dirty="0"/>
          </a:p>
          <a:p>
            <a:pPr lvl="1"/>
            <a:endParaRPr lang="en-US" b="1" dirty="0"/>
          </a:p>
          <a:p>
            <a:pPr lvl="1"/>
            <a:r>
              <a:rPr lang="en-US" sz="2400" b="1" dirty="0">
                <a:solidFill>
                  <a:schemeClr val="tx1"/>
                </a:solidFill>
              </a:rPr>
              <a:t>Training and Employment Notices (TEN)</a:t>
            </a:r>
          </a:p>
          <a:p>
            <a:pPr lvl="1"/>
            <a:r>
              <a:rPr lang="en-US" sz="2400" b="1" dirty="0">
                <a:solidFill>
                  <a:schemeClr val="tx1"/>
                </a:solidFill>
              </a:rPr>
              <a:t>Training and Employment Guidance Letters (TEGL)</a:t>
            </a:r>
          </a:p>
          <a:p>
            <a:pPr lvl="1"/>
            <a:r>
              <a:rPr lang="en-US" sz="2400" b="1" dirty="0">
                <a:solidFill>
                  <a:schemeClr val="tx1"/>
                </a:solidFill>
              </a:rPr>
              <a:t>Unemployment Insurance Program Letters (UIPL)</a:t>
            </a:r>
          </a:p>
          <a:p>
            <a:pPr marL="274320" lvl="1" indent="0">
              <a:buNone/>
            </a:pPr>
            <a:endParaRPr lang="en-US" b="1" dirty="0"/>
          </a:p>
          <a:p>
            <a:r>
              <a:rPr lang="en-US" dirty="0"/>
              <a:t>How ETA regulations apply to programs.  </a:t>
            </a:r>
          </a:p>
          <a:p>
            <a:endParaRPr lang="en-US" dirty="0"/>
          </a:p>
          <a:p>
            <a:r>
              <a:rPr lang="en-US" dirty="0"/>
              <a:t>Use only “active” advisories</a:t>
            </a:r>
          </a:p>
          <a:p>
            <a:endParaRPr lang="en-US" dirty="0"/>
          </a:p>
        </p:txBody>
      </p:sp>
      <p:sp>
        <p:nvSpPr>
          <p:cNvPr id="5" name="Footer Placeholder 4">
            <a:extLst>
              <a:ext uri="{FF2B5EF4-FFF2-40B4-BE49-F238E27FC236}">
                <a16:creationId xmlns:a16="http://schemas.microsoft.com/office/drawing/2014/main" id="{75919DD0-7BC0-4DC5-85BD-D837D9942AFD}"/>
              </a:ext>
            </a:extLst>
          </p:cNvPr>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3324705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Presenters</a:t>
            </a:r>
          </a:p>
        </p:txBody>
      </p:sp>
      <p:sp>
        <p:nvSpPr>
          <p:cNvPr id="3" name="Slide Number Placeholder 2"/>
          <p:cNvSpPr>
            <a:spLocks noGrp="1"/>
          </p:cNvSpPr>
          <p:nvPr>
            <p:ph type="sldNum" sz="quarter" idx="12"/>
          </p:nvPr>
        </p:nvSpPr>
        <p:spPr/>
        <p:txBody>
          <a:bodyPr/>
          <a:lstStyle/>
          <a:p>
            <a:fld id="{94392F7E-33F9-4BEB-9587-BF61EA457123}" type="slidenum">
              <a:rPr lang="en-US" smtClean="0"/>
              <a:pPr/>
              <a:t>2</a:t>
            </a:fld>
            <a:endParaRPr lang="en-US"/>
          </a:p>
        </p:txBody>
      </p:sp>
      <p:sp>
        <p:nvSpPr>
          <p:cNvPr id="4" name="Content Placeholder 3"/>
          <p:cNvSpPr>
            <a:spLocks noGrp="1"/>
          </p:cNvSpPr>
          <p:nvPr>
            <p:ph sz="quarter" idx="1"/>
          </p:nvPr>
        </p:nvSpPr>
        <p:spPr>
          <a:xfrm>
            <a:off x="3033823" y="1527048"/>
            <a:ext cx="5771849" cy="1471333"/>
          </a:xfrm>
        </p:spPr>
        <p:txBody>
          <a:bodyPr>
            <a:normAutofit fontScale="85000" lnSpcReduction="20000"/>
          </a:bodyPr>
          <a:lstStyle/>
          <a:p>
            <a:pPr lvl="0"/>
            <a:r>
              <a:rPr lang="en-US" dirty="0"/>
              <a:t>Jeffrey Gabriel</a:t>
            </a:r>
          </a:p>
          <a:p>
            <a:pPr lvl="2"/>
            <a:r>
              <a:rPr lang="en-US" dirty="0"/>
              <a:t>USDOL/ETA Region 2</a:t>
            </a:r>
          </a:p>
          <a:p>
            <a:pPr lvl="2"/>
            <a:r>
              <a:rPr lang="en-US" dirty="0"/>
              <a:t>Executive Assistant to the Regional Administrator</a:t>
            </a:r>
          </a:p>
          <a:p>
            <a:pPr lvl="3"/>
            <a:r>
              <a:rPr lang="en-US" dirty="0"/>
              <a:t> Gabriel.jeffrey@dol.gov </a:t>
            </a:r>
          </a:p>
          <a:p>
            <a:endParaRPr lang="en-US" dirty="0">
              <a:solidFill>
                <a:srgbClr val="0070C0"/>
              </a:solidFill>
              <a:latin typeface="Haettenschweiler" panose="020B0706040902060204" pitchFamily="34" charset="0"/>
            </a:endParaRPr>
          </a:p>
        </p:txBody>
      </p:sp>
      <p:sp>
        <p:nvSpPr>
          <p:cNvPr id="5" name="Footer Placeholder 4"/>
          <p:cNvSpPr>
            <a:spLocks noGrp="1"/>
          </p:cNvSpPr>
          <p:nvPr>
            <p:ph type="ftr" sz="quarter" idx="3"/>
          </p:nvPr>
        </p:nvSpPr>
        <p:spPr/>
        <p:txBody>
          <a:bodyPr/>
          <a:lstStyle/>
          <a:p>
            <a:endParaRPr lang="en-US"/>
          </a:p>
        </p:txBody>
      </p:sp>
      <p:pic>
        <p:nvPicPr>
          <p:cNvPr id="6" name="Picture Placeholder 1"/>
          <p:cNvPicPr>
            <a:picLocks noChangeAspect="1"/>
          </p:cNvPicPr>
          <p:nvPr/>
        </p:nvPicPr>
        <p:blipFill>
          <a:blip r:embed="rId3" cstate="print">
            <a:extLst>
              <a:ext uri="{28A0092B-C50C-407E-A947-70E740481C1C}">
                <a14:useLocalDpi xmlns:a14="http://schemas.microsoft.com/office/drawing/2010/main" val="0"/>
              </a:ext>
            </a:extLst>
          </a:blip>
          <a:srcRect l="12463" r="12463"/>
          <a:stretch>
            <a:fillRect/>
          </a:stretch>
        </p:blipFill>
        <p:spPr>
          <a:xfrm>
            <a:off x="1266847" y="1585826"/>
            <a:ext cx="1206996" cy="1206994"/>
          </a:xfrm>
          <a:prstGeom prst="rect">
            <a:avLst/>
          </a:prstGeom>
          <a:ln w="57150">
            <a:solidFill>
              <a:srgbClr val="0070C0"/>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6847" y="4703619"/>
            <a:ext cx="1202616" cy="1252109"/>
          </a:xfrm>
          <a:prstGeom prst="rect">
            <a:avLst/>
          </a:prstGeom>
          <a:ln w="57150">
            <a:solidFill>
              <a:srgbClr val="3074C6"/>
            </a:solidFill>
          </a:ln>
        </p:spPr>
      </p:pic>
      <p:sp>
        <p:nvSpPr>
          <p:cNvPr id="10" name="Content Placeholder 3"/>
          <p:cNvSpPr txBox="1">
            <a:spLocks/>
          </p:cNvSpPr>
          <p:nvPr/>
        </p:nvSpPr>
        <p:spPr>
          <a:xfrm>
            <a:off x="3033822" y="4594008"/>
            <a:ext cx="5771849" cy="1471333"/>
          </a:xfrm>
          <a:prstGeom prst="rect">
            <a:avLst/>
          </a:prstGeom>
        </p:spPr>
        <p:txBody>
          <a:bodyPr vert="horz">
            <a:normAutofit fontScale="85000" lnSpcReduction="20000"/>
          </a:bodyPr>
          <a:lstStyle>
            <a:lvl1pPr marL="274320" indent="-274320" algn="l" rtl="0" eaLnBrk="1" latinLnBrk="0" hangingPunct="1">
              <a:spcBef>
                <a:spcPct val="20000"/>
              </a:spcBef>
              <a:buClr>
                <a:srgbClr val="C00000"/>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rgbClr val="1F497D"/>
              </a:buClr>
              <a:buSzPct val="70000"/>
              <a:buFont typeface="Wingdings"/>
              <a:buChar char=""/>
              <a:defRPr kumimoji="0" sz="2200" kern="1200">
                <a:solidFill>
                  <a:schemeClr val="bg1">
                    <a:lumMod val="50000"/>
                  </a:schemeClr>
                </a:solidFill>
                <a:latin typeface="+mn-lt"/>
                <a:ea typeface="+mn-ea"/>
                <a:cs typeface="+mn-cs"/>
              </a:defRPr>
            </a:lvl2pPr>
            <a:lvl3pPr marL="822960" indent="-228600" algn="l" rtl="0" eaLnBrk="1" latinLnBrk="0" hangingPunct="1">
              <a:spcBef>
                <a:spcPct val="20000"/>
              </a:spcBef>
              <a:buClr>
                <a:schemeClr val="bg1">
                  <a:lumMod val="75000"/>
                </a:schemeClr>
              </a:buClr>
              <a:buSzPct val="75000"/>
              <a:buFont typeface="Wingdings 2"/>
              <a:buChar char=""/>
              <a:defRPr kumimoji="0" sz="2000" i="1" kern="1200">
                <a:solidFill>
                  <a:schemeClr val="tx1"/>
                </a:solidFill>
                <a:latin typeface="+mn-lt"/>
                <a:ea typeface="+mn-ea"/>
                <a:cs typeface="+mn-cs"/>
              </a:defRPr>
            </a:lvl3pPr>
            <a:lvl4pPr marL="1097280" indent="-228600" algn="l" rtl="0" eaLnBrk="1" latinLnBrk="0" hangingPunct="1">
              <a:spcBef>
                <a:spcPct val="20000"/>
              </a:spcBef>
              <a:buClr>
                <a:srgbClr val="C00000"/>
              </a:buClr>
              <a:buSzPct val="70000"/>
              <a:buFont typeface="Wingdings"/>
              <a:buChar char=""/>
              <a:defRPr kumimoji="0" sz="2000" kern="1200">
                <a:solidFill>
                  <a:schemeClr val="bg1">
                    <a:lumMod val="50000"/>
                  </a:schemeClr>
                </a:solidFill>
                <a:latin typeface="+mn-lt"/>
                <a:ea typeface="+mn-ea"/>
                <a:cs typeface="+mn-cs"/>
              </a:defRPr>
            </a:lvl4pPr>
            <a:lvl5pPr marL="1371600" indent="-228600" algn="l" rtl="0" eaLnBrk="1" latinLnBrk="0" hangingPunct="1">
              <a:spcBef>
                <a:spcPct val="20000"/>
              </a:spcBef>
              <a:buClr>
                <a:srgbClr val="1F497D"/>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a:t>Antonio L. McKoy</a:t>
            </a:r>
          </a:p>
          <a:p>
            <a:pPr lvl="2"/>
            <a:r>
              <a:rPr lang="en-US" dirty="0"/>
              <a:t>USDOL/ETA Region 2</a:t>
            </a:r>
          </a:p>
          <a:p>
            <a:pPr lvl="2"/>
            <a:r>
              <a:rPr lang="en-US" dirty="0"/>
              <a:t>Federal Project Officer, Office of Special Initiatives and Demonstrations</a:t>
            </a:r>
          </a:p>
          <a:p>
            <a:pPr lvl="3"/>
            <a:r>
              <a:rPr lang="en-US" dirty="0"/>
              <a:t> McKoy.Antonio.L@dol.gov</a:t>
            </a:r>
          </a:p>
          <a:p>
            <a:endParaRPr lang="en-US" dirty="0">
              <a:solidFill>
                <a:srgbClr val="0070C0"/>
              </a:solidFill>
              <a:latin typeface="Haettenschweiler" panose="020B0706040902060204" pitchFamily="34" charset="0"/>
            </a:endParaRPr>
          </a:p>
        </p:txBody>
      </p:sp>
      <p:sp>
        <p:nvSpPr>
          <p:cNvPr id="11" name="Content Placeholder 3"/>
          <p:cNvSpPr txBox="1">
            <a:spLocks/>
          </p:cNvSpPr>
          <p:nvPr/>
        </p:nvSpPr>
        <p:spPr>
          <a:xfrm>
            <a:off x="3068843" y="3065530"/>
            <a:ext cx="5771849" cy="1471333"/>
          </a:xfrm>
          <a:prstGeom prst="rect">
            <a:avLst/>
          </a:prstGeom>
        </p:spPr>
        <p:txBody>
          <a:bodyPr vert="horz">
            <a:normAutofit fontScale="85000" lnSpcReduction="10000"/>
          </a:bodyPr>
          <a:lstStyle>
            <a:lvl1pPr marL="274320" indent="-274320" algn="l" rtl="0" eaLnBrk="1" latinLnBrk="0" hangingPunct="1">
              <a:spcBef>
                <a:spcPct val="20000"/>
              </a:spcBef>
              <a:buClr>
                <a:srgbClr val="C00000"/>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rgbClr val="1F497D"/>
              </a:buClr>
              <a:buSzPct val="70000"/>
              <a:buFont typeface="Wingdings"/>
              <a:buChar char=""/>
              <a:defRPr kumimoji="0" sz="2200" kern="1200">
                <a:solidFill>
                  <a:schemeClr val="bg1">
                    <a:lumMod val="50000"/>
                  </a:schemeClr>
                </a:solidFill>
                <a:latin typeface="+mn-lt"/>
                <a:ea typeface="+mn-ea"/>
                <a:cs typeface="+mn-cs"/>
              </a:defRPr>
            </a:lvl2pPr>
            <a:lvl3pPr marL="822960" indent="-228600" algn="l" rtl="0" eaLnBrk="1" latinLnBrk="0" hangingPunct="1">
              <a:spcBef>
                <a:spcPct val="20000"/>
              </a:spcBef>
              <a:buClr>
                <a:schemeClr val="bg1">
                  <a:lumMod val="75000"/>
                </a:schemeClr>
              </a:buClr>
              <a:buSzPct val="75000"/>
              <a:buFont typeface="Wingdings 2"/>
              <a:buChar char=""/>
              <a:defRPr kumimoji="0" sz="2000" i="1" kern="1200">
                <a:solidFill>
                  <a:schemeClr val="tx1"/>
                </a:solidFill>
                <a:latin typeface="+mn-lt"/>
                <a:ea typeface="+mn-ea"/>
                <a:cs typeface="+mn-cs"/>
              </a:defRPr>
            </a:lvl3pPr>
            <a:lvl4pPr marL="1097280" indent="-228600" algn="l" rtl="0" eaLnBrk="1" latinLnBrk="0" hangingPunct="1">
              <a:spcBef>
                <a:spcPct val="20000"/>
              </a:spcBef>
              <a:buClr>
                <a:srgbClr val="C00000"/>
              </a:buClr>
              <a:buSzPct val="70000"/>
              <a:buFont typeface="Wingdings"/>
              <a:buChar char=""/>
              <a:defRPr kumimoji="0" sz="2000" kern="1200">
                <a:solidFill>
                  <a:schemeClr val="bg1">
                    <a:lumMod val="50000"/>
                  </a:schemeClr>
                </a:solidFill>
                <a:latin typeface="+mn-lt"/>
                <a:ea typeface="+mn-ea"/>
                <a:cs typeface="+mn-cs"/>
              </a:defRPr>
            </a:lvl4pPr>
            <a:lvl5pPr marL="1371600" indent="-228600" algn="l" rtl="0" eaLnBrk="1" latinLnBrk="0" hangingPunct="1">
              <a:spcBef>
                <a:spcPct val="20000"/>
              </a:spcBef>
              <a:buClr>
                <a:srgbClr val="1F497D"/>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a:t>Carol Padovan</a:t>
            </a:r>
          </a:p>
          <a:p>
            <a:pPr lvl="2"/>
            <a:r>
              <a:rPr lang="en-US" dirty="0"/>
              <a:t>USDOL/ETA Region 6</a:t>
            </a:r>
          </a:p>
          <a:p>
            <a:pPr lvl="2"/>
            <a:r>
              <a:rPr lang="en-US" dirty="0"/>
              <a:t>Federal Project Officer, Office of State Systems</a:t>
            </a:r>
          </a:p>
          <a:p>
            <a:pPr lvl="3"/>
            <a:r>
              <a:rPr lang="en-US" dirty="0"/>
              <a:t> Padovan.Carol@dol.gov</a:t>
            </a:r>
          </a:p>
        </p:txBody>
      </p:sp>
      <p:pic>
        <p:nvPicPr>
          <p:cNvPr id="1026" name="Picture 2" descr="cid:fdba0c7b708b40fca9ff0adaff7f3f42@Open-Xchange"/>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266847" y="3123293"/>
            <a:ext cx="1206996" cy="1298239"/>
          </a:xfrm>
          <a:prstGeom prst="rect">
            <a:avLst/>
          </a:prstGeom>
          <a:noFill/>
          <a:ln w="5715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196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AFE27-239E-4EDB-ACED-BE0483ED3378}"/>
              </a:ext>
            </a:extLst>
          </p:cNvPr>
          <p:cNvSpPr>
            <a:spLocks noGrp="1"/>
          </p:cNvSpPr>
          <p:nvPr>
            <p:ph type="title"/>
          </p:nvPr>
        </p:nvSpPr>
        <p:spPr/>
        <p:txBody>
          <a:bodyPr/>
          <a:lstStyle/>
          <a:p>
            <a:r>
              <a:rPr lang="en-US"/>
              <a:t>Back to Basics</a:t>
            </a:r>
          </a:p>
        </p:txBody>
      </p:sp>
      <p:sp>
        <p:nvSpPr>
          <p:cNvPr id="3" name="Slide Number Placeholder 2">
            <a:extLst>
              <a:ext uri="{FF2B5EF4-FFF2-40B4-BE49-F238E27FC236}">
                <a16:creationId xmlns:a16="http://schemas.microsoft.com/office/drawing/2014/main" id="{E566DAB0-7D9A-4907-8E52-88B56011114D}"/>
              </a:ext>
            </a:extLst>
          </p:cNvPr>
          <p:cNvSpPr>
            <a:spLocks noGrp="1"/>
          </p:cNvSpPr>
          <p:nvPr>
            <p:ph type="sldNum" sz="quarter" idx="12"/>
          </p:nvPr>
        </p:nvSpPr>
        <p:spPr/>
        <p:txBody>
          <a:bodyPr/>
          <a:lstStyle/>
          <a:p>
            <a:fld id="{94392F7E-33F9-4BEB-9587-BF61EA457123}" type="slidenum">
              <a:rPr lang="en-US" smtClean="0"/>
              <a:pPr/>
              <a:t>20</a:t>
            </a:fld>
            <a:endParaRPr lang="en-US"/>
          </a:p>
        </p:txBody>
      </p:sp>
      <p:sp>
        <p:nvSpPr>
          <p:cNvPr id="4" name="Content Placeholder 3">
            <a:extLst>
              <a:ext uri="{FF2B5EF4-FFF2-40B4-BE49-F238E27FC236}">
                <a16:creationId xmlns:a16="http://schemas.microsoft.com/office/drawing/2014/main" id="{9B328E67-B26A-40F7-8A61-D91872B8604F}"/>
              </a:ext>
            </a:extLst>
          </p:cNvPr>
          <p:cNvSpPr>
            <a:spLocks noGrp="1"/>
          </p:cNvSpPr>
          <p:nvPr>
            <p:ph sz="quarter" idx="1"/>
          </p:nvPr>
        </p:nvSpPr>
        <p:spPr/>
        <p:txBody>
          <a:bodyPr/>
          <a:lstStyle/>
          <a:p>
            <a:r>
              <a:rPr lang="en-US" dirty="0"/>
              <a:t>The criteria or lack of a criteria will determine if what you observed during the monitoring was a finding, a concern, or an opportunity for technical assistance.</a:t>
            </a:r>
          </a:p>
          <a:p>
            <a:endParaRPr lang="en-US" dirty="0"/>
          </a:p>
          <a:p>
            <a:r>
              <a:rPr lang="en-US" dirty="0"/>
              <a:t>What do you do with issues that aren’t compliance findings?</a:t>
            </a:r>
          </a:p>
        </p:txBody>
      </p:sp>
      <p:sp>
        <p:nvSpPr>
          <p:cNvPr id="5" name="Footer Placeholder 4">
            <a:extLst>
              <a:ext uri="{FF2B5EF4-FFF2-40B4-BE49-F238E27FC236}">
                <a16:creationId xmlns:a16="http://schemas.microsoft.com/office/drawing/2014/main" id="{2899DBFE-1EFA-449A-A0A0-5E9A40F87366}"/>
              </a:ext>
            </a:extLst>
          </p:cNvPr>
          <p:cNvSpPr>
            <a:spLocks noGrp="1"/>
          </p:cNvSpPr>
          <p:nvPr>
            <p:ph type="ftr" sz="quarter" idx="3"/>
          </p:nvPr>
        </p:nvSpPr>
        <p:spPr/>
        <p:txBody>
          <a:bodyPr/>
          <a:lstStyle/>
          <a:p>
            <a:endParaRPr lang="en-US"/>
          </a:p>
        </p:txBody>
      </p:sp>
      <p:sp>
        <p:nvSpPr>
          <p:cNvPr id="6" name="TextBox 5">
            <a:extLst>
              <a:ext uri="{FF2B5EF4-FFF2-40B4-BE49-F238E27FC236}">
                <a16:creationId xmlns:a16="http://schemas.microsoft.com/office/drawing/2014/main" id="{3229DA1C-EF33-4E23-9522-5B3DA4C9462A}"/>
              </a:ext>
            </a:extLst>
          </p:cNvPr>
          <p:cNvSpPr txBox="1"/>
          <p:nvPr/>
        </p:nvSpPr>
        <p:spPr>
          <a:xfrm>
            <a:off x="1866900" y="4746177"/>
            <a:ext cx="5943600" cy="584775"/>
          </a:xfrm>
          <a:prstGeom prst="rect">
            <a:avLst/>
          </a:prstGeom>
          <a:solidFill>
            <a:srgbClr val="B80000"/>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3200" b="1">
                <a:latin typeface="+mj-lt"/>
              </a:rPr>
              <a:t>No Criteria = No Finding</a:t>
            </a:r>
          </a:p>
        </p:txBody>
      </p:sp>
    </p:spTree>
    <p:extLst>
      <p:ext uri="{BB962C8B-B14F-4D97-AF65-F5344CB8AC3E}">
        <p14:creationId xmlns:p14="http://schemas.microsoft.com/office/powerpoint/2010/main" val="248698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p:txBody>
          <a:bodyPr>
            <a:normAutofit/>
          </a:bodyPr>
          <a:lstStyle/>
          <a:p>
            <a:r>
              <a:rPr lang="en-US" sz="2000" dirty="0"/>
              <a:t>“Why am I seeing what I’m seeing?”</a:t>
            </a:r>
            <a:endParaRPr lang="en-US" sz="2000" b="1" i="1" dirty="0">
              <a:solidFill>
                <a:schemeClr val="tx1"/>
              </a:solidFill>
            </a:endParaRPr>
          </a:p>
        </p:txBody>
      </p:sp>
      <p:sp>
        <p:nvSpPr>
          <p:cNvPr id="2" name="Title 1"/>
          <p:cNvSpPr>
            <a:spLocks noGrp="1"/>
          </p:cNvSpPr>
          <p:nvPr>
            <p:ph type="title"/>
          </p:nvPr>
        </p:nvSpPr>
        <p:spPr/>
        <p:txBody>
          <a:bodyPr>
            <a:noAutofit/>
          </a:bodyPr>
          <a:lstStyle/>
          <a:p>
            <a:r>
              <a:rPr lang="en-US" sz="4000" b="1">
                <a:solidFill>
                  <a:schemeClr val="bg1"/>
                </a:solidFill>
              </a:rPr>
              <a:t>Cause</a:t>
            </a:r>
            <a:endParaRPr lang="en-US" sz="4000">
              <a:solidFill>
                <a:schemeClr val="bg1"/>
              </a:solidFill>
            </a:endParaRPr>
          </a:p>
        </p:txBody>
      </p:sp>
      <p:sp>
        <p:nvSpPr>
          <p:cNvPr id="4" name="Slide Number Placeholder 3">
            <a:extLst>
              <a:ext uri="{FF2B5EF4-FFF2-40B4-BE49-F238E27FC236}">
                <a16:creationId xmlns:a16="http://schemas.microsoft.com/office/drawing/2014/main" id="{04411BD4-48C6-4DC7-9E44-4F2AEB773BD4}"/>
              </a:ext>
            </a:extLst>
          </p:cNvPr>
          <p:cNvSpPr txBox="1">
            <a:spLocks/>
          </p:cNvSpPr>
          <p:nvPr/>
        </p:nvSpPr>
        <p:spPr>
          <a:xfrm>
            <a:off x="4379913" y="2261482"/>
            <a:ext cx="457200" cy="4413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8BCB92-4239-460A-8122-62657529D709}" type="slidenum">
              <a:rPr lang="en-US" smtClean="0"/>
              <a:pPr/>
              <a:t>21</a:t>
            </a:fld>
            <a:endParaRPr lang="en-US" dirty="0"/>
          </a:p>
        </p:txBody>
      </p:sp>
    </p:spTree>
    <p:extLst>
      <p:ext uri="{BB962C8B-B14F-4D97-AF65-F5344CB8AC3E}">
        <p14:creationId xmlns:p14="http://schemas.microsoft.com/office/powerpoint/2010/main" val="1644572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Cause – discussion </a:t>
            </a:r>
          </a:p>
        </p:txBody>
      </p:sp>
      <p:sp>
        <p:nvSpPr>
          <p:cNvPr id="4" name="Slide Number Placeholder 3"/>
          <p:cNvSpPr>
            <a:spLocks noGrp="1"/>
          </p:cNvSpPr>
          <p:nvPr>
            <p:ph type="sldNum" sz="quarter" idx="12"/>
          </p:nvPr>
        </p:nvSpPr>
        <p:spPr/>
        <p:txBody>
          <a:bodyPr/>
          <a:lstStyle/>
          <a:p>
            <a:fld id="{D38BCB92-4239-460A-8122-62657529D709}" type="slidenum">
              <a:rPr lang="en-US" smtClean="0"/>
              <a:pPr/>
              <a:t>22</a:t>
            </a:fld>
            <a:endParaRPr lang="en-US"/>
          </a:p>
        </p:txBody>
      </p:sp>
      <p:sp>
        <p:nvSpPr>
          <p:cNvPr id="3" name="Content Placeholder 2"/>
          <p:cNvSpPr>
            <a:spLocks noGrp="1"/>
          </p:cNvSpPr>
          <p:nvPr>
            <p:ph sz="quarter" idx="1"/>
          </p:nvPr>
        </p:nvSpPr>
        <p:spPr/>
        <p:txBody>
          <a:bodyPr>
            <a:normAutofit/>
          </a:bodyPr>
          <a:lstStyle/>
          <a:p>
            <a:r>
              <a:rPr lang="en-US" sz="2800"/>
              <a:t>Why do you think it is important to address the cause of a finding?</a:t>
            </a:r>
          </a:p>
        </p:txBody>
      </p:sp>
      <p:pic>
        <p:nvPicPr>
          <p:cNvPr id="7" name="Picture 6">
            <a:extLst>
              <a:ext uri="{FF2B5EF4-FFF2-40B4-BE49-F238E27FC236}">
                <a16:creationId xmlns:a16="http://schemas.microsoft.com/office/drawing/2014/main" id="{F07F86ED-F235-491B-A599-A37B5C5204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7923" y="2632365"/>
            <a:ext cx="5108933" cy="3466683"/>
          </a:xfrm>
          <a:prstGeom prst="rect">
            <a:avLst/>
          </a:prstGeom>
        </p:spPr>
      </p:pic>
    </p:spTree>
    <p:extLst>
      <p:ext uri="{BB962C8B-B14F-4D97-AF65-F5344CB8AC3E}">
        <p14:creationId xmlns:p14="http://schemas.microsoft.com/office/powerpoint/2010/main" val="209839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44981-4716-412C-A855-C737711D3E59}"/>
              </a:ext>
            </a:extLst>
          </p:cNvPr>
          <p:cNvSpPr>
            <a:spLocks noGrp="1"/>
          </p:cNvSpPr>
          <p:nvPr>
            <p:ph type="title"/>
          </p:nvPr>
        </p:nvSpPr>
        <p:spPr/>
        <p:txBody>
          <a:bodyPr/>
          <a:lstStyle/>
          <a:p>
            <a:r>
              <a:rPr lang="en-US"/>
              <a:t>Cause – definition </a:t>
            </a:r>
          </a:p>
        </p:txBody>
      </p:sp>
      <p:sp>
        <p:nvSpPr>
          <p:cNvPr id="4" name="Slide Number Placeholder 3"/>
          <p:cNvSpPr>
            <a:spLocks noGrp="1"/>
          </p:cNvSpPr>
          <p:nvPr>
            <p:ph type="sldNum" sz="quarter" idx="12"/>
          </p:nvPr>
        </p:nvSpPr>
        <p:spPr/>
        <p:txBody>
          <a:bodyPr/>
          <a:lstStyle/>
          <a:p>
            <a:fld id="{D38BCB92-4239-460A-8122-62657529D709}" type="slidenum">
              <a:rPr lang="en-US" smtClean="0"/>
              <a:pPr/>
              <a:t>23</a:t>
            </a:fld>
            <a:endParaRPr lang="en-US" dirty="0"/>
          </a:p>
        </p:txBody>
      </p:sp>
      <p:sp>
        <p:nvSpPr>
          <p:cNvPr id="3" name="Content Placeholder 2"/>
          <p:cNvSpPr>
            <a:spLocks noGrp="1"/>
          </p:cNvSpPr>
          <p:nvPr>
            <p:ph sz="quarter" idx="1"/>
          </p:nvPr>
        </p:nvSpPr>
        <p:spPr/>
        <p:txBody>
          <a:bodyPr>
            <a:normAutofit/>
          </a:bodyPr>
          <a:lstStyle/>
          <a:p>
            <a:endParaRPr lang="en-US" sz="2800" dirty="0"/>
          </a:p>
          <a:p>
            <a:r>
              <a:rPr lang="en-US" sz="2800" dirty="0"/>
              <a:t>Cause is a statement that explains why the condition occurred.</a:t>
            </a:r>
          </a:p>
          <a:p>
            <a:pPr marL="0" indent="0">
              <a:buNone/>
            </a:pPr>
            <a:endParaRPr lang="en-US" sz="2800" dirty="0"/>
          </a:p>
          <a:p>
            <a:r>
              <a:rPr lang="en-US" sz="2800" dirty="0"/>
              <a:t>It identifies a person, thing, or an event that produced an undesirable condition.</a:t>
            </a:r>
          </a:p>
        </p:txBody>
      </p:sp>
    </p:spTree>
    <p:extLst>
      <p:ext uri="{BB962C8B-B14F-4D97-AF65-F5344CB8AC3E}">
        <p14:creationId xmlns:p14="http://schemas.microsoft.com/office/powerpoint/2010/main" val="3377381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E4AB8D-23F8-4DEE-AFF5-57A232DCF33A}"/>
              </a:ext>
            </a:extLst>
          </p:cNvPr>
          <p:cNvSpPr>
            <a:spLocks noGrp="1"/>
          </p:cNvSpPr>
          <p:nvPr>
            <p:ph type="body" idx="1"/>
          </p:nvPr>
        </p:nvSpPr>
        <p:spPr/>
        <p:txBody>
          <a:bodyPr/>
          <a:lstStyle/>
          <a:p>
            <a:r>
              <a:rPr lang="en-US"/>
              <a:t>Symptom</a:t>
            </a:r>
          </a:p>
        </p:txBody>
      </p:sp>
      <p:sp>
        <p:nvSpPr>
          <p:cNvPr id="7" name="Text Placeholder 6">
            <a:extLst>
              <a:ext uri="{FF2B5EF4-FFF2-40B4-BE49-F238E27FC236}">
                <a16:creationId xmlns:a16="http://schemas.microsoft.com/office/drawing/2014/main" id="{D8F54F1A-9176-4442-AB36-0B63E3B628E0}"/>
              </a:ext>
            </a:extLst>
          </p:cNvPr>
          <p:cNvSpPr>
            <a:spLocks noGrp="1"/>
          </p:cNvSpPr>
          <p:nvPr>
            <p:ph type="body" sz="half" idx="3"/>
          </p:nvPr>
        </p:nvSpPr>
        <p:spPr/>
        <p:txBody>
          <a:bodyPr/>
          <a:lstStyle/>
          <a:p>
            <a:r>
              <a:rPr lang="en-US"/>
              <a:t>Cause</a:t>
            </a:r>
          </a:p>
        </p:txBody>
      </p:sp>
      <p:sp>
        <p:nvSpPr>
          <p:cNvPr id="5" name="Content Placeholder 4"/>
          <p:cNvSpPr>
            <a:spLocks noGrp="1"/>
          </p:cNvSpPr>
          <p:nvPr>
            <p:ph sz="quarter" idx="2"/>
          </p:nvPr>
        </p:nvSpPr>
        <p:spPr/>
        <p:txBody>
          <a:bodyPr>
            <a:normAutofit/>
          </a:bodyPr>
          <a:lstStyle/>
          <a:p>
            <a:r>
              <a:rPr lang="en-US" dirty="0"/>
              <a:t>Everybody’s doing it or not doing it </a:t>
            </a:r>
          </a:p>
          <a:p>
            <a:r>
              <a:rPr lang="en-US" dirty="0"/>
              <a:t>It recurs despite corrective action </a:t>
            </a:r>
          </a:p>
          <a:p>
            <a:r>
              <a:rPr lang="en-US" dirty="0"/>
              <a:t>The form of resolution is not intuitive and may be elusive. </a:t>
            </a:r>
          </a:p>
          <a:p>
            <a:endParaRPr lang="en-US" dirty="0"/>
          </a:p>
        </p:txBody>
      </p:sp>
      <p:sp>
        <p:nvSpPr>
          <p:cNvPr id="6" name="Content Placeholder 5"/>
          <p:cNvSpPr>
            <a:spLocks noGrp="1"/>
          </p:cNvSpPr>
          <p:nvPr>
            <p:ph sz="quarter" idx="4"/>
          </p:nvPr>
        </p:nvSpPr>
        <p:spPr/>
        <p:txBody>
          <a:bodyPr>
            <a:normAutofit/>
          </a:bodyPr>
          <a:lstStyle/>
          <a:p>
            <a:r>
              <a:rPr lang="en-US"/>
              <a:t>Few(</a:t>
            </a:r>
            <a:r>
              <a:rPr lang="en-US" err="1"/>
              <a:t>er</a:t>
            </a:r>
            <a:r>
              <a:rPr lang="en-US"/>
              <a:t>) people have all the information needed to describe it. </a:t>
            </a:r>
          </a:p>
          <a:p>
            <a:r>
              <a:rPr lang="en-US"/>
              <a:t>Corrective action solves the problem </a:t>
            </a:r>
          </a:p>
          <a:p>
            <a:r>
              <a:rPr lang="en-US"/>
              <a:t>Resolution is obvious. </a:t>
            </a:r>
          </a:p>
        </p:txBody>
      </p:sp>
      <p:sp>
        <p:nvSpPr>
          <p:cNvPr id="2" name="Title 1"/>
          <p:cNvSpPr>
            <a:spLocks noGrp="1"/>
          </p:cNvSpPr>
          <p:nvPr>
            <p:ph type="title"/>
          </p:nvPr>
        </p:nvSpPr>
        <p:spPr/>
        <p:txBody>
          <a:bodyPr/>
          <a:lstStyle/>
          <a:p>
            <a:r>
              <a:rPr lang="en-US" dirty="0"/>
              <a:t>Symptom vs. Cause</a:t>
            </a:r>
          </a:p>
        </p:txBody>
      </p:sp>
      <p:sp>
        <p:nvSpPr>
          <p:cNvPr id="8" name="Slide Number Placeholder 3">
            <a:extLst>
              <a:ext uri="{FF2B5EF4-FFF2-40B4-BE49-F238E27FC236}">
                <a16:creationId xmlns:a16="http://schemas.microsoft.com/office/drawing/2014/main" id="{EF8E9FFF-B605-4B7E-BD01-BEF6BA16E63F}"/>
              </a:ext>
            </a:extLst>
          </p:cNvPr>
          <p:cNvSpPr txBox="1">
            <a:spLocks/>
          </p:cNvSpPr>
          <p:nvPr/>
        </p:nvSpPr>
        <p:spPr>
          <a:xfrm>
            <a:off x="4343400" y="1082675"/>
            <a:ext cx="457200" cy="4413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8BCB92-4239-460A-8122-62657529D709}" type="slidenum">
              <a:rPr lang="en-US" smtClean="0"/>
              <a:pPr/>
              <a:t>24</a:t>
            </a:fld>
            <a:endParaRPr lang="en-US" dirty="0"/>
          </a:p>
        </p:txBody>
      </p:sp>
    </p:spTree>
    <p:extLst>
      <p:ext uri="{BB962C8B-B14F-4D97-AF65-F5344CB8AC3E}">
        <p14:creationId xmlns:p14="http://schemas.microsoft.com/office/powerpoint/2010/main" val="4285571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5 Why’s Technique</a:t>
            </a:r>
          </a:p>
        </p:txBody>
      </p:sp>
      <p:sp>
        <p:nvSpPr>
          <p:cNvPr id="3" name="Content Placeholder 2"/>
          <p:cNvSpPr>
            <a:spLocks noGrp="1"/>
          </p:cNvSpPr>
          <p:nvPr>
            <p:ph idx="1"/>
          </p:nvPr>
        </p:nvSpPr>
        <p:spPr/>
        <p:txBody>
          <a:bodyPr>
            <a:normAutofit/>
          </a:bodyPr>
          <a:lstStyle/>
          <a:p>
            <a:r>
              <a:rPr lang="en-US" sz="2800"/>
              <a:t>By repeating the question “why?” 5 +/- times</a:t>
            </a:r>
          </a:p>
          <a:p>
            <a:r>
              <a:rPr lang="en-US" sz="2800"/>
              <a:t>Each answer forms the basis of the next question</a:t>
            </a:r>
          </a:p>
          <a:p>
            <a:r>
              <a:rPr lang="en-US" sz="2800"/>
              <a:t>Also known as “iterative questioning”</a:t>
            </a:r>
          </a:p>
          <a:p>
            <a:r>
              <a:rPr lang="en-US" sz="2800"/>
              <a:t>Based on qualitative data analysis</a:t>
            </a:r>
          </a:p>
          <a:p>
            <a:endParaRPr lang="en-US" sz="2000"/>
          </a:p>
        </p:txBody>
      </p:sp>
      <p:sp>
        <p:nvSpPr>
          <p:cNvPr id="4" name="Slide Number Placeholder 3"/>
          <p:cNvSpPr>
            <a:spLocks noGrp="1"/>
          </p:cNvSpPr>
          <p:nvPr>
            <p:ph type="sldNum" sz="quarter" idx="12"/>
          </p:nvPr>
        </p:nvSpPr>
        <p:spPr/>
        <p:txBody>
          <a:bodyPr/>
          <a:lstStyle/>
          <a:p>
            <a:fld id="{D38BCB92-4239-460A-8122-62657529D709}" type="slidenum">
              <a:rPr lang="en-US" smtClean="0"/>
              <a:pPr/>
              <a:t>25</a:t>
            </a:fld>
            <a:endParaRPr lang="en-US"/>
          </a:p>
        </p:txBody>
      </p:sp>
    </p:spTree>
    <p:extLst>
      <p:ext uri="{BB962C8B-B14F-4D97-AF65-F5344CB8AC3E}">
        <p14:creationId xmlns:p14="http://schemas.microsoft.com/office/powerpoint/2010/main" val="3783884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4DE3A-DAC7-45FC-ACC5-139AC9D472B9}"/>
              </a:ext>
            </a:extLst>
          </p:cNvPr>
          <p:cNvSpPr>
            <a:spLocks noGrp="1"/>
          </p:cNvSpPr>
          <p:nvPr>
            <p:ph type="title"/>
          </p:nvPr>
        </p:nvSpPr>
        <p:spPr/>
        <p:txBody>
          <a:bodyPr/>
          <a:lstStyle/>
          <a:p>
            <a:r>
              <a:rPr lang="en-US" dirty="0"/>
              <a:t>5 Why’s Examples</a:t>
            </a:r>
          </a:p>
        </p:txBody>
      </p:sp>
      <p:pic>
        <p:nvPicPr>
          <p:cNvPr id="5" name="Picture 4"/>
          <p:cNvPicPr>
            <a:picLocks noChangeAspect="1"/>
          </p:cNvPicPr>
          <p:nvPr/>
        </p:nvPicPr>
        <p:blipFill>
          <a:blip r:embed="rId3"/>
          <a:stretch>
            <a:fillRect/>
          </a:stretch>
        </p:blipFill>
        <p:spPr>
          <a:xfrm>
            <a:off x="1205325" y="1397001"/>
            <a:ext cx="6719476" cy="5046449"/>
          </a:xfrm>
          <a:prstGeom prst="rect">
            <a:avLst/>
          </a:prstGeom>
        </p:spPr>
      </p:pic>
      <p:sp>
        <p:nvSpPr>
          <p:cNvPr id="6" name="Slide Number Placeholder 3">
            <a:extLst>
              <a:ext uri="{FF2B5EF4-FFF2-40B4-BE49-F238E27FC236}">
                <a16:creationId xmlns:a16="http://schemas.microsoft.com/office/drawing/2014/main" id="{45D938C7-184D-49CB-BE77-A4F25797B8D7}"/>
              </a:ext>
            </a:extLst>
          </p:cNvPr>
          <p:cNvSpPr txBox="1">
            <a:spLocks/>
          </p:cNvSpPr>
          <p:nvPr/>
        </p:nvSpPr>
        <p:spPr>
          <a:xfrm>
            <a:off x="4343400" y="1074737"/>
            <a:ext cx="457200" cy="4413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8BCB92-4239-460A-8122-62657529D709}" type="slidenum">
              <a:rPr lang="en-US" smtClean="0"/>
              <a:pPr/>
              <a:t>26</a:t>
            </a:fld>
            <a:endParaRPr lang="en-US" dirty="0"/>
          </a:p>
        </p:txBody>
      </p:sp>
    </p:spTree>
    <p:extLst>
      <p:ext uri="{BB962C8B-B14F-4D97-AF65-F5344CB8AC3E}">
        <p14:creationId xmlns:p14="http://schemas.microsoft.com/office/powerpoint/2010/main" val="1448140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More Examples of Causes</a:t>
            </a:r>
          </a:p>
        </p:txBody>
      </p:sp>
      <p:sp>
        <p:nvSpPr>
          <p:cNvPr id="2" name="Slide Number Placeholder 1"/>
          <p:cNvSpPr>
            <a:spLocks noGrp="1"/>
          </p:cNvSpPr>
          <p:nvPr>
            <p:ph type="sldNum" sz="quarter" idx="12"/>
          </p:nvPr>
        </p:nvSpPr>
        <p:spPr/>
        <p:txBody>
          <a:bodyPr/>
          <a:lstStyle/>
          <a:p>
            <a:fld id="{D38BCB92-4239-460A-8122-62657529D709}" type="slidenum">
              <a:rPr lang="en-US" smtClean="0"/>
              <a:pPr/>
              <a:t>27</a:t>
            </a:fld>
            <a:endParaRPr lang="en-US"/>
          </a:p>
        </p:txBody>
      </p:sp>
      <p:graphicFrame>
        <p:nvGraphicFramePr>
          <p:cNvPr id="5" name="Diagram 4">
            <a:extLst>
              <a:ext uri="{FF2B5EF4-FFF2-40B4-BE49-F238E27FC236}">
                <a16:creationId xmlns:a16="http://schemas.microsoft.com/office/drawing/2014/main" id="{07BDF8CA-F093-45E6-9D6A-4CE2AAE67105}"/>
              </a:ext>
            </a:extLst>
          </p:cNvPr>
          <p:cNvGraphicFramePr/>
          <p:nvPr>
            <p:extLst>
              <p:ext uri="{D42A27DB-BD31-4B8C-83A1-F6EECF244321}">
                <p14:modId xmlns:p14="http://schemas.microsoft.com/office/powerpoint/2010/main" val="970497933"/>
              </p:ext>
            </p:extLst>
          </p:nvPr>
        </p:nvGraphicFramePr>
        <p:xfrm>
          <a:off x="301752" y="1295400"/>
          <a:ext cx="8537448"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9883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Common Causes</a:t>
            </a:r>
          </a:p>
        </p:txBody>
      </p:sp>
      <p:sp>
        <p:nvSpPr>
          <p:cNvPr id="4" name="Slide Number Placeholder 3"/>
          <p:cNvSpPr>
            <a:spLocks noGrp="1"/>
          </p:cNvSpPr>
          <p:nvPr>
            <p:ph type="sldNum" sz="quarter" idx="12"/>
          </p:nvPr>
        </p:nvSpPr>
        <p:spPr/>
        <p:txBody>
          <a:bodyPr/>
          <a:lstStyle/>
          <a:p>
            <a:fld id="{D38BCB92-4239-460A-8122-62657529D709}" type="slidenum">
              <a:rPr lang="en-US" smtClean="0"/>
              <a:pPr/>
              <a:t>28</a:t>
            </a:fld>
            <a:endParaRPr lang="en-US"/>
          </a:p>
        </p:txBody>
      </p:sp>
      <p:sp>
        <p:nvSpPr>
          <p:cNvPr id="3" name="Content Placeholder 2"/>
          <p:cNvSpPr>
            <a:spLocks noGrp="1"/>
          </p:cNvSpPr>
          <p:nvPr>
            <p:ph sz="quarter" idx="1"/>
          </p:nvPr>
        </p:nvSpPr>
        <p:spPr/>
        <p:txBody>
          <a:bodyPr>
            <a:normAutofit/>
          </a:bodyPr>
          <a:lstStyle/>
          <a:p>
            <a:pPr lvl="0"/>
            <a:r>
              <a:rPr lang="en-US" sz="2800"/>
              <a:t>Lack of training </a:t>
            </a:r>
          </a:p>
          <a:p>
            <a:pPr lvl="0"/>
            <a:r>
              <a:rPr lang="en-US" sz="2800"/>
              <a:t>Lack of resources </a:t>
            </a:r>
          </a:p>
          <a:p>
            <a:pPr lvl="0"/>
            <a:r>
              <a:rPr lang="en-US" sz="2800"/>
              <a:t>Internal management </a:t>
            </a:r>
          </a:p>
          <a:p>
            <a:pPr lvl="0"/>
            <a:r>
              <a:rPr lang="en-US" sz="2800"/>
              <a:t>Leadership </a:t>
            </a:r>
          </a:p>
          <a:p>
            <a:pPr lvl="0"/>
            <a:r>
              <a:rPr lang="en-US" sz="2800"/>
              <a:t>Capacity </a:t>
            </a:r>
          </a:p>
          <a:p>
            <a:pPr lvl="0"/>
            <a:r>
              <a:rPr lang="en-US" sz="2800"/>
              <a:t>Community/environmental factors </a:t>
            </a:r>
          </a:p>
          <a:p>
            <a:pPr lvl="0"/>
            <a:r>
              <a:rPr lang="en-US" sz="2800"/>
              <a:t>Program design </a:t>
            </a:r>
          </a:p>
          <a:p>
            <a:pPr lvl="0"/>
            <a:r>
              <a:rPr lang="en-US" sz="2800"/>
              <a:t>Operations </a:t>
            </a:r>
          </a:p>
          <a:p>
            <a:endParaRPr lang="en-US" sz="2800"/>
          </a:p>
          <a:p>
            <a:pPr marL="114300" indent="0">
              <a:buNone/>
            </a:pPr>
            <a:endParaRPr lang="en-US" sz="2800"/>
          </a:p>
        </p:txBody>
      </p:sp>
    </p:spTree>
    <p:extLst>
      <p:ext uri="{BB962C8B-B14F-4D97-AF65-F5344CB8AC3E}">
        <p14:creationId xmlns:p14="http://schemas.microsoft.com/office/powerpoint/2010/main" val="2708644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A0F9AF-FAF4-40D7-8810-2854C0130E05}"/>
              </a:ext>
            </a:extLst>
          </p:cNvPr>
          <p:cNvSpPr>
            <a:spLocks noGrp="1"/>
          </p:cNvSpPr>
          <p:nvPr>
            <p:ph type="body" idx="1"/>
          </p:nvPr>
        </p:nvSpPr>
        <p:spPr/>
        <p:txBody>
          <a:bodyPr/>
          <a:lstStyle/>
          <a:p>
            <a:r>
              <a:rPr lang="en-US" dirty="0"/>
              <a:t>“Time to fix IT”</a:t>
            </a:r>
          </a:p>
        </p:txBody>
      </p:sp>
      <p:sp>
        <p:nvSpPr>
          <p:cNvPr id="2" name="Title 1"/>
          <p:cNvSpPr>
            <a:spLocks noGrp="1"/>
          </p:cNvSpPr>
          <p:nvPr>
            <p:ph type="title"/>
          </p:nvPr>
        </p:nvSpPr>
        <p:spPr/>
        <p:txBody>
          <a:bodyPr>
            <a:noAutofit/>
          </a:bodyPr>
          <a:lstStyle/>
          <a:p>
            <a:r>
              <a:rPr lang="en-US" sz="4000" b="1">
                <a:solidFill>
                  <a:schemeClr val="bg1"/>
                </a:solidFill>
              </a:rPr>
              <a:t>Corrective Action</a:t>
            </a:r>
            <a:endParaRPr lang="en-US" sz="4000">
              <a:solidFill>
                <a:schemeClr val="bg1"/>
              </a:solidFill>
            </a:endParaRPr>
          </a:p>
        </p:txBody>
      </p:sp>
      <p:sp>
        <p:nvSpPr>
          <p:cNvPr id="4" name="Slide Number Placeholder 3">
            <a:extLst>
              <a:ext uri="{FF2B5EF4-FFF2-40B4-BE49-F238E27FC236}">
                <a16:creationId xmlns:a16="http://schemas.microsoft.com/office/drawing/2014/main" id="{75FFA975-E015-402C-8992-6A6F11043332}"/>
              </a:ext>
            </a:extLst>
          </p:cNvPr>
          <p:cNvSpPr txBox="1">
            <a:spLocks/>
          </p:cNvSpPr>
          <p:nvPr/>
        </p:nvSpPr>
        <p:spPr>
          <a:xfrm>
            <a:off x="4379913" y="2261482"/>
            <a:ext cx="457200" cy="4413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8BCB92-4239-460A-8122-62657529D709}" type="slidenum">
              <a:rPr lang="en-US" smtClean="0"/>
              <a:pPr/>
              <a:t>29</a:t>
            </a:fld>
            <a:endParaRPr lang="en-US" dirty="0"/>
          </a:p>
        </p:txBody>
      </p:sp>
    </p:spTree>
    <p:extLst>
      <p:ext uri="{BB962C8B-B14F-4D97-AF65-F5344CB8AC3E}">
        <p14:creationId xmlns:p14="http://schemas.microsoft.com/office/powerpoint/2010/main" val="3667979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C34AC-B5AD-437C-ABAF-2E49BE7A654B}"/>
              </a:ext>
            </a:extLst>
          </p:cNvPr>
          <p:cNvSpPr>
            <a:spLocks noGrp="1"/>
          </p:cNvSpPr>
          <p:nvPr>
            <p:ph type="title"/>
          </p:nvPr>
        </p:nvSpPr>
        <p:spPr/>
        <p:txBody>
          <a:bodyPr/>
          <a:lstStyle/>
          <a:p>
            <a:r>
              <a:rPr lang="en-US" dirty="0"/>
              <a:t>Today’s Objectives</a:t>
            </a:r>
          </a:p>
        </p:txBody>
      </p:sp>
      <p:sp>
        <p:nvSpPr>
          <p:cNvPr id="3" name="Slide Number Placeholder 2">
            <a:extLst>
              <a:ext uri="{FF2B5EF4-FFF2-40B4-BE49-F238E27FC236}">
                <a16:creationId xmlns:a16="http://schemas.microsoft.com/office/drawing/2014/main" id="{D53E14DF-8C2C-4B66-8BD5-1E8D673DEFFC}"/>
              </a:ext>
            </a:extLst>
          </p:cNvPr>
          <p:cNvSpPr>
            <a:spLocks noGrp="1"/>
          </p:cNvSpPr>
          <p:nvPr>
            <p:ph type="sldNum" sz="quarter" idx="12"/>
          </p:nvPr>
        </p:nvSpPr>
        <p:spPr/>
        <p:txBody>
          <a:bodyPr/>
          <a:lstStyle/>
          <a:p>
            <a:fld id="{94392F7E-33F9-4BEB-9587-BF61EA457123}" type="slidenum">
              <a:rPr lang="en-US" smtClean="0"/>
              <a:pPr/>
              <a:t>3</a:t>
            </a:fld>
            <a:endParaRPr lang="en-US"/>
          </a:p>
        </p:txBody>
      </p:sp>
      <p:sp>
        <p:nvSpPr>
          <p:cNvPr id="4" name="Content Placeholder 3">
            <a:extLst>
              <a:ext uri="{FF2B5EF4-FFF2-40B4-BE49-F238E27FC236}">
                <a16:creationId xmlns:a16="http://schemas.microsoft.com/office/drawing/2014/main" id="{36E72D2D-0361-449D-9C6C-D5AA8DCEDF2C}"/>
              </a:ext>
            </a:extLst>
          </p:cNvPr>
          <p:cNvSpPr>
            <a:spLocks noGrp="1"/>
          </p:cNvSpPr>
          <p:nvPr>
            <p:ph sz="quarter" idx="1"/>
          </p:nvPr>
        </p:nvSpPr>
        <p:spPr/>
        <p:txBody>
          <a:bodyPr>
            <a:normAutofit fontScale="92500"/>
          </a:bodyPr>
          <a:lstStyle/>
          <a:p>
            <a:pPr lvl="0"/>
            <a:r>
              <a:rPr lang="en-US" dirty="0"/>
              <a:t>Show how the 4 Cs approach can help monitors </a:t>
            </a:r>
            <a:r>
              <a:rPr lang="en-US" b="1" dirty="0"/>
              <a:t>more effectively conduct reviews.</a:t>
            </a:r>
          </a:p>
          <a:p>
            <a:pPr lvl="0"/>
            <a:r>
              <a:rPr lang="en-US" dirty="0"/>
              <a:t>Demonstrate how the 4 Cs (and the 5</a:t>
            </a:r>
            <a:r>
              <a:rPr lang="en-US" baseline="30000" dirty="0"/>
              <a:t>th</a:t>
            </a:r>
            <a:r>
              <a:rPr lang="en-US" dirty="0"/>
              <a:t> C) can </a:t>
            </a:r>
            <a:r>
              <a:rPr lang="en-US" b="1" dirty="0"/>
              <a:t>help monitors more clearly articulate review issues in reports</a:t>
            </a:r>
            <a:r>
              <a:rPr lang="en-US" dirty="0"/>
              <a:t>.</a:t>
            </a:r>
          </a:p>
          <a:p>
            <a:pPr lvl="0"/>
            <a:r>
              <a:rPr lang="en-US" dirty="0"/>
              <a:t>Show the importance of the relationship between and among the 4 Cs to more clearly understand issues and </a:t>
            </a:r>
            <a:r>
              <a:rPr lang="en-US" b="1" dirty="0"/>
              <a:t>arrive at appropriate corrective actions</a:t>
            </a:r>
            <a:r>
              <a:rPr lang="en-US" dirty="0"/>
              <a:t>.</a:t>
            </a:r>
          </a:p>
          <a:p>
            <a:pPr lvl="0"/>
            <a:r>
              <a:rPr lang="en-US" dirty="0"/>
              <a:t>Show how connecting an issue to root Cause can </a:t>
            </a:r>
            <a:r>
              <a:rPr lang="en-US" b="1" dirty="0"/>
              <a:t>inform technical assistance and help address recurring findings</a:t>
            </a:r>
            <a:r>
              <a:rPr lang="en-US" dirty="0"/>
              <a:t>.</a:t>
            </a:r>
          </a:p>
        </p:txBody>
      </p:sp>
      <p:sp>
        <p:nvSpPr>
          <p:cNvPr id="5" name="Footer Placeholder 4">
            <a:extLst>
              <a:ext uri="{FF2B5EF4-FFF2-40B4-BE49-F238E27FC236}">
                <a16:creationId xmlns:a16="http://schemas.microsoft.com/office/drawing/2014/main" id="{C2FE3FC6-592A-453D-9A64-5092C253A9D2}"/>
              </a:ext>
            </a:extLst>
          </p:cNvPr>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1773776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Corrective Action – definition </a:t>
            </a:r>
          </a:p>
        </p:txBody>
      </p:sp>
      <p:sp>
        <p:nvSpPr>
          <p:cNvPr id="4" name="Slide Number Placeholder 3"/>
          <p:cNvSpPr>
            <a:spLocks noGrp="1"/>
          </p:cNvSpPr>
          <p:nvPr>
            <p:ph type="sldNum" sz="quarter" idx="12"/>
          </p:nvPr>
        </p:nvSpPr>
        <p:spPr/>
        <p:txBody>
          <a:bodyPr/>
          <a:lstStyle/>
          <a:p>
            <a:fld id="{D38BCB92-4239-460A-8122-62657529D709}" type="slidenum">
              <a:rPr lang="en-US" smtClean="0"/>
              <a:pPr/>
              <a:t>30</a:t>
            </a:fld>
            <a:endParaRPr lang="en-US"/>
          </a:p>
        </p:txBody>
      </p:sp>
      <p:sp>
        <p:nvSpPr>
          <p:cNvPr id="3" name="Content Placeholder 2"/>
          <p:cNvSpPr>
            <a:spLocks noGrp="1"/>
          </p:cNvSpPr>
          <p:nvPr>
            <p:ph sz="quarter" idx="1"/>
          </p:nvPr>
        </p:nvSpPr>
        <p:spPr/>
        <p:txBody>
          <a:bodyPr/>
          <a:lstStyle/>
          <a:p>
            <a:pPr marL="457200" indent="-342900"/>
            <a:r>
              <a:rPr lang="en-US" sz="2800" dirty="0">
                <a:hlinkClick r:id="rId3"/>
              </a:rPr>
              <a:t>2 CFR 200.26 </a:t>
            </a:r>
            <a:r>
              <a:rPr lang="en-US" sz="2800" dirty="0"/>
              <a:t>defines a corrective as an action taken by the grantee that: </a:t>
            </a:r>
          </a:p>
          <a:p>
            <a:pPr marL="731520" lvl="1" indent="-342900"/>
            <a:r>
              <a:rPr lang="en-US" sz="2800" dirty="0">
                <a:solidFill>
                  <a:schemeClr val="tx1"/>
                </a:solidFill>
              </a:rPr>
              <a:t>Corrects identified deficiencies;</a:t>
            </a:r>
          </a:p>
          <a:p>
            <a:pPr marL="731520" lvl="1" indent="-342900"/>
            <a:r>
              <a:rPr lang="en-US" sz="2800" dirty="0">
                <a:solidFill>
                  <a:schemeClr val="tx1"/>
                </a:solidFill>
              </a:rPr>
              <a:t>Produces recommended improvements; and</a:t>
            </a:r>
          </a:p>
          <a:p>
            <a:pPr marL="731520" lvl="1" indent="-342900"/>
            <a:r>
              <a:rPr lang="en-US" sz="2800" dirty="0">
                <a:solidFill>
                  <a:schemeClr val="tx1"/>
                </a:solidFill>
              </a:rPr>
              <a:t>Demonstrates that findings are either invalid or do not warrant grantee action.</a:t>
            </a:r>
          </a:p>
          <a:p>
            <a:pPr lvl="1"/>
            <a:endParaRPr lang="en-US" dirty="0">
              <a:solidFill>
                <a:schemeClr val="tx1"/>
              </a:solidFill>
            </a:endParaRPr>
          </a:p>
          <a:p>
            <a:pPr marL="274320" lvl="1" indent="0">
              <a:buNone/>
            </a:pPr>
            <a:endParaRPr lang="en-US" dirty="0"/>
          </a:p>
        </p:txBody>
      </p:sp>
    </p:spTree>
    <p:extLst>
      <p:ext uri="{BB962C8B-B14F-4D97-AF65-F5344CB8AC3E}">
        <p14:creationId xmlns:p14="http://schemas.microsoft.com/office/powerpoint/2010/main" val="1496602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5F367-4986-4559-9C13-F922B85C3708}"/>
              </a:ext>
            </a:extLst>
          </p:cNvPr>
          <p:cNvSpPr>
            <a:spLocks noGrp="1"/>
          </p:cNvSpPr>
          <p:nvPr>
            <p:ph type="title"/>
          </p:nvPr>
        </p:nvSpPr>
        <p:spPr/>
        <p:txBody>
          <a:bodyPr/>
          <a:lstStyle/>
          <a:p>
            <a:r>
              <a:rPr lang="en-US"/>
              <a:t>Effective Corrective Action</a:t>
            </a:r>
          </a:p>
        </p:txBody>
      </p:sp>
      <p:sp>
        <p:nvSpPr>
          <p:cNvPr id="3" name="Slide Number Placeholder 2">
            <a:extLst>
              <a:ext uri="{FF2B5EF4-FFF2-40B4-BE49-F238E27FC236}">
                <a16:creationId xmlns:a16="http://schemas.microsoft.com/office/drawing/2014/main" id="{F068C962-4A02-4805-A3D2-D08F513B5964}"/>
              </a:ext>
            </a:extLst>
          </p:cNvPr>
          <p:cNvSpPr>
            <a:spLocks noGrp="1"/>
          </p:cNvSpPr>
          <p:nvPr>
            <p:ph type="sldNum" sz="quarter" idx="12"/>
          </p:nvPr>
        </p:nvSpPr>
        <p:spPr/>
        <p:txBody>
          <a:bodyPr/>
          <a:lstStyle/>
          <a:p>
            <a:fld id="{94392F7E-33F9-4BEB-9587-BF61EA457123}" type="slidenum">
              <a:rPr lang="en-US" smtClean="0"/>
              <a:pPr/>
              <a:t>31</a:t>
            </a:fld>
            <a:endParaRPr lang="en-US"/>
          </a:p>
        </p:txBody>
      </p:sp>
      <p:sp>
        <p:nvSpPr>
          <p:cNvPr id="4" name="Content Placeholder 3">
            <a:extLst>
              <a:ext uri="{FF2B5EF4-FFF2-40B4-BE49-F238E27FC236}">
                <a16:creationId xmlns:a16="http://schemas.microsoft.com/office/drawing/2014/main" id="{5A44E2A5-0B08-4E5D-9C28-5E2B6132BAD0}"/>
              </a:ext>
            </a:extLst>
          </p:cNvPr>
          <p:cNvSpPr>
            <a:spLocks noGrp="1"/>
          </p:cNvSpPr>
          <p:nvPr>
            <p:ph sz="quarter" idx="1"/>
          </p:nvPr>
        </p:nvSpPr>
        <p:spPr>
          <a:xfrm>
            <a:off x="301752" y="1490104"/>
            <a:ext cx="8503920" cy="4572000"/>
          </a:xfrm>
        </p:spPr>
        <p:txBody>
          <a:bodyPr/>
          <a:lstStyle/>
          <a:p>
            <a:r>
              <a:rPr lang="en-US" dirty="0"/>
              <a:t>An effective corrective action should </a:t>
            </a:r>
            <a:r>
              <a:rPr lang="en-US" b="1" dirty="0"/>
              <a:t>both</a:t>
            </a:r>
            <a:r>
              <a:rPr lang="en-US" dirty="0"/>
              <a:t>:</a:t>
            </a:r>
          </a:p>
          <a:p>
            <a:pPr lvl="1"/>
            <a:r>
              <a:rPr lang="en-US" dirty="0">
                <a:solidFill>
                  <a:schemeClr val="tx1"/>
                </a:solidFill>
              </a:rPr>
              <a:t>Identify action(s) required to eliminate the cause and condition; </a:t>
            </a:r>
            <a:r>
              <a:rPr lang="en-US" b="1" dirty="0">
                <a:solidFill>
                  <a:schemeClr val="tx1"/>
                </a:solidFill>
              </a:rPr>
              <a:t>AND</a:t>
            </a:r>
          </a:p>
          <a:p>
            <a:pPr lvl="1"/>
            <a:r>
              <a:rPr lang="en-US" dirty="0">
                <a:solidFill>
                  <a:schemeClr val="tx1"/>
                </a:solidFill>
              </a:rPr>
              <a:t>Ensure compliance with the criteria</a:t>
            </a:r>
          </a:p>
          <a:p>
            <a:endParaRPr lang="en-US" dirty="0"/>
          </a:p>
        </p:txBody>
      </p:sp>
      <p:sp>
        <p:nvSpPr>
          <p:cNvPr id="5" name="Footer Placeholder 4">
            <a:extLst>
              <a:ext uri="{FF2B5EF4-FFF2-40B4-BE49-F238E27FC236}">
                <a16:creationId xmlns:a16="http://schemas.microsoft.com/office/drawing/2014/main" id="{5BFF5CAE-4E83-4325-845B-2E7A81ED75E3}"/>
              </a:ext>
            </a:extLst>
          </p:cNvPr>
          <p:cNvSpPr>
            <a:spLocks noGrp="1"/>
          </p:cNvSpPr>
          <p:nvPr>
            <p:ph type="ftr" sz="quarter" idx="3"/>
          </p:nvPr>
        </p:nvSpPr>
        <p:spPr/>
        <p:txBody>
          <a:bodyPr/>
          <a:lstStyle/>
          <a:p>
            <a:endParaRPr lang="en-US"/>
          </a:p>
        </p:txBody>
      </p:sp>
      <p:pic>
        <p:nvPicPr>
          <p:cNvPr id="7" name="Picture 6" descr="A picture containing puzzle&#10;&#10;Description automatically generated">
            <a:extLst>
              <a:ext uri="{FF2B5EF4-FFF2-40B4-BE49-F238E27FC236}">
                <a16:creationId xmlns:a16="http://schemas.microsoft.com/office/drawing/2014/main" id="{30B0D9E6-F560-4D8C-84EA-A4C557FD4F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8254" y="3190402"/>
            <a:ext cx="4647019" cy="3099562"/>
          </a:xfrm>
          <a:prstGeom prst="rect">
            <a:avLst/>
          </a:prstGeom>
          <a:ln w="19050">
            <a:solidFill>
              <a:srgbClr val="B80000"/>
            </a:solidFill>
          </a:ln>
        </p:spPr>
      </p:pic>
    </p:spTree>
    <p:extLst>
      <p:ext uri="{BB962C8B-B14F-4D97-AF65-F5344CB8AC3E}">
        <p14:creationId xmlns:p14="http://schemas.microsoft.com/office/powerpoint/2010/main" val="3076206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Corrective Action Development</a:t>
            </a:r>
          </a:p>
        </p:txBody>
      </p:sp>
      <p:graphicFrame>
        <p:nvGraphicFramePr>
          <p:cNvPr id="8" name="Content Placeholder 7"/>
          <p:cNvGraphicFramePr>
            <a:graphicFrameLocks noGrp="1"/>
          </p:cNvGraphicFramePr>
          <p:nvPr>
            <p:ph idx="1"/>
            <p:extLst/>
          </p:nvPr>
        </p:nvGraphicFramePr>
        <p:xfrm>
          <a:off x="752475" y="1535239"/>
          <a:ext cx="7620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D38BCB92-4239-460A-8122-62657529D709}" type="slidenum">
              <a:rPr lang="en-US" smtClean="0"/>
              <a:pPr/>
              <a:t>32</a:t>
            </a:fld>
            <a:endParaRPr lang="en-US" dirty="0"/>
          </a:p>
        </p:txBody>
      </p:sp>
    </p:spTree>
    <p:extLst>
      <p:ext uri="{BB962C8B-B14F-4D97-AF65-F5344CB8AC3E}">
        <p14:creationId xmlns:p14="http://schemas.microsoft.com/office/powerpoint/2010/main" val="1447064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70CB69-530C-401C-8E2E-C144E5E473C0}"/>
              </a:ext>
            </a:extLst>
          </p:cNvPr>
          <p:cNvSpPr>
            <a:spLocks noGrp="1"/>
          </p:cNvSpPr>
          <p:nvPr>
            <p:ph type="body" idx="1"/>
          </p:nvPr>
        </p:nvSpPr>
        <p:spPr/>
        <p:txBody>
          <a:bodyPr/>
          <a:lstStyle/>
          <a:p>
            <a:pPr algn="ctr"/>
            <a:r>
              <a:rPr lang="en-US"/>
              <a:t>DO</a:t>
            </a:r>
          </a:p>
        </p:txBody>
      </p:sp>
      <p:sp>
        <p:nvSpPr>
          <p:cNvPr id="7" name="Text Placeholder 6">
            <a:extLst>
              <a:ext uri="{FF2B5EF4-FFF2-40B4-BE49-F238E27FC236}">
                <a16:creationId xmlns:a16="http://schemas.microsoft.com/office/drawing/2014/main" id="{3C7542C7-0168-44ED-81D9-32C5406310DD}"/>
              </a:ext>
            </a:extLst>
          </p:cNvPr>
          <p:cNvSpPr>
            <a:spLocks noGrp="1"/>
          </p:cNvSpPr>
          <p:nvPr>
            <p:ph type="body" sz="half" idx="3"/>
          </p:nvPr>
        </p:nvSpPr>
        <p:spPr/>
        <p:txBody>
          <a:bodyPr/>
          <a:lstStyle/>
          <a:p>
            <a:pPr algn="ctr"/>
            <a:r>
              <a:rPr lang="en-US"/>
              <a:t>DON’T</a:t>
            </a:r>
          </a:p>
        </p:txBody>
      </p:sp>
      <p:sp>
        <p:nvSpPr>
          <p:cNvPr id="5" name="Content Placeholder 4"/>
          <p:cNvSpPr>
            <a:spLocks noGrp="1"/>
          </p:cNvSpPr>
          <p:nvPr>
            <p:ph sz="quarter" idx="2"/>
          </p:nvPr>
        </p:nvSpPr>
        <p:spPr/>
        <p:txBody>
          <a:bodyPr>
            <a:normAutofit lnSpcReduction="10000"/>
          </a:bodyPr>
          <a:lstStyle/>
          <a:p>
            <a:r>
              <a:rPr lang="en-US"/>
              <a:t>Correct the finding, preventing its reoccurrence</a:t>
            </a:r>
          </a:p>
          <a:p>
            <a:r>
              <a:rPr lang="en-US"/>
              <a:t>Use Direct Language such as “shall” or “must”</a:t>
            </a:r>
          </a:p>
          <a:p>
            <a:r>
              <a:rPr lang="en-US"/>
              <a:t>Describe what specific information is needed to resolve the finding</a:t>
            </a:r>
          </a:p>
        </p:txBody>
      </p:sp>
      <p:sp>
        <p:nvSpPr>
          <p:cNvPr id="6" name="Content Placeholder 5"/>
          <p:cNvSpPr>
            <a:spLocks noGrp="1"/>
          </p:cNvSpPr>
          <p:nvPr>
            <p:ph sz="quarter" idx="4"/>
          </p:nvPr>
        </p:nvSpPr>
        <p:spPr/>
        <p:txBody>
          <a:bodyPr>
            <a:normAutofit fontScale="92500"/>
          </a:bodyPr>
          <a:lstStyle/>
          <a:p>
            <a:r>
              <a:rPr lang="en-US"/>
              <a:t>Correct only the symptom by not identifying the root cause</a:t>
            </a:r>
          </a:p>
          <a:p>
            <a:r>
              <a:rPr lang="en-US"/>
              <a:t>Use weak language such as “may” or “could”</a:t>
            </a:r>
          </a:p>
          <a:p>
            <a:r>
              <a:rPr lang="en-US"/>
              <a:t>Provide vague guidance about what you need to resolve the finding.</a:t>
            </a:r>
          </a:p>
        </p:txBody>
      </p:sp>
      <p:sp>
        <p:nvSpPr>
          <p:cNvPr id="2" name="Title 1"/>
          <p:cNvSpPr>
            <a:spLocks noGrp="1"/>
          </p:cNvSpPr>
          <p:nvPr>
            <p:ph type="title"/>
          </p:nvPr>
        </p:nvSpPr>
        <p:spPr/>
        <p:txBody>
          <a:bodyPr/>
          <a:lstStyle/>
          <a:p>
            <a:r>
              <a:rPr lang="en-US"/>
              <a:t>Corrective Action Do’s and Don’ts</a:t>
            </a:r>
          </a:p>
        </p:txBody>
      </p:sp>
      <p:sp>
        <p:nvSpPr>
          <p:cNvPr id="8" name="Slide Number Placeholder 3">
            <a:extLst>
              <a:ext uri="{FF2B5EF4-FFF2-40B4-BE49-F238E27FC236}">
                <a16:creationId xmlns:a16="http://schemas.microsoft.com/office/drawing/2014/main" id="{E91902DF-E4BB-42DA-B96C-416ADE6B3D86}"/>
              </a:ext>
            </a:extLst>
          </p:cNvPr>
          <p:cNvSpPr>
            <a:spLocks noGrp="1"/>
          </p:cNvSpPr>
          <p:nvPr>
            <p:ph type="sldNum" sz="quarter" idx="12"/>
          </p:nvPr>
        </p:nvSpPr>
        <p:spPr>
          <a:xfrm>
            <a:off x="4333875" y="1037802"/>
            <a:ext cx="457200" cy="441325"/>
          </a:xfrm>
        </p:spPr>
        <p:txBody>
          <a:bodyPr/>
          <a:lstStyle/>
          <a:p>
            <a:fld id="{D38BCB92-4239-460A-8122-62657529D709}" type="slidenum">
              <a:rPr lang="en-US" smtClean="0"/>
              <a:pPr/>
              <a:t>33</a:t>
            </a:fld>
            <a:endParaRPr lang="en-US" dirty="0"/>
          </a:p>
        </p:txBody>
      </p:sp>
    </p:spTree>
    <p:extLst>
      <p:ext uri="{BB962C8B-B14F-4D97-AF65-F5344CB8AC3E}">
        <p14:creationId xmlns:p14="http://schemas.microsoft.com/office/powerpoint/2010/main" val="1483955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Ineffective Corrective Action Example</a:t>
            </a:r>
          </a:p>
        </p:txBody>
      </p:sp>
      <p:sp>
        <p:nvSpPr>
          <p:cNvPr id="4" name="Slide Number Placeholder 3"/>
          <p:cNvSpPr>
            <a:spLocks noGrp="1"/>
          </p:cNvSpPr>
          <p:nvPr>
            <p:ph type="sldNum" sz="quarter" idx="12"/>
          </p:nvPr>
        </p:nvSpPr>
        <p:spPr/>
        <p:txBody>
          <a:bodyPr/>
          <a:lstStyle/>
          <a:p>
            <a:fld id="{D38BCB92-4239-460A-8122-62657529D709}" type="slidenum">
              <a:rPr lang="en-US" smtClean="0"/>
              <a:pPr/>
              <a:t>34</a:t>
            </a:fld>
            <a:endParaRPr lang="en-US"/>
          </a:p>
        </p:txBody>
      </p:sp>
      <p:sp>
        <p:nvSpPr>
          <p:cNvPr id="3" name="Content Placeholder 2"/>
          <p:cNvSpPr>
            <a:spLocks noGrp="1"/>
          </p:cNvSpPr>
          <p:nvPr>
            <p:ph sz="quarter" idx="1"/>
          </p:nvPr>
        </p:nvSpPr>
        <p:spPr>
          <a:xfrm>
            <a:off x="301752" y="1527048"/>
            <a:ext cx="8503920" cy="4797552"/>
          </a:xfrm>
        </p:spPr>
        <p:txBody>
          <a:bodyPr>
            <a:normAutofit fontScale="77500" lnSpcReduction="20000"/>
          </a:bodyPr>
          <a:lstStyle/>
          <a:p>
            <a:pPr marL="114300" indent="0">
              <a:lnSpc>
                <a:spcPct val="120000"/>
              </a:lnSpc>
              <a:spcAft>
                <a:spcPts val="1200"/>
              </a:spcAft>
              <a:buNone/>
            </a:pPr>
            <a:r>
              <a:rPr lang="en-US" sz="2800" b="1" dirty="0">
                <a:solidFill>
                  <a:srgbClr val="C00000"/>
                </a:solidFill>
              </a:rPr>
              <a:t>Condition</a:t>
            </a:r>
            <a:r>
              <a:rPr lang="en-US" sz="2800" dirty="0"/>
              <a:t>: The SWDB’s labor representatives do not meet requirements. Currently, the board has 36 slots, so to meet the requirement, it must have eight representatives. </a:t>
            </a:r>
          </a:p>
          <a:p>
            <a:pPr marL="114300" indent="0">
              <a:lnSpc>
                <a:spcPct val="120000"/>
              </a:lnSpc>
              <a:spcAft>
                <a:spcPts val="1200"/>
              </a:spcAft>
              <a:buNone/>
            </a:pPr>
            <a:r>
              <a:rPr lang="en-US" sz="2800" b="1" dirty="0">
                <a:solidFill>
                  <a:srgbClr val="C00000"/>
                </a:solidFill>
              </a:rPr>
              <a:t>Criteria</a:t>
            </a:r>
            <a:r>
              <a:rPr lang="en-US" sz="2800" dirty="0"/>
              <a:t>: WIOA sec. 101(b)(1)(C)(ii) and 20 CFR 679.110(b)(3)(ii) require not less than 20 percent of the members be representatives of the workforce. </a:t>
            </a:r>
          </a:p>
          <a:p>
            <a:pPr marL="114300" indent="0">
              <a:lnSpc>
                <a:spcPct val="120000"/>
              </a:lnSpc>
              <a:spcAft>
                <a:spcPts val="1200"/>
              </a:spcAft>
              <a:buNone/>
            </a:pPr>
            <a:r>
              <a:rPr lang="en-US" sz="2800" b="1" dirty="0">
                <a:solidFill>
                  <a:srgbClr val="C00000"/>
                </a:solidFill>
              </a:rPr>
              <a:t>Cause</a:t>
            </a:r>
            <a:r>
              <a:rPr lang="en-US" sz="2800" dirty="0"/>
              <a:t>: The board charter, by-laws, and membership roster list seven. </a:t>
            </a:r>
          </a:p>
          <a:p>
            <a:pPr marL="114300" indent="0">
              <a:lnSpc>
                <a:spcPct val="120000"/>
              </a:lnSpc>
              <a:spcAft>
                <a:spcPts val="1200"/>
              </a:spcAft>
              <a:buNone/>
            </a:pPr>
            <a:r>
              <a:rPr lang="en-US" sz="2800" b="1" dirty="0">
                <a:solidFill>
                  <a:srgbClr val="C00000"/>
                </a:solidFill>
              </a:rPr>
              <a:t>Corrective Action</a:t>
            </a:r>
            <a:r>
              <a:rPr lang="en-US" sz="2800" dirty="0"/>
              <a:t>: The State must add a workforce slot or reduce the total number of members. To close this finding, the State must provide the Regional Office a revised board roster.</a:t>
            </a:r>
          </a:p>
        </p:txBody>
      </p:sp>
    </p:spTree>
    <p:extLst>
      <p:ext uri="{BB962C8B-B14F-4D97-AF65-F5344CB8AC3E}">
        <p14:creationId xmlns:p14="http://schemas.microsoft.com/office/powerpoint/2010/main" val="446215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Effective Corrective Action Example</a:t>
            </a:r>
          </a:p>
        </p:txBody>
      </p:sp>
      <p:sp>
        <p:nvSpPr>
          <p:cNvPr id="3" name="Content Placeholder 2"/>
          <p:cNvSpPr>
            <a:spLocks noGrp="1"/>
          </p:cNvSpPr>
          <p:nvPr>
            <p:ph idx="1"/>
          </p:nvPr>
        </p:nvSpPr>
        <p:spPr/>
        <p:txBody>
          <a:bodyPr>
            <a:normAutofit fontScale="70000" lnSpcReduction="20000"/>
          </a:bodyPr>
          <a:lstStyle/>
          <a:p>
            <a:pPr marL="114300" indent="0">
              <a:lnSpc>
                <a:spcPct val="120000"/>
              </a:lnSpc>
              <a:spcBef>
                <a:spcPts val="600"/>
              </a:spcBef>
              <a:spcAft>
                <a:spcPts val="1200"/>
              </a:spcAft>
              <a:buNone/>
            </a:pPr>
            <a:r>
              <a:rPr lang="en-US" sz="2800" b="1" dirty="0">
                <a:solidFill>
                  <a:srgbClr val="C00000"/>
                </a:solidFill>
              </a:rPr>
              <a:t>Condition</a:t>
            </a:r>
            <a:r>
              <a:rPr lang="en-US" sz="2800" dirty="0"/>
              <a:t>: Less than 20 percent of the SWDB members are representatives of the workforce. </a:t>
            </a:r>
          </a:p>
          <a:p>
            <a:pPr marL="114300" indent="0">
              <a:lnSpc>
                <a:spcPct val="120000"/>
              </a:lnSpc>
              <a:spcBef>
                <a:spcPts val="600"/>
              </a:spcBef>
              <a:spcAft>
                <a:spcPts val="1200"/>
              </a:spcAft>
              <a:buNone/>
            </a:pPr>
            <a:r>
              <a:rPr lang="en-US" sz="2800" b="1" dirty="0">
                <a:solidFill>
                  <a:srgbClr val="C00000"/>
                </a:solidFill>
              </a:rPr>
              <a:t>Criteria</a:t>
            </a:r>
            <a:r>
              <a:rPr lang="en-US" sz="2800" dirty="0"/>
              <a:t>: WIOA sec. 101(b)(1)(C)(ii) and 20 CFR 679.110(b)(3)(ii) require not less than 20 percent of the members of the SWDB to be representatives of the workforce. </a:t>
            </a:r>
          </a:p>
          <a:p>
            <a:pPr marL="114300" indent="0">
              <a:lnSpc>
                <a:spcPct val="120000"/>
              </a:lnSpc>
              <a:spcBef>
                <a:spcPts val="600"/>
              </a:spcBef>
              <a:spcAft>
                <a:spcPts val="1200"/>
              </a:spcAft>
              <a:buNone/>
            </a:pPr>
            <a:r>
              <a:rPr lang="en-US" sz="2800" b="1" dirty="0">
                <a:solidFill>
                  <a:srgbClr val="C00000"/>
                </a:solidFill>
              </a:rPr>
              <a:t>Cause</a:t>
            </a:r>
            <a:r>
              <a:rPr lang="en-US" sz="2800" dirty="0"/>
              <a:t>: The SWDB charter and by-laws require only seven of the 36 members (19.4 percent) to be representatives of the workforce. </a:t>
            </a:r>
          </a:p>
          <a:p>
            <a:pPr marL="114300" indent="0">
              <a:lnSpc>
                <a:spcPct val="120000"/>
              </a:lnSpc>
              <a:spcBef>
                <a:spcPts val="600"/>
              </a:spcBef>
              <a:spcAft>
                <a:spcPts val="1200"/>
              </a:spcAft>
              <a:buNone/>
            </a:pPr>
            <a:r>
              <a:rPr lang="en-US" sz="2800" b="1" dirty="0">
                <a:solidFill>
                  <a:srgbClr val="C00000"/>
                </a:solidFill>
              </a:rPr>
              <a:t>Corrective</a:t>
            </a:r>
            <a:r>
              <a:rPr lang="en-US" sz="2800" dirty="0">
                <a:solidFill>
                  <a:srgbClr val="C00000"/>
                </a:solidFill>
              </a:rPr>
              <a:t> </a:t>
            </a:r>
            <a:r>
              <a:rPr lang="en-US" sz="2800" b="1" dirty="0">
                <a:solidFill>
                  <a:srgbClr val="C00000"/>
                </a:solidFill>
              </a:rPr>
              <a:t>Action</a:t>
            </a:r>
            <a:r>
              <a:rPr lang="en-US" sz="2800" dirty="0"/>
              <a:t>: The State must provide a revised SWDB charter and by-laws that require not less than 20 percent of the members of the SWDB to be representatives of the workforce. The State must also provide the Regional Office a revised board roster that demonstrates at least 20 percent workforce representation.</a:t>
            </a:r>
          </a:p>
        </p:txBody>
      </p:sp>
      <p:sp>
        <p:nvSpPr>
          <p:cNvPr id="4" name="Slide Number Placeholder 3"/>
          <p:cNvSpPr>
            <a:spLocks noGrp="1"/>
          </p:cNvSpPr>
          <p:nvPr>
            <p:ph type="sldNum" sz="quarter" idx="12"/>
          </p:nvPr>
        </p:nvSpPr>
        <p:spPr/>
        <p:txBody>
          <a:bodyPr/>
          <a:lstStyle/>
          <a:p>
            <a:fld id="{D38BCB92-4239-460A-8122-62657529D709}" type="slidenum">
              <a:rPr lang="en-US" smtClean="0"/>
              <a:pPr/>
              <a:t>35</a:t>
            </a:fld>
            <a:endParaRPr lang="en-US"/>
          </a:p>
        </p:txBody>
      </p:sp>
    </p:spTree>
    <p:extLst>
      <p:ext uri="{BB962C8B-B14F-4D97-AF65-F5344CB8AC3E}">
        <p14:creationId xmlns:p14="http://schemas.microsoft.com/office/powerpoint/2010/main" val="3111938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a:bodyPr>
          <a:lstStyle/>
          <a:p>
            <a:pPr marL="114300" indent="0">
              <a:buNone/>
            </a:pPr>
            <a:endParaRPr lang="en-US" dirty="0"/>
          </a:p>
          <a:p>
            <a:pPr marL="114300" indent="0">
              <a:buNone/>
            </a:pPr>
            <a:r>
              <a:rPr lang="en-US" dirty="0"/>
              <a:t>“The law says we have to operate programs; not that we have to operate good ones”</a:t>
            </a:r>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p:txBody>
      </p:sp>
      <p:sp>
        <p:nvSpPr>
          <p:cNvPr id="5" name="Title 4">
            <a:extLst>
              <a:ext uri="{FF2B5EF4-FFF2-40B4-BE49-F238E27FC236}">
                <a16:creationId xmlns:a16="http://schemas.microsoft.com/office/drawing/2014/main" id="{F53F462C-9A2C-4805-85E0-32D9C5D79EE5}"/>
              </a:ext>
            </a:extLst>
          </p:cNvPr>
          <p:cNvSpPr>
            <a:spLocks noGrp="1"/>
          </p:cNvSpPr>
          <p:nvPr>
            <p:ph type="title"/>
          </p:nvPr>
        </p:nvSpPr>
        <p:spPr/>
        <p:txBody>
          <a:bodyPr/>
          <a:lstStyle/>
          <a:p>
            <a:r>
              <a:rPr lang="en-US" dirty="0"/>
              <a:t>Areas of Concern</a:t>
            </a:r>
          </a:p>
        </p:txBody>
      </p:sp>
      <p:sp>
        <p:nvSpPr>
          <p:cNvPr id="4" name="Slide Number Placeholder 3"/>
          <p:cNvSpPr>
            <a:spLocks noGrp="1"/>
          </p:cNvSpPr>
          <p:nvPr>
            <p:ph type="sldNum" sz="quarter" idx="4"/>
          </p:nvPr>
        </p:nvSpPr>
        <p:spPr/>
        <p:txBody>
          <a:bodyPr/>
          <a:lstStyle/>
          <a:p>
            <a:fld id="{D38BCB92-4239-460A-8122-62657529D709}" type="slidenum">
              <a:rPr lang="en-US" smtClean="0"/>
              <a:pPr/>
              <a:t>36</a:t>
            </a:fld>
            <a:endParaRPr lang="en-US"/>
          </a:p>
        </p:txBody>
      </p:sp>
    </p:spTree>
    <p:extLst>
      <p:ext uri="{BB962C8B-B14F-4D97-AF65-F5344CB8AC3E}">
        <p14:creationId xmlns:p14="http://schemas.microsoft.com/office/powerpoint/2010/main" val="1041748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4496-8452-43A7-83ED-C47A333DA3E5}"/>
              </a:ext>
            </a:extLst>
          </p:cNvPr>
          <p:cNvSpPr>
            <a:spLocks noGrp="1"/>
          </p:cNvSpPr>
          <p:nvPr>
            <p:ph type="title"/>
          </p:nvPr>
        </p:nvSpPr>
        <p:spPr/>
        <p:txBody>
          <a:bodyPr/>
          <a:lstStyle/>
          <a:p>
            <a:r>
              <a:rPr lang="en-US"/>
              <a:t>Concerns – things to remember</a:t>
            </a:r>
          </a:p>
        </p:txBody>
      </p:sp>
      <p:sp>
        <p:nvSpPr>
          <p:cNvPr id="3" name="Slide Number Placeholder 2">
            <a:extLst>
              <a:ext uri="{FF2B5EF4-FFF2-40B4-BE49-F238E27FC236}">
                <a16:creationId xmlns:a16="http://schemas.microsoft.com/office/drawing/2014/main" id="{A6799082-2B88-4C12-ACDE-019284E7DA53}"/>
              </a:ext>
            </a:extLst>
          </p:cNvPr>
          <p:cNvSpPr>
            <a:spLocks noGrp="1"/>
          </p:cNvSpPr>
          <p:nvPr>
            <p:ph type="sldNum" sz="quarter" idx="12"/>
          </p:nvPr>
        </p:nvSpPr>
        <p:spPr/>
        <p:txBody>
          <a:bodyPr/>
          <a:lstStyle/>
          <a:p>
            <a:fld id="{94392F7E-33F9-4BEB-9587-BF61EA457123}" type="slidenum">
              <a:rPr lang="en-US" smtClean="0"/>
              <a:pPr/>
              <a:t>37</a:t>
            </a:fld>
            <a:endParaRPr lang="en-US"/>
          </a:p>
        </p:txBody>
      </p:sp>
      <p:sp>
        <p:nvSpPr>
          <p:cNvPr id="4" name="Content Placeholder 3">
            <a:extLst>
              <a:ext uri="{FF2B5EF4-FFF2-40B4-BE49-F238E27FC236}">
                <a16:creationId xmlns:a16="http://schemas.microsoft.com/office/drawing/2014/main" id="{606FE618-483D-4183-9787-E8B662D32AD1}"/>
              </a:ext>
            </a:extLst>
          </p:cNvPr>
          <p:cNvSpPr>
            <a:spLocks noGrp="1"/>
          </p:cNvSpPr>
          <p:nvPr>
            <p:ph sz="quarter" idx="1"/>
          </p:nvPr>
        </p:nvSpPr>
        <p:spPr/>
        <p:txBody>
          <a:bodyPr/>
          <a:lstStyle/>
          <a:p>
            <a:r>
              <a:rPr lang="en-US" dirty="0"/>
              <a:t>Compliance findings do not exist unless 	an authority has been violated.</a:t>
            </a:r>
          </a:p>
          <a:p>
            <a:pPr lvl="1"/>
            <a:r>
              <a:rPr lang="en-US" sz="2700" dirty="0">
                <a:solidFill>
                  <a:schemeClr val="tx1"/>
                </a:solidFill>
              </a:rPr>
              <a:t>Example: statute, program regulation</a:t>
            </a:r>
          </a:p>
          <a:p>
            <a:r>
              <a:rPr lang="en-US" dirty="0">
                <a:solidFill>
                  <a:srgbClr val="C00000"/>
                </a:solidFill>
              </a:rPr>
              <a:t>NO CRITERIA = NO FINDING</a:t>
            </a:r>
          </a:p>
          <a:p>
            <a:r>
              <a:rPr lang="en-US" dirty="0"/>
              <a:t>How do we treat issues that negatively impact the program or could lead to a finding in the future, but which do not currently violate an authority?</a:t>
            </a:r>
          </a:p>
          <a:p>
            <a:pPr lvl="1"/>
            <a:r>
              <a:rPr lang="en-US" sz="2700" dirty="0">
                <a:solidFill>
                  <a:schemeClr val="tx1"/>
                </a:solidFill>
              </a:rPr>
              <a:t>Areas of Concern!</a:t>
            </a:r>
          </a:p>
          <a:p>
            <a:pPr marL="0" indent="0">
              <a:buNone/>
            </a:pPr>
            <a:endParaRPr lang="en-US" dirty="0">
              <a:solidFill>
                <a:srgbClr val="C00000"/>
              </a:solidFill>
            </a:endParaRPr>
          </a:p>
          <a:p>
            <a:endParaRPr lang="en-US" dirty="0"/>
          </a:p>
          <a:p>
            <a:endParaRPr lang="en-US" dirty="0"/>
          </a:p>
        </p:txBody>
      </p:sp>
      <p:sp>
        <p:nvSpPr>
          <p:cNvPr id="5" name="Footer Placeholder 4">
            <a:extLst>
              <a:ext uri="{FF2B5EF4-FFF2-40B4-BE49-F238E27FC236}">
                <a16:creationId xmlns:a16="http://schemas.microsoft.com/office/drawing/2014/main" id="{4586FE74-249E-40FA-9C48-00B81FBD3A62}"/>
              </a:ext>
            </a:extLst>
          </p:cNvPr>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18225782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B13BEA-EFE4-4CF4-AF27-A97F47014592}"/>
              </a:ext>
            </a:extLst>
          </p:cNvPr>
          <p:cNvSpPr>
            <a:spLocks noGrp="1"/>
          </p:cNvSpPr>
          <p:nvPr>
            <p:ph type="title"/>
          </p:nvPr>
        </p:nvSpPr>
        <p:spPr/>
        <p:txBody>
          <a:bodyPr/>
          <a:lstStyle/>
          <a:p>
            <a:r>
              <a:rPr lang="en-US"/>
              <a:t>Areas of Concern – definition </a:t>
            </a:r>
          </a:p>
        </p:txBody>
      </p:sp>
      <p:sp>
        <p:nvSpPr>
          <p:cNvPr id="4" name="Slide Number Placeholder 3"/>
          <p:cNvSpPr>
            <a:spLocks noGrp="1"/>
          </p:cNvSpPr>
          <p:nvPr>
            <p:ph type="sldNum" sz="quarter" idx="12"/>
          </p:nvPr>
        </p:nvSpPr>
        <p:spPr/>
        <p:txBody>
          <a:bodyPr/>
          <a:lstStyle/>
          <a:p>
            <a:fld id="{D38BCB92-4239-460A-8122-62657529D709}" type="slidenum">
              <a:rPr lang="en-US" smtClean="0"/>
              <a:pPr/>
              <a:t>38</a:t>
            </a:fld>
            <a:endParaRPr lang="en-US"/>
          </a:p>
        </p:txBody>
      </p:sp>
      <p:sp>
        <p:nvSpPr>
          <p:cNvPr id="3" name="Content Placeholder 2"/>
          <p:cNvSpPr>
            <a:spLocks noGrp="1"/>
          </p:cNvSpPr>
          <p:nvPr>
            <p:ph sz="quarter" idx="1"/>
          </p:nvPr>
        </p:nvSpPr>
        <p:spPr/>
        <p:txBody>
          <a:bodyPr>
            <a:normAutofit/>
          </a:bodyPr>
          <a:lstStyle/>
          <a:p>
            <a:pPr>
              <a:spcAft>
                <a:spcPts val="600"/>
              </a:spcAft>
            </a:pPr>
            <a:r>
              <a:rPr lang="en-US" dirty="0"/>
              <a:t>Activities related to </a:t>
            </a:r>
            <a:r>
              <a:rPr lang="en-US" b="1" dirty="0"/>
              <a:t>effectiveness</a:t>
            </a:r>
            <a:r>
              <a:rPr lang="en-US" dirty="0"/>
              <a:t> objectives or indicators that have not been met and </a:t>
            </a:r>
            <a:r>
              <a:rPr lang="en-US" b="1" dirty="0"/>
              <a:t>could possibly result in a finding at some later point if not addressed</a:t>
            </a:r>
            <a:r>
              <a:rPr lang="en-US" dirty="0"/>
              <a:t>.  </a:t>
            </a:r>
          </a:p>
          <a:p>
            <a:pPr>
              <a:spcAft>
                <a:spcPts val="600"/>
              </a:spcAft>
            </a:pPr>
            <a:r>
              <a:rPr lang="en-US" dirty="0"/>
              <a:t>Areas of concern are </a:t>
            </a:r>
            <a:r>
              <a:rPr lang="en-US" b="1" dirty="0"/>
              <a:t>not specific compliance violations </a:t>
            </a:r>
            <a:r>
              <a:rPr lang="en-US" dirty="0"/>
              <a:t>but may have negatively impacted the program. </a:t>
            </a:r>
          </a:p>
          <a:p>
            <a:pPr>
              <a:spcAft>
                <a:spcPts val="600"/>
              </a:spcAft>
            </a:pPr>
            <a:r>
              <a:rPr lang="en-US" dirty="0"/>
              <a:t>No corrective action is specified or required for areas of concerns.  Instead, recommendations or </a:t>
            </a:r>
            <a:r>
              <a:rPr lang="en-US" b="1" dirty="0"/>
              <a:t>suggestions for improvement are offered</a:t>
            </a:r>
            <a:r>
              <a:rPr lang="en-US" dirty="0"/>
              <a:t>. </a:t>
            </a:r>
          </a:p>
        </p:txBody>
      </p:sp>
      <p:sp>
        <p:nvSpPr>
          <p:cNvPr id="2" name="Rectangle 1"/>
          <p:cNvSpPr/>
          <p:nvPr/>
        </p:nvSpPr>
        <p:spPr>
          <a:xfrm>
            <a:off x="609600" y="1752601"/>
            <a:ext cx="7467600" cy="369332"/>
          </a:xfrm>
          <a:prstGeom prst="rect">
            <a:avLst/>
          </a:prstGeom>
        </p:spPr>
        <p:txBody>
          <a:bodyPr wrap="square">
            <a:spAutoFit/>
          </a:bodyPr>
          <a:lstStyle/>
          <a:p>
            <a:pPr marL="342900" marR="0" lvl="0" indent="-342900" defTabSz="91440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endParaRPr kumimoji="0" lang="en-US" sz="2000" b="0" i="0" u="none" strike="noStrike" kern="0" cap="none" spc="0" normalizeH="0" baseline="0" noProof="0">
              <a:ln>
                <a:noFill/>
              </a:ln>
              <a:solidFill>
                <a:srgbClr val="000000">
                  <a:lumMod val="75000"/>
                  <a:lumOff val="25000"/>
                </a:srgbClr>
              </a:solidFill>
              <a:effectLst/>
              <a:uLnTx/>
              <a:uFillTx/>
            </a:endParaRPr>
          </a:p>
        </p:txBody>
      </p:sp>
    </p:spTree>
    <p:extLst>
      <p:ext uri="{BB962C8B-B14F-4D97-AF65-F5344CB8AC3E}">
        <p14:creationId xmlns:p14="http://schemas.microsoft.com/office/powerpoint/2010/main" val="15376388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A9D8E-3787-4238-BEB5-931674209F28}"/>
              </a:ext>
            </a:extLst>
          </p:cNvPr>
          <p:cNvSpPr>
            <a:spLocks noGrp="1"/>
          </p:cNvSpPr>
          <p:nvPr>
            <p:ph type="title"/>
          </p:nvPr>
        </p:nvSpPr>
        <p:spPr/>
        <p:txBody>
          <a:bodyPr/>
          <a:lstStyle/>
          <a:p>
            <a:r>
              <a:rPr lang="en-US"/>
              <a:t>Areas of Concern – examples </a:t>
            </a:r>
          </a:p>
        </p:txBody>
      </p:sp>
      <p:sp>
        <p:nvSpPr>
          <p:cNvPr id="4" name="Slide Number Placeholder 3"/>
          <p:cNvSpPr>
            <a:spLocks noGrp="1"/>
          </p:cNvSpPr>
          <p:nvPr>
            <p:ph type="sldNum" sz="quarter" idx="12"/>
          </p:nvPr>
        </p:nvSpPr>
        <p:spPr/>
        <p:txBody>
          <a:bodyPr/>
          <a:lstStyle/>
          <a:p>
            <a:fld id="{D38BCB92-4239-460A-8122-62657529D709}" type="slidenum">
              <a:rPr lang="en-US" smtClean="0"/>
              <a:pPr/>
              <a:t>39</a:t>
            </a:fld>
            <a:endParaRPr lang="en-US"/>
          </a:p>
        </p:txBody>
      </p:sp>
      <p:sp>
        <p:nvSpPr>
          <p:cNvPr id="3" name="Content Placeholder 2"/>
          <p:cNvSpPr>
            <a:spLocks noGrp="1"/>
          </p:cNvSpPr>
          <p:nvPr>
            <p:ph sz="quarter" idx="1"/>
          </p:nvPr>
        </p:nvSpPr>
        <p:spPr/>
        <p:txBody>
          <a:bodyPr>
            <a:normAutofit fontScale="92500" lnSpcReduction="10000"/>
          </a:bodyPr>
          <a:lstStyle/>
          <a:p>
            <a:pPr>
              <a:spcAft>
                <a:spcPts val="600"/>
              </a:spcAft>
            </a:pPr>
            <a:r>
              <a:rPr lang="en-US" b="1" dirty="0"/>
              <a:t>Low documented use of program services where no performance measures exist. </a:t>
            </a:r>
          </a:p>
          <a:p>
            <a:pPr lvl="1">
              <a:spcAft>
                <a:spcPts val="600"/>
              </a:spcAft>
            </a:pPr>
            <a:r>
              <a:rPr lang="en-US" b="1" dirty="0">
                <a:solidFill>
                  <a:schemeClr val="tx1"/>
                </a:solidFill>
              </a:rPr>
              <a:t>Example:  </a:t>
            </a:r>
            <a:r>
              <a:rPr lang="en-US" dirty="0">
                <a:solidFill>
                  <a:schemeClr val="tx1"/>
                </a:solidFill>
              </a:rPr>
              <a:t>Program has a complaint system but there are no documented complaints in the last year </a:t>
            </a:r>
            <a:r>
              <a:rPr lang="en-US" dirty="0">
                <a:solidFill>
                  <a:schemeClr val="tx1"/>
                </a:solidFill>
                <a:latin typeface="Arial" panose="020B0604020202020204" pitchFamily="34" charset="0"/>
                <a:cs typeface="Arial" panose="020B0604020202020204" pitchFamily="34" charset="0"/>
              </a:rPr>
              <a:t>→  M</a:t>
            </a:r>
            <a:r>
              <a:rPr lang="en-US" dirty="0">
                <a:solidFill>
                  <a:schemeClr val="tx1"/>
                </a:solidFill>
              </a:rPr>
              <a:t>ay indicate the complaint system is not adequately promoted and available.</a:t>
            </a:r>
          </a:p>
          <a:p>
            <a:pPr>
              <a:spcAft>
                <a:spcPts val="600"/>
              </a:spcAft>
            </a:pPr>
            <a:r>
              <a:rPr lang="en-US" b="1" dirty="0"/>
              <a:t>Off track to meet performance measures, but not failing measure yet.</a:t>
            </a:r>
          </a:p>
          <a:p>
            <a:pPr lvl="1">
              <a:spcAft>
                <a:spcPts val="600"/>
              </a:spcAft>
            </a:pPr>
            <a:r>
              <a:rPr lang="en-US" b="1" dirty="0">
                <a:solidFill>
                  <a:schemeClr val="tx1"/>
                </a:solidFill>
                <a:latin typeface="+mj-lt"/>
              </a:rPr>
              <a:t>Example:  </a:t>
            </a:r>
            <a:r>
              <a:rPr lang="en-US" dirty="0">
                <a:solidFill>
                  <a:schemeClr val="tx1"/>
                </a:solidFill>
                <a:latin typeface="+mj-lt"/>
              </a:rPr>
              <a:t>At mid year, program has enrolled under 25% of annual goal  </a:t>
            </a:r>
            <a:r>
              <a:rPr lang="en-US" dirty="0">
                <a:solidFill>
                  <a:schemeClr val="tx1"/>
                </a:solidFill>
                <a:latin typeface="+mj-lt"/>
                <a:cs typeface="Arial" panose="020B0604020202020204" pitchFamily="34" charset="0"/>
              </a:rPr>
              <a:t>→  May indicate program is not on track to meet annual goal.  If enrollment does not pick up, may become a finding for failure to meet performance.</a:t>
            </a:r>
          </a:p>
          <a:p>
            <a:pPr>
              <a:spcAft>
                <a:spcPts val="600"/>
              </a:spcAft>
            </a:pPr>
            <a:r>
              <a:rPr lang="en-US" b="1" dirty="0">
                <a:latin typeface="+mj-lt"/>
                <a:cs typeface="Arial" panose="020B0604020202020204" pitchFamily="34" charset="0"/>
              </a:rPr>
              <a:t>Other examples…</a:t>
            </a:r>
            <a:endParaRPr lang="en-US" b="1" dirty="0">
              <a:latin typeface="+mj-lt"/>
            </a:endParaRPr>
          </a:p>
        </p:txBody>
      </p:sp>
    </p:spTree>
    <p:extLst>
      <p:ext uri="{BB962C8B-B14F-4D97-AF65-F5344CB8AC3E}">
        <p14:creationId xmlns:p14="http://schemas.microsoft.com/office/powerpoint/2010/main" val="874358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94CD0-5F96-42BF-BAFA-7E015F70615B}"/>
              </a:ext>
            </a:extLst>
          </p:cNvPr>
          <p:cNvSpPr>
            <a:spLocks noGrp="1"/>
          </p:cNvSpPr>
          <p:nvPr>
            <p:ph type="title"/>
          </p:nvPr>
        </p:nvSpPr>
        <p:spPr/>
        <p:txBody>
          <a:bodyPr/>
          <a:lstStyle/>
          <a:p>
            <a:r>
              <a:rPr lang="en-US" dirty="0"/>
              <a:t>Today’s Agenda</a:t>
            </a:r>
          </a:p>
        </p:txBody>
      </p:sp>
      <p:sp>
        <p:nvSpPr>
          <p:cNvPr id="3" name="Slide Number Placeholder 2">
            <a:extLst>
              <a:ext uri="{FF2B5EF4-FFF2-40B4-BE49-F238E27FC236}">
                <a16:creationId xmlns:a16="http://schemas.microsoft.com/office/drawing/2014/main" id="{96E917B7-233F-417F-BAEB-FFFB4B4C25C2}"/>
              </a:ext>
            </a:extLst>
          </p:cNvPr>
          <p:cNvSpPr>
            <a:spLocks noGrp="1"/>
          </p:cNvSpPr>
          <p:nvPr>
            <p:ph type="sldNum" sz="quarter" idx="12"/>
          </p:nvPr>
        </p:nvSpPr>
        <p:spPr/>
        <p:txBody>
          <a:bodyPr/>
          <a:lstStyle/>
          <a:p>
            <a:fld id="{94392F7E-33F9-4BEB-9587-BF61EA457123}" type="slidenum">
              <a:rPr lang="en-US" smtClean="0"/>
              <a:pPr/>
              <a:t>4</a:t>
            </a:fld>
            <a:endParaRPr lang="en-US"/>
          </a:p>
        </p:txBody>
      </p:sp>
      <p:sp>
        <p:nvSpPr>
          <p:cNvPr id="4" name="Content Placeholder 3">
            <a:extLst>
              <a:ext uri="{FF2B5EF4-FFF2-40B4-BE49-F238E27FC236}">
                <a16:creationId xmlns:a16="http://schemas.microsoft.com/office/drawing/2014/main" id="{8F764872-C9D4-4FAD-AC49-AE68382463AF}"/>
              </a:ext>
            </a:extLst>
          </p:cNvPr>
          <p:cNvSpPr>
            <a:spLocks noGrp="1"/>
          </p:cNvSpPr>
          <p:nvPr>
            <p:ph sz="quarter" idx="1"/>
          </p:nvPr>
        </p:nvSpPr>
        <p:spPr/>
        <p:txBody>
          <a:bodyPr>
            <a:normAutofit/>
          </a:bodyPr>
          <a:lstStyle/>
          <a:p>
            <a:r>
              <a:rPr lang="en-US" sz="2800" dirty="0"/>
              <a:t>Review of the 4 Cs approach</a:t>
            </a:r>
          </a:p>
          <a:p>
            <a:r>
              <a:rPr lang="en-US" sz="2800" dirty="0"/>
              <a:t>Why the 4 Cs might matter to you</a:t>
            </a:r>
          </a:p>
          <a:p>
            <a:r>
              <a:rPr lang="en-US" sz="2800" dirty="0"/>
              <a:t>Discussion of each “C”</a:t>
            </a:r>
          </a:p>
          <a:p>
            <a:r>
              <a:rPr lang="en-US" sz="2800" dirty="0"/>
              <a:t>Don’t forget the 5</a:t>
            </a:r>
            <a:r>
              <a:rPr lang="en-US" sz="2800" baseline="30000" dirty="0"/>
              <a:t>th</a:t>
            </a:r>
            <a:r>
              <a:rPr lang="en-US" sz="2800" dirty="0"/>
              <a:t> C:  Areas of Concern</a:t>
            </a:r>
          </a:p>
          <a:p>
            <a:r>
              <a:rPr lang="en-US" sz="2800" dirty="0"/>
              <a:t>Questions</a:t>
            </a:r>
          </a:p>
          <a:p>
            <a:r>
              <a:rPr lang="en-US" sz="2800" dirty="0"/>
              <a:t>State Monitoring Series Wrap-Up</a:t>
            </a:r>
          </a:p>
          <a:p>
            <a:endParaRPr lang="en-US" sz="2800" dirty="0">
              <a:solidFill>
                <a:srgbClr val="0070C0"/>
              </a:solidFill>
              <a:latin typeface="Haettenschweiler" panose="020B0706040902060204" pitchFamily="34" charset="0"/>
            </a:endParaRPr>
          </a:p>
        </p:txBody>
      </p:sp>
      <p:sp>
        <p:nvSpPr>
          <p:cNvPr id="5" name="Footer Placeholder 4">
            <a:extLst>
              <a:ext uri="{FF2B5EF4-FFF2-40B4-BE49-F238E27FC236}">
                <a16:creationId xmlns:a16="http://schemas.microsoft.com/office/drawing/2014/main" id="{4875707C-CAF1-49C0-827D-E59557A1DBE1}"/>
              </a:ext>
            </a:extLst>
          </p:cNvPr>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11048422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E3711-FBAA-4A0B-ACAB-B13D966B8500}"/>
              </a:ext>
            </a:extLst>
          </p:cNvPr>
          <p:cNvSpPr>
            <a:spLocks noGrp="1"/>
          </p:cNvSpPr>
          <p:nvPr>
            <p:ph type="title"/>
          </p:nvPr>
        </p:nvSpPr>
        <p:spPr/>
        <p:txBody>
          <a:bodyPr/>
          <a:lstStyle/>
          <a:p>
            <a:r>
              <a:rPr lang="en-US"/>
              <a:t>How to Write-Up Area of Concern</a:t>
            </a:r>
          </a:p>
        </p:txBody>
      </p:sp>
      <p:sp>
        <p:nvSpPr>
          <p:cNvPr id="4" name="Slide Number Placeholder 3"/>
          <p:cNvSpPr>
            <a:spLocks noGrp="1"/>
          </p:cNvSpPr>
          <p:nvPr>
            <p:ph type="sldNum" sz="quarter" idx="12"/>
          </p:nvPr>
        </p:nvSpPr>
        <p:spPr/>
        <p:txBody>
          <a:bodyPr/>
          <a:lstStyle/>
          <a:p>
            <a:fld id="{D38BCB92-4239-460A-8122-62657529D709}" type="slidenum">
              <a:rPr lang="en-US" smtClean="0"/>
              <a:pPr/>
              <a:t>40</a:t>
            </a:fld>
            <a:endParaRPr lang="en-US"/>
          </a:p>
        </p:txBody>
      </p:sp>
      <p:sp>
        <p:nvSpPr>
          <p:cNvPr id="5" name="Content Placeholder 4">
            <a:extLst>
              <a:ext uri="{FF2B5EF4-FFF2-40B4-BE49-F238E27FC236}">
                <a16:creationId xmlns:a16="http://schemas.microsoft.com/office/drawing/2014/main" id="{A0A81217-34AF-44E3-BDA8-ED7F3DCFDE1A}"/>
              </a:ext>
            </a:extLst>
          </p:cNvPr>
          <p:cNvSpPr>
            <a:spLocks noGrp="1"/>
          </p:cNvSpPr>
          <p:nvPr>
            <p:ph sz="quarter" idx="1"/>
          </p:nvPr>
        </p:nvSpPr>
        <p:spPr>
          <a:xfrm>
            <a:off x="301752" y="1527048"/>
            <a:ext cx="8503920" cy="4873752"/>
          </a:xfrm>
        </p:spPr>
        <p:txBody>
          <a:bodyPr>
            <a:normAutofit/>
          </a:bodyPr>
          <a:lstStyle/>
          <a:p>
            <a:r>
              <a:rPr lang="en-US" sz="2400" b="1" dirty="0"/>
              <a:t>Condition </a:t>
            </a:r>
          </a:p>
          <a:p>
            <a:pPr lvl="1"/>
            <a:r>
              <a:rPr lang="en-US" sz="2000" i="1" dirty="0">
                <a:solidFill>
                  <a:schemeClr val="tx1"/>
                </a:solidFill>
              </a:rPr>
              <a:t>What did you see?</a:t>
            </a:r>
            <a:endParaRPr lang="en-US" sz="2400" i="1" dirty="0">
              <a:solidFill>
                <a:schemeClr val="tx1"/>
              </a:solidFill>
            </a:endParaRPr>
          </a:p>
          <a:p>
            <a:r>
              <a:rPr lang="en-US" sz="2400" b="1" dirty="0"/>
              <a:t>Cause</a:t>
            </a:r>
          </a:p>
          <a:p>
            <a:pPr lvl="1"/>
            <a:r>
              <a:rPr lang="en-US" sz="2000" i="1" dirty="0">
                <a:solidFill>
                  <a:schemeClr val="tx1"/>
                </a:solidFill>
              </a:rPr>
              <a:t>Why is what you saw occurring?</a:t>
            </a:r>
            <a:endParaRPr lang="en-US" sz="2400" i="1" dirty="0">
              <a:solidFill>
                <a:schemeClr val="tx1"/>
              </a:solidFill>
            </a:endParaRPr>
          </a:p>
          <a:p>
            <a:pPr marL="280988" indent="-273050"/>
            <a:r>
              <a:rPr lang="en-US" sz="2400" b="1" dirty="0"/>
              <a:t>Consequence  </a:t>
            </a:r>
          </a:p>
          <a:p>
            <a:pPr marL="555308" lvl="1" indent="-273050"/>
            <a:r>
              <a:rPr lang="en-US" sz="2000" i="1" dirty="0">
                <a:solidFill>
                  <a:schemeClr val="tx1"/>
                </a:solidFill>
              </a:rPr>
              <a:t>What negative thing has happened or could happen as a result of the condition?</a:t>
            </a:r>
            <a:r>
              <a:rPr lang="en-US" sz="2400" i="1" dirty="0">
                <a:solidFill>
                  <a:schemeClr val="tx1"/>
                </a:solidFill>
              </a:rPr>
              <a:t>	</a:t>
            </a:r>
            <a:r>
              <a:rPr lang="en-US" sz="2400" dirty="0">
                <a:solidFill>
                  <a:schemeClr val="tx1"/>
                </a:solidFill>
              </a:rPr>
              <a:t>		</a:t>
            </a:r>
          </a:p>
          <a:p>
            <a:r>
              <a:rPr lang="en-US" sz="2400" b="1" dirty="0"/>
              <a:t>Recommended Action </a:t>
            </a:r>
            <a:r>
              <a:rPr lang="en-US" sz="2000" dirty="0"/>
              <a:t> </a:t>
            </a:r>
          </a:p>
          <a:p>
            <a:pPr lvl="1"/>
            <a:r>
              <a:rPr lang="en-US" sz="2000" i="1" dirty="0">
                <a:solidFill>
                  <a:schemeClr val="tx1"/>
                </a:solidFill>
              </a:rPr>
              <a:t>What action might improve the condition or practice you observed?</a:t>
            </a:r>
            <a:endParaRPr lang="en-US" sz="2400" i="1" dirty="0">
              <a:solidFill>
                <a:schemeClr val="tx1"/>
              </a:solidFill>
            </a:endParaRPr>
          </a:p>
        </p:txBody>
      </p:sp>
    </p:spTree>
    <p:extLst>
      <p:ext uri="{BB962C8B-B14F-4D97-AF65-F5344CB8AC3E}">
        <p14:creationId xmlns:p14="http://schemas.microsoft.com/office/powerpoint/2010/main" val="2711769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E3711-FBAA-4A0B-ACAB-B13D966B8500}"/>
              </a:ext>
            </a:extLst>
          </p:cNvPr>
          <p:cNvSpPr>
            <a:spLocks noGrp="1"/>
          </p:cNvSpPr>
          <p:nvPr>
            <p:ph type="title"/>
          </p:nvPr>
        </p:nvSpPr>
        <p:spPr/>
        <p:txBody>
          <a:bodyPr/>
          <a:lstStyle/>
          <a:p>
            <a:r>
              <a:rPr lang="en-US" dirty="0"/>
              <a:t>Sample Area of Concern</a:t>
            </a:r>
          </a:p>
        </p:txBody>
      </p:sp>
      <p:sp>
        <p:nvSpPr>
          <p:cNvPr id="4" name="Slide Number Placeholder 3"/>
          <p:cNvSpPr>
            <a:spLocks noGrp="1"/>
          </p:cNvSpPr>
          <p:nvPr>
            <p:ph type="sldNum" sz="quarter" idx="12"/>
          </p:nvPr>
        </p:nvSpPr>
        <p:spPr/>
        <p:txBody>
          <a:bodyPr/>
          <a:lstStyle/>
          <a:p>
            <a:fld id="{D38BCB92-4239-460A-8122-62657529D709}" type="slidenum">
              <a:rPr lang="en-US" smtClean="0"/>
              <a:pPr/>
              <a:t>41</a:t>
            </a:fld>
            <a:endParaRPr lang="en-US"/>
          </a:p>
        </p:txBody>
      </p:sp>
      <p:sp>
        <p:nvSpPr>
          <p:cNvPr id="5" name="Content Placeholder 4">
            <a:extLst>
              <a:ext uri="{FF2B5EF4-FFF2-40B4-BE49-F238E27FC236}">
                <a16:creationId xmlns:a16="http://schemas.microsoft.com/office/drawing/2014/main" id="{A0A81217-34AF-44E3-BDA8-ED7F3DCFDE1A}"/>
              </a:ext>
            </a:extLst>
          </p:cNvPr>
          <p:cNvSpPr>
            <a:spLocks noGrp="1"/>
          </p:cNvSpPr>
          <p:nvPr>
            <p:ph sz="quarter" idx="1"/>
          </p:nvPr>
        </p:nvSpPr>
        <p:spPr>
          <a:xfrm>
            <a:off x="301752" y="1527048"/>
            <a:ext cx="8503920" cy="4873752"/>
          </a:xfrm>
        </p:spPr>
        <p:txBody>
          <a:bodyPr>
            <a:normAutofit/>
          </a:bodyPr>
          <a:lstStyle/>
          <a:p>
            <a:r>
              <a:rPr lang="en-US" sz="2400" b="1" dirty="0"/>
              <a:t>Condition </a:t>
            </a:r>
          </a:p>
          <a:p>
            <a:pPr lvl="1"/>
            <a:r>
              <a:rPr lang="en-US" sz="2000" i="1" dirty="0">
                <a:solidFill>
                  <a:schemeClr val="tx1"/>
                </a:solidFill>
              </a:rPr>
              <a:t>Low/No use of complaint system</a:t>
            </a:r>
            <a:endParaRPr lang="en-US" sz="2400" i="1" dirty="0">
              <a:solidFill>
                <a:schemeClr val="tx1"/>
              </a:solidFill>
            </a:endParaRPr>
          </a:p>
          <a:p>
            <a:r>
              <a:rPr lang="en-US" sz="2400" b="1" dirty="0"/>
              <a:t>Cause</a:t>
            </a:r>
          </a:p>
          <a:p>
            <a:pPr lvl="1"/>
            <a:r>
              <a:rPr lang="en-US" sz="2000" i="1" dirty="0">
                <a:solidFill>
                  <a:schemeClr val="tx1"/>
                </a:solidFill>
              </a:rPr>
              <a:t>Need of ideas or resources</a:t>
            </a:r>
            <a:endParaRPr lang="en-US" sz="2400" i="1" dirty="0">
              <a:solidFill>
                <a:schemeClr val="tx1"/>
              </a:solidFill>
            </a:endParaRPr>
          </a:p>
          <a:p>
            <a:pPr marL="280988" indent="-273050"/>
            <a:r>
              <a:rPr lang="en-US" sz="2400" b="1" dirty="0"/>
              <a:t>Consequence  </a:t>
            </a:r>
          </a:p>
          <a:p>
            <a:pPr marL="555308" lvl="1" indent="-273050"/>
            <a:r>
              <a:rPr lang="en-US" sz="2000" i="1" dirty="0">
                <a:solidFill>
                  <a:schemeClr val="tx1"/>
                </a:solidFill>
              </a:rPr>
              <a:t>Issues that are being unreported or under-reported could get worse before staff are even aware they exist.</a:t>
            </a:r>
            <a:endParaRPr lang="en-US" sz="2400" dirty="0">
              <a:solidFill>
                <a:schemeClr val="tx1"/>
              </a:solidFill>
            </a:endParaRPr>
          </a:p>
          <a:p>
            <a:r>
              <a:rPr lang="en-US" sz="2400" b="1" dirty="0"/>
              <a:t>Recommended Action </a:t>
            </a:r>
            <a:r>
              <a:rPr lang="en-US" sz="2000" dirty="0"/>
              <a:t> </a:t>
            </a:r>
          </a:p>
          <a:p>
            <a:pPr lvl="1">
              <a:spcBef>
                <a:spcPts val="576"/>
              </a:spcBef>
            </a:pPr>
            <a:r>
              <a:rPr lang="en-US" sz="2000" i="1" dirty="0">
                <a:solidFill>
                  <a:schemeClr val="tx1"/>
                </a:solidFill>
              </a:rPr>
              <a:t>Refresher training, information sessions, suggestion boxes</a:t>
            </a:r>
          </a:p>
          <a:p>
            <a:pPr marL="284163" lvl="1" indent="-284163">
              <a:buClr>
                <a:srgbClr val="C00000"/>
              </a:buClr>
              <a:buFont typeface="Wingdings" panose="05000000000000000000" pitchFamily="2" charset="2"/>
              <a:buChar char="v"/>
            </a:pPr>
            <a:r>
              <a:rPr lang="en-US" sz="2400" b="1" i="1" dirty="0">
                <a:solidFill>
                  <a:srgbClr val="FF0000"/>
                </a:solidFill>
              </a:rPr>
              <a:t>TIP:  </a:t>
            </a:r>
            <a:r>
              <a:rPr lang="en-US" sz="2400" b="1" i="1" dirty="0">
                <a:solidFill>
                  <a:srgbClr val="1F497D"/>
                </a:solidFill>
              </a:rPr>
              <a:t>Don’t “chase findings”</a:t>
            </a:r>
          </a:p>
        </p:txBody>
      </p:sp>
    </p:spTree>
    <p:extLst>
      <p:ext uri="{BB962C8B-B14F-4D97-AF65-F5344CB8AC3E}">
        <p14:creationId xmlns:p14="http://schemas.microsoft.com/office/powerpoint/2010/main" val="40844712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339A6-3F00-458F-BB03-144A68631683}"/>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460F1DFE-FAB2-427C-BB03-424372687CF3}"/>
              </a:ext>
            </a:extLst>
          </p:cNvPr>
          <p:cNvSpPr>
            <a:spLocks noGrp="1"/>
          </p:cNvSpPr>
          <p:nvPr>
            <p:ph type="sldNum" sz="quarter" idx="12"/>
          </p:nvPr>
        </p:nvSpPr>
        <p:spPr/>
        <p:txBody>
          <a:bodyPr/>
          <a:lstStyle/>
          <a:p>
            <a:fld id="{94392F7E-33F9-4BEB-9587-BF61EA457123}" type="slidenum">
              <a:rPr lang="en-US" smtClean="0"/>
              <a:pPr/>
              <a:t>42</a:t>
            </a:fld>
            <a:endParaRPr lang="en-US"/>
          </a:p>
        </p:txBody>
      </p:sp>
      <p:sp>
        <p:nvSpPr>
          <p:cNvPr id="4" name="Footer Placeholder 3">
            <a:extLst>
              <a:ext uri="{FF2B5EF4-FFF2-40B4-BE49-F238E27FC236}">
                <a16:creationId xmlns:a16="http://schemas.microsoft.com/office/drawing/2014/main" id="{8DD79C73-1007-449F-82CC-D89D29092256}"/>
              </a:ext>
            </a:extLst>
          </p:cNvPr>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26292479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E3711-FBAA-4A0B-ACAB-B13D966B8500}"/>
              </a:ext>
            </a:extLst>
          </p:cNvPr>
          <p:cNvSpPr>
            <a:spLocks noGrp="1"/>
          </p:cNvSpPr>
          <p:nvPr>
            <p:ph type="title"/>
          </p:nvPr>
        </p:nvSpPr>
        <p:spPr/>
        <p:txBody>
          <a:bodyPr/>
          <a:lstStyle/>
          <a:p>
            <a:r>
              <a:rPr lang="en-US" dirty="0"/>
              <a:t>Where we’ve been</a:t>
            </a:r>
          </a:p>
        </p:txBody>
      </p:sp>
      <p:sp>
        <p:nvSpPr>
          <p:cNvPr id="4" name="Slide Number Placeholder 3"/>
          <p:cNvSpPr>
            <a:spLocks noGrp="1"/>
          </p:cNvSpPr>
          <p:nvPr>
            <p:ph type="sldNum" sz="quarter" idx="12"/>
          </p:nvPr>
        </p:nvSpPr>
        <p:spPr/>
        <p:txBody>
          <a:bodyPr/>
          <a:lstStyle/>
          <a:p>
            <a:fld id="{D38BCB92-4239-460A-8122-62657529D709}" type="slidenum">
              <a:rPr lang="en-US" smtClean="0"/>
              <a:pPr/>
              <a:t>43</a:t>
            </a:fld>
            <a:endParaRPr lang="en-US"/>
          </a:p>
        </p:txBody>
      </p:sp>
      <p:sp>
        <p:nvSpPr>
          <p:cNvPr id="5" name="Content Placeholder 4">
            <a:extLst>
              <a:ext uri="{FF2B5EF4-FFF2-40B4-BE49-F238E27FC236}">
                <a16:creationId xmlns:a16="http://schemas.microsoft.com/office/drawing/2014/main" id="{A0A81217-34AF-44E3-BDA8-ED7F3DCFDE1A}"/>
              </a:ext>
            </a:extLst>
          </p:cNvPr>
          <p:cNvSpPr>
            <a:spLocks noGrp="1"/>
          </p:cNvSpPr>
          <p:nvPr>
            <p:ph sz="quarter" idx="1"/>
          </p:nvPr>
        </p:nvSpPr>
        <p:spPr>
          <a:xfrm>
            <a:off x="301752" y="1397000"/>
            <a:ext cx="8503920" cy="5003800"/>
          </a:xfrm>
        </p:spPr>
        <p:txBody>
          <a:bodyPr>
            <a:normAutofit/>
          </a:bodyPr>
          <a:lstStyle/>
          <a:p>
            <a:r>
              <a:rPr lang="en-US" sz="2400" b="1" i="1" dirty="0"/>
              <a:t>Live Sessions:</a:t>
            </a:r>
          </a:p>
          <a:p>
            <a:pPr lvl="1"/>
            <a:r>
              <a:rPr lang="en-US" sz="1900" i="1" dirty="0">
                <a:solidFill>
                  <a:schemeClr val="tx1"/>
                </a:solidFill>
              </a:rPr>
              <a:t>Communication and Collaboration</a:t>
            </a:r>
          </a:p>
          <a:p>
            <a:pPr lvl="1"/>
            <a:r>
              <a:rPr lang="en-US" sz="1900" i="1" dirty="0">
                <a:solidFill>
                  <a:schemeClr val="tx1"/>
                </a:solidFill>
              </a:rPr>
              <a:t>Entrance Meetings and Conducting Interviews</a:t>
            </a:r>
          </a:p>
          <a:p>
            <a:pPr lvl="1"/>
            <a:r>
              <a:rPr lang="en-US" sz="1900" i="1" dirty="0">
                <a:solidFill>
                  <a:schemeClr val="tx1"/>
                </a:solidFill>
              </a:rPr>
              <a:t>Efficient Monitoring and Wrap-up</a:t>
            </a:r>
          </a:p>
          <a:p>
            <a:pPr marL="274320" lvl="1" indent="0">
              <a:buNone/>
            </a:pPr>
            <a:endParaRPr lang="en-US" sz="1900" i="1" dirty="0">
              <a:solidFill>
                <a:schemeClr val="tx1"/>
              </a:solidFill>
            </a:endParaRPr>
          </a:p>
          <a:p>
            <a:r>
              <a:rPr lang="en-US" sz="2400" b="1" i="1" dirty="0"/>
              <a:t>Recorded Webcasts:</a:t>
            </a:r>
          </a:p>
          <a:p>
            <a:pPr lvl="1"/>
            <a:r>
              <a:rPr lang="en-US" sz="1900" i="1" dirty="0">
                <a:solidFill>
                  <a:schemeClr val="tx1"/>
                </a:solidFill>
              </a:rPr>
              <a:t>The Monitoring Framework</a:t>
            </a:r>
          </a:p>
          <a:p>
            <a:pPr lvl="1"/>
            <a:r>
              <a:rPr lang="en-US" sz="1900" i="1" dirty="0">
                <a:solidFill>
                  <a:schemeClr val="tx1"/>
                </a:solidFill>
              </a:rPr>
              <a:t>Preparing for Monitoring</a:t>
            </a:r>
          </a:p>
          <a:p>
            <a:pPr lvl="1"/>
            <a:r>
              <a:rPr lang="en-US" sz="1900" i="1" dirty="0">
                <a:solidFill>
                  <a:schemeClr val="tx1"/>
                </a:solidFill>
              </a:rPr>
              <a:t>Conducting Participant File Reviews</a:t>
            </a:r>
          </a:p>
          <a:p>
            <a:pPr marL="274320" lvl="1" indent="0">
              <a:buNone/>
            </a:pPr>
            <a:endParaRPr lang="en-US" sz="1900" i="1" dirty="0">
              <a:solidFill>
                <a:schemeClr val="tx1"/>
              </a:solidFill>
            </a:endParaRPr>
          </a:p>
          <a:p>
            <a:r>
              <a:rPr lang="en-US" sz="2400" b="1" i="1" dirty="0"/>
              <a:t>Podcasts:</a:t>
            </a:r>
          </a:p>
          <a:p>
            <a:pPr lvl="1"/>
            <a:r>
              <a:rPr lang="en-US" sz="1900" i="1" dirty="0">
                <a:solidFill>
                  <a:schemeClr val="tx1"/>
                </a:solidFill>
              </a:rPr>
              <a:t>Monitoring for Governance</a:t>
            </a:r>
          </a:p>
          <a:p>
            <a:pPr lvl="1"/>
            <a:r>
              <a:rPr lang="en-US" sz="1900" i="1" dirty="0">
                <a:solidFill>
                  <a:schemeClr val="tx1"/>
                </a:solidFill>
              </a:rPr>
              <a:t>Overview of the 4 Cs</a:t>
            </a:r>
          </a:p>
          <a:p>
            <a:pPr marL="274320" lvl="1" indent="0">
              <a:buNone/>
            </a:pPr>
            <a:endParaRPr lang="en-US" sz="1900" i="1" dirty="0">
              <a:solidFill>
                <a:schemeClr val="tx1"/>
              </a:solidFill>
            </a:endParaRPr>
          </a:p>
        </p:txBody>
      </p:sp>
    </p:spTree>
    <p:extLst>
      <p:ext uri="{BB962C8B-B14F-4D97-AF65-F5344CB8AC3E}">
        <p14:creationId xmlns:p14="http://schemas.microsoft.com/office/powerpoint/2010/main" val="2058488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a:t>
            </a:r>
            <a:r>
              <a:rPr lang="en-US" b="1" i="1"/>
              <a:t>are</a:t>
            </a:r>
            <a:r>
              <a:rPr lang="en-US"/>
              <a:t> the 4 Cs?</a:t>
            </a:r>
          </a:p>
        </p:txBody>
      </p:sp>
      <p:sp>
        <p:nvSpPr>
          <p:cNvPr id="4" name="Slide Number Placeholder 3"/>
          <p:cNvSpPr>
            <a:spLocks noGrp="1"/>
          </p:cNvSpPr>
          <p:nvPr>
            <p:ph type="sldNum" sz="quarter" idx="12"/>
          </p:nvPr>
        </p:nvSpPr>
        <p:spPr/>
        <p:txBody>
          <a:bodyPr/>
          <a:lstStyle/>
          <a:p>
            <a:fld id="{D38BCB92-4239-460A-8122-62657529D709}" type="slidenum">
              <a:rPr lang="en-US" smtClean="0"/>
              <a:pPr/>
              <a:t>5</a:t>
            </a:fld>
            <a:endParaRPr lang="en-US"/>
          </a:p>
        </p:txBody>
      </p:sp>
      <p:sp>
        <p:nvSpPr>
          <p:cNvPr id="3" name="Content Placeholder 2"/>
          <p:cNvSpPr>
            <a:spLocks noGrp="1"/>
          </p:cNvSpPr>
          <p:nvPr>
            <p:ph sz="quarter" idx="1"/>
          </p:nvPr>
        </p:nvSpPr>
        <p:spPr/>
        <p:txBody>
          <a:bodyPr>
            <a:normAutofit/>
          </a:bodyPr>
          <a:lstStyle/>
          <a:p>
            <a:r>
              <a:rPr lang="en-US" sz="2600"/>
              <a:t>A format for developing written findings in a monitoring report</a:t>
            </a:r>
          </a:p>
          <a:p>
            <a:r>
              <a:rPr lang="en-US" sz="2600"/>
              <a:t>Intended to present clear and concise findings with corrective actions that prevent an issue from recurring</a:t>
            </a:r>
          </a:p>
          <a:p>
            <a:r>
              <a:rPr lang="en-US" sz="2600" i="1"/>
              <a:t>Condition, Cause, Criteria, and Corrective Action</a:t>
            </a:r>
          </a:p>
          <a:p>
            <a:pPr lvl="1"/>
            <a:endParaRPr lang="en-US" sz="2800"/>
          </a:p>
        </p:txBody>
      </p:sp>
      <p:pic>
        <p:nvPicPr>
          <p:cNvPr id="5" name="Picture 4">
            <a:extLst>
              <a:ext uri="{FF2B5EF4-FFF2-40B4-BE49-F238E27FC236}">
                <a16:creationId xmlns:a16="http://schemas.microsoft.com/office/drawing/2014/main" id="{01175483-349B-4056-B98D-F26E435BBAFE}"/>
              </a:ext>
            </a:extLst>
          </p:cNvPr>
          <p:cNvPicPr>
            <a:picLocks noChangeAspect="1"/>
          </p:cNvPicPr>
          <p:nvPr/>
        </p:nvPicPr>
        <p:blipFill>
          <a:blip r:embed="rId3"/>
          <a:stretch>
            <a:fillRect/>
          </a:stretch>
        </p:blipFill>
        <p:spPr>
          <a:xfrm>
            <a:off x="338328" y="3813048"/>
            <a:ext cx="8516869" cy="2286000"/>
          </a:xfrm>
          <a:prstGeom prst="rect">
            <a:avLst/>
          </a:prstGeom>
        </p:spPr>
      </p:pic>
      <p:sp>
        <p:nvSpPr>
          <p:cNvPr id="8" name="Oval 7">
            <a:extLst>
              <a:ext uri="{FF2B5EF4-FFF2-40B4-BE49-F238E27FC236}">
                <a16:creationId xmlns:a16="http://schemas.microsoft.com/office/drawing/2014/main" id="{C0CA632D-38D4-41BC-A64D-503C1A557A45}"/>
              </a:ext>
            </a:extLst>
          </p:cNvPr>
          <p:cNvSpPr/>
          <p:nvPr/>
        </p:nvSpPr>
        <p:spPr>
          <a:xfrm>
            <a:off x="7383272" y="568046"/>
            <a:ext cx="1354328" cy="1380836"/>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38100">
            <a:solidFill>
              <a:srgbClr val="1F497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8169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the 4 Cs might matter to you</a:t>
            </a:r>
          </a:p>
        </p:txBody>
      </p:sp>
      <p:sp>
        <p:nvSpPr>
          <p:cNvPr id="4" name="Slide Number Placeholder 3"/>
          <p:cNvSpPr>
            <a:spLocks noGrp="1"/>
          </p:cNvSpPr>
          <p:nvPr>
            <p:ph type="sldNum" sz="quarter" idx="12"/>
          </p:nvPr>
        </p:nvSpPr>
        <p:spPr/>
        <p:txBody>
          <a:bodyPr/>
          <a:lstStyle/>
          <a:p>
            <a:fld id="{D38BCB92-4239-460A-8122-62657529D709}" type="slidenum">
              <a:rPr lang="en-US" smtClean="0"/>
              <a:pPr/>
              <a:t>6</a:t>
            </a:fld>
            <a:endParaRPr lang="en-US" dirty="0"/>
          </a:p>
        </p:txBody>
      </p:sp>
      <p:sp>
        <p:nvSpPr>
          <p:cNvPr id="6" name="Content Placeholder 5">
            <a:extLst>
              <a:ext uri="{FF2B5EF4-FFF2-40B4-BE49-F238E27FC236}">
                <a16:creationId xmlns:a16="http://schemas.microsoft.com/office/drawing/2014/main" id="{A317142B-9C6F-4894-8B03-B8A1B79B1F93}"/>
              </a:ext>
            </a:extLst>
          </p:cNvPr>
          <p:cNvSpPr>
            <a:spLocks noGrp="1"/>
          </p:cNvSpPr>
          <p:nvPr>
            <p:ph sz="quarter" idx="1"/>
          </p:nvPr>
        </p:nvSpPr>
        <p:spPr/>
        <p:txBody>
          <a:bodyPr>
            <a:normAutofit lnSpcReduction="10000"/>
          </a:bodyPr>
          <a:lstStyle/>
          <a:p>
            <a:r>
              <a:rPr lang="en-US" sz="3200" dirty="0"/>
              <a:t>Understanding of </a:t>
            </a:r>
            <a:r>
              <a:rPr lang="en-US" sz="3200" b="1" dirty="0"/>
              <a:t>how ETA is approaching our reviews</a:t>
            </a:r>
          </a:p>
          <a:p>
            <a:r>
              <a:rPr lang="en-US" sz="3200" dirty="0"/>
              <a:t>Easily </a:t>
            </a:r>
            <a:r>
              <a:rPr lang="en-US" sz="3200" b="1" dirty="0"/>
              <a:t>replicable approach </a:t>
            </a:r>
            <a:r>
              <a:rPr lang="en-US" sz="3200" dirty="0"/>
              <a:t>for local/sub-grantee monitoring</a:t>
            </a:r>
          </a:p>
          <a:p>
            <a:r>
              <a:rPr lang="en-US" sz="3200" dirty="0"/>
              <a:t>Can increase the ability to </a:t>
            </a:r>
            <a:r>
              <a:rPr lang="en-US" sz="3200" b="1" dirty="0"/>
              <a:t>understand issues and to articulate them clearly </a:t>
            </a:r>
            <a:r>
              <a:rPr lang="en-US" sz="3200" dirty="0"/>
              <a:t>in writing</a:t>
            </a:r>
          </a:p>
          <a:p>
            <a:r>
              <a:rPr lang="en-US" sz="3200" dirty="0"/>
              <a:t>Analyzes root causes to </a:t>
            </a:r>
            <a:r>
              <a:rPr lang="en-US" sz="3200" b="1" dirty="0"/>
              <a:t>prevent recurring issues</a:t>
            </a:r>
          </a:p>
        </p:txBody>
      </p:sp>
    </p:spTree>
    <p:extLst>
      <p:ext uri="{BB962C8B-B14F-4D97-AF65-F5344CB8AC3E}">
        <p14:creationId xmlns:p14="http://schemas.microsoft.com/office/powerpoint/2010/main" val="2102113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03CF5D7-BE34-474A-B77F-629C86562063}"/>
              </a:ext>
            </a:extLst>
          </p:cNvPr>
          <p:cNvSpPr>
            <a:spLocks noGrp="1"/>
          </p:cNvSpPr>
          <p:nvPr>
            <p:ph type="body" idx="1"/>
          </p:nvPr>
        </p:nvSpPr>
        <p:spPr/>
        <p:txBody>
          <a:bodyPr/>
          <a:lstStyle/>
          <a:p>
            <a:r>
              <a:rPr lang="en-US" dirty="0"/>
              <a:t>“What’s wrong with this picture?”</a:t>
            </a:r>
          </a:p>
        </p:txBody>
      </p:sp>
      <p:sp>
        <p:nvSpPr>
          <p:cNvPr id="2" name="Title 1"/>
          <p:cNvSpPr>
            <a:spLocks noGrp="1"/>
          </p:cNvSpPr>
          <p:nvPr>
            <p:ph type="title"/>
          </p:nvPr>
        </p:nvSpPr>
        <p:spPr/>
        <p:txBody>
          <a:bodyPr>
            <a:noAutofit/>
          </a:bodyPr>
          <a:lstStyle/>
          <a:p>
            <a:r>
              <a:rPr lang="en-US" sz="4000" b="1">
                <a:solidFill>
                  <a:schemeClr val="bg1"/>
                </a:solidFill>
              </a:rPr>
              <a:t>Condition</a:t>
            </a:r>
            <a:endParaRPr lang="en-US" sz="4000">
              <a:solidFill>
                <a:schemeClr val="bg1"/>
              </a:solidFill>
            </a:endParaRPr>
          </a:p>
        </p:txBody>
      </p:sp>
      <p:sp>
        <p:nvSpPr>
          <p:cNvPr id="5" name="Slide Number Placeholder 3">
            <a:extLst>
              <a:ext uri="{FF2B5EF4-FFF2-40B4-BE49-F238E27FC236}">
                <a16:creationId xmlns:a16="http://schemas.microsoft.com/office/drawing/2014/main" id="{45AEE077-2C19-4495-82D9-F8B85A7DB713}"/>
              </a:ext>
            </a:extLst>
          </p:cNvPr>
          <p:cNvSpPr txBox="1">
            <a:spLocks/>
          </p:cNvSpPr>
          <p:nvPr/>
        </p:nvSpPr>
        <p:spPr>
          <a:xfrm>
            <a:off x="4446764" y="2236082"/>
            <a:ext cx="457200" cy="4413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8BCB92-4239-460A-8122-62657529D709}" type="slidenum">
              <a:rPr lang="en-US" smtClean="0"/>
              <a:pPr/>
              <a:t>7</a:t>
            </a:fld>
            <a:endParaRPr lang="en-US" dirty="0"/>
          </a:p>
        </p:txBody>
      </p:sp>
    </p:spTree>
    <p:extLst>
      <p:ext uri="{BB962C8B-B14F-4D97-AF65-F5344CB8AC3E}">
        <p14:creationId xmlns:p14="http://schemas.microsoft.com/office/powerpoint/2010/main" val="1387550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Condition – definition </a:t>
            </a:r>
            <a:endParaRPr lang="en-US" sz="4400"/>
          </a:p>
        </p:txBody>
      </p:sp>
      <p:sp>
        <p:nvSpPr>
          <p:cNvPr id="4" name="Slide Number Placeholder 3"/>
          <p:cNvSpPr>
            <a:spLocks noGrp="1"/>
          </p:cNvSpPr>
          <p:nvPr>
            <p:ph type="sldNum" sz="quarter" idx="12"/>
          </p:nvPr>
        </p:nvSpPr>
        <p:spPr/>
        <p:txBody>
          <a:bodyPr/>
          <a:lstStyle/>
          <a:p>
            <a:fld id="{D38BCB92-4239-460A-8122-62657529D709}" type="slidenum">
              <a:rPr lang="en-US" smtClean="0"/>
              <a:pPr/>
              <a:t>8</a:t>
            </a:fld>
            <a:endParaRPr lang="en-US"/>
          </a:p>
        </p:txBody>
      </p:sp>
      <p:sp>
        <p:nvSpPr>
          <p:cNvPr id="3" name="Content Placeholder 2"/>
          <p:cNvSpPr>
            <a:spLocks noGrp="1"/>
          </p:cNvSpPr>
          <p:nvPr>
            <p:ph sz="quarter" idx="1"/>
          </p:nvPr>
        </p:nvSpPr>
        <p:spPr/>
        <p:txBody>
          <a:bodyPr/>
          <a:lstStyle/>
          <a:p>
            <a:endParaRPr lang="en-US" sz="3600" dirty="0"/>
          </a:p>
          <a:p>
            <a:r>
              <a:rPr lang="en-US" sz="3600" dirty="0"/>
              <a:t>Is a clear and concise statement that describes the issue or concern observed.</a:t>
            </a:r>
          </a:p>
          <a:p>
            <a:r>
              <a:rPr lang="en-US" sz="3600" dirty="0"/>
              <a:t>It describes what and how something is not in compliance.</a:t>
            </a:r>
          </a:p>
          <a:p>
            <a:pPr marL="0" indent="0">
              <a:buNone/>
            </a:pP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Why is identifying the </a:t>
            </a:r>
            <a:r>
              <a:rPr lang="en-US" sz="2800" i="1" dirty="0"/>
              <a:t>Condition</a:t>
            </a:r>
            <a:r>
              <a:rPr lang="en-US" sz="2800" dirty="0"/>
              <a:t> so important?</a:t>
            </a:r>
          </a:p>
        </p:txBody>
      </p:sp>
      <p:sp>
        <p:nvSpPr>
          <p:cNvPr id="4" name="Slide Number Placeholder 3"/>
          <p:cNvSpPr>
            <a:spLocks noGrp="1"/>
          </p:cNvSpPr>
          <p:nvPr>
            <p:ph type="sldNum" sz="quarter" idx="12"/>
          </p:nvPr>
        </p:nvSpPr>
        <p:spPr/>
        <p:txBody>
          <a:bodyPr/>
          <a:lstStyle/>
          <a:p>
            <a:fld id="{D38BCB92-4239-460A-8122-62657529D709}" type="slidenum">
              <a:rPr lang="en-US" smtClean="0"/>
              <a:pPr/>
              <a:t>9</a:t>
            </a:fld>
            <a:endParaRPr lang="en-US"/>
          </a:p>
        </p:txBody>
      </p:sp>
      <p:sp>
        <p:nvSpPr>
          <p:cNvPr id="6" name="Content Placeholder 5">
            <a:extLst>
              <a:ext uri="{FF2B5EF4-FFF2-40B4-BE49-F238E27FC236}">
                <a16:creationId xmlns:a16="http://schemas.microsoft.com/office/drawing/2014/main" id="{8C6D369F-0264-4BAD-B298-E5A571412A25}"/>
              </a:ext>
            </a:extLst>
          </p:cNvPr>
          <p:cNvSpPr>
            <a:spLocks noGrp="1"/>
          </p:cNvSpPr>
          <p:nvPr>
            <p:ph sz="quarter" idx="1"/>
          </p:nvPr>
        </p:nvSpPr>
        <p:spPr/>
        <p:txBody>
          <a:bodyPr>
            <a:normAutofit/>
          </a:bodyPr>
          <a:lstStyle/>
          <a:p>
            <a:endParaRPr lang="en-US" sz="3200" dirty="0"/>
          </a:p>
          <a:p>
            <a:r>
              <a:rPr lang="en-US" sz="3200" dirty="0"/>
              <a:t>It clearly identifies exactly – and completely - what was out of compliance.</a:t>
            </a:r>
          </a:p>
          <a:p>
            <a:pPr marL="0" indent="0">
              <a:buNone/>
            </a:pPr>
            <a:endParaRPr lang="en-US" sz="3200" dirty="0"/>
          </a:p>
          <a:p>
            <a:r>
              <a:rPr lang="en-US" sz="3200" dirty="0"/>
              <a:t>It’s the foundation for the whole rest of the compliance finding. </a:t>
            </a:r>
          </a:p>
          <a:p>
            <a:endParaRPr lang="en-US" sz="3200" dirty="0"/>
          </a:p>
          <a:p>
            <a:pPr marL="0" indent="0">
              <a:buNone/>
            </a:pPr>
            <a:endParaRPr lang="en-US" sz="3200" dirty="0"/>
          </a:p>
          <a:p>
            <a:endParaRPr lang="en-US" sz="32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26"/>
  <p:tag name="MMPROD_UIDATA" val="&lt;database version=&quot;11.0&quot;&gt;&lt;object type=&quot;1&quot; unique_id=&quot;10001&quot;&gt;&lt;object type=&quot;2&quot; unique_id=&quot;11830&quot;&gt;&lt;object type=&quot;3&quot; unique_id=&quot;11831&quot;&gt;&lt;property id=&quot;20148&quot; value=&quot;5&quot;/&gt;&lt;property id=&quot;20300&quot; value=&quot;Slide 1 - &amp;quot; Post Site Visit &amp;amp; the 4 Cs&amp;quot;&quot;/&gt;&lt;property id=&quot;20307&quot; value=&quot;256&quot;/&gt;&lt;/object&gt;&lt;object type=&quot;3&quot; unique_id=&quot;11837&quot;&gt;&lt;property id=&quot;20148&quot; value=&quot;5&quot;/&gt;&lt;property id=&quot;20300&quot; value=&quot;Slide 2 - &amp;quot;Today’s Presenters&amp;quot;&quot;/&gt;&lt;property id=&quot;20307&quot; value=&quot;395&quot;/&gt;&lt;/object&gt;&lt;object type=&quot;3&quot; unique_id=&quot;11838&quot;&gt;&lt;property id=&quot;20148&quot; value=&quot;5&quot;/&gt;&lt;property id=&quot;20300&quot; value=&quot;Slide 3 - &amp;quot;Today’s Objectives&amp;quot;&quot;/&gt;&lt;property id=&quot;20307&quot; value=&quot;396&quot;/&gt;&lt;/object&gt;&lt;object type=&quot;3&quot; unique_id=&quot;11839&quot;&gt;&lt;property id=&quot;20148&quot; value=&quot;5&quot;/&gt;&lt;property id=&quot;20300&quot; value=&quot;Slide 4 - &amp;quot;Today’s Agenda&amp;quot;&quot;/&gt;&lt;property id=&quot;20307&quot; value=&quot;397&quot;/&gt;&lt;/object&gt;&lt;object type=&quot;3&quot; unique_id=&quot;11840&quot;&gt;&lt;property id=&quot;20148&quot; value=&quot;5&quot;/&gt;&lt;property id=&quot;20300&quot; value=&quot;Slide 5 - &amp;quot;What are the 4 Cs?&amp;quot;&quot;/&gt;&lt;property id=&quot;20307&quot; value=&quot;338&quot;/&gt;&lt;/object&gt;&lt;object type=&quot;3&quot; unique_id=&quot;11841&quot;&gt;&lt;property id=&quot;20148&quot; value=&quot;5&quot;/&gt;&lt;property id=&quot;20300&quot; value=&quot;Slide 6 - &amp;quot;Why the 4 Cs might matter to you&amp;quot;&quot;/&gt;&lt;property id=&quot;20307&quot; value=&quot;337&quot;/&gt;&lt;/object&gt;&lt;object type=&quot;3&quot; unique_id=&quot;11842&quot;&gt;&lt;property id=&quot;20148&quot; value=&quot;5&quot;/&gt;&lt;property id=&quot;20300&quot; value=&quot;Slide 7 - &amp;quot;Condition&amp;quot;&quot;/&gt;&lt;property id=&quot;20307&quot; value=&quot;339&quot;/&gt;&lt;/object&gt;&lt;object type=&quot;3&quot; unique_id=&quot;11843&quot;&gt;&lt;property id=&quot;20148&quot; value=&quot;5&quot;/&gt;&lt;property id=&quot;20300&quot; value=&quot;Slide 8 - &amp;quot;Condition – definition &amp;quot;&quot;/&gt;&lt;property id=&quot;20307&quot; value=&quot;340&quot;/&gt;&lt;/object&gt;&lt;object type=&quot;3&quot; unique_id=&quot;11844&quot;&gt;&lt;property id=&quot;20148&quot; value=&quot;5&quot;/&gt;&lt;property id=&quot;20300&quot; value=&quot;Slide 9 - &amp;quot;Why is identifying the Condition so important?&amp;quot;&quot;/&gt;&lt;property id=&quot;20307&quot; value=&quot;336&quot;/&gt;&lt;/object&gt;&lt;object type=&quot;3&quot; unique_id=&quot;11845&quot;&gt;&lt;property id=&quot;20148&quot; value=&quot;5&quot;/&gt;&lt;property id=&quot;20300&quot; value=&quot;Slide 10 - &amp;quot;Examples of Incomplete Conditions&amp;quot;&quot;/&gt;&lt;property id=&quot;20307&quot; value=&quot;341&quot;/&gt;&lt;/object&gt;&lt;object type=&quot;3&quot; unique_id=&quot;11846&quot;&gt;&lt;property id=&quot;20148&quot; value=&quot;5&quot;/&gt;&lt;property id=&quot;20300&quot; value=&quot;Slide 11 - &amp;quot;Examples of a Condition&amp;quot;&quot;/&gt;&lt;property id=&quot;20307&quot; value=&quot;342&quot;/&gt;&lt;/object&gt;&lt;object type=&quot;3&quot; unique_id=&quot;11847&quot;&gt;&lt;property id=&quot;20148&quot; value=&quot;5&quot;/&gt;&lt;property id=&quot;20300&quot; value=&quot;Slide 12 - &amp;quot;The 5 Why’s Technique&amp;quot;&quot;/&gt;&lt;property id=&quot;20307&quot; value=&quot;333&quot;/&gt;&lt;/object&gt;&lt;object type=&quot;3&quot; unique_id=&quot;11848&quot;&gt;&lt;property id=&quot;20148&quot; value=&quot;5&quot;/&gt;&lt;property id=&quot;20300&quot; value=&quot;Slide 13 - &amp;quot;Criteria &amp;quot;&quot;/&gt;&lt;property id=&quot;20307&quot; value=&quot;343&quot;/&gt;&lt;/object&gt;&lt;object type=&quot;3&quot; unique_id=&quot;11849&quot;&gt;&lt;property id=&quot;20148&quot; value=&quot;5&quot;/&gt;&lt;property id=&quot;20300&quot; value=&quot;Slide 14 - &amp;quot;Criteria – definition &amp;quot;&quot;/&gt;&lt;property id=&quot;20307&quot; value=&quot;369&quot;/&gt;&lt;/object&gt;&lt;object type=&quot;3&quot; unique_id=&quot;11850&quot;&gt;&lt;property id=&quot;20148&quot; value=&quot;5&quot;/&gt;&lt;property id=&quot;20300&quot; value=&quot;Slide 15 - &amp;quot;Example of Condition with Criteria&amp;quot;&quot;/&gt;&lt;property id=&quot;20307&quot; value=&quot;399&quot;/&gt;&lt;/object&gt;&lt;object type=&quot;3&quot; unique_id=&quot;11851&quot;&gt;&lt;property id=&quot;20148&quot; value=&quot;5&quot;/&gt;&lt;property id=&quot;20300&quot; value=&quot;Slide 16 - &amp;quot;Sources of Criteria &amp;quot;&quot;/&gt;&lt;property id=&quot;20307&quot; value=&quot;370&quot;/&gt;&lt;/object&gt;&lt;object type=&quot;3&quot; unique_id=&quot;11852&quot;&gt;&lt;property id=&quot;20148&quot; value=&quot;5&quot;/&gt;&lt;property id=&quot;20300&quot; value=&quot;Slide 17 - &amp;quot;Order of Precedence&amp;quot;&quot;/&gt;&lt;property id=&quot;20307&quot; value=&quot;371&quot;/&gt;&lt;/object&gt;&lt;object type=&quot;3&quot; unique_id=&quot;11853&quot;&gt;&lt;property id=&quot;20148&quot; value=&quot;5&quot;/&gt;&lt;property id=&quot;20300&quot; value=&quot;Slide 18 - &amp;quot;Where to Find ETA Regulations&amp;quot;&quot;/&gt;&lt;property id=&quot;20307&quot; value=&quot;372&quot;/&gt;&lt;/object&gt;&lt;object type=&quot;3&quot; unique_id=&quot;11854&quot;&gt;&lt;property id=&quot;20148&quot; value=&quot;5&quot;/&gt;&lt;property id=&quot;20300&quot; value=&quot;Slide 19 - &amp;quot;Where to Find ETA Guidance&amp;quot;&quot;/&gt;&lt;property id=&quot;20307&quot; value=&quot;373&quot;/&gt;&lt;/object&gt;&lt;object type=&quot;3&quot; unique_id=&quot;11855&quot;&gt;&lt;property id=&quot;20148&quot; value=&quot;5&quot;/&gt;&lt;property id=&quot;20300&quot; value=&quot;Slide 20 - &amp;quot;Back to Basics&amp;quot;&quot;/&gt;&lt;property id=&quot;20307&quot; value=&quot;374&quot;/&gt;&lt;/object&gt;&lt;object type=&quot;3&quot; unique_id=&quot;11856&quot;&gt;&lt;property id=&quot;20148&quot; value=&quot;5&quot;/&gt;&lt;property id=&quot;20300&quot; value=&quot;Slide 21 - &amp;quot;Cause&amp;quot;&quot;/&gt;&lt;property id=&quot;20307&quot; value=&quot;379&quot;/&gt;&lt;/object&gt;&lt;object type=&quot;3&quot; unique_id=&quot;11857&quot;&gt;&lt;property id=&quot;20148&quot; value=&quot;5&quot;/&gt;&lt;property id=&quot;20300&quot; value=&quot;Slide 22 - &amp;quot;Cause – discussion &amp;quot;&quot;/&gt;&lt;property id=&quot;20307&quot; value=&quot;380&quot;/&gt;&lt;/object&gt;&lt;object type=&quot;3&quot; unique_id=&quot;11858&quot;&gt;&lt;property id=&quot;20148&quot; value=&quot;5&quot;/&gt;&lt;property id=&quot;20300&quot; value=&quot;Slide 23 - &amp;quot;Cause – definition &amp;quot;&quot;/&gt;&lt;property id=&quot;20307&quot; value=&quot;381&quot;/&gt;&lt;/object&gt;&lt;object type=&quot;3&quot; unique_id=&quot;11859&quot;&gt;&lt;property id=&quot;20148&quot; value=&quot;5&quot;/&gt;&lt;property id=&quot;20300&quot; value=&quot;Slide 24 - &amp;quot;Symptom vs. Cause&amp;quot;&quot;/&gt;&lt;property id=&quot;20307&quot; value=&quot;382&quot;/&gt;&lt;/object&gt;&lt;object type=&quot;3&quot; unique_id=&quot;11860&quot;&gt;&lt;property id=&quot;20148&quot; value=&quot;5&quot;/&gt;&lt;property id=&quot;20300&quot; value=&quot;Slide 25 - &amp;quot;The 5 Why’s Technique&amp;quot;&quot;/&gt;&lt;property id=&quot;20307&quot; value=&quot;383&quot;/&gt;&lt;/object&gt;&lt;object type=&quot;3&quot; unique_id=&quot;11861&quot;&gt;&lt;property id=&quot;20148&quot; value=&quot;5&quot;/&gt;&lt;property id=&quot;20300&quot; value=&quot;Slide 26 - &amp;quot;5 Why’s Examples&amp;quot;&quot;/&gt;&lt;property id=&quot;20307&quot; value=&quot;384&quot;/&gt;&lt;/object&gt;&lt;object type=&quot;3&quot; unique_id=&quot;11862&quot;&gt;&lt;property id=&quot;20148&quot; value=&quot;5&quot;/&gt;&lt;property id=&quot;20300&quot; value=&quot;Slide 27 - &amp;quot;More Examples of Causes&amp;quot;&quot;/&gt;&lt;property id=&quot;20307&quot; value=&quot;385&quot;/&gt;&lt;/object&gt;&lt;object type=&quot;3&quot; unique_id=&quot;11863&quot;&gt;&lt;property id=&quot;20148&quot; value=&quot;5&quot;/&gt;&lt;property id=&quot;20300&quot; value=&quot;Slide 28 - &amp;quot;Common Causes&amp;quot;&quot;/&gt;&lt;property id=&quot;20307&quot; value=&quot;386&quot;/&gt;&lt;/object&gt;&lt;object type=&quot;3&quot; unique_id=&quot;11864&quot;&gt;&lt;property id=&quot;20148&quot; value=&quot;5&quot;/&gt;&lt;property id=&quot;20300&quot; value=&quot;Slide 29 - &amp;quot;Corrective Action&amp;quot;&quot;/&gt;&lt;property id=&quot;20307&quot; value=&quot;387&quot;/&gt;&lt;/object&gt;&lt;object type=&quot;3&quot; unique_id=&quot;11865&quot;&gt;&lt;property id=&quot;20148&quot; value=&quot;5&quot;/&gt;&lt;property id=&quot;20300&quot; value=&quot;Slide 30 - &amp;quot;Corrective Action – definition &amp;quot;&quot;/&gt;&lt;property id=&quot;20307&quot; value=&quot;388&quot;/&gt;&lt;/object&gt;&lt;object type=&quot;3&quot; unique_id=&quot;11866&quot;&gt;&lt;property id=&quot;20148&quot; value=&quot;5&quot;/&gt;&lt;property id=&quot;20300&quot; value=&quot;Slide 31 - &amp;quot;Effective Corrective Action&amp;quot;&quot;/&gt;&lt;property id=&quot;20307&quot; value=&quot;389&quot;/&gt;&lt;/object&gt;&lt;object type=&quot;3&quot; unique_id=&quot;11867&quot;&gt;&lt;property id=&quot;20148&quot; value=&quot;5&quot;/&gt;&lt;property id=&quot;20300&quot; value=&quot;Slide 32 - &amp;quot;Corrective Action Development&amp;quot;&quot;/&gt;&lt;property id=&quot;20307&quot; value=&quot;391&quot;/&gt;&lt;/object&gt;&lt;object type=&quot;3&quot; unique_id=&quot;11868&quot;&gt;&lt;property id=&quot;20148&quot; value=&quot;5&quot;/&gt;&lt;property id=&quot;20300&quot; value=&quot;Slide 33 - &amp;quot;Corrective Action Do’s and Don’ts&amp;quot;&quot;/&gt;&lt;property id=&quot;20307&quot; value=&quot;392&quot;/&gt;&lt;/object&gt;&lt;object type=&quot;3&quot; unique_id=&quot;11869&quot;&gt;&lt;property id=&quot;20148&quot; value=&quot;5&quot;/&gt;&lt;property id=&quot;20300&quot; value=&quot;Slide 34 - &amp;quot;Ineffective Corrective Action Example&amp;quot;&quot;/&gt;&lt;property id=&quot;20307&quot; value=&quot;393&quot;/&gt;&lt;/object&gt;&lt;object type=&quot;3&quot; unique_id=&quot;11870&quot;&gt;&lt;property id=&quot;20148&quot; value=&quot;5&quot;/&gt;&lt;property id=&quot;20300&quot; value=&quot;Slide 35 - &amp;quot;Effective Corrective Action Example&amp;quot;&quot;/&gt;&lt;property id=&quot;20307&quot; value=&quot;394&quot;/&gt;&lt;/object&gt;&lt;object type=&quot;3&quot; unique_id=&quot;11871&quot;&gt;&lt;property id=&quot;20148&quot; value=&quot;5&quot;/&gt;&lt;property id=&quot;20300&quot; value=&quot;Slide 36 - &amp;quot;Areas of Concern&amp;quot;&quot;/&gt;&lt;property id=&quot;20307&quot; value=&quot;362&quot;/&gt;&lt;/object&gt;&lt;object type=&quot;3&quot; unique_id=&quot;11872&quot;&gt;&lt;property id=&quot;20148&quot; value=&quot;5&quot;/&gt;&lt;property id=&quot;20300&quot; value=&quot;Slide 37 - &amp;quot;Concerns – things to remember&amp;quot;&quot;/&gt;&lt;property id=&quot;20307&quot; value=&quot;376&quot;/&gt;&lt;/object&gt;&lt;object type=&quot;3&quot; unique_id=&quot;11873&quot;&gt;&lt;property id=&quot;20148&quot; value=&quot;5&quot;/&gt;&lt;property id=&quot;20300&quot; value=&quot;Slide 38 - &amp;quot;Areas of Concern – definition &amp;quot;&quot;/&gt;&lt;property id=&quot;20307&quot; value=&quot;364&quot;/&gt;&lt;/object&gt;&lt;object type=&quot;3&quot; unique_id=&quot;11874&quot;&gt;&lt;property id=&quot;20148&quot; value=&quot;5&quot;/&gt;&lt;property id=&quot;20300&quot; value=&quot;Slide 39 - &amp;quot;Areas of Concern – examples &amp;quot;&quot;/&gt;&lt;property id=&quot;20307&quot; value=&quot;365&quot;/&gt;&lt;/object&gt;&lt;object type=&quot;3&quot; unique_id=&quot;11875&quot;&gt;&lt;property id=&quot;20148&quot; value=&quot;5&quot;/&gt;&lt;property id=&quot;20300&quot; value=&quot;Slide 40 - &amp;quot;How to Write-Up Area of Concern&amp;quot;&quot;/&gt;&lt;property id=&quot;20307&quot; value=&quot;366&quot;/&gt;&lt;/object&gt;&lt;object type=&quot;3&quot; unique_id=&quot;11876&quot;&gt;&lt;property id=&quot;20148&quot; value=&quot;5&quot;/&gt;&lt;property id=&quot;20300&quot; value=&quot;Slide 41 - &amp;quot;Sample Area of Concern&amp;quot;&quot;/&gt;&lt;property id=&quot;20307&quot; value=&quot;401&quot;/&gt;&lt;/object&gt;&lt;object type=&quot;3&quot; unique_id=&quot;11877&quot;&gt;&lt;property id=&quot;20148&quot; value=&quot;5&quot;/&gt;&lt;property id=&quot;20300&quot; value=&quot;Slide 42&quot;/&gt;&lt;property id=&quot;20307&quot; value=&quot;378&quot;/&gt;&lt;/object&gt;&lt;object type=&quot;3&quot; unique_id=&quot;11878&quot;&gt;&lt;property id=&quot;20148&quot; value=&quot;5&quot;/&gt;&lt;property id=&quot;20300&quot; value=&quot;Slide 43 - &amp;quot;Where we’ve been&amp;quot;&quot;/&gt;&lt;property id=&quot;20307&quot; value=&quot;400&quot;/&gt;&lt;/object&gt;&lt;/object&gt;&lt;object type=&quot;8&quot; unique_id=&quot;11836&quo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itle &amp; Content">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70EAB1142E744CABB1FD7AF4CE0D7A" ma:contentTypeVersion="10" ma:contentTypeDescription="Create a new document." ma:contentTypeScope="" ma:versionID="c1aaa5ce382b2318848cee1400fe652e">
  <xsd:schema xmlns:xsd="http://www.w3.org/2001/XMLSchema" xmlns:xs="http://www.w3.org/2001/XMLSchema" xmlns:p="http://schemas.microsoft.com/office/2006/metadata/properties" xmlns:ns3="ab3b13d9-1588-48a0-b603-43f746d050c7" xmlns:ns4="04a64813-2538-4fb9-a61d-bab729c496af" targetNamespace="http://schemas.microsoft.com/office/2006/metadata/properties" ma:root="true" ma:fieldsID="dd0711a5eda7fa3fa720a97ea063bbf2" ns3:_="" ns4:_="">
    <xsd:import namespace="ab3b13d9-1588-48a0-b603-43f746d050c7"/>
    <xsd:import namespace="04a64813-2538-4fb9-a61d-bab729c496a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3b13d9-1588-48a0-b603-43f746d050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a64813-2538-4fb9-a61d-bab729c496a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B592E4-C6E5-4417-A4BA-80391E8DBD7B}">
  <ds:schemaRefs>
    <ds:schemaRef ds:uri="http://schemas.microsoft.com/sharepoint/v3/contenttype/forms"/>
  </ds:schemaRefs>
</ds:datastoreItem>
</file>

<file path=customXml/itemProps2.xml><?xml version="1.0" encoding="utf-8"?>
<ds:datastoreItem xmlns:ds="http://schemas.openxmlformats.org/officeDocument/2006/customXml" ds:itemID="{DEF7181D-0E14-446D-A7F7-E6C3EA3268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3b13d9-1588-48a0-b603-43f746d050c7"/>
    <ds:schemaRef ds:uri="04a64813-2538-4fb9-a61d-bab729c496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8AE4AA-772F-4477-8CAC-5C811EDD2A4D}">
  <ds:schemaRefs>
    <ds:schemaRef ds:uri="http://schemas.microsoft.com/office/2006/metadata/properties"/>
    <ds:schemaRef ds:uri="http://purl.org/dc/terms/"/>
    <ds:schemaRef ds:uri="ab3b13d9-1588-48a0-b603-43f746d050c7"/>
    <ds:schemaRef ds:uri="http://schemas.microsoft.com/office/2006/documentManagement/types"/>
    <ds:schemaRef ds:uri="http://purl.org/dc/dcmitype/"/>
    <ds:schemaRef ds:uri="http://www.w3.org/XML/1998/namespace"/>
    <ds:schemaRef ds:uri="http://purl.org/dc/elements/1.1/"/>
    <ds:schemaRef ds:uri="http://schemas.microsoft.com/office/infopath/2007/PartnerControls"/>
    <ds:schemaRef ds:uri="04a64813-2538-4fb9-a61d-bab729c496af"/>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879</TotalTime>
  <Words>2075</Words>
  <Application>Microsoft Office PowerPoint</Application>
  <PresentationFormat>On-screen Show (4:3)</PresentationFormat>
  <Paragraphs>341</Paragraphs>
  <Slides>43</Slides>
  <Notes>43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Arial</vt:lpstr>
      <vt:lpstr>Calibri</vt:lpstr>
      <vt:lpstr>Cambria</vt:lpstr>
      <vt:lpstr>Georgia</vt:lpstr>
      <vt:lpstr>Haettenschweiler</vt:lpstr>
      <vt:lpstr>Rockwell</vt:lpstr>
      <vt:lpstr>Wingdings</vt:lpstr>
      <vt:lpstr>Wingdings 2</vt:lpstr>
      <vt:lpstr>Wingdings 3</vt:lpstr>
      <vt:lpstr>Title &amp; Content</vt:lpstr>
      <vt:lpstr> Post Site Visit &amp; the 4 Cs</vt:lpstr>
      <vt:lpstr>Today’s Presenters</vt:lpstr>
      <vt:lpstr>Today’s Objectives</vt:lpstr>
      <vt:lpstr>Today’s Agenda</vt:lpstr>
      <vt:lpstr>What are the 4 Cs?</vt:lpstr>
      <vt:lpstr>Why the 4 Cs might matter to you</vt:lpstr>
      <vt:lpstr>Condition</vt:lpstr>
      <vt:lpstr>Condition – definition </vt:lpstr>
      <vt:lpstr>Why is identifying the Condition so important?</vt:lpstr>
      <vt:lpstr>Examples of Incomplete Conditions</vt:lpstr>
      <vt:lpstr>Examples of a Condition</vt:lpstr>
      <vt:lpstr>The 5 Why’s Technique</vt:lpstr>
      <vt:lpstr>Criteria </vt:lpstr>
      <vt:lpstr>Criteria – definition </vt:lpstr>
      <vt:lpstr>Example of Condition with Criteria</vt:lpstr>
      <vt:lpstr>Sources of Criteria </vt:lpstr>
      <vt:lpstr>Order of Precedence</vt:lpstr>
      <vt:lpstr>Where to Find ETA Regulations</vt:lpstr>
      <vt:lpstr>Where to Find ETA Guidance</vt:lpstr>
      <vt:lpstr>Back to Basics</vt:lpstr>
      <vt:lpstr>Cause</vt:lpstr>
      <vt:lpstr>Cause – discussion </vt:lpstr>
      <vt:lpstr>Cause – definition </vt:lpstr>
      <vt:lpstr>Symptom vs. Cause</vt:lpstr>
      <vt:lpstr>The 5 Why’s Technique</vt:lpstr>
      <vt:lpstr>5 Why’s Examples</vt:lpstr>
      <vt:lpstr>More Examples of Causes</vt:lpstr>
      <vt:lpstr>Common Causes</vt:lpstr>
      <vt:lpstr>Corrective Action</vt:lpstr>
      <vt:lpstr>Corrective Action – definition </vt:lpstr>
      <vt:lpstr>Effective Corrective Action</vt:lpstr>
      <vt:lpstr>Corrective Action Development</vt:lpstr>
      <vt:lpstr>Corrective Action Do’s and Don’ts</vt:lpstr>
      <vt:lpstr>Ineffective Corrective Action Example</vt:lpstr>
      <vt:lpstr>Effective Corrective Action Example</vt:lpstr>
      <vt:lpstr>Areas of Concern</vt:lpstr>
      <vt:lpstr>Concerns – things to remember</vt:lpstr>
      <vt:lpstr>Areas of Concern – definition </vt:lpstr>
      <vt:lpstr>Areas of Concern – examples </vt:lpstr>
      <vt:lpstr>How to Write-Up Area of Concern</vt:lpstr>
      <vt:lpstr>Sample Area of Concern</vt:lpstr>
      <vt:lpstr>PowerPoint Presentation</vt:lpstr>
      <vt:lpstr>Where we’ve been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3  Post Site Visit &amp; the 4 Cs</dc:title>
  <dc:creator>Jen Pirtle</dc:creator>
  <cp:lastModifiedBy>Laura Casertano</cp:lastModifiedBy>
  <cp:revision>80</cp:revision>
  <dcterms:created xsi:type="dcterms:W3CDTF">2020-05-23T15:16:49Z</dcterms:created>
  <dcterms:modified xsi:type="dcterms:W3CDTF">2021-06-23T15:32:55Z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0x0101005470EAB1142E744CABB1FD7AF4CE0D7A</vt:lpwstr>
  </property>
</Properties>
</file>