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6.xml" ContentType="application/vnd.openxmlformats-officedocument.them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heme/theme7.xml" ContentType="application/vnd.openxmlformats-officedocument.them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1.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2.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3.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4.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5.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notesSlides/notesSlide6.xml" ContentType="application/vnd.openxmlformats-officedocument.presentationml.notesSlid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7.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notesSlides/notesSlide8.xml" ContentType="application/vnd.openxmlformats-officedocument.presentationml.notesSlid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notesSlides/notesSlide9.xml" ContentType="application/vnd.openxmlformats-officedocument.presentationml.notesSlid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notesSlides/notesSlide10.xml" ContentType="application/vnd.openxmlformats-officedocument.presentationml.notesSlide+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notesSlides/notesSlide11.xml" ContentType="application/vnd.openxmlformats-officedocument.presentationml.notesSlid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notesSlides/notesSlide12.xml" ContentType="application/vnd.openxmlformats-officedocument.presentationml.notesSlide+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notesSlides/notesSlide13.xml" ContentType="application/vnd.openxmlformats-officedocument.presentationml.notesSlide+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notesSlides/notesSlide14.xml" ContentType="application/vnd.openxmlformats-officedocument.presentationml.notesSlide+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notesSlides/notesSlide15.xml" ContentType="application/vnd.openxmlformats-officedocument.presentationml.notesSlide+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notesSlides/notesSlide16.xml" ContentType="application/vnd.openxmlformats-officedocument.presentationml.notesSlide+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notesSlides/notesSlide17.xml" ContentType="application/vnd.openxmlformats-officedocument.presentationml.notesSlide+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notesSlides/notesSlide18.xml" ContentType="application/vnd.openxmlformats-officedocument.presentationml.notesSlide+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notesSlides/notesSlide19.xml" ContentType="application/vnd.openxmlformats-officedocument.presentationml.notesSlide+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notesSlides/notesSlide20.xml" ContentType="application/vnd.openxmlformats-officedocument.presentationml.notesSlide+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notesSlides/notesSlide21.xml" ContentType="application/vnd.openxmlformats-officedocument.presentationml.notesSlide+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notesSlides/notesSlide22.xml" ContentType="application/vnd.openxmlformats-officedocument.presentationml.notesSlide+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notesSlides/notesSlide23.xml" ContentType="application/vnd.openxmlformats-officedocument.presentationml.notesSlide+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notesSlides/notesSlide24.xml" ContentType="application/vnd.openxmlformats-officedocument.presentationml.notesSlide+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notesSlides/notesSlide25.xml" ContentType="application/vnd.openxmlformats-officedocument.presentationml.notesSlide+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notesSlides/notesSlide26.xml" ContentType="application/vnd.openxmlformats-officedocument.presentationml.notesSlide+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notesSlides/notesSlide27.xml" ContentType="application/vnd.openxmlformats-officedocument.presentationml.notesSlide+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notesSlides/notesSlide28.xml" ContentType="application/vnd.openxmlformats-officedocument.presentationml.notesSlide+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notesSlides/notesSlide29.xml" ContentType="application/vnd.openxmlformats-officedocument.presentationml.notesSlide+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notesSlides/notesSlide30.xml" ContentType="application/vnd.openxmlformats-officedocument.presentationml.notesSlide+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notesSlides/notesSlide31.xml" ContentType="application/vnd.openxmlformats-officedocument.presentationml.notesSlide+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70" r:id="rId6"/>
    <p:sldMasterId id="2147483658" r:id="rId7"/>
    <p:sldMasterId id="2147483684" r:id="rId8"/>
    <p:sldMasterId id="2147483699" r:id="rId9"/>
    <p:sldMasterId id="2147483714" r:id="rId10"/>
  </p:sldMasterIdLst>
  <p:notesMasterIdLst>
    <p:notesMasterId r:id="rId43"/>
  </p:notesMasterIdLst>
  <p:sldIdLst>
    <p:sldId id="256" r:id="rId11"/>
    <p:sldId id="306" r:id="rId12"/>
    <p:sldId id="265" r:id="rId13"/>
    <p:sldId id="295" r:id="rId14"/>
    <p:sldId id="282" r:id="rId15"/>
    <p:sldId id="286" r:id="rId16"/>
    <p:sldId id="309" r:id="rId17"/>
    <p:sldId id="310" r:id="rId18"/>
    <p:sldId id="311" r:id="rId19"/>
    <p:sldId id="312" r:id="rId20"/>
    <p:sldId id="313" r:id="rId21"/>
    <p:sldId id="314" r:id="rId22"/>
    <p:sldId id="307" r:id="rId23"/>
    <p:sldId id="315" r:id="rId24"/>
    <p:sldId id="317" r:id="rId25"/>
    <p:sldId id="318" r:id="rId26"/>
    <p:sldId id="319" r:id="rId27"/>
    <p:sldId id="316" r:id="rId28"/>
    <p:sldId id="320" r:id="rId29"/>
    <p:sldId id="321" r:id="rId30"/>
    <p:sldId id="323" r:id="rId31"/>
    <p:sldId id="324" r:id="rId32"/>
    <p:sldId id="325" r:id="rId33"/>
    <p:sldId id="326" r:id="rId34"/>
    <p:sldId id="327" r:id="rId35"/>
    <p:sldId id="328" r:id="rId36"/>
    <p:sldId id="329" r:id="rId37"/>
    <p:sldId id="330" r:id="rId38"/>
    <p:sldId id="331" r:id="rId39"/>
    <p:sldId id="332" r:id="rId40"/>
    <p:sldId id="275" r:id="rId41"/>
    <p:sldId id="297" r:id="rId42"/>
  </p:sldIdLst>
  <p:sldSz cx="12192000" cy="6858000"/>
  <p:notesSz cx="6858000" cy="91440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4F4"/>
    <a:srgbClr val="8C8C8C"/>
    <a:srgbClr val="2C52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03" autoAdjust="0"/>
    <p:restoredTop sz="82013" autoAdjust="0"/>
  </p:normalViewPr>
  <p:slideViewPr>
    <p:cSldViewPr snapToGrid="0">
      <p:cViewPr varScale="1">
        <p:scale>
          <a:sx n="70" d="100"/>
          <a:sy n="70" d="100"/>
        </p:scale>
        <p:origin x="1478"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6.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notesMaster" Target="notesMasters/notesMaster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57773-3BAA-418C-9BDB-0F9C1E1BF433}" type="datetimeFigureOut">
              <a:rPr lang="en-US" smtClean="0"/>
              <a:t>3/31/2020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42BB8-3F7E-4150-BE07-912221E53E6C}" type="slidenum">
              <a:rPr lang="en-US" smtClean="0"/>
              <a:t>‹#›</a:t>
            </a:fld>
            <a:endParaRPr lang="en-US"/>
          </a:p>
        </p:txBody>
      </p:sp>
    </p:spTree>
    <p:extLst>
      <p:ext uri="{BB962C8B-B14F-4D97-AF65-F5344CB8AC3E}">
        <p14:creationId xmlns:p14="http://schemas.microsoft.com/office/powerpoint/2010/main" val="276016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a:t>
            </a:fld>
            <a:endParaRPr lang="en-US"/>
          </a:p>
        </p:txBody>
      </p:sp>
    </p:spTree>
    <p:extLst>
      <p:ext uri="{BB962C8B-B14F-4D97-AF65-F5344CB8AC3E}">
        <p14:creationId xmlns:p14="http://schemas.microsoft.com/office/powerpoint/2010/main" val="1137154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10</a:t>
            </a:fld>
            <a:endParaRPr lang="en-US"/>
          </a:p>
        </p:txBody>
      </p:sp>
    </p:spTree>
    <p:extLst>
      <p:ext uri="{BB962C8B-B14F-4D97-AF65-F5344CB8AC3E}">
        <p14:creationId xmlns:p14="http://schemas.microsoft.com/office/powerpoint/2010/main" val="1848517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11</a:t>
            </a:fld>
            <a:endParaRPr lang="en-US"/>
          </a:p>
        </p:txBody>
      </p:sp>
    </p:spTree>
    <p:extLst>
      <p:ext uri="{BB962C8B-B14F-4D97-AF65-F5344CB8AC3E}">
        <p14:creationId xmlns:p14="http://schemas.microsoft.com/office/powerpoint/2010/main" val="4044757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12</a:t>
            </a:fld>
            <a:endParaRPr lang="en-US"/>
          </a:p>
        </p:txBody>
      </p:sp>
    </p:spTree>
    <p:extLst>
      <p:ext uri="{BB962C8B-B14F-4D97-AF65-F5344CB8AC3E}">
        <p14:creationId xmlns:p14="http://schemas.microsoft.com/office/powerpoint/2010/main" val="3108855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13</a:t>
            </a:fld>
            <a:endParaRPr lang="en-US"/>
          </a:p>
        </p:txBody>
      </p:sp>
    </p:spTree>
    <p:extLst>
      <p:ext uri="{BB962C8B-B14F-4D97-AF65-F5344CB8AC3E}">
        <p14:creationId xmlns:p14="http://schemas.microsoft.com/office/powerpoint/2010/main" val="3963968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14</a:t>
            </a:fld>
            <a:endParaRPr lang="en-US"/>
          </a:p>
        </p:txBody>
      </p:sp>
    </p:spTree>
    <p:extLst>
      <p:ext uri="{BB962C8B-B14F-4D97-AF65-F5344CB8AC3E}">
        <p14:creationId xmlns:p14="http://schemas.microsoft.com/office/powerpoint/2010/main" val="3800091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15</a:t>
            </a:fld>
            <a:endParaRPr lang="en-US"/>
          </a:p>
        </p:txBody>
      </p:sp>
    </p:spTree>
    <p:extLst>
      <p:ext uri="{BB962C8B-B14F-4D97-AF65-F5344CB8AC3E}">
        <p14:creationId xmlns:p14="http://schemas.microsoft.com/office/powerpoint/2010/main" val="3986618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16</a:t>
            </a:fld>
            <a:endParaRPr lang="en-US"/>
          </a:p>
        </p:txBody>
      </p:sp>
    </p:spTree>
    <p:extLst>
      <p:ext uri="{BB962C8B-B14F-4D97-AF65-F5344CB8AC3E}">
        <p14:creationId xmlns:p14="http://schemas.microsoft.com/office/powerpoint/2010/main" val="1677241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17</a:t>
            </a:fld>
            <a:endParaRPr lang="en-US"/>
          </a:p>
        </p:txBody>
      </p:sp>
    </p:spTree>
    <p:extLst>
      <p:ext uri="{BB962C8B-B14F-4D97-AF65-F5344CB8AC3E}">
        <p14:creationId xmlns:p14="http://schemas.microsoft.com/office/powerpoint/2010/main" val="1849296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18</a:t>
            </a:fld>
            <a:endParaRPr lang="en-US"/>
          </a:p>
        </p:txBody>
      </p:sp>
    </p:spTree>
    <p:extLst>
      <p:ext uri="{BB962C8B-B14F-4D97-AF65-F5344CB8AC3E}">
        <p14:creationId xmlns:p14="http://schemas.microsoft.com/office/powerpoint/2010/main" val="17705657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19</a:t>
            </a:fld>
            <a:endParaRPr lang="en-US"/>
          </a:p>
        </p:txBody>
      </p:sp>
    </p:spTree>
    <p:extLst>
      <p:ext uri="{BB962C8B-B14F-4D97-AF65-F5344CB8AC3E}">
        <p14:creationId xmlns:p14="http://schemas.microsoft.com/office/powerpoint/2010/main" val="983040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a:t>
            </a:fld>
            <a:endParaRPr lang="en-US"/>
          </a:p>
        </p:txBody>
      </p:sp>
    </p:spTree>
    <p:extLst>
      <p:ext uri="{BB962C8B-B14F-4D97-AF65-F5344CB8AC3E}">
        <p14:creationId xmlns:p14="http://schemas.microsoft.com/office/powerpoint/2010/main" val="24133093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20</a:t>
            </a:fld>
            <a:endParaRPr lang="en-US"/>
          </a:p>
        </p:txBody>
      </p:sp>
    </p:spTree>
    <p:extLst>
      <p:ext uri="{BB962C8B-B14F-4D97-AF65-F5344CB8AC3E}">
        <p14:creationId xmlns:p14="http://schemas.microsoft.com/office/powerpoint/2010/main" val="37836048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21</a:t>
            </a:fld>
            <a:endParaRPr lang="en-US"/>
          </a:p>
        </p:txBody>
      </p:sp>
    </p:spTree>
    <p:extLst>
      <p:ext uri="{BB962C8B-B14F-4D97-AF65-F5344CB8AC3E}">
        <p14:creationId xmlns:p14="http://schemas.microsoft.com/office/powerpoint/2010/main" val="10373794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22</a:t>
            </a:fld>
            <a:endParaRPr lang="en-US"/>
          </a:p>
        </p:txBody>
      </p:sp>
    </p:spTree>
    <p:extLst>
      <p:ext uri="{BB962C8B-B14F-4D97-AF65-F5344CB8AC3E}">
        <p14:creationId xmlns:p14="http://schemas.microsoft.com/office/powerpoint/2010/main" val="17358437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9155">
              <a:defRPr/>
            </a:pP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23</a:t>
            </a:fld>
            <a:endParaRPr lang="en-US"/>
          </a:p>
        </p:txBody>
      </p:sp>
    </p:spTree>
    <p:extLst>
      <p:ext uri="{BB962C8B-B14F-4D97-AF65-F5344CB8AC3E}">
        <p14:creationId xmlns:p14="http://schemas.microsoft.com/office/powerpoint/2010/main" val="1156145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24</a:t>
            </a:fld>
            <a:endParaRPr lang="en-US"/>
          </a:p>
        </p:txBody>
      </p:sp>
    </p:spTree>
    <p:extLst>
      <p:ext uri="{BB962C8B-B14F-4D97-AF65-F5344CB8AC3E}">
        <p14:creationId xmlns:p14="http://schemas.microsoft.com/office/powerpoint/2010/main" val="40738261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25</a:t>
            </a:fld>
            <a:endParaRPr lang="en-US"/>
          </a:p>
        </p:txBody>
      </p:sp>
    </p:spTree>
    <p:extLst>
      <p:ext uri="{BB962C8B-B14F-4D97-AF65-F5344CB8AC3E}">
        <p14:creationId xmlns:p14="http://schemas.microsoft.com/office/powerpoint/2010/main" val="25323734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26</a:t>
            </a:fld>
            <a:endParaRPr lang="en-US"/>
          </a:p>
        </p:txBody>
      </p:sp>
    </p:spTree>
    <p:extLst>
      <p:ext uri="{BB962C8B-B14F-4D97-AF65-F5344CB8AC3E}">
        <p14:creationId xmlns:p14="http://schemas.microsoft.com/office/powerpoint/2010/main" val="2230227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27</a:t>
            </a:fld>
            <a:endParaRPr lang="en-US"/>
          </a:p>
        </p:txBody>
      </p:sp>
    </p:spTree>
    <p:extLst>
      <p:ext uri="{BB962C8B-B14F-4D97-AF65-F5344CB8AC3E}">
        <p14:creationId xmlns:p14="http://schemas.microsoft.com/office/powerpoint/2010/main" val="38144608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28</a:t>
            </a:fld>
            <a:endParaRPr lang="en-US"/>
          </a:p>
        </p:txBody>
      </p:sp>
    </p:spTree>
    <p:extLst>
      <p:ext uri="{BB962C8B-B14F-4D97-AF65-F5344CB8AC3E}">
        <p14:creationId xmlns:p14="http://schemas.microsoft.com/office/powerpoint/2010/main" val="41846192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29</a:t>
            </a:fld>
            <a:endParaRPr lang="en-US"/>
          </a:p>
        </p:txBody>
      </p:sp>
    </p:spTree>
    <p:extLst>
      <p:ext uri="{BB962C8B-B14F-4D97-AF65-F5344CB8AC3E}">
        <p14:creationId xmlns:p14="http://schemas.microsoft.com/office/powerpoint/2010/main" val="1008534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a:t>
            </a:fld>
            <a:endParaRPr lang="en-US"/>
          </a:p>
        </p:txBody>
      </p:sp>
    </p:spTree>
    <p:extLst>
      <p:ext uri="{BB962C8B-B14F-4D97-AF65-F5344CB8AC3E}">
        <p14:creationId xmlns:p14="http://schemas.microsoft.com/office/powerpoint/2010/main" val="35115470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30</a:t>
            </a:fld>
            <a:endParaRPr lang="en-US"/>
          </a:p>
        </p:txBody>
      </p:sp>
    </p:spTree>
    <p:extLst>
      <p:ext uri="{BB962C8B-B14F-4D97-AF65-F5344CB8AC3E}">
        <p14:creationId xmlns:p14="http://schemas.microsoft.com/office/powerpoint/2010/main" val="6739197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31</a:t>
            </a:fld>
            <a:endParaRPr lang="en-US"/>
          </a:p>
        </p:txBody>
      </p:sp>
    </p:spTree>
    <p:extLst>
      <p:ext uri="{BB962C8B-B14F-4D97-AF65-F5344CB8AC3E}">
        <p14:creationId xmlns:p14="http://schemas.microsoft.com/office/powerpoint/2010/main" val="5903199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32</a:t>
            </a:fld>
            <a:endParaRPr lang="en-US"/>
          </a:p>
        </p:txBody>
      </p:sp>
    </p:spTree>
    <p:extLst>
      <p:ext uri="{BB962C8B-B14F-4D97-AF65-F5344CB8AC3E}">
        <p14:creationId xmlns:p14="http://schemas.microsoft.com/office/powerpoint/2010/main" val="3785153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4</a:t>
            </a:fld>
            <a:endParaRPr lang="en-US"/>
          </a:p>
        </p:txBody>
      </p:sp>
    </p:spTree>
    <p:extLst>
      <p:ext uri="{BB962C8B-B14F-4D97-AF65-F5344CB8AC3E}">
        <p14:creationId xmlns:p14="http://schemas.microsoft.com/office/powerpoint/2010/main" val="2990942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5</a:t>
            </a:fld>
            <a:endParaRPr lang="en-US"/>
          </a:p>
        </p:txBody>
      </p:sp>
    </p:spTree>
    <p:extLst>
      <p:ext uri="{BB962C8B-B14F-4D97-AF65-F5344CB8AC3E}">
        <p14:creationId xmlns:p14="http://schemas.microsoft.com/office/powerpoint/2010/main" val="3072282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6</a:t>
            </a:fld>
            <a:endParaRPr lang="en-US"/>
          </a:p>
        </p:txBody>
      </p:sp>
    </p:spTree>
    <p:extLst>
      <p:ext uri="{BB962C8B-B14F-4D97-AF65-F5344CB8AC3E}">
        <p14:creationId xmlns:p14="http://schemas.microsoft.com/office/powerpoint/2010/main" val="2932932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7</a:t>
            </a:fld>
            <a:endParaRPr lang="en-US"/>
          </a:p>
        </p:txBody>
      </p:sp>
    </p:spTree>
    <p:extLst>
      <p:ext uri="{BB962C8B-B14F-4D97-AF65-F5344CB8AC3E}">
        <p14:creationId xmlns:p14="http://schemas.microsoft.com/office/powerpoint/2010/main" val="56103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8</a:t>
            </a:fld>
            <a:endParaRPr lang="en-US"/>
          </a:p>
        </p:txBody>
      </p:sp>
    </p:spTree>
    <p:extLst>
      <p:ext uri="{BB962C8B-B14F-4D97-AF65-F5344CB8AC3E}">
        <p14:creationId xmlns:p14="http://schemas.microsoft.com/office/powerpoint/2010/main" val="901095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9</a:t>
            </a:fld>
            <a:endParaRPr lang="en-US"/>
          </a:p>
        </p:txBody>
      </p:sp>
    </p:spTree>
    <p:extLst>
      <p:ext uri="{BB962C8B-B14F-4D97-AF65-F5344CB8AC3E}">
        <p14:creationId xmlns:p14="http://schemas.microsoft.com/office/powerpoint/2010/main" val="122472505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tags" Target="../tags/tag17.xml"/><Relationship Id="rId7" Type="http://schemas.openxmlformats.org/officeDocument/2006/relationships/image" Target="../media/image3.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slideMaster" Target="../slideMasters/slideMaster1.xml"/><Relationship Id="rId11" Type="http://schemas.openxmlformats.org/officeDocument/2006/relationships/image" Target="../media/image1.emf"/><Relationship Id="rId5" Type="http://schemas.openxmlformats.org/officeDocument/2006/relationships/tags" Target="../tags/tag19.xml"/><Relationship Id="rId10" Type="http://schemas.openxmlformats.org/officeDocument/2006/relationships/image" Target="../media/image6.png"/><Relationship Id="rId4" Type="http://schemas.openxmlformats.org/officeDocument/2006/relationships/tags" Target="../tags/tag18.xml"/><Relationship Id="rId9"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1.xml"/><Relationship Id="rId7" Type="http://schemas.openxmlformats.org/officeDocument/2006/relationships/image" Target="../media/image8.sv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7.png"/><Relationship Id="rId5" Type="http://schemas.openxmlformats.org/officeDocument/2006/relationships/slideMaster" Target="../slideMasters/slideMaster2.xml"/><Relationship Id="rId4" Type="http://schemas.openxmlformats.org/officeDocument/2006/relationships/tags" Target="../tags/tag5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2.svg"/><Relationship Id="rId7"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emf"/><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tags" Target="../tags/tag55.xml"/><Relationship Id="rId7" Type="http://schemas.openxmlformats.org/officeDocument/2006/relationships/image" Target="../media/image3.pn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Master" Target="../slideMasters/slideMaster2.xml"/><Relationship Id="rId5" Type="http://schemas.openxmlformats.org/officeDocument/2006/relationships/tags" Target="../tags/tag57.xml"/><Relationship Id="rId4" Type="http://schemas.openxmlformats.org/officeDocument/2006/relationships/tags" Target="../tags/tag56.xml"/><Relationship Id="rId9"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73.xml"/><Relationship Id="rId7" Type="http://schemas.openxmlformats.org/officeDocument/2006/relationships/tags" Target="../tags/tag77.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5" Type="http://schemas.openxmlformats.org/officeDocument/2006/relationships/tags" Target="../tags/tag75.xml"/><Relationship Id="rId10" Type="http://schemas.openxmlformats.org/officeDocument/2006/relationships/image" Target="../media/image18.svg"/><Relationship Id="rId4" Type="http://schemas.openxmlformats.org/officeDocument/2006/relationships/tags" Target="../tags/tag74.xml"/><Relationship Id="rId9" Type="http://schemas.openxmlformats.org/officeDocument/2006/relationships/image" Target="../media/image1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85.xml"/><Relationship Id="rId13" Type="http://schemas.openxmlformats.org/officeDocument/2006/relationships/slideMaster" Target="../slideMasters/slideMaster3.xml"/><Relationship Id="rId3" Type="http://schemas.openxmlformats.org/officeDocument/2006/relationships/tags" Target="../tags/tag80.xml"/><Relationship Id="rId7" Type="http://schemas.openxmlformats.org/officeDocument/2006/relationships/tags" Target="../tags/tag84.xml"/><Relationship Id="rId12" Type="http://schemas.openxmlformats.org/officeDocument/2006/relationships/tags" Target="../tags/tag89.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tags" Target="../tags/tag83.xml"/><Relationship Id="rId11" Type="http://schemas.openxmlformats.org/officeDocument/2006/relationships/tags" Target="../tags/tag88.xml"/><Relationship Id="rId5" Type="http://schemas.openxmlformats.org/officeDocument/2006/relationships/tags" Target="../tags/tag82.xml"/><Relationship Id="rId15" Type="http://schemas.openxmlformats.org/officeDocument/2006/relationships/image" Target="../media/image20.svg"/><Relationship Id="rId10" Type="http://schemas.openxmlformats.org/officeDocument/2006/relationships/tags" Target="../tags/tag87.xml"/><Relationship Id="rId4" Type="http://schemas.openxmlformats.org/officeDocument/2006/relationships/tags" Target="../tags/tag81.xml"/><Relationship Id="rId9" Type="http://schemas.openxmlformats.org/officeDocument/2006/relationships/tags" Target="../tags/tag86.xml"/><Relationship Id="rId14" Type="http://schemas.openxmlformats.org/officeDocument/2006/relationships/image" Target="../media/image19.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4.xml"/><Relationship Id="rId4" Type="http://schemas.openxmlformats.org/officeDocument/2006/relationships/image" Target="../media/image29.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4.xml"/><Relationship Id="rId4" Type="http://schemas.openxmlformats.org/officeDocument/2006/relationships/image" Target="../media/image32.sv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image" Target="../media/image3.png"/><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tags" Target="../tags/tag30.xml"/><Relationship Id="rId5" Type="http://schemas.openxmlformats.org/officeDocument/2006/relationships/tags" Target="../tags/tag24.xml"/><Relationship Id="rId15" Type="http://schemas.openxmlformats.org/officeDocument/2006/relationships/image" Target="../media/image1.emf"/><Relationship Id="rId10" Type="http://schemas.openxmlformats.org/officeDocument/2006/relationships/tags" Target="../tags/tag29.xml"/><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image" Target="../media/image4.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8" Type="http://schemas.openxmlformats.org/officeDocument/2006/relationships/tags" Target="../tags/tag108.xml"/><Relationship Id="rId13" Type="http://schemas.openxmlformats.org/officeDocument/2006/relationships/tags" Target="../tags/tag113.xml"/><Relationship Id="rId3" Type="http://schemas.openxmlformats.org/officeDocument/2006/relationships/tags" Target="../tags/tag103.xml"/><Relationship Id="rId7" Type="http://schemas.openxmlformats.org/officeDocument/2006/relationships/tags" Target="../tags/tag107.xml"/><Relationship Id="rId12" Type="http://schemas.openxmlformats.org/officeDocument/2006/relationships/tags" Target="../tags/tag112.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tags" Target="../tags/tag106.xml"/><Relationship Id="rId11" Type="http://schemas.openxmlformats.org/officeDocument/2006/relationships/tags" Target="../tags/tag111.xml"/><Relationship Id="rId5" Type="http://schemas.openxmlformats.org/officeDocument/2006/relationships/tags" Target="../tags/tag105.xml"/><Relationship Id="rId15" Type="http://schemas.openxmlformats.org/officeDocument/2006/relationships/slideMaster" Target="../slideMasters/slideMaster6.xml"/><Relationship Id="rId10" Type="http://schemas.openxmlformats.org/officeDocument/2006/relationships/tags" Target="../tags/tag110.xml"/><Relationship Id="rId4" Type="http://schemas.openxmlformats.org/officeDocument/2006/relationships/tags" Target="../tags/tag104.xml"/><Relationship Id="rId9" Type="http://schemas.openxmlformats.org/officeDocument/2006/relationships/tags" Target="../tags/tag109.xml"/><Relationship Id="rId14" Type="http://schemas.openxmlformats.org/officeDocument/2006/relationships/tags" Target="../tags/tag114.xml"/></Relationships>
</file>

<file path=ppt/slideLayouts/_rels/slideLayout36.xml.rels><?xml version="1.0" encoding="UTF-8" standalone="yes"?>
<Relationships xmlns="http://schemas.openxmlformats.org/package/2006/relationships"><Relationship Id="rId8" Type="http://schemas.openxmlformats.org/officeDocument/2006/relationships/tags" Target="../tags/tag122.xml"/><Relationship Id="rId3" Type="http://schemas.openxmlformats.org/officeDocument/2006/relationships/tags" Target="../tags/tag117.xml"/><Relationship Id="rId7" Type="http://schemas.openxmlformats.org/officeDocument/2006/relationships/tags" Target="../tags/tag121.xml"/><Relationship Id="rId12" Type="http://schemas.openxmlformats.org/officeDocument/2006/relationships/slideMaster" Target="../slideMasters/slideMaster6.xml"/><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tags" Target="../tags/tag120.xml"/><Relationship Id="rId11" Type="http://schemas.openxmlformats.org/officeDocument/2006/relationships/tags" Target="../tags/tag125.xml"/><Relationship Id="rId5" Type="http://schemas.openxmlformats.org/officeDocument/2006/relationships/tags" Target="../tags/tag119.xml"/><Relationship Id="rId10" Type="http://schemas.openxmlformats.org/officeDocument/2006/relationships/tags" Target="../tags/tag124.xml"/><Relationship Id="rId4" Type="http://schemas.openxmlformats.org/officeDocument/2006/relationships/tags" Target="../tags/tag118.xml"/><Relationship Id="rId9" Type="http://schemas.openxmlformats.org/officeDocument/2006/relationships/tags" Target="../tags/tag12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slideMaster" Target="../slideMasters/slideMaster1.xml"/><Relationship Id="rId5" Type="http://schemas.openxmlformats.org/officeDocument/2006/relationships/tags" Target="../tags/tag35.xml"/><Relationship Id="rId4" Type="http://schemas.openxmlformats.org/officeDocument/2006/relationships/tags" Target="../tags/tag3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custDataLst>
              <p:tags r:id="rId1"/>
            </p:custDataLst>
          </p:nvPr>
        </p:nvSpPr>
        <p:spPr>
          <a:xfrm>
            <a:off x="5494430" y="2313782"/>
            <a:ext cx="6217920" cy="2230436"/>
          </a:xfrm>
        </p:spPr>
        <p:txBody>
          <a:bodyPr lIns="91440" anchor="ctr">
            <a:normAutofit/>
          </a:bodyPr>
          <a:lstStyle>
            <a:lvl1pPr algn="l">
              <a:defRPr sz="4800" b="1">
                <a:solidFill>
                  <a:schemeClr val="accent2"/>
                </a:solidFill>
                <a:latin typeface="+mn-lt"/>
              </a:defRPr>
            </a:lvl1pPr>
          </a:lstStyle>
          <a:p>
            <a:r>
              <a:rPr lang="en-US" dirty="0"/>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custDataLst>
              <p:tags r:id="rId2"/>
            </p:custDataLst>
          </p:nvPr>
        </p:nvSpPr>
        <p:spPr>
          <a:xfrm>
            <a:off x="5494430" y="4673599"/>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custDataLst>
              <p:tags r:id="rId3"/>
            </p:custDataLst>
          </p:nvPr>
        </p:nvSpPr>
        <p:spPr>
          <a:xfrm>
            <a:off x="1908175" y="5833156"/>
            <a:ext cx="2743200" cy="365125"/>
          </a:xfrm>
          <a:prstGeom prst="rect">
            <a:avLst/>
          </a:prstGeom>
        </p:spPr>
        <p:txBody>
          <a:bodyPr/>
          <a:lstStyle>
            <a:lvl1pPr algn="ctr">
              <a:defRPr sz="2000">
                <a:solidFill>
                  <a:schemeClr val="bg1"/>
                </a:solidFill>
              </a:defRPr>
            </a:lvl1pPr>
          </a:lstStyle>
          <a:p>
            <a:r>
              <a:rPr lang="en-US" dirty="0"/>
              <a:t>Month XX, 20XX</a:t>
            </a:r>
          </a:p>
        </p:txBody>
      </p:sp>
      <p:grpSp>
        <p:nvGrpSpPr>
          <p:cNvPr id="28" name="DOL-ETA Branding">
            <a:extLst>
              <a:ext uri="{FF2B5EF4-FFF2-40B4-BE49-F238E27FC236}">
                <a16:creationId xmlns:a16="http://schemas.microsoft.com/office/drawing/2014/main" id="{725FB689-92DD-491D-8462-FE0AA953385E}"/>
              </a:ext>
            </a:extLst>
          </p:cNvPr>
          <p:cNvGrpSpPr/>
          <p:nvPr/>
        </p:nvGrpSpPr>
        <p:grpSpPr>
          <a:xfrm>
            <a:off x="1360737"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p:custDataLst>
              <p:tags r:id="rId4"/>
            </p:custDataLst>
          </p:nvPr>
        </p:nvPicPr>
        <p:blipFill>
          <a:blip r:embed="rId11"/>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p:custDataLst>
              <p:tags r:id="rId5"/>
            </p:custDataLst>
          </p:nvPr>
        </p:nvSpPr>
        <p:spPr>
          <a:xfrm>
            <a:off x="878681"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430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p:nvGrpSpPr>
        <p:grpSpPr>
          <a:xfrm>
            <a:off x="-473958" y="98902"/>
            <a:ext cx="1110742"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11116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custDataLst>
              <p:tags r:id="rId1"/>
            </p:custDataLst>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custDataLst>
              <p:tags r:id="rId2"/>
            </p:custDataLst>
          </p:nvPr>
        </p:nvSpPr>
        <p:spPr/>
        <p:txBody>
          <a:bodyPr>
            <a:normAutofit/>
          </a:bodyPr>
          <a:lstStyle>
            <a:lvl1pPr>
              <a:defRPr sz="3600"/>
            </a:lvl1pPr>
          </a:lstStyle>
          <a:p>
            <a:r>
              <a:rPr lang="en-US" dirty="0"/>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custDataLst>
              <p:tags r:id="rId3"/>
            </p:custDataLst>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custDataLst>
              <p:tags r:id="rId4"/>
            </p:custDataLst>
          </p:nvPr>
        </p:nvSpPr>
        <p:spPr/>
        <p:txBody>
          <a:bodyPr/>
          <a:lstStyle/>
          <a:p>
            <a:endParaRPr lang="en-US"/>
          </a:p>
        </p:txBody>
      </p:sp>
    </p:spTree>
    <p:extLst>
      <p:ext uri="{BB962C8B-B14F-4D97-AF65-F5344CB8AC3E}">
        <p14:creationId xmlns:p14="http://schemas.microsoft.com/office/powerpoint/2010/main" val="568051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7" name="Gavel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6" y="46208"/>
            <a:ext cx="11081334" cy="786384"/>
          </a:xfrm>
        </p:spPr>
        <p:txBody>
          <a:bodyPr/>
          <a:lstStyle>
            <a:lvl1pPr>
              <a:defRPr/>
            </a:lvl1pPr>
          </a:lstStyle>
          <a:p>
            <a:r>
              <a:rPr lang="en-US" dirty="0"/>
              <a:t>Section name / Title / Reference Info</a:t>
            </a:r>
          </a:p>
        </p:txBody>
      </p:sp>
      <p:sp>
        <p:nvSpPr>
          <p:cNvPr id="11" name="Subtitle Placeholder">
            <a:extLst>
              <a:ext uri="{FF2B5EF4-FFF2-40B4-BE49-F238E27FC236}">
                <a16:creationId xmlns:a16="http://schemas.microsoft.com/office/drawing/2014/main" id="{A61A414C-2D35-452C-843D-37948489DBBF}"/>
              </a:ext>
            </a:extLst>
          </p:cNvPr>
          <p:cNvSpPr>
            <a:spLocks noGrp="1"/>
          </p:cNvSpPr>
          <p:nvPr>
            <p:ph type="body" sz="quarter" idx="14" hasCustomPrompt="1"/>
          </p:nvPr>
        </p:nvSpPr>
        <p:spPr>
          <a:xfrm>
            <a:off x="805866" y="983171"/>
            <a:ext cx="11080750" cy="533657"/>
          </a:xfrm>
        </p:spPr>
        <p:txBody>
          <a:bodyPr anchor="ctr">
            <a:noAutofit/>
          </a:bodyPr>
          <a:lstStyle>
            <a:lvl1pPr marL="0" indent="0">
              <a:buNone/>
              <a:defRPr sz="2000" i="1">
                <a:solidFill>
                  <a:schemeClr val="accent3">
                    <a:lumMod val="75000"/>
                    <a:lumOff val="25000"/>
                  </a:schemeClr>
                </a:solidFill>
                <a:latin typeface="+mn-lt"/>
                <a:cs typeface="Times New Roman" panose="02020603050405020304" pitchFamily="18" charset="0"/>
              </a:defRPr>
            </a:lvl1pPr>
          </a:lstStyle>
          <a:p>
            <a:pPr lvl="0"/>
            <a:r>
              <a:rPr lang="en-US" dirty="0"/>
              <a:t>Additional info if applicable, otherwise, delete this block.</a:t>
            </a:r>
          </a:p>
        </p:txBody>
      </p:sp>
      <p:sp>
        <p:nvSpPr>
          <p:cNvPr id="8" name="Legal Language">
            <a:extLst>
              <a:ext uri="{FF2B5EF4-FFF2-40B4-BE49-F238E27FC236}">
                <a16:creationId xmlns:a16="http://schemas.microsoft.com/office/drawing/2014/main" id="{8AE1AC09-B139-44BF-A4A9-AF0951E5026E}"/>
              </a:ext>
            </a:extLst>
          </p:cNvPr>
          <p:cNvSpPr>
            <a:spLocks noGrp="1"/>
          </p:cNvSpPr>
          <p:nvPr>
            <p:ph type="body" sz="quarter" idx="13" hasCustomPrompt="1"/>
          </p:nvPr>
        </p:nvSpPr>
        <p:spPr>
          <a:xfrm>
            <a:off x="805866" y="1667407"/>
            <a:ext cx="11080750" cy="3291869"/>
          </a:xfrm>
        </p:spPr>
        <p:txBody>
          <a:bodyPr anchor="ctr"/>
          <a:lstStyle>
            <a:lvl1pPr marL="0" indent="0">
              <a:lnSpc>
                <a:spcPct val="100000"/>
              </a:lnSpc>
              <a:spcBef>
                <a:spcPts val="600"/>
              </a:spcBef>
              <a:spcAft>
                <a:spcPts val="600"/>
              </a:spcAft>
              <a:buNone/>
              <a:defRPr>
                <a:latin typeface="Times New Roman" panose="02020603050405020304" pitchFamily="18" charset="0"/>
                <a:cs typeface="Times New Roman" panose="02020603050405020304" pitchFamily="18" charset="0"/>
              </a:defRPr>
            </a:lvl1pPr>
          </a:lstStyle>
          <a:p>
            <a:pPr lvl="0"/>
            <a:r>
              <a:rPr lang="en-US" dirty="0"/>
              <a:t>This slide format is to draw attention to precise legal language.  Place legal language here.</a:t>
            </a:r>
          </a:p>
        </p:txBody>
      </p:sp>
      <p:sp>
        <p:nvSpPr>
          <p:cNvPr id="12" name="Bottom Callout">
            <a:extLst>
              <a:ext uri="{FF2B5EF4-FFF2-40B4-BE49-F238E27FC236}">
                <a16:creationId xmlns:a16="http://schemas.microsoft.com/office/drawing/2014/main" id="{754DB676-0691-483D-9B70-22D586974A24}"/>
              </a:ext>
            </a:extLst>
          </p:cNvPr>
          <p:cNvSpPr>
            <a:spLocks noGrp="1"/>
          </p:cNvSpPr>
          <p:nvPr>
            <p:ph type="body" idx="1" hasCustomPrompt="1"/>
          </p:nvPr>
        </p:nvSpPr>
        <p:spPr>
          <a:xfrm>
            <a:off x="805866" y="5106992"/>
            <a:ext cx="8983593" cy="1046382"/>
          </a:xfrm>
          <a:solidFill>
            <a:srgbClr val="F3F4F4"/>
          </a:solidFill>
          <a:ln>
            <a:solidFill>
              <a:schemeClr val="accent4"/>
            </a:solidFill>
          </a:ln>
        </p:spPr>
        <p:txBody>
          <a:bodyPr lIns="182880" rIns="182880" anchor="ctr">
            <a:normAutofit/>
          </a:bodyPr>
          <a:lstStyle>
            <a:lvl1pPr marL="0" indent="0" algn="l">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needed, include a callout note about the language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59188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7" name="Series Number Placeholder">
            <a:extLst>
              <a:ext uri="{FF2B5EF4-FFF2-40B4-BE49-F238E27FC236}">
                <a16:creationId xmlns:a16="http://schemas.microsoft.com/office/drawing/2014/main" id="{16070457-0FCD-4498-B260-1DF64FEA1895}"/>
              </a:ext>
            </a:extLst>
          </p:cNvPr>
          <p:cNvSpPr>
            <a:spLocks noGrp="1"/>
          </p:cNvSpPr>
          <p:nvPr>
            <p:ph type="body" sz="quarter" idx="13" hasCustomPrompt="1"/>
          </p:nvPr>
        </p:nvSpPr>
        <p:spPr>
          <a:xfrm>
            <a:off x="0" y="118459"/>
            <a:ext cx="505609" cy="702758"/>
          </a:xfrm>
        </p:spPr>
        <p:txBody>
          <a:bodyPr anchor="ctr"/>
          <a:lstStyle>
            <a:lvl1pPr marL="0" indent="0" algn="r">
              <a:buNone/>
              <a:defRPr>
                <a:solidFill>
                  <a:schemeClr val="bg1"/>
                </a:solidFill>
              </a:defRPr>
            </a:lvl1pPr>
          </a:lstStyle>
          <a:p>
            <a:pPr lvl="0"/>
            <a:r>
              <a:rPr lang="en-US" dirty="0"/>
              <a:t>#</a:t>
            </a: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lstStyle>
            <a:lvl1pPr>
              <a:defRPr/>
            </a:lvl1pPr>
          </a:lstStyle>
          <a:p>
            <a:r>
              <a:rPr lang="en-US" dirty="0"/>
              <a:t>Enter title for series slide, and insert number to the left.</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26791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12" name="Left Quote Mark">
            <a:extLst>
              <a:ext uri="{FF2B5EF4-FFF2-40B4-BE49-F238E27FC236}">
                <a16:creationId xmlns:a16="http://schemas.microsoft.com/office/drawing/2014/main" id="{5D47C9C7-C3BD-40CF-B27A-069A49E88B35}"/>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158" y="0"/>
            <a:ext cx="914400" cy="914400"/>
          </a:xfrm>
          <a:prstGeom prst="rect">
            <a:avLst/>
          </a:prstGeom>
        </p:spPr>
      </p:pic>
      <p:pic>
        <p:nvPicPr>
          <p:cNvPr id="14" name="Right Quote Mark">
            <a:extLst>
              <a:ext uri="{FF2B5EF4-FFF2-40B4-BE49-F238E27FC236}">
                <a16:creationId xmlns:a16="http://schemas.microsoft.com/office/drawing/2014/main" id="{B80C15CF-8A47-4F88-918A-4CF8B22EBADD}"/>
              </a:ext>
              <a:ext uri="{C183D7F6-B498-43B3-948B-1728B52AA6E4}">
                <adec:decorative xmlns:adec="http://schemas.microsoft.com/office/drawing/2017/decorative" val="1"/>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13443" y="4044115"/>
            <a:ext cx="914400" cy="914400"/>
          </a:xfrm>
          <a:prstGeom prst="rect">
            <a:avLst/>
          </a:prstGeom>
        </p:spPr>
      </p:pic>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Quote">
            <a:extLst>
              <a:ext uri="{FF2B5EF4-FFF2-40B4-BE49-F238E27FC236}">
                <a16:creationId xmlns:a16="http://schemas.microsoft.com/office/drawing/2014/main" id="{F046EAE4-D05C-4D87-919D-EC13480421E8}"/>
              </a:ext>
            </a:extLst>
          </p:cNvPr>
          <p:cNvSpPr>
            <a:spLocks noGrp="1"/>
          </p:cNvSpPr>
          <p:nvPr>
            <p:ph idx="1" hasCustomPrompt="1"/>
          </p:nvPr>
        </p:nvSpPr>
        <p:spPr>
          <a:xfrm>
            <a:off x="1172584" y="235671"/>
            <a:ext cx="9846832" cy="4519209"/>
          </a:xfrm>
          <a:prstGeom prst="rect">
            <a:avLst/>
          </a:prstGeom>
        </p:spPr>
        <p:txBody>
          <a:bodyPr vert="horz" lIns="91440" tIns="45720" rIns="91440" bIns="45720" rtlCol="0" anchor="ctr">
            <a:normAutofit/>
          </a:bodyPr>
          <a:lstStyle>
            <a:lvl1pPr marL="0" indent="0">
              <a:buNone/>
              <a:defRPr sz="3200" i="1">
                <a:solidFill>
                  <a:schemeClr val="accent1"/>
                </a:solidFill>
              </a:defRPr>
            </a:lvl1pPr>
          </a:lstStyle>
          <a:p>
            <a:pPr lvl="0"/>
            <a:r>
              <a:rPr lang="en-US" dirty="0"/>
              <a:t>Type quote here</a:t>
            </a:r>
          </a:p>
        </p:txBody>
      </p:sp>
      <p:sp>
        <p:nvSpPr>
          <p:cNvPr id="11" name="Attribution">
            <a:extLst>
              <a:ext uri="{FF2B5EF4-FFF2-40B4-BE49-F238E27FC236}">
                <a16:creationId xmlns:a16="http://schemas.microsoft.com/office/drawing/2014/main" id="{50375305-F449-4711-B275-BE2947E160BC}"/>
              </a:ext>
            </a:extLst>
          </p:cNvPr>
          <p:cNvSpPr>
            <a:spLocks noGrp="1"/>
          </p:cNvSpPr>
          <p:nvPr>
            <p:ph idx="13" hasCustomPrompt="1"/>
          </p:nvPr>
        </p:nvSpPr>
        <p:spPr>
          <a:xfrm>
            <a:off x="1172584" y="4905487"/>
            <a:ext cx="9846832" cy="1101015"/>
          </a:xfrm>
          <a:prstGeom prst="rect">
            <a:avLst/>
          </a:prstGeom>
          <a:solidFill>
            <a:srgbClr val="F3F4F4"/>
          </a:solidFill>
          <a:ln>
            <a:solidFill>
              <a:schemeClr val="accent4"/>
            </a:solidFill>
          </a:ln>
        </p:spPr>
        <p:txBody>
          <a:bodyPr vert="horz" lIns="91440" tIns="45720" rIns="91440" bIns="45720" rtlCol="0" anchor="ctr">
            <a:normAutofit/>
          </a:bodyPr>
          <a:lstStyle>
            <a:lvl1pPr marL="640080" indent="-640080" algn="r">
              <a:buClr>
                <a:schemeClr val="accent1"/>
              </a:buClr>
              <a:buFont typeface="Webdings" panose="05030102010509060703" pitchFamily="18" charset="2"/>
              <a:buChar char=""/>
              <a:defRPr sz="3200" b="1">
                <a:solidFill>
                  <a:schemeClr val="accent2"/>
                </a:solidFill>
              </a:defRPr>
            </a:lvl1pPr>
            <a:lvl2pPr marL="457200" indent="0" algn="r">
              <a:buNone/>
              <a:defRPr i="1"/>
            </a:lvl2pPr>
            <a:lvl3pPr algn="r">
              <a:defRPr/>
            </a:lvl3pPr>
            <a:lvl4pPr algn="r">
              <a:defRPr/>
            </a:lvl4pPr>
            <a:lvl5pPr algn="r">
              <a:defRPr/>
            </a:lvl5pPr>
          </a:lstStyle>
          <a:p>
            <a:pPr lvl="0"/>
            <a:r>
              <a:rPr lang="en-US" dirty="0"/>
              <a:t>FirstName </a:t>
            </a:r>
            <a:r>
              <a:rPr lang="en-US" dirty="0" err="1"/>
              <a:t>LastName</a:t>
            </a:r>
            <a:endParaRPr lang="en-US" dirty="0"/>
          </a:p>
          <a:p>
            <a:pPr lvl="1"/>
            <a:r>
              <a:rPr lang="en-US" dirty="0"/>
              <a:t>Additional info if applicable, delete line otherwise</a:t>
            </a: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80353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pic>
        <p:nvPicPr>
          <p:cNvPr id="8" name="Web Laptop Icon">
            <a:extLst>
              <a:ext uri="{FF2B5EF4-FFF2-40B4-BE49-F238E27FC236}">
                <a16:creationId xmlns:a16="http://schemas.microsoft.com/office/drawing/2014/main" id="{33D34E40-E41B-49F0-BBE4-61974CC8864A}"/>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2696" y="235414"/>
            <a:ext cx="409908" cy="409908"/>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Resources Slide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hasCustomPrompt="1"/>
          </p:nvPr>
        </p:nvSpPr>
        <p:spPr>
          <a:xfrm>
            <a:off x="838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hasCustomPrompt="1"/>
          </p:nvPr>
        </p:nvSpPr>
        <p:spPr>
          <a:xfrm>
            <a:off x="6172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Æ"/>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92449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F3F4F4"/>
        </a:solidFill>
        <a:effectLst/>
      </p:bgPr>
    </p:bg>
    <p:spTree>
      <p:nvGrpSpPr>
        <p:cNvPr id="1" name=""/>
        <p:cNvGrpSpPr/>
        <p:nvPr/>
      </p:nvGrpSpPr>
      <p:grpSpPr>
        <a:xfrm>
          <a:off x="0" y="0"/>
          <a:ext cx="0" cy="0"/>
          <a:chOff x="0" y="0"/>
          <a:ch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flipH="1">
            <a:off x="5981700"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adec="http://schemas.microsoft.com/office/drawing/2017/decorative" val="1"/>
              </a:ext>
            </a:extLst>
          </p:cNvPr>
          <p:cNvSpPr/>
          <p:nvPr userDrawn="1">
            <p:custDataLst>
              <p:tags r:id="rId1"/>
            </p:custDataLst>
          </p:nvPr>
        </p:nvSpPr>
        <p:spPr>
          <a:xfrm>
            <a:off x="0" y="2571750"/>
            <a:ext cx="8362950"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custDataLst>
              <p:tags r:id="rId2"/>
            </p:custDataLst>
          </p:nvPr>
        </p:nvSpPr>
        <p:spPr>
          <a:xfrm>
            <a:off x="228600" y="685800"/>
            <a:ext cx="6419850" cy="1478758"/>
          </a:xfrm>
        </p:spPr>
        <p:txBody>
          <a:bodyPr lIns="91440" anchor="ctr">
            <a:noAutofit/>
          </a:bodyPr>
          <a:lstStyle>
            <a:lvl1pPr algn="ctr">
              <a:defRPr sz="5400" b="1">
                <a:solidFill>
                  <a:schemeClr val="accent5"/>
                </a:solidFill>
                <a:latin typeface="+mn-lt"/>
              </a:defRPr>
            </a:lvl1pPr>
          </a:lstStyle>
          <a:p>
            <a:r>
              <a:rPr lang="en-US" dirty="0"/>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custDataLst>
              <p:tags r:id="rId3"/>
            </p:custDataLst>
          </p:nvPr>
        </p:nvSpPr>
        <p:spPr>
          <a:xfrm>
            <a:off x="623140" y="4736308"/>
            <a:ext cx="563077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custDataLst>
              <p:tags r:id="rId4"/>
            </p:custDataLst>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adec="http://schemas.microsoft.com/office/drawing/2017/decorative" val="0"/>
              </a:ext>
            </a:extLst>
          </p:cNvPr>
          <p:cNvPicPr>
            <a:picLocks noChangeAspect="1"/>
          </p:cNvPicPr>
          <p:nvPr userDrawn="1">
            <p:custDataLst>
              <p:tags r:id="rId5"/>
            </p:custDataLst>
          </p:nvPr>
        </p:nvPicPr>
        <p:blipFill>
          <a:blip r:embed="rId9"/>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4187782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esenter / Moderator">
    <p:spTree>
      <p:nvGrpSpPr>
        <p:cNvPr id="1" name=""/>
        <p:cNvGrpSpPr/>
        <p:nvPr/>
      </p:nvGrpSpPr>
      <p:grpSpPr>
        <a:xfrm>
          <a:off x="0" y="0"/>
          <a:ext cx="0" cy="0"/>
          <a:chOff x="0" y="0"/>
          <a:chExt cx="0" cy="0"/>
        </a:xfrm>
      </p:grpSpPr>
      <p:pic>
        <p:nvPicPr>
          <p:cNvPr id="8" name="Microphone Icon">
            <a:extLst>
              <a:ext uri="{FF2B5EF4-FFF2-40B4-BE49-F238E27FC236}">
                <a16:creationId xmlns:a16="http://schemas.microsoft.com/office/drawing/2014/main" id="{821C247C-8EBB-4D4A-8797-57C42F0B7172}"/>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Speaker / Moderator slide</a:t>
            </a:r>
          </a:p>
        </p:txBody>
      </p:sp>
      <p:sp>
        <p:nvSpPr>
          <p:cNvPr id="7" name="Person Photo">
            <a:extLst>
              <a:ext uri="{FF2B5EF4-FFF2-40B4-BE49-F238E27FC236}">
                <a16:creationId xmlns:a16="http://schemas.microsoft.com/office/drawing/2014/main" id="{B7D89C1E-6C46-426B-BD63-ECEF239257D2}"/>
              </a:ext>
              <a:ext uri="{C183D7F6-B498-43B3-948B-1728B52AA6E4}">
                <adec:decorative xmlns:adec="http://schemas.microsoft.com/office/drawing/2017/decorative" val="1"/>
              </a:ext>
            </a:extLst>
          </p:cNvPr>
          <p:cNvSpPr>
            <a:spLocks noGrp="1"/>
          </p:cNvSpPr>
          <p:nvPr>
            <p:ph type="pic" sz="quarter" idx="13" hasCustomPrompt="1"/>
          </p:nvPr>
        </p:nvSpPr>
        <p:spPr>
          <a:xfrm>
            <a:off x="1502361" y="2590404"/>
            <a:ext cx="2133600" cy="2133600"/>
          </a:xfrm>
          <a:prstGeom prst="round2DiagRect">
            <a:avLst/>
          </a:prstGeom>
          <a:solidFill>
            <a:srgbClr val="F3F4F4"/>
          </a:solidFill>
          <a:ln>
            <a:solidFill>
              <a:schemeClr val="accent4"/>
            </a:solidFill>
          </a:ln>
        </p:spPr>
        <p:txBody>
          <a:bodyPr/>
          <a:lstStyle>
            <a:lvl1pPr algn="ctr">
              <a:defRPr sz="2000" b="0" i="1">
                <a:solidFill>
                  <a:schemeClr val="tx2"/>
                </a:solidFill>
              </a:defRPr>
            </a:lvl1pPr>
          </a:lstStyle>
          <a:p>
            <a:r>
              <a:rPr lang="en-US" dirty="0"/>
              <a:t>Click icon to add picture, or drag and drop from your files.</a:t>
            </a:r>
          </a:p>
        </p:txBody>
      </p:sp>
      <p:sp>
        <p:nvSpPr>
          <p:cNvPr id="3" name="Person Info">
            <a:extLst>
              <a:ext uri="{FF2B5EF4-FFF2-40B4-BE49-F238E27FC236}">
                <a16:creationId xmlns:a16="http://schemas.microsoft.com/office/drawing/2014/main" id="{17AAC5FF-8264-4C60-8AAC-1B83EE24201B}"/>
              </a:ext>
            </a:extLst>
          </p:cNvPr>
          <p:cNvSpPr>
            <a:spLocks noGrp="1"/>
          </p:cNvSpPr>
          <p:nvPr>
            <p:ph idx="1" hasCustomPrompt="1"/>
          </p:nvPr>
        </p:nvSpPr>
        <p:spPr>
          <a:xfrm>
            <a:off x="4439822" y="1137446"/>
            <a:ext cx="7244177" cy="5039517"/>
          </a:xfrm>
        </p:spPr>
        <p:txBody>
          <a:bodyPr anchor="ctr">
            <a:noAutofit/>
          </a:bodyPr>
          <a:lstStyle>
            <a:lvl1pPr>
              <a:defRPr/>
            </a:lvl1pPr>
            <a:lvl2pPr>
              <a:defRPr/>
            </a:lvl2pPr>
            <a:lvl3pPr>
              <a:defRPr/>
            </a:lvl3pPr>
          </a:lstStyle>
          <a:p>
            <a:pPr lvl="0"/>
            <a:r>
              <a:rPr lang="en-US" dirty="0"/>
              <a:t>FirstName LastName</a:t>
            </a:r>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915768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esenters / Moderators (2)">
    <p:spTree>
      <p:nvGrpSpPr>
        <p:cNvPr id="1" name=""/>
        <p:cNvGrpSpPr/>
        <p:nvPr/>
      </p:nvGrpSpPr>
      <p:grpSpPr>
        <a:xfrm>
          <a:off x="0" y="0"/>
          <a:ext cx="0" cy="0"/>
          <a:chOff x="0" y="0"/>
          <a:chExt cx="0" cy="0"/>
        </a:xfrm>
      </p:grpSpPr>
      <p:pic>
        <p:nvPicPr>
          <p:cNvPr id="10" name="Microphone Icon">
            <a:extLst>
              <a:ext uri="{FF2B5EF4-FFF2-40B4-BE49-F238E27FC236}">
                <a16:creationId xmlns:a16="http://schemas.microsoft.com/office/drawing/2014/main" id="{25EC0724-8798-467D-9F8D-322E0B6A7B23}"/>
              </a:ext>
              <a:ext uri="{C183D7F6-B498-43B3-948B-1728B52AA6E4}">
                <adec:decorative xmlns:adec="http://schemas.microsoft.com/office/drawing/2017/decorative" val="1"/>
              </a:ext>
            </a:extLst>
          </p:cNvPr>
          <p:cNvPicPr>
            <a:picLocks noChangeAspect="1"/>
          </p:cNvPicPr>
          <p:nvPr userDrawn="1"/>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custDataLst>
              <p:tags r:id="rId1"/>
            </p:custDataLst>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custDataLst>
              <p:tags r:id="rId2"/>
            </p:custDataLst>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custDataLst>
              <p:tags r:id="rId3"/>
            </p:custDataLst>
          </p:nvPr>
        </p:nvSpPr>
        <p:spPr>
          <a:xfrm>
            <a:off x="1553029" y="128874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custDataLst>
              <p:tags r:id="rId4"/>
            </p:custDataLst>
          </p:nvPr>
        </p:nvSpPr>
        <p:spPr>
          <a:xfrm>
            <a:off x="4439823" y="1254648"/>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custDataLst>
              <p:tags r:id="rId5"/>
            </p:custDataLst>
          </p:nvPr>
        </p:nvSpPr>
        <p:spPr>
          <a:xfrm>
            <a:off x="1502361" y="3832448"/>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custDataLst>
              <p:tags r:id="rId6"/>
            </p:custDataLst>
          </p:nvPr>
        </p:nvSpPr>
        <p:spPr>
          <a:xfrm>
            <a:off x="4439822" y="3798354"/>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custDataLst>
              <p:tags r:id="rId7"/>
            </p:custDataLst>
          </p:nvPr>
        </p:nvSpPr>
        <p:spPr/>
        <p:txBody>
          <a:bodyPr/>
          <a:lstStyle/>
          <a:p>
            <a:endParaRPr lang="en-US"/>
          </a:p>
        </p:txBody>
      </p:sp>
    </p:spTree>
    <p:extLst>
      <p:ext uri="{BB962C8B-B14F-4D97-AF65-F5344CB8AC3E}">
        <p14:creationId xmlns:p14="http://schemas.microsoft.com/office/powerpoint/2010/main" val="25886250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enters / Moderators (3)">
    <p:spTree>
      <p:nvGrpSpPr>
        <p:cNvPr id="1" name=""/>
        <p:cNvGrpSpPr/>
        <p:nvPr/>
      </p:nvGrpSpPr>
      <p:grpSpPr>
        <a:xfrm>
          <a:off x="0" y="0"/>
          <a:ext cx="0" cy="0"/>
          <a:chOff x="0" y="0"/>
          <a:chExt cx="0" cy="0"/>
        </a:xfrm>
      </p:grpSpPr>
      <p:pic>
        <p:nvPicPr>
          <p:cNvPr id="12" name="Microphone Icon">
            <a:extLst>
              <a:ext uri="{FF2B5EF4-FFF2-40B4-BE49-F238E27FC236}">
                <a16:creationId xmlns:a16="http://schemas.microsoft.com/office/drawing/2014/main" id="{D88163A2-AAB5-4363-AED9-D71E2DD96B6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961748"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10" name="Person Info 1">
            <a:extLst>
              <a:ext uri="{FF2B5EF4-FFF2-40B4-BE49-F238E27FC236}">
                <a16:creationId xmlns:a16="http://schemas.microsoft.com/office/drawing/2014/main" id="{7AB118E0-BCC7-45C2-8F9E-6934FC665C9E}"/>
              </a:ext>
            </a:extLst>
          </p:cNvPr>
          <p:cNvSpPr>
            <a:spLocks noGrp="1"/>
          </p:cNvSpPr>
          <p:nvPr>
            <p:ph sz="half" idx="15" hasCustomPrompt="1"/>
          </p:nvPr>
        </p:nvSpPr>
        <p:spPr>
          <a:xfrm>
            <a:off x="423268"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4985834"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47354"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11" name="Person Photo 3">
            <a:extLst>
              <a:ext uri="{FF2B5EF4-FFF2-40B4-BE49-F238E27FC236}">
                <a16:creationId xmlns:a16="http://schemas.microsoft.com/office/drawing/2014/main" id="{53A828BF-2A5D-41FD-B227-FAAB818AC598}"/>
              </a:ext>
              <a:ext uri="{C183D7F6-B498-43B3-948B-1728B52AA6E4}">
                <adec:decorative xmlns:adec="http://schemas.microsoft.com/office/drawing/2017/decorative" val="1"/>
              </a:ext>
            </a:extLst>
          </p:cNvPr>
          <p:cNvSpPr>
            <a:spLocks noGrp="1"/>
          </p:cNvSpPr>
          <p:nvPr>
            <p:ph type="pic" sz="quarter" idx="16" hasCustomPrompt="1"/>
          </p:nvPr>
        </p:nvSpPr>
        <p:spPr>
          <a:xfrm>
            <a:off x="9009920"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3">
            <a:extLst>
              <a:ext uri="{FF2B5EF4-FFF2-40B4-BE49-F238E27FC236}">
                <a16:creationId xmlns:a16="http://schemas.microsoft.com/office/drawing/2014/main" id="{134CD3E4-027C-4B7D-A65C-7DBA57E90025}"/>
              </a:ext>
            </a:extLst>
          </p:cNvPr>
          <p:cNvSpPr>
            <a:spLocks noGrp="1"/>
          </p:cNvSpPr>
          <p:nvPr>
            <p:ph sz="half" idx="2" hasCustomPrompt="1"/>
          </p:nvPr>
        </p:nvSpPr>
        <p:spPr>
          <a:xfrm>
            <a:off x="8471440"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32612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88770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9" name="Envelope Icon">
            <a:extLst>
              <a:ext uri="{FF2B5EF4-FFF2-40B4-BE49-F238E27FC236}">
                <a16:creationId xmlns:a16="http://schemas.microsoft.com/office/drawing/2014/main" id="{2359C801-6FA3-4BD2-A600-321070D79C3D}"/>
              </a:ext>
              <a:ext uri="{C183D7F6-B498-43B3-948B-1728B52AA6E4}">
                <adec:decorative xmlns:adec="http://schemas.microsoft.com/office/drawing/2017/decorative" val="1"/>
              </a:ext>
            </a:extLst>
          </p:cNvPr>
          <p:cNvPicPr>
            <a:picLocks noChangeAspect="1"/>
          </p:cNvPicPr>
          <p:nvPr userDrawn="1"/>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44284" y="266368"/>
            <a:ext cx="400382" cy="400382"/>
          </a:xfrm>
          <a:prstGeom prst="rect">
            <a:avLst/>
          </a:prstGeom>
        </p:spPr>
      </p:pic>
      <p:grpSp>
        <p:nvGrpSpPr>
          <p:cNvPr id="18" name="Email Envelope Icon">
            <a:extLst>
              <a:ext uri="{FF2B5EF4-FFF2-40B4-BE49-F238E27FC236}">
                <a16:creationId xmlns:a16="http://schemas.microsoft.com/office/drawing/2014/main" id="{038B947E-84BB-4262-B5FD-668E7C02CD86}"/>
              </a:ext>
              <a:ext uri="{C183D7F6-B498-43B3-948B-1728B52AA6E4}">
                <adec:decorative xmlns:adec="http://schemas.microsoft.com/office/drawing/2017/decorative" val="1"/>
              </a:ext>
            </a:extLst>
          </p:cNvPr>
          <p:cNvGrpSpPr/>
          <p:nvPr userDrawn="1">
            <p:custDataLst>
              <p:tags r:id="rId1"/>
            </p:custDataLst>
          </p:nvPr>
        </p:nvGrpSpPr>
        <p:grpSpPr>
          <a:xfrm>
            <a:off x="9415617" y="2376261"/>
            <a:ext cx="1914072" cy="2105479"/>
            <a:chOff x="9415617" y="2376261"/>
            <a:chExt cx="1914072" cy="2105479"/>
          </a:xfrm>
        </p:grpSpPr>
        <p:grpSp>
          <p:nvGrpSpPr>
            <p:cNvPr id="14" name="Group 13">
              <a:extLst>
                <a:ext uri="{FF2B5EF4-FFF2-40B4-BE49-F238E27FC236}">
                  <a16:creationId xmlns:a16="http://schemas.microsoft.com/office/drawing/2014/main" id="{44C3A8A9-9D35-4CBF-B48D-28E6D69B71E5}"/>
                </a:ext>
                <a:ext uri="{C183D7F6-B498-43B3-948B-1728B52AA6E4}">
                  <adec:decorative xmlns:adec="http://schemas.microsoft.com/office/drawing/2017/decorative" val="1"/>
                </a:ext>
              </a:extLst>
            </p:cNvPr>
            <p:cNvGrpSpPr/>
            <p:nvPr userDrawn="1"/>
          </p:nvGrpSpPr>
          <p:grpSpPr>
            <a:xfrm>
              <a:off x="9415617" y="2376261"/>
              <a:ext cx="1914072" cy="2105479"/>
              <a:chOff x="8746030" y="2376261"/>
              <a:chExt cx="1914072" cy="2105479"/>
            </a:xfrm>
          </p:grpSpPr>
          <p:sp>
            <p:nvSpPr>
              <p:cNvPr id="13" name="Rectangle 12">
                <a:extLst>
                  <a:ext uri="{FF2B5EF4-FFF2-40B4-BE49-F238E27FC236}">
                    <a16:creationId xmlns:a16="http://schemas.microsoft.com/office/drawing/2014/main" id="{3385D42F-F634-48D6-A4CA-C3299E3FC6F3}"/>
                  </a:ext>
                </a:extLst>
              </p:cNvPr>
              <p:cNvSpPr/>
              <p:nvPr userDrawn="1">
                <p:custDataLst>
                  <p:tags r:id="rId9"/>
                </p:custDataLst>
              </p:nvPr>
            </p:nvSpPr>
            <p:spPr>
              <a:xfrm>
                <a:off x="9163050" y="2676525"/>
                <a:ext cx="1123950" cy="1127760"/>
              </a:xfrm>
              <a:prstGeom prst="rect">
                <a:avLst/>
              </a:prstGeom>
              <a:gradFill flip="none" rotWithShape="1">
                <a:gsLst>
                  <a:gs pos="97619">
                    <a:schemeClr val="accent4">
                      <a:lumMod val="90000"/>
                    </a:schemeClr>
                  </a:gs>
                  <a:gs pos="3968">
                    <a:srgbClr val="F3F4F4"/>
                  </a:gs>
                  <a:gs pos="26000">
                    <a:schemeClr val="bg1"/>
                  </a:gs>
                  <a:gs pos="77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5A79651-71F3-44A8-A1A3-0EF6414C910A}"/>
                  </a:ext>
                </a:extLst>
              </p:cNvPr>
              <p:cNvSpPr/>
              <p:nvPr userDrawn="1">
                <p:custDataLst>
                  <p:tags r:id="rId10"/>
                </p:custDataLst>
              </p:nvPr>
            </p:nvSpPr>
            <p:spPr>
              <a:xfrm>
                <a:off x="8801100" y="3276600"/>
                <a:ext cx="1790700" cy="1127760"/>
              </a:xfrm>
              <a:custGeom>
                <a:avLst/>
                <a:gdLst>
                  <a:gd name="connsiteX0" fmla="*/ 0 w 1790700"/>
                  <a:gd name="connsiteY0" fmla="*/ 0 h 1127760"/>
                  <a:gd name="connsiteX1" fmla="*/ 1790700 w 1790700"/>
                  <a:gd name="connsiteY1" fmla="*/ 0 h 1127760"/>
                  <a:gd name="connsiteX2" fmla="*/ 1790700 w 1790700"/>
                  <a:gd name="connsiteY2" fmla="*/ 1127760 h 1127760"/>
                  <a:gd name="connsiteX3" fmla="*/ 0 w 1790700"/>
                  <a:gd name="connsiteY3" fmla="*/ 1127760 h 1127760"/>
                  <a:gd name="connsiteX4" fmla="*/ 0 w 1790700"/>
                  <a:gd name="connsiteY4" fmla="*/ 0 h 1127760"/>
                  <a:gd name="connsiteX0" fmla="*/ 0 w 1790700"/>
                  <a:gd name="connsiteY0" fmla="*/ 7144 h 1134904"/>
                  <a:gd name="connsiteX1" fmla="*/ 1316831 w 1790700"/>
                  <a:gd name="connsiteY1" fmla="*/ 0 h 1134904"/>
                  <a:gd name="connsiteX2" fmla="*/ 1790700 w 1790700"/>
                  <a:gd name="connsiteY2" fmla="*/ 7144 h 1134904"/>
                  <a:gd name="connsiteX3" fmla="*/ 1790700 w 1790700"/>
                  <a:gd name="connsiteY3" fmla="*/ 1134904 h 1134904"/>
                  <a:gd name="connsiteX4" fmla="*/ 0 w 1790700"/>
                  <a:gd name="connsiteY4" fmla="*/ 1134904 h 1134904"/>
                  <a:gd name="connsiteX5" fmla="*/ 0 w 1790700"/>
                  <a:gd name="connsiteY5" fmla="*/ 7144 h 1134904"/>
                  <a:gd name="connsiteX0" fmla="*/ 0 w 1790700"/>
                  <a:gd name="connsiteY0" fmla="*/ 7144 h 1134904"/>
                  <a:gd name="connsiteX1" fmla="*/ 497681 w 1790700"/>
                  <a:gd name="connsiteY1" fmla="*/ 4763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7144 h 1134904"/>
                  <a:gd name="connsiteX1" fmla="*/ 628650 w 1790700"/>
                  <a:gd name="connsiteY1" fmla="*/ 542926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accent4">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78684A7-3494-4151-98DE-DB26EB114126}"/>
                  </a:ext>
                </a:extLst>
              </p:cNvPr>
              <p:cNvSpPr/>
              <p:nvPr>
                <p:custDataLst>
                  <p:tags r:id="rId11"/>
                </p:custDataLst>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r="100000" b="100000"/>
                </a:path>
                <a:tileRect l="-100000" t="-100000"/>
              </a:gradFill>
              <a:ln w="23912"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93B3FC-DDB7-49C5-B0E2-30332216E4A6}"/>
                  </a:ext>
                </a:extLst>
              </p:cNvPr>
              <p:cNvSpPr/>
              <p:nvPr>
                <p:custDataLst>
                  <p:tags r:id="rId12"/>
                </p:custDataLst>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solidFill>
                <a:schemeClr val="accent5"/>
              </a:solidFill>
              <a:ln w="23912" cap="flat">
                <a:noFill/>
                <a:prstDash val="solid"/>
                <a:miter/>
              </a:ln>
            </p:spPr>
            <p:txBody>
              <a:bodyPr rtlCol="0" anchor="ctr"/>
              <a:lstStyle/>
              <a:p>
                <a:endParaRPr lang="en-US"/>
              </a:p>
            </p:txBody>
          </p:sp>
        </p:grpSp>
        <p:sp>
          <p:nvSpPr>
            <p:cNvPr id="15" name="Isosceles Triangle 14">
              <a:extLst>
                <a:ext uri="{FF2B5EF4-FFF2-40B4-BE49-F238E27FC236}">
                  <a16:creationId xmlns:a16="http://schemas.microsoft.com/office/drawing/2014/main" id="{9BAC5326-69BC-4DCF-B682-4778B80809E4}"/>
                </a:ext>
              </a:extLst>
            </p:cNvPr>
            <p:cNvSpPr/>
            <p:nvPr userDrawn="1">
              <p:custDataLst>
                <p:tags r:id="rId6"/>
              </p:custDataLst>
            </p:nvPr>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2B9EA639-1876-4B22-BA5A-57AB07E3C79D}"/>
                </a:ext>
              </a:extLst>
            </p:cNvPr>
            <p:cNvSpPr/>
            <p:nvPr userDrawn="1">
              <p:custDataLst>
                <p:tags r:id="rId7"/>
              </p:custDataLst>
            </p:nvPr>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E4599619-B65E-4720-902B-79FAB6069DDB}"/>
                </a:ext>
              </a:extLst>
            </p:cNvPr>
            <p:cNvSpPr/>
            <p:nvPr userDrawn="1">
              <p:custDataLst>
                <p:tags r:id="rId8"/>
              </p:custDataLst>
            </p:nvPr>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custDataLst>
              <p:tags r:id="rId2"/>
            </p:custDataLst>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custDataLst>
              <p:tags r:id="rId3"/>
            </p:custDataLst>
          </p:nvPr>
        </p:nvSpPr>
        <p:spPr/>
        <p:txBody>
          <a:bodyPr>
            <a:normAutofit/>
          </a:bodyPr>
          <a:lstStyle>
            <a:lvl1pPr>
              <a:defRPr sz="3600"/>
            </a:lvl1pPr>
          </a:lstStyle>
          <a:p>
            <a:r>
              <a:rPr lang="en-US" dirty="0"/>
              <a:t>Enter title for “Contact” slide</a:t>
            </a:r>
          </a:p>
        </p:txBody>
      </p:sp>
      <p:sp>
        <p:nvSpPr>
          <p:cNvPr id="3" name="Contact Content Placeholder">
            <a:extLst>
              <a:ext uri="{FF2B5EF4-FFF2-40B4-BE49-F238E27FC236}">
                <a16:creationId xmlns:a16="http://schemas.microsoft.com/office/drawing/2014/main" id="{17AAC5FF-8264-4C60-8AAC-1B83EE24201B}"/>
              </a:ext>
            </a:extLst>
          </p:cNvPr>
          <p:cNvSpPr>
            <a:spLocks noGrp="1"/>
          </p:cNvSpPr>
          <p:nvPr>
            <p:ph idx="1" hasCustomPrompt="1"/>
            <p:custDataLst>
              <p:tags r:id="rId4"/>
            </p:custDataLst>
          </p:nvPr>
        </p:nvSpPr>
        <p:spPr>
          <a:xfrm>
            <a:off x="817734" y="1137446"/>
            <a:ext cx="7244177" cy="5039517"/>
          </a:xfrm>
        </p:spPr>
        <p:txBody>
          <a:bodyPr anchor="ctr">
            <a:normAutofit/>
          </a:bodyPr>
          <a:lstStyle>
            <a:lvl1pPr>
              <a:spcBef>
                <a:spcPts val="1200"/>
              </a:spcBef>
              <a:defRPr sz="2400"/>
            </a:lvl1pPr>
            <a:lvl2pPr>
              <a:spcBef>
                <a:spcPts val="200"/>
              </a:spcBef>
              <a:defRPr sz="2000"/>
            </a:lvl2pPr>
            <a:lvl3pPr>
              <a:spcBef>
                <a:spcPts val="0"/>
              </a:spcBef>
              <a:defRPr sz="2000"/>
            </a:lvl3pPr>
            <a:lvl4pPr>
              <a:spcBef>
                <a:spcPts val="400"/>
              </a:spcBef>
              <a:defRPr sz="1800"/>
            </a:lvl4pPr>
            <a:lvl5pPr>
              <a:defRPr sz="1800"/>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custDataLst>
              <p:tags r:id="rId5"/>
            </p:custDataLst>
          </p:nvPr>
        </p:nvSpPr>
        <p:spPr/>
        <p:txBody>
          <a:bodyPr/>
          <a:lstStyle/>
          <a:p>
            <a:endParaRPr lang="en-US"/>
          </a:p>
        </p:txBody>
      </p:sp>
    </p:spTree>
    <p:extLst>
      <p:ext uri="{BB962C8B-B14F-4D97-AF65-F5344CB8AC3E}">
        <p14:creationId xmlns:p14="http://schemas.microsoft.com/office/powerpoint/2010/main" val="2650565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Calendar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“Save the Date” Slide</a:t>
            </a:r>
          </a:p>
        </p:txBody>
      </p:sp>
      <p:sp>
        <p:nvSpPr>
          <p:cNvPr id="3" name="Event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1"/>
              </a:buClr>
              <a:buFont typeface="Wingdings" panose="05000000000000000000" pitchFamily="2" charset="2"/>
              <a:buChar char=""/>
              <a:defRPr sz="24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5"/>
              </a:buClr>
              <a:buSzPct val="90000"/>
              <a:buFont typeface="Webdings" panose="05030102010509060703" pitchFamily="18" charset="2"/>
              <a:buChar char=""/>
              <a:defRPr sz="2000" b="1">
                <a:solidFill>
                  <a:schemeClr val="accent2"/>
                </a:solidFill>
              </a:defRPr>
            </a:lvl3pPr>
            <a:lvl4pPr marL="1737360">
              <a:defRPr/>
            </a:lvl4pPr>
            <a:lvl5pPr marL="2194560">
              <a:defRPr/>
            </a:lvl5pPr>
          </a:lstStyle>
          <a:p>
            <a:pPr lvl="0"/>
            <a:r>
              <a:rPr lang="en-US" dirty="0"/>
              <a:t>Event Title Here</a:t>
            </a:r>
          </a:p>
          <a:p>
            <a:pPr lvl="1"/>
            <a:r>
              <a:rPr lang="en-US" dirty="0"/>
              <a:t>Event summary goes here</a:t>
            </a:r>
          </a:p>
          <a:p>
            <a:pPr lvl="2"/>
            <a:r>
              <a:rPr lang="en-US" dirty="0"/>
              <a:t>Event Date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820501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reakout Room List">
    <p:spTree>
      <p:nvGrpSpPr>
        <p:cNvPr id="1" name=""/>
        <p:cNvGrpSpPr/>
        <p:nvPr/>
      </p:nvGrpSpPr>
      <p:grpSpPr>
        <a:xfrm>
          <a:off x="0" y="0"/>
          <a:ext cx="0" cy="0"/>
          <a:chOff x="0" y="0"/>
          <a:chExt cx="0" cy="0"/>
        </a:xfrm>
      </p:grpSpPr>
      <p:pic>
        <p:nvPicPr>
          <p:cNvPr id="7" name="Breakou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Breakout Rooms Slide</a:t>
            </a:r>
          </a:p>
        </p:txBody>
      </p:sp>
      <p:sp>
        <p:nvSpPr>
          <p:cNvPr id="3" name="Breakout Room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5"/>
              </a:buClr>
              <a:buSzPct val="120000"/>
              <a:buFont typeface="+mj-lt"/>
              <a:buAutoNum type="arabicPeriod"/>
              <a:defRPr sz="28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Breakout Room Title</a:t>
            </a:r>
          </a:p>
          <a:p>
            <a:pPr lvl="1"/>
            <a:r>
              <a:rPr lang="en-US" dirty="0"/>
              <a:t>Breakout Room Summary / Description</a:t>
            </a:r>
          </a:p>
          <a:p>
            <a:pPr lvl="2"/>
            <a:r>
              <a:rPr lang="en-US" dirty="0"/>
              <a:t>Phone Keypad Instructions</a:t>
            </a:r>
          </a:p>
          <a:p>
            <a:pPr lvl="3"/>
            <a:r>
              <a:rPr lang="en-US" dirty="0"/>
              <a:t>ROOM #</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16392206"/>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6"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dirty="0"/>
              <a:t>Enter answering instructions</a:t>
            </a:r>
          </a:p>
          <a:p>
            <a:pPr lvl="1"/>
            <a:r>
              <a:rPr lang="en-US" dirty="0"/>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Type your possible choices/answers here.</a:t>
            </a:r>
          </a:p>
          <a:p>
            <a:pPr lvl="1"/>
            <a:r>
              <a:rPr lang="en-US" dirty="0"/>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10522475"/>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025"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6" y="46208"/>
            <a:ext cx="10338384" cy="786384"/>
          </a:xfrm>
        </p:spPr>
        <p:txBody>
          <a:bodyPr>
            <a:normAutofit/>
          </a:bodyPr>
          <a:lstStyle>
            <a:lvl1pPr>
              <a:defRPr sz="3600"/>
            </a:lvl1pPr>
          </a:lstStyle>
          <a:p>
            <a:r>
              <a:rPr lang="en-US" dirty="0"/>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990600"/>
            <a:ext cx="5290133" cy="1155700"/>
          </a:xfrm>
        </p:spPr>
        <p:txBody>
          <a:bodyPr anchor="ctr">
            <a:normAutofit/>
          </a:bodyPr>
          <a:lstStyle>
            <a:lvl1pPr marL="0" indent="0" algn="ctr">
              <a:spcBef>
                <a:spcPts val="0"/>
              </a:spcBef>
              <a:spcAft>
                <a:spcPts val="200"/>
              </a:spcAft>
              <a:buNone/>
              <a:defRPr sz="2100" i="1"/>
            </a:lvl1pPr>
            <a:lvl2pPr marL="0" indent="0" algn="ctr">
              <a:spcBef>
                <a:spcPts val="0"/>
              </a:spcBef>
              <a:buNone/>
              <a:defRPr sz="2000" i="1">
                <a:solidFill>
                  <a:schemeClr val="accent4">
                    <a:lumMod val="50000"/>
                  </a:schemeClr>
                </a:solidFill>
                <a:latin typeface="+mj-lt"/>
              </a:defRPr>
            </a:lvl2pPr>
            <a:lvl3pPr marL="914400" indent="0">
              <a:buNone/>
              <a:defRPr/>
            </a:lvl3pPr>
          </a:lstStyle>
          <a:p>
            <a:pPr lvl="0"/>
            <a:r>
              <a:rPr lang="en-US" dirty="0"/>
              <a:t>Enter location directions</a:t>
            </a:r>
          </a:p>
          <a:p>
            <a:pPr lvl="1"/>
            <a:r>
              <a:rPr lang="en-US" dirty="0"/>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66" y="2465758"/>
            <a:ext cx="5290134"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11568588"/>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94628704"/>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1262143"/>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1262144"/>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3207228"/>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3207229"/>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5118914"/>
            <a:ext cx="10847914" cy="886397"/>
          </a:xfrm>
          <a:ln/>
        </p:spPr>
        <p:style>
          <a:lnRef idx="0">
            <a:schemeClr val="accent1"/>
          </a:lnRef>
          <a:fillRef idx="3">
            <a:schemeClr val="accent1"/>
          </a:fillRef>
          <a:effectRef idx="3">
            <a:schemeClr val="accent1"/>
          </a:effectRef>
          <a:fontRef idx="minor">
            <a:schemeClr val="lt1"/>
          </a:fontRef>
        </p:style>
        <p:txBody>
          <a:bodyPr wrap="square" lIns="182880" tIns="91440" rIns="182880" bIns="91440" anchor="ctr">
            <a:spAutoFit/>
          </a:bodyPr>
          <a:lstStyle>
            <a:lvl1pPr marL="0" indent="0" algn="l">
              <a:buNone/>
              <a:defRPr sz="1600" b="0"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868525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fographic 2">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Subtitle">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1111053"/>
            <a:ext cx="10847914" cy="1071062"/>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1600" b="0" i="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2297905"/>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2297906"/>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4242990"/>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4242991"/>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687935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fographic 3">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384237" y="2037182"/>
            <a:ext cx="4803399" cy="2708434"/>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20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noChangeAspect="1"/>
          </p:cNvSpPr>
          <p:nvPr>
            <p:ph type="pic" sz="quarter" idx="15" hasCustomPrompt="1"/>
          </p:nvPr>
        </p:nvSpPr>
        <p:spPr>
          <a:xfrm>
            <a:off x="5717036" y="110454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586169" y="1323616"/>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6867735" y="2076889"/>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736868" y="2293048"/>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noChangeAspect="1"/>
          </p:cNvSpPr>
          <p:nvPr>
            <p:ph type="pic" sz="quarter" idx="19" hasCustomPrompt="1"/>
          </p:nvPr>
        </p:nvSpPr>
        <p:spPr>
          <a:xfrm>
            <a:off x="5717036" y="3029191"/>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6586169" y="3245350"/>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noChangeAspect="1"/>
          </p:cNvSpPr>
          <p:nvPr>
            <p:ph type="pic" sz="quarter" idx="18" hasCustomPrompt="1"/>
          </p:nvPr>
        </p:nvSpPr>
        <p:spPr>
          <a:xfrm>
            <a:off x="6867735" y="3998623"/>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736868" y="4214782"/>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8" name="Thumbnail 5">
            <a:extLst>
              <a:ext uri="{FF2B5EF4-FFF2-40B4-BE49-F238E27FC236}">
                <a16:creationId xmlns:a16="http://schemas.microsoft.com/office/drawing/2014/main" id="{6C3EC705-A522-4A9C-A013-3722BFD83896}"/>
              </a:ext>
              <a:ext uri="{C183D7F6-B498-43B3-948B-1728B52AA6E4}">
                <adec:decorative xmlns:adec="http://schemas.microsoft.com/office/drawing/2017/decorative" val="1"/>
              </a:ext>
            </a:extLst>
          </p:cNvPr>
          <p:cNvSpPr>
            <a:spLocks noGrp="1" noChangeAspect="1"/>
          </p:cNvSpPr>
          <p:nvPr>
            <p:ph type="pic" sz="quarter" idx="21" hasCustomPrompt="1"/>
          </p:nvPr>
        </p:nvSpPr>
        <p:spPr>
          <a:xfrm>
            <a:off x="5861291" y="495092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5</a:t>
            </a:r>
          </a:p>
        </p:txBody>
      </p:sp>
      <p:sp>
        <p:nvSpPr>
          <p:cNvPr id="17" name="Caption 5">
            <a:extLst>
              <a:ext uri="{FF2B5EF4-FFF2-40B4-BE49-F238E27FC236}">
                <a16:creationId xmlns:a16="http://schemas.microsoft.com/office/drawing/2014/main" id="{1BCF5A12-5949-48DD-8B4A-536478F2CE09}"/>
              </a:ext>
            </a:extLst>
          </p:cNvPr>
          <p:cNvSpPr>
            <a:spLocks noGrp="1"/>
          </p:cNvSpPr>
          <p:nvPr>
            <p:ph type="body" sz="quarter" idx="20" hasCustomPrompt="1"/>
          </p:nvPr>
        </p:nvSpPr>
        <p:spPr>
          <a:xfrm>
            <a:off x="6730424" y="5167084"/>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077618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cxnSp>
        <p:nvCxnSpPr>
          <p:cNvPr id="19" name="Process Flow Arrow">
            <a:extLst>
              <a:ext uri="{FF2B5EF4-FFF2-40B4-BE49-F238E27FC236}">
                <a16:creationId xmlns:a16="http://schemas.microsoft.com/office/drawing/2014/main" id="{A125BFDF-FB9E-4CFE-9AFC-6048D15A7707}"/>
              </a:ext>
              <a:ext uri="{C183D7F6-B498-43B3-948B-1728B52AA6E4}">
                <adec:decorative xmlns:adec="http://schemas.microsoft.com/office/drawing/2017/decorative" val="1"/>
              </a:ext>
            </a:extLst>
          </p:cNvPr>
          <p:cNvCxnSpPr>
            <a:cxnSpLocks/>
          </p:cNvCxnSpPr>
          <p:nvPr userDrawn="1"/>
        </p:nvCxnSpPr>
        <p:spPr>
          <a:xfrm>
            <a:off x="1413321" y="1056624"/>
            <a:ext cx="5210826" cy="5210826"/>
          </a:xfrm>
          <a:prstGeom prst="line">
            <a:avLst/>
          </a:prstGeom>
          <a:ln w="73025">
            <a:gradFill>
              <a:gsLst>
                <a:gs pos="1000">
                  <a:schemeClr val="accent4">
                    <a:alpha val="0"/>
                  </a:schemeClr>
                </a:gs>
                <a:gs pos="15000">
                  <a:schemeClr val="accent4"/>
                </a:gs>
                <a:gs pos="100000">
                  <a:schemeClr val="accent4"/>
                </a:gs>
              </a:gsLst>
              <a:lin ang="5400000" scaled="1"/>
            </a:gradFill>
            <a:tailEnd type="triangle" w="lg" len="lg"/>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process graphic slide title. Delete unneeded shapes.  </a:t>
            </a:r>
          </a:p>
        </p:txBody>
      </p:sp>
      <p:sp>
        <p:nvSpPr>
          <p:cNvPr id="25" name="Subtitle">
            <a:extLst>
              <a:ext uri="{FF2B5EF4-FFF2-40B4-BE49-F238E27FC236}">
                <a16:creationId xmlns:a16="http://schemas.microsoft.com/office/drawing/2014/main" id="{40916910-AE40-4E4D-BDB8-E77C8163B8BD}"/>
              </a:ext>
            </a:extLst>
          </p:cNvPr>
          <p:cNvSpPr>
            <a:spLocks noGrp="1"/>
          </p:cNvSpPr>
          <p:nvPr>
            <p:ph type="body" idx="20" hasCustomPrompt="1"/>
          </p:nvPr>
        </p:nvSpPr>
        <p:spPr>
          <a:xfrm>
            <a:off x="7994712" y="1050692"/>
            <a:ext cx="3892488" cy="1451141"/>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t">
            <a:noAutofit/>
          </a:bodyPr>
          <a:lstStyle>
            <a:lvl1pPr marL="0" indent="0" algn="r">
              <a:buNone/>
              <a:defRPr sz="2200" b="1" i="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Use this if additional subtitle is needed.  Otherwise, delete.</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178174" y="3227894"/>
            <a:ext cx="3347169" cy="2942344"/>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t">
            <a:noAutofit/>
          </a:bodyPr>
          <a:lstStyle>
            <a:lvl1pPr marL="0" indent="0" algn="l">
              <a:buNone/>
              <a:defRPr sz="16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24" name="Caption 1">
            <a:extLst>
              <a:ext uri="{FF2B5EF4-FFF2-40B4-BE49-F238E27FC236}">
                <a16:creationId xmlns:a16="http://schemas.microsoft.com/office/drawing/2014/main" id="{6E53E3EF-A315-4552-8CF4-530F162F2215}"/>
              </a:ext>
            </a:extLst>
          </p:cNvPr>
          <p:cNvSpPr>
            <a:spLocks noGrp="1"/>
          </p:cNvSpPr>
          <p:nvPr>
            <p:ph type="body" idx="19" hasCustomPrompt="1"/>
          </p:nvPr>
        </p:nvSpPr>
        <p:spPr>
          <a:xfrm>
            <a:off x="1976311" y="1020559"/>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23" name="Caption 2">
            <a:extLst>
              <a:ext uri="{FF2B5EF4-FFF2-40B4-BE49-F238E27FC236}">
                <a16:creationId xmlns:a16="http://schemas.microsoft.com/office/drawing/2014/main" id="{5785E59E-687B-43E6-AAE8-C7C6B53123EE}"/>
              </a:ext>
            </a:extLst>
          </p:cNvPr>
          <p:cNvSpPr>
            <a:spLocks noGrp="1"/>
          </p:cNvSpPr>
          <p:nvPr>
            <p:ph type="body" idx="18" hasCustomPrompt="1"/>
          </p:nvPr>
        </p:nvSpPr>
        <p:spPr>
          <a:xfrm>
            <a:off x="2791561" y="183687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2 here.</a:t>
            </a:r>
          </a:p>
        </p:txBody>
      </p:sp>
      <p:sp>
        <p:nvSpPr>
          <p:cNvPr id="22" name="Caption 3">
            <a:extLst>
              <a:ext uri="{FF2B5EF4-FFF2-40B4-BE49-F238E27FC236}">
                <a16:creationId xmlns:a16="http://schemas.microsoft.com/office/drawing/2014/main" id="{7F64AC9C-1867-4F45-B435-D0500C668A3F}"/>
              </a:ext>
            </a:extLst>
          </p:cNvPr>
          <p:cNvSpPr>
            <a:spLocks noGrp="1"/>
          </p:cNvSpPr>
          <p:nvPr>
            <p:ph type="body" idx="17" hasCustomPrompt="1"/>
          </p:nvPr>
        </p:nvSpPr>
        <p:spPr>
          <a:xfrm>
            <a:off x="3606811" y="2653185"/>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21" name="Caption 4">
            <a:extLst>
              <a:ext uri="{FF2B5EF4-FFF2-40B4-BE49-F238E27FC236}">
                <a16:creationId xmlns:a16="http://schemas.microsoft.com/office/drawing/2014/main" id="{23B6C41B-B01A-48C4-B1DA-F67135FE81A8}"/>
              </a:ext>
            </a:extLst>
          </p:cNvPr>
          <p:cNvSpPr>
            <a:spLocks noGrp="1"/>
          </p:cNvSpPr>
          <p:nvPr>
            <p:ph type="body" idx="16" hasCustomPrompt="1"/>
          </p:nvPr>
        </p:nvSpPr>
        <p:spPr>
          <a:xfrm>
            <a:off x="4422061" y="3469498"/>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4 here.</a:t>
            </a:r>
          </a:p>
        </p:txBody>
      </p:sp>
      <p:sp>
        <p:nvSpPr>
          <p:cNvPr id="20" name="Caption 5">
            <a:extLst>
              <a:ext uri="{FF2B5EF4-FFF2-40B4-BE49-F238E27FC236}">
                <a16:creationId xmlns:a16="http://schemas.microsoft.com/office/drawing/2014/main" id="{F2F618EA-F6FF-4DD1-A1D3-71BB1704CC59}"/>
              </a:ext>
            </a:extLst>
          </p:cNvPr>
          <p:cNvSpPr>
            <a:spLocks noGrp="1"/>
          </p:cNvSpPr>
          <p:nvPr>
            <p:ph type="body" idx="15" hasCustomPrompt="1"/>
          </p:nvPr>
        </p:nvSpPr>
        <p:spPr>
          <a:xfrm>
            <a:off x="5237311" y="4285811"/>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3" name="Caption 6">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052561" y="510212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6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69896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p:custDataLst>
              <p:tags r:id="rId1"/>
            </p:custDataLst>
          </p:nvPr>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custDataLst>
                  <p:tags r:id="rId10"/>
                </p:custDataLst>
              </p:nvPr>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05CA48E-DA4C-4709-AE39-A21D3EBE096B}"/>
                  </a:ext>
                </a:extLst>
              </p:cNvPr>
              <p:cNvSpPr/>
              <p:nvPr userDrawn="1">
                <p:custDataLst>
                  <p:tags r:id="rId11"/>
                </p:custDataLst>
              </p:nvPr>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Freeform: Shape 6">
              <a:extLst>
                <a:ext uri="{FF2B5EF4-FFF2-40B4-BE49-F238E27FC236}">
                  <a16:creationId xmlns:a16="http://schemas.microsoft.com/office/drawing/2014/main" id="{D1D4A77C-E949-4CD8-95DA-E57E0880FF3B}"/>
                </a:ext>
              </a:extLst>
            </p:cNvPr>
            <p:cNvSpPr/>
            <p:nvPr>
              <p:custDataLst>
                <p:tags r:id="rId7"/>
              </p:custDataLst>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p>
          </p:txBody>
        </p:sp>
        <p:sp>
          <p:nvSpPr>
            <p:cNvPr id="14" name="Freeform: Shape 13">
              <a:extLst>
                <a:ext uri="{FF2B5EF4-FFF2-40B4-BE49-F238E27FC236}">
                  <a16:creationId xmlns:a16="http://schemas.microsoft.com/office/drawing/2014/main" id="{4664FABA-999E-4344-ACD0-3A27759584A7}"/>
                </a:ext>
              </a:extLst>
            </p:cNvPr>
            <p:cNvSpPr/>
            <p:nvPr>
              <p:custDataLst>
                <p:tags r:id="rId8"/>
              </p:custDataLst>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p>
          </p:txBody>
        </p:sp>
        <p:sp>
          <p:nvSpPr>
            <p:cNvPr id="15" name="Freeform: Shape 14">
              <a:extLst>
                <a:ext uri="{FF2B5EF4-FFF2-40B4-BE49-F238E27FC236}">
                  <a16:creationId xmlns:a16="http://schemas.microsoft.com/office/drawing/2014/main" id="{D4E59E20-FFBA-4E09-9F1A-EAEFEDF2B97B}"/>
                </a:ext>
              </a:extLst>
            </p:cNvPr>
            <p:cNvSpPr/>
            <p:nvPr>
              <p:custDataLst>
                <p:tags r:id="rId9"/>
              </p:custDataLst>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p:custDataLst>
              <p:tags r:id="rId2"/>
            </p:custDataLst>
          </p:nvPr>
        </p:nvPicPr>
        <p:blipFill>
          <a:blip r:embed="rId15"/>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custDataLst>
              <p:tags r:id="rId3"/>
            </p:custDataLst>
          </p:nvPr>
        </p:nvSpPr>
        <p:spPr/>
        <p:txBody>
          <a:bodyPr/>
          <a:lstStyle>
            <a:lvl1pPr>
              <a:defRPr>
                <a:solidFill>
                  <a:schemeClr val="accent1"/>
                </a:solidFill>
              </a:defRPr>
            </a:lvl1pPr>
          </a:lstStyle>
          <a:p>
            <a:fld id="{158B7785-F6D6-45F8-833E-07BD84680091}" type="slidenum">
              <a:rPr lang="en-US" smtClean="0"/>
              <a:pPr/>
              <a:t>‹#›</a:t>
            </a:fld>
            <a:endParaRPr lang="en-US" dirty="0"/>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custDataLst>
              <p:tags r:id="rId4"/>
            </p:custDataLst>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custDataLst>
              <p:tags r:id="rId5"/>
            </p:custDataLst>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custDataLst>
              <p:tags r:id="rId6"/>
            </p:custDataLst>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784041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0" name="Year Righ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1" name="Year Lef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1400153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1" name="Year Righ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0" name="Year Lef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36527489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5" name="Gray Line">
            <a:extLst>
              <a:ext uri="{FF2B5EF4-FFF2-40B4-BE49-F238E27FC236}">
                <a16:creationId xmlns:a16="http://schemas.microsoft.com/office/drawing/2014/main" id="{FB7FF695-611E-4BA6-99FD-A8120740C671}"/>
              </a:ext>
              <a:ext uri="{C183D7F6-B498-43B3-948B-1728B52AA6E4}">
                <adec:decorative xmlns:adec="http://schemas.microsoft.com/office/drawing/2017/decorative" val="1"/>
              </a:ext>
            </a:extLst>
          </p:cNvPr>
          <p:cNvCxnSpPr>
            <a:cxnSpLocks/>
          </p:cNvCxnSpPr>
          <p:nvPr userDrawn="1"/>
        </p:nvCxnSpPr>
        <p:spPr>
          <a:xfrm>
            <a:off x="8248838" y="861170"/>
            <a:ext cx="0" cy="5387230"/>
          </a:xfrm>
          <a:prstGeom prst="line">
            <a:avLst/>
          </a:prstGeom>
          <a:ln w="28575">
            <a:gradFill>
              <a:gsLst>
                <a:gs pos="1000">
                  <a:schemeClr val="accent4">
                    <a:alpha val="0"/>
                  </a:schemeClr>
                </a:gs>
                <a:gs pos="15000">
                  <a:schemeClr val="accent4"/>
                </a:gs>
                <a:gs pos="85000">
                  <a:schemeClr val="accent4"/>
                </a:gs>
                <a:gs pos="99000">
                  <a:schemeClr val="accent4">
                    <a:alpha val="0"/>
                  </a:schemeClr>
                </a:gs>
              </a:gsLst>
              <a:lin ang="5400000" scaled="1"/>
            </a:gradFill>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C2ACF4F6-841C-4EB3-998D-4079B398A4B3}"/>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1" name="Callout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609140" y="1823226"/>
            <a:ext cx="3334023" cy="3263970"/>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noAutofit/>
          </a:bodyPr>
          <a:lstStyle>
            <a:lvl1pPr marL="0" indent="0" algn="l">
              <a:buNone/>
              <a:defRPr sz="18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27" name="Timeline Item 1">
            <a:extLst>
              <a:ext uri="{FF2B5EF4-FFF2-40B4-BE49-F238E27FC236}">
                <a16:creationId xmlns:a16="http://schemas.microsoft.com/office/drawing/2014/main" id="{CF264817-797F-497A-9AC6-81B3EFFB4035}"/>
              </a:ext>
            </a:extLst>
          </p:cNvPr>
          <p:cNvSpPr>
            <a:spLocks noGrp="1"/>
          </p:cNvSpPr>
          <p:nvPr>
            <p:ph type="body" idx="27" hasCustomPrompt="1"/>
          </p:nvPr>
        </p:nvSpPr>
        <p:spPr>
          <a:xfrm>
            <a:off x="4600952" y="1200470"/>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17" name="Timeline Item 2">
            <a:extLst>
              <a:ext uri="{FF2B5EF4-FFF2-40B4-BE49-F238E27FC236}">
                <a16:creationId xmlns:a16="http://schemas.microsoft.com/office/drawing/2014/main" id="{CBB9AAD3-859D-4004-9796-E5E9CF036E58}"/>
              </a:ext>
            </a:extLst>
          </p:cNvPr>
          <p:cNvSpPr>
            <a:spLocks noGrp="1"/>
          </p:cNvSpPr>
          <p:nvPr>
            <p:ph type="body" idx="1" hasCustomPrompt="1"/>
          </p:nvPr>
        </p:nvSpPr>
        <p:spPr>
          <a:xfrm>
            <a:off x="8548765" y="1698948"/>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6" name="Timeline Item 3">
            <a:extLst>
              <a:ext uri="{FF2B5EF4-FFF2-40B4-BE49-F238E27FC236}">
                <a16:creationId xmlns:a16="http://schemas.microsoft.com/office/drawing/2014/main" id="{D8952813-2EC6-42A3-AFCD-D0EB3A46E7FD}"/>
              </a:ext>
            </a:extLst>
          </p:cNvPr>
          <p:cNvSpPr>
            <a:spLocks noGrp="1"/>
          </p:cNvSpPr>
          <p:nvPr>
            <p:ph type="body" idx="26" hasCustomPrompt="1"/>
          </p:nvPr>
        </p:nvSpPr>
        <p:spPr>
          <a:xfrm>
            <a:off x="4600953" y="2197426"/>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8" name="Timeline Item 4">
            <a:extLst>
              <a:ext uri="{FF2B5EF4-FFF2-40B4-BE49-F238E27FC236}">
                <a16:creationId xmlns:a16="http://schemas.microsoft.com/office/drawing/2014/main" id="{D23AED94-E8A9-498E-B8DB-E06B880F3344}"/>
              </a:ext>
            </a:extLst>
          </p:cNvPr>
          <p:cNvSpPr>
            <a:spLocks noGrp="1"/>
          </p:cNvSpPr>
          <p:nvPr>
            <p:ph type="body" idx="28" hasCustomPrompt="1"/>
          </p:nvPr>
        </p:nvSpPr>
        <p:spPr>
          <a:xfrm>
            <a:off x="8548765" y="2695904"/>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34" name="Timeline Item 5">
            <a:extLst>
              <a:ext uri="{FF2B5EF4-FFF2-40B4-BE49-F238E27FC236}">
                <a16:creationId xmlns:a16="http://schemas.microsoft.com/office/drawing/2014/main" id="{D0490684-BF2D-4D43-AF2F-1DF814863A3B}"/>
              </a:ext>
            </a:extLst>
          </p:cNvPr>
          <p:cNvSpPr>
            <a:spLocks noGrp="1"/>
          </p:cNvSpPr>
          <p:nvPr>
            <p:ph type="body" idx="31" hasCustomPrompt="1"/>
          </p:nvPr>
        </p:nvSpPr>
        <p:spPr>
          <a:xfrm>
            <a:off x="4606810" y="3194382"/>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32" name="Timeline Item 6">
            <a:extLst>
              <a:ext uri="{FF2B5EF4-FFF2-40B4-BE49-F238E27FC236}">
                <a16:creationId xmlns:a16="http://schemas.microsoft.com/office/drawing/2014/main" id="{332605F8-B1E8-420F-9AB3-BEA8E983B716}"/>
              </a:ext>
            </a:extLst>
          </p:cNvPr>
          <p:cNvSpPr>
            <a:spLocks noGrp="1"/>
          </p:cNvSpPr>
          <p:nvPr>
            <p:ph type="body" idx="29" hasCustomPrompt="1"/>
          </p:nvPr>
        </p:nvSpPr>
        <p:spPr>
          <a:xfrm>
            <a:off x="8554623" y="3692860"/>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33" name="Timeline Item 7">
            <a:extLst>
              <a:ext uri="{FF2B5EF4-FFF2-40B4-BE49-F238E27FC236}">
                <a16:creationId xmlns:a16="http://schemas.microsoft.com/office/drawing/2014/main" id="{FA272DBF-150C-48C0-9616-14571A3CBAAE}"/>
              </a:ext>
            </a:extLst>
          </p:cNvPr>
          <p:cNvSpPr>
            <a:spLocks noGrp="1"/>
          </p:cNvSpPr>
          <p:nvPr>
            <p:ph type="body" idx="30" hasCustomPrompt="1"/>
          </p:nvPr>
        </p:nvSpPr>
        <p:spPr>
          <a:xfrm>
            <a:off x="4606811" y="4191338"/>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35" name="Timeline Item 8">
            <a:extLst>
              <a:ext uri="{FF2B5EF4-FFF2-40B4-BE49-F238E27FC236}">
                <a16:creationId xmlns:a16="http://schemas.microsoft.com/office/drawing/2014/main" id="{7C824D20-BF3C-46D9-8DF9-3784B7B4CDC4}"/>
              </a:ext>
            </a:extLst>
          </p:cNvPr>
          <p:cNvSpPr>
            <a:spLocks noGrp="1"/>
          </p:cNvSpPr>
          <p:nvPr>
            <p:ph type="body" idx="32" hasCustomPrompt="1"/>
          </p:nvPr>
        </p:nvSpPr>
        <p:spPr>
          <a:xfrm>
            <a:off x="8554623" y="4689816"/>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8 here.</a:t>
            </a:r>
          </a:p>
        </p:txBody>
      </p:sp>
      <p:sp>
        <p:nvSpPr>
          <p:cNvPr id="36" name="Timeline Item 9">
            <a:extLst>
              <a:ext uri="{FF2B5EF4-FFF2-40B4-BE49-F238E27FC236}">
                <a16:creationId xmlns:a16="http://schemas.microsoft.com/office/drawing/2014/main" id="{2CD28ECE-ECF2-4119-AAA7-D9F5245530C4}"/>
              </a:ext>
            </a:extLst>
          </p:cNvPr>
          <p:cNvSpPr>
            <a:spLocks noGrp="1"/>
          </p:cNvSpPr>
          <p:nvPr>
            <p:ph type="body" idx="33" hasCustomPrompt="1"/>
          </p:nvPr>
        </p:nvSpPr>
        <p:spPr>
          <a:xfrm>
            <a:off x="4600952" y="5188297"/>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9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83915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Infographic 1">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a:t>Click to add infographic slide title. Delete unneeded shapes.  </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1262143"/>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1262144"/>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3207228"/>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3207229"/>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4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5118914"/>
            <a:ext cx="10847914" cy="886397"/>
          </a:xfrm>
          <a:ln/>
        </p:spPr>
        <p:style>
          <a:lnRef idx="0">
            <a:schemeClr val="accent1"/>
          </a:lnRef>
          <a:fillRef idx="3">
            <a:schemeClr val="accent1"/>
          </a:fillRef>
          <a:effectRef idx="3">
            <a:schemeClr val="accent1"/>
          </a:effectRef>
          <a:fontRef idx="minor">
            <a:schemeClr val="lt1"/>
          </a:fontRef>
        </p:style>
        <p:txBody>
          <a:bodyPr wrap="square" lIns="182880" tIns="91440" rIns="182880" bIns="91440" anchor="ctr">
            <a:spAutoFit/>
          </a:bodyPr>
          <a:lstStyle>
            <a:lvl1pPr marL="0" indent="0" algn="l">
              <a:buNone/>
              <a:defRPr sz="1600" b="0"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a:xfrm>
            <a:off x="4439823" y="6356350"/>
            <a:ext cx="4114800" cy="365125"/>
          </a:xfrm>
          <a:prstGeom prst="rect">
            <a:avLst/>
          </a:prstGeom>
        </p:spPr>
        <p:txBody>
          <a:bodyPr/>
          <a:lstStyle/>
          <a:p>
            <a:endParaRPr lang="en-US" dirty="0"/>
          </a:p>
        </p:txBody>
      </p:sp>
    </p:spTree>
    <p:extLst>
      <p:ext uri="{BB962C8B-B14F-4D97-AF65-F5344CB8AC3E}">
        <p14:creationId xmlns:p14="http://schemas.microsoft.com/office/powerpoint/2010/main" val="18270047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nfographic 2">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a:t>Click to add infographic slide title. Delete unneeded shapes.  </a:t>
            </a:r>
          </a:p>
        </p:txBody>
      </p:sp>
      <p:sp>
        <p:nvSpPr>
          <p:cNvPr id="11" name="Subtitle">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1111053"/>
            <a:ext cx="10847914" cy="1071062"/>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1600" b="0" i="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2297905"/>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2297906"/>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4242990"/>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4242991"/>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4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a:xfrm>
            <a:off x="4439823" y="6356350"/>
            <a:ext cx="4114800" cy="365125"/>
          </a:xfrm>
          <a:prstGeom prst="rect">
            <a:avLst/>
          </a:prstGeom>
        </p:spPr>
        <p:txBody>
          <a:bodyPr/>
          <a:lstStyle/>
          <a:p>
            <a:endParaRPr lang="en-US" dirty="0"/>
          </a:p>
        </p:txBody>
      </p:sp>
    </p:spTree>
    <p:extLst>
      <p:ext uri="{BB962C8B-B14F-4D97-AF65-F5344CB8AC3E}">
        <p14:creationId xmlns:p14="http://schemas.microsoft.com/office/powerpoint/2010/main" val="25619942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Infographic 3">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custDataLst>
              <p:tags r:id="rId1"/>
            </p:custDataLst>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custDataLst>
              <p:tags r:id="rId2"/>
            </p:custDataLst>
          </p:nvPr>
        </p:nvSpPr>
        <p:spPr/>
        <p:txBody>
          <a:bodyPr/>
          <a:lstStyle>
            <a:lvl1pPr>
              <a:defRPr/>
            </a:lvl1pPr>
          </a:lstStyle>
          <a:p>
            <a:r>
              <a:rPr lang="en-US"/>
              <a:t>Click to add infographic slide title. Delete unneeded shapes.  </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custDataLst>
              <p:tags r:id="rId3"/>
            </p:custDataLst>
          </p:nvPr>
        </p:nvSpPr>
        <p:spPr>
          <a:xfrm>
            <a:off x="384237" y="2037182"/>
            <a:ext cx="4803399" cy="2708434"/>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20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noChangeAspect="1"/>
          </p:cNvSpPr>
          <p:nvPr>
            <p:ph type="pic" sz="quarter" idx="15" hasCustomPrompt="1"/>
            <p:custDataLst>
              <p:tags r:id="rId4"/>
            </p:custDataLst>
          </p:nvPr>
        </p:nvSpPr>
        <p:spPr>
          <a:xfrm>
            <a:off x="5717036" y="110454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custDataLst>
              <p:tags r:id="rId5"/>
            </p:custDataLst>
          </p:nvPr>
        </p:nvSpPr>
        <p:spPr>
          <a:xfrm>
            <a:off x="6586169" y="1323616"/>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noChangeAspect="1"/>
          </p:cNvSpPr>
          <p:nvPr>
            <p:ph type="pic" sz="quarter" idx="13" hasCustomPrompt="1"/>
            <p:custDataLst>
              <p:tags r:id="rId6"/>
            </p:custDataLst>
          </p:nvPr>
        </p:nvSpPr>
        <p:spPr>
          <a:xfrm>
            <a:off x="6867735" y="2076889"/>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custDataLst>
              <p:tags r:id="rId7"/>
            </p:custDataLst>
          </p:nvPr>
        </p:nvSpPr>
        <p:spPr>
          <a:xfrm>
            <a:off x="7736868" y="2293048"/>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noChangeAspect="1"/>
          </p:cNvSpPr>
          <p:nvPr>
            <p:ph type="pic" sz="quarter" idx="19" hasCustomPrompt="1"/>
            <p:custDataLst>
              <p:tags r:id="rId8"/>
            </p:custDataLst>
          </p:nvPr>
        </p:nvSpPr>
        <p:spPr>
          <a:xfrm>
            <a:off x="5717036" y="3029191"/>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custDataLst>
              <p:tags r:id="rId9"/>
            </p:custDataLst>
          </p:nvPr>
        </p:nvSpPr>
        <p:spPr>
          <a:xfrm>
            <a:off x="6586169" y="3245350"/>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noChangeAspect="1"/>
          </p:cNvSpPr>
          <p:nvPr>
            <p:ph type="pic" sz="quarter" idx="18" hasCustomPrompt="1"/>
            <p:custDataLst>
              <p:tags r:id="rId10"/>
            </p:custDataLst>
          </p:nvPr>
        </p:nvSpPr>
        <p:spPr>
          <a:xfrm>
            <a:off x="6867735" y="3998623"/>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custDataLst>
              <p:tags r:id="rId11"/>
            </p:custDataLst>
          </p:nvPr>
        </p:nvSpPr>
        <p:spPr>
          <a:xfrm>
            <a:off x="7736868" y="4214782"/>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4 here.</a:t>
            </a:r>
          </a:p>
        </p:txBody>
      </p:sp>
      <p:sp>
        <p:nvSpPr>
          <p:cNvPr id="18" name="Thumbnail 5">
            <a:extLst>
              <a:ext uri="{FF2B5EF4-FFF2-40B4-BE49-F238E27FC236}">
                <a16:creationId xmlns:a16="http://schemas.microsoft.com/office/drawing/2014/main" id="{6C3EC705-A522-4A9C-A013-3722BFD83896}"/>
              </a:ext>
              <a:ext uri="{C183D7F6-B498-43B3-948B-1728B52AA6E4}">
                <adec:decorative xmlns:adec="http://schemas.microsoft.com/office/drawing/2017/decorative" val="1"/>
              </a:ext>
            </a:extLst>
          </p:cNvPr>
          <p:cNvSpPr>
            <a:spLocks noGrp="1" noChangeAspect="1"/>
          </p:cNvSpPr>
          <p:nvPr>
            <p:ph type="pic" sz="quarter" idx="21" hasCustomPrompt="1"/>
            <p:custDataLst>
              <p:tags r:id="rId12"/>
            </p:custDataLst>
          </p:nvPr>
        </p:nvSpPr>
        <p:spPr>
          <a:xfrm>
            <a:off x="5861291" y="495092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5</a:t>
            </a:r>
          </a:p>
        </p:txBody>
      </p:sp>
      <p:sp>
        <p:nvSpPr>
          <p:cNvPr id="17" name="Caption 5">
            <a:extLst>
              <a:ext uri="{FF2B5EF4-FFF2-40B4-BE49-F238E27FC236}">
                <a16:creationId xmlns:a16="http://schemas.microsoft.com/office/drawing/2014/main" id="{1BCF5A12-5949-48DD-8B4A-536478F2CE09}"/>
              </a:ext>
            </a:extLst>
          </p:cNvPr>
          <p:cNvSpPr>
            <a:spLocks noGrp="1"/>
          </p:cNvSpPr>
          <p:nvPr>
            <p:ph type="body" sz="quarter" idx="20" hasCustomPrompt="1"/>
            <p:custDataLst>
              <p:tags r:id="rId13"/>
            </p:custDataLst>
          </p:nvPr>
        </p:nvSpPr>
        <p:spPr>
          <a:xfrm>
            <a:off x="6730424" y="5167084"/>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5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custDataLst>
              <p:tags r:id="rId14"/>
            </p:custDataLst>
          </p:nvPr>
        </p:nvSpPr>
        <p:spPr>
          <a:xfrm>
            <a:off x="4439823" y="6356350"/>
            <a:ext cx="4114800" cy="365125"/>
          </a:xfrm>
          <a:prstGeom prst="rect">
            <a:avLst/>
          </a:prstGeom>
        </p:spPr>
        <p:txBody>
          <a:bodyPr/>
          <a:lstStyle/>
          <a:p>
            <a:endParaRPr lang="en-US" dirty="0"/>
          </a:p>
        </p:txBody>
      </p:sp>
    </p:spTree>
    <p:extLst>
      <p:ext uri="{BB962C8B-B14F-4D97-AF65-F5344CB8AC3E}">
        <p14:creationId xmlns:p14="http://schemas.microsoft.com/office/powerpoint/2010/main" val="25912139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Process">
    <p:spTree>
      <p:nvGrpSpPr>
        <p:cNvPr id="1" name=""/>
        <p:cNvGrpSpPr/>
        <p:nvPr/>
      </p:nvGrpSpPr>
      <p:grpSpPr>
        <a:xfrm>
          <a:off x="0" y="0"/>
          <a:ext cx="0" cy="0"/>
          <a:chOff x="0" y="0"/>
          <a:chExt cx="0" cy="0"/>
        </a:xfrm>
      </p:grpSpPr>
      <p:cxnSp>
        <p:nvCxnSpPr>
          <p:cNvPr id="19" name="Process Flow Arrow">
            <a:extLst>
              <a:ext uri="{FF2B5EF4-FFF2-40B4-BE49-F238E27FC236}">
                <a16:creationId xmlns:a16="http://schemas.microsoft.com/office/drawing/2014/main" id="{A125BFDF-FB9E-4CFE-9AFC-6048D15A7707}"/>
              </a:ext>
              <a:ext uri="{C183D7F6-B498-43B3-948B-1728B52AA6E4}">
                <adec:decorative xmlns:adec="http://schemas.microsoft.com/office/drawing/2017/decorative" val="1"/>
              </a:ext>
            </a:extLst>
          </p:cNvPr>
          <p:cNvCxnSpPr>
            <a:cxnSpLocks/>
          </p:cNvCxnSpPr>
          <p:nvPr/>
        </p:nvCxnSpPr>
        <p:spPr>
          <a:xfrm>
            <a:off x="1413321" y="1056624"/>
            <a:ext cx="5210826" cy="5210826"/>
          </a:xfrm>
          <a:prstGeom prst="line">
            <a:avLst/>
          </a:prstGeom>
          <a:ln w="73025">
            <a:gradFill>
              <a:gsLst>
                <a:gs pos="1000">
                  <a:schemeClr val="accent4">
                    <a:alpha val="0"/>
                  </a:schemeClr>
                </a:gs>
                <a:gs pos="15000">
                  <a:schemeClr val="accent4"/>
                </a:gs>
                <a:gs pos="100000">
                  <a:schemeClr val="accent4"/>
                </a:gs>
              </a:gsLst>
              <a:lin ang="5400000" scaled="1"/>
            </a:gradFill>
            <a:tailEnd type="triangle" w="lg" len="lg"/>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custDataLst>
              <p:tags r:id="rId1"/>
            </p:custDataLst>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custDataLst>
              <p:tags r:id="rId2"/>
            </p:custDataLst>
          </p:nvPr>
        </p:nvSpPr>
        <p:spPr/>
        <p:txBody>
          <a:bodyPr/>
          <a:lstStyle>
            <a:lvl1pPr>
              <a:defRPr/>
            </a:lvl1pPr>
          </a:lstStyle>
          <a:p>
            <a:r>
              <a:rPr lang="en-US"/>
              <a:t>Click to add process graphic slide title. Delete unneeded shapes.  </a:t>
            </a:r>
          </a:p>
        </p:txBody>
      </p:sp>
      <p:sp>
        <p:nvSpPr>
          <p:cNvPr id="25" name="Subtitle">
            <a:extLst>
              <a:ext uri="{FF2B5EF4-FFF2-40B4-BE49-F238E27FC236}">
                <a16:creationId xmlns:a16="http://schemas.microsoft.com/office/drawing/2014/main" id="{40916910-AE40-4E4D-BDB8-E77C8163B8BD}"/>
              </a:ext>
            </a:extLst>
          </p:cNvPr>
          <p:cNvSpPr>
            <a:spLocks noGrp="1"/>
          </p:cNvSpPr>
          <p:nvPr>
            <p:ph type="body" idx="20" hasCustomPrompt="1"/>
            <p:custDataLst>
              <p:tags r:id="rId3"/>
            </p:custDataLst>
          </p:nvPr>
        </p:nvSpPr>
        <p:spPr>
          <a:xfrm>
            <a:off x="7994712" y="1050692"/>
            <a:ext cx="3892488" cy="1451141"/>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t">
            <a:noAutofit/>
          </a:bodyPr>
          <a:lstStyle>
            <a:lvl1pPr marL="0" indent="0" algn="r">
              <a:buNone/>
              <a:defRPr sz="2200" b="1" i="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Use this if additional subtitle is needed.  Otherwise, delete.</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custDataLst>
              <p:tags r:id="rId4"/>
            </p:custDataLst>
          </p:nvPr>
        </p:nvSpPr>
        <p:spPr>
          <a:xfrm>
            <a:off x="178174" y="3227894"/>
            <a:ext cx="3347169" cy="2942344"/>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t">
            <a:noAutofit/>
          </a:bodyPr>
          <a:lstStyle>
            <a:lvl1pPr marL="0" indent="0" algn="l">
              <a:buNone/>
              <a:defRPr sz="16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24" name="Caption 1">
            <a:extLst>
              <a:ext uri="{FF2B5EF4-FFF2-40B4-BE49-F238E27FC236}">
                <a16:creationId xmlns:a16="http://schemas.microsoft.com/office/drawing/2014/main" id="{6E53E3EF-A315-4552-8CF4-530F162F2215}"/>
              </a:ext>
            </a:extLst>
          </p:cNvPr>
          <p:cNvSpPr>
            <a:spLocks noGrp="1"/>
          </p:cNvSpPr>
          <p:nvPr>
            <p:ph type="body" idx="19" hasCustomPrompt="1"/>
            <p:custDataLst>
              <p:tags r:id="rId5"/>
            </p:custDataLst>
          </p:nvPr>
        </p:nvSpPr>
        <p:spPr>
          <a:xfrm>
            <a:off x="1976311" y="1020559"/>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1 here.</a:t>
            </a:r>
          </a:p>
        </p:txBody>
      </p:sp>
      <p:sp>
        <p:nvSpPr>
          <p:cNvPr id="23" name="Caption 2">
            <a:extLst>
              <a:ext uri="{FF2B5EF4-FFF2-40B4-BE49-F238E27FC236}">
                <a16:creationId xmlns:a16="http://schemas.microsoft.com/office/drawing/2014/main" id="{5785E59E-687B-43E6-AAE8-C7C6B53123EE}"/>
              </a:ext>
            </a:extLst>
          </p:cNvPr>
          <p:cNvSpPr>
            <a:spLocks noGrp="1"/>
          </p:cNvSpPr>
          <p:nvPr>
            <p:ph type="body" idx="18" hasCustomPrompt="1"/>
            <p:custDataLst>
              <p:tags r:id="rId6"/>
            </p:custDataLst>
          </p:nvPr>
        </p:nvSpPr>
        <p:spPr>
          <a:xfrm>
            <a:off x="2791561" y="183687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a:t>Add caption 2 here.</a:t>
            </a:r>
          </a:p>
        </p:txBody>
      </p:sp>
      <p:sp>
        <p:nvSpPr>
          <p:cNvPr id="22" name="Caption 3">
            <a:extLst>
              <a:ext uri="{FF2B5EF4-FFF2-40B4-BE49-F238E27FC236}">
                <a16:creationId xmlns:a16="http://schemas.microsoft.com/office/drawing/2014/main" id="{7F64AC9C-1867-4F45-B435-D0500C668A3F}"/>
              </a:ext>
            </a:extLst>
          </p:cNvPr>
          <p:cNvSpPr>
            <a:spLocks noGrp="1"/>
          </p:cNvSpPr>
          <p:nvPr>
            <p:ph type="body" idx="17" hasCustomPrompt="1"/>
            <p:custDataLst>
              <p:tags r:id="rId7"/>
            </p:custDataLst>
          </p:nvPr>
        </p:nvSpPr>
        <p:spPr>
          <a:xfrm>
            <a:off x="3606811" y="2653185"/>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3 here.</a:t>
            </a:r>
          </a:p>
        </p:txBody>
      </p:sp>
      <p:sp>
        <p:nvSpPr>
          <p:cNvPr id="21" name="Caption 4">
            <a:extLst>
              <a:ext uri="{FF2B5EF4-FFF2-40B4-BE49-F238E27FC236}">
                <a16:creationId xmlns:a16="http://schemas.microsoft.com/office/drawing/2014/main" id="{23B6C41B-B01A-48C4-B1DA-F67135FE81A8}"/>
              </a:ext>
            </a:extLst>
          </p:cNvPr>
          <p:cNvSpPr>
            <a:spLocks noGrp="1"/>
          </p:cNvSpPr>
          <p:nvPr>
            <p:ph type="body" idx="16" hasCustomPrompt="1"/>
            <p:custDataLst>
              <p:tags r:id="rId8"/>
            </p:custDataLst>
          </p:nvPr>
        </p:nvSpPr>
        <p:spPr>
          <a:xfrm>
            <a:off x="4422061" y="3469498"/>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a:t>Add caption 4 here.</a:t>
            </a:r>
          </a:p>
        </p:txBody>
      </p:sp>
      <p:sp>
        <p:nvSpPr>
          <p:cNvPr id="20" name="Caption 5">
            <a:extLst>
              <a:ext uri="{FF2B5EF4-FFF2-40B4-BE49-F238E27FC236}">
                <a16:creationId xmlns:a16="http://schemas.microsoft.com/office/drawing/2014/main" id="{F2F618EA-F6FF-4DD1-A1D3-71BB1704CC59}"/>
              </a:ext>
            </a:extLst>
          </p:cNvPr>
          <p:cNvSpPr>
            <a:spLocks noGrp="1"/>
          </p:cNvSpPr>
          <p:nvPr>
            <p:ph type="body" idx="15" hasCustomPrompt="1"/>
            <p:custDataLst>
              <p:tags r:id="rId9"/>
            </p:custDataLst>
          </p:nvPr>
        </p:nvSpPr>
        <p:spPr>
          <a:xfrm>
            <a:off x="5237311" y="4285811"/>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5 here.</a:t>
            </a:r>
          </a:p>
        </p:txBody>
      </p:sp>
      <p:sp>
        <p:nvSpPr>
          <p:cNvPr id="3" name="Caption 6">
            <a:extLst>
              <a:ext uri="{FF2B5EF4-FFF2-40B4-BE49-F238E27FC236}">
                <a16:creationId xmlns:a16="http://schemas.microsoft.com/office/drawing/2014/main" id="{B32B0E8D-8431-408A-AF8C-044EE0F0A717}"/>
              </a:ext>
            </a:extLst>
          </p:cNvPr>
          <p:cNvSpPr>
            <a:spLocks noGrp="1"/>
          </p:cNvSpPr>
          <p:nvPr>
            <p:ph type="body" idx="1" hasCustomPrompt="1"/>
            <p:custDataLst>
              <p:tags r:id="rId10"/>
            </p:custDataLst>
          </p:nvPr>
        </p:nvSpPr>
        <p:spPr>
          <a:xfrm>
            <a:off x="6052561" y="510212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a:t>Add caption 6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custDataLst>
              <p:tags r:id="rId11"/>
            </p:custDataLst>
          </p:nvPr>
        </p:nvSpPr>
        <p:spPr>
          <a:xfrm>
            <a:off x="4439823" y="6356350"/>
            <a:ext cx="4114800" cy="365125"/>
          </a:xfrm>
          <a:prstGeom prst="rect">
            <a:avLst/>
          </a:prstGeom>
        </p:spPr>
        <p:txBody>
          <a:bodyPr/>
          <a:lstStyle/>
          <a:p>
            <a:endParaRPr lang="en-US" dirty="0"/>
          </a:p>
        </p:txBody>
      </p:sp>
    </p:spTree>
    <p:extLst>
      <p:ext uri="{BB962C8B-B14F-4D97-AF65-F5344CB8AC3E}">
        <p14:creationId xmlns:p14="http://schemas.microsoft.com/office/powerpoint/2010/main" val="31583529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meline 1">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p:nvCxnSpPr>
        <p:spPr>
          <a:xfrm>
            <a:off x="0" y="4147400"/>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0" name="Year Righ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20XX</a:t>
            </a:r>
          </a:p>
        </p:txBody>
      </p:sp>
      <p:sp>
        <p:nvSpPr>
          <p:cNvPr id="31" name="Year Lef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a:xfrm>
            <a:off x="4439823" y="6356350"/>
            <a:ext cx="4114800" cy="365125"/>
          </a:xfrm>
          <a:prstGeom prst="rect">
            <a:avLst/>
          </a:prstGeom>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9645921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meline 2">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1" name="Year Righ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20XX</a:t>
            </a:r>
          </a:p>
        </p:txBody>
      </p:sp>
      <p:sp>
        <p:nvSpPr>
          <p:cNvPr id="30" name="Year Lef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a:xfrm>
            <a:off x="4439823" y="6356350"/>
            <a:ext cx="4114800" cy="365125"/>
          </a:xfrm>
          <a:prstGeom prst="rect">
            <a:avLst/>
          </a:prstGeom>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4292190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meline 3">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5" name="Gray Line">
            <a:extLst>
              <a:ext uri="{FF2B5EF4-FFF2-40B4-BE49-F238E27FC236}">
                <a16:creationId xmlns:a16="http://schemas.microsoft.com/office/drawing/2014/main" id="{FB7FF695-611E-4BA6-99FD-A8120740C671}"/>
              </a:ext>
              <a:ext uri="{C183D7F6-B498-43B3-948B-1728B52AA6E4}">
                <adec:decorative xmlns:adec="http://schemas.microsoft.com/office/drawing/2017/decorative" val="1"/>
              </a:ext>
            </a:extLst>
          </p:cNvPr>
          <p:cNvCxnSpPr>
            <a:cxnSpLocks/>
          </p:cNvCxnSpPr>
          <p:nvPr/>
        </p:nvCxnSpPr>
        <p:spPr>
          <a:xfrm>
            <a:off x="8248838" y="861170"/>
            <a:ext cx="0" cy="5387230"/>
          </a:xfrm>
          <a:prstGeom prst="line">
            <a:avLst/>
          </a:prstGeom>
          <a:ln w="28575">
            <a:gradFill>
              <a:gsLst>
                <a:gs pos="1000">
                  <a:schemeClr val="accent4">
                    <a:alpha val="0"/>
                  </a:schemeClr>
                </a:gs>
                <a:gs pos="15000">
                  <a:schemeClr val="accent4"/>
                </a:gs>
                <a:gs pos="85000">
                  <a:schemeClr val="accent4"/>
                </a:gs>
                <a:gs pos="99000">
                  <a:schemeClr val="accent4">
                    <a:alpha val="0"/>
                  </a:schemeClr>
                </a:gs>
              </a:gsLst>
              <a:lin ang="5400000" scaled="1"/>
            </a:gradFill>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C2ACF4F6-841C-4EB3-998D-4079B398A4B3}"/>
              </a:ext>
            </a:extLst>
          </p:cNvPr>
          <p:cNvSpPr>
            <a:spLocks noGrp="1"/>
          </p:cNvSpPr>
          <p:nvPr>
            <p:ph type="title" hasCustomPrompt="1"/>
          </p:nvPr>
        </p:nvSpPr>
        <p:spPr/>
        <p:txBody>
          <a:bodyPr/>
          <a:lstStyle>
            <a:lvl1pPr>
              <a:defRPr/>
            </a:lvl1pPr>
          </a:lstStyle>
          <a:p>
            <a:r>
              <a:rPr lang="en-US"/>
              <a:t>Click to add timeline slide title. Delete unneeded shapes. </a:t>
            </a:r>
          </a:p>
        </p:txBody>
      </p:sp>
      <p:sp>
        <p:nvSpPr>
          <p:cNvPr id="11" name="Callout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609140" y="1823226"/>
            <a:ext cx="3334023" cy="3263970"/>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noAutofit/>
          </a:bodyPr>
          <a:lstStyle>
            <a:lvl1pPr marL="0" indent="0" algn="l">
              <a:buNone/>
              <a:defRPr sz="18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27" name="Timeline Item 1">
            <a:extLst>
              <a:ext uri="{FF2B5EF4-FFF2-40B4-BE49-F238E27FC236}">
                <a16:creationId xmlns:a16="http://schemas.microsoft.com/office/drawing/2014/main" id="{CF264817-797F-497A-9AC6-81B3EFFB4035}"/>
              </a:ext>
            </a:extLst>
          </p:cNvPr>
          <p:cNvSpPr>
            <a:spLocks noGrp="1"/>
          </p:cNvSpPr>
          <p:nvPr>
            <p:ph type="body" idx="27" hasCustomPrompt="1"/>
          </p:nvPr>
        </p:nvSpPr>
        <p:spPr>
          <a:xfrm>
            <a:off x="4600952" y="1200470"/>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1 here.</a:t>
            </a:r>
          </a:p>
        </p:txBody>
      </p:sp>
      <p:sp>
        <p:nvSpPr>
          <p:cNvPr id="17" name="Timeline Item 2">
            <a:extLst>
              <a:ext uri="{FF2B5EF4-FFF2-40B4-BE49-F238E27FC236}">
                <a16:creationId xmlns:a16="http://schemas.microsoft.com/office/drawing/2014/main" id="{CBB9AAD3-859D-4004-9796-E5E9CF036E58}"/>
              </a:ext>
            </a:extLst>
          </p:cNvPr>
          <p:cNvSpPr>
            <a:spLocks noGrp="1"/>
          </p:cNvSpPr>
          <p:nvPr>
            <p:ph type="body" idx="1" hasCustomPrompt="1"/>
          </p:nvPr>
        </p:nvSpPr>
        <p:spPr>
          <a:xfrm>
            <a:off x="8548765" y="1698948"/>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2 here.</a:t>
            </a:r>
          </a:p>
        </p:txBody>
      </p:sp>
      <p:sp>
        <p:nvSpPr>
          <p:cNvPr id="26" name="Timeline Item 3">
            <a:extLst>
              <a:ext uri="{FF2B5EF4-FFF2-40B4-BE49-F238E27FC236}">
                <a16:creationId xmlns:a16="http://schemas.microsoft.com/office/drawing/2014/main" id="{D8952813-2EC6-42A3-AFCD-D0EB3A46E7FD}"/>
              </a:ext>
            </a:extLst>
          </p:cNvPr>
          <p:cNvSpPr>
            <a:spLocks noGrp="1"/>
          </p:cNvSpPr>
          <p:nvPr>
            <p:ph type="body" idx="26" hasCustomPrompt="1"/>
          </p:nvPr>
        </p:nvSpPr>
        <p:spPr>
          <a:xfrm>
            <a:off x="4600953" y="2197426"/>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3 here.</a:t>
            </a:r>
          </a:p>
        </p:txBody>
      </p:sp>
      <p:sp>
        <p:nvSpPr>
          <p:cNvPr id="28" name="Timeline Item 4">
            <a:extLst>
              <a:ext uri="{FF2B5EF4-FFF2-40B4-BE49-F238E27FC236}">
                <a16:creationId xmlns:a16="http://schemas.microsoft.com/office/drawing/2014/main" id="{D23AED94-E8A9-498E-B8DB-E06B880F3344}"/>
              </a:ext>
            </a:extLst>
          </p:cNvPr>
          <p:cNvSpPr>
            <a:spLocks noGrp="1"/>
          </p:cNvSpPr>
          <p:nvPr>
            <p:ph type="body" idx="28" hasCustomPrompt="1"/>
          </p:nvPr>
        </p:nvSpPr>
        <p:spPr>
          <a:xfrm>
            <a:off x="8548765" y="2695904"/>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4 here.</a:t>
            </a:r>
          </a:p>
        </p:txBody>
      </p:sp>
      <p:sp>
        <p:nvSpPr>
          <p:cNvPr id="34" name="Timeline Item 5">
            <a:extLst>
              <a:ext uri="{FF2B5EF4-FFF2-40B4-BE49-F238E27FC236}">
                <a16:creationId xmlns:a16="http://schemas.microsoft.com/office/drawing/2014/main" id="{D0490684-BF2D-4D43-AF2F-1DF814863A3B}"/>
              </a:ext>
            </a:extLst>
          </p:cNvPr>
          <p:cNvSpPr>
            <a:spLocks noGrp="1"/>
          </p:cNvSpPr>
          <p:nvPr>
            <p:ph type="body" idx="31" hasCustomPrompt="1"/>
          </p:nvPr>
        </p:nvSpPr>
        <p:spPr>
          <a:xfrm>
            <a:off x="4606810" y="3194382"/>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5 here.</a:t>
            </a:r>
          </a:p>
        </p:txBody>
      </p:sp>
      <p:sp>
        <p:nvSpPr>
          <p:cNvPr id="32" name="Timeline Item 6">
            <a:extLst>
              <a:ext uri="{FF2B5EF4-FFF2-40B4-BE49-F238E27FC236}">
                <a16:creationId xmlns:a16="http://schemas.microsoft.com/office/drawing/2014/main" id="{332605F8-B1E8-420F-9AB3-BEA8E983B716}"/>
              </a:ext>
            </a:extLst>
          </p:cNvPr>
          <p:cNvSpPr>
            <a:spLocks noGrp="1"/>
          </p:cNvSpPr>
          <p:nvPr>
            <p:ph type="body" idx="29" hasCustomPrompt="1"/>
          </p:nvPr>
        </p:nvSpPr>
        <p:spPr>
          <a:xfrm>
            <a:off x="8554623" y="3692860"/>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6 here.</a:t>
            </a:r>
          </a:p>
        </p:txBody>
      </p:sp>
      <p:sp>
        <p:nvSpPr>
          <p:cNvPr id="33" name="Timeline Item 7">
            <a:extLst>
              <a:ext uri="{FF2B5EF4-FFF2-40B4-BE49-F238E27FC236}">
                <a16:creationId xmlns:a16="http://schemas.microsoft.com/office/drawing/2014/main" id="{FA272DBF-150C-48C0-9616-14571A3CBAAE}"/>
              </a:ext>
            </a:extLst>
          </p:cNvPr>
          <p:cNvSpPr>
            <a:spLocks noGrp="1"/>
          </p:cNvSpPr>
          <p:nvPr>
            <p:ph type="body" idx="30" hasCustomPrompt="1"/>
          </p:nvPr>
        </p:nvSpPr>
        <p:spPr>
          <a:xfrm>
            <a:off x="4606811" y="4191338"/>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7 here.</a:t>
            </a:r>
          </a:p>
        </p:txBody>
      </p:sp>
      <p:sp>
        <p:nvSpPr>
          <p:cNvPr id="35" name="Timeline Item 8">
            <a:extLst>
              <a:ext uri="{FF2B5EF4-FFF2-40B4-BE49-F238E27FC236}">
                <a16:creationId xmlns:a16="http://schemas.microsoft.com/office/drawing/2014/main" id="{7C824D20-BF3C-46D9-8DF9-3784B7B4CDC4}"/>
              </a:ext>
            </a:extLst>
          </p:cNvPr>
          <p:cNvSpPr>
            <a:spLocks noGrp="1"/>
          </p:cNvSpPr>
          <p:nvPr>
            <p:ph type="body" idx="32" hasCustomPrompt="1"/>
          </p:nvPr>
        </p:nvSpPr>
        <p:spPr>
          <a:xfrm>
            <a:off x="8554623" y="4689816"/>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8 here.</a:t>
            </a:r>
          </a:p>
        </p:txBody>
      </p:sp>
      <p:sp>
        <p:nvSpPr>
          <p:cNvPr id="36" name="Timeline Item 9">
            <a:extLst>
              <a:ext uri="{FF2B5EF4-FFF2-40B4-BE49-F238E27FC236}">
                <a16:creationId xmlns:a16="http://schemas.microsoft.com/office/drawing/2014/main" id="{2CD28ECE-ECF2-4119-AAA7-D9F5245530C4}"/>
              </a:ext>
            </a:extLst>
          </p:cNvPr>
          <p:cNvSpPr>
            <a:spLocks noGrp="1"/>
          </p:cNvSpPr>
          <p:nvPr>
            <p:ph type="body" idx="33" hasCustomPrompt="1"/>
          </p:nvPr>
        </p:nvSpPr>
        <p:spPr>
          <a:xfrm>
            <a:off x="4600952" y="5188297"/>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9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a:xfrm>
            <a:off x="4439823" y="6356350"/>
            <a:ext cx="4114800" cy="365125"/>
          </a:xfrm>
          <a:prstGeom prst="rect">
            <a:avLst/>
          </a:prstGeom>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965687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custDataLst>
              <p:tags r:id="rId1"/>
            </p:custDataLst>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custDataLst>
              <p:tags r:id="rId2"/>
            </p:custDataLst>
          </p:nvPr>
        </p:nvSpPr>
        <p:spPr>
          <a:xfrm>
            <a:off x="805866" y="46208"/>
            <a:ext cx="11081334"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custDataLst>
              <p:tags r:id="rId3"/>
            </p:custDataLst>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custDataLst>
              <p:tags r:id="rId4"/>
            </p:custDataLst>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custDataLst>
              <p:tags r:id="rId5"/>
            </p:custDataLst>
          </p:nvPr>
        </p:nvSpPr>
        <p:spPr/>
        <p:txBody>
          <a:bodyPr/>
          <a:lstStyle/>
          <a:p>
            <a:endParaRPr lang="en-US"/>
          </a:p>
        </p:txBody>
      </p:sp>
    </p:spTree>
    <p:extLst>
      <p:ext uri="{BB962C8B-B14F-4D97-AF65-F5344CB8AC3E}">
        <p14:creationId xmlns:p14="http://schemas.microsoft.com/office/powerpoint/2010/main" val="2177629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dirty="0"/>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67419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dirty="0"/>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6"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6"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54115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04960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p:nvPicPr>
        <p:blipFill>
          <a:blip r:embed="rId2" cstate="hqprint">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622551" y="6284572"/>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33020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p:nvGrpSpPr>
        <p:grpSpPr>
          <a:xfrm>
            <a:off x="-473958" y="98902"/>
            <a:ext cx="1110742"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9186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3.xml"/><Relationship Id="rId18" Type="http://schemas.openxmlformats.org/officeDocument/2006/relationships/tags" Target="../tags/tag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tags" Target="../tags/tag11.xml"/><Relationship Id="rId7" Type="http://schemas.openxmlformats.org/officeDocument/2006/relationships/slideLayout" Target="../slideLayouts/slideLayout7.xml"/><Relationship Id="rId12" Type="http://schemas.openxmlformats.org/officeDocument/2006/relationships/tags" Target="../tags/tag2.xml"/><Relationship Id="rId17" Type="http://schemas.openxmlformats.org/officeDocument/2006/relationships/tags" Target="../tags/tag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ags" Target="../tags/tag6.xml"/><Relationship Id="rId20" Type="http://schemas.openxmlformats.org/officeDocument/2006/relationships/tags" Target="../tags/tag1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24" Type="http://schemas.openxmlformats.org/officeDocument/2006/relationships/tags" Target="../tags/tag14.xml"/><Relationship Id="rId5" Type="http://schemas.openxmlformats.org/officeDocument/2006/relationships/slideLayout" Target="../slideLayouts/slideLayout5.xml"/><Relationship Id="rId15" Type="http://schemas.openxmlformats.org/officeDocument/2006/relationships/tags" Target="../tags/tag5.xml"/><Relationship Id="rId23" Type="http://schemas.openxmlformats.org/officeDocument/2006/relationships/tags" Target="../tags/tag13.xml"/><Relationship Id="rId10" Type="http://schemas.openxmlformats.org/officeDocument/2006/relationships/slideLayout" Target="../slideLayouts/slideLayout10.xml"/><Relationship Id="rId19" Type="http://schemas.openxmlformats.org/officeDocument/2006/relationships/tags" Target="../tags/tag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4.xml"/><Relationship Id="rId22" Type="http://schemas.openxmlformats.org/officeDocument/2006/relationships/tags" Target="../tags/tag12.xml"/><Relationship Id="rId27"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tags" Target="../tags/tag41.xml"/><Relationship Id="rId18" Type="http://schemas.openxmlformats.org/officeDocument/2006/relationships/tags" Target="../tags/tag46.xml"/><Relationship Id="rId3" Type="http://schemas.openxmlformats.org/officeDocument/2006/relationships/slideLayout" Target="../slideLayouts/slideLayout13.xml"/><Relationship Id="rId21" Type="http://schemas.openxmlformats.org/officeDocument/2006/relationships/image" Target="../media/image2.png"/><Relationship Id="rId7" Type="http://schemas.openxmlformats.org/officeDocument/2006/relationships/theme" Target="../theme/theme2.xml"/><Relationship Id="rId12" Type="http://schemas.openxmlformats.org/officeDocument/2006/relationships/tags" Target="../tags/tag40.xml"/><Relationship Id="rId17" Type="http://schemas.openxmlformats.org/officeDocument/2006/relationships/tags" Target="../tags/tag45.xml"/><Relationship Id="rId2" Type="http://schemas.openxmlformats.org/officeDocument/2006/relationships/slideLayout" Target="../slideLayouts/slideLayout12.xml"/><Relationship Id="rId16" Type="http://schemas.openxmlformats.org/officeDocument/2006/relationships/tags" Target="../tags/tag44.xml"/><Relationship Id="rId20" Type="http://schemas.openxmlformats.org/officeDocument/2006/relationships/tags" Target="../tags/tag48.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ags" Target="../tags/tag39.xml"/><Relationship Id="rId5" Type="http://schemas.openxmlformats.org/officeDocument/2006/relationships/slideLayout" Target="../slideLayouts/slideLayout15.xml"/><Relationship Id="rId15" Type="http://schemas.openxmlformats.org/officeDocument/2006/relationships/tags" Target="../tags/tag43.xml"/><Relationship Id="rId23" Type="http://schemas.openxmlformats.org/officeDocument/2006/relationships/image" Target="../media/image1.emf"/><Relationship Id="rId10" Type="http://schemas.openxmlformats.org/officeDocument/2006/relationships/tags" Target="../tags/tag38.xml"/><Relationship Id="rId19" Type="http://schemas.openxmlformats.org/officeDocument/2006/relationships/tags" Target="../tags/tag47.xml"/><Relationship Id="rId4" Type="http://schemas.openxmlformats.org/officeDocument/2006/relationships/slideLayout" Target="../slideLayouts/slideLayout14.xml"/><Relationship Id="rId9" Type="http://schemas.openxmlformats.org/officeDocument/2006/relationships/tags" Target="../tags/tag37.xml"/><Relationship Id="rId14" Type="http://schemas.openxmlformats.org/officeDocument/2006/relationships/tags" Target="../tags/tag42.xml"/><Relationship Id="rId22"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60.xml"/><Relationship Id="rId13" Type="http://schemas.openxmlformats.org/officeDocument/2006/relationships/tags" Target="../tags/tag65.xml"/><Relationship Id="rId18" Type="http://schemas.openxmlformats.org/officeDocument/2006/relationships/tags" Target="../tags/tag70.xml"/><Relationship Id="rId3" Type="http://schemas.openxmlformats.org/officeDocument/2006/relationships/slideLayout" Target="../slideLayouts/slideLayout19.xml"/><Relationship Id="rId21" Type="http://schemas.microsoft.com/office/2007/relationships/hdphoto" Target="../media/hdphoto1.wdp"/><Relationship Id="rId7" Type="http://schemas.openxmlformats.org/officeDocument/2006/relationships/tags" Target="../tags/tag59.xml"/><Relationship Id="rId12" Type="http://schemas.openxmlformats.org/officeDocument/2006/relationships/tags" Target="../tags/tag64.xml"/><Relationship Id="rId17" Type="http://schemas.openxmlformats.org/officeDocument/2006/relationships/tags" Target="../tags/tag69.xml"/><Relationship Id="rId2" Type="http://schemas.openxmlformats.org/officeDocument/2006/relationships/slideLayout" Target="../slideLayouts/slideLayout18.xml"/><Relationship Id="rId16" Type="http://schemas.openxmlformats.org/officeDocument/2006/relationships/tags" Target="../tags/tag68.xml"/><Relationship Id="rId20" Type="http://schemas.openxmlformats.org/officeDocument/2006/relationships/image" Target="../media/image2.png"/><Relationship Id="rId1" Type="http://schemas.openxmlformats.org/officeDocument/2006/relationships/slideLayout" Target="../slideLayouts/slideLayout17.xml"/><Relationship Id="rId6" Type="http://schemas.openxmlformats.org/officeDocument/2006/relationships/tags" Target="../tags/tag58.xml"/><Relationship Id="rId11" Type="http://schemas.openxmlformats.org/officeDocument/2006/relationships/tags" Target="../tags/tag63.xml"/><Relationship Id="rId5" Type="http://schemas.openxmlformats.org/officeDocument/2006/relationships/theme" Target="../theme/theme3.xml"/><Relationship Id="rId15" Type="http://schemas.openxmlformats.org/officeDocument/2006/relationships/tags" Target="../tags/tag67.xml"/><Relationship Id="rId10" Type="http://schemas.openxmlformats.org/officeDocument/2006/relationships/tags" Target="../tags/tag62.xml"/><Relationship Id="rId19" Type="http://schemas.openxmlformats.org/officeDocument/2006/relationships/image" Target="../media/image1.emf"/><Relationship Id="rId4" Type="http://schemas.openxmlformats.org/officeDocument/2006/relationships/slideLayout" Target="../slideLayouts/slideLayout20.xml"/><Relationship Id="rId9" Type="http://schemas.openxmlformats.org/officeDocument/2006/relationships/tags" Target="../tags/tag61.xml"/><Relationship Id="rId14" Type="http://schemas.openxmlformats.org/officeDocument/2006/relationships/tags" Target="../tags/tag6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3.xml"/><Relationship Id="rId7" Type="http://schemas.openxmlformats.org/officeDocument/2006/relationships/image" Target="../media/image1.emf"/><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4.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microsoft.com/office/2007/relationships/hdphoto" Target="../media/hdphoto1.wdp"/></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microsoft.com/office/2007/relationships/hdphoto" Target="../media/hdphoto1.wdp"/><Relationship Id="rId5" Type="http://schemas.openxmlformats.org/officeDocument/2006/relationships/slideLayout" Target="../slideLayouts/slideLayout30.xml"/><Relationship Id="rId10" Type="http://schemas.openxmlformats.org/officeDocument/2006/relationships/image" Target="../media/image2.png"/><Relationship Id="rId4" Type="http://schemas.openxmlformats.org/officeDocument/2006/relationships/slideLayout" Target="../slideLayouts/slideLayout29.xml"/><Relationship Id="rId9"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13" Type="http://schemas.openxmlformats.org/officeDocument/2006/relationships/tags" Target="../tags/tag94.xml"/><Relationship Id="rId18" Type="http://schemas.openxmlformats.org/officeDocument/2006/relationships/tags" Target="../tags/tag99.xml"/><Relationship Id="rId3" Type="http://schemas.openxmlformats.org/officeDocument/2006/relationships/slideLayout" Target="../slideLayouts/slideLayout35.xml"/><Relationship Id="rId21" Type="http://schemas.openxmlformats.org/officeDocument/2006/relationships/image" Target="../media/image36.png"/><Relationship Id="rId7" Type="http://schemas.openxmlformats.org/officeDocument/2006/relationships/slideLayout" Target="../slideLayouts/slideLayout39.xml"/><Relationship Id="rId12" Type="http://schemas.openxmlformats.org/officeDocument/2006/relationships/tags" Target="../tags/tag93.xml"/><Relationship Id="rId17" Type="http://schemas.openxmlformats.org/officeDocument/2006/relationships/tags" Target="../tags/tag98.xml"/><Relationship Id="rId2" Type="http://schemas.openxmlformats.org/officeDocument/2006/relationships/slideLayout" Target="../slideLayouts/slideLayout34.xml"/><Relationship Id="rId16" Type="http://schemas.openxmlformats.org/officeDocument/2006/relationships/tags" Target="../tags/tag97.xml"/><Relationship Id="rId20" Type="http://schemas.openxmlformats.org/officeDocument/2006/relationships/image" Target="../media/image35.pn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ags" Target="../tags/tag92.xml"/><Relationship Id="rId5" Type="http://schemas.openxmlformats.org/officeDocument/2006/relationships/slideLayout" Target="../slideLayouts/slideLayout37.xml"/><Relationship Id="rId15" Type="http://schemas.openxmlformats.org/officeDocument/2006/relationships/tags" Target="../tags/tag96.xml"/><Relationship Id="rId23" Type="http://schemas.openxmlformats.org/officeDocument/2006/relationships/image" Target="../media/image37.png"/><Relationship Id="rId10" Type="http://schemas.openxmlformats.org/officeDocument/2006/relationships/tags" Target="../tags/tag91.xml"/><Relationship Id="rId19" Type="http://schemas.openxmlformats.org/officeDocument/2006/relationships/tags" Target="../tags/tag100.xml"/><Relationship Id="rId4" Type="http://schemas.openxmlformats.org/officeDocument/2006/relationships/slideLayout" Target="../slideLayouts/slideLayout36.xml"/><Relationship Id="rId9" Type="http://schemas.openxmlformats.org/officeDocument/2006/relationships/tags" Target="../tags/tag90.xml"/><Relationship Id="rId14" Type="http://schemas.openxmlformats.org/officeDocument/2006/relationships/tags" Target="../tags/tag95.xml"/><Relationship Id="rId22" Type="http://schemas.microsoft.com/office/2007/relationships/hdphoto" Target="../media/hdphoto2.wd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p:custDataLst>
              <p:tags r:id="rId12"/>
            </p:custDataLst>
          </p:nvPr>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p:custDataLst>
              <p:tags r:id="rId13"/>
            </p:custDataLst>
          </p:nvPr>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custDataLst>
                <p:tags r:id="rId22"/>
              </p:custDataLst>
            </p:nvPr>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custDataLst>
                <p:tags r:id="rId23"/>
              </p:custDataLst>
            </p:nvPr>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custDataLst>
                <p:tags r:id="rId24"/>
              </p:custDataLst>
            </p:nvPr>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p:custDataLst>
              <p:tags r:id="rId14"/>
            </p:custDataLst>
          </p:nvPr>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custDataLst>
                <p:tags r:id="rId20"/>
              </p:custDataLst>
            </p:nvPr>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custDataLst>
                <p:tags r:id="rId21"/>
              </p:custDataLst>
            </p:nvPr>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p:custDataLst>
              <p:tags r:id="rId15"/>
            </p:custDataLst>
          </p:nvPr>
        </p:nvPicPr>
        <p:blipFill>
          <a:blip r:embed="rId25"/>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p:nvPicPr>
        <p:blipFill>
          <a:blip r:embed="rId26" cstate="hqprint">
            <a:alphaModFix amt="70000"/>
            <a:extLst>
              <a:ext uri="{BEBA8EAE-BF5A-486C-A8C5-ECC9F3942E4B}">
                <a14:imgProps xmlns:a14="http://schemas.microsoft.com/office/drawing/2010/main">
                  <a14:imgLayer r:embed="rId27">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p:ph type="sldNum" sz="quarter" idx="4"/>
            <p:custDataLst>
              <p:tags r:id="rId16"/>
            </p:custDataLst>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p:ph type="title"/>
            <p:custDataLst>
              <p:tags r:id="rId17"/>
            </p:custDataLst>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p:ph type="body" idx="1"/>
            <p:custDataLst>
              <p:tags r:id="rId18"/>
            </p:custDataLst>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p:ph type="ftr" sz="quarter" idx="3"/>
            <p:custDataLst>
              <p:tags r:id="rId19"/>
            </p:custDataLst>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864336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0" r:id="rId4"/>
    <p:sldLayoutId id="2147483652" r:id="rId5"/>
    <p:sldLayoutId id="2147483653" r:id="rId6"/>
    <p:sldLayoutId id="2147483654" r:id="rId7"/>
    <p:sldLayoutId id="2147483655" r:id="rId8"/>
    <p:sldLayoutId id="2147483656" r:id="rId9"/>
    <p:sldLayoutId id="2147483657" r:id="rId10"/>
  </p:sldLayoutIdLst>
  <p:hf hdr="0" ftr="0" dt="0"/>
  <p:txStyles>
    <p:titleStyle>
      <a:lvl1pPr algn="l" defTabSz="914400" rtl="0" eaLnBrk="1" latinLnBrk="0" hangingPunct="1">
        <a:lnSpc>
          <a:spcPct val="90000"/>
        </a:lnSpc>
        <a:spcBef>
          <a:spcPct val="0"/>
        </a:spcBef>
        <a:buNone/>
        <a:defRPr sz="3200" b="1" i="0" u="none"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21" cstate="hqprint">
            <a:alphaModFix amt="70000"/>
            <a:extLst>
              <a:ext uri="{BEBA8EAE-BF5A-486C-A8C5-ECC9F3942E4B}">
                <a14:imgProps xmlns:a14="http://schemas.microsoft.com/office/drawing/2010/main">
                  <a14:imgLayer r:embed="rId22">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custDataLst>
              <p:tags r:id="rId8"/>
            </p:custDataLst>
          </p:nvPr>
        </p:nvPicPr>
        <p:blipFill>
          <a:blip r:embed="rId23"/>
          <a:stretch>
            <a:fillRect/>
          </a:stretch>
        </p:blipFill>
        <p:spPr>
          <a:xfrm>
            <a:off x="9622551" y="6284572"/>
            <a:ext cx="1389041" cy="471509"/>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custDataLst>
              <p:tags r:id="rId9"/>
            </p:custDataLst>
          </p:nvPr>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custDataLst>
                <p:tags r:id="rId19"/>
              </p:custDataLst>
            </p:nvPr>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custDataLst>
                <p:tags r:id="rId20"/>
              </p:custDataLst>
            </p:nvPr>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custDataLst>
              <p:tags r:id="rId10"/>
            </p:custDataLst>
          </p:nvPr>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custDataLst>
              <p:tags r:id="rId11"/>
            </p:custDataLst>
          </p:nvPr>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custDataLst>
                <p:tags r:id="rId16"/>
              </p:custDataLst>
            </p:nvPr>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custDataLst>
                <p:tags r:id="rId17"/>
              </p:custDataLst>
            </p:nvPr>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custDataLst>
                <p:tags r:id="rId18"/>
              </p:custDataLst>
            </p:nvPr>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custDataLst>
              <p:tags r:id="rId12"/>
            </p:custDataLst>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custDataLst>
              <p:tags r:id="rId13"/>
            </p:custDataLst>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custDataLst>
              <p:tags r:id="rId14"/>
            </p:custDataLst>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custDataLst>
              <p:tags r:id="rId15"/>
            </p:custDataLst>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3402457141"/>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72" r:id="rId3"/>
    <p:sldLayoutId id="2147483682" r:id="rId4"/>
    <p:sldLayoutId id="2147483674" r:id="rId5"/>
    <p:sldLayoutId id="2147483697" r:id="rId6"/>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custDataLst>
              <p:tags r:id="rId6"/>
            </p:custDataLst>
          </p:nvPr>
        </p:nvPicPr>
        <p:blipFill>
          <a:blip r:embed="rId19"/>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20" cstate="hqprint">
            <a:alphaModFix amt="70000"/>
            <a:extLst>
              <a:ext uri="{BEBA8EAE-BF5A-486C-A8C5-ECC9F3942E4B}">
                <a14:imgProps xmlns:a14="http://schemas.microsoft.com/office/drawing/2010/main">
                  <a14:imgLayer r:embed="rId2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custDataLst>
              <p:tags r:id="rId7"/>
            </p:custDataLst>
          </p:nvPr>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custDataLst>
                <p:tags r:id="rId17"/>
              </p:custDataLst>
            </p:nvPr>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custDataLst>
                <p:tags r:id="rId18"/>
              </p:custDataLst>
            </p:nvPr>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custDataLst>
              <p:tags r:id="rId8"/>
            </p:custDataLst>
          </p:nvPr>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custDataLst>
              <p:tags r:id="rId9"/>
            </p:custDataLst>
          </p:nvPr>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custDataLst>
                <p:tags r:id="rId14"/>
              </p:custDataLst>
            </p:nvPr>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custDataLst>
                <p:tags r:id="rId15"/>
              </p:custDataLst>
            </p:nvPr>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custDataLst>
                <p:tags r:id="rId16"/>
              </p:custDataLst>
            </p:nvPr>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custDataLst>
              <p:tags r:id="rId10"/>
            </p:custDataLst>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custDataLst>
              <p:tags r:id="rId11"/>
            </p:custDataLst>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custDataLst>
              <p:tags r:id="rId12"/>
            </p:custDataLst>
          </p:nvPr>
        </p:nvSpPr>
        <p:spPr>
          <a:xfrm>
            <a:off x="805866" y="1137446"/>
            <a:ext cx="11081334" cy="5039517"/>
          </a:xfrm>
          <a:prstGeom prst="rect">
            <a:avLst/>
          </a:prstGeom>
        </p:spPr>
        <p:txBody>
          <a:bodyPr vert="horz" lIns="91440" tIns="45720" rIns="91440" bIns="45720" rtlCol="0" anchor="ctr">
            <a:noAutofit/>
          </a:body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custDataLst>
              <p:tags r:id="rId13"/>
            </p:custDataLst>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1036630729"/>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8" r:id="rId3"/>
    <p:sldLayoutId id="2147483669" r:id="rId4"/>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2"/>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981448211"/>
      </p:ext>
    </p:extLst>
  </p:cSld>
  <p:clrMap bg1="lt1" tx1="dk1" bg2="lt2" tx2="dk2" accent1="accent1" accent2="accent2" accent3="accent3" accent4="accent4" accent5="accent5" accent6="accent6" hlink="hlink" folHlink="folHlink"/>
  <p:sldLayoutIdLst>
    <p:sldLayoutId id="2147483693" r:id="rId1"/>
    <p:sldLayoutId id="2147483692" r:id="rId2"/>
    <p:sldLayoutId id="2147483694" r:id="rId3"/>
    <p:sldLayoutId id="2147483696" r:id="rId4"/>
    <p:sldLayoutId id="2147483691" r:id="rId5"/>
  </p:sldLayoutIdLst>
  <p:hf hdr="0" ftr="0" dt="0"/>
  <p:txStyles>
    <p:titleStyle>
      <a:lvl1pPr algn="l" defTabSz="914400" rtl="0" eaLnBrk="1" latinLnBrk="0" hangingPunct="1">
        <a:lnSpc>
          <a:spcPct val="90000"/>
        </a:lnSpc>
        <a:spcBef>
          <a:spcPct val="0"/>
        </a:spcBef>
        <a:buNone/>
        <a:defRPr sz="3200" b="1" kern="1200">
          <a:solidFill>
            <a:schemeClr val="accent5"/>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9"/>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0" cstate="hqprint">
            <a:alphaModFix amt="70000"/>
            <a:extLst>
              <a:ext uri="{BEBA8EAE-BF5A-486C-A8C5-ECC9F3942E4B}">
                <a14:imgProps xmlns:a14="http://schemas.microsoft.com/office/drawing/2010/main">
                  <a14:imgLayer r:embed="rId1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add infographic slide title. Delete unneeded shapes.</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573027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13" r:id="rId4"/>
    <p:sldLayoutId id="2147483709" r:id="rId5"/>
    <p:sldLayoutId id="2147483711" r:id="rId6"/>
    <p:sldLayoutId id="2147483712" r:id="rId7"/>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p:custDataLst>
              <p:tags r:id="rId9"/>
            </p:custDataLst>
          </p:nvPr>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custDataLst>
                <p:tags r:id="rId18"/>
              </p:custDataLst>
            </p:nvPr>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FDFBB624-8BD4-47AE-8F60-BF3F6F0B0094}"/>
                </a:ext>
              </a:extLst>
            </p:cNvPr>
            <p:cNvSpPr/>
            <p:nvPr userDrawn="1">
              <p:custDataLst>
                <p:tags r:id="rId19"/>
              </p:custDataLst>
            </p:nvPr>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p:custDataLst>
              <p:tags r:id="rId10"/>
            </p:custDataLst>
          </p:nvPr>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p:custDataLst>
              <p:tags r:id="rId11"/>
            </p:custDataLst>
          </p:nvPr>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custDataLst>
                <p:tags r:id="rId15"/>
              </p:custDataLst>
            </p:nvPr>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F92F17B4-EB2C-4036-8F84-536981B24D75}"/>
                </a:ext>
              </a:extLst>
            </p:cNvPr>
            <p:cNvSpPr/>
            <p:nvPr userDrawn="1">
              <p:custDataLst>
                <p:tags r:id="rId16"/>
              </p:custDataLst>
            </p:nvPr>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62DE680A-B37E-41BD-BB42-D30A6C48656C}"/>
                </a:ext>
              </a:extLst>
            </p:cNvPr>
            <p:cNvSpPr/>
            <p:nvPr userDrawn="1">
              <p:custDataLst>
                <p:tags r:id="rId17"/>
              </p:custDataLst>
            </p:nvPr>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 name="Slide Number">
            <a:extLst>
              <a:ext uri="{FF2B5EF4-FFF2-40B4-BE49-F238E27FC236}">
                <a16:creationId xmlns:a16="http://schemas.microsoft.com/office/drawing/2014/main" id="{A1572889-5393-4231-B195-9251F27C13AF}"/>
              </a:ext>
            </a:extLst>
          </p:cNvPr>
          <p:cNvSpPr>
            <a:spLocks noGrp="1"/>
          </p:cNvSpPr>
          <p:nvPr>
            <p:ph type="sldNum" sz="quarter" idx="4"/>
            <p:custDataLst>
              <p:tags r:id="rId12"/>
            </p:custDataLst>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p:ph type="title"/>
            <p:custDataLst>
              <p:tags r:id="rId13"/>
            </p:custDataLst>
          </p:nvPr>
        </p:nvSpPr>
        <p:spPr>
          <a:xfrm>
            <a:off x="805866" y="46208"/>
            <a:ext cx="11081334" cy="786384"/>
          </a:xfrm>
          <a:prstGeom prst="rect">
            <a:avLst/>
          </a:prstGeom>
        </p:spPr>
        <p:txBody>
          <a:bodyPr vert="horz" lIns="182880" tIns="45720" rIns="91440" bIns="45720" rtlCol="0" anchor="ctr">
            <a:normAutofit/>
          </a:bodyPr>
          <a:lstStyle/>
          <a:p>
            <a:r>
              <a:rPr lang="en-US"/>
              <a:t>Click to add infographic slide title. Delete unneeded shapes.</a:t>
            </a:r>
          </a:p>
        </p:txBody>
      </p:sp>
      <p:sp>
        <p:nvSpPr>
          <p:cNvPr id="3" name="Text Placeholder">
            <a:extLst>
              <a:ext uri="{FF2B5EF4-FFF2-40B4-BE49-F238E27FC236}">
                <a16:creationId xmlns:a16="http://schemas.microsoft.com/office/drawing/2014/main" id="{E5CB76F7-62AF-4D93-B023-FFC586BFA1E2}"/>
              </a:ext>
            </a:extLst>
          </p:cNvPr>
          <p:cNvSpPr>
            <a:spLocks noGrp="1"/>
          </p:cNvSpPr>
          <p:nvPr>
            <p:ph type="body" idx="1"/>
            <p:custDataLst>
              <p:tags r:id="rId14"/>
            </p:custDataLst>
          </p:nvPr>
        </p:nvSpPr>
        <p:spPr>
          <a:xfrm>
            <a:off x="805866" y="1137446"/>
            <a:ext cx="11081334" cy="50395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a:extLst>
              <a:ext uri="{FF2B5EF4-FFF2-40B4-BE49-F238E27FC236}">
                <a16:creationId xmlns:a16="http://schemas.microsoft.com/office/drawing/2014/main" id="{7D93C92B-E129-674D-B8F7-F68E3F4C9D4F}"/>
              </a:ext>
            </a:extLst>
          </p:cNvPr>
          <p:cNvPicPr>
            <a:picLocks noChangeAspect="1"/>
          </p:cNvPicPr>
          <p:nvPr/>
        </p:nvPicPr>
        <p:blipFill>
          <a:blip r:embed="rId20" cstate="hqprint">
            <a:extLst>
              <a:ext uri="{28A0092B-C50C-407E-A947-70E740481C1C}">
                <a14:useLocalDpi xmlns:a14="http://schemas.microsoft.com/office/drawing/2010/main" val="0"/>
              </a:ext>
            </a:extLst>
          </a:blip>
          <a:stretch>
            <a:fillRect/>
          </a:stretch>
        </p:blipFill>
        <p:spPr>
          <a:xfrm>
            <a:off x="319322" y="6465716"/>
            <a:ext cx="2203704" cy="211655"/>
          </a:xfrm>
          <a:prstGeom prst="rect">
            <a:avLst/>
          </a:prstGeom>
        </p:spPr>
      </p:pic>
      <p:pic>
        <p:nvPicPr>
          <p:cNvPr id="18" name="Picture 17">
            <a:extLst>
              <a:ext uri="{FF2B5EF4-FFF2-40B4-BE49-F238E27FC236}">
                <a16:creationId xmlns:a16="http://schemas.microsoft.com/office/drawing/2014/main" id="{BEC34BB0-B3E5-9B4F-87DB-578F8CDFE576}"/>
              </a:ext>
            </a:extLst>
          </p:cNvPr>
          <p:cNvPicPr>
            <a:picLocks noChangeAspect="1"/>
          </p:cNvPicPr>
          <p:nvPr/>
        </p:nvPicPr>
        <p:blipFill>
          <a:blip r:embed="rId21" cstate="hqprint">
            <a:extLst>
              <a:ext uri="{BEBA8EAE-BF5A-486C-A8C5-ECC9F3942E4B}">
                <a14:imgProps xmlns:a14="http://schemas.microsoft.com/office/drawing/2010/main">
                  <a14:imgLayer r:embed="rId22">
                    <a14:imgEffect>
                      <a14:brightnessContrast bright="30000"/>
                    </a14:imgEffect>
                  </a14:imgLayer>
                </a14:imgProps>
              </a:ext>
              <a:ext uri="{28A0092B-C50C-407E-A947-70E740481C1C}">
                <a14:useLocalDpi xmlns:a14="http://schemas.microsoft.com/office/drawing/2010/main" val="0"/>
              </a:ext>
            </a:extLst>
          </a:blip>
          <a:stretch>
            <a:fillRect/>
          </a:stretch>
        </p:blipFill>
        <p:spPr>
          <a:xfrm>
            <a:off x="3366139" y="6476000"/>
            <a:ext cx="2058911" cy="201371"/>
          </a:xfrm>
          <a:prstGeom prst="rect">
            <a:avLst/>
          </a:prstGeom>
        </p:spPr>
      </p:pic>
      <p:pic>
        <p:nvPicPr>
          <p:cNvPr id="19" name="Picture 18">
            <a:extLst>
              <a:ext uri="{FF2B5EF4-FFF2-40B4-BE49-F238E27FC236}">
                <a16:creationId xmlns:a16="http://schemas.microsoft.com/office/drawing/2014/main" id="{7B592AD3-53AA-9744-8396-F5A57EC1C3AE}"/>
              </a:ext>
            </a:extLst>
          </p:cNvPr>
          <p:cNvPicPr>
            <a:picLocks noChangeAspect="1"/>
          </p:cNvPicPr>
          <p:nvPr/>
        </p:nvPicPr>
        <p:blipFill>
          <a:blip r:embed="rId23" cstate="hqprint">
            <a:extLst>
              <a:ext uri="{28A0092B-C50C-407E-A947-70E740481C1C}">
                <a14:useLocalDpi xmlns:a14="http://schemas.microsoft.com/office/drawing/2010/main" val="0"/>
              </a:ext>
            </a:extLst>
          </a:blip>
          <a:stretch>
            <a:fillRect/>
          </a:stretch>
        </p:blipFill>
        <p:spPr>
          <a:xfrm>
            <a:off x="6218544" y="6476000"/>
            <a:ext cx="2628514" cy="213901"/>
          </a:xfrm>
          <a:prstGeom prst="rect">
            <a:avLst/>
          </a:prstGeom>
        </p:spPr>
      </p:pic>
    </p:spTree>
    <p:extLst>
      <p:ext uri="{BB962C8B-B14F-4D97-AF65-F5344CB8AC3E}">
        <p14:creationId xmlns:p14="http://schemas.microsoft.com/office/powerpoint/2010/main" val="113304116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168.xml"/><Relationship Id="rId7" Type="http://schemas.openxmlformats.org/officeDocument/2006/relationships/notesSlide" Target="../notesSlides/notesSlide10.xml"/><Relationship Id="rId2" Type="http://schemas.openxmlformats.org/officeDocument/2006/relationships/tags" Target="../tags/tag167.xml"/><Relationship Id="rId1" Type="http://schemas.openxmlformats.org/officeDocument/2006/relationships/tags" Target="../tags/tag166.xml"/><Relationship Id="rId6" Type="http://schemas.openxmlformats.org/officeDocument/2006/relationships/slideLayout" Target="../slideLayouts/slideLayout4.xml"/><Relationship Id="rId5" Type="http://schemas.openxmlformats.org/officeDocument/2006/relationships/tags" Target="../tags/tag170.xml"/><Relationship Id="rId4" Type="http://schemas.openxmlformats.org/officeDocument/2006/relationships/tags" Target="../tags/tag169.xml"/></Relationships>
</file>

<file path=ppt/slides/_rels/slide11.xml.rels><?xml version="1.0" encoding="UTF-8" standalone="yes"?>
<Relationships xmlns="http://schemas.openxmlformats.org/package/2006/relationships"><Relationship Id="rId8" Type="http://schemas.openxmlformats.org/officeDocument/2006/relationships/hyperlink" Target="file:///C:\Users\Green.Alexander.M\AppData\Roaming\Microsoft\Word\Pathway%20Home%20FOA%20S.S.%20doc%20all%20DC%20comments%20added.doc#_Statement_of_Need" TargetMode="External"/><Relationship Id="rId13" Type="http://schemas.openxmlformats.org/officeDocument/2006/relationships/hyperlink" Target="file:///C:\Users\Green.Alexander.M\AppData\Roaming\Microsoft\Word\Pathway%20Home%20FOA%20S.S.%20doc%20all%20DC%20comments%20added.doc#_Project_Budget" TargetMode="External"/><Relationship Id="rId3" Type="http://schemas.openxmlformats.org/officeDocument/2006/relationships/tags" Target="../tags/tag173.xml"/><Relationship Id="rId7" Type="http://schemas.openxmlformats.org/officeDocument/2006/relationships/notesSlide" Target="../notesSlides/notesSlide11.xml"/><Relationship Id="rId12" Type="http://schemas.openxmlformats.org/officeDocument/2006/relationships/hyperlink" Target="file:///C:\Users\Green.Alexander.M\AppData\Roaming\Microsoft\Word\Pathway%20Home%20FOA%20S.S.%20doc%20all%20DC%20comments%20added.doc#_Past_Performance_&#8211;" TargetMode="External"/><Relationship Id="rId2" Type="http://schemas.openxmlformats.org/officeDocument/2006/relationships/tags" Target="../tags/tag172.xml"/><Relationship Id="rId1" Type="http://schemas.openxmlformats.org/officeDocument/2006/relationships/tags" Target="../tags/tag171.xml"/><Relationship Id="rId6" Type="http://schemas.openxmlformats.org/officeDocument/2006/relationships/slideLayout" Target="../slideLayouts/slideLayout4.xml"/><Relationship Id="rId11" Type="http://schemas.openxmlformats.org/officeDocument/2006/relationships/hyperlink" Target="file:///C:\Users\Green.Alexander.M\AppData\Roaming\Microsoft\Word\Pathway%20Home%20FOA%20S.S.%20doc%20all%20DC%20comments%20added.doc#_Organizational,_Administrative,_and" TargetMode="External"/><Relationship Id="rId5" Type="http://schemas.openxmlformats.org/officeDocument/2006/relationships/tags" Target="../tags/tag175.xml"/><Relationship Id="rId10" Type="http://schemas.openxmlformats.org/officeDocument/2006/relationships/hyperlink" Target="file:///C:\Users\Green.Alexander.M\AppData\Roaming\Microsoft\Word\Pathway%20Home%20FOA%20S.S.%20doc%20all%20DC%20comments%20added.doc#_Third_Party_Evaluation" TargetMode="External"/><Relationship Id="rId4" Type="http://schemas.openxmlformats.org/officeDocument/2006/relationships/tags" Target="../tags/tag174.xml"/><Relationship Id="rId9" Type="http://schemas.openxmlformats.org/officeDocument/2006/relationships/hyperlink" Target="file:///C:\Users\Green.Alexander.M\AppData\Roaming\Microsoft\Word\Pathway%20Home%20FOA%20S.S.%20doc%20all%20DC%20comments%20added.doc#_Project_Design"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www.grants.gov/" TargetMode="External"/><Relationship Id="rId3" Type="http://schemas.openxmlformats.org/officeDocument/2006/relationships/tags" Target="../tags/tag178.xml"/><Relationship Id="rId7" Type="http://schemas.openxmlformats.org/officeDocument/2006/relationships/notesSlide" Target="../notesSlides/notesSlide12.xml"/><Relationship Id="rId2" Type="http://schemas.openxmlformats.org/officeDocument/2006/relationships/tags" Target="../tags/tag177.xml"/><Relationship Id="rId1" Type="http://schemas.openxmlformats.org/officeDocument/2006/relationships/tags" Target="../tags/tag176.xml"/><Relationship Id="rId6" Type="http://schemas.openxmlformats.org/officeDocument/2006/relationships/slideLayout" Target="../slideLayouts/slideLayout4.xml"/><Relationship Id="rId5" Type="http://schemas.openxmlformats.org/officeDocument/2006/relationships/tags" Target="../tags/tag180.xml"/><Relationship Id="rId4" Type="http://schemas.openxmlformats.org/officeDocument/2006/relationships/tags" Target="../tags/tag179.xml"/></Relationships>
</file>

<file path=ppt/slides/_rels/slide13.xml.rels><?xml version="1.0" encoding="UTF-8" standalone="yes"?>
<Relationships xmlns="http://schemas.openxmlformats.org/package/2006/relationships"><Relationship Id="rId3" Type="http://schemas.openxmlformats.org/officeDocument/2006/relationships/tags" Target="../tags/tag183.xml"/><Relationship Id="rId2" Type="http://schemas.openxmlformats.org/officeDocument/2006/relationships/tags" Target="../tags/tag182.xml"/><Relationship Id="rId1" Type="http://schemas.openxmlformats.org/officeDocument/2006/relationships/tags" Target="../tags/tag181.xml"/><Relationship Id="rId5" Type="http://schemas.openxmlformats.org/officeDocument/2006/relationships/notesSlide" Target="../notesSlides/notesSlide13.xml"/><Relationship Id="rId4"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tags" Target="../tags/tag184.xml"/><Relationship Id="rId6" Type="http://schemas.openxmlformats.org/officeDocument/2006/relationships/notesSlide" Target="../notesSlides/notesSlide14.xml"/><Relationship Id="rId5" Type="http://schemas.openxmlformats.org/officeDocument/2006/relationships/slideLayout" Target="../slideLayouts/slideLayout4.xml"/><Relationship Id="rId4" Type="http://schemas.openxmlformats.org/officeDocument/2006/relationships/tags" Target="../tags/tag187.xml"/></Relationships>
</file>

<file path=ppt/slides/_rels/slide15.xml.rels><?xml version="1.0" encoding="UTF-8" standalone="yes"?>
<Relationships xmlns="http://schemas.openxmlformats.org/package/2006/relationships"><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tags" Target="../tags/tag188.xml"/><Relationship Id="rId6" Type="http://schemas.openxmlformats.org/officeDocument/2006/relationships/notesSlide" Target="../notesSlides/notesSlide15.xml"/><Relationship Id="rId5" Type="http://schemas.openxmlformats.org/officeDocument/2006/relationships/slideLayout" Target="../slideLayouts/slideLayout4.xml"/><Relationship Id="rId4" Type="http://schemas.openxmlformats.org/officeDocument/2006/relationships/tags" Target="../tags/tag191.xml"/></Relationships>
</file>

<file path=ppt/slides/_rels/slide16.xml.rels><?xml version="1.0" encoding="UTF-8" standalone="yes"?>
<Relationships xmlns="http://schemas.openxmlformats.org/package/2006/relationships"><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notesSlide" Target="../notesSlides/notesSlide16.xml"/><Relationship Id="rId5" Type="http://schemas.openxmlformats.org/officeDocument/2006/relationships/slideLayout" Target="../slideLayouts/slideLayout4.xml"/><Relationship Id="rId4" Type="http://schemas.openxmlformats.org/officeDocument/2006/relationships/tags" Target="../tags/tag195.xml"/></Relationships>
</file>

<file path=ppt/slides/_rels/slide17.xml.rels><?xml version="1.0" encoding="UTF-8" standalone="yes"?>
<Relationships xmlns="http://schemas.openxmlformats.org/package/2006/relationships"><Relationship Id="rId3" Type="http://schemas.openxmlformats.org/officeDocument/2006/relationships/tags" Target="../tags/tag198.xml"/><Relationship Id="rId2" Type="http://schemas.openxmlformats.org/officeDocument/2006/relationships/tags" Target="../tags/tag197.xml"/><Relationship Id="rId1" Type="http://schemas.openxmlformats.org/officeDocument/2006/relationships/tags" Target="../tags/tag196.xml"/><Relationship Id="rId6" Type="http://schemas.openxmlformats.org/officeDocument/2006/relationships/notesSlide" Target="../notesSlides/notesSlide17.xml"/><Relationship Id="rId5" Type="http://schemas.openxmlformats.org/officeDocument/2006/relationships/slideLayout" Target="../slideLayouts/slideLayout4.xml"/><Relationship Id="rId4" Type="http://schemas.openxmlformats.org/officeDocument/2006/relationships/tags" Target="../tags/tag199.xml"/></Relationships>
</file>

<file path=ppt/slides/_rels/slide18.xml.rels><?xml version="1.0" encoding="UTF-8" standalone="yes"?>
<Relationships xmlns="http://schemas.openxmlformats.org/package/2006/relationships"><Relationship Id="rId3" Type="http://schemas.openxmlformats.org/officeDocument/2006/relationships/tags" Target="../tags/tag202.xml"/><Relationship Id="rId7" Type="http://schemas.openxmlformats.org/officeDocument/2006/relationships/notesSlide" Target="../notesSlides/notesSlide18.xml"/><Relationship Id="rId2" Type="http://schemas.openxmlformats.org/officeDocument/2006/relationships/tags" Target="../tags/tag201.xml"/><Relationship Id="rId1" Type="http://schemas.openxmlformats.org/officeDocument/2006/relationships/tags" Target="../tags/tag200.xml"/><Relationship Id="rId6" Type="http://schemas.openxmlformats.org/officeDocument/2006/relationships/slideLayout" Target="../slideLayouts/slideLayout4.xml"/><Relationship Id="rId5" Type="http://schemas.openxmlformats.org/officeDocument/2006/relationships/tags" Target="../tags/tag204.xml"/><Relationship Id="rId4" Type="http://schemas.openxmlformats.org/officeDocument/2006/relationships/tags" Target="../tags/tag203.xml"/></Relationships>
</file>

<file path=ppt/slides/_rels/slide19.xml.rels><?xml version="1.0" encoding="UTF-8" standalone="yes"?>
<Relationships xmlns="http://schemas.openxmlformats.org/package/2006/relationships"><Relationship Id="rId3" Type="http://schemas.openxmlformats.org/officeDocument/2006/relationships/tags" Target="../tags/tag207.xml"/><Relationship Id="rId7" Type="http://schemas.openxmlformats.org/officeDocument/2006/relationships/notesSlide" Target="../notesSlides/notesSlide19.xml"/><Relationship Id="rId2" Type="http://schemas.openxmlformats.org/officeDocument/2006/relationships/tags" Target="../tags/tag206.xml"/><Relationship Id="rId1" Type="http://schemas.openxmlformats.org/officeDocument/2006/relationships/tags" Target="../tags/tag205.xml"/><Relationship Id="rId6" Type="http://schemas.openxmlformats.org/officeDocument/2006/relationships/slideLayout" Target="../slideLayouts/slideLayout4.xml"/><Relationship Id="rId5" Type="http://schemas.openxmlformats.org/officeDocument/2006/relationships/tags" Target="../tags/tag209.xml"/><Relationship Id="rId4" Type="http://schemas.openxmlformats.org/officeDocument/2006/relationships/tags" Target="../tags/tag208.xml"/></Relationships>
</file>

<file path=ppt/slides/_rels/slide2.xml.rels><?xml version="1.0" encoding="UTF-8" standalone="yes"?>
<Relationships xmlns="http://schemas.openxmlformats.org/package/2006/relationships"><Relationship Id="rId3" Type="http://schemas.openxmlformats.org/officeDocument/2006/relationships/tags" Target="../tags/tag131.xml"/><Relationship Id="rId7" Type="http://schemas.openxmlformats.org/officeDocument/2006/relationships/notesSlide" Target="../notesSlides/notesSlide2.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slideLayout" Target="../slideLayouts/slideLayout18.xml"/><Relationship Id="rId5" Type="http://schemas.openxmlformats.org/officeDocument/2006/relationships/tags" Target="../tags/tag133.xml"/><Relationship Id="rId4" Type="http://schemas.openxmlformats.org/officeDocument/2006/relationships/tags" Target="../tags/tag132.xml"/></Relationships>
</file>

<file path=ppt/slides/_rels/slide20.xml.rels><?xml version="1.0" encoding="UTF-8" standalone="yes"?>
<Relationships xmlns="http://schemas.openxmlformats.org/package/2006/relationships"><Relationship Id="rId3" Type="http://schemas.openxmlformats.org/officeDocument/2006/relationships/tags" Target="../tags/tag212.xml"/><Relationship Id="rId7" Type="http://schemas.openxmlformats.org/officeDocument/2006/relationships/hyperlink" Target="http://www.cdfifund.gov/pages/opportunity-zones.aspx" TargetMode="External"/><Relationship Id="rId2" Type="http://schemas.openxmlformats.org/officeDocument/2006/relationships/tags" Target="../tags/tag211.xml"/><Relationship Id="rId1" Type="http://schemas.openxmlformats.org/officeDocument/2006/relationships/tags" Target="../tags/tag210.xml"/><Relationship Id="rId6" Type="http://schemas.openxmlformats.org/officeDocument/2006/relationships/notesSlide" Target="../notesSlides/notesSlide20.xml"/><Relationship Id="rId5" Type="http://schemas.openxmlformats.org/officeDocument/2006/relationships/slideLayout" Target="../slideLayouts/slideLayout4.xml"/><Relationship Id="rId4" Type="http://schemas.openxmlformats.org/officeDocument/2006/relationships/tags" Target="../tags/tag213.xml"/></Relationships>
</file>

<file path=ppt/slides/_rels/slide21.xml.rels><?xml version="1.0" encoding="UTF-8" standalone="yes"?>
<Relationships xmlns="http://schemas.openxmlformats.org/package/2006/relationships"><Relationship Id="rId3" Type="http://schemas.openxmlformats.org/officeDocument/2006/relationships/tags" Target="../tags/tag216.xml"/><Relationship Id="rId2" Type="http://schemas.openxmlformats.org/officeDocument/2006/relationships/tags" Target="../tags/tag215.xml"/><Relationship Id="rId1" Type="http://schemas.openxmlformats.org/officeDocument/2006/relationships/tags" Target="../tags/tag214.xml"/><Relationship Id="rId5" Type="http://schemas.openxmlformats.org/officeDocument/2006/relationships/notesSlide" Target="../notesSlides/notesSlide21.xml"/><Relationship Id="rId4"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tags" Target="../tags/tag219.xml"/><Relationship Id="rId2" Type="http://schemas.openxmlformats.org/officeDocument/2006/relationships/tags" Target="../tags/tag218.xml"/><Relationship Id="rId1" Type="http://schemas.openxmlformats.org/officeDocument/2006/relationships/tags" Target="../tags/tag217.xml"/><Relationship Id="rId6" Type="http://schemas.openxmlformats.org/officeDocument/2006/relationships/notesSlide" Target="../notesSlides/notesSlide22.xml"/><Relationship Id="rId5" Type="http://schemas.openxmlformats.org/officeDocument/2006/relationships/slideLayout" Target="../slideLayouts/slideLayout4.xml"/><Relationship Id="rId4" Type="http://schemas.openxmlformats.org/officeDocument/2006/relationships/tags" Target="../tags/tag220.xml"/></Relationships>
</file>

<file path=ppt/slides/_rels/slide23.xml.rels><?xml version="1.0" encoding="UTF-8" standalone="yes"?>
<Relationships xmlns="http://schemas.openxmlformats.org/package/2006/relationships"><Relationship Id="rId3" Type="http://schemas.openxmlformats.org/officeDocument/2006/relationships/tags" Target="../tags/tag223.xml"/><Relationship Id="rId2" Type="http://schemas.openxmlformats.org/officeDocument/2006/relationships/tags" Target="../tags/tag222.xml"/><Relationship Id="rId1" Type="http://schemas.openxmlformats.org/officeDocument/2006/relationships/tags" Target="../tags/tag221.xml"/><Relationship Id="rId6" Type="http://schemas.openxmlformats.org/officeDocument/2006/relationships/notesSlide" Target="../notesSlides/notesSlide23.xml"/><Relationship Id="rId5" Type="http://schemas.openxmlformats.org/officeDocument/2006/relationships/slideLayout" Target="../slideLayouts/slideLayout4.xml"/><Relationship Id="rId4" Type="http://schemas.openxmlformats.org/officeDocument/2006/relationships/tags" Target="../tags/tag224.xml"/></Relationships>
</file>

<file path=ppt/slides/_rels/slide24.xml.rels><?xml version="1.0" encoding="UTF-8" standalone="yes"?>
<Relationships xmlns="http://schemas.openxmlformats.org/package/2006/relationships"><Relationship Id="rId8" Type="http://schemas.openxmlformats.org/officeDocument/2006/relationships/tags" Target="../tags/tag232.xml"/><Relationship Id="rId13" Type="http://schemas.openxmlformats.org/officeDocument/2006/relationships/notesSlide" Target="../notesSlides/notesSlide24.xml"/><Relationship Id="rId3" Type="http://schemas.openxmlformats.org/officeDocument/2006/relationships/tags" Target="../tags/tag227.xml"/><Relationship Id="rId7" Type="http://schemas.openxmlformats.org/officeDocument/2006/relationships/tags" Target="../tags/tag231.xml"/><Relationship Id="rId12" Type="http://schemas.openxmlformats.org/officeDocument/2006/relationships/slideLayout" Target="../slideLayouts/slideLayout4.xml"/><Relationship Id="rId2" Type="http://schemas.openxmlformats.org/officeDocument/2006/relationships/tags" Target="../tags/tag226.xml"/><Relationship Id="rId1" Type="http://schemas.openxmlformats.org/officeDocument/2006/relationships/tags" Target="../tags/tag225.xml"/><Relationship Id="rId6" Type="http://schemas.openxmlformats.org/officeDocument/2006/relationships/tags" Target="../tags/tag230.xml"/><Relationship Id="rId11" Type="http://schemas.openxmlformats.org/officeDocument/2006/relationships/tags" Target="../tags/tag235.xml"/><Relationship Id="rId5" Type="http://schemas.openxmlformats.org/officeDocument/2006/relationships/tags" Target="../tags/tag229.xml"/><Relationship Id="rId10" Type="http://schemas.openxmlformats.org/officeDocument/2006/relationships/tags" Target="../tags/tag234.xml"/><Relationship Id="rId4" Type="http://schemas.openxmlformats.org/officeDocument/2006/relationships/tags" Target="../tags/tag228.xml"/><Relationship Id="rId9" Type="http://schemas.openxmlformats.org/officeDocument/2006/relationships/tags" Target="../tags/tag233.xml"/><Relationship Id="rId1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tags" Target="../tags/tag238.xml"/><Relationship Id="rId2" Type="http://schemas.openxmlformats.org/officeDocument/2006/relationships/tags" Target="../tags/tag237.xml"/><Relationship Id="rId1" Type="http://schemas.openxmlformats.org/officeDocument/2006/relationships/tags" Target="../tags/tag236.xml"/><Relationship Id="rId6" Type="http://schemas.openxmlformats.org/officeDocument/2006/relationships/notesSlide" Target="../notesSlides/notesSlide25.xml"/><Relationship Id="rId5" Type="http://schemas.openxmlformats.org/officeDocument/2006/relationships/slideLayout" Target="../slideLayouts/slideLayout4.xml"/><Relationship Id="rId4" Type="http://schemas.openxmlformats.org/officeDocument/2006/relationships/tags" Target="../tags/tag239.xml"/></Relationships>
</file>

<file path=ppt/slides/_rels/slide26.xml.rels><?xml version="1.0" encoding="UTF-8" standalone="yes"?>
<Relationships xmlns="http://schemas.openxmlformats.org/package/2006/relationships"><Relationship Id="rId3" Type="http://schemas.openxmlformats.org/officeDocument/2006/relationships/tags" Target="../tags/tag242.xml"/><Relationship Id="rId2" Type="http://schemas.openxmlformats.org/officeDocument/2006/relationships/tags" Target="../tags/tag241.xml"/><Relationship Id="rId1" Type="http://schemas.openxmlformats.org/officeDocument/2006/relationships/tags" Target="../tags/tag240.xml"/><Relationship Id="rId6" Type="http://schemas.openxmlformats.org/officeDocument/2006/relationships/notesSlide" Target="../notesSlides/notesSlide26.xml"/><Relationship Id="rId5" Type="http://schemas.openxmlformats.org/officeDocument/2006/relationships/slideLayout" Target="../slideLayouts/slideLayout4.xml"/><Relationship Id="rId4" Type="http://schemas.openxmlformats.org/officeDocument/2006/relationships/tags" Target="../tags/tag243.xml"/></Relationships>
</file>

<file path=ppt/slides/_rels/slide27.xml.rels><?xml version="1.0" encoding="UTF-8" standalone="yes"?>
<Relationships xmlns="http://schemas.openxmlformats.org/package/2006/relationships"><Relationship Id="rId3" Type="http://schemas.openxmlformats.org/officeDocument/2006/relationships/tags" Target="../tags/tag246.xml"/><Relationship Id="rId7" Type="http://schemas.openxmlformats.org/officeDocument/2006/relationships/notesSlide" Target="../notesSlides/notesSlide27.xml"/><Relationship Id="rId2" Type="http://schemas.openxmlformats.org/officeDocument/2006/relationships/tags" Target="../tags/tag245.xml"/><Relationship Id="rId1" Type="http://schemas.openxmlformats.org/officeDocument/2006/relationships/tags" Target="../tags/tag244.xml"/><Relationship Id="rId6" Type="http://schemas.openxmlformats.org/officeDocument/2006/relationships/slideLayout" Target="../slideLayouts/slideLayout4.xml"/><Relationship Id="rId5" Type="http://schemas.openxmlformats.org/officeDocument/2006/relationships/tags" Target="../tags/tag248.xml"/><Relationship Id="rId4" Type="http://schemas.openxmlformats.org/officeDocument/2006/relationships/tags" Target="../tags/tag247.xml"/></Relationships>
</file>

<file path=ppt/slides/_rels/slide28.xml.rels><?xml version="1.0" encoding="UTF-8" standalone="yes"?>
<Relationships xmlns="http://schemas.openxmlformats.org/package/2006/relationships"><Relationship Id="rId3" Type="http://schemas.openxmlformats.org/officeDocument/2006/relationships/tags" Target="../tags/tag251.xml"/><Relationship Id="rId7" Type="http://schemas.openxmlformats.org/officeDocument/2006/relationships/notesSlide" Target="../notesSlides/notesSlide28.xml"/><Relationship Id="rId2" Type="http://schemas.openxmlformats.org/officeDocument/2006/relationships/tags" Target="../tags/tag250.xml"/><Relationship Id="rId1" Type="http://schemas.openxmlformats.org/officeDocument/2006/relationships/tags" Target="../tags/tag249.xml"/><Relationship Id="rId6" Type="http://schemas.openxmlformats.org/officeDocument/2006/relationships/slideLayout" Target="../slideLayouts/slideLayout4.xml"/><Relationship Id="rId5" Type="http://schemas.openxmlformats.org/officeDocument/2006/relationships/tags" Target="../tags/tag253.xml"/><Relationship Id="rId4" Type="http://schemas.openxmlformats.org/officeDocument/2006/relationships/tags" Target="../tags/tag252.xml"/></Relationships>
</file>

<file path=ppt/slides/_rels/slide29.xml.rels><?xml version="1.0" encoding="UTF-8" standalone="yes"?>
<Relationships xmlns="http://schemas.openxmlformats.org/package/2006/relationships"><Relationship Id="rId8" Type="http://schemas.openxmlformats.org/officeDocument/2006/relationships/hyperlink" Target="https://www.dol.gov/asp/evaluation/completed-studies/LEAP-Compendium.pdf" TargetMode="External"/><Relationship Id="rId13" Type="http://schemas.openxmlformats.org/officeDocument/2006/relationships/hyperlink" Target="https://youth.gov/youth-topics/juvenile-justice" TargetMode="External"/><Relationship Id="rId3" Type="http://schemas.openxmlformats.org/officeDocument/2006/relationships/tags" Target="../tags/tag256.xml"/><Relationship Id="rId7" Type="http://schemas.openxmlformats.org/officeDocument/2006/relationships/hyperlink" Target="https://www.dol.gov/asp/evaluation/completed-studies/LEAP-Final-Report.pdf" TargetMode="External"/><Relationship Id="rId12" Type="http://schemas.openxmlformats.org/officeDocument/2006/relationships/hyperlink" Target="https://www.crimesolutions.gov/TopicDetails.aspx?ID=192" TargetMode="External"/><Relationship Id="rId2" Type="http://schemas.openxmlformats.org/officeDocument/2006/relationships/tags" Target="../tags/tag255.xml"/><Relationship Id="rId16" Type="http://schemas.openxmlformats.org/officeDocument/2006/relationships/hyperlink" Target="https://reo.workforcegps.org/" TargetMode="External"/><Relationship Id="rId1" Type="http://schemas.openxmlformats.org/officeDocument/2006/relationships/tags" Target="../tags/tag254.xml"/><Relationship Id="rId6" Type="http://schemas.openxmlformats.org/officeDocument/2006/relationships/notesSlide" Target="../notesSlides/notesSlide29.xml"/><Relationship Id="rId11" Type="http://schemas.openxmlformats.org/officeDocument/2006/relationships/hyperlink" Target="https://clear.dol.gov/taxonomy/term/557" TargetMode="External"/><Relationship Id="rId5" Type="http://schemas.openxmlformats.org/officeDocument/2006/relationships/slideLayout" Target="../slideLayouts/slideLayout4.xml"/><Relationship Id="rId15" Type="http://schemas.openxmlformats.org/officeDocument/2006/relationships/hyperlink" Target="http://www.blueprintsprograms.com/" TargetMode="External"/><Relationship Id="rId10" Type="http://schemas.openxmlformats.org/officeDocument/2006/relationships/hyperlink" Target="http://whatworks.csgjusticecenter.org/focus-area/employment-topic" TargetMode="External"/><Relationship Id="rId4" Type="http://schemas.openxmlformats.org/officeDocument/2006/relationships/tags" Target="../tags/tag257.xml"/><Relationship Id="rId9" Type="http://schemas.openxmlformats.org/officeDocument/2006/relationships/hyperlink" Target="https://www.dol.gov/sites/dolgov/files/OASP/evaluation/pdf/REOSupportingReentryEmploymentRB090319.pdf" TargetMode="External"/><Relationship Id="rId14" Type="http://schemas.openxmlformats.org/officeDocument/2006/relationships/hyperlink" Target="https://www.ojjdp.gov/mpg/" TargetMode="External"/></Relationships>
</file>

<file path=ppt/slides/_rels/slide3.xml.rels><?xml version="1.0" encoding="UTF-8" standalone="yes"?>
<Relationships xmlns="http://schemas.openxmlformats.org/package/2006/relationships"><Relationship Id="rId3" Type="http://schemas.openxmlformats.org/officeDocument/2006/relationships/tags" Target="../tags/tag136.xml"/><Relationship Id="rId7" Type="http://schemas.openxmlformats.org/officeDocument/2006/relationships/notesSlide" Target="../notesSlides/notesSlide3.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slideLayout" Target="../slideLayouts/slideLayout18.xml"/><Relationship Id="rId5" Type="http://schemas.openxmlformats.org/officeDocument/2006/relationships/tags" Target="../tags/tag138.xml"/><Relationship Id="rId4" Type="http://schemas.openxmlformats.org/officeDocument/2006/relationships/tags" Target="../tags/tag137.xml"/></Relationships>
</file>

<file path=ppt/slides/_rels/slide30.xml.rels><?xml version="1.0" encoding="UTF-8" standalone="yes"?>
<Relationships xmlns="http://schemas.openxmlformats.org/package/2006/relationships"><Relationship Id="rId3" Type="http://schemas.openxmlformats.org/officeDocument/2006/relationships/tags" Target="../tags/tag260.xml"/><Relationship Id="rId2" Type="http://schemas.openxmlformats.org/officeDocument/2006/relationships/tags" Target="../tags/tag259.xml"/><Relationship Id="rId1" Type="http://schemas.openxmlformats.org/officeDocument/2006/relationships/tags" Target="../tags/tag258.xml"/><Relationship Id="rId6" Type="http://schemas.openxmlformats.org/officeDocument/2006/relationships/notesSlide" Target="../notesSlides/notesSlide30.xml"/><Relationship Id="rId5" Type="http://schemas.openxmlformats.org/officeDocument/2006/relationships/slideLayout" Target="../slideLayouts/slideLayout4.xml"/><Relationship Id="rId4" Type="http://schemas.openxmlformats.org/officeDocument/2006/relationships/tags" Target="../tags/tag261.xml"/></Relationships>
</file>

<file path=ppt/slides/_rels/slide31.xml.rels><?xml version="1.0" encoding="UTF-8" standalone="yes"?>
<Relationships xmlns="http://schemas.openxmlformats.org/package/2006/relationships"><Relationship Id="rId3" Type="http://schemas.openxmlformats.org/officeDocument/2006/relationships/tags" Target="../tags/tag264.xml"/><Relationship Id="rId2" Type="http://schemas.openxmlformats.org/officeDocument/2006/relationships/tags" Target="../tags/tag263.xml"/><Relationship Id="rId1" Type="http://schemas.openxmlformats.org/officeDocument/2006/relationships/tags" Target="../tags/tag262.xml"/><Relationship Id="rId6" Type="http://schemas.openxmlformats.org/officeDocument/2006/relationships/notesSlide" Target="../notesSlides/notesSlide31.xml"/><Relationship Id="rId5" Type="http://schemas.openxmlformats.org/officeDocument/2006/relationships/slideLayout" Target="../slideLayouts/slideLayout20.xml"/><Relationship Id="rId4" Type="http://schemas.openxmlformats.org/officeDocument/2006/relationships/tags" Target="../tags/tag265.xml"/></Relationships>
</file>

<file path=ppt/slides/_rels/slide32.xml.rels><?xml version="1.0" encoding="UTF-8" standalone="yes"?>
<Relationships xmlns="http://schemas.openxmlformats.org/package/2006/relationships"><Relationship Id="rId3" Type="http://schemas.openxmlformats.org/officeDocument/2006/relationships/tags" Target="../tags/tag268.xml"/><Relationship Id="rId2" Type="http://schemas.openxmlformats.org/officeDocument/2006/relationships/tags" Target="../tags/tag267.xml"/><Relationship Id="rId1" Type="http://schemas.openxmlformats.org/officeDocument/2006/relationships/tags" Target="../tags/tag266.xml"/><Relationship Id="rId6" Type="http://schemas.openxmlformats.org/officeDocument/2006/relationships/hyperlink" Target="Support@workforceGPS.org" TargetMode="External"/><Relationship Id="rId5" Type="http://schemas.openxmlformats.org/officeDocument/2006/relationships/notesSlide" Target="../notesSlides/notesSlide32.xml"/><Relationship Id="rId4"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notesSlide" Target="../notesSlides/notesSlide4.xml"/><Relationship Id="rId5" Type="http://schemas.openxmlformats.org/officeDocument/2006/relationships/slideLayout" Target="../slideLayouts/slideLayout11.xml"/><Relationship Id="rId4" Type="http://schemas.openxmlformats.org/officeDocument/2006/relationships/tags" Target="../tags/tag142.xml"/></Relationships>
</file>

<file path=ppt/slides/_rels/slide5.xml.rels><?xml version="1.0" encoding="UTF-8" standalone="yes"?>
<Relationships xmlns="http://schemas.openxmlformats.org/package/2006/relationships"><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 Id="rId5" Type="http://schemas.openxmlformats.org/officeDocument/2006/relationships/notesSlide" Target="../notesSlides/notesSlide5.xml"/><Relationship Id="rId4"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tags" Target="../tags/tag148.xml"/><Relationship Id="rId7" Type="http://schemas.openxmlformats.org/officeDocument/2006/relationships/notesSlide" Target="../notesSlides/notesSlide6.xml"/><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slideLayout" Target="../slideLayouts/slideLayout4.xml"/><Relationship Id="rId5" Type="http://schemas.openxmlformats.org/officeDocument/2006/relationships/tags" Target="../tags/tag150.xml"/><Relationship Id="rId4" Type="http://schemas.openxmlformats.org/officeDocument/2006/relationships/tags" Target="../tags/tag149.xml"/></Relationships>
</file>

<file path=ppt/slides/_rels/slide7.xml.rels><?xml version="1.0" encoding="UTF-8" standalone="yes"?>
<Relationships xmlns="http://schemas.openxmlformats.org/package/2006/relationships"><Relationship Id="rId3" Type="http://schemas.openxmlformats.org/officeDocument/2006/relationships/tags" Target="../tags/tag153.xml"/><Relationship Id="rId7" Type="http://schemas.openxmlformats.org/officeDocument/2006/relationships/notesSlide" Target="../notesSlides/notesSlide7.xml"/><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slideLayout" Target="../slideLayouts/slideLayout4.xml"/><Relationship Id="rId5" Type="http://schemas.openxmlformats.org/officeDocument/2006/relationships/tags" Target="../tags/tag155.xml"/><Relationship Id="rId4" Type="http://schemas.openxmlformats.org/officeDocument/2006/relationships/tags" Target="../tags/tag154.xml"/></Relationships>
</file>

<file path=ppt/slides/_rels/slide8.xml.rels><?xml version="1.0" encoding="UTF-8" standalone="yes"?>
<Relationships xmlns="http://schemas.openxmlformats.org/package/2006/relationships"><Relationship Id="rId3" Type="http://schemas.openxmlformats.org/officeDocument/2006/relationships/tags" Target="../tags/tag158.xml"/><Relationship Id="rId7" Type="http://schemas.openxmlformats.org/officeDocument/2006/relationships/notesSlide" Target="../notesSlides/notesSlide8.xml"/><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slideLayout" Target="../slideLayouts/slideLayout4.xml"/><Relationship Id="rId5" Type="http://schemas.openxmlformats.org/officeDocument/2006/relationships/tags" Target="../tags/tag160.xml"/><Relationship Id="rId4" Type="http://schemas.openxmlformats.org/officeDocument/2006/relationships/tags" Target="../tags/tag159.xml"/></Relationships>
</file>

<file path=ppt/slides/_rels/slide9.xml.rels><?xml version="1.0" encoding="UTF-8" standalone="yes"?>
<Relationships xmlns="http://schemas.openxmlformats.org/package/2006/relationships"><Relationship Id="rId3" Type="http://schemas.openxmlformats.org/officeDocument/2006/relationships/tags" Target="../tags/tag163.xml"/><Relationship Id="rId7" Type="http://schemas.openxmlformats.org/officeDocument/2006/relationships/notesSlide" Target="../notesSlides/notesSlide9.xml"/><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slideLayout" Target="../slideLayouts/slideLayout4.xml"/><Relationship Id="rId5" Type="http://schemas.openxmlformats.org/officeDocument/2006/relationships/tags" Target="../tags/tag165.xml"/><Relationship Id="rId4" Type="http://schemas.openxmlformats.org/officeDocument/2006/relationships/tags" Target="../tags/tag16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FB03-888E-4898-A21E-566F5D1EB9B1}"/>
              </a:ext>
            </a:extLst>
          </p:cNvPr>
          <p:cNvSpPr>
            <a:spLocks noGrp="1"/>
          </p:cNvSpPr>
          <p:nvPr>
            <p:ph type="ctrTitle"/>
            <p:custDataLst>
              <p:tags r:id="rId2"/>
            </p:custDataLst>
          </p:nvPr>
        </p:nvSpPr>
        <p:spPr>
          <a:xfrm>
            <a:off x="5494430" y="2313782"/>
            <a:ext cx="6217920" cy="2230436"/>
          </a:xfrm>
        </p:spPr>
        <p:txBody>
          <a:bodyPr>
            <a:normAutofit/>
          </a:bodyPr>
          <a:lstStyle/>
          <a:p>
            <a:r>
              <a:rPr lang="en-US" dirty="0"/>
              <a:t>Pathway Home (PH) Prospective Applicant Webinar</a:t>
            </a:r>
          </a:p>
        </p:txBody>
      </p:sp>
      <p:sp>
        <p:nvSpPr>
          <p:cNvPr id="9" name="Date Placeholder 8">
            <a:extLst>
              <a:ext uri="{FF2B5EF4-FFF2-40B4-BE49-F238E27FC236}">
                <a16:creationId xmlns:a16="http://schemas.microsoft.com/office/drawing/2014/main" id="{F685FEE7-9073-4872-AA27-FBCEF01F2136}"/>
              </a:ext>
            </a:extLst>
          </p:cNvPr>
          <p:cNvSpPr>
            <a:spLocks noGrp="1"/>
          </p:cNvSpPr>
          <p:nvPr>
            <p:ph type="dt" sz="half" idx="10"/>
            <p:custDataLst>
              <p:tags r:id="rId3"/>
            </p:custDataLst>
          </p:nvPr>
        </p:nvSpPr>
        <p:spPr>
          <a:xfrm>
            <a:off x="1908175" y="5833156"/>
            <a:ext cx="2743200" cy="365125"/>
          </a:xfrm>
        </p:spPr>
        <p:txBody>
          <a:bodyPr/>
          <a:lstStyle/>
          <a:p>
            <a:r>
              <a:rPr lang="en-US" dirty="0"/>
              <a:t>March 25, 2020</a:t>
            </a:r>
          </a:p>
        </p:txBody>
      </p:sp>
    </p:spTree>
    <p:custDataLst>
      <p:tags r:id="rId1"/>
    </p:custDataLst>
    <p:extLst>
      <p:ext uri="{BB962C8B-B14F-4D97-AF65-F5344CB8AC3E}">
        <p14:creationId xmlns:p14="http://schemas.microsoft.com/office/powerpoint/2010/main" val="2663552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custDataLst>
              <p:tags r:id="rId2"/>
            </p:custDataLst>
          </p:nvPr>
        </p:nvSpPr>
        <p:spPr>
          <a:xfrm>
            <a:off x="11384678" y="6356350"/>
            <a:ext cx="652922" cy="365125"/>
          </a:xfrm>
        </p:spPr>
        <p:txBody>
          <a:bodyPr/>
          <a:lstStyle/>
          <a:p>
            <a:fld id="{158B7785-F6D6-45F8-833E-07BD84680091}" type="slidenum">
              <a:rPr lang="en-US" smtClean="0"/>
              <a:pPr/>
              <a:t>10</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custDataLst>
              <p:tags r:id="rId3"/>
            </p:custDataLst>
          </p:nvPr>
        </p:nvSpPr>
        <p:spPr>
          <a:xfrm>
            <a:off x="805866" y="46208"/>
            <a:ext cx="11081334" cy="786384"/>
          </a:xfrm>
        </p:spPr>
        <p:txBody>
          <a:bodyPr/>
          <a:lstStyle/>
          <a:p>
            <a:pPr algn="ctr"/>
            <a:r>
              <a:rPr lang="en-US" dirty="0"/>
              <a:t>Application Screening Criteria</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custDataLst>
              <p:tags r:id="rId4"/>
            </p:custDataLst>
          </p:nvPr>
        </p:nvSpPr>
        <p:spPr>
          <a:xfrm>
            <a:off x="839788" y="999279"/>
            <a:ext cx="10515600" cy="437635"/>
          </a:xfrm>
          <a:prstGeom prst="rect">
            <a:avLst/>
          </a:prstGeom>
          <a:solidFill>
            <a:srgbClr val="F3F4F4"/>
          </a:solidFill>
          <a:ln>
            <a:solidFill>
              <a:schemeClr val="accent4"/>
            </a:solidFill>
          </a:ln>
        </p:spPr>
        <p:txBody>
          <a:bodyPr>
            <a:normAutofit fontScale="92500" lnSpcReduction="10000"/>
          </a:bodyPr>
          <a:lstStyle/>
          <a:p>
            <a:r>
              <a:rPr lang="en-US" dirty="0"/>
              <a:t>Section III.C.1</a:t>
            </a:r>
          </a:p>
        </p:txBody>
      </p:sp>
      <p:graphicFrame>
        <p:nvGraphicFramePr>
          <p:cNvPr id="7" name="Table 6"/>
          <p:cNvGraphicFramePr>
            <a:graphicFrameLocks noGrp="1"/>
          </p:cNvGraphicFramePr>
          <p:nvPr>
            <p:custDataLst>
              <p:tags r:id="rId5"/>
            </p:custDataLst>
            <p:extLst>
              <p:ext uri="{D42A27DB-BD31-4B8C-83A1-F6EECF244321}">
                <p14:modId xmlns:p14="http://schemas.microsoft.com/office/powerpoint/2010/main" val="1490268880"/>
              </p:ext>
            </p:extLst>
          </p:nvPr>
        </p:nvGraphicFramePr>
        <p:xfrm>
          <a:off x="3135566" y="1603601"/>
          <a:ext cx="6083001" cy="4635035"/>
        </p:xfrm>
        <a:graphic>
          <a:graphicData uri="http://schemas.openxmlformats.org/drawingml/2006/table">
            <a:tbl>
              <a:tblPr firstRow="1" firstCol="1" bandRow="1"/>
              <a:tblGrid>
                <a:gridCol w="4418311">
                  <a:extLst>
                    <a:ext uri="{9D8B030D-6E8A-4147-A177-3AD203B41FA5}">
                      <a16:colId xmlns:a16="http://schemas.microsoft.com/office/drawing/2014/main" val="3412107992"/>
                    </a:ext>
                  </a:extLst>
                </a:gridCol>
                <a:gridCol w="1664690">
                  <a:extLst>
                    <a:ext uri="{9D8B030D-6E8A-4147-A177-3AD203B41FA5}">
                      <a16:colId xmlns:a16="http://schemas.microsoft.com/office/drawing/2014/main" val="2696354276"/>
                    </a:ext>
                  </a:extLst>
                </a:gridCol>
              </a:tblGrid>
              <a:tr h="319735">
                <a:tc>
                  <a:txBody>
                    <a:bodyPr/>
                    <a:lstStyle/>
                    <a:p>
                      <a:pPr marL="0" marR="0" algn="ctr">
                        <a:lnSpc>
                          <a:spcPct val="106000"/>
                        </a:lnSpc>
                        <a:spcBef>
                          <a:spcPts val="0"/>
                        </a:spcBef>
                        <a:spcAft>
                          <a:spcPts val="0"/>
                        </a:spcAft>
                      </a:pPr>
                      <a:r>
                        <a:rPr lang="en-US" sz="1000" b="1">
                          <a:effectLst/>
                          <a:latin typeface="Times New Roman" panose="02020603050405020304" pitchFamily="18" charset="0"/>
                          <a:ea typeface="Calibri" panose="020F0502020204030204" pitchFamily="34" charset="0"/>
                          <a:cs typeface="Times New Roman" panose="02020603050405020304" pitchFamily="18" charset="0"/>
                        </a:rPr>
                        <a:t>Application Requirement</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8212" marR="58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06000"/>
                        </a:lnSpc>
                        <a:spcBef>
                          <a:spcPts val="0"/>
                        </a:spcBef>
                        <a:spcAft>
                          <a:spcPts val="0"/>
                        </a:spcAft>
                      </a:pPr>
                      <a:r>
                        <a:rPr lang="en-US" sz="1000" b="1">
                          <a:effectLst/>
                          <a:latin typeface="Times New Roman" panose="02020603050405020304" pitchFamily="18" charset="0"/>
                          <a:ea typeface="Calibri" panose="020F0502020204030204" pitchFamily="34" charset="0"/>
                          <a:cs typeface="Times New Roman" panose="02020603050405020304" pitchFamily="18" charset="0"/>
                        </a:rPr>
                        <a:t>Instructions</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8212" marR="58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703443692"/>
                  </a:ext>
                </a:extLst>
              </a:tr>
              <a:tr h="253408">
                <a:tc>
                  <a:txBody>
                    <a:bodyPr/>
                    <a:lstStyle/>
                    <a:p>
                      <a:pPr marL="0" marR="0" algn="ctr">
                        <a:lnSpc>
                          <a:spcPct val="106000"/>
                        </a:lnSpc>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The deadline submission requirements are met</a:t>
                      </a:r>
                    </a:p>
                  </a:txBody>
                  <a:tcPr marL="58212" marR="58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Section IV.C</a:t>
                      </a:r>
                    </a:p>
                  </a:txBody>
                  <a:tcPr marL="58212" marR="58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1094510"/>
                  </a:ext>
                </a:extLst>
              </a:tr>
              <a:tr h="253408">
                <a:tc>
                  <a:txBody>
                    <a:bodyPr/>
                    <a:lstStyle/>
                    <a:p>
                      <a:pPr marL="0" marR="0" algn="ctr">
                        <a:lnSpc>
                          <a:spcPct val="106000"/>
                        </a:lnSpc>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Eligibility</a:t>
                      </a:r>
                    </a:p>
                  </a:txBody>
                  <a:tcPr marL="58212" marR="58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Section III.A</a:t>
                      </a:r>
                    </a:p>
                  </a:txBody>
                  <a:tcPr marL="58212" marR="58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8306967"/>
                  </a:ext>
                </a:extLst>
              </a:tr>
              <a:tr h="1002292">
                <a:tc>
                  <a:txBody>
                    <a:bodyPr/>
                    <a:lstStyle/>
                    <a:p>
                      <a:pPr marL="0" marR="0" algn="ctr">
                        <a:lnSpc>
                          <a:spcPct val="106000"/>
                        </a:lnSpc>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If submitted through Grants.gov, the components of the application are saved in any of the specified formats and are not corrupt.  (</a:t>
                      </a:r>
                      <a:r>
                        <a:rPr lang="en-US" sz="1000" i="1" dirty="0">
                          <a:effectLst/>
                          <a:latin typeface="Times New Roman" panose="02020603050405020304" pitchFamily="18" charset="0"/>
                          <a:ea typeface="Calibri" panose="020F0502020204030204" pitchFamily="34" charset="0"/>
                          <a:cs typeface="Times New Roman" panose="02020603050405020304" pitchFamily="18" charset="0"/>
                        </a:rPr>
                        <a:t>We will attempt to open the document, but will not take any additional measures in the event of problems with opening</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58212" marR="58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Section IV.C.2</a:t>
                      </a:r>
                    </a:p>
                  </a:txBody>
                  <a:tcPr marL="58212" marR="58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3360067"/>
                  </a:ext>
                </a:extLst>
              </a:tr>
              <a:tr h="422345">
                <a:tc>
                  <a:txBody>
                    <a:bodyPr/>
                    <a:lstStyle/>
                    <a:p>
                      <a:pPr marL="0" marR="0" algn="ctr">
                        <a:lnSpc>
                          <a:spcPct val="106000"/>
                        </a:lnSpc>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Application federal funds request does not exceed the ceiling amount of $4,000,000</a:t>
                      </a:r>
                    </a:p>
                  </a:txBody>
                  <a:tcPr marL="58212" marR="58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Section II.A</a:t>
                      </a:r>
                    </a:p>
                  </a:txBody>
                  <a:tcPr marL="58212" marR="58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2347186"/>
                  </a:ext>
                </a:extLst>
              </a:tr>
              <a:tr h="253408">
                <a:tc>
                  <a:txBody>
                    <a:bodyPr/>
                    <a:lstStyle/>
                    <a:p>
                      <a:pPr marL="0" marR="0" algn="ctr">
                        <a:lnSpc>
                          <a:spcPct val="106000"/>
                        </a:lnSpc>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SAM Registration</a:t>
                      </a:r>
                    </a:p>
                  </a:txBody>
                  <a:tcPr marL="58212" marR="58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Section IV.B.1</a:t>
                      </a:r>
                    </a:p>
                  </a:txBody>
                  <a:tcPr marL="58212" marR="58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0456681"/>
                  </a:ext>
                </a:extLst>
              </a:tr>
              <a:tr h="253408">
                <a:tc>
                  <a:txBody>
                    <a:bodyPr/>
                    <a:lstStyle/>
                    <a:p>
                      <a:pPr marL="0" marR="0" algn="ctr">
                        <a:lnSpc>
                          <a:spcPct val="106000"/>
                        </a:lnSpc>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SF-424, Application for Federal Assistance</a:t>
                      </a:r>
                    </a:p>
                  </a:txBody>
                  <a:tcPr marL="58212" marR="58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Section IV.B.1</a:t>
                      </a:r>
                    </a:p>
                  </a:txBody>
                  <a:tcPr marL="58212" marR="58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9279349"/>
                  </a:ext>
                </a:extLst>
              </a:tr>
              <a:tr h="253408">
                <a:tc>
                  <a:txBody>
                    <a:bodyPr/>
                    <a:lstStyle/>
                    <a:p>
                      <a:pPr marL="0" marR="0" algn="ctr">
                        <a:lnSpc>
                          <a:spcPct val="106000"/>
                        </a:lnSpc>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SF-424 includes a DUNS Number</a:t>
                      </a:r>
                    </a:p>
                  </a:txBody>
                  <a:tcPr marL="58212" marR="58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Section IV.B.1</a:t>
                      </a:r>
                    </a:p>
                  </a:txBody>
                  <a:tcPr marL="58212" marR="58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4850236"/>
                  </a:ext>
                </a:extLst>
              </a:tr>
              <a:tr h="863399">
                <a:tc>
                  <a:txBody>
                    <a:bodyPr/>
                    <a:lstStyle/>
                    <a:p>
                      <a:pPr marL="0" marR="0" algn="ctr">
                        <a:lnSpc>
                          <a:spcPct val="106000"/>
                        </a:lnSpc>
                        <a:spcBef>
                          <a:spcPts val="0"/>
                        </a:spcBef>
                        <a:spcAft>
                          <a:spcPts val="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Memoranda of Understanding (MOU) or Letters of Commitment from State Correctional Facility or Local Jails as Mandatory Partner </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212" marR="58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gn="ctr">
                        <a:lnSpc>
                          <a:spcPct val="106000"/>
                        </a:lnSpc>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Section IV.B.3(d)(i)</a:t>
                      </a:r>
                    </a:p>
                  </a:txBody>
                  <a:tcPr marL="58212" marR="58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1575098"/>
                  </a:ext>
                </a:extLst>
              </a:tr>
              <a:tr h="253408">
                <a:tc>
                  <a:txBody>
                    <a:bodyPr/>
                    <a:lstStyle/>
                    <a:p>
                      <a:pPr marL="0" marR="0" algn="ctr">
                        <a:lnSpc>
                          <a:spcPct val="106000"/>
                        </a:lnSpc>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SF-424A, Budget Information Form</a:t>
                      </a:r>
                    </a:p>
                  </a:txBody>
                  <a:tcPr marL="58212" marR="58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Section IV.B.2</a:t>
                      </a:r>
                    </a:p>
                  </a:txBody>
                  <a:tcPr marL="58212" marR="58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5112054"/>
                  </a:ext>
                </a:extLst>
              </a:tr>
              <a:tr h="253408">
                <a:tc>
                  <a:txBody>
                    <a:bodyPr/>
                    <a:lstStyle/>
                    <a:p>
                      <a:pPr marL="0" marR="0" algn="ctr">
                        <a:lnSpc>
                          <a:spcPct val="106000"/>
                        </a:lnSpc>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Budget Narrative</a:t>
                      </a:r>
                    </a:p>
                  </a:txBody>
                  <a:tcPr marL="58212" marR="58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Section IV.B.2</a:t>
                      </a:r>
                    </a:p>
                  </a:txBody>
                  <a:tcPr marL="58212" marR="58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6583562"/>
                  </a:ext>
                </a:extLst>
              </a:tr>
              <a:tr h="253408">
                <a:tc>
                  <a:txBody>
                    <a:bodyPr/>
                    <a:lstStyle/>
                    <a:p>
                      <a:pPr marL="0" marR="0" algn="ctr">
                        <a:lnSpc>
                          <a:spcPct val="106000"/>
                        </a:lnSpc>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Project Narrative</a:t>
                      </a:r>
                    </a:p>
                  </a:txBody>
                  <a:tcPr marL="58212" marR="58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Section IV.B.3</a:t>
                      </a:r>
                    </a:p>
                  </a:txBody>
                  <a:tcPr marL="58212" marR="582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7944799"/>
                  </a:ext>
                </a:extLst>
              </a:tr>
            </a:tbl>
          </a:graphicData>
        </a:graphic>
      </p:graphicFrame>
    </p:spTree>
    <p:custDataLst>
      <p:tags r:id="rId1"/>
    </p:custDataLst>
    <p:extLst>
      <p:ext uri="{BB962C8B-B14F-4D97-AF65-F5344CB8AC3E}">
        <p14:creationId xmlns:p14="http://schemas.microsoft.com/office/powerpoint/2010/main" val="2346269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custDataLst>
              <p:tags r:id="rId2"/>
            </p:custDataLst>
          </p:nvPr>
        </p:nvSpPr>
        <p:spPr>
          <a:xfrm>
            <a:off x="11384678" y="6356350"/>
            <a:ext cx="652922" cy="365125"/>
          </a:xfrm>
        </p:spPr>
        <p:txBody>
          <a:bodyPr/>
          <a:lstStyle/>
          <a:p>
            <a:fld id="{158B7785-F6D6-45F8-833E-07BD84680091}" type="slidenum">
              <a:rPr lang="en-US" smtClean="0"/>
              <a:pPr/>
              <a:t>11</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custDataLst>
              <p:tags r:id="rId3"/>
            </p:custDataLst>
          </p:nvPr>
        </p:nvSpPr>
        <p:spPr>
          <a:xfrm>
            <a:off x="805866" y="46208"/>
            <a:ext cx="11081334" cy="786384"/>
          </a:xfrm>
        </p:spPr>
        <p:txBody>
          <a:bodyPr/>
          <a:lstStyle/>
          <a:p>
            <a:pPr algn="ctr"/>
            <a:r>
              <a:rPr lang="en-US" dirty="0"/>
              <a:t>Criteria</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custDataLst>
              <p:tags r:id="rId4"/>
            </p:custDataLst>
          </p:nvPr>
        </p:nvSpPr>
        <p:spPr>
          <a:xfrm>
            <a:off x="839788" y="999279"/>
            <a:ext cx="10515600" cy="437635"/>
          </a:xfrm>
          <a:prstGeom prst="rect">
            <a:avLst/>
          </a:prstGeom>
          <a:solidFill>
            <a:srgbClr val="F3F4F4"/>
          </a:solidFill>
          <a:ln>
            <a:solidFill>
              <a:schemeClr val="accent4"/>
            </a:solidFill>
          </a:ln>
        </p:spPr>
        <p:txBody>
          <a:bodyPr>
            <a:normAutofit fontScale="92500" lnSpcReduction="10000"/>
          </a:bodyPr>
          <a:lstStyle/>
          <a:p>
            <a:r>
              <a:rPr lang="en-US" dirty="0"/>
              <a:t>Section V.A</a:t>
            </a:r>
          </a:p>
        </p:txBody>
      </p:sp>
      <p:graphicFrame>
        <p:nvGraphicFramePr>
          <p:cNvPr id="6" name="Table 5"/>
          <p:cNvGraphicFramePr>
            <a:graphicFrameLocks noGrp="1"/>
          </p:cNvGraphicFramePr>
          <p:nvPr>
            <p:custDataLst>
              <p:tags r:id="rId5"/>
            </p:custDataLst>
            <p:extLst>
              <p:ext uri="{D42A27DB-BD31-4B8C-83A1-F6EECF244321}">
                <p14:modId xmlns:p14="http://schemas.microsoft.com/office/powerpoint/2010/main" val="2555295500"/>
              </p:ext>
            </p:extLst>
          </p:nvPr>
        </p:nvGraphicFramePr>
        <p:xfrm>
          <a:off x="3193023" y="1505662"/>
          <a:ext cx="5809129" cy="4867016"/>
        </p:xfrm>
        <a:graphic>
          <a:graphicData uri="http://schemas.openxmlformats.org/drawingml/2006/table">
            <a:tbl>
              <a:tblPr firstRow="1" firstCol="1" lastRow="1" lastCol="1" bandRow="1" bandCol="1"/>
              <a:tblGrid>
                <a:gridCol w="4622318">
                  <a:extLst>
                    <a:ext uri="{9D8B030D-6E8A-4147-A177-3AD203B41FA5}">
                      <a16:colId xmlns:a16="http://schemas.microsoft.com/office/drawing/2014/main" val="2623850405"/>
                    </a:ext>
                  </a:extLst>
                </a:gridCol>
                <a:gridCol w="1186811">
                  <a:extLst>
                    <a:ext uri="{9D8B030D-6E8A-4147-A177-3AD203B41FA5}">
                      <a16:colId xmlns:a16="http://schemas.microsoft.com/office/drawing/2014/main" val="2433049634"/>
                    </a:ext>
                  </a:extLst>
                </a:gridCol>
              </a:tblGrid>
              <a:tr h="627329">
                <a:tc>
                  <a:txBody>
                    <a:bodyPr/>
                    <a:lstStyle/>
                    <a:p>
                      <a:pPr marL="0" marR="0" algn="ctr">
                        <a:lnSpc>
                          <a:spcPct val="106000"/>
                        </a:lnSpc>
                        <a:spcBef>
                          <a:spcPts val="0"/>
                        </a:spcBef>
                        <a:spcAft>
                          <a:spcPts val="0"/>
                        </a:spcAft>
                      </a:pPr>
                      <a:r>
                        <a:rPr lang="en-US" sz="1300" b="1" dirty="0">
                          <a:effectLst/>
                          <a:latin typeface="Times New Roman" panose="02020603050405020304" pitchFamily="18" charset="0"/>
                          <a:ea typeface="Times New Roman" panose="02020603050405020304" pitchFamily="18" charset="0"/>
                          <a:cs typeface="Times New Roman" panose="02020603050405020304" pitchFamily="18" charset="0"/>
                        </a:rPr>
                        <a:t>Criterion</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951" marR="65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06000"/>
                        </a:lnSpc>
                        <a:spcBef>
                          <a:spcPts val="0"/>
                        </a:spcBef>
                        <a:spcAft>
                          <a:spcPts val="0"/>
                        </a:spcAft>
                      </a:pPr>
                      <a:r>
                        <a:rPr lang="en-US" sz="1300" b="1">
                          <a:effectLst/>
                          <a:latin typeface="Times New Roman" panose="02020603050405020304" pitchFamily="18" charset="0"/>
                          <a:ea typeface="Times New Roman" panose="02020603050405020304" pitchFamily="18" charset="0"/>
                          <a:cs typeface="Times New Roman" panose="02020603050405020304" pitchFamily="18" charset="0"/>
                        </a:rPr>
                        <a:t>Points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1300" b="1">
                          <a:effectLst/>
                          <a:latin typeface="Times New Roman" panose="02020603050405020304" pitchFamily="18" charset="0"/>
                          <a:ea typeface="Times New Roman" panose="02020603050405020304" pitchFamily="18" charset="0"/>
                          <a:cs typeface="Times New Roman" panose="02020603050405020304" pitchFamily="18" charset="0"/>
                        </a:rPr>
                        <a:t>(maximum)</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951" marR="65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291904959"/>
                  </a:ext>
                </a:extLst>
              </a:tr>
              <a:tr h="622375">
                <a:tc>
                  <a:txBody>
                    <a:bodyPr/>
                    <a:lstStyle/>
                    <a:p>
                      <a:pPr marL="342900" marR="0" lvl="0" indent="-342900" fontAlgn="base">
                        <a:lnSpc>
                          <a:spcPct val="106000"/>
                        </a:lnSpc>
                        <a:spcBef>
                          <a:spcPts val="0"/>
                        </a:spcBef>
                        <a:spcAft>
                          <a:spcPts val="0"/>
                        </a:spcAft>
                        <a:buClr>
                          <a:srgbClr val="000000"/>
                        </a:buClr>
                        <a:buFont typeface="Times New Roman" panose="02020603050405020304" pitchFamily="18" charset="0"/>
                        <a:buAutoNum type="arabicPeriod"/>
                        <a:tabLst>
                          <a:tab pos="228600" algn="l"/>
                        </a:tabLst>
                      </a:pPr>
                      <a:r>
                        <a:rPr lang="en-US" sz="1200" u="none" strike="noStrike" kern="0" spc="0" dirty="0">
                          <a:effectLst/>
                          <a:latin typeface="Times New Roman" panose="02020603050405020304" pitchFamily="18" charset="0"/>
                          <a:ea typeface="Times New Roman" panose="02020603050405020304" pitchFamily="18" charset="0"/>
                          <a:cs typeface="Times New Roman" panose="02020603050405020304" pitchFamily="18" charset="0"/>
                        </a:rPr>
                        <a:t>Statement of Need</a:t>
                      </a:r>
                      <a:endParaRPr lang="en-US" sz="1200" u="none" strike="noStrike" kern="0" spc="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r">
                        <a:lnSpc>
                          <a:spcPct val="106000"/>
                        </a:lnSpc>
                        <a:spcBef>
                          <a:spcPts val="0"/>
                        </a:spcBef>
                        <a:spcAft>
                          <a:spcPts val="0"/>
                        </a:spcAft>
                      </a:pPr>
                      <a:r>
                        <a:rPr lang="en-US" sz="12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8"/>
                        </a:rPr>
                        <a:t>(See Section IV.B.3.a. Statement of Need)</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951" marR="65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951" marR="65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2109301"/>
                  </a:ext>
                </a:extLst>
              </a:tr>
              <a:tr h="414916">
                <a:tc>
                  <a:txBody>
                    <a:bodyPr/>
                    <a:lstStyle/>
                    <a:p>
                      <a:pPr marL="0" marR="0" lvl="0" indent="0" fontAlgn="base">
                        <a:lnSpc>
                          <a:spcPct val="106000"/>
                        </a:lnSpc>
                        <a:spcBef>
                          <a:spcPts val="0"/>
                        </a:spcBef>
                        <a:spcAft>
                          <a:spcPts val="0"/>
                        </a:spcAft>
                        <a:buClr>
                          <a:srgbClr val="000000"/>
                        </a:buClr>
                        <a:buFont typeface="Times New Roman" panose="02020603050405020304" pitchFamily="18" charset="0"/>
                        <a:buNone/>
                        <a:tabLst>
                          <a:tab pos="228600" algn="l"/>
                        </a:tabLst>
                      </a:pPr>
                      <a:r>
                        <a:rPr lang="en-US" sz="1200" u="none" strike="noStrike" kern="0" spc="0" dirty="0">
                          <a:effectLst/>
                          <a:latin typeface="Times New Roman" panose="02020603050405020304" pitchFamily="18" charset="0"/>
                          <a:ea typeface="Times New Roman" panose="02020603050405020304" pitchFamily="18" charset="0"/>
                          <a:cs typeface="Times New Roman" panose="02020603050405020304" pitchFamily="18" charset="0"/>
                        </a:rPr>
                        <a:t>2.      Performance Data Collection Strategies </a:t>
                      </a:r>
                      <a:endParaRPr lang="en-US" sz="1200" u="none" strike="noStrike" kern="0" spc="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r">
                        <a:lnSpc>
                          <a:spcPct val="106000"/>
                        </a:lnSpc>
                        <a:spcBef>
                          <a:spcPts val="0"/>
                        </a:spcBef>
                        <a:spcAft>
                          <a:spcPts val="0"/>
                        </a:spcAft>
                      </a:pPr>
                      <a:r>
                        <a:rPr lang="en-US" sz="1200" u="sng" dirty="0">
                          <a:effectLst/>
                          <a:latin typeface="Times New Roman" panose="02020603050405020304" pitchFamily="18" charset="0"/>
                          <a:ea typeface="Times New Roman" panose="02020603050405020304" pitchFamily="18" charset="0"/>
                          <a:cs typeface="Times New Roman" panose="02020603050405020304" pitchFamily="18" charset="0"/>
                        </a:rPr>
                        <a:t>(See Section IV.B.3.b. Performance Strategies)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951" marR="65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951" marR="65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7785854"/>
                  </a:ext>
                </a:extLst>
              </a:tr>
              <a:tr h="414916">
                <a:tc>
                  <a:txBody>
                    <a:bodyPr/>
                    <a:lstStyle/>
                    <a:p>
                      <a:pPr marL="0" marR="0" lvl="0" indent="0" fontAlgn="base">
                        <a:lnSpc>
                          <a:spcPct val="106000"/>
                        </a:lnSpc>
                        <a:spcBef>
                          <a:spcPts val="0"/>
                        </a:spcBef>
                        <a:spcAft>
                          <a:spcPts val="0"/>
                        </a:spcAft>
                        <a:buClr>
                          <a:srgbClr val="000000"/>
                        </a:buClr>
                        <a:buFont typeface="Times New Roman" panose="02020603050405020304" pitchFamily="18" charset="0"/>
                        <a:buNone/>
                        <a:tabLst>
                          <a:tab pos="228600" algn="l"/>
                        </a:tabLst>
                      </a:pPr>
                      <a:r>
                        <a:rPr lang="en-US" sz="1200" u="none" strike="noStrike" kern="0" spc="0" dirty="0">
                          <a:effectLst/>
                          <a:latin typeface="Times New Roman" panose="02020603050405020304" pitchFamily="18" charset="0"/>
                          <a:ea typeface="Times New Roman" panose="02020603050405020304" pitchFamily="18" charset="0"/>
                          <a:cs typeface="Times New Roman" panose="02020603050405020304" pitchFamily="18" charset="0"/>
                        </a:rPr>
                        <a:t>3.      Project Design</a:t>
                      </a:r>
                      <a:endParaRPr lang="en-US" sz="1200" u="none" strike="noStrike" kern="0" spc="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r">
                        <a:lnSpc>
                          <a:spcPct val="106000"/>
                        </a:lnSpc>
                        <a:spcBef>
                          <a:spcPts val="0"/>
                        </a:spcBef>
                        <a:spcAft>
                          <a:spcPts val="0"/>
                        </a:spcAft>
                      </a:pPr>
                      <a:r>
                        <a:rPr lang="en-US" sz="12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9"/>
                        </a:rPr>
                        <a:t>(See Section IV.B.3.c. Project Design)</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951" marR="65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30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951" marR="65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4204588"/>
                  </a:ext>
                </a:extLst>
              </a:tr>
              <a:tr h="414916">
                <a:tc>
                  <a:txBody>
                    <a:bodyPr/>
                    <a:lstStyle/>
                    <a:p>
                      <a:pPr marL="0" marR="0" lvl="0" indent="0" fontAlgn="base">
                        <a:lnSpc>
                          <a:spcPct val="106000"/>
                        </a:lnSpc>
                        <a:spcBef>
                          <a:spcPts val="0"/>
                        </a:spcBef>
                        <a:spcAft>
                          <a:spcPts val="0"/>
                        </a:spcAft>
                        <a:buClr>
                          <a:srgbClr val="000000"/>
                        </a:buClr>
                        <a:buFont typeface="Times New Roman" panose="02020603050405020304" pitchFamily="18" charset="0"/>
                        <a:buNone/>
                        <a:tabLst>
                          <a:tab pos="228600" algn="l"/>
                        </a:tabLst>
                      </a:pPr>
                      <a:r>
                        <a:rPr lang="en-US" sz="1200" u="none" strike="noStrike" kern="0" spc="0" dirty="0">
                          <a:effectLst/>
                          <a:latin typeface="Times New Roman" panose="02020603050405020304" pitchFamily="18" charset="0"/>
                          <a:ea typeface="Times New Roman" panose="02020603050405020304" pitchFamily="18" charset="0"/>
                          <a:cs typeface="Times New Roman" panose="02020603050405020304" pitchFamily="18" charset="0"/>
                        </a:rPr>
                        <a:t>4.      Partnerships</a:t>
                      </a:r>
                      <a:endParaRPr lang="en-US" sz="1200" u="none" strike="noStrike" kern="0" spc="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r">
                        <a:lnSpc>
                          <a:spcPct val="106000"/>
                        </a:lnSpc>
                        <a:spcBef>
                          <a:spcPts val="0"/>
                        </a:spcBef>
                        <a:spcAft>
                          <a:spcPts val="0"/>
                        </a:spcAft>
                      </a:pPr>
                      <a:r>
                        <a:rPr lang="en-US" sz="12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10"/>
                        </a:rPr>
                        <a:t>(See Section IV.B.3.d. Partnerships)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951" marR="65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951" marR="65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5675654"/>
                  </a:ext>
                </a:extLst>
              </a:tr>
              <a:tr h="622375">
                <a:tc>
                  <a:txBody>
                    <a:bodyPr/>
                    <a:lstStyle/>
                    <a:p>
                      <a:pPr marL="0" marR="0" lvl="0" indent="0" algn="just" fontAlgn="base">
                        <a:lnSpc>
                          <a:spcPct val="106000"/>
                        </a:lnSpc>
                        <a:spcBef>
                          <a:spcPts val="0"/>
                        </a:spcBef>
                        <a:spcAft>
                          <a:spcPts val="0"/>
                        </a:spcAft>
                        <a:buClr>
                          <a:srgbClr val="000000"/>
                        </a:buClr>
                        <a:buFont typeface="Times New Roman" panose="02020603050405020304" pitchFamily="18" charset="0"/>
                        <a:buNone/>
                        <a:tabLst>
                          <a:tab pos="228600" algn="l"/>
                        </a:tabLst>
                      </a:pPr>
                      <a:r>
                        <a:rPr lang="en-US" sz="1200" u="none" strike="noStrike" kern="0" spc="0" dirty="0">
                          <a:effectLst/>
                          <a:latin typeface="Times New Roman" panose="02020603050405020304" pitchFamily="18" charset="0"/>
                          <a:ea typeface="Times New Roman" panose="02020603050405020304" pitchFamily="18" charset="0"/>
                          <a:cs typeface="Times New Roman" panose="02020603050405020304" pitchFamily="18" charset="0"/>
                        </a:rPr>
                        <a:t>5.      Organizational, Administrative, and Fiscal Capacity</a:t>
                      </a:r>
                      <a:endParaRPr lang="en-US" sz="1200" u="none" strike="noStrike" kern="0" spc="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r">
                        <a:lnSpc>
                          <a:spcPct val="106000"/>
                        </a:lnSpc>
                        <a:spcBef>
                          <a:spcPts val="0"/>
                        </a:spcBef>
                        <a:spcAft>
                          <a:spcPts val="0"/>
                        </a:spcAft>
                      </a:pPr>
                      <a:r>
                        <a:rPr lang="en-US" sz="12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11"/>
                        </a:rPr>
                        <a:t>(See Section IV.B.3.e. Organizational, Administrative,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r">
                        <a:lnSpc>
                          <a:spcPct val="106000"/>
                        </a:lnSpc>
                        <a:spcBef>
                          <a:spcPts val="0"/>
                        </a:spcBef>
                        <a:spcAft>
                          <a:spcPts val="0"/>
                        </a:spcAft>
                      </a:pPr>
                      <a:r>
                        <a:rPr lang="en-US" sz="12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11"/>
                        </a:rPr>
                        <a:t>and Fiscal Capacity)</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951" marR="65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951" marR="65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4987788"/>
                  </a:ext>
                </a:extLst>
              </a:tr>
              <a:tr h="622375">
                <a:tc>
                  <a:txBody>
                    <a:bodyPr/>
                    <a:lstStyle/>
                    <a:p>
                      <a:pPr marL="0" marR="0" lvl="0" indent="0" fontAlgn="base">
                        <a:lnSpc>
                          <a:spcPct val="106000"/>
                        </a:lnSpc>
                        <a:spcBef>
                          <a:spcPts val="0"/>
                        </a:spcBef>
                        <a:spcAft>
                          <a:spcPts val="0"/>
                        </a:spcAft>
                        <a:buClr>
                          <a:srgbClr val="000000"/>
                        </a:buClr>
                        <a:buFont typeface="Times New Roman" panose="02020603050405020304" pitchFamily="18" charset="0"/>
                        <a:buNone/>
                        <a:tabLst>
                          <a:tab pos="228600" algn="l"/>
                        </a:tabLst>
                      </a:pPr>
                      <a:r>
                        <a:rPr lang="en-US" sz="1200" u="none" strike="noStrike" kern="0" spc="0" dirty="0">
                          <a:effectLst/>
                          <a:latin typeface="Times New Roman" panose="02020603050405020304" pitchFamily="18" charset="0"/>
                          <a:ea typeface="Times New Roman" panose="02020603050405020304" pitchFamily="18" charset="0"/>
                          <a:cs typeface="Times New Roman" panose="02020603050405020304" pitchFamily="18" charset="0"/>
                        </a:rPr>
                        <a:t>6.      Past Performance  – Programmatic Capability</a:t>
                      </a:r>
                      <a:endParaRPr lang="en-US" sz="1200" u="none" strike="noStrike" kern="0" spc="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r">
                        <a:lnSpc>
                          <a:spcPct val="106000"/>
                        </a:lnSpc>
                        <a:spcBef>
                          <a:spcPts val="0"/>
                        </a:spcBef>
                        <a:spcAft>
                          <a:spcPts val="0"/>
                        </a:spcAft>
                      </a:pPr>
                      <a:r>
                        <a:rPr lang="en-US" sz="12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12"/>
                        </a:rPr>
                        <a:t>(See Section IV.B.3.f. Past Performance – Programmatic Capability)</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951" marR="65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30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951" marR="65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952273"/>
                  </a:ext>
                </a:extLst>
              </a:tr>
              <a:tr h="414916">
                <a:tc>
                  <a:txBody>
                    <a:bodyPr/>
                    <a:lstStyle/>
                    <a:p>
                      <a:pPr marL="0" marR="0" lvl="0" indent="0" fontAlgn="base">
                        <a:lnSpc>
                          <a:spcPct val="106000"/>
                        </a:lnSpc>
                        <a:spcBef>
                          <a:spcPts val="0"/>
                        </a:spcBef>
                        <a:spcAft>
                          <a:spcPts val="0"/>
                        </a:spcAft>
                        <a:buClr>
                          <a:srgbClr val="000000"/>
                        </a:buClr>
                        <a:buFont typeface="Times New Roman" panose="02020603050405020304" pitchFamily="18" charset="0"/>
                        <a:buNone/>
                        <a:tabLst>
                          <a:tab pos="228600" algn="l"/>
                        </a:tabLst>
                      </a:pPr>
                      <a:r>
                        <a:rPr lang="en-US" sz="1200" u="none" strike="noStrike" kern="0" spc="0" dirty="0">
                          <a:effectLst/>
                          <a:latin typeface="Times New Roman" panose="02020603050405020304" pitchFamily="18" charset="0"/>
                          <a:ea typeface="Times New Roman" panose="02020603050405020304" pitchFamily="18" charset="0"/>
                          <a:cs typeface="Times New Roman" panose="02020603050405020304" pitchFamily="18" charset="0"/>
                        </a:rPr>
                        <a:t>7.      Budget and Budget Narrative</a:t>
                      </a:r>
                      <a:endParaRPr lang="en-US" sz="1200" u="none" strike="noStrike" kern="0" spc="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r">
                        <a:lnSpc>
                          <a:spcPct val="106000"/>
                        </a:lnSpc>
                        <a:spcBef>
                          <a:spcPts val="0"/>
                        </a:spcBef>
                        <a:spcAft>
                          <a:spcPts val="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2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13"/>
                        </a:rPr>
                        <a:t>See Section IV.B.2. Project Budget</a:t>
                      </a:r>
                      <a:r>
                        <a:rPr lang="en-US" sz="12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951" marR="65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951" marR="65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1620856"/>
                  </a:ext>
                </a:extLst>
              </a:tr>
              <a:tr h="297982">
                <a:tc>
                  <a:txBody>
                    <a:bodyPr/>
                    <a:lstStyle/>
                    <a:p>
                      <a:pPr marL="0" marR="0" algn="r">
                        <a:lnSpc>
                          <a:spcPct val="106000"/>
                        </a:lnSpc>
                        <a:spcBef>
                          <a:spcPts val="0"/>
                        </a:spcBef>
                        <a:spcAft>
                          <a:spcPts val="0"/>
                        </a:spcAft>
                      </a:pPr>
                      <a:r>
                        <a:rPr lang="en-US" sz="1300" b="1">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951" marR="65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300" b="1">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951" marR="65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5579651"/>
                  </a:ext>
                </a:extLst>
              </a:tr>
              <a:tr h="414916">
                <a:tc>
                  <a:txBody>
                    <a:bodyPr/>
                    <a:lstStyle/>
                    <a:p>
                      <a:pPr marL="0" marR="0">
                        <a:lnSpc>
                          <a:spcPct val="106000"/>
                        </a:lnSpc>
                        <a:spcBef>
                          <a:spcPts val="0"/>
                        </a:spcBef>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Priority Consideration: Designated Qualified Opportunity Zone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951" marR="65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951" marR="659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5186022"/>
                  </a:ext>
                </a:extLst>
              </a:tr>
            </a:tbl>
          </a:graphicData>
        </a:graphic>
      </p:graphicFrame>
    </p:spTree>
    <p:custDataLst>
      <p:tags r:id="rId1"/>
    </p:custDataLst>
    <p:extLst>
      <p:ext uri="{BB962C8B-B14F-4D97-AF65-F5344CB8AC3E}">
        <p14:creationId xmlns:p14="http://schemas.microsoft.com/office/powerpoint/2010/main" val="3850529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custDataLst>
              <p:tags r:id="rId2"/>
            </p:custDataLst>
          </p:nvPr>
        </p:nvSpPr>
        <p:spPr>
          <a:xfrm>
            <a:off x="11384678" y="6356350"/>
            <a:ext cx="652922" cy="365125"/>
          </a:xfrm>
        </p:spPr>
        <p:txBody>
          <a:bodyPr/>
          <a:lstStyle/>
          <a:p>
            <a:fld id="{158B7785-F6D6-45F8-833E-07BD84680091}" type="slidenum">
              <a:rPr lang="en-US" smtClean="0"/>
              <a:pPr/>
              <a:t>12</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custDataLst>
              <p:tags r:id="rId3"/>
            </p:custDataLst>
          </p:nvPr>
        </p:nvSpPr>
        <p:spPr>
          <a:xfrm>
            <a:off x="805866" y="46208"/>
            <a:ext cx="11081334" cy="786384"/>
          </a:xfrm>
        </p:spPr>
        <p:txBody>
          <a:bodyPr/>
          <a:lstStyle/>
          <a:p>
            <a:pPr algn="ctr"/>
            <a:r>
              <a:rPr lang="en-US" dirty="0"/>
              <a:t>Proposal Submission</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custDataLst>
              <p:tags r:id="rId4"/>
            </p:custDataLst>
          </p:nvPr>
        </p:nvSpPr>
        <p:spPr>
          <a:xfrm>
            <a:off x="839788" y="999279"/>
            <a:ext cx="10515600" cy="453964"/>
          </a:xfrm>
          <a:prstGeom prst="rect">
            <a:avLst/>
          </a:prstGeom>
          <a:solidFill>
            <a:srgbClr val="F3F4F4"/>
          </a:solidFill>
          <a:ln>
            <a:solidFill>
              <a:schemeClr val="accent4"/>
            </a:solidFill>
          </a:ln>
        </p:spPr>
        <p:txBody>
          <a:bodyPr>
            <a:normAutofit fontScale="92500" lnSpcReduction="10000"/>
          </a:bodyPr>
          <a:lstStyle/>
          <a:p>
            <a:r>
              <a:rPr lang="en-US" dirty="0"/>
              <a:t>Section IV.C</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custDataLst>
              <p:tags r:id="rId5"/>
            </p:custDataLst>
          </p:nvPr>
        </p:nvSpPr>
        <p:spPr>
          <a:xfrm>
            <a:off x="839788" y="1989878"/>
            <a:ext cx="10515600" cy="4199785"/>
          </a:xfrm>
        </p:spPr>
        <p:txBody>
          <a:bodyPr/>
          <a:lstStyle/>
          <a:p>
            <a:pPr marL="0" indent="0">
              <a:buNone/>
            </a:pPr>
            <a:r>
              <a:rPr lang="en-US" sz="2800" dirty="0">
                <a:solidFill>
                  <a:schemeClr val="accent2"/>
                </a:solidFill>
              </a:rPr>
              <a:t>Applications must be received by 4:00 p.m. (ET) on the closing date </a:t>
            </a:r>
          </a:p>
          <a:p>
            <a:pPr marL="0" indent="0">
              <a:buNone/>
            </a:pPr>
            <a:r>
              <a:rPr lang="en-US" sz="2800" b="1" dirty="0"/>
              <a:t>Method of Submission</a:t>
            </a:r>
          </a:p>
          <a:p>
            <a:r>
              <a:rPr lang="en-US" sz="2800" dirty="0"/>
              <a:t>Online at </a:t>
            </a:r>
            <a:r>
              <a:rPr lang="en-US" sz="2800" dirty="0">
                <a:hlinkClick r:id="rId8"/>
              </a:rPr>
              <a:t>www.grants.gov</a:t>
            </a:r>
            <a:r>
              <a:rPr lang="en-US" sz="2800" dirty="0"/>
              <a:t> ONLY</a:t>
            </a:r>
          </a:p>
        </p:txBody>
      </p:sp>
    </p:spTree>
    <p:custDataLst>
      <p:tags r:id="rId1"/>
    </p:custDataLst>
    <p:extLst>
      <p:ext uri="{BB962C8B-B14F-4D97-AF65-F5344CB8AC3E}">
        <p14:creationId xmlns:p14="http://schemas.microsoft.com/office/powerpoint/2010/main" val="1100459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custDataLst>
              <p:tags r:id="rId2"/>
            </p:custDataLst>
          </p:nvPr>
        </p:nvSpPr>
        <p:spPr>
          <a:xfrm>
            <a:off x="11384678" y="6356350"/>
            <a:ext cx="652922" cy="365125"/>
          </a:xfrm>
        </p:spPr>
        <p:txBody>
          <a:bodyPr/>
          <a:lstStyle/>
          <a:p>
            <a:fld id="{158B7785-F6D6-45F8-833E-07BD84680091}" type="slidenum">
              <a:rPr lang="en-US" smtClean="0"/>
              <a:pPr/>
              <a:t>13</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custDataLst>
              <p:tags r:id="rId3"/>
            </p:custDataLst>
          </p:nvPr>
        </p:nvSpPr>
        <p:spPr>
          <a:xfrm>
            <a:off x="800101" y="1405870"/>
            <a:ext cx="8474528" cy="2357891"/>
          </a:xfrm>
        </p:spPr>
        <p:txBody>
          <a:bodyPr/>
          <a:lstStyle/>
          <a:p>
            <a:r>
              <a:rPr lang="en-US" u="sng" dirty="0"/>
              <a:t>Eligibility, Services, Partnerships, and Priority Consideration</a:t>
            </a:r>
          </a:p>
        </p:txBody>
      </p:sp>
    </p:spTree>
    <p:custDataLst>
      <p:tags r:id="rId1"/>
    </p:custDataLst>
    <p:extLst>
      <p:ext uri="{BB962C8B-B14F-4D97-AF65-F5344CB8AC3E}">
        <p14:creationId xmlns:p14="http://schemas.microsoft.com/office/powerpoint/2010/main" val="1034112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custDataLst>
              <p:tags r:id="rId2"/>
            </p:custDataLst>
          </p:nvPr>
        </p:nvSpPr>
        <p:spPr>
          <a:xfrm>
            <a:off x="11384678" y="6356350"/>
            <a:ext cx="652922" cy="365125"/>
          </a:xfrm>
        </p:spPr>
        <p:txBody>
          <a:bodyPr/>
          <a:lstStyle/>
          <a:p>
            <a:fld id="{158B7785-F6D6-45F8-833E-07BD84680091}" type="slidenum">
              <a:rPr lang="en-US" smtClean="0"/>
              <a:pPr/>
              <a:t>14</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custDataLst>
              <p:tags r:id="rId3"/>
            </p:custDataLst>
          </p:nvPr>
        </p:nvSpPr>
        <p:spPr>
          <a:xfrm>
            <a:off x="805866" y="46208"/>
            <a:ext cx="11081334" cy="786384"/>
          </a:xfrm>
        </p:spPr>
        <p:txBody>
          <a:bodyPr/>
          <a:lstStyle/>
          <a:p>
            <a:pPr algn="ctr"/>
            <a:r>
              <a:rPr lang="en-US" dirty="0"/>
              <a:t>Eligible Applicants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custDataLst>
              <p:tags r:id="rId4"/>
            </p:custDataLst>
          </p:nvPr>
        </p:nvSpPr>
        <p:spPr>
          <a:xfrm>
            <a:off x="839788" y="889907"/>
            <a:ext cx="10515600" cy="5299756"/>
          </a:xfrm>
        </p:spPr>
        <p:txBody>
          <a:bodyPr/>
          <a:lstStyle/>
          <a:p>
            <a:r>
              <a:rPr lang="en-US" sz="2300" dirty="0"/>
              <a:t>The following organizations are eligible to apply:</a:t>
            </a:r>
          </a:p>
          <a:p>
            <a:pPr lvl="1"/>
            <a:r>
              <a:rPr lang="en-US" sz="2300" dirty="0"/>
              <a:t>Community- and faith-based organizations with IRS 501(c)(3) non-profit status, including women’s and minority organizations, and post-secondary education institutions with 501(c)(3) status; </a:t>
            </a:r>
          </a:p>
          <a:p>
            <a:pPr lvl="1"/>
            <a:r>
              <a:rPr lang="en-US" sz="2300" dirty="0"/>
              <a:t>State and local governments; and</a:t>
            </a:r>
          </a:p>
          <a:p>
            <a:pPr lvl="1"/>
            <a:r>
              <a:rPr lang="en-US" sz="2300" dirty="0"/>
              <a:t>Any Indian and Native American entity eligible for grants under Section 166 of the Workforce Innovation and Opportunity Act (WIOA). </a:t>
            </a:r>
          </a:p>
          <a:p>
            <a:r>
              <a:rPr lang="en-US" sz="2300" dirty="0"/>
              <a:t>Subject to receiving sufficient applications of fundable quality, the Department of Labor intends to award approximately 50 percent of the available funds to organizations serving persons incarcerated in state correctional facilities and approximately 50 percent of available funds to organizations serving persons incarcerated in local jails.</a:t>
            </a:r>
          </a:p>
          <a:p>
            <a:r>
              <a:rPr lang="en-US" sz="2300" dirty="0">
                <a:solidFill>
                  <a:srgbClr val="FF0000"/>
                </a:solidFill>
              </a:rPr>
              <a:t>Clarification: If you are a public higher education institution or member of a state college system, and not a 501(c)(3), you are eligible to apply.</a:t>
            </a:r>
          </a:p>
          <a:p>
            <a:endParaRPr lang="en-US" sz="2300" dirty="0"/>
          </a:p>
          <a:p>
            <a:endParaRPr lang="en-US" sz="2300" dirty="0">
              <a:solidFill>
                <a:srgbClr val="FF0000"/>
              </a:solidFill>
            </a:endParaRPr>
          </a:p>
          <a:p>
            <a:endParaRPr lang="en-US" sz="2300" dirty="0"/>
          </a:p>
        </p:txBody>
      </p:sp>
    </p:spTree>
    <p:custDataLst>
      <p:tags r:id="rId1"/>
    </p:custDataLst>
    <p:extLst>
      <p:ext uri="{BB962C8B-B14F-4D97-AF65-F5344CB8AC3E}">
        <p14:creationId xmlns:p14="http://schemas.microsoft.com/office/powerpoint/2010/main" val="337835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custDataLst>
              <p:tags r:id="rId2"/>
            </p:custDataLst>
          </p:nvPr>
        </p:nvSpPr>
        <p:spPr>
          <a:xfrm>
            <a:off x="11384678" y="6356350"/>
            <a:ext cx="652922" cy="365125"/>
          </a:xfrm>
        </p:spPr>
        <p:txBody>
          <a:bodyPr/>
          <a:lstStyle/>
          <a:p>
            <a:fld id="{158B7785-F6D6-45F8-833E-07BD84680091}" type="slidenum">
              <a:rPr lang="en-US" smtClean="0"/>
              <a:pPr/>
              <a:t>15</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custDataLst>
              <p:tags r:id="rId3"/>
            </p:custDataLst>
          </p:nvPr>
        </p:nvSpPr>
        <p:spPr>
          <a:xfrm>
            <a:off x="805866" y="46208"/>
            <a:ext cx="11081334" cy="786384"/>
          </a:xfrm>
        </p:spPr>
        <p:txBody>
          <a:bodyPr/>
          <a:lstStyle/>
          <a:p>
            <a:pPr algn="ctr"/>
            <a:r>
              <a:rPr lang="en-US" dirty="0"/>
              <a:t>Eligible Participants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custDataLst>
              <p:tags r:id="rId4"/>
            </p:custDataLst>
          </p:nvPr>
        </p:nvSpPr>
        <p:spPr>
          <a:xfrm>
            <a:off x="839788" y="898070"/>
            <a:ext cx="10515600" cy="5458279"/>
          </a:xfrm>
        </p:spPr>
        <p:txBody>
          <a:bodyPr/>
          <a:lstStyle/>
          <a:p>
            <a:pPr marL="0" indent="0">
              <a:buNone/>
            </a:pPr>
            <a:r>
              <a:rPr lang="en-US" sz="1900" dirty="0"/>
              <a:t>Participants eligible to receive workforce services must:</a:t>
            </a:r>
          </a:p>
          <a:p>
            <a:r>
              <a:rPr lang="en-US" sz="1900" dirty="0"/>
              <a:t>Be at least 18 years old;</a:t>
            </a:r>
          </a:p>
          <a:p>
            <a:r>
              <a:rPr lang="en-US" sz="1900" dirty="0"/>
              <a:t>Reside, at the time of enrollment in the program, in a state correctional facility or local jail for adults;</a:t>
            </a:r>
          </a:p>
          <a:p>
            <a:r>
              <a:rPr lang="en-US" sz="1900" dirty="0"/>
              <a:t>Have a release date scheduled within 20 to 180 days of the individual’s enrollment into the program;</a:t>
            </a:r>
          </a:p>
          <a:p>
            <a:r>
              <a:rPr lang="en-US" sz="1900" dirty="0"/>
              <a:t>Be scheduled to return to reside upon release in the target area identified in the applicant’s application;</a:t>
            </a:r>
          </a:p>
          <a:p>
            <a:r>
              <a:rPr lang="en-US" sz="1900" dirty="0"/>
              <a:t>Be low-income as defined under WIOA, Section 3(36); and</a:t>
            </a:r>
          </a:p>
          <a:p>
            <a:r>
              <a:rPr lang="en-US" sz="1900" dirty="0"/>
              <a:t>Be eligible to work in the United States.</a:t>
            </a:r>
          </a:p>
          <a:p>
            <a:pPr marL="0" indent="0">
              <a:buNone/>
            </a:pPr>
            <a:r>
              <a:rPr lang="en-US" sz="1900" dirty="0">
                <a:solidFill>
                  <a:schemeClr val="accent1">
                    <a:lumMod val="50000"/>
                  </a:schemeClr>
                </a:solidFill>
              </a:rPr>
              <a:t>Grantees have the discretion to enroll individuals convicted of violent offenses or sexual offenses and those assessed as high-risk of either offense. Grantees that choose to serve these populations must conduct a rigorous risk assessment of criminogenic need (i.e., causing or likely to cause criminal behavior).  In all cases, the grantee must have a clear and consistent written enrollment policy that addresses program enrollment.  Grantees will be required to submit their written enrollment policies if awarded a grant.</a:t>
            </a:r>
          </a:p>
          <a:p>
            <a:pPr marL="0" indent="0">
              <a:buNone/>
            </a:pPr>
            <a:endParaRPr lang="en-US" sz="1800" dirty="0"/>
          </a:p>
        </p:txBody>
      </p:sp>
    </p:spTree>
    <p:custDataLst>
      <p:tags r:id="rId1"/>
    </p:custDataLst>
    <p:extLst>
      <p:ext uri="{BB962C8B-B14F-4D97-AF65-F5344CB8AC3E}">
        <p14:creationId xmlns:p14="http://schemas.microsoft.com/office/powerpoint/2010/main" val="4138759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custDataLst>
              <p:tags r:id="rId2"/>
            </p:custDataLst>
          </p:nvPr>
        </p:nvSpPr>
        <p:spPr>
          <a:xfrm>
            <a:off x="11384678" y="6356350"/>
            <a:ext cx="652922" cy="365125"/>
          </a:xfrm>
        </p:spPr>
        <p:txBody>
          <a:bodyPr/>
          <a:lstStyle/>
          <a:p>
            <a:fld id="{158B7785-F6D6-45F8-833E-07BD84680091}" type="slidenum">
              <a:rPr lang="en-US" smtClean="0"/>
              <a:pPr/>
              <a:t>16</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custDataLst>
              <p:tags r:id="rId3"/>
            </p:custDataLst>
          </p:nvPr>
        </p:nvSpPr>
        <p:spPr>
          <a:xfrm>
            <a:off x="805866" y="46208"/>
            <a:ext cx="11081334" cy="786384"/>
          </a:xfrm>
        </p:spPr>
        <p:txBody>
          <a:bodyPr/>
          <a:lstStyle/>
          <a:p>
            <a:pPr algn="ctr"/>
            <a:r>
              <a:rPr lang="en-US" dirty="0"/>
              <a:t>Pre-Release Services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custDataLst>
              <p:tags r:id="rId4"/>
            </p:custDataLst>
          </p:nvPr>
        </p:nvSpPr>
        <p:spPr>
          <a:xfrm>
            <a:off x="839788" y="898070"/>
            <a:ext cx="10515600" cy="5458279"/>
          </a:xfrm>
        </p:spPr>
        <p:txBody>
          <a:bodyPr/>
          <a:lstStyle/>
          <a:p>
            <a:r>
              <a:rPr lang="en-US" sz="2000" dirty="0"/>
              <a:t>Job preparation </a:t>
            </a:r>
          </a:p>
          <a:p>
            <a:r>
              <a:rPr lang="en-US" sz="2000" dirty="0"/>
              <a:t>Comprehensive case management</a:t>
            </a:r>
          </a:p>
          <a:p>
            <a:r>
              <a:rPr lang="en-US" sz="2000" dirty="0"/>
              <a:t>Developing IDPs using Labor Market Information</a:t>
            </a:r>
          </a:p>
          <a:p>
            <a:r>
              <a:rPr lang="en-US" sz="2000" dirty="0"/>
              <a:t>Needs assessment</a:t>
            </a:r>
          </a:p>
          <a:p>
            <a:r>
              <a:rPr lang="en-US" sz="2000" dirty="0"/>
              <a:t>Career exploration and planning</a:t>
            </a:r>
          </a:p>
          <a:p>
            <a:r>
              <a:rPr lang="en-US" sz="2000" dirty="0"/>
              <a:t>Legal assistance</a:t>
            </a:r>
          </a:p>
          <a:p>
            <a:r>
              <a:rPr lang="en-US" sz="2000" dirty="0"/>
              <a:t>Counseling</a:t>
            </a:r>
          </a:p>
          <a:p>
            <a:r>
              <a:rPr lang="en-US" sz="2000" dirty="0"/>
              <a:t>Assistance with linking inmates to the social services required to help them transition back to their communities.</a:t>
            </a:r>
          </a:p>
          <a:p>
            <a:pPr marL="0" indent="0">
              <a:buNone/>
            </a:pPr>
            <a:r>
              <a:rPr lang="en-US" sz="2000" dirty="0">
                <a:solidFill>
                  <a:schemeClr val="accent1">
                    <a:lumMod val="50000"/>
                  </a:schemeClr>
                </a:solidFill>
              </a:rPr>
              <a:t>The applicant must provide, as an attachment to the Project Narrative, a sample schedule of activities for a month of pre-release operations.  These activities must include, at a minimum, the items listed in part (vii) of the Project Design in the FOA.</a:t>
            </a:r>
          </a:p>
          <a:p>
            <a:pPr marL="0" indent="0">
              <a:buNone/>
            </a:pPr>
            <a:endParaRPr lang="en-US" sz="2000" dirty="0"/>
          </a:p>
        </p:txBody>
      </p:sp>
    </p:spTree>
    <p:custDataLst>
      <p:tags r:id="rId1"/>
    </p:custDataLst>
    <p:extLst>
      <p:ext uri="{BB962C8B-B14F-4D97-AF65-F5344CB8AC3E}">
        <p14:creationId xmlns:p14="http://schemas.microsoft.com/office/powerpoint/2010/main" val="931966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custDataLst>
              <p:tags r:id="rId2"/>
            </p:custDataLst>
          </p:nvPr>
        </p:nvSpPr>
        <p:spPr>
          <a:xfrm>
            <a:off x="11384678" y="6356350"/>
            <a:ext cx="652922" cy="365125"/>
          </a:xfrm>
        </p:spPr>
        <p:txBody>
          <a:bodyPr/>
          <a:lstStyle/>
          <a:p>
            <a:fld id="{158B7785-F6D6-45F8-833E-07BD84680091}" type="slidenum">
              <a:rPr lang="en-US" smtClean="0"/>
              <a:pPr/>
              <a:t>17</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custDataLst>
              <p:tags r:id="rId3"/>
            </p:custDataLst>
          </p:nvPr>
        </p:nvSpPr>
        <p:spPr>
          <a:xfrm>
            <a:off x="805866" y="46208"/>
            <a:ext cx="11081334" cy="786384"/>
          </a:xfrm>
        </p:spPr>
        <p:txBody>
          <a:bodyPr/>
          <a:lstStyle/>
          <a:p>
            <a:pPr algn="ctr"/>
            <a:r>
              <a:rPr lang="en-US" dirty="0"/>
              <a:t>Post-Release Services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custDataLst>
              <p:tags r:id="rId4"/>
            </p:custDataLst>
          </p:nvPr>
        </p:nvSpPr>
        <p:spPr>
          <a:xfrm>
            <a:off x="839788" y="898070"/>
            <a:ext cx="10515600" cy="5458279"/>
          </a:xfrm>
        </p:spPr>
        <p:txBody>
          <a:bodyPr/>
          <a:lstStyle/>
          <a:p>
            <a:pPr marL="0" indent="0">
              <a:buNone/>
            </a:pPr>
            <a:r>
              <a:rPr lang="en-US" sz="2100" dirty="0">
                <a:solidFill>
                  <a:schemeClr val="accent1">
                    <a:lumMod val="50000"/>
                  </a:schemeClr>
                </a:solidFill>
              </a:rPr>
              <a:t>The applicant must identify and describe:</a:t>
            </a:r>
          </a:p>
          <a:p>
            <a:r>
              <a:rPr lang="en-US" sz="2100" dirty="0"/>
              <a:t>How they will provide all of the post-release skill-building services—apprenticeships and occupational training in in-demand industries that lead to industry-recognized credentials.</a:t>
            </a:r>
          </a:p>
          <a:p>
            <a:r>
              <a:rPr lang="en-US" sz="2100" dirty="0"/>
              <a:t>How the IDP links to employment, post-release, and follow-up services to ensure a continuum of services.</a:t>
            </a:r>
          </a:p>
          <a:p>
            <a:r>
              <a:rPr lang="en-US" sz="2100" dirty="0"/>
              <a:t>How assessments will be incorporated into the IDP.</a:t>
            </a:r>
          </a:p>
          <a:p>
            <a:r>
              <a:rPr lang="en-US" sz="2100" dirty="0"/>
              <a:t>A plan for directly linking participants to their program, employers, and external service providers before exiting the correctional facility.</a:t>
            </a:r>
          </a:p>
          <a:p>
            <a:r>
              <a:rPr lang="en-US" sz="2100" dirty="0"/>
              <a:t>How the pre-release case manager will be retained post-release, and how post-release and follow-up activities will be delivered.</a:t>
            </a:r>
          </a:p>
          <a:p>
            <a:r>
              <a:rPr lang="en-US" sz="2100" dirty="0"/>
              <a:t>A plan to continue services to participants post-release and to secure lasting partnerships with local service providers and employers and the strategies for achieving buy in from local employers and industry associations.</a:t>
            </a:r>
          </a:p>
          <a:p>
            <a:endParaRPr lang="en-US" sz="2000" dirty="0"/>
          </a:p>
        </p:txBody>
      </p:sp>
    </p:spTree>
    <p:custDataLst>
      <p:tags r:id="rId1"/>
    </p:custDataLst>
    <p:extLst>
      <p:ext uri="{BB962C8B-B14F-4D97-AF65-F5344CB8AC3E}">
        <p14:creationId xmlns:p14="http://schemas.microsoft.com/office/powerpoint/2010/main" val="2984112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custDataLst>
              <p:tags r:id="rId2"/>
            </p:custDataLst>
          </p:nvPr>
        </p:nvSpPr>
        <p:spPr>
          <a:xfrm>
            <a:off x="11384678" y="6356350"/>
            <a:ext cx="652922" cy="365125"/>
          </a:xfrm>
        </p:spPr>
        <p:txBody>
          <a:bodyPr/>
          <a:lstStyle/>
          <a:p>
            <a:fld id="{158B7785-F6D6-45F8-833E-07BD84680091}" type="slidenum">
              <a:rPr lang="en-US" smtClean="0"/>
              <a:pPr/>
              <a:t>18</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custDataLst>
              <p:tags r:id="rId3"/>
            </p:custDataLst>
          </p:nvPr>
        </p:nvSpPr>
        <p:spPr>
          <a:xfrm>
            <a:off x="805866" y="46208"/>
            <a:ext cx="11081334" cy="786384"/>
          </a:xfrm>
        </p:spPr>
        <p:txBody>
          <a:bodyPr/>
          <a:lstStyle/>
          <a:p>
            <a:pPr algn="ctr"/>
            <a:r>
              <a:rPr lang="en-US" dirty="0"/>
              <a:t>Partnerships</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custDataLst>
              <p:tags r:id="rId4"/>
            </p:custDataLst>
          </p:nvPr>
        </p:nvSpPr>
        <p:spPr>
          <a:xfrm>
            <a:off x="839788" y="999279"/>
            <a:ext cx="10515600" cy="388650"/>
          </a:xfrm>
          <a:prstGeom prst="rect">
            <a:avLst/>
          </a:prstGeom>
          <a:solidFill>
            <a:srgbClr val="F3F4F4"/>
          </a:solidFill>
          <a:ln>
            <a:solidFill>
              <a:schemeClr val="accent4"/>
            </a:solidFill>
          </a:ln>
        </p:spPr>
        <p:txBody>
          <a:bodyPr>
            <a:normAutofit fontScale="85000" lnSpcReduction="20000"/>
          </a:bodyPr>
          <a:lstStyle/>
          <a:p>
            <a:r>
              <a:rPr lang="en-US" dirty="0"/>
              <a:t>Mandatory Partnerships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custDataLst>
              <p:tags r:id="rId5"/>
            </p:custDataLst>
          </p:nvPr>
        </p:nvSpPr>
        <p:spPr>
          <a:xfrm>
            <a:off x="839788" y="1464808"/>
            <a:ext cx="10515600" cy="4984978"/>
          </a:xfrm>
        </p:spPr>
        <p:txBody>
          <a:bodyPr/>
          <a:lstStyle/>
          <a:p>
            <a:r>
              <a:rPr lang="en-US" sz="2200" u="sng" dirty="0"/>
              <a:t>A State correctional facility or Local or County jail</a:t>
            </a:r>
            <a:r>
              <a:rPr lang="en-US" sz="2200" dirty="0"/>
              <a:t>.</a:t>
            </a:r>
          </a:p>
          <a:p>
            <a:pPr lvl="1"/>
            <a:r>
              <a:rPr lang="en-US" dirty="0"/>
              <a:t>Applicants </a:t>
            </a:r>
            <a:r>
              <a:rPr lang="en-US" dirty="0">
                <a:solidFill>
                  <a:schemeClr val="accent1">
                    <a:lumMod val="50000"/>
                  </a:schemeClr>
                </a:solidFill>
              </a:rPr>
              <a:t>must identify, and provide a written commitment from, the state correctional facility or local/county jail the applicant intends to partner with for this project. </a:t>
            </a:r>
            <a:endParaRPr lang="en-US" dirty="0"/>
          </a:p>
          <a:p>
            <a:pPr lvl="1"/>
            <a:r>
              <a:rPr lang="en-US" dirty="0"/>
              <a:t>The </a:t>
            </a:r>
            <a:r>
              <a:rPr lang="en-US" dirty="0">
                <a:solidFill>
                  <a:schemeClr val="accent1">
                    <a:lumMod val="50000"/>
                  </a:schemeClr>
                </a:solidFill>
              </a:rPr>
              <a:t>written commitment must address how the applicant and partner staff will access the state correctional facility or local or county jail and how partners will provide:</a:t>
            </a:r>
            <a:endParaRPr lang="en-US" dirty="0"/>
          </a:p>
          <a:p>
            <a:pPr lvl="2"/>
            <a:r>
              <a:rPr lang="en-US" sz="2200" dirty="0"/>
              <a:t>Services pre-release;</a:t>
            </a:r>
          </a:p>
          <a:p>
            <a:pPr lvl="2"/>
            <a:r>
              <a:rPr lang="en-US" sz="2200" dirty="0"/>
              <a:t>Accommodations for services to be provided;</a:t>
            </a:r>
          </a:p>
          <a:p>
            <a:pPr lvl="2"/>
            <a:r>
              <a:rPr lang="en-US" sz="2200" dirty="0"/>
              <a:t>A strategy for internet accessibility or an alternative;</a:t>
            </a:r>
          </a:p>
          <a:p>
            <a:pPr lvl="2"/>
            <a:r>
              <a:rPr lang="en-US" sz="2200" dirty="0"/>
              <a:t>Resources and space supplied by the correctional facility;</a:t>
            </a:r>
          </a:p>
          <a:p>
            <a:pPr lvl="2"/>
            <a:r>
              <a:rPr lang="en-US" sz="2200" dirty="0"/>
              <a:t>Facility requirements for inmate participation and selection; and</a:t>
            </a:r>
          </a:p>
          <a:p>
            <a:pPr lvl="2"/>
            <a:r>
              <a:rPr lang="en-US" sz="2200" dirty="0"/>
              <a:t>Security for applicant and partner staff.</a:t>
            </a:r>
          </a:p>
          <a:p>
            <a:pPr lvl="2"/>
            <a:endParaRPr lang="en-US" sz="2200" dirty="0"/>
          </a:p>
        </p:txBody>
      </p:sp>
    </p:spTree>
    <p:custDataLst>
      <p:tags r:id="rId1"/>
    </p:custDataLst>
    <p:extLst>
      <p:ext uri="{BB962C8B-B14F-4D97-AF65-F5344CB8AC3E}">
        <p14:creationId xmlns:p14="http://schemas.microsoft.com/office/powerpoint/2010/main" val="2899096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custDataLst>
              <p:tags r:id="rId2"/>
            </p:custDataLst>
          </p:nvPr>
        </p:nvSpPr>
        <p:spPr>
          <a:xfrm>
            <a:off x="11384678" y="6356350"/>
            <a:ext cx="652922" cy="365125"/>
          </a:xfrm>
        </p:spPr>
        <p:txBody>
          <a:bodyPr/>
          <a:lstStyle/>
          <a:p>
            <a:fld id="{158B7785-F6D6-45F8-833E-07BD84680091}" type="slidenum">
              <a:rPr lang="en-US" smtClean="0"/>
              <a:pPr/>
              <a:t>19</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custDataLst>
              <p:tags r:id="rId3"/>
            </p:custDataLst>
          </p:nvPr>
        </p:nvSpPr>
        <p:spPr>
          <a:xfrm>
            <a:off x="805866" y="46208"/>
            <a:ext cx="11081334" cy="786384"/>
          </a:xfrm>
        </p:spPr>
        <p:txBody>
          <a:bodyPr/>
          <a:lstStyle/>
          <a:p>
            <a:pPr algn="ctr"/>
            <a:r>
              <a:rPr lang="en-US" dirty="0"/>
              <a:t>Partnerships</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custDataLst>
              <p:tags r:id="rId4"/>
            </p:custDataLst>
          </p:nvPr>
        </p:nvSpPr>
        <p:spPr>
          <a:xfrm>
            <a:off x="839788" y="999279"/>
            <a:ext cx="10515600" cy="380485"/>
          </a:xfrm>
          <a:prstGeom prst="rect">
            <a:avLst/>
          </a:prstGeom>
          <a:solidFill>
            <a:srgbClr val="F3F4F4"/>
          </a:solidFill>
          <a:ln>
            <a:solidFill>
              <a:schemeClr val="accent4"/>
            </a:solidFill>
          </a:ln>
        </p:spPr>
        <p:txBody>
          <a:bodyPr>
            <a:normAutofit fontScale="85000" lnSpcReduction="20000"/>
          </a:bodyPr>
          <a:lstStyle/>
          <a:p>
            <a:r>
              <a:rPr lang="en-US" dirty="0"/>
              <a:t>Recommended Partnerships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custDataLst>
              <p:tags r:id="rId5"/>
            </p:custDataLst>
          </p:nvPr>
        </p:nvSpPr>
        <p:spPr>
          <a:xfrm>
            <a:off x="839788" y="1379764"/>
            <a:ext cx="10515600" cy="4976586"/>
          </a:xfrm>
        </p:spPr>
        <p:txBody>
          <a:bodyPr/>
          <a:lstStyle/>
          <a:p>
            <a:r>
              <a:rPr lang="en-US" sz="2000" dirty="0"/>
              <a:t>Applicants </a:t>
            </a:r>
            <a:r>
              <a:rPr lang="en-US" sz="2000" dirty="0">
                <a:solidFill>
                  <a:schemeClr val="accent1">
                    <a:lumMod val="50000"/>
                  </a:schemeClr>
                </a:solidFill>
              </a:rPr>
              <a:t>should identify </a:t>
            </a:r>
            <a:r>
              <a:rPr lang="en-US" sz="2000" u="sng" dirty="0">
                <a:solidFill>
                  <a:schemeClr val="accent1">
                    <a:lumMod val="50000"/>
                  </a:schemeClr>
                </a:solidFill>
              </a:rPr>
              <a:t>local organizations, including employers and industry organizations</a:t>
            </a:r>
            <a:r>
              <a:rPr lang="en-US" sz="2000" dirty="0">
                <a:solidFill>
                  <a:schemeClr val="accent1">
                    <a:lumMod val="50000"/>
                  </a:schemeClr>
                </a:solidFill>
              </a:rPr>
              <a:t>, which will provide services to support program operations, such as workforce services, housing, and substance abuse and mental health treatment for participants.</a:t>
            </a:r>
            <a:endParaRPr lang="en-US" sz="2000" dirty="0"/>
          </a:p>
          <a:p>
            <a:r>
              <a:rPr lang="en-US" sz="2000" dirty="0"/>
              <a:t>Applicants </a:t>
            </a:r>
            <a:r>
              <a:rPr lang="en-US" sz="2000" dirty="0">
                <a:solidFill>
                  <a:schemeClr val="accent1">
                    <a:lumMod val="50000"/>
                  </a:schemeClr>
                </a:solidFill>
              </a:rPr>
              <a:t>must describe the specifics of their partnership(s) and provide a MOU or LOC signed by the authorizing agent of the partner organization, which describes:</a:t>
            </a:r>
            <a:endParaRPr lang="en-US" sz="2000" dirty="0"/>
          </a:p>
          <a:p>
            <a:pPr lvl="1"/>
            <a:r>
              <a:rPr lang="en-US" sz="2000" dirty="0"/>
              <a:t>Services </a:t>
            </a:r>
            <a:r>
              <a:rPr lang="en-US" sz="2000" dirty="0">
                <a:solidFill>
                  <a:schemeClr val="accent1">
                    <a:lumMod val="50000"/>
                  </a:schemeClr>
                </a:solidFill>
              </a:rPr>
              <a:t>to be provided to the organization or participants;</a:t>
            </a:r>
            <a:endParaRPr lang="en-US" sz="2000" dirty="0"/>
          </a:p>
          <a:p>
            <a:pPr lvl="1"/>
            <a:r>
              <a:rPr lang="en-US" sz="2000" dirty="0"/>
              <a:t>Procedures </a:t>
            </a:r>
            <a:r>
              <a:rPr lang="en-US" sz="2000" dirty="0">
                <a:solidFill>
                  <a:schemeClr val="accent1">
                    <a:lumMod val="50000"/>
                  </a:schemeClr>
                </a:solidFill>
              </a:rPr>
              <a:t>for enrollment or recruitment, if applicable; and</a:t>
            </a:r>
            <a:endParaRPr lang="en-US" sz="2000" dirty="0"/>
          </a:p>
          <a:p>
            <a:pPr lvl="1"/>
            <a:r>
              <a:rPr lang="en-US" sz="2000" dirty="0"/>
              <a:t>Any </a:t>
            </a:r>
            <a:r>
              <a:rPr lang="en-US" sz="2000" dirty="0">
                <a:solidFill>
                  <a:schemeClr val="accent1">
                    <a:lumMod val="50000"/>
                  </a:schemeClr>
                </a:solidFill>
              </a:rPr>
              <a:t>resources to be committed to the program.</a:t>
            </a:r>
            <a:endParaRPr lang="en-US" sz="2000" dirty="0"/>
          </a:p>
          <a:p>
            <a:r>
              <a:rPr lang="en-US" sz="2000" dirty="0"/>
              <a:t>Applicants </a:t>
            </a:r>
            <a:r>
              <a:rPr lang="en-US" sz="2000" dirty="0">
                <a:solidFill>
                  <a:schemeClr val="accent1">
                    <a:lumMod val="50000"/>
                  </a:schemeClr>
                </a:solidFill>
              </a:rPr>
              <a:t>must explain how employers and industry organizations will be engaged in the program to provide curriculum development, occupational education, and employment pre- and post-release;</a:t>
            </a:r>
            <a:endParaRPr lang="en-US" sz="2000" dirty="0"/>
          </a:p>
          <a:p>
            <a:r>
              <a:rPr lang="en-US" sz="2000" dirty="0"/>
              <a:t>Applicants </a:t>
            </a:r>
            <a:r>
              <a:rPr lang="en-US" sz="2000" dirty="0">
                <a:solidFill>
                  <a:schemeClr val="accent1">
                    <a:lumMod val="50000"/>
                  </a:schemeClr>
                </a:solidFill>
              </a:rPr>
              <a:t>must explain how partners will communicate pre- and post-release to support program operations and ensure that all required services are available to all program participants.</a:t>
            </a:r>
          </a:p>
          <a:p>
            <a:endParaRPr lang="en-US" sz="2000" dirty="0"/>
          </a:p>
        </p:txBody>
      </p:sp>
    </p:spTree>
    <p:custDataLst>
      <p:tags r:id="rId1"/>
    </p:custDataLst>
    <p:extLst>
      <p:ext uri="{BB962C8B-B14F-4D97-AF65-F5344CB8AC3E}">
        <p14:creationId xmlns:p14="http://schemas.microsoft.com/office/powerpoint/2010/main" val="3221200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D113DD-CA7F-4B1A-9EFF-561149CE7516}"/>
              </a:ext>
            </a:extLst>
          </p:cNvPr>
          <p:cNvSpPr>
            <a:spLocks noGrp="1"/>
          </p:cNvSpPr>
          <p:nvPr>
            <p:ph type="sldNum" sz="quarter" idx="12"/>
            <p:custDataLst>
              <p:tags r:id="rId2"/>
            </p:custDataLst>
          </p:nvPr>
        </p:nvSpPr>
        <p:spPr>
          <a:xfrm>
            <a:off x="11384678" y="6356350"/>
            <a:ext cx="652922" cy="365125"/>
          </a:xfrm>
        </p:spPr>
        <p:txBody>
          <a:bodyPr/>
          <a:lstStyle/>
          <a:p>
            <a:fld id="{158B7785-F6D6-45F8-833E-07BD84680091}" type="slidenum">
              <a:rPr lang="en-US" smtClean="0"/>
              <a:pPr/>
              <a:t>2</a:t>
            </a:fld>
            <a:endParaRPr lang="en-US"/>
          </a:p>
        </p:txBody>
      </p:sp>
      <p:sp>
        <p:nvSpPr>
          <p:cNvPr id="2" name="Title 1">
            <a:extLst>
              <a:ext uri="{FF2B5EF4-FFF2-40B4-BE49-F238E27FC236}">
                <a16:creationId xmlns:a16="http://schemas.microsoft.com/office/drawing/2014/main" id="{5E9387FA-E20A-45B4-92AD-1D44FFC8C58B}"/>
              </a:ext>
            </a:extLst>
          </p:cNvPr>
          <p:cNvSpPr>
            <a:spLocks noGrp="1"/>
          </p:cNvSpPr>
          <p:nvPr>
            <p:ph type="title"/>
            <p:custDataLst>
              <p:tags r:id="rId3"/>
            </p:custDataLst>
          </p:nvPr>
        </p:nvSpPr>
        <p:spPr>
          <a:xfrm>
            <a:off x="805866" y="46208"/>
            <a:ext cx="11081334" cy="786384"/>
          </a:xfrm>
        </p:spPr>
        <p:txBody>
          <a:bodyPr/>
          <a:lstStyle/>
          <a:p>
            <a:r>
              <a:rPr lang="en-US" dirty="0"/>
              <a:t>Today’s Speakers</a:t>
            </a:r>
          </a:p>
        </p:txBody>
      </p:sp>
      <p:sp>
        <p:nvSpPr>
          <p:cNvPr id="4" name="Content Placeholder 3">
            <a:extLst>
              <a:ext uri="{FF2B5EF4-FFF2-40B4-BE49-F238E27FC236}">
                <a16:creationId xmlns:a16="http://schemas.microsoft.com/office/drawing/2014/main" id="{298036D9-27CC-4B0A-8B6E-D5790E6B7F12}"/>
              </a:ext>
            </a:extLst>
          </p:cNvPr>
          <p:cNvSpPr>
            <a:spLocks noGrp="1"/>
          </p:cNvSpPr>
          <p:nvPr>
            <p:ph sz="half" idx="2"/>
            <p:custDataLst>
              <p:tags r:id="rId4"/>
            </p:custDataLst>
          </p:nvPr>
        </p:nvSpPr>
        <p:spPr>
          <a:xfrm>
            <a:off x="4439823" y="1254648"/>
            <a:ext cx="5646057" cy="2201789"/>
          </a:xfrm>
        </p:spPr>
        <p:txBody>
          <a:bodyPr/>
          <a:lstStyle/>
          <a:p>
            <a:r>
              <a:rPr lang="en-US" dirty="0"/>
              <a:t>Melissa Abdullah</a:t>
            </a:r>
          </a:p>
          <a:p>
            <a:pPr lvl="1"/>
            <a:r>
              <a:rPr lang="en-US" dirty="0"/>
              <a:t>Grant Officer, OGM</a:t>
            </a:r>
          </a:p>
          <a:p>
            <a:pPr lvl="2"/>
            <a:r>
              <a:rPr lang="en-US" dirty="0"/>
              <a:t>U.S. Department of Labor</a:t>
            </a:r>
          </a:p>
        </p:txBody>
      </p:sp>
      <p:sp>
        <p:nvSpPr>
          <p:cNvPr id="3" name="Content Placeholder 2">
            <a:extLst>
              <a:ext uri="{FF2B5EF4-FFF2-40B4-BE49-F238E27FC236}">
                <a16:creationId xmlns:a16="http://schemas.microsoft.com/office/drawing/2014/main" id="{97050536-9415-4670-BC57-2C187410CDB3}"/>
              </a:ext>
            </a:extLst>
          </p:cNvPr>
          <p:cNvSpPr>
            <a:spLocks noGrp="1"/>
          </p:cNvSpPr>
          <p:nvPr>
            <p:ph sz="half" idx="1"/>
            <p:custDataLst>
              <p:tags r:id="rId5"/>
            </p:custDataLst>
          </p:nvPr>
        </p:nvSpPr>
        <p:spPr>
          <a:xfrm>
            <a:off x="4439822" y="3798354"/>
            <a:ext cx="5646057" cy="2201789"/>
          </a:xfrm>
        </p:spPr>
        <p:txBody>
          <a:bodyPr/>
          <a:lstStyle/>
          <a:p>
            <a:r>
              <a:rPr lang="en-US" dirty="0"/>
              <a:t>Ariam Ferro</a:t>
            </a:r>
          </a:p>
          <a:p>
            <a:pPr lvl="1"/>
            <a:r>
              <a:rPr lang="en-US" dirty="0"/>
              <a:t>Lead Grants Management Specialist, OGM</a:t>
            </a:r>
          </a:p>
          <a:p>
            <a:pPr lvl="2"/>
            <a:r>
              <a:rPr lang="en-US" dirty="0"/>
              <a:t>U.S. Department of Labor</a:t>
            </a:r>
          </a:p>
        </p:txBody>
      </p:sp>
    </p:spTree>
    <p:custDataLst>
      <p:tags r:id="rId1"/>
    </p:custDataLst>
    <p:extLst>
      <p:ext uri="{BB962C8B-B14F-4D97-AF65-F5344CB8AC3E}">
        <p14:creationId xmlns:p14="http://schemas.microsoft.com/office/powerpoint/2010/main" val="3832346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custDataLst>
              <p:tags r:id="rId2"/>
            </p:custDataLst>
          </p:nvPr>
        </p:nvSpPr>
        <p:spPr>
          <a:xfrm>
            <a:off x="11384678" y="6356350"/>
            <a:ext cx="652922" cy="365125"/>
          </a:xfrm>
        </p:spPr>
        <p:txBody>
          <a:bodyPr/>
          <a:lstStyle/>
          <a:p>
            <a:fld id="{158B7785-F6D6-45F8-833E-07BD84680091}" type="slidenum">
              <a:rPr lang="en-US" smtClean="0"/>
              <a:pPr/>
              <a:t>20</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custDataLst>
              <p:tags r:id="rId3"/>
            </p:custDataLst>
          </p:nvPr>
        </p:nvSpPr>
        <p:spPr>
          <a:xfrm>
            <a:off x="805866" y="46208"/>
            <a:ext cx="11081334" cy="786384"/>
          </a:xfrm>
        </p:spPr>
        <p:txBody>
          <a:bodyPr/>
          <a:lstStyle/>
          <a:p>
            <a:pPr algn="ctr"/>
            <a:r>
              <a:rPr lang="en-US" dirty="0"/>
              <a:t>Priority Consideration</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custDataLst>
              <p:tags r:id="rId4"/>
            </p:custDataLst>
          </p:nvPr>
        </p:nvSpPr>
        <p:spPr>
          <a:xfrm>
            <a:off x="839788" y="898071"/>
            <a:ext cx="10515600" cy="5291592"/>
          </a:xfrm>
        </p:spPr>
        <p:txBody>
          <a:bodyPr/>
          <a:lstStyle/>
          <a:p>
            <a:r>
              <a:rPr lang="en-US" sz="3200" dirty="0"/>
              <a:t>Applicants will receive priority consideration of one (1) bonus point if the applicant has demonstrated in item number 10 of their abstract, at least one census tract in their target area is a qualified Opportunity Zone designated by the Secretary of Treasury; applicants will not receive additional bonus points for more than one opportunity zone. </a:t>
            </a:r>
          </a:p>
          <a:p>
            <a:pPr marL="0" indent="0">
              <a:buNone/>
            </a:pPr>
            <a:endParaRPr lang="en-US" sz="3200" dirty="0"/>
          </a:p>
          <a:p>
            <a:r>
              <a:rPr lang="en-US" sz="3200" dirty="0"/>
              <a:t>Designated Opportunity Zone census tracts may be found at: </a:t>
            </a:r>
            <a:r>
              <a:rPr lang="en-US" sz="3200" dirty="0">
                <a:hlinkClick r:id="rId7"/>
              </a:rPr>
              <a:t>www.cdfifund.gov/pages/opportunity-zones.aspx</a:t>
            </a:r>
            <a:endParaRPr lang="en-US" sz="3200" dirty="0"/>
          </a:p>
          <a:p>
            <a:pPr marL="0" indent="0">
              <a:buNone/>
            </a:pPr>
            <a:r>
              <a:rPr lang="en-US" sz="3200" dirty="0"/>
              <a:t> </a:t>
            </a:r>
          </a:p>
          <a:p>
            <a:pPr marL="0" indent="0">
              <a:buNone/>
            </a:pPr>
            <a:endParaRPr lang="en-US" sz="3200" dirty="0"/>
          </a:p>
        </p:txBody>
      </p:sp>
    </p:spTree>
    <p:custDataLst>
      <p:tags r:id="rId1"/>
    </p:custDataLst>
    <p:extLst>
      <p:ext uri="{BB962C8B-B14F-4D97-AF65-F5344CB8AC3E}">
        <p14:creationId xmlns:p14="http://schemas.microsoft.com/office/powerpoint/2010/main" val="542528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custDataLst>
              <p:tags r:id="rId2"/>
            </p:custDataLst>
          </p:nvPr>
        </p:nvSpPr>
        <p:spPr>
          <a:xfrm>
            <a:off x="11384678" y="6356350"/>
            <a:ext cx="652922" cy="365125"/>
          </a:xfrm>
        </p:spPr>
        <p:txBody>
          <a:bodyPr/>
          <a:lstStyle/>
          <a:p>
            <a:fld id="{158B7785-F6D6-45F8-833E-07BD84680091}" type="slidenum">
              <a:rPr lang="en-US" smtClean="0"/>
              <a:pPr/>
              <a:t>21</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custDataLst>
              <p:tags r:id="rId3"/>
            </p:custDataLst>
          </p:nvPr>
        </p:nvSpPr>
        <p:spPr>
          <a:xfrm>
            <a:off x="800101" y="1405870"/>
            <a:ext cx="6553200" cy="2357891"/>
          </a:xfrm>
        </p:spPr>
        <p:txBody>
          <a:bodyPr/>
          <a:lstStyle/>
          <a:p>
            <a:r>
              <a:rPr lang="en-US" u="sng" dirty="0"/>
              <a:t>Evidence and Evaluation in Reentry</a:t>
            </a:r>
            <a:endParaRPr lang="en-US" dirty="0"/>
          </a:p>
        </p:txBody>
      </p:sp>
    </p:spTree>
    <p:custDataLst>
      <p:tags r:id="rId1"/>
    </p:custDataLst>
    <p:extLst>
      <p:ext uri="{BB962C8B-B14F-4D97-AF65-F5344CB8AC3E}">
        <p14:creationId xmlns:p14="http://schemas.microsoft.com/office/powerpoint/2010/main" val="1385735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2"/>
            </p:custDataLst>
          </p:nvPr>
        </p:nvSpPr>
        <p:spPr>
          <a:xfrm>
            <a:off x="11384678" y="6356350"/>
            <a:ext cx="652922" cy="365125"/>
          </a:xfrm>
        </p:spPr>
        <p:txBody>
          <a:bodyPr/>
          <a:lstStyle/>
          <a:p>
            <a:fld id="{158B7785-F6D6-45F8-833E-07BD84680091}" type="slidenum">
              <a:rPr lang="en-US" smtClean="0"/>
              <a:t>22</a:t>
            </a:fld>
            <a:endParaRPr lang="en-US"/>
          </a:p>
        </p:txBody>
      </p:sp>
      <p:sp>
        <p:nvSpPr>
          <p:cNvPr id="3" name="Title 2"/>
          <p:cNvSpPr>
            <a:spLocks noGrp="1"/>
          </p:cNvSpPr>
          <p:nvPr>
            <p:ph type="title"/>
            <p:custDataLst>
              <p:tags r:id="rId3"/>
            </p:custDataLst>
          </p:nvPr>
        </p:nvSpPr>
        <p:spPr>
          <a:xfrm>
            <a:off x="805866" y="46208"/>
            <a:ext cx="11081334" cy="786384"/>
          </a:xfrm>
        </p:spPr>
        <p:txBody>
          <a:bodyPr/>
          <a:lstStyle/>
          <a:p>
            <a:r>
              <a:rPr lang="en-US" dirty="0"/>
              <a:t>Goals and objectives</a:t>
            </a:r>
          </a:p>
        </p:txBody>
      </p:sp>
      <p:sp>
        <p:nvSpPr>
          <p:cNvPr id="5" name="Content Placeholder 4"/>
          <p:cNvSpPr>
            <a:spLocks noGrp="1"/>
          </p:cNvSpPr>
          <p:nvPr>
            <p:ph sz="half" idx="2"/>
            <p:custDataLst>
              <p:tags r:id="rId4"/>
            </p:custDataLst>
          </p:nvPr>
        </p:nvSpPr>
        <p:spPr>
          <a:xfrm>
            <a:off x="839788" y="1989878"/>
            <a:ext cx="10515600" cy="4199785"/>
          </a:xfrm>
        </p:spPr>
        <p:txBody>
          <a:bodyPr/>
          <a:lstStyle/>
          <a:p>
            <a:r>
              <a:rPr lang="en-US" dirty="0"/>
              <a:t>Importance of evidence and evaluation </a:t>
            </a:r>
          </a:p>
          <a:p>
            <a:r>
              <a:rPr lang="en-US" dirty="0"/>
              <a:t>Overview of reentry research </a:t>
            </a:r>
          </a:p>
          <a:p>
            <a:r>
              <a:rPr lang="en-US" dirty="0"/>
              <a:t>Where you fit in!</a:t>
            </a:r>
          </a:p>
        </p:txBody>
      </p:sp>
    </p:spTree>
    <p:custDataLst>
      <p:tags r:id="rId1"/>
    </p:custDataLst>
    <p:extLst>
      <p:ext uri="{BB962C8B-B14F-4D97-AF65-F5344CB8AC3E}">
        <p14:creationId xmlns:p14="http://schemas.microsoft.com/office/powerpoint/2010/main" val="1983817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custDataLst>
              <p:tags r:id="rId2"/>
            </p:custDataLst>
          </p:nvPr>
        </p:nvSpPr>
        <p:spPr>
          <a:xfrm>
            <a:off x="11384678" y="6356350"/>
            <a:ext cx="652922" cy="365125"/>
          </a:xfrm>
        </p:spPr>
        <p:txBody>
          <a:bodyPr/>
          <a:lstStyle/>
          <a:p>
            <a:fld id="{158B7785-F6D6-45F8-833E-07BD84680091}" type="slidenum">
              <a:rPr lang="en-US" smtClean="0"/>
              <a:pPr/>
              <a:t>23</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custDataLst>
              <p:tags r:id="rId3"/>
            </p:custDataLst>
          </p:nvPr>
        </p:nvSpPr>
        <p:spPr>
          <a:xfrm>
            <a:off x="805866" y="46208"/>
            <a:ext cx="11081334" cy="786384"/>
          </a:xfrm>
        </p:spPr>
        <p:txBody>
          <a:bodyPr/>
          <a:lstStyle/>
          <a:p>
            <a:r>
              <a:rPr lang="en-US" dirty="0"/>
              <a:t>Why the Focus on Evidence?</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custDataLst>
              <p:tags r:id="rId4"/>
            </p:custDataLst>
          </p:nvPr>
        </p:nvSpPr>
        <p:spPr>
          <a:xfrm>
            <a:off x="805866" y="1264164"/>
            <a:ext cx="10515600" cy="4199785"/>
          </a:xfrm>
        </p:spPr>
        <p:txBody>
          <a:bodyPr/>
          <a:lstStyle/>
          <a:p>
            <a:r>
              <a:rPr lang="en-US" sz="2200" dirty="0"/>
              <a:t>Increased emphasis on learning and program improvement on the ground</a:t>
            </a:r>
          </a:p>
          <a:p>
            <a:pPr lvl="1">
              <a:buFont typeface="Wingdings" panose="05000000000000000000" pitchFamily="2" charset="2"/>
              <a:buChar char="Ø"/>
            </a:pPr>
            <a:r>
              <a:rPr lang="en-US" sz="2000" dirty="0"/>
              <a:t>Continuous learning and program improvement</a:t>
            </a:r>
          </a:p>
          <a:p>
            <a:pPr lvl="1">
              <a:buFont typeface="Wingdings" panose="05000000000000000000" pitchFamily="2" charset="2"/>
              <a:buChar char="Ø"/>
            </a:pPr>
            <a:r>
              <a:rPr lang="en-US" sz="2000" dirty="0"/>
              <a:t>Determining if end goals are achieved </a:t>
            </a:r>
          </a:p>
          <a:p>
            <a:pPr lvl="1">
              <a:buFont typeface="Wingdings" panose="05000000000000000000" pitchFamily="2" charset="2"/>
              <a:buChar char="Ø"/>
            </a:pPr>
            <a:r>
              <a:rPr lang="en-US" sz="2000" dirty="0"/>
              <a:t>Making informed decisions that impact outcomes of interest (ex. employment and recidivism)</a:t>
            </a:r>
          </a:p>
          <a:p>
            <a:r>
              <a:rPr lang="en-US" sz="2200" dirty="0"/>
              <a:t>Increased emphasis on evidence-based policymaking at all levels of government and in the private sector, for example:</a:t>
            </a:r>
          </a:p>
          <a:p>
            <a:pPr lvl="1">
              <a:buFont typeface="Wingdings" panose="05000000000000000000" pitchFamily="2" charset="2"/>
              <a:buChar char="Ø"/>
            </a:pPr>
            <a:r>
              <a:rPr lang="en-US" dirty="0"/>
              <a:t>The President’s FY21 budget, </a:t>
            </a:r>
            <a:r>
              <a:rPr lang="en-US" b="1" dirty="0"/>
              <a:t>“</a:t>
            </a:r>
            <a:r>
              <a:rPr lang="en-US" dirty="0"/>
              <a:t>Uses Evidence to Promote Better Outcomes.</a:t>
            </a:r>
            <a:r>
              <a:rPr lang="en-US" b="1" dirty="0"/>
              <a:t>”</a:t>
            </a:r>
          </a:p>
          <a:p>
            <a:pPr lvl="1">
              <a:buFont typeface="Wingdings" panose="05000000000000000000" pitchFamily="2" charset="2"/>
              <a:buChar char="Ø"/>
            </a:pPr>
            <a:r>
              <a:rPr lang="en-US" dirty="0"/>
              <a:t>Foundations for Evidence-Based Policymaking Act</a:t>
            </a:r>
          </a:p>
          <a:p>
            <a:pPr lvl="1">
              <a:buFont typeface="Wingdings" panose="05000000000000000000" pitchFamily="2" charset="2"/>
              <a:buChar char="Ø"/>
            </a:pPr>
            <a:r>
              <a:rPr lang="en-US" dirty="0"/>
              <a:t>Evidence reviews</a:t>
            </a:r>
          </a:p>
          <a:p>
            <a:pPr lvl="1">
              <a:buFont typeface="Wingdings" panose="05000000000000000000" pitchFamily="2" charset="2"/>
              <a:buChar char="Ø"/>
            </a:pPr>
            <a:r>
              <a:rPr lang="en-US" dirty="0"/>
              <a:t>Private philanthropic organizations calling for evaluation and the use of evidence</a:t>
            </a:r>
          </a:p>
          <a:p>
            <a:pPr marL="365760" lvl="1" indent="0">
              <a:buNone/>
            </a:pPr>
            <a:endParaRPr lang="en-US" dirty="0"/>
          </a:p>
          <a:p>
            <a:endParaRPr lang="en-US" dirty="0"/>
          </a:p>
        </p:txBody>
      </p:sp>
    </p:spTree>
    <p:custDataLst>
      <p:tags r:id="rId1"/>
    </p:custDataLst>
    <p:extLst>
      <p:ext uri="{BB962C8B-B14F-4D97-AF65-F5344CB8AC3E}">
        <p14:creationId xmlns:p14="http://schemas.microsoft.com/office/powerpoint/2010/main" val="3043469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custDataLst>
              <p:tags r:id="rId2"/>
            </p:custDataLst>
          </p:nvPr>
        </p:nvSpPr>
        <p:spPr>
          <a:xfrm>
            <a:off x="11384678" y="6356350"/>
            <a:ext cx="652922" cy="365125"/>
          </a:xfrm>
        </p:spPr>
        <p:txBody>
          <a:bodyPr/>
          <a:lstStyle/>
          <a:p>
            <a:fld id="{158B7785-F6D6-45F8-833E-07BD84680091}" type="slidenum">
              <a:rPr lang="en-US" smtClean="0"/>
              <a:pPr/>
              <a:t>24</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custDataLst>
              <p:tags r:id="rId3"/>
            </p:custDataLst>
          </p:nvPr>
        </p:nvSpPr>
        <p:spPr>
          <a:xfrm>
            <a:off x="805866" y="46208"/>
            <a:ext cx="11081334" cy="786384"/>
          </a:xfrm>
        </p:spPr>
        <p:txBody>
          <a:bodyPr/>
          <a:lstStyle/>
          <a:p>
            <a:r>
              <a:rPr lang="en-US" dirty="0"/>
              <a:t>Use of Evidence in Policy/Program Implementation </a:t>
            </a:r>
          </a:p>
        </p:txBody>
      </p:sp>
      <p:pic>
        <p:nvPicPr>
          <p:cNvPr id="7"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04425" y="4222977"/>
            <a:ext cx="2005758" cy="1243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51744" y="2812481"/>
            <a:ext cx="2359925" cy="124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35242" y="2812480"/>
            <a:ext cx="2005013" cy="124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Bent Arrow 9"/>
          <p:cNvSpPr/>
          <p:nvPr>
            <p:custDataLst>
              <p:tags r:id="rId4"/>
            </p:custDataLst>
          </p:nvPr>
        </p:nvSpPr>
        <p:spPr>
          <a:xfrm rot="5400000">
            <a:off x="7368279" y="1781529"/>
            <a:ext cx="813816" cy="868680"/>
          </a:xfrm>
          <a:prstGeom prst="bentArrow">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rgbClr val="FF0000"/>
              </a:solidFill>
            </a:endParaRPr>
          </a:p>
        </p:txBody>
      </p:sp>
      <p:sp>
        <p:nvSpPr>
          <p:cNvPr id="11" name="TextBox 11"/>
          <p:cNvSpPr txBox="1"/>
          <p:nvPr>
            <p:custDataLst>
              <p:tags r:id="rId5"/>
            </p:custDataLst>
          </p:nvPr>
        </p:nvSpPr>
        <p:spPr>
          <a:xfrm>
            <a:off x="7460772" y="3203154"/>
            <a:ext cx="1553952" cy="46166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solidFill>
                  <a:schemeClr val="bg1"/>
                </a:solidFill>
              </a:rPr>
              <a:t>Implement</a:t>
            </a:r>
          </a:p>
        </p:txBody>
      </p:sp>
      <p:sp>
        <p:nvSpPr>
          <p:cNvPr id="12" name="TextBox 12"/>
          <p:cNvSpPr txBox="1"/>
          <p:nvPr>
            <p:custDataLst>
              <p:tags r:id="rId6"/>
            </p:custDataLst>
          </p:nvPr>
        </p:nvSpPr>
        <p:spPr>
          <a:xfrm>
            <a:off x="5616469" y="4609261"/>
            <a:ext cx="1240724" cy="46166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solidFill>
                  <a:schemeClr val="bg1"/>
                </a:solidFill>
              </a:rPr>
              <a:t>Evaluate</a:t>
            </a:r>
          </a:p>
        </p:txBody>
      </p:sp>
      <p:sp>
        <p:nvSpPr>
          <p:cNvPr id="13" name="TextBox 13"/>
          <p:cNvSpPr txBox="1"/>
          <p:nvPr>
            <p:custDataLst>
              <p:tags r:id="rId7"/>
            </p:custDataLst>
          </p:nvPr>
        </p:nvSpPr>
        <p:spPr>
          <a:xfrm>
            <a:off x="3065619" y="3018488"/>
            <a:ext cx="2093650" cy="830997"/>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dirty="0">
                <a:solidFill>
                  <a:schemeClr val="bg1"/>
                </a:solidFill>
              </a:rPr>
              <a:t>Use Evaluation </a:t>
            </a:r>
          </a:p>
          <a:p>
            <a:pPr algn="ctr"/>
            <a:r>
              <a:rPr lang="en-US" sz="2400" dirty="0">
                <a:solidFill>
                  <a:schemeClr val="bg1"/>
                </a:solidFill>
              </a:rPr>
              <a:t>to Improve </a:t>
            </a:r>
          </a:p>
        </p:txBody>
      </p:sp>
      <p:sp>
        <p:nvSpPr>
          <p:cNvPr id="14" name="Bent Arrow 13"/>
          <p:cNvSpPr/>
          <p:nvPr>
            <p:custDataLst>
              <p:tags r:id="rId8"/>
            </p:custDataLst>
          </p:nvPr>
        </p:nvSpPr>
        <p:spPr>
          <a:xfrm rot="10800000">
            <a:off x="7460772" y="4286065"/>
            <a:ext cx="813816" cy="868680"/>
          </a:xfrm>
          <a:prstGeom prst="bentArrow">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rgbClr val="FF0000"/>
              </a:solidFill>
            </a:endParaRPr>
          </a:p>
        </p:txBody>
      </p:sp>
      <p:sp>
        <p:nvSpPr>
          <p:cNvPr id="15" name="Bent Arrow 14"/>
          <p:cNvSpPr/>
          <p:nvPr>
            <p:custDataLst>
              <p:tags r:id="rId9"/>
            </p:custDataLst>
          </p:nvPr>
        </p:nvSpPr>
        <p:spPr>
          <a:xfrm rot="16200000">
            <a:off x="3910067" y="4405753"/>
            <a:ext cx="813816" cy="868680"/>
          </a:xfrm>
          <a:prstGeom prst="bentArrow">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rgbClr val="FF0000"/>
              </a:solidFill>
            </a:endParaRPr>
          </a:p>
        </p:txBody>
      </p:sp>
      <p:sp>
        <p:nvSpPr>
          <p:cNvPr id="16" name="Bent Arrow 15"/>
          <p:cNvSpPr/>
          <p:nvPr>
            <p:custDataLst>
              <p:tags r:id="rId10"/>
            </p:custDataLst>
          </p:nvPr>
        </p:nvSpPr>
        <p:spPr>
          <a:xfrm>
            <a:off x="3910066" y="1578837"/>
            <a:ext cx="813816" cy="868680"/>
          </a:xfrm>
          <a:prstGeom prst="bentArrow">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rgbClr val="FF0000"/>
              </a:solidFill>
            </a:endParaRPr>
          </a:p>
        </p:txBody>
      </p:sp>
      <p:pic>
        <p:nvPicPr>
          <p:cNvPr id="17" name="Picture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59269" y="1391331"/>
            <a:ext cx="2005758" cy="1243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8"/>
          <p:cNvSpPr txBox="1"/>
          <p:nvPr>
            <p:custDataLst>
              <p:tags r:id="rId11"/>
            </p:custDataLst>
          </p:nvPr>
        </p:nvSpPr>
        <p:spPr>
          <a:xfrm>
            <a:off x="5761236" y="1782344"/>
            <a:ext cx="801823" cy="46166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solidFill>
                  <a:schemeClr val="bg1"/>
                </a:solidFill>
              </a:rPr>
              <a:t>Plan</a:t>
            </a:r>
          </a:p>
        </p:txBody>
      </p:sp>
    </p:spTree>
    <p:custDataLst>
      <p:tags r:id="rId1"/>
    </p:custDataLst>
    <p:extLst>
      <p:ext uri="{BB962C8B-B14F-4D97-AF65-F5344CB8AC3E}">
        <p14:creationId xmlns:p14="http://schemas.microsoft.com/office/powerpoint/2010/main" val="3001944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custDataLst>
              <p:tags r:id="rId2"/>
            </p:custDataLst>
          </p:nvPr>
        </p:nvSpPr>
        <p:spPr>
          <a:xfrm>
            <a:off x="11384678" y="6356350"/>
            <a:ext cx="652922" cy="365125"/>
          </a:xfrm>
        </p:spPr>
        <p:txBody>
          <a:bodyPr/>
          <a:lstStyle/>
          <a:p>
            <a:fld id="{158B7785-F6D6-45F8-833E-07BD84680091}" type="slidenum">
              <a:rPr lang="en-US" smtClean="0"/>
              <a:pPr/>
              <a:t>25</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custDataLst>
              <p:tags r:id="rId3"/>
            </p:custDataLst>
          </p:nvPr>
        </p:nvSpPr>
        <p:spPr>
          <a:xfrm>
            <a:off x="805866" y="46208"/>
            <a:ext cx="11081334" cy="786384"/>
          </a:xfrm>
        </p:spPr>
        <p:txBody>
          <a:bodyPr/>
          <a:lstStyle/>
          <a:p>
            <a:r>
              <a:rPr lang="en-US" dirty="0"/>
              <a:t>What We Know Now</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custDataLst>
              <p:tags r:id="rId4"/>
            </p:custDataLst>
          </p:nvPr>
        </p:nvSpPr>
        <p:spPr>
          <a:xfrm>
            <a:off x="839788" y="1989878"/>
            <a:ext cx="10515600" cy="4199785"/>
          </a:xfrm>
        </p:spPr>
        <p:txBody>
          <a:bodyPr/>
          <a:lstStyle/>
          <a:p>
            <a:r>
              <a:rPr lang="en-US" dirty="0"/>
              <a:t>Those who are employed are less likely to become involved in criminal activity</a:t>
            </a:r>
          </a:p>
          <a:p>
            <a:r>
              <a:rPr lang="en-US" dirty="0"/>
              <a:t>Limited research on reemployment-focused reentry models with mixed results</a:t>
            </a:r>
          </a:p>
          <a:p>
            <a:r>
              <a:rPr lang="en-US" dirty="0"/>
              <a:t>Modest positive results found in programs targeting older ex-prisoners and with:</a:t>
            </a:r>
          </a:p>
          <a:p>
            <a:pPr lvl="1">
              <a:buFont typeface="Wingdings" panose="05000000000000000000" pitchFamily="2" charset="2"/>
              <a:buChar char="Ø"/>
            </a:pPr>
            <a:r>
              <a:rPr lang="en-US" sz="2000" dirty="0"/>
              <a:t>integrated services </a:t>
            </a:r>
          </a:p>
          <a:p>
            <a:pPr lvl="1">
              <a:buFont typeface="Wingdings" panose="05000000000000000000" pitchFamily="2" charset="2"/>
              <a:buChar char="Ø"/>
            </a:pPr>
            <a:r>
              <a:rPr lang="en-US" sz="2000" dirty="0"/>
              <a:t>models using financial incentives</a:t>
            </a:r>
          </a:p>
          <a:p>
            <a:pPr lvl="1">
              <a:buFont typeface="Wingdings" panose="05000000000000000000" pitchFamily="2" charset="2"/>
              <a:buChar char="Ø"/>
            </a:pPr>
            <a:r>
              <a:rPr lang="en-US" sz="2000" dirty="0"/>
              <a:t>transitional jobs</a:t>
            </a:r>
          </a:p>
          <a:p>
            <a:endParaRPr lang="en-US" dirty="0"/>
          </a:p>
        </p:txBody>
      </p:sp>
    </p:spTree>
    <p:custDataLst>
      <p:tags r:id="rId1"/>
    </p:custDataLst>
    <p:extLst>
      <p:ext uri="{BB962C8B-B14F-4D97-AF65-F5344CB8AC3E}">
        <p14:creationId xmlns:p14="http://schemas.microsoft.com/office/powerpoint/2010/main" val="11712842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custDataLst>
              <p:tags r:id="rId2"/>
            </p:custDataLst>
          </p:nvPr>
        </p:nvSpPr>
        <p:spPr>
          <a:xfrm>
            <a:off x="11384678" y="6356350"/>
            <a:ext cx="652922" cy="365125"/>
          </a:xfrm>
        </p:spPr>
        <p:txBody>
          <a:bodyPr/>
          <a:lstStyle/>
          <a:p>
            <a:fld id="{158B7785-F6D6-45F8-833E-07BD84680091}" type="slidenum">
              <a:rPr lang="en-US" smtClean="0"/>
              <a:pPr/>
              <a:t>26</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custDataLst>
              <p:tags r:id="rId3"/>
            </p:custDataLst>
          </p:nvPr>
        </p:nvSpPr>
        <p:spPr>
          <a:xfrm>
            <a:off x="805866" y="46208"/>
            <a:ext cx="11081334" cy="786384"/>
          </a:xfrm>
        </p:spPr>
        <p:txBody>
          <a:bodyPr/>
          <a:lstStyle/>
          <a:p>
            <a:r>
              <a:rPr lang="en-US" dirty="0"/>
              <a:t>What We Know Now (Continued) </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custDataLst>
              <p:tags r:id="rId4"/>
            </p:custDataLst>
          </p:nvPr>
        </p:nvSpPr>
        <p:spPr>
          <a:xfrm>
            <a:off x="839788" y="1989878"/>
            <a:ext cx="10515600" cy="4199785"/>
          </a:xfrm>
        </p:spPr>
        <p:txBody>
          <a:bodyPr/>
          <a:lstStyle/>
          <a:p>
            <a:r>
              <a:rPr lang="en-US" dirty="0"/>
              <a:t>Using ancillary services to make employment programs more effective</a:t>
            </a:r>
          </a:p>
          <a:p>
            <a:pPr lvl="1">
              <a:buFont typeface="Wingdings" panose="05000000000000000000" pitchFamily="2" charset="2"/>
              <a:buChar char="Ø"/>
            </a:pPr>
            <a:r>
              <a:rPr lang="en-US" dirty="0"/>
              <a:t>Case management</a:t>
            </a:r>
          </a:p>
          <a:p>
            <a:pPr lvl="1">
              <a:buFont typeface="Wingdings" panose="05000000000000000000" pitchFamily="2" charset="2"/>
              <a:buChar char="Ø"/>
            </a:pPr>
            <a:r>
              <a:rPr lang="en-US" dirty="0"/>
              <a:t>Wrap-around services</a:t>
            </a:r>
          </a:p>
          <a:p>
            <a:pPr lvl="1">
              <a:buFont typeface="Wingdings" panose="05000000000000000000" pitchFamily="2" charset="2"/>
              <a:buChar char="Ø"/>
            </a:pPr>
            <a:r>
              <a:rPr lang="en-US" dirty="0"/>
              <a:t>Cognitive behavioral therapy</a:t>
            </a:r>
          </a:p>
          <a:p>
            <a:pPr lvl="1">
              <a:buFont typeface="Wingdings" panose="05000000000000000000" pitchFamily="2" charset="2"/>
              <a:buChar char="Ø"/>
            </a:pPr>
            <a:r>
              <a:rPr lang="en-US" dirty="0"/>
              <a:t>Additional supports</a:t>
            </a:r>
          </a:p>
          <a:p>
            <a:r>
              <a:rPr lang="en-US" dirty="0"/>
              <a:t>New strategies and evidence continue to emerge!</a:t>
            </a:r>
          </a:p>
          <a:p>
            <a:pPr marL="0" indent="0">
              <a:buNone/>
            </a:pPr>
            <a:endParaRPr lang="en-US" dirty="0"/>
          </a:p>
        </p:txBody>
      </p:sp>
    </p:spTree>
    <p:custDataLst>
      <p:tags r:id="rId1"/>
    </p:custDataLst>
    <p:extLst>
      <p:ext uri="{BB962C8B-B14F-4D97-AF65-F5344CB8AC3E}">
        <p14:creationId xmlns:p14="http://schemas.microsoft.com/office/powerpoint/2010/main" val="21432822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2"/>
            </p:custDataLst>
          </p:nvPr>
        </p:nvSpPr>
        <p:spPr>
          <a:xfrm>
            <a:off x="11384678" y="6356350"/>
            <a:ext cx="652922" cy="365125"/>
          </a:xfrm>
        </p:spPr>
        <p:txBody>
          <a:bodyPr/>
          <a:lstStyle/>
          <a:p>
            <a:fld id="{158B7785-F6D6-45F8-833E-07BD84680091}" type="slidenum">
              <a:rPr lang="en-US" smtClean="0"/>
              <a:t>27</a:t>
            </a:fld>
            <a:endParaRPr lang="en-US"/>
          </a:p>
        </p:txBody>
      </p:sp>
      <p:sp>
        <p:nvSpPr>
          <p:cNvPr id="3" name="Title 2"/>
          <p:cNvSpPr>
            <a:spLocks noGrp="1"/>
          </p:cNvSpPr>
          <p:nvPr>
            <p:ph type="title"/>
            <p:custDataLst>
              <p:tags r:id="rId3"/>
            </p:custDataLst>
          </p:nvPr>
        </p:nvSpPr>
        <p:spPr>
          <a:xfrm>
            <a:off x="805866" y="46208"/>
            <a:ext cx="11081334" cy="786384"/>
          </a:xfrm>
        </p:spPr>
        <p:txBody>
          <a:bodyPr/>
          <a:lstStyle/>
          <a:p>
            <a:r>
              <a:rPr lang="en-US" dirty="0"/>
              <a:t>Linking to Employment Activities Pre-Release (LEAP)</a:t>
            </a:r>
          </a:p>
        </p:txBody>
      </p:sp>
      <p:sp>
        <p:nvSpPr>
          <p:cNvPr id="4" name="Text Placeholder 3"/>
          <p:cNvSpPr>
            <a:spLocks noGrp="1"/>
          </p:cNvSpPr>
          <p:nvPr>
            <p:ph type="body" idx="1"/>
            <p:custDataLst>
              <p:tags r:id="rId4"/>
            </p:custDataLst>
          </p:nvPr>
        </p:nvSpPr>
        <p:spPr>
          <a:xfrm>
            <a:off x="839788" y="999279"/>
            <a:ext cx="10515600" cy="823912"/>
          </a:xfrm>
          <a:prstGeom prst="rect">
            <a:avLst/>
          </a:prstGeom>
          <a:solidFill>
            <a:srgbClr val="F3F4F4"/>
          </a:solidFill>
          <a:ln>
            <a:solidFill>
              <a:schemeClr val="accent4"/>
            </a:solidFill>
          </a:ln>
        </p:spPr>
        <p:txBody>
          <a:bodyPr/>
          <a:lstStyle/>
          <a:p>
            <a:r>
              <a:rPr lang="en-US" dirty="0"/>
              <a:t>Key Implementation Findings</a:t>
            </a:r>
          </a:p>
        </p:txBody>
      </p:sp>
      <p:sp>
        <p:nvSpPr>
          <p:cNvPr id="5" name="Content Placeholder 4"/>
          <p:cNvSpPr>
            <a:spLocks noGrp="1"/>
          </p:cNvSpPr>
          <p:nvPr>
            <p:ph sz="half" idx="2"/>
            <p:custDataLst>
              <p:tags r:id="rId5"/>
            </p:custDataLst>
          </p:nvPr>
        </p:nvSpPr>
        <p:spPr>
          <a:xfrm>
            <a:off x="839788" y="1989878"/>
            <a:ext cx="10515600" cy="4199785"/>
          </a:xfrm>
        </p:spPr>
        <p:txBody>
          <a:bodyPr/>
          <a:lstStyle/>
          <a:p>
            <a:r>
              <a:rPr lang="en-US" dirty="0"/>
              <a:t>LEAP pilot demonstrated the feasibility of offering AJC services within a jail</a:t>
            </a:r>
          </a:p>
          <a:p>
            <a:r>
              <a:rPr lang="en-US" dirty="0"/>
              <a:t>Close collaboration between workforce agencies and jails was crucial</a:t>
            </a:r>
          </a:p>
          <a:p>
            <a:r>
              <a:rPr lang="en-US" dirty="0"/>
              <a:t>The jail environment—including the jail layout, security level, and the degree to which jail staff were focused on reentry—shaped the physical spaces for services, and schedules of jail-based AJCs</a:t>
            </a:r>
          </a:p>
          <a:p>
            <a:r>
              <a:rPr lang="en-US" dirty="0"/>
              <a:t>Sites highlighted the need to remain flexible to adapt to changing jail conditions</a:t>
            </a:r>
          </a:p>
          <a:p>
            <a:r>
              <a:rPr lang="en-US" dirty="0"/>
              <a:t>Pre-release participants appreciated being treated like AJC customers</a:t>
            </a:r>
          </a:p>
          <a:p>
            <a:r>
              <a:rPr lang="en-US" dirty="0"/>
              <a:t>Although sites met recidivism targets set by DOL, employment and education outcomes were less encouraging</a:t>
            </a:r>
          </a:p>
          <a:p>
            <a:endParaRPr lang="en-US" dirty="0"/>
          </a:p>
        </p:txBody>
      </p:sp>
    </p:spTree>
    <p:custDataLst>
      <p:tags r:id="rId1"/>
    </p:custDataLst>
    <p:extLst>
      <p:ext uri="{BB962C8B-B14F-4D97-AF65-F5344CB8AC3E}">
        <p14:creationId xmlns:p14="http://schemas.microsoft.com/office/powerpoint/2010/main" val="23035308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2"/>
            </p:custDataLst>
          </p:nvPr>
        </p:nvSpPr>
        <p:spPr>
          <a:xfrm>
            <a:off x="11384678" y="6356350"/>
            <a:ext cx="652922" cy="365125"/>
          </a:xfrm>
        </p:spPr>
        <p:txBody>
          <a:bodyPr/>
          <a:lstStyle/>
          <a:p>
            <a:fld id="{158B7785-F6D6-45F8-833E-07BD84680091}" type="slidenum">
              <a:rPr lang="en-US" smtClean="0"/>
              <a:t>28</a:t>
            </a:fld>
            <a:endParaRPr lang="en-US"/>
          </a:p>
        </p:txBody>
      </p:sp>
      <p:sp>
        <p:nvSpPr>
          <p:cNvPr id="3" name="Title 2"/>
          <p:cNvSpPr>
            <a:spLocks noGrp="1"/>
          </p:cNvSpPr>
          <p:nvPr>
            <p:ph type="title"/>
            <p:custDataLst>
              <p:tags r:id="rId3"/>
            </p:custDataLst>
          </p:nvPr>
        </p:nvSpPr>
        <p:spPr>
          <a:xfrm>
            <a:off x="805866" y="46208"/>
            <a:ext cx="11081334" cy="786384"/>
          </a:xfrm>
        </p:spPr>
        <p:txBody>
          <a:bodyPr/>
          <a:lstStyle/>
          <a:p>
            <a:r>
              <a:rPr lang="en-US" dirty="0"/>
              <a:t>Linking to Employment Activities Pre-Release (LEAP)</a:t>
            </a:r>
          </a:p>
        </p:txBody>
      </p:sp>
      <p:sp>
        <p:nvSpPr>
          <p:cNvPr id="4" name="Text Placeholder 3"/>
          <p:cNvSpPr>
            <a:spLocks noGrp="1"/>
          </p:cNvSpPr>
          <p:nvPr>
            <p:ph type="body" idx="1"/>
            <p:custDataLst>
              <p:tags r:id="rId4"/>
            </p:custDataLst>
          </p:nvPr>
        </p:nvSpPr>
        <p:spPr>
          <a:xfrm>
            <a:off x="839788" y="999279"/>
            <a:ext cx="10515600" cy="823912"/>
          </a:xfrm>
          <a:prstGeom prst="rect">
            <a:avLst/>
          </a:prstGeom>
          <a:solidFill>
            <a:srgbClr val="F3F4F4"/>
          </a:solidFill>
          <a:ln>
            <a:solidFill>
              <a:schemeClr val="accent4"/>
            </a:solidFill>
          </a:ln>
        </p:spPr>
        <p:txBody>
          <a:bodyPr/>
          <a:lstStyle/>
          <a:p>
            <a:r>
              <a:rPr lang="en-US" dirty="0"/>
              <a:t>Practices that appear promising </a:t>
            </a:r>
          </a:p>
        </p:txBody>
      </p:sp>
      <p:sp>
        <p:nvSpPr>
          <p:cNvPr id="5" name="Content Placeholder 4"/>
          <p:cNvSpPr>
            <a:spLocks noGrp="1"/>
          </p:cNvSpPr>
          <p:nvPr>
            <p:ph sz="half" idx="2"/>
            <p:custDataLst>
              <p:tags r:id="rId5"/>
            </p:custDataLst>
          </p:nvPr>
        </p:nvSpPr>
        <p:spPr>
          <a:xfrm>
            <a:off x="839788" y="1989878"/>
            <a:ext cx="10515600" cy="4199785"/>
          </a:xfrm>
        </p:spPr>
        <p:txBody>
          <a:bodyPr/>
          <a:lstStyle/>
          <a:p>
            <a:r>
              <a:rPr lang="en-US" dirty="0"/>
              <a:t>Recognize that service delivery has three distinct stages</a:t>
            </a:r>
          </a:p>
          <a:p>
            <a:r>
              <a:rPr lang="en-US" dirty="0"/>
              <a:t>Leverage the expertise of specialized service providers </a:t>
            </a:r>
          </a:p>
          <a:p>
            <a:r>
              <a:rPr lang="en-US" dirty="0"/>
              <a:t>Remain flexible in adapting to jail conditions</a:t>
            </a:r>
          </a:p>
          <a:p>
            <a:r>
              <a:rPr lang="en-US" dirty="0"/>
              <a:t>Treat participants in the jails as AJC customers</a:t>
            </a:r>
          </a:p>
          <a:p>
            <a:r>
              <a:rPr lang="en-US" dirty="0"/>
              <a:t>Plan staffing and service delivery to facilitate overlap between pre-release and post-release</a:t>
            </a:r>
          </a:p>
          <a:p>
            <a:r>
              <a:rPr lang="en-US" dirty="0"/>
              <a:t>Use incentives and transportation support to boost post-release engagement</a:t>
            </a:r>
          </a:p>
        </p:txBody>
      </p:sp>
    </p:spTree>
    <p:custDataLst>
      <p:tags r:id="rId1"/>
    </p:custDataLst>
    <p:extLst>
      <p:ext uri="{BB962C8B-B14F-4D97-AF65-F5344CB8AC3E}">
        <p14:creationId xmlns:p14="http://schemas.microsoft.com/office/powerpoint/2010/main" val="900505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custDataLst>
              <p:tags r:id="rId2"/>
            </p:custDataLst>
          </p:nvPr>
        </p:nvSpPr>
        <p:spPr>
          <a:xfrm>
            <a:off x="11384678" y="6356350"/>
            <a:ext cx="652922" cy="365125"/>
          </a:xfrm>
        </p:spPr>
        <p:txBody>
          <a:bodyPr/>
          <a:lstStyle/>
          <a:p>
            <a:fld id="{158B7785-F6D6-45F8-833E-07BD84680091}" type="slidenum">
              <a:rPr lang="en-US" smtClean="0"/>
              <a:pPr/>
              <a:t>29</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custDataLst>
              <p:tags r:id="rId3"/>
            </p:custDataLst>
          </p:nvPr>
        </p:nvSpPr>
        <p:spPr>
          <a:xfrm>
            <a:off x="805866" y="46208"/>
            <a:ext cx="11081334" cy="786384"/>
          </a:xfrm>
        </p:spPr>
        <p:txBody>
          <a:bodyPr/>
          <a:lstStyle/>
          <a:p>
            <a:r>
              <a:rPr lang="en-US" dirty="0"/>
              <a:t>Resources on Reentry </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custDataLst>
              <p:tags r:id="rId4"/>
            </p:custDataLst>
          </p:nvPr>
        </p:nvSpPr>
        <p:spPr>
          <a:xfrm>
            <a:off x="869078" y="1043580"/>
            <a:ext cx="10515600" cy="4199785"/>
          </a:xfrm>
        </p:spPr>
        <p:txBody>
          <a:bodyPr/>
          <a:lstStyle/>
          <a:p>
            <a:pPr>
              <a:spcBef>
                <a:spcPts val="0"/>
              </a:spcBef>
            </a:pPr>
            <a:r>
              <a:rPr lang="en-US" sz="1800" dirty="0"/>
              <a:t>Linking Employment Activities Pre-Release Implementation Study</a:t>
            </a:r>
          </a:p>
          <a:p>
            <a:pPr lvl="1">
              <a:spcBef>
                <a:spcPts val="0"/>
              </a:spcBef>
            </a:pPr>
            <a:r>
              <a:rPr lang="en-US" sz="1800" dirty="0">
                <a:hlinkClick r:id="rId7"/>
              </a:rPr>
              <a:t>https://www.dol.gov/asp/evaluation/completed-studies/LEAP-Final-Report.pdf</a:t>
            </a:r>
            <a:endParaRPr lang="en-US" sz="1800" dirty="0"/>
          </a:p>
          <a:p>
            <a:pPr lvl="1">
              <a:spcBef>
                <a:spcPts val="0"/>
              </a:spcBef>
            </a:pPr>
            <a:r>
              <a:rPr lang="en-US" sz="1800" dirty="0">
                <a:hlinkClick r:id="rId8"/>
              </a:rPr>
              <a:t>https://www.dol.gov/asp/evaluation/completed-studies/LEAP-Compendium.pdf</a:t>
            </a:r>
            <a:r>
              <a:rPr lang="en-US" sz="1800" dirty="0"/>
              <a:t> </a:t>
            </a:r>
          </a:p>
          <a:p>
            <a:pPr>
              <a:spcBef>
                <a:spcPts val="0"/>
              </a:spcBef>
            </a:pPr>
            <a:r>
              <a:rPr lang="en-US" sz="1800" dirty="0"/>
              <a:t>Supporting Reentry Employment and Success: A Summary of the Evidence for Adults and Young Adults</a:t>
            </a:r>
          </a:p>
          <a:p>
            <a:pPr lvl="1">
              <a:spcBef>
                <a:spcPts val="0"/>
              </a:spcBef>
            </a:pPr>
            <a:r>
              <a:rPr lang="en-US" sz="1600" dirty="0">
                <a:hlinkClick r:id="rId9"/>
              </a:rPr>
              <a:t>https://www.dol.gov/sites/dolgov/files/OASP/evaluation/pdf/REOSupportingReentryEmploymentRB090319.pdf</a:t>
            </a:r>
            <a:endParaRPr lang="en-US" sz="1600" dirty="0"/>
          </a:p>
          <a:p>
            <a:pPr>
              <a:spcBef>
                <a:spcPts val="0"/>
              </a:spcBef>
            </a:pPr>
            <a:r>
              <a:rPr lang="en-US" sz="1800" dirty="0"/>
              <a:t>What Works in Reentry Clearinghouse</a:t>
            </a:r>
          </a:p>
          <a:p>
            <a:pPr lvl="1">
              <a:spcBef>
                <a:spcPts val="0"/>
              </a:spcBef>
            </a:pPr>
            <a:r>
              <a:rPr lang="en-US" sz="1800" dirty="0">
                <a:hlinkClick r:id="rId10"/>
              </a:rPr>
              <a:t>http://whatworks.csgjusticecenter.org/focus-area/employment-topic</a:t>
            </a:r>
            <a:endParaRPr lang="en-US" sz="1800" dirty="0"/>
          </a:p>
          <a:p>
            <a:pPr>
              <a:spcBef>
                <a:spcPts val="0"/>
              </a:spcBef>
            </a:pPr>
            <a:r>
              <a:rPr lang="en-US" sz="1800" dirty="0"/>
              <a:t>Clearinghouse on Labor Evaluation and Research (CLEAR): Reentry </a:t>
            </a:r>
          </a:p>
          <a:p>
            <a:pPr lvl="1">
              <a:spcBef>
                <a:spcPts val="0"/>
              </a:spcBef>
            </a:pPr>
            <a:r>
              <a:rPr lang="en-US" sz="1800" dirty="0">
                <a:hlinkClick r:id="rId11"/>
              </a:rPr>
              <a:t>https://clear.dol.gov/taxonomy/term/557</a:t>
            </a:r>
            <a:endParaRPr lang="en-US" sz="1800" dirty="0"/>
          </a:p>
          <a:p>
            <a:pPr>
              <a:spcBef>
                <a:spcPts val="0"/>
              </a:spcBef>
            </a:pPr>
            <a:r>
              <a:rPr lang="en-US" sz="2000" dirty="0"/>
              <a:t>Crime Solutions Employment Topic</a:t>
            </a:r>
          </a:p>
          <a:p>
            <a:pPr lvl="1">
              <a:spcBef>
                <a:spcPts val="0"/>
              </a:spcBef>
            </a:pPr>
            <a:r>
              <a:rPr lang="en-US" sz="1800" dirty="0">
                <a:hlinkClick r:id="rId12"/>
              </a:rPr>
              <a:t>https://www.crimesolutions.gov/TopicDetails.aspx?ID=192</a:t>
            </a:r>
            <a:r>
              <a:rPr lang="en-US" sz="1800" dirty="0"/>
              <a:t> </a:t>
            </a:r>
          </a:p>
          <a:p>
            <a:pPr>
              <a:spcBef>
                <a:spcPts val="0"/>
              </a:spcBef>
            </a:pPr>
            <a:r>
              <a:rPr lang="en-US" sz="1800" dirty="0"/>
              <a:t>Youth.gov Juvenile Justice Topic</a:t>
            </a:r>
          </a:p>
          <a:p>
            <a:pPr lvl="1">
              <a:spcBef>
                <a:spcPts val="0"/>
              </a:spcBef>
            </a:pPr>
            <a:r>
              <a:rPr lang="en-US" sz="1800" dirty="0">
                <a:hlinkClick r:id="rId13"/>
              </a:rPr>
              <a:t>https://youth.gov/youth-topics/juvenile-justice</a:t>
            </a:r>
            <a:r>
              <a:rPr lang="en-US" sz="1800" dirty="0"/>
              <a:t> </a:t>
            </a:r>
          </a:p>
          <a:p>
            <a:pPr>
              <a:spcBef>
                <a:spcPts val="0"/>
              </a:spcBef>
            </a:pPr>
            <a:r>
              <a:rPr lang="en-US" sz="1800" dirty="0"/>
              <a:t>OJJDP Model Programs Guide</a:t>
            </a:r>
          </a:p>
          <a:p>
            <a:pPr lvl="1">
              <a:spcBef>
                <a:spcPts val="0"/>
              </a:spcBef>
            </a:pPr>
            <a:r>
              <a:rPr lang="en-US" sz="1800" dirty="0">
                <a:hlinkClick r:id="rId14"/>
              </a:rPr>
              <a:t>https://www.ojjdp.gov/mpg/</a:t>
            </a:r>
            <a:r>
              <a:rPr lang="en-US" sz="1800" dirty="0"/>
              <a:t> </a:t>
            </a:r>
          </a:p>
          <a:p>
            <a:pPr>
              <a:spcBef>
                <a:spcPts val="0"/>
              </a:spcBef>
            </a:pPr>
            <a:r>
              <a:rPr lang="en-US" sz="1800" dirty="0"/>
              <a:t>Blueprints Program</a:t>
            </a:r>
          </a:p>
          <a:p>
            <a:pPr lvl="1">
              <a:spcBef>
                <a:spcPts val="0"/>
              </a:spcBef>
            </a:pPr>
            <a:r>
              <a:rPr lang="en-US" sz="1800" u="sng" dirty="0">
                <a:hlinkClick r:id="rId15"/>
              </a:rPr>
              <a:t>http://www.blueprintsprograms.com/</a:t>
            </a:r>
            <a:endParaRPr lang="en-US" sz="1800" u="sng" dirty="0"/>
          </a:p>
          <a:p>
            <a:pPr>
              <a:spcBef>
                <a:spcPts val="0"/>
              </a:spcBef>
            </a:pPr>
            <a:r>
              <a:rPr lang="en-US" sz="1800" dirty="0" err="1"/>
              <a:t>WorkforceGPS</a:t>
            </a:r>
            <a:r>
              <a:rPr lang="en-US" sz="1800" dirty="0"/>
              <a:t> REO Page</a:t>
            </a:r>
          </a:p>
          <a:p>
            <a:pPr lvl="1">
              <a:spcBef>
                <a:spcPts val="0"/>
              </a:spcBef>
            </a:pPr>
            <a:r>
              <a:rPr lang="en-US" sz="1800" dirty="0">
                <a:hlinkClick r:id="rId16"/>
              </a:rPr>
              <a:t>https://reo.workforcegps.org/</a:t>
            </a:r>
            <a:endParaRPr lang="en-US" sz="1800" dirty="0"/>
          </a:p>
        </p:txBody>
      </p:sp>
    </p:spTree>
    <p:custDataLst>
      <p:tags r:id="rId1"/>
    </p:custDataLst>
    <p:extLst>
      <p:ext uri="{BB962C8B-B14F-4D97-AF65-F5344CB8AC3E}">
        <p14:creationId xmlns:p14="http://schemas.microsoft.com/office/powerpoint/2010/main" val="395848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D113DD-CA7F-4B1A-9EFF-561149CE7516}"/>
              </a:ext>
            </a:extLst>
          </p:cNvPr>
          <p:cNvSpPr>
            <a:spLocks noGrp="1"/>
          </p:cNvSpPr>
          <p:nvPr>
            <p:ph type="sldNum" sz="quarter" idx="12"/>
            <p:custDataLst>
              <p:tags r:id="rId2"/>
            </p:custDataLst>
          </p:nvPr>
        </p:nvSpPr>
        <p:spPr>
          <a:xfrm>
            <a:off x="11384678" y="6356350"/>
            <a:ext cx="652922" cy="365125"/>
          </a:xfrm>
        </p:spPr>
        <p:txBody>
          <a:bodyPr/>
          <a:lstStyle/>
          <a:p>
            <a:fld id="{158B7785-F6D6-45F8-833E-07BD84680091}" type="slidenum">
              <a:rPr lang="en-US" smtClean="0"/>
              <a:pPr/>
              <a:t>3</a:t>
            </a:fld>
            <a:endParaRPr lang="en-US"/>
          </a:p>
        </p:txBody>
      </p:sp>
      <p:sp>
        <p:nvSpPr>
          <p:cNvPr id="2" name="Title 1">
            <a:extLst>
              <a:ext uri="{FF2B5EF4-FFF2-40B4-BE49-F238E27FC236}">
                <a16:creationId xmlns:a16="http://schemas.microsoft.com/office/drawing/2014/main" id="{5E9387FA-E20A-45B4-92AD-1D44FFC8C58B}"/>
              </a:ext>
            </a:extLst>
          </p:cNvPr>
          <p:cNvSpPr>
            <a:spLocks noGrp="1"/>
          </p:cNvSpPr>
          <p:nvPr>
            <p:ph type="title"/>
            <p:custDataLst>
              <p:tags r:id="rId3"/>
            </p:custDataLst>
          </p:nvPr>
        </p:nvSpPr>
        <p:spPr>
          <a:xfrm>
            <a:off x="805866" y="46208"/>
            <a:ext cx="11081334" cy="786384"/>
          </a:xfrm>
        </p:spPr>
        <p:txBody>
          <a:bodyPr/>
          <a:lstStyle/>
          <a:p>
            <a:r>
              <a:rPr lang="en-US" dirty="0"/>
              <a:t>Today’s Speakers</a:t>
            </a:r>
          </a:p>
        </p:txBody>
      </p:sp>
      <p:sp>
        <p:nvSpPr>
          <p:cNvPr id="4" name="Content Placeholder 3">
            <a:extLst>
              <a:ext uri="{FF2B5EF4-FFF2-40B4-BE49-F238E27FC236}">
                <a16:creationId xmlns:a16="http://schemas.microsoft.com/office/drawing/2014/main" id="{298036D9-27CC-4B0A-8B6E-D5790E6B7F12}"/>
              </a:ext>
            </a:extLst>
          </p:cNvPr>
          <p:cNvSpPr>
            <a:spLocks noGrp="1"/>
          </p:cNvSpPr>
          <p:nvPr>
            <p:ph sz="half" idx="2"/>
            <p:custDataLst>
              <p:tags r:id="rId4"/>
            </p:custDataLst>
          </p:nvPr>
        </p:nvSpPr>
        <p:spPr>
          <a:xfrm>
            <a:off x="4439823" y="1254648"/>
            <a:ext cx="5646057" cy="2201789"/>
          </a:xfrm>
        </p:spPr>
        <p:txBody>
          <a:bodyPr/>
          <a:lstStyle/>
          <a:p>
            <a:r>
              <a:rPr lang="en-US" dirty="0"/>
              <a:t>Alexander Green</a:t>
            </a:r>
          </a:p>
          <a:p>
            <a:pPr lvl="1"/>
            <a:r>
              <a:rPr lang="en-US" dirty="0"/>
              <a:t>Workforce Analyst, REO</a:t>
            </a:r>
          </a:p>
          <a:p>
            <a:pPr lvl="2"/>
            <a:r>
              <a:rPr lang="en-US" dirty="0"/>
              <a:t>U.S. Department of Labor</a:t>
            </a:r>
          </a:p>
        </p:txBody>
      </p:sp>
      <p:sp>
        <p:nvSpPr>
          <p:cNvPr id="3" name="Content Placeholder 2">
            <a:extLst>
              <a:ext uri="{FF2B5EF4-FFF2-40B4-BE49-F238E27FC236}">
                <a16:creationId xmlns:a16="http://schemas.microsoft.com/office/drawing/2014/main" id="{97050536-9415-4670-BC57-2C187410CDB3}"/>
              </a:ext>
            </a:extLst>
          </p:cNvPr>
          <p:cNvSpPr>
            <a:spLocks noGrp="1"/>
          </p:cNvSpPr>
          <p:nvPr>
            <p:ph sz="half" idx="1"/>
            <p:custDataLst>
              <p:tags r:id="rId5"/>
            </p:custDataLst>
          </p:nvPr>
        </p:nvSpPr>
        <p:spPr>
          <a:xfrm>
            <a:off x="4439822" y="3798354"/>
            <a:ext cx="5646057" cy="2201789"/>
          </a:xfrm>
        </p:spPr>
        <p:txBody>
          <a:bodyPr/>
          <a:lstStyle/>
          <a:p>
            <a:r>
              <a:rPr lang="en-US" dirty="0"/>
              <a:t>Jessica Lohmann</a:t>
            </a:r>
          </a:p>
          <a:p>
            <a:pPr lvl="1"/>
            <a:r>
              <a:rPr lang="en-US" dirty="0"/>
              <a:t>Senior Evaluation Specialist, CEO</a:t>
            </a:r>
          </a:p>
          <a:p>
            <a:pPr lvl="2"/>
            <a:r>
              <a:rPr lang="en-US" dirty="0"/>
              <a:t>U.S. Department of Labor</a:t>
            </a:r>
          </a:p>
        </p:txBody>
      </p:sp>
    </p:spTree>
    <p:custDataLst>
      <p:tags r:id="rId1"/>
    </p:custDataLst>
    <p:extLst>
      <p:ext uri="{BB962C8B-B14F-4D97-AF65-F5344CB8AC3E}">
        <p14:creationId xmlns:p14="http://schemas.microsoft.com/office/powerpoint/2010/main" val="31885222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custDataLst>
              <p:tags r:id="rId2"/>
            </p:custDataLst>
          </p:nvPr>
        </p:nvSpPr>
        <p:spPr>
          <a:xfrm>
            <a:off x="11384678" y="6356350"/>
            <a:ext cx="652922" cy="365125"/>
          </a:xfrm>
        </p:spPr>
        <p:txBody>
          <a:bodyPr/>
          <a:lstStyle/>
          <a:p>
            <a:fld id="{158B7785-F6D6-45F8-833E-07BD84680091}" type="slidenum">
              <a:rPr lang="en-US" smtClean="0"/>
              <a:pPr/>
              <a:t>30</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custDataLst>
              <p:tags r:id="rId3"/>
            </p:custDataLst>
          </p:nvPr>
        </p:nvSpPr>
        <p:spPr>
          <a:xfrm>
            <a:off x="805866" y="46208"/>
            <a:ext cx="11081334" cy="786384"/>
          </a:xfrm>
        </p:spPr>
        <p:txBody>
          <a:bodyPr/>
          <a:lstStyle/>
          <a:p>
            <a:r>
              <a:rPr lang="en-US" dirty="0"/>
              <a:t>Evaluation Requirements </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custDataLst>
              <p:tags r:id="rId4"/>
            </p:custDataLst>
          </p:nvPr>
        </p:nvSpPr>
        <p:spPr>
          <a:xfrm>
            <a:off x="839788" y="1989878"/>
            <a:ext cx="10515600" cy="4199785"/>
          </a:xfrm>
        </p:spPr>
        <p:txBody>
          <a:bodyPr/>
          <a:lstStyle/>
          <a:p>
            <a:r>
              <a:rPr lang="en-US" dirty="0"/>
              <a:t>As a condition of award, grantees must agree to: </a:t>
            </a:r>
          </a:p>
          <a:p>
            <a:pPr marL="914400" lvl="1" indent="-457200">
              <a:buFont typeface="+mj-lt"/>
              <a:buAutoNum type="arabicPeriod"/>
            </a:pPr>
            <a:r>
              <a:rPr lang="en-US" sz="2000" dirty="0"/>
              <a:t>make records available to the evaluation contractor on participants, employers, and funding</a:t>
            </a:r>
            <a:r>
              <a:rPr lang="en-US" sz="2000" dirty="0">
                <a:solidFill>
                  <a:schemeClr val="tx1"/>
                </a:solidFill>
              </a:rPr>
              <a:t>; </a:t>
            </a:r>
          </a:p>
          <a:p>
            <a:pPr marL="914400" lvl="1" indent="-457200">
              <a:buFont typeface="+mj-lt"/>
              <a:buAutoNum type="arabicPeriod"/>
            </a:pPr>
            <a:r>
              <a:rPr lang="en-US" sz="2000" dirty="0"/>
              <a:t>provide access to program operating personnel, participants, and operational and financial records, and any other relevant documents to calculate program costs and benefits</a:t>
            </a:r>
            <a:r>
              <a:rPr lang="en-US" sz="2000" dirty="0">
                <a:solidFill>
                  <a:schemeClr val="tx1"/>
                </a:solidFill>
              </a:rPr>
              <a:t>; </a:t>
            </a:r>
          </a:p>
          <a:p>
            <a:pPr marL="914400" lvl="1" indent="-457200">
              <a:buFont typeface="+mj-lt"/>
              <a:buAutoNum type="arabicPeriod"/>
            </a:pPr>
            <a:r>
              <a:rPr lang="en-US" sz="2000" dirty="0"/>
              <a:t>in the case of an impact analysis, facilitate, or support as requested, the assignment by lottery of participants to program services (i.e., treatment group) or to the control group (i.e., no program services), including the possible increased recruitment of potential participants</a:t>
            </a:r>
            <a:r>
              <a:rPr lang="en-US" sz="2000" dirty="0">
                <a:solidFill>
                  <a:schemeClr val="tx1"/>
                </a:solidFill>
              </a:rPr>
              <a:t>; and </a:t>
            </a:r>
          </a:p>
          <a:p>
            <a:pPr marL="914400" lvl="1" indent="-457200">
              <a:buFont typeface="+mj-lt"/>
              <a:buAutoNum type="arabicPeriod"/>
            </a:pPr>
            <a:r>
              <a:rPr lang="en-US" sz="2000" dirty="0"/>
              <a:t>follow evaluation procedures as specified by the evaluation contractor under the direction of DOL</a:t>
            </a:r>
            <a:r>
              <a:rPr lang="en-US" sz="2000" dirty="0">
                <a:solidFill>
                  <a:schemeClr val="tx1"/>
                </a:solidFill>
              </a:rPr>
              <a:t>.</a:t>
            </a:r>
            <a:endParaRPr lang="en-US" sz="2000" dirty="0"/>
          </a:p>
          <a:p>
            <a:pPr marL="0" indent="0">
              <a:buNone/>
            </a:pPr>
            <a:endParaRPr lang="en-US" dirty="0"/>
          </a:p>
        </p:txBody>
      </p:sp>
    </p:spTree>
    <p:custDataLst>
      <p:tags r:id="rId1"/>
    </p:custDataLst>
    <p:extLst>
      <p:ext uri="{BB962C8B-B14F-4D97-AF65-F5344CB8AC3E}">
        <p14:creationId xmlns:p14="http://schemas.microsoft.com/office/powerpoint/2010/main" val="6760925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0239A-EFD5-402F-9334-E74F444BC377}"/>
              </a:ext>
            </a:extLst>
          </p:cNvPr>
          <p:cNvSpPr>
            <a:spLocks noGrp="1"/>
          </p:cNvSpPr>
          <p:nvPr>
            <p:ph type="sldNum" sz="quarter" idx="12"/>
            <p:custDataLst>
              <p:tags r:id="rId2"/>
            </p:custDataLst>
          </p:nvPr>
        </p:nvSpPr>
        <p:spPr>
          <a:xfrm>
            <a:off x="11384678" y="6356350"/>
            <a:ext cx="652922" cy="365125"/>
          </a:xfrm>
        </p:spPr>
        <p:txBody>
          <a:bodyPr/>
          <a:lstStyle/>
          <a:p>
            <a:fld id="{158B7785-F6D6-45F8-833E-07BD84680091}" type="slidenum">
              <a:rPr lang="en-US" smtClean="0"/>
              <a:pPr/>
              <a:t>31</a:t>
            </a:fld>
            <a:endParaRPr lang="en-US"/>
          </a:p>
        </p:txBody>
      </p:sp>
      <p:sp>
        <p:nvSpPr>
          <p:cNvPr id="3" name="Title 2">
            <a:extLst>
              <a:ext uri="{FF2B5EF4-FFF2-40B4-BE49-F238E27FC236}">
                <a16:creationId xmlns:a16="http://schemas.microsoft.com/office/drawing/2014/main" id="{2736EE3D-A03A-4136-8E8D-E53087731073}"/>
              </a:ext>
            </a:extLst>
          </p:cNvPr>
          <p:cNvSpPr>
            <a:spLocks noGrp="1"/>
          </p:cNvSpPr>
          <p:nvPr>
            <p:ph type="title"/>
            <p:custDataLst>
              <p:tags r:id="rId3"/>
            </p:custDataLst>
          </p:nvPr>
        </p:nvSpPr>
        <p:spPr>
          <a:xfrm>
            <a:off x="805866" y="46208"/>
            <a:ext cx="11081334" cy="786384"/>
          </a:xfrm>
        </p:spPr>
        <p:txBody>
          <a:bodyPr/>
          <a:lstStyle/>
          <a:p>
            <a:r>
              <a:rPr lang="en-US" dirty="0"/>
              <a:t>Contact Us</a:t>
            </a:r>
          </a:p>
        </p:txBody>
      </p:sp>
      <p:sp>
        <p:nvSpPr>
          <p:cNvPr id="2" name="Content Placeholder 1">
            <a:extLst>
              <a:ext uri="{FF2B5EF4-FFF2-40B4-BE49-F238E27FC236}">
                <a16:creationId xmlns:a16="http://schemas.microsoft.com/office/drawing/2014/main" id="{12EEC628-7E2F-40C6-A897-049EE29442C3}"/>
              </a:ext>
            </a:extLst>
          </p:cNvPr>
          <p:cNvSpPr>
            <a:spLocks noGrp="1"/>
          </p:cNvSpPr>
          <p:nvPr>
            <p:ph idx="1"/>
            <p:custDataLst>
              <p:tags r:id="rId4"/>
            </p:custDataLst>
          </p:nvPr>
        </p:nvSpPr>
        <p:spPr>
          <a:xfrm>
            <a:off x="817734" y="1137446"/>
            <a:ext cx="7244177" cy="5039517"/>
          </a:xfrm>
        </p:spPr>
        <p:txBody>
          <a:bodyPr>
            <a:normAutofit/>
          </a:bodyPr>
          <a:lstStyle/>
          <a:p>
            <a:r>
              <a:rPr lang="en-US" sz="2800" dirty="0"/>
              <a:t>Ariam Ferro</a:t>
            </a:r>
          </a:p>
          <a:p>
            <a:pPr lvl="1"/>
            <a:r>
              <a:rPr lang="en-US" sz="2800" dirty="0"/>
              <a:t>Lead Grants Management Specialist, OGM</a:t>
            </a:r>
          </a:p>
          <a:p>
            <a:pPr lvl="2"/>
            <a:r>
              <a:rPr lang="en-US" sz="2800" dirty="0"/>
              <a:t>U.S. Department of Labor</a:t>
            </a:r>
          </a:p>
          <a:p>
            <a:pPr lvl="3"/>
            <a:r>
              <a:rPr lang="en-US" sz="2800" dirty="0"/>
              <a:t>Ferro.Ariam@dol.gov</a:t>
            </a:r>
          </a:p>
          <a:p>
            <a:pPr lvl="4"/>
            <a:r>
              <a:rPr lang="en-US" sz="2800" dirty="0"/>
              <a:t>202-693-3968</a:t>
            </a:r>
          </a:p>
        </p:txBody>
      </p:sp>
    </p:spTree>
    <p:custDataLst>
      <p:tags r:id="rId1"/>
    </p:custDataLst>
    <p:extLst>
      <p:ext uri="{BB962C8B-B14F-4D97-AF65-F5344CB8AC3E}">
        <p14:creationId xmlns:p14="http://schemas.microsoft.com/office/powerpoint/2010/main" val="10975839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39D62-3B9E-429C-8022-B738CD9EC0F1}"/>
              </a:ext>
            </a:extLst>
          </p:cNvPr>
          <p:cNvSpPr>
            <a:spLocks noGrp="1"/>
          </p:cNvSpPr>
          <p:nvPr>
            <p:ph type="ctrTitle"/>
            <p:custDataLst>
              <p:tags r:id="rId2"/>
            </p:custDataLst>
          </p:nvPr>
        </p:nvSpPr>
        <p:spPr>
          <a:xfrm>
            <a:off x="228600" y="685800"/>
            <a:ext cx="6419850" cy="1478758"/>
          </a:xfrm>
        </p:spPr>
        <p:txBody>
          <a:bodyPr/>
          <a:lstStyle/>
          <a:p>
            <a:r>
              <a:rPr lang="en-US" dirty="0"/>
              <a:t>Thank You!</a:t>
            </a:r>
          </a:p>
        </p:txBody>
      </p:sp>
      <p:sp>
        <p:nvSpPr>
          <p:cNvPr id="6" name="Text Placeholder 5">
            <a:extLst>
              <a:ext uri="{FF2B5EF4-FFF2-40B4-BE49-F238E27FC236}">
                <a16:creationId xmlns:a16="http://schemas.microsoft.com/office/drawing/2014/main" id="{93CD9FC0-8FC3-45E2-B247-7E10C8F3485B}"/>
              </a:ext>
            </a:extLst>
          </p:cNvPr>
          <p:cNvSpPr>
            <a:spLocks noGrp="1"/>
          </p:cNvSpPr>
          <p:nvPr>
            <p:ph type="body" idx="20"/>
            <p:custDataLst>
              <p:tags r:id="rId3"/>
            </p:custDataLst>
          </p:nvPr>
        </p:nvSpPr>
        <p:spPr>
          <a:xfrm>
            <a:off x="623140" y="5967588"/>
            <a:ext cx="5297600" cy="787542"/>
          </a:xfrm>
        </p:spPr>
        <p:txBody>
          <a:bodyPr/>
          <a:lstStyle/>
          <a:p>
            <a:r>
              <a:rPr lang="en-US" dirty="0"/>
              <a:t>Need help?  Email: </a:t>
            </a:r>
            <a:r>
              <a:rPr lang="en-US" dirty="0">
                <a:hlinkClick r:id="rId6"/>
              </a:rPr>
              <a:t>Support@workforceGPS.org</a:t>
            </a:r>
            <a:endParaRPr lang="en-US" dirty="0"/>
          </a:p>
        </p:txBody>
      </p:sp>
    </p:spTree>
    <p:custDataLst>
      <p:tags r:id="rId1"/>
    </p:custDataLst>
    <p:extLst>
      <p:ext uri="{BB962C8B-B14F-4D97-AF65-F5344CB8AC3E}">
        <p14:creationId xmlns:p14="http://schemas.microsoft.com/office/powerpoint/2010/main" val="844989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913AE7-DBB9-4F3E-9CF6-D8D59C8DF09F}"/>
              </a:ext>
            </a:extLst>
          </p:cNvPr>
          <p:cNvSpPr>
            <a:spLocks noGrp="1"/>
          </p:cNvSpPr>
          <p:nvPr>
            <p:ph type="sldNum" sz="quarter" idx="12"/>
            <p:custDataLst>
              <p:tags r:id="rId2"/>
            </p:custDataLst>
          </p:nvPr>
        </p:nvSpPr>
        <p:spPr>
          <a:xfrm>
            <a:off x="11384678" y="6356350"/>
            <a:ext cx="652922" cy="365125"/>
          </a:xfrm>
        </p:spPr>
        <p:txBody>
          <a:bodyPr/>
          <a:lstStyle/>
          <a:p>
            <a:fld id="{158B7785-F6D6-45F8-833E-07BD84680091}" type="slidenum">
              <a:rPr lang="en-US" smtClean="0"/>
              <a:pPr/>
              <a:t>4</a:t>
            </a:fld>
            <a:endParaRPr lang="en-US"/>
          </a:p>
        </p:txBody>
      </p:sp>
      <p:sp>
        <p:nvSpPr>
          <p:cNvPr id="7" name="Title 6">
            <a:extLst>
              <a:ext uri="{FF2B5EF4-FFF2-40B4-BE49-F238E27FC236}">
                <a16:creationId xmlns:a16="http://schemas.microsoft.com/office/drawing/2014/main" id="{F9714ADB-9C83-40AA-9DB6-1C88CFE957C9}"/>
              </a:ext>
            </a:extLst>
          </p:cNvPr>
          <p:cNvSpPr>
            <a:spLocks noGrp="1"/>
          </p:cNvSpPr>
          <p:nvPr>
            <p:ph type="title"/>
            <p:custDataLst>
              <p:tags r:id="rId3"/>
            </p:custDataLst>
          </p:nvPr>
        </p:nvSpPr>
        <p:spPr>
          <a:xfrm>
            <a:off x="805866" y="46208"/>
            <a:ext cx="11081334" cy="786384"/>
          </a:xfrm>
        </p:spPr>
        <p:txBody>
          <a:bodyPr/>
          <a:lstStyle/>
          <a:p>
            <a:r>
              <a:rPr lang="en-US" dirty="0"/>
              <a:t>Key Pathway Home FOA Areas of Focus</a:t>
            </a:r>
          </a:p>
        </p:txBody>
      </p:sp>
      <p:sp>
        <p:nvSpPr>
          <p:cNvPr id="6" name="Content Placeholder 5">
            <a:extLst>
              <a:ext uri="{FF2B5EF4-FFF2-40B4-BE49-F238E27FC236}">
                <a16:creationId xmlns:a16="http://schemas.microsoft.com/office/drawing/2014/main" id="{3C28BE99-4887-4C69-AC8A-44480A1AFA7E}"/>
              </a:ext>
            </a:extLst>
          </p:cNvPr>
          <p:cNvSpPr>
            <a:spLocks noGrp="1"/>
          </p:cNvSpPr>
          <p:nvPr>
            <p:ph idx="1"/>
            <p:custDataLst>
              <p:tags r:id="rId4"/>
            </p:custDataLst>
          </p:nvPr>
        </p:nvSpPr>
        <p:spPr>
          <a:xfrm>
            <a:off x="805866" y="1137446"/>
            <a:ext cx="11081334" cy="5039517"/>
          </a:xfrm>
        </p:spPr>
        <p:txBody>
          <a:bodyPr>
            <a:normAutofit/>
          </a:bodyPr>
          <a:lstStyle/>
          <a:p>
            <a:r>
              <a:rPr lang="en-US" sz="3600" dirty="0"/>
              <a:t>Application Submission Requirements</a:t>
            </a:r>
          </a:p>
          <a:p>
            <a:pPr marL="0" indent="0">
              <a:buNone/>
            </a:pPr>
            <a:endParaRPr lang="en-US" sz="3600" dirty="0"/>
          </a:p>
          <a:p>
            <a:r>
              <a:rPr lang="en-US" sz="3600" dirty="0"/>
              <a:t>Eligibility, Services, Partnerships, and Priority Consideration</a:t>
            </a:r>
          </a:p>
          <a:p>
            <a:pPr marL="0" indent="0">
              <a:buNone/>
            </a:pPr>
            <a:endParaRPr lang="en-US" sz="3600" dirty="0"/>
          </a:p>
          <a:p>
            <a:r>
              <a:rPr lang="en-US" sz="3600" dirty="0"/>
              <a:t>ETA Evaluation</a:t>
            </a:r>
          </a:p>
        </p:txBody>
      </p:sp>
    </p:spTree>
    <p:custDataLst>
      <p:tags r:id="rId1"/>
    </p:custDataLst>
    <p:extLst>
      <p:ext uri="{BB962C8B-B14F-4D97-AF65-F5344CB8AC3E}">
        <p14:creationId xmlns:p14="http://schemas.microsoft.com/office/powerpoint/2010/main" val="409103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custDataLst>
              <p:tags r:id="rId2"/>
            </p:custDataLst>
          </p:nvPr>
        </p:nvSpPr>
        <p:spPr>
          <a:xfrm>
            <a:off x="11384678" y="6356350"/>
            <a:ext cx="652922" cy="365125"/>
          </a:xfrm>
        </p:spPr>
        <p:txBody>
          <a:bodyPr/>
          <a:lstStyle/>
          <a:p>
            <a:fld id="{158B7785-F6D6-45F8-833E-07BD84680091}" type="slidenum">
              <a:rPr lang="en-US" smtClean="0"/>
              <a:pPr/>
              <a:t>5</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custDataLst>
              <p:tags r:id="rId3"/>
            </p:custDataLst>
          </p:nvPr>
        </p:nvSpPr>
        <p:spPr>
          <a:xfrm>
            <a:off x="367394" y="1422199"/>
            <a:ext cx="8997042" cy="2357891"/>
          </a:xfrm>
        </p:spPr>
        <p:txBody>
          <a:bodyPr/>
          <a:lstStyle/>
          <a:p>
            <a:r>
              <a:rPr lang="en-US" u="sng" dirty="0"/>
              <a:t>Application Submission Requirements</a:t>
            </a:r>
          </a:p>
        </p:txBody>
      </p:sp>
    </p:spTree>
    <p:custDataLst>
      <p:tags r:id="rId1"/>
    </p:custDataLst>
    <p:extLst>
      <p:ext uri="{BB962C8B-B14F-4D97-AF65-F5344CB8AC3E}">
        <p14:creationId xmlns:p14="http://schemas.microsoft.com/office/powerpoint/2010/main" val="3158919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custDataLst>
              <p:tags r:id="rId2"/>
            </p:custDataLst>
          </p:nvPr>
        </p:nvSpPr>
        <p:spPr>
          <a:xfrm>
            <a:off x="11384678" y="6356350"/>
            <a:ext cx="652922" cy="365125"/>
          </a:xfrm>
        </p:spPr>
        <p:txBody>
          <a:bodyPr/>
          <a:lstStyle/>
          <a:p>
            <a:fld id="{158B7785-F6D6-45F8-833E-07BD84680091}" type="slidenum">
              <a:rPr lang="en-US" smtClean="0"/>
              <a:pPr/>
              <a:t>6</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custDataLst>
              <p:tags r:id="rId3"/>
            </p:custDataLst>
          </p:nvPr>
        </p:nvSpPr>
        <p:spPr>
          <a:xfrm>
            <a:off x="805866" y="46208"/>
            <a:ext cx="11081334" cy="786384"/>
          </a:xfrm>
        </p:spPr>
        <p:txBody>
          <a:bodyPr/>
          <a:lstStyle/>
          <a:p>
            <a:pPr algn="ctr"/>
            <a:r>
              <a:rPr lang="en-US" dirty="0"/>
              <a:t>Content and Form of Application Submission</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custDataLst>
              <p:tags r:id="rId4"/>
            </p:custDataLst>
          </p:nvPr>
        </p:nvSpPr>
        <p:spPr>
          <a:xfrm>
            <a:off x="839788" y="999279"/>
            <a:ext cx="10515600" cy="823912"/>
          </a:xfrm>
          <a:prstGeom prst="rect">
            <a:avLst/>
          </a:prstGeom>
          <a:solidFill>
            <a:srgbClr val="F3F4F4"/>
          </a:solidFill>
          <a:ln>
            <a:solidFill>
              <a:schemeClr val="accent4"/>
            </a:solidFill>
          </a:ln>
        </p:spPr>
        <p:txBody>
          <a:bodyPr/>
          <a:lstStyle/>
          <a:p>
            <a:r>
              <a:rPr lang="en-US" dirty="0"/>
              <a:t>Section IV.B</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custDataLst>
              <p:tags r:id="rId5"/>
            </p:custDataLst>
          </p:nvPr>
        </p:nvSpPr>
        <p:spPr>
          <a:xfrm>
            <a:off x="839788" y="2212521"/>
            <a:ext cx="10515600" cy="3977142"/>
          </a:xfrm>
        </p:spPr>
        <p:txBody>
          <a:bodyPr/>
          <a:lstStyle/>
          <a:p>
            <a:r>
              <a:rPr lang="en-US" sz="3600" dirty="0"/>
              <a:t>SF-424 Application For Federal Assistance</a:t>
            </a:r>
          </a:p>
          <a:p>
            <a:r>
              <a:rPr lang="en-US" sz="3600" dirty="0"/>
              <a:t>Project Budget (SF-424A and Budget Narrative)</a:t>
            </a:r>
          </a:p>
          <a:p>
            <a:r>
              <a:rPr lang="en-US" sz="3600" dirty="0"/>
              <a:t>Project Narrative</a:t>
            </a:r>
          </a:p>
          <a:p>
            <a:r>
              <a:rPr lang="en-US" sz="3600" dirty="0"/>
              <a:t>Attachments to the Project Narrative</a:t>
            </a:r>
          </a:p>
        </p:txBody>
      </p:sp>
    </p:spTree>
    <p:custDataLst>
      <p:tags r:id="rId1"/>
    </p:custDataLst>
    <p:extLst>
      <p:ext uri="{BB962C8B-B14F-4D97-AF65-F5344CB8AC3E}">
        <p14:creationId xmlns:p14="http://schemas.microsoft.com/office/powerpoint/2010/main" val="446202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custDataLst>
              <p:tags r:id="rId2"/>
            </p:custDataLst>
          </p:nvPr>
        </p:nvSpPr>
        <p:spPr>
          <a:xfrm>
            <a:off x="11384678" y="6356350"/>
            <a:ext cx="652922" cy="365125"/>
          </a:xfrm>
        </p:spPr>
        <p:txBody>
          <a:bodyPr/>
          <a:lstStyle/>
          <a:p>
            <a:fld id="{158B7785-F6D6-45F8-833E-07BD84680091}" type="slidenum">
              <a:rPr lang="en-US" smtClean="0"/>
              <a:pPr/>
              <a:t>7</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custDataLst>
              <p:tags r:id="rId3"/>
            </p:custDataLst>
          </p:nvPr>
        </p:nvSpPr>
        <p:spPr>
          <a:xfrm>
            <a:off x="805866" y="46208"/>
            <a:ext cx="11081334" cy="786384"/>
          </a:xfrm>
        </p:spPr>
        <p:txBody>
          <a:bodyPr/>
          <a:lstStyle/>
          <a:p>
            <a:pPr algn="ctr"/>
            <a:r>
              <a:rPr lang="en-US" dirty="0"/>
              <a:t>SF-424 and Project Budget</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custDataLst>
              <p:tags r:id="rId4"/>
            </p:custDataLst>
          </p:nvPr>
        </p:nvSpPr>
        <p:spPr>
          <a:xfrm>
            <a:off x="839788" y="999279"/>
            <a:ext cx="10515600" cy="823912"/>
          </a:xfrm>
          <a:prstGeom prst="rect">
            <a:avLst/>
          </a:prstGeom>
          <a:solidFill>
            <a:srgbClr val="F3F4F4"/>
          </a:solidFill>
          <a:ln>
            <a:solidFill>
              <a:schemeClr val="accent4"/>
            </a:solidFill>
          </a:ln>
        </p:spPr>
        <p:txBody>
          <a:bodyPr/>
          <a:lstStyle/>
          <a:p>
            <a:r>
              <a:rPr lang="en-US" dirty="0"/>
              <a:t>Section IV.B.1 and Section IV.B.2</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custDataLst>
              <p:tags r:id="rId5"/>
            </p:custDataLst>
          </p:nvPr>
        </p:nvSpPr>
        <p:spPr>
          <a:xfrm>
            <a:off x="839788" y="2212521"/>
            <a:ext cx="10515600" cy="3977142"/>
          </a:xfrm>
        </p:spPr>
        <p:txBody>
          <a:bodyPr/>
          <a:lstStyle/>
          <a:p>
            <a:r>
              <a:rPr lang="en-US" sz="3600" dirty="0"/>
              <a:t>SF-424 Application For Federal Assistance</a:t>
            </a:r>
          </a:p>
          <a:p>
            <a:pPr lvl="1"/>
            <a:r>
              <a:rPr lang="en-US" sz="3400" dirty="0"/>
              <a:t>DUNS number</a:t>
            </a:r>
          </a:p>
          <a:p>
            <a:pPr lvl="1"/>
            <a:r>
              <a:rPr lang="en-US" sz="3400" dirty="0"/>
              <a:t>Must register with SAM</a:t>
            </a:r>
          </a:p>
          <a:p>
            <a:r>
              <a:rPr lang="en-US" sz="3600" dirty="0"/>
              <a:t>Project Budget </a:t>
            </a:r>
          </a:p>
          <a:p>
            <a:pPr lvl="1"/>
            <a:r>
              <a:rPr lang="en-US" sz="3400" dirty="0"/>
              <a:t>SF-424A: Budget Information Form</a:t>
            </a:r>
          </a:p>
          <a:p>
            <a:pPr lvl="1"/>
            <a:r>
              <a:rPr lang="en-US" sz="3400" dirty="0"/>
              <a:t>Budget Narrative</a:t>
            </a:r>
          </a:p>
        </p:txBody>
      </p:sp>
    </p:spTree>
    <p:custDataLst>
      <p:tags r:id="rId1"/>
    </p:custDataLst>
    <p:extLst>
      <p:ext uri="{BB962C8B-B14F-4D97-AF65-F5344CB8AC3E}">
        <p14:creationId xmlns:p14="http://schemas.microsoft.com/office/powerpoint/2010/main" val="528184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custDataLst>
              <p:tags r:id="rId2"/>
            </p:custDataLst>
          </p:nvPr>
        </p:nvSpPr>
        <p:spPr>
          <a:xfrm>
            <a:off x="11384678" y="6356350"/>
            <a:ext cx="652922" cy="365125"/>
          </a:xfrm>
        </p:spPr>
        <p:txBody>
          <a:bodyPr/>
          <a:lstStyle/>
          <a:p>
            <a:fld id="{158B7785-F6D6-45F8-833E-07BD84680091}" type="slidenum">
              <a:rPr lang="en-US" smtClean="0"/>
              <a:pPr/>
              <a:t>8</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custDataLst>
              <p:tags r:id="rId3"/>
            </p:custDataLst>
          </p:nvPr>
        </p:nvSpPr>
        <p:spPr>
          <a:xfrm>
            <a:off x="805866" y="46208"/>
            <a:ext cx="11081334" cy="786384"/>
          </a:xfrm>
        </p:spPr>
        <p:txBody>
          <a:bodyPr/>
          <a:lstStyle/>
          <a:p>
            <a:pPr algn="ctr"/>
            <a:r>
              <a:rPr lang="en-US" dirty="0"/>
              <a:t>Project Narrative</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custDataLst>
              <p:tags r:id="rId4"/>
            </p:custDataLst>
          </p:nvPr>
        </p:nvSpPr>
        <p:spPr>
          <a:xfrm>
            <a:off x="839788" y="999279"/>
            <a:ext cx="10515600" cy="823912"/>
          </a:xfrm>
          <a:prstGeom prst="rect">
            <a:avLst/>
          </a:prstGeom>
          <a:solidFill>
            <a:srgbClr val="F3F4F4"/>
          </a:solidFill>
          <a:ln>
            <a:solidFill>
              <a:schemeClr val="accent4"/>
            </a:solidFill>
          </a:ln>
        </p:spPr>
        <p:txBody>
          <a:bodyPr/>
          <a:lstStyle/>
          <a:p>
            <a:r>
              <a:rPr lang="en-US" dirty="0"/>
              <a:t>Section IV.B.3.A</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custDataLst>
              <p:tags r:id="rId5"/>
            </p:custDataLst>
          </p:nvPr>
        </p:nvSpPr>
        <p:spPr>
          <a:xfrm>
            <a:off x="839788" y="2212521"/>
            <a:ext cx="10515600" cy="3977142"/>
          </a:xfrm>
        </p:spPr>
        <p:txBody>
          <a:bodyPr/>
          <a:lstStyle/>
          <a:p>
            <a:r>
              <a:rPr lang="en-US" sz="3200" dirty="0"/>
              <a:t>Guidelines are found in Section IV.B.3.A, Project Narrative</a:t>
            </a:r>
          </a:p>
          <a:p>
            <a:r>
              <a:rPr lang="en-US" sz="3200" dirty="0"/>
              <a:t>The Project Narrative is limited to 25 double-spaced single-sided 8.5 x 11 inch pages with Times New Roman 12 point text font and 1-inch margins.  You must number the Project Narrative beginning with page number 1.</a:t>
            </a:r>
          </a:p>
          <a:p>
            <a:r>
              <a:rPr lang="en-US" sz="3200" dirty="0"/>
              <a:t>Evaluated using the evaluation criteria identified in Section V.A</a:t>
            </a:r>
          </a:p>
        </p:txBody>
      </p:sp>
    </p:spTree>
    <p:custDataLst>
      <p:tags r:id="rId1"/>
    </p:custDataLst>
    <p:extLst>
      <p:ext uri="{BB962C8B-B14F-4D97-AF65-F5344CB8AC3E}">
        <p14:creationId xmlns:p14="http://schemas.microsoft.com/office/powerpoint/2010/main" val="1684292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custDataLst>
              <p:tags r:id="rId2"/>
            </p:custDataLst>
          </p:nvPr>
        </p:nvSpPr>
        <p:spPr>
          <a:xfrm>
            <a:off x="11384678" y="6356350"/>
            <a:ext cx="652922" cy="365125"/>
          </a:xfrm>
        </p:spPr>
        <p:txBody>
          <a:bodyPr/>
          <a:lstStyle/>
          <a:p>
            <a:fld id="{158B7785-F6D6-45F8-833E-07BD84680091}" type="slidenum">
              <a:rPr lang="en-US" smtClean="0"/>
              <a:pPr/>
              <a:t>9</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custDataLst>
              <p:tags r:id="rId3"/>
            </p:custDataLst>
          </p:nvPr>
        </p:nvSpPr>
        <p:spPr>
          <a:xfrm>
            <a:off x="805866" y="46208"/>
            <a:ext cx="11081334" cy="786384"/>
          </a:xfrm>
        </p:spPr>
        <p:txBody>
          <a:bodyPr/>
          <a:lstStyle/>
          <a:p>
            <a:pPr algn="ctr"/>
            <a:r>
              <a:rPr lang="en-US" dirty="0"/>
              <a:t>Attachments to the Project Narrative</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custDataLst>
              <p:tags r:id="rId4"/>
            </p:custDataLst>
          </p:nvPr>
        </p:nvSpPr>
        <p:spPr>
          <a:xfrm>
            <a:off x="839788" y="999279"/>
            <a:ext cx="10515600" cy="823912"/>
          </a:xfrm>
          <a:prstGeom prst="rect">
            <a:avLst/>
          </a:prstGeom>
          <a:solidFill>
            <a:srgbClr val="F3F4F4"/>
          </a:solidFill>
          <a:ln>
            <a:solidFill>
              <a:schemeClr val="accent4"/>
            </a:solidFill>
          </a:ln>
        </p:spPr>
        <p:txBody>
          <a:bodyPr/>
          <a:lstStyle/>
          <a:p>
            <a:r>
              <a:rPr lang="en-US" dirty="0"/>
              <a:t>Section IV.B.4</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custDataLst>
              <p:tags r:id="rId5"/>
            </p:custDataLst>
          </p:nvPr>
        </p:nvSpPr>
        <p:spPr>
          <a:xfrm>
            <a:off x="839788" y="1989878"/>
            <a:ext cx="10515600" cy="4199785"/>
          </a:xfrm>
        </p:spPr>
        <p:txBody>
          <a:bodyPr/>
          <a:lstStyle/>
          <a:p>
            <a:pPr marL="0" indent="0">
              <a:buNone/>
            </a:pPr>
            <a:r>
              <a:rPr lang="en-US" sz="2800" dirty="0"/>
              <a:t>In addition to the Project Narrative applicants must submit attachments.</a:t>
            </a:r>
          </a:p>
          <a:p>
            <a:r>
              <a:rPr lang="en-US" sz="2800" dirty="0"/>
              <a:t>Must be clearly labeled as Attachments.</a:t>
            </a:r>
          </a:p>
          <a:p>
            <a:r>
              <a:rPr lang="en-US" sz="2800" dirty="0"/>
              <a:t>Only Attachments listed in Section IV.B.4 of the FOA are excluded from the page limit.</a:t>
            </a:r>
          </a:p>
          <a:p>
            <a:r>
              <a:rPr lang="en-US" sz="2800" dirty="0"/>
              <a:t>No additional materials will be considered.</a:t>
            </a:r>
          </a:p>
          <a:p>
            <a:r>
              <a:rPr lang="en-US" sz="2800" dirty="0"/>
              <a:t>See Section IV.B.4 for information on valid attachment file names.</a:t>
            </a:r>
          </a:p>
        </p:txBody>
      </p:sp>
    </p:spTree>
    <p:custDataLst>
      <p:tags r:id="rId1"/>
    </p:custDataLst>
    <p:extLst>
      <p:ext uri="{BB962C8B-B14F-4D97-AF65-F5344CB8AC3E}">
        <p14:creationId xmlns:p14="http://schemas.microsoft.com/office/powerpoint/2010/main" val="42060446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PERSISTENCEDATA" val="MMPROD_UIPERSISTENCEDATA"/>
  <p:tag name="MMPROD_UIDATA" val="&lt;database version=&quot;11.0&quot;&gt;&lt;object type=&quot;1&quot; unique_id=&quot;10001&quot;&gt;&lt;property id=&quot;20141&quot; value=&quot;PH Prosp App webinar all offices 3.23.2020&quot;/&gt;&lt;property id=&quot;20148&quot; value=&quot;5&quot;/&gt;&lt;property id=&quot;20184&quot; value=&quot;7&quot;/&gt;&lt;property id=&quot;20224&quot; value=&quot;C:\Users\GraceMcCall\OneDrive - Maher &amp;amp; Maher\Desktop\Audio Editing\2020\March\03122020\Prospective Applicant - Alex Green&quot;/&gt;&lt;property id=&quot;20250&quot; value=&quot;0&quot;/&gt;&lt;property id=&quot;20251&quot; value=&quot;1&quot;/&gt;&lt;property id=&quot;20259&quot; value=&quot;0&quot;/&gt;&lt;property id=&quot;20263&quot; value=&quot;3&quot;/&gt;&lt;property id=&quot;20264&quot; value=&quot;1&quot;/&gt;&lt;object type=&quot;2&quot; unique_id=&quot;10288&quot;&gt;&lt;object type=&quot;3&quot; unique_id=&quot;10290&quot;&gt;&lt;property id=&quot;20148&quot; value=&quot;5&quot;/&gt;&lt;property id=&quot;20300&quot; value=&quot;Slide 1 - &amp;quot;Pathway Home (PH) Prospective Applicant Webinar&amp;quot;&quot;/&gt;&lt;property id=&quot;20307&quot; value=&quot;256&quot;/&gt;&lt;property id=&quot;20309&quot; value=&quot;-1&quot;/&gt;&lt;/object&gt;&lt;object type=&quot;3&quot; unique_id=&quot;10293&quot;&gt;&lt;property id=&quot;20148&quot; value=&quot;5&quot;/&gt;&lt;property id=&quot;20300&quot; value=&quot;Slide 3 - &amp;quot;Today’s Speakers&amp;quot;&quot;/&gt;&lt;property id=&quot;20307&quot; value=&quot;265&quot;/&gt;&lt;property id=&quot;20309&quot; value=&quot;-1&quot;/&gt;&lt;/object&gt;&lt;object type=&quot;3&quot; unique_id=&quot;10295&quot;&gt;&lt;property id=&quot;20148&quot; value=&quot;5&quot;/&gt;&lt;property id=&quot;20300&quot; value=&quot;Slide 4 - &amp;quot;Key Pathway Home FOA Areas of Focus&amp;quot;&quot;/&gt;&lt;property id=&quot;20307&quot; value=&quot;295&quot;/&gt;&lt;property id=&quot;20309&quot; value=&quot;-1&quot;/&gt;&lt;/object&gt;&lt;object type=&quot;3&quot; unique_id=&quot;10297&quot;&gt;&lt;property id=&quot;20148&quot; value=&quot;5&quot;/&gt;&lt;property id=&quot;20300&quot; value=&quot;Slide 5 - &amp;quot;Application Submission Requirements&amp;quot;&quot;/&gt;&lt;property id=&quot;20307&quot; value=&quot;282&quot;/&gt;&lt;property id=&quot;20309&quot; value=&quot;-1&quot;/&gt;&lt;/object&gt;&lt;object type=&quot;3&quot; unique_id=&quot;10298&quot;&gt;&lt;property id=&quot;20148&quot; value=&quot;5&quot;/&gt;&lt;property id=&quot;20300&quot; value=&quot;Slide 6 - &amp;quot;Content and Form of Application Submission&amp;quot;&quot;/&gt;&lt;property id=&quot;20307&quot; value=&quot;286&quot;/&gt;&lt;property id=&quot;20309&quot; value=&quot;-1&quot;/&gt;&lt;/object&gt;&lt;object type=&quot;3&quot; unique_id=&quot;10313&quot;&gt;&lt;property id=&quot;20148&quot; value=&quot;5&quot;/&gt;&lt;property id=&quot;20300&quot; value=&quot;Slide 31 - &amp;quot;Contact Us&amp;quot;&quot;/&gt;&lt;property id=&quot;20307&quot; value=&quot;275&quot;/&gt;&lt;property id=&quot;20309&quot; value=&quot;-1&quot;/&gt;&lt;/object&gt;&lt;object type=&quot;3&quot; unique_id=&quot;10314&quot;&gt;&lt;property id=&quot;20148&quot; value=&quot;5&quot;/&gt;&lt;property id=&quot;20300&quot; value=&quot;Slide 32 - &amp;quot;Thank You!&amp;quot;&quot;/&gt;&lt;property id=&quot;20307&quot; value=&quot;297&quot;/&gt;&lt;property id=&quot;20309&quot; value=&quot;-1&quot;/&gt;&lt;/object&gt;&lt;object type=&quot;3&quot; unique_id=&quot;10357&quot;&gt;&lt;property id=&quot;20148&quot; value=&quot;5&quot;/&gt;&lt;property id=&quot;20300&quot; value=&quot;Slide 2 - &amp;quot;Today’s Speakers&amp;quot;&quot;/&gt;&lt;property id=&quot;20307&quot; value=&quot;306&quot;/&gt;&lt;property id=&quot;20309&quot; value=&quot;-1&quot;/&gt;&lt;/object&gt;&lt;object type=&quot;3&quot; unique_id=&quot;10358&quot;&gt;&lt;property id=&quot;20148&quot; value=&quot;5&quot;/&gt;&lt;property id=&quot;20300&quot; value=&quot;Slide 7 - &amp;quot;SF-424 and Project Budget&amp;quot;&quot;/&gt;&lt;property id=&quot;20307&quot; value=&quot;309&quot;/&gt;&lt;property id=&quot;20309&quot; value=&quot;-1&quot;/&gt;&lt;/object&gt;&lt;object type=&quot;3&quot; unique_id=&quot;10359&quot;&gt;&lt;property id=&quot;20148&quot; value=&quot;5&quot;/&gt;&lt;property id=&quot;20300&quot; value=&quot;Slide 8 - &amp;quot;Project Narrative&amp;quot;&quot;/&gt;&lt;property id=&quot;20307&quot; value=&quot;310&quot;/&gt;&lt;property id=&quot;20309&quot; value=&quot;-1&quot;/&gt;&lt;/object&gt;&lt;object type=&quot;3&quot; unique_id=&quot;10360&quot;&gt;&lt;property id=&quot;20148&quot; value=&quot;5&quot;/&gt;&lt;property id=&quot;20300&quot; value=&quot;Slide 9 - &amp;quot;Attachments to the Project Narrative&amp;quot;&quot;/&gt;&lt;property id=&quot;20307&quot; value=&quot;311&quot;/&gt;&lt;property id=&quot;20309&quot; value=&quot;-1&quot;/&gt;&lt;/object&gt;&lt;object type=&quot;3&quot; unique_id=&quot;10361&quot;&gt;&lt;property id=&quot;20148&quot; value=&quot;5&quot;/&gt;&lt;property id=&quot;20300&quot; value=&quot;Slide 10 - &amp;quot;Application Screening Criteria&amp;quot;&quot;/&gt;&lt;property id=&quot;20307&quot; value=&quot;312&quot;/&gt;&lt;property id=&quot;20309&quot; value=&quot;-1&quot;/&gt;&lt;/object&gt;&lt;object type=&quot;3&quot; unique_id=&quot;10362&quot;&gt;&lt;property id=&quot;20148&quot; value=&quot;5&quot;/&gt;&lt;property id=&quot;20300&quot; value=&quot;Slide 11 - &amp;quot;Criteria&amp;quot;&quot;/&gt;&lt;property id=&quot;20307&quot; value=&quot;313&quot;/&gt;&lt;property id=&quot;20309&quot; value=&quot;-1&quot;/&gt;&lt;/object&gt;&lt;object type=&quot;3&quot; unique_id=&quot;10363&quot;&gt;&lt;property id=&quot;20148&quot; value=&quot;5&quot;/&gt;&lt;property id=&quot;20300&quot; value=&quot;Slide 12 - &amp;quot;Proposal Submission&amp;quot;&quot;/&gt;&lt;property id=&quot;20307&quot; value=&quot;314&quot;/&gt;&lt;property id=&quot;20309&quot; value=&quot;-1&quot;/&gt;&lt;/object&gt;&lt;object type=&quot;3&quot; unique_id=&quot;10364&quot;&gt;&lt;property id=&quot;20148&quot; value=&quot;5&quot;/&gt;&lt;property id=&quot;20300&quot; value=&quot;Slide 13 - &amp;quot;Eligibility, Services, Partnerships, and Priority Consideration&amp;quot;&quot;/&gt;&lt;property id=&quot;20307&quot; value=&quot;307&quot;/&gt;&lt;property id=&quot;20309&quot; value=&quot;-1&quot;/&gt;&lt;/object&gt;&lt;object type=&quot;3&quot; unique_id=&quot;10365&quot;&gt;&lt;property id=&quot;20148&quot; value=&quot;5&quot;/&gt;&lt;property id=&quot;20300&quot; value=&quot;Slide 14 - &amp;quot;Eligible Applicants&amp;quot;&quot;/&gt;&lt;property id=&quot;20307&quot; value=&quot;315&quot;/&gt;&lt;property id=&quot;20309&quot; value=&quot;-1&quot;/&gt;&lt;/object&gt;&lt;object type=&quot;3&quot; unique_id=&quot;10366&quot;&gt;&lt;property id=&quot;20148&quot; value=&quot;5&quot;/&gt;&lt;property id=&quot;20300&quot; value=&quot;Slide 15 - &amp;quot;Eligible Participants&amp;quot;&quot;/&gt;&lt;property id=&quot;20307&quot; value=&quot;317&quot;/&gt;&lt;property id=&quot;20309&quot; value=&quot;-1&quot;/&gt;&lt;/object&gt;&lt;object type=&quot;3&quot; unique_id=&quot;10367&quot;&gt;&lt;property id=&quot;20148&quot; value=&quot;5&quot;/&gt;&lt;property id=&quot;20300&quot; value=&quot;Slide 16 - &amp;quot;Pre-Release Services&amp;quot;&quot;/&gt;&lt;property id=&quot;20307&quot; value=&quot;318&quot;/&gt;&lt;property id=&quot;20309&quot; value=&quot;-1&quot;/&gt;&lt;/object&gt;&lt;object type=&quot;3&quot; unique_id=&quot;10368&quot;&gt;&lt;property id=&quot;20148&quot; value=&quot;5&quot;/&gt;&lt;property id=&quot;20300&quot; value=&quot;Slide 17 - &amp;quot;Post-Release Services&amp;quot;&quot;/&gt;&lt;property id=&quot;20307&quot; value=&quot;319&quot;/&gt;&lt;property id=&quot;20309&quot; value=&quot;-1&quot;/&gt;&lt;/object&gt;&lt;object type=&quot;3&quot; unique_id=&quot;10369&quot;&gt;&lt;property id=&quot;20148&quot; value=&quot;5&quot;/&gt;&lt;property id=&quot;20300&quot; value=&quot;Slide 18 - &amp;quot;Partnerships&amp;quot;&quot;/&gt;&lt;property id=&quot;20307&quot; value=&quot;316&quot;/&gt;&lt;property id=&quot;20309&quot; value=&quot;-1&quot;/&gt;&lt;/object&gt;&lt;object type=&quot;3&quot; unique_id=&quot;10370&quot;&gt;&lt;property id=&quot;20148&quot; value=&quot;5&quot;/&gt;&lt;property id=&quot;20300&quot; value=&quot;Slide 19 - &amp;quot;Partnerships&amp;quot;&quot;/&gt;&lt;property id=&quot;20307&quot; value=&quot;320&quot;/&gt;&lt;property id=&quot;20309&quot; value=&quot;-1&quot;/&gt;&lt;/object&gt;&lt;object type=&quot;3&quot; unique_id=&quot;10371&quot;&gt;&lt;property id=&quot;20148&quot; value=&quot;5&quot;/&gt;&lt;property id=&quot;20300&quot; value=&quot;Slide 20 - &amp;quot;Priority Consideration&amp;quot;&quot;/&gt;&lt;property id=&quot;20307&quot; value=&quot;321&quot;/&gt;&lt;property id=&quot;20309&quot; value=&quot;-1&quot;/&gt;&lt;/object&gt;&lt;object type=&quot;3&quot; unique_id=&quot;10372&quot;&gt;&lt;property id=&quot;20148&quot; value=&quot;5&quot;/&gt;&lt;property id=&quot;20300&quot; value=&quot;Slide 21 - &amp;quot;Evidence and Evaluation in Reentry&amp;quot;&quot;/&gt;&lt;property id=&quot;20307&quot; value=&quot;323&quot;/&gt;&lt;property id=&quot;20309&quot; value=&quot;-1&quot;/&gt;&lt;/object&gt;&lt;object type=&quot;3&quot; unique_id=&quot;10373&quot;&gt;&lt;property id=&quot;20148&quot; value=&quot;5&quot;/&gt;&lt;property id=&quot;20300&quot; value=&quot;Slide 22 - &amp;quot;Goals and objectives&amp;quot;&quot;/&gt;&lt;property id=&quot;20307&quot; value=&quot;324&quot;/&gt;&lt;property id=&quot;20309&quot; value=&quot;-1&quot;/&gt;&lt;/object&gt;&lt;object type=&quot;3&quot; unique_id=&quot;10374&quot;&gt;&lt;property id=&quot;20148&quot; value=&quot;5&quot;/&gt;&lt;property id=&quot;20300&quot; value=&quot;Slide 23 - &amp;quot;Why the Focus on Evidence?&amp;quot;&quot;/&gt;&lt;property id=&quot;20307&quot; value=&quot;325&quot;/&gt;&lt;property id=&quot;20309&quot; value=&quot;-1&quot;/&gt;&lt;/object&gt;&lt;object type=&quot;3&quot; unique_id=&quot;10375&quot;&gt;&lt;property id=&quot;20148&quot; value=&quot;5&quot;/&gt;&lt;property id=&quot;20300&quot; value=&quot;Slide 24 - &amp;quot;Use of Evidence in Policy/Program Implementation &amp;quot;&quot;/&gt;&lt;property id=&quot;20307&quot; value=&quot;326&quot;/&gt;&lt;property id=&quot;20309&quot; value=&quot;-1&quot;/&gt;&lt;/object&gt;&lt;object type=&quot;3&quot; unique_id=&quot;10376&quot;&gt;&lt;property id=&quot;20148&quot; value=&quot;5&quot;/&gt;&lt;property id=&quot;20300&quot; value=&quot;Slide 25 - &amp;quot;What We Know Now&amp;quot;&quot;/&gt;&lt;property id=&quot;20307&quot; value=&quot;327&quot;/&gt;&lt;property id=&quot;20309&quot; value=&quot;-1&quot;/&gt;&lt;/object&gt;&lt;object type=&quot;3&quot; unique_id=&quot;10377&quot;&gt;&lt;property id=&quot;20148&quot; value=&quot;5&quot;/&gt;&lt;property id=&quot;20300&quot; value=&quot;Slide 26 - &amp;quot;What We Know Now (Continued) &amp;quot;&quot;/&gt;&lt;property id=&quot;20307&quot; value=&quot;328&quot;/&gt;&lt;property id=&quot;20309&quot; value=&quot;-1&quot;/&gt;&lt;/object&gt;&lt;object type=&quot;3&quot; unique_id=&quot;10378&quot;&gt;&lt;property id=&quot;20148&quot; value=&quot;5&quot;/&gt;&lt;property id=&quot;20300&quot; value=&quot;Slide 27 - &amp;quot;Linking to Employment Activities Pre-Release (LEAP)&amp;quot;&quot;/&gt;&lt;property id=&quot;20307&quot; value=&quot;329&quot;/&gt;&lt;property id=&quot;20309&quot; value=&quot;-1&quot;/&gt;&lt;/object&gt;&lt;object type=&quot;3&quot; unique_id=&quot;10379&quot;&gt;&lt;property id=&quot;20148&quot; value=&quot;5&quot;/&gt;&lt;property id=&quot;20300&quot; value=&quot;Slide 28 - &amp;quot;Linking to Employment Activities Pre-Release (LEAP)&amp;quot;&quot;/&gt;&lt;property id=&quot;20307&quot; value=&quot;330&quot;/&gt;&lt;property id=&quot;20309&quot; value=&quot;-1&quot;/&gt;&lt;/object&gt;&lt;object type=&quot;3&quot; unique_id=&quot;10380&quot;&gt;&lt;property id=&quot;20148&quot; value=&quot;5&quot;/&gt;&lt;property id=&quot;20300&quot; value=&quot;Slide 29 - &amp;quot;Resources on Reentry &amp;quot;&quot;/&gt;&lt;property id=&quot;20307&quot; value=&quot;331&quot;/&gt;&lt;property id=&quot;20309&quot; value=&quot;-1&quot;/&gt;&lt;/object&gt;&lt;object type=&quot;3&quot; unique_id=&quot;10381&quot;&gt;&lt;property id=&quot;20148&quot; value=&quot;5&quot;/&gt;&lt;property id=&quot;20300&quot; value=&quot;Slide 30 - &amp;quot;Evaluation Requirements &amp;quot;&quot;/&gt;&lt;property id=&quot;20307&quot; value=&quot;332&quot;/&gt;&lt;property id=&quot;20309&quot; value=&quot;-1&quot;/&gt;&lt;/object&gt;&lt;/object&gt;&lt;object type=&quot;8&quot; unique_id=&quot;10356&quot;&gt;&lt;/object&gt;&lt;object type=&quot;10&quot; unique_id=&quot;10689&quot;&gt;&lt;object type=&quot;11&quot; unique_id=&quot;10690&quot;&gt;&lt;/object&gt;&lt;/object&gt;&lt;object type=&quot;4&quot; unique_id=&quot;10691&quot;&gt;&lt;/object&gt;&lt;/object&gt;&lt;/database&gt;"/>
  <p:tag name="MMPROD_THEME_BG_IMAGE" val=""/>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3&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40&quot;/&gt;&lt;lineCharCount val=&quot;38&quot;/&gt;&lt;lineCharCount val=&quot;34&quot;/&gt;&lt;lineCharCount val=&quot;31&quot;/&gt;&lt;lineCharCount val=&quot;34&quot;/&gt;&lt;lineCharCount val=&quot;43&quot;/&gt;&lt;lineCharCount val=&quot;42&quot;/&gt;&lt;lineCharCount val=&quot;38&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0&quot;/&gt;&lt;lineCharCount val=&quot;1&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0&quot;/&gt;&lt;lineCharCount val=&quot;1&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0&quot;/&gt;&lt;lineCharCount val=&quot;1&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0&quot;/&gt;&lt;lineCharCount val=&quot;1&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0&quot;/&gt;&lt;lineCharCount val=&quot;1&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7&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7&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34&quot;/&gt;&lt;lineCharCount val=&quot;32&quot;/&gt;&lt;lineCharCount val=&quot;30&quot;/&gt;&lt;lineCharCount val=&quot;30&quot;/&gt;&lt;lineCharCount val=&quot;31&quot;/&gt;&lt;lineCharCount val=&quot;33&quot;/&gt;&lt;lineCharCount val=&quot;30&quot;/&gt;&lt;lineCharCount val=&quot;24&quot;/&gt;&lt;lineCharCount val=&quot;35&quot;/&gt;&lt;lineCharCount val=&quot;35&quot;/&gt;&lt;lineCharCount val=&quot;11&quot;/&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PPSNARRATIONPROPS" val="C:\Users\GraceMcCall\OneDrive - Maher &amp; Maher\Desktop\Audio Editing\2020\March\03122020\Prospective Applicant - Alex Green\Audio\Final Audio\s1t2editing.wav"/>
  <p:tag name="PPSNARRATION" val="1,1185676857,C:\Audio Files\March\PH Prosp App webinar all offices 3.23.2020 v4_pptx\Media.ppcx"/>
  <p:tag name="HTML_SHAPEINFO" val="&lt;SlideThumbPath val=&quot;Slide1.PNG&quot;/&gt;"/>
</p:tagLst>
</file>

<file path=ppt/tags/tag12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7F758100-3E40-4894-81CD-228555A51E0E}_1.png&quot;/&gt;&lt;left val=&quot;410&quot;/&gt;&lt;top val=&quot;171&quot;/&gt;&lt;width val=&quot;512&quot;/&gt;&lt;height val=&quot;205&quot;/&gt;&lt;hasText val=&quot;1&quot;/&gt;&lt;/Image&gt;&lt;/ThreeDShapeInfo&gt;"/>
  <p:tag name="PRESENTER_SHAPETEXTINFO" val="&lt;ShapeTextInfo&gt;&lt;TableIndex row=&quot;-1&quot; col=&quot;-1&quot;&gt;&lt;linesCount val=&quot;3&quot;/&gt;&lt;lineCharCount val=&quot;18&quot;/&gt;&lt;lineCharCount val=&quot;22&quot;/&gt;&lt;lineCharCount val=&quot;7&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D253243B-F759-47FB-A104-6AB6AB77FE06}_1.png&quot;/&gt;&lt;left val=&quot;149&quot;/&gt;&lt;top val=&quot;456&quot;/&gt;&lt;width val=&quot;216&quot;/&gt;&lt;height val=&quot;43&quot;/&gt;&lt;hasText val=&quot;1&quot;/&gt;&lt;/Image&gt;&lt;/ThreeDShapeInfo&gt;"/>
  <p:tag name="PRESENTER_SHAPETEXTINFO" val="&lt;ShapeTextInfo&gt;&lt;TableIndex row=&quot;-1&quot; col=&quot;-1&quot;&gt;&lt;linesCount val=&quot;1&quot;/&gt;&lt;lineCharCount val=&quot;14&quot;/&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PPSNARRATIONPROPS" val="C:\Users\GraceMcCall\OneDrive - Maher &amp; Maher\Desktop\Audio Editing\2020\March\03122020\Prospective Applicant - Alex Green\Audio\Final Audio\s2t2editing.wav"/>
  <p:tag name="PPSNARRATION" val="2,1185676857,C:\Audio Files\March\PH Prosp App webinar all offices 3.23.2020 v4_pptx\Media.ppcx"/>
  <p:tag name="HTML_SHAPEINFO" val="&lt;SlideThumbPath val=&quot;Slide2.PNG&quot;/&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74B25A68-4073-4343-B16E-F36C021D547E}_2.png&quot;/&gt;&lt;left val=&quot;895&quot;/&gt;&lt;top val=&quot;499&quot;/&gt;&lt;width val=&quot;52&quot;/&gt;&lt;height val=&quot;34&quot;/&gt;&lt;hasText val=&quot;1&quot;/&gt;&lt;/Image&gt;&lt;/ThreeDShapeInfo&gt;"/>
  <p:tag name="PRESENTER_SHAPETEXTINFO" val="&lt;ShapeTextInfo&gt;&lt;TableIndex row=&quot;-1&quot; col=&quot;-1&quot;&gt;&lt;linesCount val=&quot;1&quot;/&gt;&lt;lineCharCount val=&quot;1&quot;/&gt;&lt;/TableIndex&gt;&lt;/ShapeTextInfo&gt;"/>
</p:tagLst>
</file>

<file path=ppt/tags/tag13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EF3D41A6-7675-4278-97DB-A08864FE5829}_2.png&quot;/&gt;&lt;left val=&quot;55&quot;/&gt;&lt;top val=&quot;0&quot;/&gt;&lt;width val=&quot;880&quot;/&gt;&lt;height val=&quot;76&quot;/&gt;&lt;hasText val=&quot;1&quot;/&gt;&lt;/Image&gt;&lt;/ThreeDShapeInfo&gt;"/>
  <p:tag name="PRESENTER_SHAPETEXTINFO" val="&lt;ShapeTextInfo&gt;&lt;TableIndex row=&quot;-1&quot; col=&quot;-1&quot;&gt;&lt;linesCount val=&quot;1&quot;/&gt;&lt;lineCharCount val=&quot;16&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A2744555-4309-441B-B747-011BC84F4317}_2.png&quot;/&gt;&lt;left val=&quot;339&quot;/&gt;&lt;top val=&quot;98&quot;/&gt;&lt;width val=&quot;455&quot;/&gt;&lt;height val=&quot;174&quot;/&gt;&lt;hasText val=&quot;1&quot;/&gt;&lt;/Image&gt;&lt;/ThreeDShapeInfo&gt;"/>
  <p:tag name="PRESENTER_SHAPETEXTINFO" val="&lt;ShapeTextInfo&gt;&lt;TableIndex row=&quot;-1&quot; col=&quot;-1&quot;&gt;&lt;linesCount val=&quot;3&quot;/&gt;&lt;lineCharCount val=&quot;17&quot;/&gt;&lt;lineCharCount val=&quot;19&quot;/&gt;&lt;lineCharCount val=&quot;24&quot;/&gt;&lt;/TableIndex&gt;&lt;/ShapeTextInfo&gt;"/>
</p:tagLst>
</file>

<file path=ppt/tags/tag13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0C9E9F2B-78C9-4D43-AC33-C95178CBAB6C}_2.png&quot;/&gt;&lt;left val=&quot;339&quot;/&gt;&lt;top val=&quot;298&quot;/&gt;&lt;width val=&quot;455&quot;/&gt;&lt;height val=&quot;174&quot;/&gt;&lt;hasText val=&quot;1&quot;/&gt;&lt;/Image&gt;&lt;/ThreeDShapeInfo&gt;"/>
  <p:tag name="PRESENTER_SHAPETEXTINFO" val="&lt;ShapeTextInfo&gt;&lt;TableIndex row=&quot;-1&quot; col=&quot;-1&quot;&gt;&lt;linesCount val=&quot;3&quot;/&gt;&lt;lineCharCount val=&quot;12&quot;/&gt;&lt;lineCharCount val=&quot;39&quot;/&gt;&lt;lineCharCount val=&quot;24&quot;/&gt;&lt;/TableIndex&gt;&lt;/ShapeTextInfo&gt;"/>
</p:tagLst>
</file>

<file path=ppt/tags/tag134.xml><?xml version="1.0" encoding="utf-8"?>
<p:tagLst xmlns:a="http://schemas.openxmlformats.org/drawingml/2006/main" xmlns:r="http://schemas.openxmlformats.org/officeDocument/2006/relationships" xmlns:p="http://schemas.openxmlformats.org/presentationml/2006/main">
  <p:tag name="PPSNARRATIONPROPS" val="C:\Users\GraceMcCall\OneDrive - Maher &amp; Maher\Desktop\Audio Editing\2020\March\03122020\Prospective Applicant - Alex Green\Audio\Final Audio\s3 editing.wav"/>
  <p:tag name="PPSNARRATION" val="3,1185676857,C:\Audio Files\March\PH Prosp App webinar all offices 3.23.2020 v4_pptx\Media.ppcx"/>
  <p:tag name="HTML_SHAPEINFO" val="&lt;SlideThumbPath val=&quot;Slide3.PNG&quot;/&gt;"/>
</p:tagLst>
</file>

<file path=ppt/tags/tag13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C7F72DDE-B413-42A3-B6DB-61ABA44E7CE8}_3.png&quot;/&gt;&lt;left val=&quot;895&quot;/&gt;&lt;top val=&quot;499&quot;/&gt;&lt;width val=&quot;52&quot;/&gt;&lt;height val=&quot;34&quot;/&gt;&lt;hasText val=&quot;1&quot;/&gt;&lt;/Image&gt;&lt;/ThreeDShapeInfo&gt;"/>
  <p:tag name="PRESENTER_SHAPETEXTINFO" val="&lt;ShapeTextInfo&gt;&lt;TableIndex row=&quot;-1&quot; col=&quot;-1&quot;&gt;&lt;linesCount val=&quot;1&quot;/&gt;&lt;lineCharCount val=&quot;1&quot;/&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C7A36117-293D-4EE5-BD98-5B61E386EA54}_3.png&quot;/&gt;&lt;left val=&quot;55&quot;/&gt;&lt;top val=&quot;0&quot;/&gt;&lt;width val=&quot;880&quot;/&gt;&lt;height val=&quot;76&quot;/&gt;&lt;hasText val=&quot;1&quot;/&gt;&lt;/Image&gt;&lt;/ThreeDShapeInfo&gt;"/>
  <p:tag name="PRESENTER_SHAPETEXTINFO" val="&lt;ShapeTextInfo&gt;&lt;TableIndex row=&quot;-1&quot; col=&quot;-1&quot;&gt;&lt;linesCount val=&quot;1&quot;/&gt;&lt;lineCharCount val=&quot;16&quot;/&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23E22CA0-631A-495F-B72A-EC1333B98519}_3.png&quot;/&gt;&lt;left val=&quot;339&quot;/&gt;&lt;top val=&quot;98&quot;/&gt;&lt;width val=&quot;455&quot;/&gt;&lt;height val=&quot;174&quot;/&gt;&lt;hasText val=&quot;1&quot;/&gt;&lt;/Image&gt;&lt;/ThreeDShapeInfo&gt;"/>
  <p:tag name="PRESENTER_SHAPETEXTINFO" val="&lt;ShapeTextInfo&gt;&lt;TableIndex row=&quot;-1&quot; col=&quot;-1&quot;&gt;&lt;linesCount val=&quot;3&quot;/&gt;&lt;lineCharCount val=&quot;16&quot;/&gt;&lt;lineCharCount val=&quot;23&quot;/&gt;&lt;lineCharCount val=&quot;24&quot;/&gt;&lt;/TableIndex&gt;&lt;/ShapeTextInfo&gt;"/>
</p:tagLst>
</file>

<file path=ppt/tags/tag13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06ECFB62-700B-4630-8555-222D902C7271}_3.png&quot;/&gt;&lt;left val=&quot;339&quot;/&gt;&lt;top val=&quot;298&quot;/&gt;&lt;width val=&quot;455&quot;/&gt;&lt;height val=&quot;174&quot;/&gt;&lt;hasText val=&quot;1&quot;/&gt;&lt;/Image&gt;&lt;/ThreeDShapeInfo&gt;"/>
  <p:tag name="PRESENTER_SHAPETEXTINFO" val="&lt;ShapeTextInfo&gt;&lt;TableIndex row=&quot;-1&quot; col=&quot;-1&quot;&gt;&lt;linesCount val=&quot;3&quot;/&gt;&lt;lineCharCount val=&quot;16&quot;/&gt;&lt;lineCharCount val=&quot;34&quot;/&gt;&lt;lineCharCount val=&quot;24&quot;/&gt;&lt;/TableIndex&gt;&lt;/ShapeTextInfo&gt;"/>
</p:tagLst>
</file>

<file path=ppt/tags/tag139.xml><?xml version="1.0" encoding="utf-8"?>
<p:tagLst xmlns:a="http://schemas.openxmlformats.org/drawingml/2006/main" xmlns:r="http://schemas.openxmlformats.org/officeDocument/2006/relationships" xmlns:p="http://schemas.openxmlformats.org/presentationml/2006/main">
  <p:tag name="PPSNARRATIONPROPS" val="C:\Users\GraceMcCall\OneDrive - Maher &amp; Maher\Desktop\Audio Editing\2020\March\03122020\Prospective Applicant - Alex Green\Audio\Final Audio\s3t2 (real s4) editing.wav"/>
  <p:tag name="PPSNARRATION" val="4,1185676857,C:\Audio Files\March\PH Prosp App webinar all offices 3.23.2020 v4_pptx\Media.ppcx"/>
  <p:tag name="HTML_SHAPEINFO" val="&lt;SlideThumbPath val=&quot;Slide4.PNG&quot;/&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327F8776-386D-4D6A-B04D-53E80D988204}_4.png&quot;/&gt;&lt;left val=&quot;895&quot;/&gt;&lt;top val=&quot;499&quot;/&gt;&lt;width val=&quot;52&quot;/&gt;&lt;height val=&quot;34&quot;/&gt;&lt;hasText val=&quot;1&quot;/&gt;&lt;/Image&gt;&lt;/ThreeDShapeInfo&gt;"/>
  <p:tag name="PRESENTER_SHAPETEXTINFO" val="&lt;ShapeTextInfo&gt;&lt;TableIndex row=&quot;-1&quot; col=&quot;-1&quot;&gt;&lt;linesCount val=&quot;1&quot;/&gt;&lt;lineCharCount val=&quot;1&quot;/&gt;&lt;/TableIndex&gt;&lt;/ShapeTextInfo&gt;"/>
</p:tagLst>
</file>

<file path=ppt/tags/tag14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89575967-1D2B-4010-BD8D-6ADCCA31B907}_4.png&quot;/&gt;&lt;left val=&quot;55&quot;/&gt;&lt;top val=&quot;0&quot;/&gt;&lt;width val=&quot;880&quot;/&gt;&lt;height val=&quot;76&quot;/&gt;&lt;hasText val=&quot;1&quot;/&gt;&lt;/Image&gt;&lt;/ThreeDShapeInfo&gt;"/>
  <p:tag name="PRESENTER_SHAPETEXTINFO" val="&lt;ShapeTextInfo&gt;&lt;TableIndex row=&quot;-1&quot; col=&quot;-1&quot;&gt;&lt;linesCount val=&quot;1&quot;/&gt;&lt;lineCharCount val=&quot;35&quot;/&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DD1714C3-D808-4940-94AE-D551941B0BD5}_4.png&quot;/&gt;&lt;left val=&quot;51&quot;/&gt;&lt;top val=&quot;89&quot;/&gt;&lt;width val=&quot;885&quot;/&gt;&lt;height val=&quot;397&quot;/&gt;&lt;hasText val=&quot;1&quot;/&gt;&lt;/Image&gt;&lt;/ThreeDShapeInfo&gt;"/>
  <p:tag name="PRESENTER_SHAPETEXTINFO" val="&lt;ShapeTextInfo&gt;&lt;TableIndex row=&quot;-1&quot; col=&quot;-1&quot;&gt;&lt;linesCount val=&quot;6&quot;/&gt;&lt;lineCharCount val=&quot;36&quot;/&gt;&lt;lineCharCount val=&quot;1&quot;/&gt;&lt;lineCharCount val=&quot;50&quot;/&gt;&lt;lineCharCount val=&quot;14&quot;/&gt;&lt;lineCharCount val=&quot;1&quot;/&gt;&lt;lineCharCount val=&quot;14&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PPSNARRATIONPROPS" val="C:\Users\GraceMcCall\OneDrive - Maher &amp; Maher\Desktop\Audio Editing\2020\March\03162020\Prospective Applicant\Audio\Final Audio\s4t2 (real s5t2)editing.wav"/>
  <p:tag name="PPSNARRATION" val="5,1185676857,C:\Audio Files\March\PH Prosp App webinar all offices 3.23.2020 v4_pptx\Media.ppcx"/>
  <p:tag name="HTML_SHAPEINFO" val="&lt;SlideThumbPath val=&quot;Slide5.PNG&quot;/&gt;"/>
</p:tagLst>
</file>

<file path=ppt/tags/tag14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61CAFA02-EC90-4C35-980A-432A83C56C3B}_5.png&quot;/&gt;&lt;left val=&quot;895&quot;/&gt;&lt;top val=&quot;499&quot;/&gt;&lt;width val=&quot;52&quot;/&gt;&lt;height val=&quot;34&quot;/&gt;&lt;hasText val=&quot;1&quot;/&gt;&lt;/Image&gt;&lt;/ThreeDShapeInfo&gt;"/>
  <p:tag name="PRESENTER_SHAPETEXTINFO" val="&lt;ShapeTextInfo&gt;&lt;TableIndex row=&quot;-1&quot; col=&quot;-1&quot;&gt;&lt;linesCount val=&quot;1&quot;/&gt;&lt;lineCharCount val=&quot;1&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387E0016-ADA3-401A-BE94-40671D8E401D}_5.png&quot;/&gt;&lt;left val=&quot;9&quot;/&gt;&lt;top val=&quot;111&quot;/&gt;&lt;width val=&quot;744&quot;/&gt;&lt;height val=&quot;209&quot;/&gt;&lt;hasText val=&quot;1&quot;/&gt;&lt;/Image&gt;&lt;/ThreeDShapeInfo&gt;"/>
  <p:tag name="PRESENTER_SHAPETEXTINFO" val="&lt;ShapeTextInfo&gt;&lt;TableIndex row=&quot;-1&quot; col=&quot;-1&quot;&gt;&lt;linesCount val=&quot;1&quot;/&gt;&lt;lineCharCount val=&quot;35&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PPSNARRATIONPROPS" val="C:\Users\GraceMcCall\OneDrive - Maher &amp; Maher\Desktop\Audio Editing\2020\March\03162020\Prospective Applicant\Audio\Final Audio\s5t2 (real s6t2) editing.wav"/>
  <p:tag name="PPSNARRATION" val="6,1185676857,C:\Audio Files\March\PH Prosp App webinar all offices 3.23.2020 v4_pptx\Media.ppcx"/>
  <p:tag name="HTML_SHAPEINFO" val="&lt;SlideThumbPath val=&quot;Slide6.PNG&quot;/&gt;"/>
</p:tagLst>
</file>

<file path=ppt/tags/tag14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9B1E2A5F-D4DA-4056-8510-4357B3EAE742}_6.png&quot;/&gt;&lt;left val=&quot;895&quot;/&gt;&lt;top val=&quot;499&quot;/&gt;&lt;width val=&quot;52&quot;/&gt;&lt;height val=&quot;34&quot;/&gt;&lt;hasText val=&quot;1&quot;/&gt;&lt;/Image&gt;&lt;/ThreeDShapeInfo&gt;"/>
  <p:tag name="PRESENTER_SHAPETEXTINFO" val="&lt;ShapeTextInfo&gt;&lt;TableIndex row=&quot;-1&quot; col=&quot;-1&quot;&gt;&lt;linesCount val=&quot;1&quot;/&gt;&lt;lineCharCount val=&quot;1&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5ADBDE4D-4A4F-41F2-A9E5-47F3F149D9E6}_6.png&quot;/&gt;&lt;left val=&quot;63&quot;/&gt;&lt;top val=&quot;3&quot;/&gt;&lt;width val=&quot;873&quot;/&gt;&lt;height val=&quot;68&quot;/&gt;&lt;hasText val=&quot;1&quot;/&gt;&lt;/Image&gt;&lt;/ThreeDShapeInfo&gt;"/>
  <p:tag name="PRESENTER_SHAPETEXTINFO" val="&lt;ShapeTextInfo&gt;&lt;TableIndex row=&quot;-1&quot; col=&quot;-1&quot;&gt;&lt;linesCount val=&quot;1&quot;/&gt;&lt;lineCharCount val=&quot;42&quot;/&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755E5F8E-DC64-417D-80A1-6A52CBA65393}_6.png&quot;/&gt;&lt;left val=&quot;56&quot;/&gt;&lt;top val=&quot;78&quot;/&gt;&lt;width val=&quot;838&quot;/&gt;&lt;height val=&quot;66&quot;/&gt;&lt;hasText val=&quot;1&quot;/&gt;&lt;/Image&gt;&lt;/ThreeDShapeInfo&gt;"/>
  <p:tag name="PRESENTER_SHAPETEXTINFO" val="&lt;ShapeTextInfo&gt;&lt;TableIndex row=&quot;-1&quot; col=&quot;-1&quot;&gt;&lt;linesCount val=&quot;1&quot;/&gt;&lt;lineCharCount val=&quot;12&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40BEB61E-343C-4F51-A09F-955174E06C6F}_6.png&quot;/&gt;&lt;left val=&quot;52&quot;/&gt;&lt;top val=&quot;164&quot;/&gt;&lt;width val=&quot;842&quot;/&gt;&lt;height val=&quot;323&quot;/&gt;&lt;hasText val=&quot;1&quot;/&gt;&lt;/Image&gt;&lt;/ThreeDShapeInfo&gt;"/>
  <p:tag name="PRESENTER_SHAPETEXTINFO" val="&lt;ShapeTextInfo&gt;&lt;TableIndex row=&quot;-1&quot; col=&quot;-1&quot;&gt;&lt;linesCount val=&quot;4&quot;/&gt;&lt;lineCharCount val=&quot;42&quot;/&gt;&lt;lineCharCount val=&quot;46&quot;/&gt;&lt;lineCharCount val=&quot;18&quot;/&gt;&lt;lineCharCount val=&quot;36&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PPSNARRATIONPROPS" val="C:\Users\GraceMcCall\OneDrive - Maher &amp; Maher\Desktop\Audio Editing\2020\March\03162020\Prospective Applicant\Audio\Final Audio\s6t2 (real s7t2)editing.wav"/>
  <p:tag name="PPSNARRATION" val="7,1185676857,C:\Audio Files\March\PH Prosp App webinar all offices 3.23.2020 v4_pptx\Media.ppcx"/>
  <p:tag name="HTML_SHAPEINFO" val="&lt;SlideThumbPath val=&quot;Slide7.PNG&quot;/&gt;"/>
</p:tagLst>
</file>

<file path=ppt/tags/tag15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949EFE2E-448B-47DF-B134-FC02091D9FA6}_7.png&quot;/&gt;&lt;left val=&quot;895&quot;/&gt;&lt;top val=&quot;499&quot;/&gt;&lt;width val=&quot;52&quot;/&gt;&lt;height val=&quot;34&quot;/&gt;&lt;hasText val=&quot;1&quot;/&gt;&lt;/Image&gt;&lt;/ThreeDShapeInfo&gt;"/>
  <p:tag name="PRESENTER_SHAPETEXTINFO" val="&lt;ShapeTextInfo&gt;&lt;TableIndex row=&quot;-1&quot; col=&quot;-1&quot;&gt;&lt;linesCount val=&quot;1&quot;/&gt;&lt;lineCharCount val=&quot;1&quot;/&gt;&lt;/TableIndex&gt;&lt;/ShapeTextInfo&gt;"/>
</p:tagLst>
</file>

<file path=ppt/tags/tag15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5934FB0D-24E7-4679-A934-E00FB5041198}_7.png&quot;/&gt;&lt;left val=&quot;63&quot;/&gt;&lt;top val=&quot;3&quot;/&gt;&lt;width val=&quot;873&quot;/&gt;&lt;height val=&quot;68&quot;/&gt;&lt;hasText val=&quot;1&quot;/&gt;&lt;/Image&gt;&lt;/ThreeDShapeInfo&gt;"/>
  <p:tag name="PRESENTER_SHAPETEXTINFO" val="&lt;ShapeTextInfo&gt;&lt;TableIndex row=&quot;-1&quot; col=&quot;-1&quot;&gt;&lt;linesCount val=&quot;1&quot;/&gt;&lt;lineCharCount val=&quot;25&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6CE7F9A0-50FF-49FD-9AAE-349710B57BCC}_7.png&quot;/&gt;&lt;left val=&quot;56&quot;/&gt;&lt;top val=&quot;78&quot;/&gt;&lt;width val=&quot;838&quot;/&gt;&lt;height val=&quot;66&quot;/&gt;&lt;hasText val=&quot;1&quot;/&gt;&lt;/Image&gt;&lt;/ThreeDShapeInfo&gt;"/>
  <p:tag name="PRESENTER_SHAPETEXTINFO" val="&lt;ShapeTextInfo&gt;&lt;TableIndex row=&quot;-1&quot; col=&quot;-1&quot;&gt;&lt;linesCount val=&quot;1&quot;/&gt;&lt;lineCharCount val=&quot;33&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92D7121B-D856-477E-9138-38C4CBBB8B40}_7.png&quot;/&gt;&lt;left val=&quot;52&quot;/&gt;&lt;top val=&quot;164&quot;/&gt;&lt;width val=&quot;842&quot;/&gt;&lt;height val=&quot;323&quot;/&gt;&lt;hasText val=&quot;1&quot;/&gt;&lt;/Image&gt;&lt;/ThreeDShapeInfo&gt;"/>
  <p:tag name="PRESENTER_SHAPETEXTINFO" val="&lt;ShapeTextInfo&gt;&lt;TableIndex row=&quot;-1&quot; col=&quot;-1&quot;&gt;&lt;linesCount val=&quot;6&quot;/&gt;&lt;lineCharCount val=&quot;42&quot;/&gt;&lt;lineCharCount val=&quot;12&quot;/&gt;&lt;lineCharCount val=&quot;23&quot;/&gt;&lt;lineCharCount val=&quot;16&quot;/&gt;&lt;lineCharCount val=&quot;33&quot;/&gt;&lt;lineCharCount val=&quot;16&quot;/&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PPSNARRATIONPROPS" val="C:\Users\GraceMcCall\OneDrive - Maher &amp; Maher\Desktop\Audio Editing\2020\March\03162020\Prospective Applicant\Audio\Final Audio\s7t2 (real s8t2)editing.wav"/>
  <p:tag name="PPSNARRATION" val="8,1185676857,C:\Audio Files\March\PH Prosp App webinar all offices 3.23.2020 v4_pptx\Media.ppcx"/>
  <p:tag name="HTML_SHAPEINFO" val="&lt;SlideThumbPath val=&quot;Slide8.PNG&quot;/&gt;"/>
</p:tagLst>
</file>

<file path=ppt/tags/tag15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FD376557-E404-42DE-8103-7FFD8785D2EC}_8.png&quot;/&gt;&lt;left val=&quot;895&quot;/&gt;&lt;top val=&quot;499&quot;/&gt;&lt;width val=&quot;52&quot;/&gt;&lt;height val=&quot;34&quot;/&gt;&lt;hasText val=&quot;1&quot;/&gt;&lt;/Image&gt;&lt;/ThreeDShapeInfo&gt;"/>
  <p:tag name="PRESENTER_SHAPETEXTINFO" val="&lt;ShapeTextInfo&gt;&lt;TableIndex row=&quot;-1&quot; col=&quot;-1&quot;&gt;&lt;linesCount val=&quot;1&quot;/&gt;&lt;lineCharCount val=&quot;1&quot;/&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B77FF754-F88D-4552-8C4B-84489854FC44}_8.png&quot;/&gt;&lt;left val=&quot;63&quot;/&gt;&lt;top val=&quot;3&quot;/&gt;&lt;width val=&quot;873&quot;/&gt;&lt;height val=&quot;68&quot;/&gt;&lt;hasText val=&quot;1&quot;/&gt;&lt;/Image&gt;&lt;/ThreeDShapeInfo&gt;"/>
  <p:tag name="PRESENTER_SHAPETEXTINFO" val="&lt;ShapeTextInfo&gt;&lt;TableIndex row=&quot;-1&quot; col=&quot;-1&quot;&gt;&lt;linesCount val=&quot;1&quot;/&gt;&lt;lineCharCount val=&quot;17&quot;/&gt;&lt;/TableIndex&gt;&lt;/ShapeTextInfo&gt;"/>
</p:tagLst>
</file>

<file path=ppt/tags/tag15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8BBD4375-F680-4657-BF88-6171C5D43FED}_8.png&quot;/&gt;&lt;left val=&quot;56&quot;/&gt;&lt;top val=&quot;78&quot;/&gt;&lt;width val=&quot;838&quot;/&gt;&lt;height val=&quot;66&quot;/&gt;&lt;hasText val=&quot;1&quot;/&gt;&lt;/Image&gt;&lt;/ThreeDShapeInfo&gt;"/>
  <p:tag name="PRESENTER_SHAPETEXTINFO" val="&lt;ShapeTextInfo&gt;&lt;TableIndex row=&quot;-1&quot; col=&quot;-1&quot;&gt;&lt;linesCount val=&quot;1&quot;/&gt;&lt;lineCharCount val=&quot;16&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39AB5517-A3A4-41ED-9B8E-8EB43405DB5E}_8.png&quot;/&gt;&lt;left val=&quot;54&quot;/&gt;&lt;top val=&quot;165&quot;/&gt;&lt;width val=&quot;840&quot;/&gt;&lt;height val=&quot;323&quot;/&gt;&lt;hasText val=&quot;1&quot;/&gt;&lt;/Image&gt;&lt;/ThreeDShapeInfo&gt;"/>
  <p:tag name="PRESENTER_SHAPETEXTINFO" val="&lt;ShapeTextInfo&gt;&lt;TableIndex row=&quot;-1&quot; col=&quot;-1&quot;&gt;&lt;linesCount val=&quot;7&quot;/&gt;&lt;lineCharCount val=&quot;60&quot;/&gt;&lt;lineCharCount val=&quot;60&quot;/&gt;&lt;lineCharCount val=&quot;56&quot;/&gt;&lt;lineCharCount val=&quot;59&quot;/&gt;&lt;lineCharCount val=&quot;40&quot;/&gt;&lt;lineCharCount val=&quot;62&quot;/&gt;&lt;lineCharCount val=&quot;3&quot;/&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PPSNARRATIONPROPS" val="C:\Users\GraceMcCall\OneDrive - Maher &amp; Maher\Desktop\Audio Editing\2020\March\03162020\Prospective Applicant\Audio\Final Audio\s8t2 (real s9t2)editing.wav"/>
  <p:tag name="PPSNARRATION" val="9,1185676857,C:\Audio Files\March\PH Prosp App webinar all offices 3.23.2020 v4_pptx\Media.ppcx"/>
  <p:tag name="HTML_SHAPEINFO" val="&lt;SlideThumbPath val=&quot;Slide9.PNG&quot;/&gt;"/>
</p:tagLst>
</file>

<file path=ppt/tags/tag16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F253C421-9CB8-4E1D-B670-4B7155DE993E}_9.png&quot;/&gt;&lt;left val=&quot;895&quot;/&gt;&lt;top val=&quot;499&quot;/&gt;&lt;width val=&quot;52&quot;/&gt;&lt;height val=&quot;34&quot;/&gt;&lt;hasText val=&quot;1&quot;/&gt;&lt;/Image&gt;&lt;/ThreeDShapeInfo&gt;"/>
  <p:tag name="PRESENTER_SHAPETEXTINFO" val="&lt;ShapeTextInfo&gt;&lt;TableIndex row=&quot;-1&quot; col=&quot;-1&quot;&gt;&lt;linesCount val=&quot;1&quot;/&gt;&lt;lineCharCount val=&quot;1&quot;/&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75A9C805-3A8E-4D14-89DD-5B86FA73A4EA}_9.png&quot;/&gt;&lt;left val=&quot;63&quot;/&gt;&lt;top val=&quot;3&quot;/&gt;&lt;width val=&quot;873&quot;/&gt;&lt;height val=&quot;68&quot;/&gt;&lt;hasText val=&quot;1&quot;/&gt;&lt;/Image&gt;&lt;/ThreeDShapeInfo&gt;"/>
  <p:tag name="PRESENTER_SHAPETEXTINFO" val="&lt;ShapeTextInfo&gt;&lt;TableIndex row=&quot;-1&quot; col=&quot;-1&quot;&gt;&lt;linesCount val=&quot;1&quot;/&gt;&lt;lineCharCount val=&quot;36&quot;/&gt;&lt;/TableIndex&gt;&lt;/ShapeTextInfo&gt;"/>
</p:tagLst>
</file>

<file path=ppt/tags/tag16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E93C1EE5-9C07-4236-BF9E-7CF5426B39B1}_9.png&quot;/&gt;&lt;left val=&quot;56&quot;/&gt;&lt;top val=&quot;78&quot;/&gt;&lt;width val=&quot;838&quot;/&gt;&lt;height val=&quot;66&quot;/&gt;&lt;hasText val=&quot;1&quot;/&gt;&lt;/Image&gt;&lt;/ThreeDShapeInfo&gt;"/>
  <p:tag name="PRESENTER_SHAPETEXTINFO" val="&lt;ShapeTextInfo&gt;&lt;TableIndex row=&quot;-1&quot; col=&quot;-1&quot;&gt;&lt;linesCount val=&quot;1&quot;/&gt;&lt;lineCharCount val=&quot;14&quot;/&gt;&lt;/TableIndex&gt;&lt;/ShapeTextInfo&gt;"/>
</p:tagLst>
</file>

<file path=ppt/tags/tag16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2CB8DB4D-97B5-4FF9-B707-20D86E7D00C6}_9.png&quot;/&gt;&lt;left val=&quot;56&quot;/&gt;&lt;top val=&quot;149&quot;/&gt;&lt;width val=&quot;838&quot;/&gt;&lt;height val=&quot;338&quot;/&gt;&lt;hasText val=&quot;1&quot;/&gt;&lt;/Image&gt;&lt;/ThreeDShapeInfo&gt;"/>
  <p:tag name="PRESENTER_SHAPETEXTINFO" val="&lt;ShapeTextInfo&gt;&lt;TableIndex row=&quot;-1&quot; col=&quot;-1&quot;&gt;&lt;linesCount val=&quot;7&quot;/&gt;&lt;lineCharCount val=&quot;60&quot;/&gt;&lt;lineCharCount val=&quot;13&quot;/&gt;&lt;lineCharCount val=&quot;40&quot;/&gt;&lt;lineCharCount val=&quot;66&quot;/&gt;&lt;lineCharCount val=&quot;21&quot;/&gt;&lt;lineCharCount val=&quot;44&quot;/&gt;&lt;lineCharCount val=&quot;66&quot;/&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PPSNARRATIONPROPS" val="C:\Users\GraceMcCall\OneDrive - Maher &amp; Maher\Desktop\Audio Editing\2020\March\03162020\Prospective Applicant\Audio\Final Audio\s9t2 (real s10t2)editing.wav"/>
  <p:tag name="PPSNARRATION" val="10,1185676857,C:\Audio Files\March\PH Prosp App webinar all offices 3.23.2020 v4_pptx\Media.ppcx"/>
  <p:tag name="HTML_SHAPEINFO" val="&lt;SlideThumbPath val=&quot;Slide10.PNG&quot;/&gt;"/>
</p:tagLst>
</file>

<file path=ppt/tags/tag16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2E849C6F-2159-4B4B-997B-A15CD5E84FE1}_10.png&quot;/&gt;&lt;left val=&quot;895&quot;/&gt;&lt;top val=&quot;499&quot;/&gt;&lt;width val=&quot;52&quot;/&gt;&lt;height val=&quot;34&quot;/&gt;&lt;hasText val=&quot;1&quot;/&gt;&lt;/Image&gt;&lt;/ThreeDShapeInfo&gt;"/>
  <p:tag name="PRESENTER_SHAPETEXTINFO" val="&lt;ShapeTextInfo&gt;&lt;TableIndex row=&quot;-1&quot; col=&quot;-1&quot;&gt;&lt;linesCount val=&quot;1&quot;/&gt;&lt;lineCharCount val=&quot;2&quot;/&gt;&lt;/TableIndex&gt;&lt;/ShapeTextInfo&gt;"/>
</p:tagLst>
</file>

<file path=ppt/tags/tag16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3EC52765-E8F8-4233-9CF7-B7D26EE4C416}_10.png&quot;/&gt;&lt;left val=&quot;63&quot;/&gt;&lt;top val=&quot;3&quot;/&gt;&lt;width val=&quot;873&quot;/&gt;&lt;height val=&quot;68&quot;/&gt;&lt;hasText val=&quot;1&quot;/&gt;&lt;/Image&gt;&lt;/ThreeDShapeInfo&gt;"/>
  <p:tag name="PRESENTER_SHAPETEXTINFO" val="&lt;ShapeTextInfo&gt;&lt;TableIndex row=&quot;-1&quot; col=&quot;-1&quot;&gt;&lt;linesCount val=&quot;1&quot;/&gt;&lt;lineCharCount val=&quot;30&quot;/&gt;&lt;/TableIndex&gt;&lt;/ShapeTextInfo&gt;"/>
</p:tagLst>
</file>

<file path=ppt/tags/tag16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4CE2A117-AD0C-4C88-969D-70C78050221A}_10.png&quot;/&gt;&lt;left val=&quot;57&quot;/&gt;&lt;top val=&quot;69&quot;/&gt;&lt;width val=&quot;837&quot;/&gt;&lt;height val=&quot;55&quot;/&gt;&lt;hasText val=&quot;1&quot;/&gt;&lt;/Image&gt;&lt;/ThreeDShapeInfo&gt;"/>
  <p:tag name="PRESENTER_SHAPETEXTINFO" val="&lt;ShapeTextInfo&gt;&lt;TableIndex row=&quot;-1&quot; col=&quot;-1&quot;&gt;&lt;linesCount val=&quot;1&quot;/&gt;&lt;lineCharCount val=&quot;15&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57218EDE-77DF-4E02-B324-9B04BCCEA561}_10.png&quot;/&gt;&lt;left val=&quot;245&quot;/&gt;&lt;top val=&quot;125&quot;/&gt;&lt;width val=&quot;481&quot;/&gt;&lt;height val=&quot;368&quot;/&gt;&lt;hasText val=&quot;1&quot;/&gt;&lt;/Image&gt;&lt;/ThreeDShapeInfo&gt;"/>
  <p:tag name="PRESENTER_SHAPETEXTINFO" val="&lt;ShapeTextInfo&gt;&lt;TableIndex row=&quot;1&quot; col=&quot;1&quot;&gt;&lt;linesCount val=&quot;1&quot;/&gt;&lt;lineCharCount val=&quot;23&quot;/&gt;&lt;/TableIndex&gt;&lt;TableIndex row=&quot;1&quot; col=&quot;2&quot;&gt;&lt;linesCount val=&quot;1&quot;/&gt;&lt;lineCharCount val=&quot;12&quot;/&gt;&lt;/TableIndex&gt;&lt;TableIndex row=&quot;2&quot; col=&quot;1&quot;&gt;&lt;linesCount val=&quot;1&quot;/&gt;&lt;lineCharCount val=&quot;44&quot;/&gt;&lt;/TableIndex&gt;&lt;TableIndex row=&quot;2&quot; col=&quot;2&quot;&gt;&lt;linesCount val=&quot;1&quot;/&gt;&lt;lineCharCount val=&quot;12&quot;/&gt;&lt;/TableIndex&gt;&lt;TableIndex row=&quot;3&quot; col=&quot;1&quot;&gt;&lt;linesCount val=&quot;1&quot;/&gt;&lt;lineCharCount val=&quot;11&quot;/&gt;&lt;/TableIndex&gt;&lt;TableIndex row=&quot;3&quot; col=&quot;2&quot;&gt;&lt;linesCount val=&quot;1&quot;/&gt;&lt;lineCharCount val=&quot;13&quot;/&gt;&lt;/TableIndex&gt;&lt;TableIndex row=&quot;4&quot; col=&quot;1&quot;&gt;&lt;linesCount val=&quot;3&quot;/&gt;&lt;lineCharCount val=&quot;84&quot;/&gt;&lt;lineCharCount val=&quot;86&quot;/&gt;&lt;lineCharCount val=&quot;81&quot;/&gt;&lt;/TableIndex&gt;&lt;TableIndex row=&quot;4&quot; col=&quot;2&quot;&gt;&lt;linesCount val=&quot;1&quot;/&gt;&lt;lineCharCount val=&quot;14&quot;/&gt;&lt;/TableIndex&gt;&lt;TableIndex row=&quot;5&quot; col=&quot;1&quot;&gt;&lt;linesCount val=&quot;1&quot;/&gt;&lt;lineCharCount val=&quot;82&quot;/&gt;&lt;/TableIndex&gt;&lt;TableIndex row=&quot;5&quot; col=&quot;2&quot;&gt;&lt;linesCount val=&quot;1&quot;/&gt;&lt;lineCharCount val=&quot;12&quot;/&gt;&lt;/TableIndex&gt;&lt;TableIndex row=&quot;6&quot; col=&quot;1&quot;&gt;&lt;linesCount val=&quot;1&quot;/&gt;&lt;lineCharCount val=&quot;16&quot;/&gt;&lt;/TableIndex&gt;&lt;TableIndex row=&quot;6&quot; col=&quot;2&quot;&gt;&lt;linesCount val=&quot;1&quot;/&gt;&lt;lineCharCount val=&quot;14&quot;/&gt;&lt;/TableIndex&gt;&lt;TableIndex row=&quot;7&quot; col=&quot;1&quot;&gt;&lt;linesCount val=&quot;1&quot;/&gt;&lt;lineCharCount val=&quot;42&quot;/&gt;&lt;/TableIndex&gt;&lt;TableIndex row=&quot;7&quot; col=&quot;2&quot;&gt;&lt;linesCount val=&quot;1&quot;/&gt;&lt;lineCharCount val=&quot;14&quot;/&gt;&lt;/TableIndex&gt;&lt;TableIndex row=&quot;8&quot; col=&quot;1&quot;&gt;&lt;linesCount val=&quot;1&quot;/&gt;&lt;lineCharCount val=&quot;29&quot;/&gt;&lt;/TableIndex&gt;&lt;TableIndex row=&quot;8&quot; col=&quot;2&quot;&gt;&lt;linesCount val=&quot;1&quot;/&gt;&lt;lineCharCount val=&quot;14&quot;/&gt;&lt;/TableIndex&gt;&lt;TableIndex row=&quot;9&quot; col=&quot;1&quot;&gt;&lt;linesCount val=&quot;2&quot;/&gt;&lt;lineCharCount val=&quot;69&quot;/&gt;&lt;lineCharCount val=&quot;58&quot;/&gt;&lt;/TableIndex&gt;&lt;TableIndex row=&quot;9&quot; col=&quot;2&quot;&gt;&lt;linesCount val=&quot;2&quot;/&gt;&lt;lineCharCount val=&quot;2&quot;/&gt;&lt;lineCharCount val=&quot;20&quot;/&gt;&lt;/TableIndex&gt;&lt;TableIndex row=&quot;10&quot; col=&quot;1&quot;&gt;&lt;linesCount val=&quot;1&quot;/&gt;&lt;lineCharCount val=&quot;32&quot;/&gt;&lt;/TableIndex&gt;&lt;TableIndex row=&quot;10&quot; col=&quot;2&quot;&gt;&lt;linesCount val=&quot;1&quot;/&gt;&lt;lineCharCount val=&quot;14&quot;/&gt;&lt;/TableIndex&gt;&lt;TableIndex row=&quot;11&quot; col=&quot;1&quot;&gt;&lt;linesCount val=&quot;1&quot;/&gt;&lt;lineCharCount val=&quot;16&quot;/&gt;&lt;/TableIndex&gt;&lt;TableIndex row=&quot;11&quot; col=&quot;2&quot;&gt;&lt;linesCount val=&quot;1&quot;/&gt;&lt;lineCharCount val=&quot;14&quot;/&gt;&lt;/TableIndex&gt;&lt;TableIndex row=&quot;12&quot; col=&quot;1&quot;&gt;&lt;linesCount val=&quot;1&quot;/&gt;&lt;lineCharCount val=&quot;17&quot;/&gt;&lt;/TableIndex&gt;&lt;TableIndex row=&quot;12&quot; col=&quot;2&quot;&gt;&lt;linesCount val=&quot;1&quot;/&gt;&lt;lineCharCount val=&quot;14&quot;/&gt;&lt;/TableIndex&gt;&lt;/ShapeTextInfo&gt;"/>
</p:tagLst>
</file>

<file path=ppt/tags/tag171.xml><?xml version="1.0" encoding="utf-8"?>
<p:tagLst xmlns:a="http://schemas.openxmlformats.org/drawingml/2006/main" xmlns:r="http://schemas.openxmlformats.org/officeDocument/2006/relationships" xmlns:p="http://schemas.openxmlformats.org/presentationml/2006/main">
  <p:tag name="PPSNARRATIONPROPS" val="C:\Users\GraceMcCall\OneDrive - Maher &amp; Maher\Desktop\Audio Editing\2020\March\03162020\Prospective Applicant\Audio\Final Audio\s10t2 (real s11t2)editing.wav"/>
  <p:tag name="PPSNARRATION" val="11,1185676857,C:\Audio Files\March\PH Prosp App webinar all offices 3.23.2020 v4_pptx\Media.ppcx"/>
  <p:tag name="HTML_SHAPEINFO" val="&lt;SlideThumbPath val=&quot;Slide11.PNG&quot;/&gt;"/>
</p:tagLst>
</file>

<file path=ppt/tags/tag17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59723573-EB90-4FEA-B95B-A6C472FF1492}_11.png&quot;/&gt;&lt;left val=&quot;895&quot;/&gt;&lt;top val=&quot;499&quot;/&gt;&lt;width val=&quot;52&quot;/&gt;&lt;height val=&quot;34&quot;/&gt;&lt;hasText val=&quot;1&quot;/&gt;&lt;/Image&gt;&lt;/ThreeDShapeInfo&gt;"/>
  <p:tag name="PRESENTER_SHAPETEXTINFO" val="&lt;ShapeTextInfo&gt;&lt;TableIndex row=&quot;-1&quot; col=&quot;-1&quot;&gt;&lt;linesCount val=&quot;1&quot;/&gt;&lt;lineCharCount val=&quot;2&quot;/&gt;&lt;/TableIndex&gt;&lt;/ShapeTextInfo&gt;"/>
</p:tagLst>
</file>

<file path=ppt/tags/tag17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D7705F71-23A3-4BBE-922B-1F5ED4A933A2}_11.png&quot;/&gt;&lt;left val=&quot;63&quot;/&gt;&lt;top val=&quot;3&quot;/&gt;&lt;width val=&quot;873&quot;/&gt;&lt;height val=&quot;68&quot;/&gt;&lt;hasText val=&quot;1&quot;/&gt;&lt;/Image&gt;&lt;/ThreeDShapeInfo&gt;"/>
  <p:tag name="PRESENTER_SHAPETEXTINFO" val="&lt;ShapeTextInfo&gt;&lt;TableIndex row=&quot;-1&quot; col=&quot;-1&quot;&gt;&lt;linesCount val=&quot;1&quot;/&gt;&lt;lineCharCount val=&quot;8&quot;/&gt;&lt;/TableIndex&gt;&lt;/ShapeTextInfo&gt;"/>
</p:tagLst>
</file>

<file path=ppt/tags/tag17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9B3483BA-ED12-41D4-B868-9B9892F4564A}_11.png&quot;/&gt;&lt;left val=&quot;57&quot;/&gt;&lt;top val=&quot;69&quot;/&gt;&lt;width val=&quot;837&quot;/&gt;&lt;height val=&quot;55&quot;/&gt;&lt;hasText val=&quot;1&quot;/&gt;&lt;/Image&gt;&lt;/ThreeDShapeInfo&gt;"/>
  <p:tag name="PRESENTER_SHAPETEXTINFO" val="&lt;ShapeTextInfo&gt;&lt;TableIndex row=&quot;-1&quot; col=&quot;-1&quot;&gt;&lt;linesCount val=&quot;1&quot;/&gt;&lt;lineCharCount val=&quot;11&quot;/&gt;&lt;/TableIndex&gt;&lt;/ShapeTextInfo&gt;"/>
</p:tagLst>
</file>

<file path=ppt/tags/tag17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D7D5B9BB-1B7A-40E7-BF97-634D290731D1}_11.png&quot;/&gt;&lt;left val=&quot;250&quot;/&gt;&lt;top val=&quot;117&quot;/&gt;&lt;width val=&quot;460&quot;/&gt;&lt;height val=&quot;385&quot;/&gt;&lt;hasText val=&quot;1&quot;/&gt;&lt;/Image&gt;&lt;/ThreeDShapeInfo&gt;"/>
  <p:tag name="PRESENTER_SHAPETEXTINFO" val="&lt;ShapeTextInfo&gt;&lt;TableIndex row=&quot;1&quot; col=&quot;1&quot;&gt;&lt;linesCount val=&quot;1&quot;/&gt;&lt;lineCharCount val=&quot;9&quot;/&gt;&lt;/TableIndex&gt;&lt;TableIndex row=&quot;1&quot; col=&quot;2&quot;&gt;&lt;linesCount val=&quot;2&quot;/&gt;&lt;lineCharCount val=&quot;7&quot;/&gt;&lt;lineCharCount val=&quot;9&quot;/&gt;&lt;/TableIndex&gt;&lt;TableIndex row=&quot;2&quot; col=&quot;1&quot;&gt;&lt;linesCount val=&quot;2&quot;/&gt;&lt;lineCharCount val=&quot;18&quot;/&gt;&lt;lineCharCount val=&quot;41&quot;/&gt;&lt;/TableIndex&gt;&lt;TableIndex row=&quot;2&quot; col=&quot;2&quot;&gt;&lt;linesCount val=&quot;3&quot;/&gt;&lt;lineCharCount val=&quot;2&quot;/&gt;&lt;lineCharCount val=&quot;2&quot;/&gt;&lt;lineCharCount val=&quot;1&quot;/&gt;&lt;/TableIndex&gt;&lt;TableIndex row=&quot;3&quot; col=&quot;1&quot;&gt;&lt;linesCount val=&quot;2&quot;/&gt;&lt;lineCharCount val=&quot;48&quot;/&gt;&lt;lineCharCount val=&quot;46&quot;/&gt;&lt;/TableIndex&gt;&lt;TableIndex row=&quot;3&quot; col=&quot;2&quot;&gt;&lt;linesCount val=&quot;1&quot;/&gt;&lt;lineCharCount val=&quot;2&quot;/&gt;&lt;/TableIndex&gt;&lt;TableIndex row=&quot;4&quot; col=&quot;1&quot;&gt;&lt;linesCount val=&quot;2&quot;/&gt;&lt;lineCharCount val=&quot;23&quot;/&gt;&lt;lineCharCount val=&quot;38&quot;/&gt;&lt;/TableIndex&gt;&lt;TableIndex row=&quot;4&quot; col=&quot;2&quot;&gt;&lt;linesCount val=&quot;1&quot;/&gt;&lt;lineCharCount val=&quot;2&quot;/&gt;&lt;/TableIndex&gt;&lt;TableIndex row=&quot;5&quot; col=&quot;1&quot;&gt;&lt;linesCount val=&quot;2&quot;/&gt;&lt;lineCharCount val=&quot;21&quot;/&gt;&lt;lineCharCount val=&quot;36&quot;/&gt;&lt;/TableIndex&gt;&lt;TableIndex row=&quot;5&quot; col=&quot;2&quot;&gt;&lt;linesCount val=&quot;1&quot;/&gt;&lt;lineCharCount val=&quot;2&quot;/&gt;&lt;/TableIndex&gt;&lt;TableIndex row=&quot;6&quot; col=&quot;1&quot;&gt;&lt;linesCount val=&quot;3&quot;/&gt;&lt;lineCharCount val=&quot;60&quot;/&gt;&lt;lineCharCount val=&quot;56&quot;/&gt;&lt;lineCharCount val=&quot;20&quot;/&gt;&lt;/TableIndex&gt;&lt;TableIndex row=&quot;6&quot; col=&quot;2&quot;&gt;&lt;linesCount val=&quot;1&quot;/&gt;&lt;lineCharCount val=&quot;1&quot;/&gt;&lt;/TableIndex&gt;&lt;TableIndex row=&quot;7&quot; col=&quot;1&quot;&gt;&lt;linesCount val=&quot;2&quot;/&gt;&lt;lineCharCount val=&quot;52&quot;/&gt;&lt;lineCharCount val=&quot;66&quot;/&gt;&lt;/TableIndex&gt;&lt;TableIndex row=&quot;7&quot; col=&quot;2&quot;&gt;&lt;linesCount val=&quot;1&quot;/&gt;&lt;lineCharCount val=&quot;2&quot;/&gt;&lt;/TableIndex&gt;&lt;TableIndex row=&quot;8&quot; col=&quot;1&quot;&gt;&lt;linesCount val=&quot;2&quot;/&gt;&lt;lineCharCount val=&quot;36&quot;/&gt;&lt;lineCharCount val=&quot;36&quot;/&gt;&lt;/TableIndex&gt;&lt;TableIndex row=&quot;8&quot; col=&quot;2&quot;&gt;&lt;linesCount val=&quot;1&quot;/&gt;&lt;lineCharCount val=&quot;1&quot;/&gt;&lt;/TableIndex&gt;&lt;TableIndex row=&quot;9&quot; col=&quot;1&quot;&gt;&lt;linesCount val=&quot;1&quot;/&gt;&lt;lineCharCount val=&quot;5&quot;/&gt;&lt;/TableIndex&gt;&lt;TableIndex row=&quot;9&quot; col=&quot;2&quot;&gt;&lt;linesCount val=&quot;1&quot;/&gt;&lt;lineCharCount val=&quot;3&quot;/&gt;&lt;/TableIndex&gt;&lt;TableIndex row=&quot;10&quot; col=&quot;1&quot;&gt;&lt;linesCount val=&quot;1&quot;/&gt;&lt;lineCharCount val=&quot;61&quot;/&gt;&lt;/TableIndex&gt;&lt;TableIndex row=&quot;10&quot; col=&quot;2&quot;&gt;&lt;linesCount val=&quot;1&quot;/&gt;&lt;lineCharCount val=&quot;1&quot;/&gt;&lt;/TableIndex&gt;&lt;/ShapeTextInfo&gt;"/>
</p:tagLst>
</file>

<file path=ppt/tags/tag176.xml><?xml version="1.0" encoding="utf-8"?>
<p:tagLst xmlns:a="http://schemas.openxmlformats.org/drawingml/2006/main" xmlns:r="http://schemas.openxmlformats.org/officeDocument/2006/relationships" xmlns:p="http://schemas.openxmlformats.org/presentationml/2006/main">
  <p:tag name="PPSNARRATIONPROPS" val="C:\Users\GraceMcCall\OneDrive - Maher &amp; Maher\Desktop\Audio Editing\2020\March\03162020\Prospective Applicant\Audio\Final Audio\s11t2 (real s12t2)editing.wav"/>
  <p:tag name="PPSNARRATION" val="12,1185676857,C:\Audio Files\March\PH Prosp App webinar all offices 3.23.2020 v4_pptx\Media.ppcx"/>
  <p:tag name="HTML_SHAPEINFO" val="&lt;SlideThumbPath val=&quot;Slide12.PNG&quot;/&gt;"/>
</p:tagLst>
</file>

<file path=ppt/tags/tag17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0D99B039-D2AF-44F2-A124-3CAEDA96E8A3}_12.png&quot;/&gt;&lt;left val=&quot;895&quot;/&gt;&lt;top val=&quot;499&quot;/&gt;&lt;width val=&quot;52&quot;/&gt;&lt;height val=&quot;34&quot;/&gt;&lt;hasText val=&quot;1&quot;/&gt;&lt;/Image&gt;&lt;/ThreeDShapeInfo&gt;"/>
  <p:tag name="PRESENTER_SHAPETEXTINFO" val="&lt;ShapeTextInfo&gt;&lt;TableIndex row=&quot;-1&quot; col=&quot;-1&quot;&gt;&lt;linesCount val=&quot;1&quot;/&gt;&lt;lineCharCount val=&quot;2&quot;/&gt;&lt;/TableIndex&gt;&lt;/ShapeTextInfo&gt;"/>
</p:tagLst>
</file>

<file path=ppt/tags/tag17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63BB509C-6F52-401A-8E78-5B83E6E7A3AD}_12.png&quot;/&gt;&lt;left val=&quot;63&quot;/&gt;&lt;top val=&quot;3&quot;/&gt;&lt;width val=&quot;873&quot;/&gt;&lt;height val=&quot;68&quot;/&gt;&lt;hasText val=&quot;1&quot;/&gt;&lt;/Image&gt;&lt;/ThreeDShapeInfo&gt;"/>
  <p:tag name="PRESENTER_SHAPETEXTINFO" val="&lt;ShapeTextInfo&gt;&lt;TableIndex row=&quot;-1&quot; col=&quot;-1&quot;&gt;&lt;linesCount val=&quot;1&quot;/&gt;&lt;lineCharCount val=&quot;19&quot;/&gt;&lt;/TableIndex&gt;&lt;/ShapeTextInfo&gt;"/>
</p:tagLst>
</file>

<file path=ppt/tags/tag17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8568E735-CEC1-4B73-8F33-AC07FC166606}_12.png&quot;/&gt;&lt;left val=&quot;57&quot;/&gt;&lt;top val=&quot;70&quot;/&gt;&lt;width val=&quot;837&quot;/&gt;&lt;height val=&quot;55&quot;/&gt;&lt;hasText val=&quot;1&quot;/&gt;&lt;/Image&gt;&lt;/ThreeDShapeInfo&gt;"/>
  <p:tag name="PRESENTER_SHAPETEXTINFO" val="&lt;ShapeTextInfo&gt;&lt;TableIndex row=&quot;-1&quot; col=&quot;-1&quot;&gt;&lt;linesCount val=&quot;1&quot;/&gt;&lt;lineCharCount val=&quot;12&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HTML_AUTOSHAPE_INFO" val="&lt;ThreeDShapeInfo&gt;&lt;uuid val=&quot;{197A3BD8-3E47-48AF-BC50-D28A544896AA}&quot;/&gt;&lt;isInvalidForFieldText val=&quot;0&quot;/&gt;&lt;Image&gt;&lt;filename val=&quot;C:\Users\GraceMcCall\AppData\Local\Temp\PR\data\asimages\{197A3BD8-3E47-48AF-BC50-D28A544896AA}.png&quot;/&gt;&lt;left val=&quot;608&quot;/&gt;&lt;top val=&quot;49&quot;/&gt;&lt;width val=&quot;245&quot;/&gt;&lt;height val=&quot;83&quot;/&gt;&lt;hasText val=&quot;1&quot;/&gt;&lt;/Image&gt;&lt;/ThreeDShapeInfo&gt;"/>
</p:tagLst>
</file>

<file path=ppt/tags/tag18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38ECCA4F-C0F5-491C-BEF0-93BD6EF51F9C}_12.png&quot;/&gt;&lt;left val=&quot;56&quot;/&gt;&lt;top val=&quot;149&quot;/&gt;&lt;width val=&quot;838&quot;/&gt;&lt;height val=&quot;338&quot;/&gt;&lt;hasText val=&quot;1&quot;/&gt;&lt;/Image&gt;&lt;/ThreeDShapeInfo&gt;"/>
  <p:tag name="PRESENTER_SHAPETEXTINFO" val="&lt;ShapeTextInfo&gt;&lt;TableIndex row=&quot;-1&quot; col=&quot;-1&quot;&gt;&lt;linesCount val=&quot;3&quot;/&gt;&lt;lineCharCount val=&quot;69&quot;/&gt;&lt;lineCharCount val=&quot;21&quot;/&gt;&lt;lineCharCount val=&quot;29&quot;/&gt;&lt;/TableIndex&gt;&lt;/ShapeTextInfo&gt;"/>
</p:tagLst>
</file>

<file path=ppt/tags/tag181.xml><?xml version="1.0" encoding="utf-8"?>
<p:tagLst xmlns:a="http://schemas.openxmlformats.org/drawingml/2006/main" xmlns:r="http://schemas.openxmlformats.org/officeDocument/2006/relationships" xmlns:p="http://schemas.openxmlformats.org/presentationml/2006/main">
  <p:tag name="PPSNARRATIONPROPS" val="C:\Users\GraceMcCall\OneDrive - Maher &amp; Maher\Desktop\Audio Editing\2020\March\03122020\Prospective Applicant - Alex Green\Audio\Final Audio\s4t2 (real s13) editing.wav"/>
  <p:tag name="PPSNARRATION" val="13,1185676857,C:\Audio Files\March\PH Prosp App webinar all offices 3.23.2020 v4_pptx\Media.ppcx"/>
  <p:tag name="HTML_SHAPEINFO" val="&lt;SlideThumbPath val=&quot;Slide13.PNG&quot;/&gt;"/>
</p:tagLst>
</file>

<file path=ppt/tags/tag18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4F8A1F20-A132-4AD1-B1F1-71810CEBC659}_13.png&quot;/&gt;&lt;left val=&quot;895&quot;/&gt;&lt;top val=&quot;499&quot;/&gt;&lt;width val=&quot;52&quot;/&gt;&lt;height val=&quot;34&quot;/&gt;&lt;hasText val=&quot;1&quot;/&gt;&lt;/Image&gt;&lt;/ThreeDShapeInfo&gt;"/>
  <p:tag name="PRESENTER_SHAPETEXTINFO" val="&lt;ShapeTextInfo&gt;&lt;TableIndex row=&quot;-1&quot; col=&quot;-1&quot;&gt;&lt;linesCount val=&quot;1&quot;/&gt;&lt;lineCharCount val=&quot;2&quot;/&gt;&lt;/TableIndex&gt;&lt;/ShapeTextInfo&gt;"/>
</p:tagLst>
</file>

<file path=ppt/tags/tag18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6A40FD0A-D3DA-451B-9E1B-763770D464F2}_13.png&quot;/&gt;&lt;left val=&quot;43&quot;/&gt;&lt;top val=&quot;110&quot;/&gt;&lt;width val=&quot;687&quot;/&gt;&lt;height val=&quot;209&quot;/&gt;&lt;hasText val=&quot;1&quot;/&gt;&lt;/Image&gt;&lt;/ThreeDShapeInfo&gt;"/>
  <p:tag name="PRESENTER_SHAPETEXTINFO" val="&lt;ShapeTextInfo&gt;&lt;TableIndex row=&quot;-1&quot; col=&quot;-1&quot;&gt;&lt;linesCount val=&quot;2&quot;/&gt;&lt;lineCharCount val=&quot;37&quot;/&gt;&lt;lineCharCount val=&quot;26&quot;/&gt;&lt;/TableIndex&gt;&lt;/ShapeTextInfo&gt;"/>
</p:tagLst>
</file>

<file path=ppt/tags/tag184.xml><?xml version="1.0" encoding="utf-8"?>
<p:tagLst xmlns:a="http://schemas.openxmlformats.org/drawingml/2006/main" xmlns:r="http://schemas.openxmlformats.org/officeDocument/2006/relationships" xmlns:p="http://schemas.openxmlformats.org/presentationml/2006/main">
  <p:tag name="PPSNARRATIONPROPS" val="C:\Users\GraceMcCall\OneDrive - Maher &amp; Maher\Desktop\Audio Editing\2020\March\03122020\Prospective Applicant - Alex Green\Audio\Final Audio\s5t2 (real s14) editing.wav"/>
  <p:tag name="PPSNARRATION" val="14,1185676857,C:\Audio Files\March\PH Prosp App webinar all offices 3.23.2020 v4_pptx\Media.ppcx"/>
  <p:tag name="HTML_SHAPEINFO" val="&lt;SlideThumbPath val=&quot;Slide14.PNG&quot;/&gt;"/>
</p:tagLst>
</file>

<file path=ppt/tags/tag18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0A131F30-0F98-42C5-AA48-C8F5D22D6FC1}_14.png&quot;/&gt;&lt;left val=&quot;895&quot;/&gt;&lt;top val=&quot;499&quot;/&gt;&lt;width val=&quot;52&quot;/&gt;&lt;height val=&quot;34&quot;/&gt;&lt;hasText val=&quot;1&quot;/&gt;&lt;/Image&gt;&lt;/ThreeDShapeInfo&gt;"/>
  <p:tag name="PRESENTER_SHAPETEXTINFO" val="&lt;ShapeTextInfo&gt;&lt;TableIndex row=&quot;-1&quot; col=&quot;-1&quot;&gt;&lt;linesCount val=&quot;1&quot;/&gt;&lt;lineCharCount val=&quot;2&quot;/&gt;&lt;/TableIndex&gt;&lt;/ShapeTextInfo&gt;"/>
</p:tagLst>
</file>

<file path=ppt/tags/tag18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0EBB08EF-67EC-4720-9804-EE0837BB66A2}_14.png&quot;/&gt;&lt;left val=&quot;63&quot;/&gt;&lt;top val=&quot;3&quot;/&gt;&lt;width val=&quot;873&quot;/&gt;&lt;height val=&quot;68&quot;/&gt;&lt;hasText val=&quot;1&quot;/&gt;&lt;/Image&gt;&lt;/ThreeDShapeInfo&gt;"/>
  <p:tag name="PRESENTER_SHAPETEXTINFO" val="&lt;ShapeTextInfo&gt;&lt;TableIndex row=&quot;-1&quot; col=&quot;-1&quot;&gt;&lt;linesCount val=&quot;1&quot;/&gt;&lt;lineCharCount val=&quot;19&quot;/&gt;&lt;/TableIndex&gt;&lt;/ShapeTextInfo&gt;"/>
</p:tagLst>
</file>

<file path=ppt/tags/tag18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16DF08B4-21CA-455A-B643-4BE3A9AC4B2B}_14.png&quot;/&gt;&lt;left val=&quot;59&quot;/&gt;&lt;top val=&quot;64&quot;/&gt;&lt;width val=&quot;834&quot;/&gt;&lt;height val=&quot;450&quot;/&gt;&lt;hasText val=&quot;1&quot;/&gt;&lt;/Image&gt;&lt;/ThreeDShapeInfo&gt;"/>
  <p:tag name="PRESENTER_SHAPETEXTINFO" val="&lt;ShapeTextInfo&gt;&lt;TableIndex row=&quot;-1&quot; col=&quot;-1&quot;&gt;&lt;linesCount val=&quot;16&quot;/&gt;&lt;lineCharCount val=&quot;51&quot;/&gt;&lt;lineCharCount val=&quot;79&quot;/&gt;&lt;lineCharCount val=&quot;75&quot;/&gt;&lt;lineCharCount val=&quot;37&quot;/&gt;&lt;lineCharCount val=&quot;33&quot;/&gt;&lt;lineCharCount val=&quot;79&quot;/&gt;&lt;lineCharCount val=&quot;54&quot;/&gt;&lt;lineCharCount val=&quot;84&quot;/&gt;&lt;lineCharCount val=&quot;74&quot;/&gt;&lt;lineCharCount val=&quot;80&quot;/&gt;&lt;lineCharCount val=&quot;77&quot;/&gt;&lt;lineCharCount val=&quot;29&quot;/&gt;&lt;lineCharCount val=&quot;85&quot;/&gt;&lt;lineCharCount val=&quot;64&quot;/&gt;&lt;lineCharCount val=&quot;1&quot;/&gt;&lt;lineCharCount val=&quot;1&quot;/&gt;&lt;/TableIndex&gt;&lt;/ShapeTextInfo&gt;"/>
</p:tagLst>
</file>

<file path=ppt/tags/tag188.xml><?xml version="1.0" encoding="utf-8"?>
<p:tagLst xmlns:a="http://schemas.openxmlformats.org/drawingml/2006/main" xmlns:r="http://schemas.openxmlformats.org/officeDocument/2006/relationships" xmlns:p="http://schemas.openxmlformats.org/presentationml/2006/main">
  <p:tag name="PPSNARRATIONPROPS" val="C:\Users\GraceMcCall\OneDrive - Maher &amp; Maher\Desktop\Audio Editing\2020\March\03122020\Prospective Applicant - Alex Green\Audio\Final Audio\s6t2 real s15)editing.wav"/>
  <p:tag name="PPSNARRATION" val="15,1185676857,C:\Audio Files\March\PH Prosp App webinar all offices 3.23.2020 v4_pptx\Media.ppcx"/>
  <p:tag name="HTML_SHAPEINFO" val="&lt;SlideThumbPath val=&quot;Slide15.PNG&quot;/&gt;"/>
</p:tagLst>
</file>

<file path=ppt/tags/tag18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C38CEF30-405F-4314-BDE5-980411B2202F}_15.png&quot;/&gt;&lt;left val=&quot;895&quot;/&gt;&lt;top val=&quot;499&quot;/&gt;&lt;width val=&quot;52&quot;/&gt;&lt;height val=&quot;34&quot;/&gt;&lt;hasText val=&quot;1&quot;/&gt;&lt;/Image&gt;&lt;/ThreeDShapeInfo&gt;"/>
  <p:tag name="PRESENTER_SHAPETEXTINFO" val="&lt;ShapeTextInfo&gt;&lt;TableIndex row=&quot;-1&quot; col=&quot;-1&quot;&gt;&lt;linesCount val=&quot;1&quot;/&gt;&lt;lineCharCount val=&quot;2&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B0E34699-D794-4C5C-BAE8-43D923016B4A}_15.png&quot;/&gt;&lt;left val=&quot;63&quot;/&gt;&lt;top val=&quot;3&quot;/&gt;&lt;width val=&quot;873&quot;/&gt;&lt;height val=&quot;68&quot;/&gt;&lt;hasText val=&quot;1&quot;/&gt;&lt;/Image&gt;&lt;/ThreeDShapeInfo&gt;"/>
  <p:tag name="PRESENTER_SHAPETEXTINFO" val="&lt;ShapeTextInfo&gt;&lt;TableIndex row=&quot;-1&quot; col=&quot;-1&quot;&gt;&lt;linesCount val=&quot;1&quot;/&gt;&lt;lineCharCount val=&quot;21&quot;/&gt;&lt;/TableIndex&gt;&lt;/ShapeTextInfo&gt;"/>
</p:tagLst>
</file>

<file path=ppt/tags/tag19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0969F3C3-6193-4B79-9703-9C17C130543D}_15.png&quot;/&gt;&lt;left val=&quot;61&quot;/&gt;&lt;top val=&quot;66&quot;/&gt;&lt;width val=&quot;833&quot;/&gt;&lt;height val=&quot;448&quot;/&gt;&lt;hasText val=&quot;1&quot;/&gt;&lt;/Image&gt;&lt;/ThreeDShapeInfo&gt;"/>
  <p:tag name="PRESENTER_SHAPETEXTINFO" val="&lt;ShapeTextInfo&gt;&lt;TableIndex row=&quot;-1&quot; col=&quot;-1&quot;&gt;&lt;linesCount val=&quot;14&quot;/&gt;&lt;lineCharCount val=&quot;58&quot;/&gt;&lt;lineCharCount val=&quot;26&quot;/&gt;&lt;lineCharCount val=&quot;109&quot;/&gt;&lt;lineCharCount val=&quot;101&quot;/&gt;&lt;lineCharCount val=&quot;95&quot;/&gt;&lt;lineCharCount val=&quot;13&quot;/&gt;&lt;lineCharCount val=&quot;56&quot;/&gt;&lt;lineCharCount val=&quot;42&quot;/&gt;&lt;lineCharCount val=&quot;104&quot;/&gt;&lt;lineCharCount val=&quot;100&quot;/&gt;&lt;lineCharCount val=&quot;99&quot;/&gt;&lt;lineCharCount val=&quot;102&quot;/&gt;&lt;lineCharCount val=&quot;104&quot;/&gt;&lt;lineCharCount val=&quot;17&quot;/&gt;&lt;/TableIndex&gt;&lt;/ShapeTextInfo&gt;"/>
</p:tagLst>
</file>

<file path=ppt/tags/tag192.xml><?xml version="1.0" encoding="utf-8"?>
<p:tagLst xmlns:a="http://schemas.openxmlformats.org/drawingml/2006/main" xmlns:r="http://schemas.openxmlformats.org/officeDocument/2006/relationships" xmlns:p="http://schemas.openxmlformats.org/presentationml/2006/main">
  <p:tag name="PPSNARRATIONPROPS" val="C:\Users\GraceMcCall\OneDrive - Maher &amp; Maher\Desktop\Audio Editing\2020\March\03122020\Prospective Applicant - Alex Green\Audio\Final Audio\s7t3 (real s16) editing.wav"/>
  <p:tag name="PPSNARRATION" val="16,1185676857,C:\Audio Files\March\PH Prosp App webinar all offices 3.23.2020 v4_pptx\Media.ppcx"/>
  <p:tag name="HTML_SHAPEINFO" val="&lt;SlideThumbPath val=&quot;Slide16.PNG&quot;/&gt;"/>
</p:tagLst>
</file>

<file path=ppt/tags/tag19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9F464A3B-D165-474C-90EC-6A112AFDC0B8}_16.png&quot;/&gt;&lt;left val=&quot;895&quot;/&gt;&lt;top val=&quot;499&quot;/&gt;&lt;width val=&quot;52&quot;/&gt;&lt;height val=&quot;34&quot;/&gt;&lt;hasText val=&quot;1&quot;/&gt;&lt;/Image&gt;&lt;/ThreeDShapeInfo&gt;"/>
  <p:tag name="PRESENTER_SHAPETEXTINFO" val="&lt;ShapeTextInfo&gt;&lt;TableIndex row=&quot;-1&quot; col=&quot;-1&quot;&gt;&lt;linesCount val=&quot;1&quot;/&gt;&lt;lineCharCount val=&quot;2&quot;/&gt;&lt;/TableIndex&gt;&lt;/ShapeTextInfo&gt;"/>
</p:tagLst>
</file>

<file path=ppt/tags/tag19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CB801B9D-66D8-4E04-8519-018A30EDD653}_16.png&quot;/&gt;&lt;left val=&quot;63&quot;/&gt;&lt;top val=&quot;3&quot;/&gt;&lt;width val=&quot;873&quot;/&gt;&lt;height val=&quot;68&quot;/&gt;&lt;hasText val=&quot;1&quot;/&gt;&lt;/Image&gt;&lt;/ThreeDShapeInfo&gt;"/>
  <p:tag name="PRESENTER_SHAPETEXTINFO" val="&lt;ShapeTextInfo&gt;&lt;TableIndex row=&quot;-1&quot; col=&quot;-1&quot;&gt;&lt;linesCount val=&quot;1&quot;/&gt;&lt;lineCharCount val=&quot;20&quot;/&gt;&lt;/TableIndex&gt;&lt;/ShapeTextInfo&gt;"/>
</p:tagLst>
</file>

<file path=ppt/tags/tag19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8AF22434-F7BE-4924-8222-5E0718C938DB}_16.png&quot;/&gt;&lt;left val=&quot;60&quot;/&gt;&lt;top val=&quot;66&quot;/&gt;&lt;width val=&quot;833&quot;/&gt;&lt;height val=&quot;438&quot;/&gt;&lt;hasText val=&quot;1&quot;/&gt;&lt;/Image&gt;&lt;/ThreeDShapeInfo&gt;"/>
  <p:tag name="PRESENTER_SHAPETEXTINFO" val="&lt;ShapeTextInfo&gt;&lt;TableIndex row=&quot;-1&quot; col=&quot;-1&quot;&gt;&lt;linesCount val=&quot;12&quot;/&gt;&lt;lineCharCount val=&quot;17&quot;/&gt;&lt;lineCharCount val=&quot;30&quot;/&gt;&lt;lineCharCount val=&quot;47&quot;/&gt;&lt;lineCharCount val=&quot;17&quot;/&gt;&lt;lineCharCount val=&quot;32&quot;/&gt;&lt;lineCharCount val=&quot;17&quot;/&gt;&lt;lineCharCount val=&quot;11&quot;/&gt;&lt;lineCharCount val=&quot;96&quot;/&gt;&lt;lineCharCount val=&quot;19&quot;/&gt;&lt;lineCharCount val=&quot;92&quot;/&gt;&lt;lineCharCount val=&quot;100&quot;/&gt;&lt;lineCharCount val=&quot;61&quot;/&gt;&lt;/TableIndex&gt;&lt;/ShapeTextInfo&gt;"/>
</p:tagLst>
</file>

<file path=ppt/tags/tag196.xml><?xml version="1.0" encoding="utf-8"?>
<p:tagLst xmlns:a="http://schemas.openxmlformats.org/drawingml/2006/main" xmlns:r="http://schemas.openxmlformats.org/officeDocument/2006/relationships" xmlns:p="http://schemas.openxmlformats.org/presentationml/2006/main">
  <p:tag name="PPSNARRATIONPROPS" val="C:\Users\GraceMcCall\OneDrive - Maher &amp; Maher\Desktop\Audio Editing\2020\March\03122020\Prospective Applicant - Alex Green\Audio\Final Audio\s8t2 (real s17) editing.wav"/>
  <p:tag name="PPSNARRATION" val="17,1185676857,C:\Audio Files\March\PH Prosp App webinar all offices 3.23.2020 v4_pptx\Media.ppcx"/>
  <p:tag name="HTML_SHAPEINFO" val="&lt;SlideThumbPath val=&quot;Slide17.PNG&quot;/&gt;"/>
</p:tagLst>
</file>

<file path=ppt/tags/tag19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D503CBDC-9991-4BED-AE8D-24E080334110}_17.png&quot;/&gt;&lt;left val=&quot;895&quot;/&gt;&lt;top val=&quot;499&quot;/&gt;&lt;width val=&quot;52&quot;/&gt;&lt;height val=&quot;34&quot;/&gt;&lt;hasText val=&quot;1&quot;/&gt;&lt;/Image&gt;&lt;/ThreeDShapeInfo&gt;"/>
  <p:tag name="PRESENTER_SHAPETEXTINFO" val="&lt;ShapeTextInfo&gt;&lt;TableIndex row=&quot;-1&quot; col=&quot;-1&quot;&gt;&lt;linesCount val=&quot;1&quot;/&gt;&lt;lineCharCount val=&quot;2&quot;/&gt;&lt;/TableIndex&gt;&lt;/ShapeTextInfo&gt;"/>
</p:tagLst>
</file>

<file path=ppt/tags/tag19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BF6CFC63-DB0C-43F0-A540-E53EC9F08AA6}_17.png&quot;/&gt;&lt;left val=&quot;63&quot;/&gt;&lt;top val=&quot;3&quot;/&gt;&lt;width val=&quot;873&quot;/&gt;&lt;height val=&quot;68&quot;/&gt;&lt;hasText val=&quot;1&quot;/&gt;&lt;/Image&gt;&lt;/ThreeDShapeInfo&gt;"/>
  <p:tag name="PRESENTER_SHAPETEXTINFO" val="&lt;ShapeTextInfo&gt;&lt;TableIndex row=&quot;-1&quot; col=&quot;-1&quot;&gt;&lt;linesCount val=&quot;1&quot;/&gt;&lt;lineCharCount val=&quot;21&quot;/&gt;&lt;/TableIndex&gt;&lt;/ShapeTextInfo&gt;"/>
</p:tagLst>
</file>

<file path=ppt/tags/tag19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5B358264-046D-4828-B6AB-5AC7504D228D}_17.png&quot;/&gt;&lt;left val=&quot;60&quot;/&gt;&lt;top val=&quot;66&quot;/&gt;&lt;width val=&quot;834&quot;/&gt;&lt;height val=&quot;440&quot;/&gt;&lt;hasText val=&quot;1&quot;/&gt;&lt;/Image&gt;&lt;/ThreeDShapeInfo&gt;"/>
  <p:tag name="PRESENTER_SHAPETEXTINFO" val="&lt;ShapeTextInfo&gt;&lt;TableIndex row=&quot;-1&quot; col=&quot;-1&quot;&gt;&lt;linesCount val=&quot;13&quot;/&gt;&lt;lineCharCount val=&quot;42&quot;/&gt;&lt;lineCharCount val=&quot;90&quot;/&gt;&lt;lineCharCount val=&quot;92&quot;/&gt;&lt;lineCharCount val=&quot;82&quot;/&gt;&lt;lineCharCount val=&quot;23&quot;/&gt;&lt;lineCharCount val=&quot;51&quot;/&gt;&lt;lineCharCount val=&quot;91&quot;/&gt;&lt;lineCharCount val=&quot;52&quot;/&gt;&lt;lineCharCount val=&quot;89&quot;/&gt;&lt;lineCharCount val=&quot;40&quot;/&gt;&lt;lineCharCount val=&quot;92&quot;/&gt;&lt;lineCharCount val=&quot;94&quot;/&gt;&lt;lineCharCount val=&quot;37&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91707DAB-E998-4AB7-A7A2-2E90C8974CDA}&quot;/&gt;&lt;isInvalidForFieldText val=&quot;0&quot;/&gt;&lt;Image&gt;&lt;filename val=&quot;C:\Users\GraceMcCall\AppData\Local\Temp\PR\data\asimages\{91707DAB-E998-4AB7-A7A2-2E90C8974CDA}_MtorLt.png&quot;/&gt;&lt;left val=&quot;470&quot;/&gt;&lt;top val=&quot;-1&quot;/&gt;&lt;width val=&quot;491&quot;/&gt;&lt;height val=&quot;543&quot;/&gt;&lt;hasText val=&quot;1&quot;/&gt;&lt;/Image&gt;&lt;/ThreeDShapeInfo&gt;"/>
</p:tagLst>
</file>

<file path=ppt/tags/tag200.xml><?xml version="1.0" encoding="utf-8"?>
<p:tagLst xmlns:a="http://schemas.openxmlformats.org/drawingml/2006/main" xmlns:r="http://schemas.openxmlformats.org/officeDocument/2006/relationships" xmlns:p="http://schemas.openxmlformats.org/presentationml/2006/main">
  <p:tag name="PPSNARRATIONPROPS" val="C:\Users\GraceMcCall\OneDrive - Maher &amp; Maher\Desktop\Audio Editing\2020\March\03122020\Prospective Applicant - Alex Green\Audio\Final Audio\s9t2 (real s18) editing.wav"/>
  <p:tag name="PPSNARRATION" val="18,1185676857,C:\Audio Files\March\PH Prosp App webinar all offices 3.23.2020 v4_pptx\Media.ppcx"/>
  <p:tag name="HTML_SHAPEINFO" val="&lt;SlideThumbPath val=&quot;Slide18.PNG&quot;/&gt;"/>
</p:tagLst>
</file>

<file path=ppt/tags/tag20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41B1D637-30C1-4D86-A822-6BFFF29A8FDD}_18.png&quot;/&gt;&lt;left val=&quot;895&quot;/&gt;&lt;top val=&quot;499&quot;/&gt;&lt;width val=&quot;52&quot;/&gt;&lt;height val=&quot;34&quot;/&gt;&lt;hasText val=&quot;1&quot;/&gt;&lt;/Image&gt;&lt;/ThreeDShapeInfo&gt;"/>
  <p:tag name="PRESENTER_SHAPETEXTINFO" val="&lt;ShapeTextInfo&gt;&lt;TableIndex row=&quot;-1&quot; col=&quot;-1&quot;&gt;&lt;linesCount val=&quot;1&quot;/&gt;&lt;lineCharCount val=&quot;2&quot;/&gt;&lt;/TableIndex&gt;&lt;/ShapeTextInfo&gt;"/>
</p:tagLst>
</file>

<file path=ppt/tags/tag20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013F4DD5-8FD2-4217-9743-4673009572CE}_18.png&quot;/&gt;&lt;left val=&quot;63&quot;/&gt;&lt;top val=&quot;3&quot;/&gt;&lt;width val=&quot;873&quot;/&gt;&lt;height val=&quot;68&quot;/&gt;&lt;hasText val=&quot;1&quot;/&gt;&lt;/Image&gt;&lt;/ThreeDShapeInfo&gt;"/>
  <p:tag name="PRESENTER_SHAPETEXTINFO" val="&lt;ShapeTextInfo&gt;&lt;TableIndex row=&quot;-1&quot; col=&quot;-1&quot;&gt;&lt;linesCount val=&quot;1&quot;/&gt;&lt;lineCharCount val=&quot;12&quot;/&gt;&lt;/TableIndex&gt;&lt;/ShapeTextInfo&gt;"/>
</p:tagLst>
</file>

<file path=ppt/tags/tag20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9CD1923E-8231-4983-BC63-D6036A2011D5}_18.png&quot;/&gt;&lt;left val=&quot;58&quot;/&gt;&lt;top val=&quot;68&quot;/&gt;&lt;width val=&quot;836&quot;/&gt;&lt;height val=&quot;51&quot;/&gt;&lt;hasText val=&quot;1&quot;/&gt;&lt;/Image&gt;&lt;/ThreeDShapeInfo&gt;"/>
  <p:tag name="PRESENTER_SHAPETEXTINFO" val="&lt;ShapeTextInfo&gt;&lt;TableIndex row=&quot;-1&quot; col=&quot;-1&quot;&gt;&lt;linesCount val=&quot;1&quot;/&gt;&lt;lineCharCount val=&quot;22&quot;/&gt;&lt;/TableIndex&gt;&lt;/ShapeTextInfo&gt;"/>
</p:tagLst>
</file>

<file path=ppt/tags/tag20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B4244587-D16A-4A3B-9BD1-659D2379BFB9}_18.png&quot;/&gt;&lt;left val=&quot;60&quot;/&gt;&lt;top val=&quot;110&quot;/&gt;&lt;width val=&quot;834&quot;/&gt;&lt;height val=&quot;397&quot;/&gt;&lt;hasText val=&quot;1&quot;/&gt;&lt;/Image&gt;&lt;/ThreeDShapeInfo&gt;"/>
  <p:tag name="PRESENTER_SHAPETEXTINFO" val="&lt;ShapeTextInfo&gt;&lt;TableIndex row=&quot;-1&quot; col=&quot;-1&quot;&gt;&lt;linesCount val=&quot;13&quot;/&gt;&lt;lineCharCount val=&quot;55&quot;/&gt;&lt;lineCharCount val=&quot;75&quot;/&gt;&lt;lineCharCount val=&quot;90&quot;/&gt;&lt;lineCharCount val=&quot;10&quot;/&gt;&lt;lineCharCount val=&quot;77&quot;/&gt;&lt;lineCharCount val=&quot;85&quot;/&gt;&lt;lineCharCount val=&quot;9&quot;/&gt;&lt;lineCharCount val=&quot;22&quot;/&gt;&lt;lineCharCount val=&quot;44&quot;/&gt;&lt;lineCharCount val=&quot;57&quot;/&gt;&lt;lineCharCount val=&quot;59&quot;/&gt;&lt;lineCharCount val=&quot;66&quot;/&gt;&lt;lineCharCount val=&quot;42&quot;/&gt;&lt;/TableIndex&gt;&lt;/ShapeTextInfo&gt;"/>
</p:tagLst>
</file>

<file path=ppt/tags/tag205.xml><?xml version="1.0" encoding="utf-8"?>
<p:tagLst xmlns:a="http://schemas.openxmlformats.org/drawingml/2006/main" xmlns:r="http://schemas.openxmlformats.org/officeDocument/2006/relationships" xmlns:p="http://schemas.openxmlformats.org/presentationml/2006/main">
  <p:tag name="PPSNARRATIONPROPS" val="C:\Users\GraceMcCall\OneDrive - Maher &amp; Maher\Desktop\Audio Editing\2020\March\03122020\Prospective Applicant - Alex Green\Audio\Final Audio\s10t2 (real s19) editing.wav"/>
  <p:tag name="PPSNARRATION" val="19,1185676857,C:\Audio Files\March\PH Prosp App webinar all offices 3.23.2020 v4_pptx\Media.ppcx"/>
  <p:tag name="HTML_SHAPEINFO" val="&lt;SlideThumbPath val=&quot;Slide19.PNG&quot;/&gt;"/>
</p:tagLst>
</file>

<file path=ppt/tags/tag20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F11C1C64-99D3-4B37-96A1-879F488E42FE}_19.png&quot;/&gt;&lt;left val=&quot;895&quot;/&gt;&lt;top val=&quot;499&quot;/&gt;&lt;width val=&quot;52&quot;/&gt;&lt;height val=&quot;34&quot;/&gt;&lt;hasText val=&quot;1&quot;/&gt;&lt;/Image&gt;&lt;/ThreeDShapeInfo&gt;"/>
  <p:tag name="PRESENTER_SHAPETEXTINFO" val="&lt;ShapeTextInfo&gt;&lt;TableIndex row=&quot;-1&quot; col=&quot;-1&quot;&gt;&lt;linesCount val=&quot;1&quot;/&gt;&lt;lineCharCount val=&quot;2&quot;/&gt;&lt;/TableIndex&gt;&lt;/ShapeTextInfo&gt;"/>
</p:tagLst>
</file>

<file path=ppt/tags/tag20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E0DB80CA-FD1C-4C4D-9D8B-C641F4F3F64E}_19.png&quot;/&gt;&lt;left val=&quot;63&quot;/&gt;&lt;top val=&quot;3&quot;/&gt;&lt;width val=&quot;873&quot;/&gt;&lt;height val=&quot;68&quot;/&gt;&lt;hasText val=&quot;1&quot;/&gt;&lt;/Image&gt;&lt;/ThreeDShapeInfo&gt;"/>
  <p:tag name="PRESENTER_SHAPETEXTINFO" val="&lt;ShapeTextInfo&gt;&lt;TableIndex row=&quot;-1&quot; col=&quot;-1&quot;&gt;&lt;linesCount val=&quot;1&quot;/&gt;&lt;lineCharCount val=&quot;12&quot;/&gt;&lt;/TableIndex&gt;&lt;/ShapeTextInfo&gt;"/>
</p:tagLst>
</file>

<file path=ppt/tags/tag20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26D698A5-A637-48FD-AC55-FB739A453DD2}_19.png&quot;/&gt;&lt;left val=&quot;58&quot;/&gt;&lt;top val=&quot;68&quot;/&gt;&lt;width val=&quot;836&quot;/&gt;&lt;height val=&quot;51&quot;/&gt;&lt;hasText val=&quot;1&quot;/&gt;&lt;/Image&gt;&lt;/ThreeDShapeInfo&gt;"/>
  <p:tag name="PRESENTER_SHAPETEXTINFO" val="&lt;ShapeTextInfo&gt;&lt;TableIndex row=&quot;-1&quot; col=&quot;-1&quot;&gt;&lt;linesCount val=&quot;1&quot;/&gt;&lt;lineCharCount val=&quot;24&quot;/&gt;&lt;/TableIndex&gt;&lt;/ShapeTextInfo&gt;"/>
</p:tagLst>
</file>

<file path=ppt/tags/tag20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D0648618-45B8-489A-8C43-71111F7FD2E7}_19.png&quot;/&gt;&lt;left val=&quot;61&quot;/&gt;&lt;top val=&quot;104&quot;/&gt;&lt;width val=&quot;842&quot;/&gt;&lt;height val=&quot;396&quot;/&gt;&lt;hasText val=&quot;1&quot;/&gt;&lt;/Image&gt;&lt;/ThreeDShapeInfo&gt;"/>
  <p:tag name="PRESENTER_SHAPETEXTINFO" val="&lt;ShapeTextInfo&gt;&lt;TableIndex row=&quot;-1&quot; col=&quot;-1&quot;&gt;&lt;linesCount val=&quot;13&quot;/&gt;&lt;lineCharCount val=&quot;96&quot;/&gt;&lt;lineCharCount val=&quot;96&quot;/&gt;&lt;lineCharCount val=&quot;66&quot;/&gt;&lt;lineCharCount val=&quot;98&quot;/&gt;&lt;lineCharCount val=&quot;68&quot;/&gt;&lt;lineCharCount val=&quot;61&quot;/&gt;&lt;lineCharCount val=&quot;61&quot;/&gt;&lt;lineCharCount val=&quot;46&quot;/&gt;&lt;lineCharCount val=&quot;88&quot;/&gt;&lt;lineCharCount val=&quot;91&quot;/&gt;&lt;lineCharCount val=&quot;14&quot;/&gt;&lt;lineCharCount val=&quot;95&quot;/&gt;&lt;lineCharCount val=&quot;92&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HTML_AUTOSHAPE_INFO" val="&lt;ThreeDShapeInfo&gt;&lt;uuid val=&quot;{69FEB3DA-79B6-4550-8119-D61AC9FA87E4}&quot;/&gt;&lt;isInvalidForFieldText val=&quot;0&quot;/&gt;&lt;Image&gt;&lt;filename val=&quot;C:\Users\GraceMcCall\AppData\Local\Temp\PR\data\asimages\{69FEB3DA-79B6-4550-8119-D61AC9FA87E4}.png&quot;/&gt;&lt;left val=&quot;647&quot;/&gt;&lt;top val=&quot;494&quot;/&gt;&lt;width val=&quot;110&quot;/&gt;&lt;height val=&quot;38&quot;/&gt;&lt;hasText val=&quot;1&quot;/&gt;&lt;/Image&gt;&lt;/ThreeDShapeInfo&gt;"/>
</p:tagLst>
</file>

<file path=ppt/tags/tag210.xml><?xml version="1.0" encoding="utf-8"?>
<p:tagLst xmlns:a="http://schemas.openxmlformats.org/drawingml/2006/main" xmlns:r="http://schemas.openxmlformats.org/officeDocument/2006/relationships" xmlns:p="http://schemas.openxmlformats.org/presentationml/2006/main">
  <p:tag name="PPSNARRATIONPROPS" val="C:\Users\GraceMcCall\OneDrive - Maher &amp; Maher\Desktop\Audio Editing\2020\March\03122020\Prospective Applicant - Alex Green\Audio\Final Audio\s11t2 (real s20)editing.wav"/>
  <p:tag name="PPSNARRATION" val="20,1185676857,C:\Audio Files\March\PH Prosp App webinar all offices 3.23.2020 v4_pptx\Media.ppcx"/>
  <p:tag name="HTML_SHAPEINFO" val="&lt;SlideThumbPath val=&quot;Slide20.PNG&quot;/&gt;"/>
</p:tagLst>
</file>

<file path=ppt/tags/tag21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259198F8-A113-486D-B3F0-576B5308A6F2}_20.png&quot;/&gt;&lt;left val=&quot;895&quot;/&gt;&lt;top val=&quot;499&quot;/&gt;&lt;width val=&quot;52&quot;/&gt;&lt;height val=&quot;34&quot;/&gt;&lt;hasText val=&quot;1&quot;/&gt;&lt;/Image&gt;&lt;/ThreeDShapeInfo&gt;"/>
  <p:tag name="PRESENTER_SHAPETEXTINFO" val="&lt;ShapeTextInfo&gt;&lt;TableIndex row=&quot;-1&quot; col=&quot;-1&quot;&gt;&lt;linesCount val=&quot;1&quot;/&gt;&lt;lineCharCount val=&quot;2&quot;/&gt;&lt;/TableIndex&gt;&lt;/ShapeTextInfo&gt;"/>
</p:tagLst>
</file>

<file path=ppt/tags/tag21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D22AA7C6-7CC1-4FF8-8BDD-2BB188D9FEBA}_20.png&quot;/&gt;&lt;left val=&quot;63&quot;/&gt;&lt;top val=&quot;3&quot;/&gt;&lt;width val=&quot;873&quot;/&gt;&lt;height val=&quot;68&quot;/&gt;&lt;hasText val=&quot;1&quot;/&gt;&lt;/Image&gt;&lt;/ThreeDShapeInfo&gt;"/>
  <p:tag name="PRESENTER_SHAPETEXTINFO" val="&lt;ShapeTextInfo&gt;&lt;TableIndex row=&quot;-1&quot; col=&quot;-1&quot;&gt;&lt;linesCount val=&quot;1&quot;/&gt;&lt;lineCharCount val=&quot;22&quot;/&gt;&lt;/TableIndex&gt;&lt;/ShapeTextInfo&gt;"/>
</p:tagLst>
</file>

<file path=ppt/tags/tag21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9A880F7B-3AEA-4A1B-9060-7998E6CCBF65}_20.png&quot;/&gt;&lt;left val=&quot;54&quot;/&gt;&lt;top val=&quot;62&quot;/&gt;&lt;width val=&quot;855&quot;/&gt;&lt;height val=&quot;425&quot;/&gt;&lt;hasText val=&quot;1&quot;/&gt;&lt;/Image&gt;&lt;/ThreeDShapeInfo&gt;"/>
  <p:tag name="PRESENTER_SHAPETEXTINFO" val="&lt;ShapeTextInfo&gt;&lt;TableIndex row=&quot;-1&quot; col=&quot;-1&quot;&gt;&lt;linesCount val=&quot;10&quot;/&gt;&lt;lineCharCount val=&quot;58&quot;/&gt;&lt;lineCharCount val=&quot;54&quot;/&gt;&lt;lineCharCount val=&quot;64&quot;/&gt;&lt;lineCharCount val=&quot;62&quot;/&gt;&lt;lineCharCount val=&quot;62&quot;/&gt;&lt;lineCharCount val=&quot;50&quot;/&gt;&lt;lineCharCount val=&quot;1&quot;/&gt;&lt;lineCharCount val=&quot;59&quot;/&gt;&lt;lineCharCount val=&quot;46&quot;/&gt;&lt;lineCharCount val=&quot;2&quot;/&gt;&lt;/TableIndex&gt;&lt;/ShapeTextInfo&gt;"/>
</p:tagLst>
</file>

<file path=ppt/tags/tag214.xml><?xml version="1.0" encoding="utf-8"?>
<p:tagLst xmlns:a="http://schemas.openxmlformats.org/drawingml/2006/main" xmlns:r="http://schemas.openxmlformats.org/officeDocument/2006/relationships" xmlns:p="http://schemas.openxmlformats.org/presentationml/2006/main">
  <p:tag name="PPSNARRATIONPROPS" val="C:\Users\GraceMcCall\OneDrive - Maher &amp; Maher\Desktop\Audio Editing\2020\March\03122020\Prospective Applicant - Alex Green\Audio\Final Audio\s21 editing.wav"/>
  <p:tag name="PPSNARRATION" val="21,1185676857,C:\Audio Files\March\PH Prosp App webinar all offices 3.23.2020 v4_pptx\Media.ppcx"/>
  <p:tag name="HTML_SHAPEINFO" val="&lt;SlideThumbPath val=&quot;Slide21.PNG&quot;/&gt;"/>
</p:tagLst>
</file>

<file path=ppt/tags/tag21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D88F94B8-7B61-4C64-B312-F0B7770FA39E}_21.png&quot;/&gt;&lt;left val=&quot;895&quot;/&gt;&lt;top val=&quot;499&quot;/&gt;&lt;width val=&quot;52&quot;/&gt;&lt;height val=&quot;34&quot;/&gt;&lt;hasText val=&quot;1&quot;/&gt;&lt;/Image&gt;&lt;/ThreeDShapeInfo&gt;"/>
  <p:tag name="PRESENTER_SHAPETEXTINFO" val="&lt;ShapeTextInfo&gt;&lt;TableIndex row=&quot;-1&quot; col=&quot;-1&quot;&gt;&lt;linesCount val=&quot;1&quot;/&gt;&lt;lineCharCount val=&quot;2&quot;/&gt;&lt;/TableIndex&gt;&lt;/ShapeTextInfo&gt;"/>
</p:tagLst>
</file>

<file path=ppt/tags/tag21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A3A439CA-6CE1-4E34-A8D1-A1A435692DFA}_21.png&quot;/&gt;&lt;left val=&quot;43&quot;/&gt;&lt;top val=&quot;110&quot;/&gt;&lt;width val=&quot;550&quot;/&gt;&lt;height val=&quot;209&quot;/&gt;&lt;hasText val=&quot;1&quot;/&gt;&lt;/Image&gt;&lt;/ThreeDShapeInfo&gt;"/>
  <p:tag name="PRESENTER_SHAPETEXTINFO" val="&lt;ShapeTextInfo&gt;&lt;TableIndex row=&quot;-1&quot; col=&quot;-1&quot;&gt;&lt;linesCount val=&quot;2&quot;/&gt;&lt;lineCharCount val=&quot;27&quot;/&gt;&lt;lineCharCount val=&quot;7&quot;/&gt;&lt;/TableIndex&gt;&lt;/ShapeTextInfo&gt;"/>
</p:tagLst>
</file>

<file path=ppt/tags/tag217.xml><?xml version="1.0" encoding="utf-8"?>
<p:tagLst xmlns:a="http://schemas.openxmlformats.org/drawingml/2006/main" xmlns:r="http://schemas.openxmlformats.org/officeDocument/2006/relationships" xmlns:p="http://schemas.openxmlformats.org/presentationml/2006/main">
  <p:tag name="PPSNARRATIONPROPS" val="C:\Users\GraceMcCall\OneDrive - Maher &amp; Maher\Desktop\Audio Editing\2020\March\03122020\Prospective Applicant - Alex Green\Audio\Final Audio\s 22 editing.wav"/>
  <p:tag name="PPSNARRATION" val="22,1185676857,C:\Audio Files\March\PH Prosp App webinar all offices 3.23.2020 v4_pptx\Media.ppcx"/>
  <p:tag name="HTML_SHAPEINFO" val="&lt;SlideThumbPath val=&quot;Slide22.PNG&quot;/&gt;"/>
</p:tagLst>
</file>

<file path=ppt/tags/tag21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6C605554-F458-42CF-947F-4CCB3A53C9D8}_22.png&quot;/&gt;&lt;left val=&quot;895&quot;/&gt;&lt;top val=&quot;499&quot;/&gt;&lt;width val=&quot;52&quot;/&gt;&lt;height val=&quot;34&quot;/&gt;&lt;hasText val=&quot;1&quot;/&gt;&lt;/Image&gt;&lt;/ThreeDShapeInfo&gt;"/>
  <p:tag name="PRESENTER_SHAPETEXTINFO" val="&lt;ShapeTextInfo&gt;&lt;TableIndex row=&quot;-1&quot; col=&quot;-1&quot;&gt;&lt;linesCount val=&quot;1&quot;/&gt;&lt;lineCharCount val=&quot;2&quot;/&gt;&lt;/TableIndex&gt;&lt;/ShapeTextInfo&gt;"/>
</p:tagLst>
</file>

<file path=ppt/tags/tag21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0538369E-5606-40CB-B50A-F5DB732CA5DE}_22.png&quot;/&gt;&lt;left val=&quot;58&quot;/&gt;&lt;top val=&quot;3&quot;/&gt;&lt;width val=&quot;878&quot;/&gt;&lt;height val=&quot;68&quot;/&gt;&lt;hasText val=&quot;1&quot;/&gt;&lt;/Image&gt;&lt;/ThreeDShapeInfo&gt;"/>
  <p:tag name="PRESENTER_SHAPETEXTINFO" val="&lt;ShapeTextInfo&gt;&lt;TableIndex row=&quot;-1&quot; col=&quot;-1&quot;&gt;&lt;linesCount val=&quot;1&quot;/&gt;&lt;lineCharCount val=&quot;20&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2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3091F89B-93DE-4C7B-838F-51573DBB3FEE}_22.png&quot;/&gt;&lt;left val=&quot;59&quot;/&gt;&lt;top val=&quot;151&quot;/&gt;&lt;width val=&quot;835&quot;/&gt;&lt;height val=&quot;336&quot;/&gt;&lt;hasText val=&quot;1&quot;/&gt;&lt;/Image&gt;&lt;/ThreeDShapeInfo&gt;"/>
  <p:tag name="PRESENTER_SHAPETEXTINFO" val="&lt;ShapeTextInfo&gt;&lt;TableIndex row=&quot;-1&quot; col=&quot;-1&quot;&gt;&lt;linesCount val=&quot;3&quot;/&gt;&lt;lineCharCount val=&quot;39&quot;/&gt;&lt;lineCharCount val=&quot;30&quot;/&gt;&lt;lineCharCount val=&quot;17&quot;/&gt;&lt;/TableIndex&gt;&lt;/ShapeTextInfo&gt;"/>
</p:tagLst>
</file>

<file path=ppt/tags/tag221.xml><?xml version="1.0" encoding="utf-8"?>
<p:tagLst xmlns:a="http://schemas.openxmlformats.org/drawingml/2006/main" xmlns:r="http://schemas.openxmlformats.org/officeDocument/2006/relationships" xmlns:p="http://schemas.openxmlformats.org/presentationml/2006/main">
  <p:tag name="PPSNARRATIONPROPS" val="C:\Users\GraceMcCall\OneDrive - Maher &amp; Maher\Desktop\Audio Editing\2020\March\03122020\Prospective Applicant - Alex Green\Audio\Final Audio\s23 editing.wav"/>
  <p:tag name="PPSNARRATION" val="23,1185676857,C:\Audio Files\March\PH Prosp App webinar all offices 3.23.2020 v4_pptx\Media.ppcx"/>
  <p:tag name="HTML_SHAPEINFO" val="&lt;SlideThumbPath val=&quot;Slide23.PNG&quot;/&gt;"/>
</p:tagLst>
</file>

<file path=ppt/tags/tag22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4D8F207F-99CE-4B05-BA30-00E192B24F44}_23.png&quot;/&gt;&lt;left val=&quot;895&quot;/&gt;&lt;top val=&quot;499&quot;/&gt;&lt;width val=&quot;52&quot;/&gt;&lt;height val=&quot;34&quot;/&gt;&lt;hasText val=&quot;1&quot;/&gt;&lt;/Image&gt;&lt;/ThreeDShapeInfo&gt;"/>
  <p:tag name="PRESENTER_SHAPETEXTINFO" val="&lt;ShapeTextInfo&gt;&lt;TableIndex row=&quot;-1&quot; col=&quot;-1&quot;&gt;&lt;linesCount val=&quot;1&quot;/&gt;&lt;lineCharCount val=&quot;2&quot;/&gt;&lt;/TableIndex&gt;&lt;/ShapeTextInfo&gt;"/>
</p:tagLst>
</file>

<file path=ppt/tags/tag22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23C99890-FDB3-41B3-A1F7-9E3EB07C2E34}_23.png&quot;/&gt;&lt;left val=&quot;58&quot;/&gt;&lt;top val=&quot;3&quot;/&gt;&lt;width val=&quot;878&quot;/&gt;&lt;height val=&quot;68&quot;/&gt;&lt;hasText val=&quot;1&quot;/&gt;&lt;/Image&gt;&lt;/ThreeDShapeInfo&gt;"/>
  <p:tag name="PRESENTER_SHAPETEXTINFO" val="&lt;ShapeTextInfo&gt;&lt;TableIndex row=&quot;-1&quot; col=&quot;-1&quot;&gt;&lt;linesCount val=&quot;1&quot;/&gt;&lt;lineCharCount val=&quot;26&quot;/&gt;&lt;/TableIndex&gt;&lt;/ShapeTextInfo&gt;"/>
</p:tagLst>
</file>

<file path=ppt/tags/tag22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41D50B04-003D-4309-96A5-4A187DB16D8F}_23.png&quot;/&gt;&lt;left val=&quot;57&quot;/&gt;&lt;top val=&quot;94&quot;/&gt;&lt;width val=&quot;834&quot;/&gt;&lt;height val=&quot;363&quot;/&gt;&lt;hasText val=&quot;1&quot;/&gt;&lt;/Image&gt;&lt;/ThreeDShapeInfo&gt;"/>
  <p:tag name="PRESENTER_SHAPETEXTINFO" val="&lt;ShapeTextInfo&gt;&lt;TableIndex row=&quot;-1&quot; col=&quot;-1&quot;&gt;&lt;linesCount val=&quot;12&quot;/&gt;&lt;lineCharCount val=&quot;69&quot;/&gt;&lt;lineCharCount val=&quot;44&quot;/&gt;&lt;lineCharCount val=&quot;39&quot;/&gt;&lt;lineCharCount val=&quot;79&quot;/&gt;&lt;lineCharCount val=&quot;12&quot;/&gt;&lt;lineCharCount val=&quot;85&quot;/&gt;&lt;lineCharCount val=&quot;33&quot;/&gt;&lt;lineCharCount val=&quot;73&quot;/&gt;&lt;lineCharCount val=&quot;48&quot;/&gt;&lt;lineCharCount val=&quot;17&quot;/&gt;&lt;lineCharCount val=&quot;83&quot;/&gt;&lt;lineCharCount val=&quot;1&quot;/&gt;&lt;/TableIndex&gt;&lt;/ShapeTextInfo&gt;"/>
</p:tagLst>
</file>

<file path=ppt/tags/tag225.xml><?xml version="1.0" encoding="utf-8"?>
<p:tagLst xmlns:a="http://schemas.openxmlformats.org/drawingml/2006/main" xmlns:r="http://schemas.openxmlformats.org/officeDocument/2006/relationships" xmlns:p="http://schemas.openxmlformats.org/presentationml/2006/main">
  <p:tag name="PPSNARRATIONPROPS" val="C:\Users\GraceMcCall\OneDrive - Maher &amp; Maher\Desktop\Audio Editing\2020\March\03122020\Prospective Applicant - Alex Green\Audio\Final Audio\s24 editing.wav"/>
  <p:tag name="PPSNARRATION" val="24,1185676857,C:\Audio Files\March\PH Prosp App webinar all offices 3.23.2020 v4_pptx\Media.ppcx"/>
  <p:tag name="HTML_SHAPEINFO" val="&lt;SlideThumbPath val=&quot;Slide24.PNG&quot;/&gt;"/>
</p:tagLst>
</file>

<file path=ppt/tags/tag22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28E99619-B60F-4D45-AB97-A398C4C8D456}_24.png&quot;/&gt;&lt;left val=&quot;895&quot;/&gt;&lt;top val=&quot;499&quot;/&gt;&lt;width val=&quot;52&quot;/&gt;&lt;height val=&quot;34&quot;/&gt;&lt;hasText val=&quot;1&quot;/&gt;&lt;/Image&gt;&lt;/ThreeDShapeInfo&gt;"/>
  <p:tag name="PRESENTER_SHAPETEXTINFO" val="&lt;ShapeTextInfo&gt;&lt;TableIndex row=&quot;-1&quot; col=&quot;-1&quot;&gt;&lt;linesCount val=&quot;1&quot;/&gt;&lt;lineCharCount val=&quot;2&quot;/&gt;&lt;/TableIndex&gt;&lt;/ShapeTextInfo&gt;"/>
</p:tagLst>
</file>

<file path=ppt/tags/tag22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681C19CF-4A91-4090-B05D-9123789C35B6}_24.png&quot;/&gt;&lt;left val=&quot;58&quot;/&gt;&lt;top val=&quot;3&quot;/&gt;&lt;width val=&quot;878&quot;/&gt;&lt;height val=&quot;68&quot;/&gt;&lt;hasText val=&quot;1&quot;/&gt;&lt;/Image&gt;&lt;/ThreeDShapeInfo&gt;"/>
  <p:tag name="PRESENTER_SHAPETEXTINFO" val="&lt;ShapeTextInfo&gt;&lt;TableIndex row=&quot;-1&quot; col=&quot;-1&quot;&gt;&lt;linesCount val=&quot;1&quot;/&gt;&lt;lineCharCount val=&quot;49&quot;/&gt;&lt;/TableIndex&gt;&lt;/ShapeTextInfo&gt;"/>
</p:tagLst>
</file>

<file path=ppt/tags/tag228.xml><?xml version="1.0" encoding="utf-8"?>
<p:tagLst xmlns:a="http://schemas.openxmlformats.org/drawingml/2006/main" xmlns:r="http://schemas.openxmlformats.org/officeDocument/2006/relationships" xmlns:p="http://schemas.openxmlformats.org/presentationml/2006/main">
  <p:tag name="HTML_AUTOSHAPE_INFO" val="&lt;ThreeDShapeInfo&gt;&lt;uuid val=&quot;{44BA339C-3ACB-4899-BA7E-B1D257839CF3}&quot;/&gt;&lt;isInvalidForFieldText val=&quot;1&quot;/&gt;&lt;Image&gt;&lt;filename val=&quot;C:\Users\GraceMcCall\AppData\Local\Temp\PR\data\asimages\{44BA339C-3ACB-4899-BA7E-B1D257839CF3}_24_S.png&quot;/&gt;&lt;left val=&quot;576&quot;/&gt;&lt;top val=&quot;141&quot;/&gt;&lt;width val=&quot;70&quot;/&gt;&lt;height val=&quot;66&quot;/&gt;&lt;hasText val=&quot;0&quot;/&gt;&lt;/Image&gt;&lt;Image&gt;&lt;filename val=&quot;C:\Users\GraceMcCall\AppData\Local\Temp\PR\data\asimages\{44BA339C-3ACB-4899-BA7E-B1D257839CF3}_24_T.png&quot;/&gt;&lt;left val=&quot;577&quot;/&gt;&lt;top val=&quot;141&quot;/&gt;&lt;width val=&quot;69&quot;/&gt;&lt;height val=&quot;65&quot;/&gt;&lt;hasText val=&quot;1&quot;/&gt;&lt;/Image&gt;&lt;/ThreeDShapeInfo&gt;"/>
  <p:tag name="PRESENTER_SHAPETEXTINFO" val="&lt;ShapeTextInfo&gt;&lt;TableIndex row=&quot;-1&quot; col=&quot;-1&quot;&gt;&lt;linesCount val=&quot;0&quot;/&gt;&lt;/TableIndex&gt;&lt;/ShapeTextInfo&gt;"/>
</p:tagLst>
</file>

<file path=ppt/tags/tag22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6364193A-6F28-4F8D-9F07-8E8E1EE0544F}_24.png&quot;/&gt;&lt;left val=&quot;579&quot;/&gt;&lt;top val=&quot;248&quot;/&gt;&lt;width val=&quot;136&quot;/&gt;&lt;height val=&quot;51&quot;/&gt;&lt;hasText val=&quot;1&quot;/&gt;&lt;/Image&gt;&lt;/ThreeDShapeInfo&gt;"/>
  <p:tag name="PRESENTER_SHAPETEXTINFO" val="&lt;ShapeTextInfo&gt;&lt;TableIndex row=&quot;-1&quot; col=&quot;-1&quot;&gt;&lt;linesCount val=&quot;1&quot;/&gt;&lt;lineCharCount val=&quot;9&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23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35F4EE02-6F56-4A14-85DB-E7B9E009D6CE}_24.png&quot;/&gt;&lt;left val=&quot;434&quot;/&gt;&lt;top val=&quot;358&quot;/&gt;&lt;width val=&quot;112&quot;/&gt;&lt;height val=&quot;51&quot;/&gt;&lt;hasText val=&quot;1&quot;/&gt;&lt;/Image&gt;&lt;/ThreeDShapeInfo&gt;"/>
  <p:tag name="PRESENTER_SHAPETEXTINFO" val="&lt;ShapeTextInfo&gt;&lt;TableIndex row=&quot;-1&quot; col=&quot;-1&quot;&gt;&lt;linesCount val=&quot;1&quot;/&gt;&lt;lineCharCount val=&quot;8&quot;/&gt;&lt;/TableIndex&gt;&lt;/ShapeTextInfo&gt;"/>
</p:tagLst>
</file>

<file path=ppt/tags/tag23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89678731-B824-416D-80A3-3559945EC1EC}_24.png&quot;/&gt;&lt;left val=&quot;234&quot;/&gt;&lt;top val=&quot;233&quot;/&gt;&lt;width val=&quot;178&quot;/&gt;&lt;height val=&quot;80&quot;/&gt;&lt;hasText val=&quot;1&quot;/&gt;&lt;/Image&gt;&lt;/ThreeDShapeInfo&gt;"/>
  <p:tag name="PRESENTER_SHAPETEXTINFO" val="&lt;ShapeTextInfo&gt;&lt;TableIndex row=&quot;-1&quot; col=&quot;-1&quot;&gt;&lt;linesCount val=&quot;2&quot;/&gt;&lt;lineCharCount val=&quot;16&quot;/&gt;&lt;lineCharCount val=&quot;11&quot;/&gt;&lt;/TableIndex&gt;&lt;/ShapeTextInfo&gt;"/>
</p:tagLst>
</file>

<file path=ppt/tags/tag232.xml><?xml version="1.0" encoding="utf-8"?>
<p:tagLst xmlns:a="http://schemas.openxmlformats.org/drawingml/2006/main" xmlns:r="http://schemas.openxmlformats.org/officeDocument/2006/relationships" xmlns:p="http://schemas.openxmlformats.org/presentationml/2006/main">
  <p:tag name="HTML_AUTOSHAPE_INFO" val="&lt;ThreeDShapeInfo&gt;&lt;uuid val=&quot;{6053D06B-30DD-43D7-8964-7540B1181781}&quot;/&gt;&lt;isInvalidForFieldText val=&quot;1&quot;/&gt;&lt;Image&gt;&lt;filename val=&quot;C:\Users\GraceMcCall\AppData\Local\Temp\PR\data\asimages\{6053D06B-30DD-43D7-8964-7540B1181781}_24_S.png&quot;/&gt;&lt;left val=&quot;586&quot;/&gt;&lt;top val=&quot;336&quot;/&gt;&lt;width val=&quot;66&quot;/&gt;&lt;height val=&quot;70&quot;/&gt;&lt;hasText val=&quot;0&quot;/&gt;&lt;/Image&gt;&lt;Image&gt;&lt;filename val=&quot;C:\Users\GraceMcCall\AppData\Local\Temp\PR\data\asimages\{6053D06B-30DD-43D7-8964-7540B1181781}_24_T.png&quot;/&gt;&lt;left val=&quot;587&quot;/&gt;&lt;top val=&quot;336&quot;/&gt;&lt;width val=&quot;64&quot;/&gt;&lt;height val=&quot;69&quot;/&gt;&lt;hasText val=&quot;1&quot;/&gt;&lt;/Image&gt;&lt;/ThreeDShapeInfo&gt;"/>
  <p:tag name="PRESENTER_SHAPETEXTINFO" val="&lt;ShapeTextInfo&gt;&lt;TableIndex row=&quot;-1&quot; col=&quot;-1&quot;&gt;&lt;linesCount val=&quot;0&quot;/&gt;&lt;/TableIndex&gt;&lt;/ShapeTextInfo&gt;"/>
</p:tagLst>
</file>

<file path=ppt/tags/tag233.xml><?xml version="1.0" encoding="utf-8"?>
<p:tagLst xmlns:a="http://schemas.openxmlformats.org/drawingml/2006/main" xmlns:r="http://schemas.openxmlformats.org/officeDocument/2006/relationships" xmlns:p="http://schemas.openxmlformats.org/presentationml/2006/main">
  <p:tag name="HTML_AUTOSHAPE_INFO" val="&lt;ThreeDShapeInfo&gt;&lt;uuid val=&quot;{027E735D-7A0C-468D-BA36-5C1540DDFFE4}&quot;/&gt;&lt;isInvalidForFieldText val=&quot;1&quot;/&gt;&lt;Image&gt;&lt;filename val=&quot;C:\Users\GraceMcCall\AppData\Local\Temp\PR\data\asimages\{027E735D-7A0C-468D-BA36-5C1540DDFFE4}_24_S.png&quot;/&gt;&lt;left val=&quot;304&quot;/&gt;&lt;top val=&quot;347&quot;/&gt;&lt;width val=&quot;70&quot;/&gt;&lt;height val=&quot;66&quot;/&gt;&lt;hasText val=&quot;0&quot;/&gt;&lt;/Image&gt;&lt;Image&gt;&lt;filename val=&quot;C:\Users\GraceMcCall\AppData\Local\Temp\PR\data\asimages\{027E735D-7A0C-468D-BA36-5C1540DDFFE4}_24_T.png&quot;/&gt;&lt;left val=&quot;305&quot;/&gt;&lt;top val=&quot;348&quot;/&gt;&lt;width val=&quot;69&quot;/&gt;&lt;height val=&quot;65&quot;/&gt;&lt;hasText val=&quot;1&quot;/&gt;&lt;/Image&gt;&lt;/ThreeDShapeInfo&gt;"/>
  <p:tag name="PRESENTER_SHAPETEXTINFO" val="&lt;ShapeTextInfo&gt;&lt;TableIndex row=&quot;-1&quot; col=&quot;-1&quot;&gt;&lt;linesCount val=&quot;0&quot;/&gt;&lt;/TableIndex&gt;&lt;/ShapeTextInfo&gt;"/>
</p:tagLst>
</file>

<file path=ppt/tags/tag234.xml><?xml version="1.0" encoding="utf-8"?>
<p:tagLst xmlns:a="http://schemas.openxmlformats.org/drawingml/2006/main" xmlns:r="http://schemas.openxmlformats.org/officeDocument/2006/relationships" xmlns:p="http://schemas.openxmlformats.org/presentationml/2006/main">
  <p:tag name="HTML_AUTOSHAPE_INFO" val="&lt;ThreeDShapeInfo&gt;&lt;uuid val=&quot;{7463E9F8-7BF9-45AB-851B-DADB779E48A2}&quot;/&gt;&lt;isInvalidForFieldText val=&quot;1&quot;/&gt;&lt;Image&gt;&lt;filename val=&quot;C:\Users\GraceMcCall\AppData\Local\Temp\PR\data\asimages\{7463E9F8-7BF9-45AB-851B-DADB779E48A2}_24_S.png&quot;/&gt;&lt;left val=&quot;306&quot;/&gt;&lt;top val=&quot;123&quot;/&gt;&lt;width val=&quot;66&quot;/&gt;&lt;height val=&quot;70&quot;/&gt;&lt;hasText val=&quot;0&quot;/&gt;&lt;/Image&gt;&lt;Image&gt;&lt;filename val=&quot;C:\Users\GraceMcCall\AppData\Local\Temp\PR\data\asimages\{7463E9F8-7BF9-45AB-851B-DADB779E48A2}_24_T.png&quot;/&gt;&lt;left val=&quot;307&quot;/&gt;&lt;top val=&quot;123&quot;/&gt;&lt;width val=&quot;65&quot;/&gt;&lt;height val=&quot;69&quot;/&gt;&lt;hasText val=&quot;1&quot;/&gt;&lt;/Image&gt;&lt;/ThreeDShapeInfo&gt;"/>
  <p:tag name="PRESENTER_SHAPETEXTINFO" val="&lt;ShapeTextInfo&gt;&lt;TableIndex row=&quot;-1&quot; col=&quot;-1&quot;&gt;&lt;linesCount val=&quot;0&quot;/&gt;&lt;/TableIndex&gt;&lt;/ShapeTextInfo&gt;"/>
</p:tagLst>
</file>

<file path=ppt/tags/tag23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D996D98C-6093-40E4-BEB1-E1E4BF7EBB28}_24.png&quot;/&gt;&lt;left val=&quot;445&quot;/&gt;&lt;top val=&quot;136&quot;/&gt;&lt;width val=&quot;71&quot;/&gt;&lt;height val=&quot;51&quot;/&gt;&lt;hasText val=&quot;1&quot;/&gt;&lt;/Image&gt;&lt;/ThreeDShapeInfo&gt;"/>
  <p:tag name="PRESENTER_SHAPETEXTINFO" val="&lt;ShapeTextInfo&gt;&lt;TableIndex row=&quot;-1&quot; col=&quot;-1&quot;&gt;&lt;linesCount val=&quot;1&quot;/&gt;&lt;lineCharCount val=&quot;4&quot;/&gt;&lt;/TableIndex&gt;&lt;/ShapeTextInfo&gt;"/>
</p:tagLst>
</file>

<file path=ppt/tags/tag236.xml><?xml version="1.0" encoding="utf-8"?>
<p:tagLst xmlns:a="http://schemas.openxmlformats.org/drawingml/2006/main" xmlns:r="http://schemas.openxmlformats.org/officeDocument/2006/relationships" xmlns:p="http://schemas.openxmlformats.org/presentationml/2006/main">
  <p:tag name="PPSNARRATIONPROPS" val="C:\Users\GraceMcCall\OneDrive - Maher &amp; Maher\Desktop\Audio Editing\2020\March\03122020\Prospective Applicant - Alex Green\Audio\Final Audio\s25 editing.wav"/>
  <p:tag name="PPSNARRATION" val="25,1185676857,C:\Audio Files\March\PH Prosp App webinar all offices 3.23.2020 v4_pptx\Media.ppcx"/>
  <p:tag name="HTML_SHAPEINFO" val="&lt;SlideThumbPath val=&quot;Slide25.PNG&quot;/&gt;"/>
</p:tagLst>
</file>

<file path=ppt/tags/tag23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A698DAAA-5802-459F-9538-19E63FD79AC8}_25.png&quot;/&gt;&lt;left val=&quot;895&quot;/&gt;&lt;top val=&quot;499&quot;/&gt;&lt;width val=&quot;52&quot;/&gt;&lt;height val=&quot;34&quot;/&gt;&lt;hasText val=&quot;1&quot;/&gt;&lt;/Image&gt;&lt;/ThreeDShapeInfo&gt;"/>
  <p:tag name="PRESENTER_SHAPETEXTINFO" val="&lt;ShapeTextInfo&gt;&lt;TableIndex row=&quot;-1&quot; col=&quot;-1&quot;&gt;&lt;linesCount val=&quot;1&quot;/&gt;&lt;lineCharCount val=&quot;2&quot;/&gt;&lt;/TableIndex&gt;&lt;/ShapeTextInfo&gt;"/>
</p:tagLst>
</file>

<file path=ppt/tags/tag23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BF347FC6-D439-4A03-BD17-836E4BB13638}_25.png&quot;/&gt;&lt;left val=&quot;58&quot;/&gt;&lt;top val=&quot;3&quot;/&gt;&lt;width val=&quot;878&quot;/&gt;&lt;height val=&quot;68&quot;/&gt;&lt;hasText val=&quot;1&quot;/&gt;&lt;/Image&gt;&lt;/ThreeDShapeInfo&gt;"/>
  <p:tag name="PRESENTER_SHAPETEXTINFO" val="&lt;ShapeTextInfo&gt;&lt;TableIndex row=&quot;-1&quot; col=&quot;-1&quot;&gt;&lt;linesCount val=&quot;1&quot;/&gt;&lt;lineCharCount val=&quot;16&quot;/&gt;&lt;/TableIndex&gt;&lt;/ShapeTextInfo&gt;"/>
</p:tagLst>
</file>

<file path=ppt/tags/tag23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B15080A0-CCA6-4DC4-ACFE-8A1FB0654BE2}_25.png&quot;/&gt;&lt;left val=&quot;59&quot;/&gt;&lt;top val=&quot;151&quot;/&gt;&lt;width val=&quot;835&quot;/&gt;&lt;height val=&quot;336&quot;/&gt;&lt;hasText val=&quot;1&quot;/&gt;&lt;/Image&gt;&lt;/ThreeDShapeInfo&gt;"/>
  <p:tag name="PRESENTER_SHAPETEXTINFO" val="&lt;ShapeTextInfo&gt;&lt;TableIndex row=&quot;-1&quot; col=&quot;-1&quot;&gt;&lt;linesCount val=&quot;6&quot;/&gt;&lt;lineCharCount val=&quot;79&quot;/&gt;&lt;lineCharCount val=&quot;75&quot;/&gt;&lt;lineCharCount val=&quot;81&quot;/&gt;&lt;lineCharCount val=&quot;21&quot;/&gt;&lt;lineCharCount val=&quot;34&quot;/&gt;&lt;lineCharCount val=&quot;18&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9&quot;/&gt;&lt;lineCharCount val=&quot;29&quot;/&gt;&lt;/TableIndex&gt;&lt;/ShapeTextInfo&gt;"/>
</p:tagLst>
</file>

<file path=ppt/tags/tag240.xml><?xml version="1.0" encoding="utf-8"?>
<p:tagLst xmlns:a="http://schemas.openxmlformats.org/drawingml/2006/main" xmlns:r="http://schemas.openxmlformats.org/officeDocument/2006/relationships" xmlns:p="http://schemas.openxmlformats.org/presentationml/2006/main">
  <p:tag name="PPSNARRATIONPROPS" val="C:\Users\GraceMcCall\OneDrive - Maher &amp; Maher\Desktop\Audio Editing\2020\March\03122020\Prospective Applicant - Alex Green\Audio\Final Audio\s26 editing.wav"/>
  <p:tag name="PPSNARRATION" val="26,1185676857,C:\Audio Files\March\PH Prosp App webinar all offices 3.23.2020 v4_pptx\Media.ppcx"/>
  <p:tag name="HTML_SHAPEINFO" val="&lt;SlideThumbPath val=&quot;Slide26.PNG&quot;/&gt;"/>
</p:tagLst>
</file>

<file path=ppt/tags/tag24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11BC7CBE-FB36-425A-AC0F-AB28B331E9F6}_26.png&quot;/&gt;&lt;left val=&quot;895&quot;/&gt;&lt;top val=&quot;499&quot;/&gt;&lt;width val=&quot;52&quot;/&gt;&lt;height val=&quot;34&quot;/&gt;&lt;hasText val=&quot;1&quot;/&gt;&lt;/Image&gt;&lt;/ThreeDShapeInfo&gt;"/>
  <p:tag name="PRESENTER_SHAPETEXTINFO" val="&lt;ShapeTextInfo&gt;&lt;TableIndex row=&quot;-1&quot; col=&quot;-1&quot;&gt;&lt;linesCount val=&quot;1&quot;/&gt;&lt;lineCharCount val=&quot;2&quot;/&gt;&lt;/TableIndex&gt;&lt;/ShapeTextInfo&gt;"/>
</p:tagLst>
</file>

<file path=ppt/tags/tag24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32707362-11B3-4375-B1DF-BD83D3FF0A04}_26.png&quot;/&gt;&lt;left val=&quot;58&quot;/&gt;&lt;top val=&quot;3&quot;/&gt;&lt;width val=&quot;878&quot;/&gt;&lt;height val=&quot;68&quot;/&gt;&lt;hasText val=&quot;1&quot;/&gt;&lt;/Image&gt;&lt;/ThreeDShapeInfo&gt;"/>
  <p:tag name="PRESENTER_SHAPETEXTINFO" val="&lt;ShapeTextInfo&gt;&lt;TableIndex row=&quot;-1&quot; col=&quot;-1&quot;&gt;&lt;linesCount val=&quot;1&quot;/&gt;&lt;lineCharCount val=&quot;29&quot;/&gt;&lt;/TableIndex&gt;&lt;/ShapeTextInfo&gt;"/>
</p:tagLst>
</file>

<file path=ppt/tags/tag24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E437A2A9-F686-4F21-BA85-AC42B5F70AB6}_26.png&quot;/&gt;&lt;left val=&quot;59&quot;/&gt;&lt;top val=&quot;151&quot;/&gt;&lt;width val=&quot;835&quot;/&gt;&lt;height val=&quot;336&quot;/&gt;&lt;hasText val=&quot;1&quot;/&gt;&lt;/Image&gt;&lt;/ThreeDShapeInfo&gt;"/>
  <p:tag name="PRESENTER_SHAPETEXTINFO" val="&lt;ShapeTextInfo&gt;&lt;TableIndex row=&quot;-1&quot; col=&quot;-1&quot;&gt;&lt;linesCount val=&quot;6&quot;/&gt;&lt;lineCharCount val=&quot;68&quot;/&gt;&lt;lineCharCount val=&quot;16&quot;/&gt;&lt;lineCharCount val=&quot;21&quot;/&gt;&lt;lineCharCount val=&quot;29&quot;/&gt;&lt;lineCharCount val=&quot;20&quot;/&gt;&lt;lineCharCount val=&quot;48&quot;/&gt;&lt;/TableIndex&gt;&lt;/ShapeTextInfo&gt;"/>
</p:tagLst>
</file>

<file path=ppt/tags/tag244.xml><?xml version="1.0" encoding="utf-8"?>
<p:tagLst xmlns:a="http://schemas.openxmlformats.org/drawingml/2006/main" xmlns:r="http://schemas.openxmlformats.org/officeDocument/2006/relationships" xmlns:p="http://schemas.openxmlformats.org/presentationml/2006/main">
  <p:tag name="PPSNARRATIONPROPS" val="C:\Users\GraceMcCall\OneDrive - Maher &amp; Maher\Desktop\Audio Editing\2020\March\03122020\Prospective Applicant - Alex Green\Audio\Final Audio\s27 editing.wav"/>
  <p:tag name="PPSNARRATION" val="27,1185676857,C:\Audio Files\March\PH Prosp App webinar all offices 3.23.2020 v4_pptx\Media.ppcx"/>
  <p:tag name="HTML_SHAPEINFO" val="&lt;SlideThumbPath val=&quot;Slide27.PNG&quot;/&gt;"/>
</p:tagLst>
</file>

<file path=ppt/tags/tag24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C8850DCE-FD66-4C44-9E65-308633DF028E}_27.png&quot;/&gt;&lt;left val=&quot;895&quot;/&gt;&lt;top val=&quot;499&quot;/&gt;&lt;width val=&quot;52&quot;/&gt;&lt;height val=&quot;34&quot;/&gt;&lt;hasText val=&quot;1&quot;/&gt;&lt;/Image&gt;&lt;/ThreeDShapeInfo&gt;"/>
  <p:tag name="PRESENTER_SHAPETEXTINFO" val="&lt;ShapeTextInfo&gt;&lt;TableIndex row=&quot;-1&quot; col=&quot;-1&quot;&gt;&lt;linesCount val=&quot;1&quot;/&gt;&lt;lineCharCount val=&quot;2&quot;/&gt;&lt;/TableIndex&gt;&lt;/ShapeTextInfo&gt;"/>
</p:tagLst>
</file>

<file path=ppt/tags/tag24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D073D0AC-A89D-48C1-9015-4A98C7531D03}_27.png&quot;/&gt;&lt;left val=&quot;58&quot;/&gt;&lt;top val=&quot;3&quot;/&gt;&lt;width val=&quot;878&quot;/&gt;&lt;height val=&quot;68&quot;/&gt;&lt;hasText val=&quot;1&quot;/&gt;&lt;/Image&gt;&lt;/ThreeDShapeInfo&gt;"/>
  <p:tag name="PRESENTER_SHAPETEXTINFO" val="&lt;ShapeTextInfo&gt;&lt;TableIndex row=&quot;-1&quot; col=&quot;-1&quot;&gt;&lt;linesCount val=&quot;1&quot;/&gt;&lt;lineCharCount val=&quot;51&quot;/&gt;&lt;/TableIndex&gt;&lt;/ShapeTextInfo&gt;"/>
</p:tagLst>
</file>

<file path=ppt/tags/tag24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3B1F0A40-4FFB-4DD3-B55E-F2FD071F64F5}_27.png&quot;/&gt;&lt;left val=&quot;56&quot;/&gt;&lt;top val=&quot;78&quot;/&gt;&lt;width val=&quot;838&quot;/&gt;&lt;height val=&quot;66&quot;/&gt;&lt;hasText val=&quot;1&quot;/&gt;&lt;/Image&gt;&lt;/ThreeDShapeInfo&gt;"/>
  <p:tag name="PRESENTER_SHAPETEXTINFO" val="&lt;ShapeTextInfo&gt;&lt;TableIndex row=&quot;-1&quot; col=&quot;-1&quot;&gt;&lt;linesCount val=&quot;1&quot;/&gt;&lt;lineCharCount val=&quot;27&quot;/&gt;&lt;/TableIndex&gt;&lt;/ShapeTextInfo&gt;"/>
</p:tagLst>
</file>

<file path=ppt/tags/tag24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7D83185E-5730-49D3-8554-C0A90C201202}_27.png&quot;/&gt;&lt;left val=&quot;59&quot;/&gt;&lt;top val=&quot;151&quot;/&gt;&lt;width val=&quot;841&quot;/&gt;&lt;height val=&quot;360&quot;/&gt;&lt;hasText val=&quot;1&quot;/&gt;&lt;/Image&gt;&lt;/ThreeDShapeInfo&gt;"/>
  <p:tag name="PRESENTER_SHAPETEXTINFO" val="&lt;ShapeTextInfo&gt;&lt;TableIndex row=&quot;-1&quot; col=&quot;-1&quot;&gt;&lt;linesCount val=&quot;9&quot;/&gt;&lt;lineCharCount val=&quot;79&quot;/&gt;&lt;lineCharCount val=&quot;69&quot;/&gt;&lt;lineCharCount val=&quot;82&quot;/&gt;&lt;lineCharCount val=&quot;82&quot;/&gt;&lt;lineCharCount val=&quot;33&quot;/&gt;&lt;lineCharCount val=&quot;83&quot;/&gt;&lt;lineCharCount val=&quot;70&quot;/&gt;&lt;lineCharCount val=&quot;75&quot;/&gt;&lt;lineCharCount val=&quot;31&quot;/&gt;&lt;/TableIndex&gt;&lt;/ShapeTextInfo&gt;"/>
</p:tagLst>
</file>

<file path=ppt/tags/tag249.xml><?xml version="1.0" encoding="utf-8"?>
<p:tagLst xmlns:a="http://schemas.openxmlformats.org/drawingml/2006/main" xmlns:r="http://schemas.openxmlformats.org/officeDocument/2006/relationships" xmlns:p="http://schemas.openxmlformats.org/presentationml/2006/main">
  <p:tag name="PPSNARRATIONPROPS" val="C:\Users\GraceMcCall\OneDrive - Maher &amp; Maher\Desktop\Audio Editing\2020\March\03122020\Prospective Applicant - Alex Green\Audio\Final Audio\s28 editing.wav"/>
  <p:tag name="PPSNARRATION" val="28,1185676857,C:\Audio Files\March\PH Prosp App webinar all offices 3.23.2020 v4_pptx\Media.ppcx"/>
  <p:tag name="HTML_SHAPEINFO" val="&lt;SlideThumbPath val=&quot;Slide28.PNG&quot;/&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1DD13F91-7186-40EE-AEE6-3C59157314F9}_28.png&quot;/&gt;&lt;left val=&quot;895&quot;/&gt;&lt;top val=&quot;499&quot;/&gt;&lt;width val=&quot;52&quot;/&gt;&lt;height val=&quot;34&quot;/&gt;&lt;hasText val=&quot;1&quot;/&gt;&lt;/Image&gt;&lt;/ThreeDShapeInfo&gt;"/>
  <p:tag name="PRESENTER_SHAPETEXTINFO" val="&lt;ShapeTextInfo&gt;&lt;TableIndex row=&quot;-1&quot; col=&quot;-1&quot;&gt;&lt;linesCount val=&quot;1&quot;/&gt;&lt;lineCharCount val=&quot;2&quot;/&gt;&lt;/TableIndex&gt;&lt;/ShapeTextInfo&gt;"/>
</p:tagLst>
</file>

<file path=ppt/tags/tag25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E2D4F8A5-65EA-4D96-9A3E-8532DF9FEC84}_28.png&quot;/&gt;&lt;left val=&quot;58&quot;/&gt;&lt;top val=&quot;3&quot;/&gt;&lt;width val=&quot;878&quot;/&gt;&lt;height val=&quot;68&quot;/&gt;&lt;hasText val=&quot;1&quot;/&gt;&lt;/Image&gt;&lt;/ThreeDShapeInfo&gt;"/>
  <p:tag name="PRESENTER_SHAPETEXTINFO" val="&lt;ShapeTextInfo&gt;&lt;TableIndex row=&quot;-1&quot; col=&quot;-1&quot;&gt;&lt;linesCount val=&quot;1&quot;/&gt;&lt;lineCharCount val=&quot;51&quot;/&gt;&lt;/TableIndex&gt;&lt;/ShapeTextInfo&gt;"/>
</p:tagLst>
</file>

<file path=ppt/tags/tag25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4A4E3966-6968-403F-8AF5-E3C2255FD844}_28.png&quot;/&gt;&lt;left val=&quot;56&quot;/&gt;&lt;top val=&quot;78&quot;/&gt;&lt;width val=&quot;838&quot;/&gt;&lt;height val=&quot;66&quot;/&gt;&lt;hasText val=&quot;1&quot;/&gt;&lt;/Image&gt;&lt;/ThreeDShapeInfo&gt;"/>
  <p:tag name="PRESENTER_SHAPETEXTINFO" val="&lt;ShapeTextInfo&gt;&lt;TableIndex row=&quot;-1&quot; col=&quot;-1&quot;&gt;&lt;linesCount val=&quot;1&quot;/&gt;&lt;lineCharCount val=&quot;32&quot;/&gt;&lt;/TableIndex&gt;&lt;/ShapeTextInfo&gt;"/>
</p:tagLst>
</file>

<file path=ppt/tags/tag25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0468843D-879C-46F1-BEB4-D5F53AC49901}_28.png&quot;/&gt;&lt;left val=&quot;59&quot;/&gt;&lt;top val=&quot;151&quot;/&gt;&lt;width val=&quot;835&quot;/&gt;&lt;height val=&quot;336&quot;/&gt;&lt;hasText val=&quot;1&quot;/&gt;&lt;/Image&gt;&lt;/ThreeDShapeInfo&gt;"/>
  <p:tag name="PRESENTER_SHAPETEXTINFO" val="&lt;ShapeTextInfo&gt;&lt;TableIndex row=&quot;-1&quot; col=&quot;-1&quot;&gt;&lt;linesCount val=&quot;7&quot;/&gt;&lt;lineCharCount val=&quot;58&quot;/&gt;&lt;lineCharCount val=&quot;57&quot;/&gt;&lt;lineCharCount val=&quot;47&quot;/&gt;&lt;lineCharCount val=&quot;49&quot;/&gt;&lt;lineCharCount val=&quot;81&quot;/&gt;&lt;lineCharCount val=&quot;13&quot;/&gt;&lt;lineCharCount val=&quot;74&quot;/&gt;&lt;/TableIndex&gt;&lt;/ShapeTextInfo&gt;"/>
</p:tagLst>
</file>

<file path=ppt/tags/tag254.xml><?xml version="1.0" encoding="utf-8"?>
<p:tagLst xmlns:a="http://schemas.openxmlformats.org/drawingml/2006/main" xmlns:r="http://schemas.openxmlformats.org/officeDocument/2006/relationships" xmlns:p="http://schemas.openxmlformats.org/presentationml/2006/main">
  <p:tag name="PPSNARRATIONPROPS" val="C:\Users\GraceMcCall\OneDrive - Maher &amp; Maher\Desktop\Audio Editing\2020\March\03122020\Prospective Applicant - Alex Green\Audio\Final Audio\s29 editing.wav"/>
  <p:tag name="PPSNARRATION" val="29,1185676857,C:\Audio Files\March\PH Prosp App webinar all offices 3.23.2020 v4_pptx\Media.ppcx"/>
  <p:tag name="HTML_SHAPEINFO" val="&lt;SlideThumbPath val=&quot;Slide29.PNG&quot;/&gt;"/>
</p:tagLst>
</file>

<file path=ppt/tags/tag25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D14ED5B7-9613-4C93-9641-D3220E5D2FC6}_29.png&quot;/&gt;&lt;left val=&quot;895&quot;/&gt;&lt;top val=&quot;499&quot;/&gt;&lt;width val=&quot;52&quot;/&gt;&lt;height val=&quot;34&quot;/&gt;&lt;hasText val=&quot;1&quot;/&gt;&lt;/Image&gt;&lt;/ThreeDShapeInfo&gt;"/>
  <p:tag name="PRESENTER_SHAPETEXTINFO" val="&lt;ShapeTextInfo&gt;&lt;TableIndex row=&quot;-1&quot; col=&quot;-1&quot;&gt;&lt;linesCount val=&quot;1&quot;/&gt;&lt;lineCharCount val=&quot;2&quot;/&gt;&lt;/TableIndex&gt;&lt;/ShapeTextInfo&gt;"/>
</p:tagLst>
</file>

<file path=ppt/tags/tag25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84EB9252-469B-4ACD-9205-E5F8F78D4F82}_29.png&quot;/&gt;&lt;left val=&quot;58&quot;/&gt;&lt;top val=&quot;3&quot;/&gt;&lt;width val=&quot;878&quot;/&gt;&lt;height val=&quot;68&quot;/&gt;&lt;hasText val=&quot;1&quot;/&gt;&lt;/Image&gt;&lt;/ThreeDShapeInfo&gt;"/>
  <p:tag name="PRESENTER_SHAPETEXTINFO" val="&lt;ShapeTextInfo&gt;&lt;TableIndex row=&quot;-1&quot; col=&quot;-1&quot;&gt;&lt;linesCount val=&quot;1&quot;/&gt;&lt;lineCharCount val=&quot;21&quot;/&gt;&lt;/TableIndex&gt;&lt;/ShapeTextInfo&gt;"/>
</p:tagLst>
</file>

<file path=ppt/tags/tag25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2C150419-C8E8-48F2-832C-8872E2D0168A}_29.png&quot;/&gt;&lt;left val=&quot;63&quot;/&gt;&lt;top val=&quot;78&quot;/&gt;&lt;width val=&quot;833&quot;/&gt;&lt;height val=&quot;408&quot;/&gt;&lt;hasText val=&quot;1&quot;/&gt;&lt;/Image&gt;&lt;/ThreeDShapeInfo&gt;"/>
  <p:tag name="PRESENTER_SHAPETEXTINFO" val="&lt;ShapeTextInfo&gt;&lt;TableIndex row=&quot;-1&quot; col=&quot;-1&quot;&gt;&lt;linesCount val=&quot;19&quot;/&gt;&lt;lineCharCount val=&quot;63&quot;/&gt;&lt;lineCharCount val=&quot;75&quot;/&gt;&lt;lineCharCount val=&quot;74&quot;/&gt;&lt;lineCharCount val=&quot;97&quot;/&gt;&lt;lineCharCount val=&quot;102&quot;/&gt;&lt;lineCharCount val=&quot;36&quot;/&gt;&lt;lineCharCount val=&quot;66&quot;/&gt;&lt;lineCharCount val=&quot;65&quot;/&gt;&lt;lineCharCount val=&quot;40&quot;/&gt;&lt;lineCharCount val=&quot;33&quot;/&gt;&lt;lineCharCount val=&quot;57&quot;/&gt;&lt;lineCharCount val=&quot;33&quot;/&gt;&lt;lineCharCount val=&quot;49&quot;/&gt;&lt;lineCharCount val=&quot;27&quot;/&gt;&lt;lineCharCount val=&quot;28&quot;/&gt;&lt;lineCharCount val=&quot;19&quot;/&gt;&lt;lineCharCount val=&quot;35&quot;/&gt;&lt;lineCharCount val=&quot;22&quot;/&gt;&lt;lineCharCount val=&quot;29&quot;/&gt;&lt;/TableIndex&gt;&lt;/ShapeTextInfo&gt;"/>
</p:tagLst>
</file>

<file path=ppt/tags/tag258.xml><?xml version="1.0" encoding="utf-8"?>
<p:tagLst xmlns:a="http://schemas.openxmlformats.org/drawingml/2006/main" xmlns:r="http://schemas.openxmlformats.org/officeDocument/2006/relationships" xmlns:p="http://schemas.openxmlformats.org/presentationml/2006/main">
  <p:tag name="PPSNARRATIONPROPS" val="C:\Users\GraceMcCall\OneDrive - Maher &amp; Maher\Desktop\Audio Editing\2020\March\03122020\Prospective Applicant - Alex Green\Audio\Final Audio\s30 editing.wav"/>
  <p:tag name="PPSNARRATION" val="30,1185676857,C:\Audio Files\March\PH Prosp App webinar all offices 3.23.2020 v4_pptx\Media.ppcx"/>
  <p:tag name="HTML_SHAPEINFO" val="&lt;SlideThumbPath val=&quot;Slide30.PNG&quot;/&gt;"/>
</p:tagLst>
</file>

<file path=ppt/tags/tag25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7FE0BE53-C77C-4F34-85B7-46CE84D809EF}_30.png&quot;/&gt;&lt;left val=&quot;895&quot;/&gt;&lt;top val=&quot;499&quot;/&gt;&lt;width val=&quot;52&quot;/&gt;&lt;height val=&quot;34&quot;/&gt;&lt;hasText val=&quot;1&quot;/&gt;&lt;/Image&gt;&lt;/ThreeDShapeInfo&gt;"/>
  <p:tag name="PRESENTER_SHAPETEXTINFO" val="&lt;ShapeTextInfo&gt;&lt;TableIndex row=&quot;-1&quot; col=&quot;-1&quot;&gt;&lt;linesCount val=&quot;1&quot;/&gt;&lt;lineCharCount val=&quot;2&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43EFA997-9E72-4EE0-BE68-B8F1FAF6F569}_30.png&quot;/&gt;&lt;left val=&quot;58&quot;/&gt;&lt;top val=&quot;3&quot;/&gt;&lt;width val=&quot;878&quot;/&gt;&lt;height val=&quot;68&quot;/&gt;&lt;hasText val=&quot;1&quot;/&gt;&lt;/Image&gt;&lt;/ThreeDShapeInfo&gt;"/>
  <p:tag name="PRESENTER_SHAPETEXTINFO" val="&lt;ShapeTextInfo&gt;&lt;TableIndex row=&quot;-1&quot; col=&quot;-1&quot;&gt;&lt;linesCount val=&quot;1&quot;/&gt;&lt;lineCharCount val=&quot;24&quot;/&gt;&lt;/TableIndex&gt;&lt;/ShapeTextInfo&gt;"/>
</p:tagLst>
</file>

<file path=ppt/tags/tag26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FAFC623F-91E2-4F08-9B03-382ACEFF3232}_30.png&quot;/&gt;&lt;left val=&quot;59&quot;/&gt;&lt;top val=&quot;151&quot;/&gt;&lt;width val=&quot;838&quot;/&gt;&lt;height val=&quot;336&quot;/&gt;&lt;hasText val=&quot;1&quot;/&gt;&lt;/Image&gt;&lt;/ThreeDShapeInfo&gt;"/>
  <p:tag name="PRESENTER_SHAPETEXTINFO" val="&lt;ShapeTextInfo&gt;&lt;TableIndex row=&quot;-1&quot; col=&quot;-1&quot;&gt;&lt;linesCount val=&quot;11&quot;/&gt;&lt;lineCharCount val=&quot;50&quot;/&gt;&lt;lineCharCount val=&quot;84&quot;/&gt;&lt;lineCharCount val=&quot;10&quot;/&gt;&lt;lineCharCount val=&quot;91&quot;/&gt;&lt;lineCharCount val=&quot;84&quot;/&gt;&lt;lineCharCount val=&quot;90&quot;/&gt;&lt;lineCharCount val=&quot;92&quot;/&gt;&lt;lineCharCount val=&quot;87&quot;/&gt;&lt;lineCharCount val=&quot;19&quot;/&gt;&lt;lineCharCount val=&quot;91&quot;/&gt;&lt;lineCharCount val=&quot;8&quot;/&gt;&lt;/TableIndex&gt;&lt;/ShapeTextInfo&gt;"/>
</p:tagLst>
</file>

<file path=ppt/tags/tag262.xml><?xml version="1.0" encoding="utf-8"?>
<p:tagLst xmlns:a="http://schemas.openxmlformats.org/drawingml/2006/main" xmlns:r="http://schemas.openxmlformats.org/officeDocument/2006/relationships" xmlns:p="http://schemas.openxmlformats.org/presentationml/2006/main">
  <p:tag name="PPSNARRATIONPROPS" val="C:\Users\GraceMcCall\OneDrive - Maher &amp; Maher\Desktop\Audio Editing\2020\March\03122020\Prospective Applicant - Alex Green\Audio\Final Audio\s12t2 (real s31)editing.wav"/>
  <p:tag name="PPSNARRATION" val="31,1185676857,C:\Audio Files\March\PH Prosp App webinar all offices 3.23.2020 v4_pptx\Media.ppcx"/>
  <p:tag name="HTML_SHAPEINFO" val="&lt;SlideThumbPath val=&quot;Slide31.PNG&quot;/&gt;"/>
</p:tagLst>
</file>

<file path=ppt/tags/tag26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DAF37062-0BC4-47FF-8B69-F3505FD70C5A}_31.png&quot;/&gt;&lt;left val=&quot;895&quot;/&gt;&lt;top val=&quot;499&quot;/&gt;&lt;width val=&quot;52&quot;/&gt;&lt;height val=&quot;34&quot;/&gt;&lt;hasText val=&quot;1&quot;/&gt;&lt;/Image&gt;&lt;/ThreeDShapeInfo&gt;"/>
  <p:tag name="PRESENTER_SHAPETEXTINFO" val="&lt;ShapeTextInfo&gt;&lt;TableIndex row=&quot;-1&quot; col=&quot;-1&quot;&gt;&lt;linesCount val=&quot;1&quot;/&gt;&lt;lineCharCount val=&quot;2&quot;/&gt;&lt;/TableIndex&gt;&lt;/ShapeTextInfo&gt;"/>
</p:tagLst>
</file>

<file path=ppt/tags/tag26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D4A1546A-26E7-4EB1-82BE-9AA6E99DEB9A}_31.png&quot;/&gt;&lt;left val=&quot;55&quot;/&gt;&lt;top val=&quot;0&quot;/&gt;&lt;width val=&quot;880&quot;/&gt;&lt;height val=&quot;76&quot;/&gt;&lt;hasText val=&quot;1&quot;/&gt;&lt;/Image&gt;&lt;/ThreeDShapeInfo&gt;"/>
  <p:tag name="PRESENTER_SHAPETEXTINFO" val="&lt;ShapeTextInfo&gt;&lt;TableIndex row=&quot;-1&quot; col=&quot;-1&quot;&gt;&lt;linesCount val=&quot;1&quot;/&gt;&lt;lineCharCount val=&quot;10&quot;/&gt;&lt;/TableIndex&gt;&lt;/ShapeTextInfo&gt;"/>
</p:tagLst>
</file>

<file path=ppt/tags/tag26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B98C8DFB-2479-45C8-8605-D407375A95AA}_31.png&quot;/&gt;&lt;left val=&quot;54&quot;/&gt;&lt;top val=&quot;89&quot;/&gt;&lt;width val=&quot;581&quot;/&gt;&lt;height val=&quot;397&quot;/&gt;&lt;hasText val=&quot;1&quot;/&gt;&lt;/Image&gt;&lt;/ThreeDShapeInfo&gt;"/>
  <p:tag name="PRESENTER_SHAPETEXTINFO" val="&lt;ShapeTextInfo&gt;&lt;TableIndex row=&quot;-1&quot; col=&quot;-1&quot;&gt;&lt;linesCount val=&quot;5&quot;/&gt;&lt;lineCharCount val=&quot;12&quot;/&gt;&lt;lineCharCount val=&quot;39&quot;/&gt;&lt;lineCharCount val=&quot;25&quot;/&gt;&lt;lineCharCount val=&quot;20&quot;/&gt;&lt;lineCharCount val=&quot;12&quot;/&gt;&lt;/TableIndex&gt;&lt;/ShapeTextInfo&gt;"/>
</p:tagLst>
</file>

<file path=ppt/tags/tag266.xml><?xml version="1.0" encoding="utf-8"?>
<p:tagLst xmlns:a="http://schemas.openxmlformats.org/drawingml/2006/main" xmlns:r="http://schemas.openxmlformats.org/officeDocument/2006/relationships" xmlns:p="http://schemas.openxmlformats.org/presentationml/2006/main">
  <p:tag name="PPSNARRATIONPROPS" val="C:\Users\GraceMcCall\OneDrive - Maher &amp; Maher\Desktop\Audio Editing\2020\March\03122020\Prospective Applicant - Alex Green\Audio\Final Audio\s13t2 (real s32) editing.wav"/>
  <p:tag name="PPSNARRATION" val="32,1185676857,C:\Audio Files\March\PH Prosp App webinar all offices 3.23.2020 v4_pptx\Media.ppcx"/>
  <p:tag name="HTML_SHAPEINFO" val="&lt;SlideThumbPath val=&quot;Slide32.PNG&quot;/&gt;"/>
</p:tagLst>
</file>

<file path=ppt/tags/tag26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6B00DCEE-5FB9-43EB-902E-8124241B8BB0}_32.png&quot;/&gt;&lt;left val=&quot;17&quot;/&gt;&lt;top val=&quot;53&quot;/&gt;&lt;width val=&quot;506&quot;/&gt;&lt;height val=&quot;120&quot;/&gt;&lt;hasText val=&quot;1&quot;/&gt;&lt;/Image&gt;&lt;/ThreeDShapeInfo&gt;"/>
  <p:tag name="PRESENTER_SHAPETEXTINFO" val="&lt;ShapeTextInfo&gt;&lt;TableIndex row=&quot;-1&quot; col=&quot;-1&quot;&gt;&lt;linesCount val=&quot;1&quot;/&gt;&lt;lineCharCount val=&quot;10&quot;/&gt;&lt;/TableIndex&gt;&lt;/ShapeTextInfo&gt;"/>
</p:tagLst>
</file>

<file path=ppt/tags/tag26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380F3A14-9E69-4B33-87E0-65947B222401}_32.png&quot;/&gt;&lt;left val=&quot;43&quot;/&gt;&lt;top val=&quot;469&quot;/&gt;&lt;width val=&quot;423&quot;/&gt;&lt;height val=&quot;75&quot;/&gt;&lt;hasText val=&quot;1&quot;/&gt;&lt;/Image&gt;&lt;/ThreeDShapeInfo&gt;"/>
  <p:tag name="PRESENTER_SHAPETEXTINFO" val="&lt;ShapeTextInfo&gt;&lt;TableIndex row=&quot;-1&quot; col=&quot;-1&quot;&gt;&lt;linesCount val=&quot;1&quot;/&gt;&lt;lineCharCount val=&quot;43&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9893DF72-7FAE-4040-A9DC-DA04F14D1239}&quot;/&gt;&lt;isInvalidForFieldText val=&quot;0&quot;/&gt;&lt;Image&gt;&lt;filename val=&quot;C:\Users\GraceMcCall\AppData\Local\Temp\PR\data\asimages\{9893DF72-7FAE-4040-A9DC-DA04F14D1239}_MtorLt.png&quot;/&gt;&lt;left val=&quot;0&quot;/&gt;&lt;top val=&quot;0&quot;/&gt;&lt;width val=&quot;63&quot;/&gt;&lt;height val=&quot;99&quot;/&gt;&lt;hasText val=&quot;1&quot;/&gt;&lt;/Image&gt;&lt;/ThreeDShape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HTML_AUTOSHAPE_INFO" val="&lt;ThreeDShapeInfo&gt;&lt;uuid val=&quot;{7FCE8AF0-93ED-43DE-9E1B-3B385976C127}&quot;/&gt;&lt;isInvalidForFieldText val=&quot;0&quot;/&gt;&lt;Image&gt;&lt;filename val=&quot;C:\Users\GraceMcCall\AppData\Local\Temp\PR\data\asimages\{7FCE8AF0-93ED-43DE-9E1B-3B385976C127}.png&quot;/&gt;&lt;left val=&quot;757&quot;/&gt;&lt;top val=&quot;494&quot;/&gt;&lt;width val=&quot;110&quot;/&gt;&lt;height val=&quot;38&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INFO" val="&lt;ThreeDShapeInfo&gt;&lt;uuid val=&quot;{657F0C6C-3D99-47C3-8AD6-373D3027B832}&quot;/&gt;&lt;isInvalidForFieldText val=&quot;0&quot;/&gt;&lt;Image&gt;&lt;filename val=&quot;C:\Users\GraceMcCall\AppData\Local\Temp\PR\data\asimages\{657F0C6C-3D99-47C3-8AD6-373D3027B832}_MtorLt.png&quot;/&gt;&lt;left val=&quot;888&quot;/&gt;&lt;top val=&quot;444&quot;/&gt;&lt;width val=&quot;72&quot;/&gt;&lt;height val=&quot;95&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INFO" val="&lt;ThreeDShapeInfo&gt;&lt;uuid val=&quot;{056A83CD-B0D1-4DC0-8FDF-AB22CF554EF7}&quot;/&gt;&lt;isInvalidForFieldText val=&quot;0&quot;/&gt;&lt;Image&gt;&lt;filename val=&quot;C:\Users\GraceMcCall\AppData\Local\Temp\PR\data\asimages\{056A83CD-B0D1-4DC0-8FDF-AB22CF554EF7}_MtorLt.png&quot;/&gt;&lt;left val=&quot;0&quot;/&gt;&lt;top val=&quot;0&quot;/&gt;&lt;width val=&quot;63&quot;/&gt;&lt;height val=&quot;99&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INFO" val="&lt;ThreeDShapeInfo&gt;&lt;uuid val=&quot;{9730132D-0415-4EE2-A3CF-FCEA168F7093}&quot;/&gt;&lt;isInvalidForFieldText val=&quot;0&quot;/&gt;&lt;Image&gt;&lt;filename val=&quot;C:\Users\GraceMcCall\AppData\Local\Temp\PR\data\asimages\{9730132D-0415-4EE2-A3CF-FCEA168F7093}_MtorLt.png&quot;/&gt;&lt;left val=&quot;888&quot;/&gt;&lt;top val=&quot;444&quot;/&gt;&lt;width val=&quot;72&quot;/&gt;&lt;height val=&quot;95&quot;/&gt;&lt;hasText val=&quot;1&quot;/&gt;&lt;/Image&gt;&lt;/ThreeDShape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HTML_AUTOSHAPE_INFO" val="&lt;ThreeDShapeInfo&gt;&lt;uuid val=&quot;{448047A4-6D11-44F9-9548-6A5DFB29B3A5}&quot;/&gt;&lt;isInvalidForFieldText val=&quot;0&quot;/&gt;&lt;Image&gt;&lt;filename val=&quot;C:\Users\GraceMcCall\AppData\Local\Temp\PR\data\asimages\{448047A4-6D11-44F9-9548-6A5DFB29B3A5}.png&quot;/&gt;&lt;left val=&quot;757&quot;/&gt;&lt;top val=&quot;494&quot;/&gt;&lt;width val=&quot;110&quot;/&gt;&lt;height val=&quot;38&quot;/&gt;&lt;hasText val=&quot;1&quot;/&gt;&lt;/Image&gt;&lt;/ThreeDShape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INFO" val="&lt;ThreeDShapeInfo&gt;&lt;uuid val=&quot;{9353E583-9283-4DB9-B5A5-CD3C6ADB6913}&quot;/&gt;&lt;isInvalidForFieldText val=&quot;0&quot;/&gt;&lt;Image&gt;&lt;filename val=&quot;C:\Users\GraceMcCall\AppData\Local\Temp\PR\data\asimages\{9353E583-9283-4DB9-B5A5-CD3C6ADB6913}_MtorLt.png&quot;/&gt;&lt;left val=&quot;0&quot;/&gt;&lt;top val=&quot;200&quot;/&gt;&lt;width val=&quot;663&quot;/&gt;&lt;height val=&quot;139&quot;/&gt;&lt;hasText val=&quot;1&quot;/&gt;&lt;/Image&gt;&lt;/ThreeDShapeInfo&gt;"/>
  <p:tag name="PRESENTER_SHAPETEXTINFO" val="&lt;ShapeTextInfo&gt;&lt;TableIndex row=&quot;-1&quot; col=&quot;-1&quot;&gt;&lt;linesCount val=&quot;0&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6&quot;/&gt;&lt;lineCharCount val=&quot;5&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6&quot;/&gt;&lt;lineCharCount val=&quot;29&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HTML_AUTOSHAPE_INFO" val="&lt;ThreeDShapeInfo&gt;&lt;uuid val=&quot;{9F826962-AB6E-4096-8D10-CA5329AAFEC7}&quot;/&gt;&lt;isInvalidForFieldText val=&quot;0&quot;/&gt;&lt;Image&gt;&lt;filename val=&quot;C:\Users\GraceMcCall\AppData\Local\Temp\PR\data\asimages\{9F826962-AB6E-4096-8D10-CA5329AAFEC7}.png&quot;/&gt;&lt;left val=&quot;148&quot;/&gt;&lt;top val=&quot;228&quot;/&gt;&lt;width val=&quot;245&quot;/&gt;&lt;height val=&quot;84&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HTML_AUTOSHAPE_INFO" val="&lt;ThreeDShapeInfo&gt;&lt;uuid val=&quot;{98479E09-436B-438C-A234-D0E12556535B}&quot;/&gt;&lt;isInvalidForFieldText val=&quot;0&quot;/&gt;&lt;Image&gt;&lt;filename val=&quot;C:\Users\GraceMcCall\AppData\Local\Temp\PR\data\asimages\{98479E09-436B-438C-A234-D0E12556535B}.png&quot;/&gt;&lt;left val=&quot;757&quot;/&gt;&lt;top val=&quot;494&quot;/&gt;&lt;width val=&quot;110&quot;/&gt;&lt;height val=&quot;38&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INFO" val="&lt;ThreeDShapeInfo&gt;&lt;uuid val=&quot;{4E615309-0EA8-43A8-B293-FB6F58DDCC81}&quot;/&gt;&lt;isInvalidForFieldText val=&quot;0&quot;/&gt;&lt;Image&gt;&lt;filename val=&quot;C:\Users\GraceMcCall\AppData\Local\Temp\PR\data\asimages\{4E615309-0EA8-43A8-B293-FB6F58DDCC81}_MtorLt.png&quot;/&gt;&lt;left val=&quot;888&quot;/&gt;&lt;top val=&quot;444&quot;/&gt;&lt;width val=&quot;72&quot;/&gt;&lt;height val=&quot;95&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INFO" val="&lt;ThreeDShapeInfo&gt;&lt;uuid val=&quot;{E8826581-2BA6-4CE7-BD9D-80164FDEAEBA}&quot;/&gt;&lt;isInvalidForFieldText val=&quot;0&quot;/&gt;&lt;Image&gt;&lt;filename val=&quot;C:\Users\GraceMcCall\AppData\Local\Temp\PR\data\asimages\{E8826581-2BA6-4CE7-BD9D-80164FDEAEBA}_MtorLt.png&quot;/&gt;&lt;left val=&quot;0&quot;/&gt;&lt;top val=&quot;0&quot;/&gt;&lt;width val=&quot;63&quot;/&gt;&lt;height val=&quot;99&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9&quot;/&gt;&lt;lineCharCount val=&quot;9&quot;/&gt;&lt;lineCharCount val=&quot;13&quot;/&gt;&lt;lineCharCount val=&quot;6&quot;/&gt;&lt;lineCharCount val=&quot;5&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3&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8&quot;/&gt;&lt;lineCharCount val=&quot;17&quot;/&gt;&lt;lineCharCount val=&quot;14&quot;/&gt;&lt;lineCharCount val=&quot;11&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9&quot;/&gt;&lt;lineCharCount val=&quot;9&quot;/&gt;&lt;lineCharCount val=&quot;13&quot;/&gt;&lt;lineCharCount val=&quot;6&quot;/&gt;&lt;lineCharCount val=&quot;5&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8&quot;/&gt;&lt;lineCharCount val=&quot;17&quot;/&gt;&lt;lineCharCount val=&quot;14&quot;/&gt;&lt;lineCharCount val=&quot;11&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9&quot;/&gt;&lt;lineCharCount val=&quot;9&quot;/&gt;&lt;lineCharCount val=&quot;13&quot;/&gt;&lt;lineCharCount val=&quot;6&quot;/&gt;&lt;lineCharCount val=&quot;5&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INFO" val="&lt;ThreeDShapeInfo&gt;&lt;uuid val=&quot;{B2787A99-26FA-4624-81FE-5A65AE35DA08}&quot;/&gt;&lt;isInvalidForFieldText val=&quot;0&quot;/&gt;&lt;Image&gt;&lt;filename val=&quot;C:\Users\GraceMcCall\AppData\Local\Temp\PR\data\asimages\{B2787A99-26FA-4624-81FE-5A65AE35DA08}_MtorLt.png&quot;/&gt;&lt;left val=&quot;740&quot;/&gt;&lt;top val=&quot;186&quot;/&gt;&lt;width val=&quot;151&quot;/&gt;&lt;height val=&quot;166&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9&quot;/&gt;&lt;lineCharCount val=&quot;9&quot;/&gt;&lt;lineCharCount val=&quot;13&quot;/&gt;&lt;lineCharCount val=&quot;6&quot;/&gt;&lt;lineCharCount val=&quot;5&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INFO" val="&lt;ThreeDShapeInfo&gt;&lt;uuid val=&quot;{23F005A8-695E-4A22-9A43-C899E7A92EBF}&quot;/&gt;&lt;isInvalidForFieldText val=&quot;0&quot;/&gt;&lt;Image&gt;&lt;filename val=&quot;C:\Users\GraceMcCall\AppData\Local\Temp\PR\data\asimages\{23F005A8-695E-4A22-9A43-C899E7A92EBF}_MtorLt.png&quot;/&gt;&lt;left val=&quot;888&quot;/&gt;&lt;top val=&quot;444&quot;/&gt;&lt;width val=&quot;72&quot;/&gt;&lt;height val=&quot;95&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INFO" val="&lt;ThreeDShapeInfo&gt;&lt;uuid val=&quot;{E15D7414-5641-4C36-8ED5-218A83CCB7B9}&quot;/&gt;&lt;isInvalidForFieldText val=&quot;0&quot;/&gt;&lt;Image&gt;&lt;filename val=&quot;C:\Users\GraceMcCall\AppData\Local\Temp\PR\data\asimages\{E15D7414-5641-4C36-8ED5-218A83CCB7B9}_MtorLt.png&quot;/&gt;&lt;left val=&quot;0&quot;/&gt;&lt;top val=&quot;0&quot;/&gt;&lt;width val=&quot;63&quot;/&gt;&lt;height val=&quot;99&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1&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peci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eopl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eractiv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nfographic Layout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Infographic Layout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AW xmlns="http://www.net-centric.com/PAWPP">
  <Shape xmlns="" ID="RLZAEB6ZdNurhurYVXLDHvIiR50=" pdftag="_x005B_Artifact_x005D_" isBookmarkSet="no" bookmark="no"/>
  <Shape xmlns="" ID="usQImVEubLCEI7VaAFnuokKUPtU=" pdftag="H2" isBookmarkSet="no" bookmark="yes" Order="_x0032_"/>
  <Shape xmlns="" ID="OnAWrYt0quhLgNOVTUCqTaSm4F4=" pdftag="H1" isBookmarkSet="no" bookmark="yes" Order="_x0031_"/>
  <Shape xmlns="" ID="tU8LTbvXCMOPJ0aBfPgFoX5oG18=" pdftag="P" isBookmarkSet="no" bookmark="no" Order="_x0032_"/>
  <Shape xmlns="" ID="GVFZTswW6o80uGMa3+G9JbWt+Zk=" pdftag="H2" isBookmarkSet="no" bookmark="yes" Order="_x0031_"/>
  <Shape xmlns="" ID="7EPJJFWpQLEuP5xrN3A/cLfs9HU=" pdftag="" Order="_x0033_"/>
  <Shape xmlns="" ID="rxOKCJRhAmCH7K3dudDFa2rXTn4=" pdftag="P" isBookmarkSet="no" bookmark="no" Order="_x0032_"/>
  <Shape xmlns="" ID="gqPylL6ho2wS7odMpYoYIYa2EiQ=" Order="_x0033_" formula="no" inline="no" isBookmarkSet="no" bookmark="no" artifact="_x0031_" pdftag="_x005B_Artifact_x005D_" validate="no"/>
  <HyperLink xmlns="" ID="KPBWGTdtJeti1SqD66cGM5zW3v0=960207121109.2_144.6287" plainAltText="www.resource-link-here.com" language=""/>
  <Shape xmlns="" ID="dolWTbxVyO411CxLIWEhGSnICww=" pdftag="H2" isBookmarkSet="no" bookmark="yes" Order="_x0031_"/>
  <Shape xmlns="" ID="5NJ2oKvPVRPrT/Jni/5H0IhCzgg=" Order="_x0033_" pdftag="_x005B_Artifact_x005D_" isBookmarkSet="no" bookmark="no"/>
  <Shape xmlns="" ID="doa4/wsaQAY2kRHE4lb9L3WxQDs=" pdftag="P" isBookmarkSet="no" bookmark="no" Order="_x0033_"/>
  <Shape xmlns="" ID="WAXcf6yxnfNfqX8B64SEuxJsOBc=" pdftag="" Order="_x0035_" artifact="_x0031_" validate="no" formula="no" inline="no"/>
  <Shape xmlns="" ID="J3b5Z4uYPFF7klVGoAb7Ylh7lIQ=" pdftag="P" isBookmarkSet="no" bookmark="no" Order="_x0032_"/>
  <Shape xmlns="" ID="0vAyYN3BoFRXt0wJjH8tZ20n0oc=" pdftag="" Order="_x0033_" artifact="_x0031_" validate="no" formula="no" inline="no"/>
  <Shape xmlns="" ID="3nxAZ7+1+YkMjrtp9jGRD7XI02M=" pdftag="H2" isBookmarkSet="no" bookmark="yes" Order="_x0031_"/>
  <Shape xmlns="" ID="VO0T9TIWhEUR2E8vE9ADTMOYvPQ=" Order="_x0036_" pdftag="_x005B_Artifact_x005D_" isBookmarkSet="no" bookmark="no"/>
  <Shape xmlns="" ID="5na1PGEF59SIxs0ohscBTkfoFNo=" pdftag="P" isBookmarkSet="no" bookmark="no" Order="_x0034_"/>
  <Shape xmlns="" ID="zzit0oLDnOFTIKbfVyDCBN86qPA=" formula="no" inline="no" isBookmarkSet="no" bookmark="no" Order="_x0034_" validate="no" pdftag="_x005B_Artifact_x005D_" artifact="_x0031_"/>
  <Shape xmlns="" ID="gprsu1DBmAusXrSWDeQHHrJVPQI=" pdftag="P" isBookmarkSet="no" bookmark="no" Order="_x0033_"/>
  <Shape xmlns="" ID="/O63WHCg5mFCFOjL4SDmg27caTM=" formula="no" inline="no" isBookmarkSet="no" bookmark="no" Order="_x0033_" validate="no" pdftag="_x005B_Artifact_x005D_" artifact="_x0031_"/>
  <Shape xmlns="" ID="FNX/d5oQ5HbjqT54T9orswsQtGU=" pdftag="P" isBookmarkSet="no" bookmark="no" Order="_x0032_"/>
  <Shape xmlns="" ID="99mEfl0uav/ZrKLy0ZL8v/HsgXw=" formula="no" inline="no" isBookmarkSet="no" bookmark="no" Order="_x0032_" validate="no" pdftag="_x005B_Artifact_x005D_" artifact="_x0031_"/>
  <Shape xmlns="" ID="H8XQwSp/BzpWJ3/DHuiNdhmxAAU=" pdftag="H2" isBookmarkSet="no" bookmark="yes" Order="_x0031_"/>
  <Shape xmlns="" ID="Zz+V1Zub2r8w05TOof22obzymb8=" Order="_x0038_" pdftag="_x005B_Artifact_x005D_" isBookmarkSet="no" bookmark="no"/>
  <Shape xmlns="" ID="b1hQCVNjdTvx5it0oMgqQOcT1PE=" formula="no" inline="no" isBookmarkSet="no" bookmark="no" validate="no" pdftag="P" artifact="_x0030_" Order="_x0032_"/>
  <Shape xmlns="" ID="AT5Et8Kkx8y2On8bDn6oyACaK+8=" pdftag="H2" isBookmarkSet="no" bookmark="yes" Order="_x0031_"/>
  <Shape xmlns="" ID="Hminx6H7XkIX4PStfqsBLx5LUS0=" Order="_x0033_" pdftag="_x005B_Artifact_x005D_" isBookmarkSet="no" bookmark="no"/>
  <Shape xmlns="" ID="5rzPkX0UXwLh7m3v+AgM3UIU1T4=" pdftag="" Order="_x0033_" artifact="_x0031_" validate="no"/>
  <Shape xmlns="" ID="0G2RScKFpC7qL1KgS/rpVqsPHqg=" pdftag="P" isBookmarkSet="no" bookmark="no" Order="_x0032_"/>
  <Shape xmlns="" ID="7jvKBCZGJag7Pz58Z23wKCY4K0M=" pdftag="H2" isBookmarkSet="no" bookmark="yes" Order="_x0031_"/>
  <Shape xmlns="" ID="q5wyTcjrXoegY3s9wiHgpCw4elA=" Order="_x0034_" pdftag="_x005B_Artifact_x005D_" isBookmarkSet="no" bookmark="no"/>
  <Shape xmlns="" ID="YYZK/rqcw1y6FSRhMUky5hCvlBc=" formula="no" inline="no" isBookmarkSet="no" validate="no" bookmark="yes" pdftag="P" artifact="_x0030_" Order="_x0032_"/>
  <Shape xmlns="" ID="jwSUrC2q/ZOxpNQklLjFzGCePU8=" formula="no" inline="no" isBookmarkSet="no" pdftag="H2" artifact="_x0031_" validate="no" bookmark="yes" Order="_x0031_"/>
  <Shape xmlns="" ID="+wi9mXoRr0+AFsr4FgR3eBpy6vU=" Order="_x0033_" pdftag="_x005B_Artifact_x005D_" isBookmarkSet="no" bookmark="no"/>
  <Shape xmlns="" ID="hwf3zyCcplTHtXOY9Im189QrWwo=" formula="no" inline="no" isBookmarkSet="no" bookmark="no" validate="no" pdftag="P" artifact="_x0030_" Order="_x0033_"/>
  <Shape xmlns="" ID="MpKY01aTaxpQc0eLAsRLJD/MwKQ=" formula="no" inline="no" isBookmarkSet="no" bookmark="no" validate="no" pdftag="P" artifact="_x0030_" Order="_x0032_"/>
  <Shape xmlns="" ID="uyWr1sUoDFvTJDyqt6KUS0EW0Lw=" formula="no" inline="no" isBookmarkSet="no" bookmark="no" validate="no" pdftag="H2" artifact="_x0030_" Order="_x0031_"/>
  <Shape xmlns="" ID="nPtlJSRki+B+F0rcRFngxxbgE7g=" Order="_x0034_" pdftag="_x005B_Artifact_x005D_" isBookmarkSet="no" bookmark="no"/>
  <Shape xmlns="" ID="Fj7NIhtyy/JpUgNZC9l9+IPMSf4=" formula="no" inline="no" isBookmarkSet="no" bookmark="no" validate="no" pdftag="P" artifact="_x0030_" Order="_x0033_"/>
  <Shape xmlns="" ID="LHoJzOiMfM+p4HtLBzbIWd7HbCQ=" formula="no" inline="no" isBookmarkSet="no" bookmark="no" validate="no" pdftag="P" artifact="_x0030_" Order="_x0032_"/>
  <Shape xmlns="" ID="/Mrs0I4hjUA5YxESRQO8IZ7Hfgk=" formula="no" inline="no" isBookmarkSet="no" pdftag="H2" artifact="_x0031_" validate="no" bookmark="yes" Order="_x0031_"/>
  <Shape xmlns="" ID="+cohKUOpj0HrdpZk2tZ7Zgn589s=" Order="_x0034_" pdftag="_x005B_Artifact_x005D_" isBookmarkSet="no" bookmark="no"/>
  <Shape xmlns="" ID="S+125fqL22DTAIGYpA2r02jE8QY=" formula="no" inline="no" isBookmarkSet="no" bookmark="no" validate="no" pdftag="P" artifact="_x0030_" Order="_x0035_"/>
  <Shape xmlns="" ID="3YV+panle0zAYt4gWJBxeHOB544=" formula="no" inline="no" isBookmarkSet="no" pdftag="H3" artifact="_x0031_" validate="no" bookmark="yes" Order="_x0034_"/>
  <Shape xmlns="" ID="rVCvDw1qsb8Z8iynXRMi+OtvE0g=" formula="no" inline="no" isBookmarkSet="no" bookmark="no" validate="no" pdftag="P" artifact="_x0030_" Order="_x0033_"/>
  <Shape xmlns="" ID="VbDaZtGLtsE1jP9oUUv31g6DngA=" formula="no" inline="no" isBookmarkSet="no" pdftag="H3" artifact="_x0031_" validate="no" bookmark="yes" Order="_x0032_"/>
  <Shape xmlns="" ID="o2fv8p+gsaQrBpkFAcHYjVp+02k=" formula="no" inline="no" isBookmarkSet="no" pdftag="H2" artifact="_x0031_" validate="no" bookmark="yes" Order="_x0031_"/>
  <Shape xmlns="" ID="yWpDRWi7bg3ZFwAVGkelvXTebU0=" Order="_x0036_" pdftag="_x005B_Artifact_x005D_" isBookmarkSet="no" bookmark="no"/>
  <Shape xmlns="" ID="zvgCYiGZ/lf2Wnjqqgxkx4zW5m8=" formula="no" inline="no" isBookmarkSet="no" pdftag="H2" artifact="_x0031_" validate="no" bookmark="yes" Order="_x0031_"/>
  <Shape xmlns="" ID="DaII41640SDDmnQ3aP7/J+qslzk=" Order="_x0032_" pdftag="_x005B_Artifact_x005D_" isBookmarkSet="no" bookmark="no"/>
  <Shape xmlns="" ID="yhrzvkIa7er1ch3Ot2s6ZILcei4=" Order="_x0031_" pdftag="_x005B_Artifact_x005D_" isBookmarkSet="no" bookmark="no"/>
  <Shape xmlns="" ID="iKX+K45oxn+hayBeJ64dJcmRjOA=" pdftag="" Order="_x0032_" artifact="_x0031_" validate="no"/>
  <Shape xmlns="" ID="vaV70jTf/aBbamn5IhqvyYu1GY4=" pdftag="" Order="_x0033_" artifact="_x0031_" validate="no"/>
  <Shape xmlns="" ID="6JKTfDC64Q+wJxaX1GeGgKODPVs=" pdftag="" Order="_x0031_" artifact="_x0031_" validate="no"/>
  <Shape xmlns="" ID="rqzgzAjEizDeu45qqR4m1QdOd/o=" Order="_x0034_" pdftag="_x005B_Artifact_x005D_" isBookmarkSet="no" bookmark="no"/>
  <Shape xmlns="" ID="oYuwvBx49h4c/qWt3Gl3FZnp68I=" artifact="_x0031_" formula="no" inline="no" pdftag="Figure" isBookmarkSet="no" bookmark="no" validate="no" Order="_x0033_"/>
  <Shape xmlns="" ID="Hx4rxvpCWPz2O34OwcJrXGoRlHM=" formula="no" inline="no" isBookmarkSet="no" pdftag="H3" artifact="_x0031_" validate="no" bookmark="yes" Order="_x0032_"/>
  <Shape xmlns="" ID="rsSAAOGSU0w78cXhI3jMYn/ST5Y=" formula="no" inline="no" isBookmarkSet="no" pdftag="H2" artifact="_x0031_" validate="no" bookmark="yes" Order="_x0031_"/>
  <Shape xmlns="" ID="KJqBtIhCQ8rYP4WdQ03WGwx4+LU=" Order="_x0034_" pdftag="_x005B_Artifact_x005D_" isBookmarkSet="no" bookmark="no"/>
  <Shape xmlns="" ID="NiV5v76YMPyQBnvtZtT1sdqAQY8=" formula="no" inline="no" isBookmarkSet="no" bookmark="no" validate="no" pdftag="P" artifact="_x0030_" Order="_x0034_"/>
  <Shape xmlns="" ID="WJzdn5Quh20Md25SXhQKFzW0T+c=" formula="no" inline="no" isBookmarkSet="no" bookmark="no" validate="no" pdftag="P" artifact="_x0030_" Order="_x0033_"/>
  <Shape xmlns="" ID="2YDhIiKe4zgr425UN9wTzDsYLqE=" formula="no" inline="no" isBookmarkSet="no" validate="no" bookmark="no" pdftag="P" artifact="_x0030_" Order="_x0032_"/>
  <Shape xmlns="" ID="Ob7bDmLgDlHcm4Qm0gQQ4P4QcDA=" formula="no" inline="no" isBookmarkSet="no" validate="no" bookmark="no" pdftag="H2" artifact="_x0030_" Order="_x0031_"/>
  <Shape xmlns="" ID="Hd5lD65ALfvss/U9ltdEnqzf3Z8=" Order="_x0035_" pdftag="_x005B_Artifact_x005D_" isBookmarkSet="no" bookmark="no"/>
  <Shape xmlns="" ID="FwQY7YSFQYuKW2Uvsf10hAMuAPQ=" formula="no" inline="no" isBookmarkSet="no" validate="no" bookmark="no" pdftag="P" artifact="_x0030_" Order="_x0033_"/>
  <Shape xmlns="" ID="zTP/IhRt6Cs3eLMsYABxxrEspdg=" formula="no" inline="no" isBookmarkSet="no" validate="no" bookmark="no" pdftag="H2" artifact="_x0030_" Order="_x0032_"/>
  <Shape xmlns="" ID="F1ZrxBRyoKJNete1VDVItcy3388=" formula="no" inline="no" isBookmarkSet="no" validate="no" bookmark="no" pdftag="P" artifact="_x0030_" Order="_x0031_"/>
  <Shape xmlns="" ID="4pHj/2WXkoOj1YkeFdlSP44DJnI=" Order="_x0034_" pdftag="_x005B_Artifact_x005D_" isBookmarkSet="no" bookmark="no"/>
  <Shape xmlns="" ID="Y7jsqzflfSIurTFoeHcs5T0yLR0=" pdftag="P" isBookmarkSet="no" bookmark="no" Order="_x0032_"/>
  <Shape xmlns="" ID="B3/JEmurMo3XL4t6cC5Ewno1wFc=" formula="no" inline="no" isBookmarkSet="no" validate="no" bookmark="no" pdftag="P" artifact="_x0030_" Order="_x0031_"/>
  <Shape xmlns="" ID="8AG3ZfrORZqUEpsmu86U2TKzTK8=" Order="_x0033_" pdftag="_x005B_Artifact_x005D_" isBookmarkSet="no" bookmark="no"/>
  <Shape xmlns="" ID="z+E+z07tlGpEkx+dTHYI/c0MJTM=" pdftag="P" isBookmarkSet="no" bookmark="no" Order="_x0033_"/>
  <Shape xmlns="" ID="KPBWGTdtJeti1SqD66cGM5zW3v0=" pdftag="P" isBookmarkSet="no" bookmark="no" Order="_x0032_"/>
  <Shape xmlns="" ID="syyBsfrFcz5EvlL5WkYZEC7G7RA=" pdftag="H2" isBookmarkSet="no" bookmark="yes" Order="_x0031_"/>
  <Shape xmlns="" ID="YFhVUROdS74oW2sxpDAch7HB0YY=" Order="_x0034_" pdftag="_x005B_Artifact_x005D_" isBookmarkSet="no" bookmark="no"/>
  <Shape xmlns="" ID="FiIK8fZ0zMYHbU2e/l3n+kdzsHQ=" pdftag="P" isBookmarkSet="no" bookmark="no" Order="_x0033_"/>
  <Shape xmlns="" ID="2tYNTlUE1bf7QhdckUXIL4vvRFk=" pdftag="P" isBookmarkSet="no" bookmark="no" Order="_x0032_"/>
  <Shape xmlns="" ID="EbdF7GdjdcpyR1RjoogdZHYYKS4=" pdftag="P" isBookmarkSet="no" bookmark="no" Order="_x0034_"/>
  <Shape xmlns="" ID="JrYb+runwCfg5moRVOeyOsR/DQk=" pdftag="H2" isBookmarkSet="no" bookmark="yes" Order="_x0031_"/>
  <Shape xmlns="" ID="Usnelripj/UGLIUGk93oYcRU5rE=" Order="_x0035_" pdftag="_x005B_Artifact_x005D_" isBookmarkSet="no" bookmark="no"/>
  <Shape xmlns="" ID="z31fCDdAb1ATKnH741WTDvc6zKU=" pdftag="P" isBookmarkSet="no" bookmark="no" Order="_x0032_"/>
  <Shape xmlns="" ID="Wi5ojySte5TUM8kVwC1nc3vKDlo=" pdftag="H2" isBookmarkSet="no" bookmark="yes" Order="_x0031_"/>
  <Shape xmlns="" ID="RrdAFZl8TymOp5z50VWM17V4ypo=" Order="_x0033_" pdftag="_x005B_Artifact_x005D_" isBookmarkSet="no" bookmark="no"/>
  <Shape xmlns="" ID="uTC+vpMlIwvCH7AKJlYXjUfeGg8=" pdftag="P" isBookmarkSet="no" bookmark="no" Order="_x0032_"/>
  <Shape xmlns="" ID="UvreiWJfmYxhHmDj5pn+PYhiFuw=" pdftag="H2" isBookmarkSet="no" bookmark="yes" Order="_x0031_"/>
  <Shape xmlns="" ID="fVNXS4nPeT9VzUzRfeAh4ncbI1c=" Order="_x0033_" pdftag="_x005B_Artifact_x005D_" isBookmarkSet="no" bookmark="no"/>
  <Shape xmlns="" ID="QoaS/6oTAQExiTtqS2ZqIrTtXkY=" pdftag="P" isBookmarkSet="no" bookmark="no" Order="_x0032_"/>
  <Shape xmlns="" ID="J/j+XPEyCXFcOZU+E9xjRBUygEY=" pdftag="H2" isBookmarkSet="no" bookmark="yes" Order="_x0031_"/>
  <Shape xmlns="" ID="mcgtGDvWvFcCCXXiwX3ciF90gTU=" Order="_x0033_" pdftag="_x005B_Artifact_x005D_" isBookmarkSet="no" bookmark="no"/>
  <Shape xmlns="" ID="ssc7OxPv8ygkQQ+klNMKp7MRSpI=" pdftag="P" isBookmarkSet="no" bookmark="no" Order="_x0032_"/>
  <Shape xmlns="" ID="dERBdn42u/TAloA9HpkAr2xTJvA=" pdftag="H2" isBookmarkSet="no" bookmark="yes" Order="_x0031_"/>
  <Shape xmlns="" ID="sLX62fBltEIiF+g1TaRS6Z2x3es=" Order="_x0033_" pdftag="_x005B_Artifact_x005D_" isBookmarkSet="no" bookmark="no"/>
  <Shape xmlns="" ID="jvArq75eBqjxqRTU6nSXJdHJ0tI=" pdftag="P" isBookmarkSet="no" bookmark="no" Order="_x0033_"/>
  <Shape xmlns="" ID="BNgaIUd7fvOMQ8BSE8GDzCGtU5U=" formula="no" inline="no" isBookmarkSet="no" validate="no" bookmark="no" pdftag="P" artifact="_x0030_" Order="_x0032_"/>
  <Shape xmlns="" ID="hqIFM0lVN5G4n9eAxhAeGVxt4uQ=" pdftag="H2" isBookmarkSet="no" bookmark="yes" Order="_x0031_"/>
  <Shape xmlns="" ID="19GU1nuiGkS/q3or7DQTiVjgP+Q=" formula="no" inline="no" isBookmarkSet="no" validate="no" bookmark="no" pdftag="P" artifact="_x0030_" Order="_x0031_0"/>
  <Shape xmlns="" ID="2dITApOTBecGHgPu6kVp8d+GWHk=" formula="no" inline="no" isBookmarkSet="no" validate="no" bookmark="no" pdftag="P" artifact="_x0030_" Order="_x0039_"/>
  <Shape xmlns="" ID="s66vO61aXc6DjvtTXv1oMzQFsM8=" artifact="_x0031_" formula="no" inline="no" pdftag="Figure" isBookmarkSet="no" validate="no" bookmark="no" Order="_x0038_"/>
  <Shape xmlns="" ID="g8gECMnWX0hKI+ti+nQHlJ+Q/ds=" formula="no" inline="no" isBookmarkSet="no" validate="no" bookmark="no" pdftag="P" artifact="_x0030_" Order="_x0037_"/>
  <Shape xmlns="" ID="LMP7KVpzXSOh3LgFlqWjHNgvNV8=" artifact="_x0031_" formula="no" inline="no" pdftag="Figure" isBookmarkSet="no" validate="no" bookmark="no" Order="_x0036_"/>
  <Shape xmlns="" ID="htgF2r6mb03Ok/En47HKtk9o4lM=" formula="no" inline="no" isBookmarkSet="no" validate="no" bookmark="no" pdftag="P" artifact="_x0030_" Order="_x0035_"/>
  <Shape xmlns="" ID="CzqWRoiBHBXDU9qTCBxdO5Q1idE=" artifact="_x0031_" formula="no" inline="no" pdftag="Figure" isBookmarkSet="no" validate="no" bookmark="no" Order="_x0034_"/>
  <Shape xmlns="" ID="mwIHxNr8b9M5lJenRjAPk8RyAyI=" formula="no" inline="no" isBookmarkSet="no" validate="no" bookmark="no" pdftag="P" artifact="_x0030_" Order="_x0033_"/>
  <Shape xmlns="" ID="fTJXjMg19+f76EJd2lzNNv/UTdA=" artifact="_x0031_" formula="no" inline="no" pdftag="Figure" isBookmarkSet="no" validate="no" bookmark="no" Order="_x0032_"/>
  <Shape xmlns="" ID="cN3KzdXKlHoJV7lOAL+VeKIVxhw=" formula="no" inline="no" isBookmarkSet="no" validate="no" bookmark="no" pdftag="H2" artifact="_x0030_" Order="_x0031_"/>
  <Shape xmlns="" ID="bbNWuAQ9bxatOMnKWE8prGOOA6M=" Order="_x0031_1" pdftag="_x005B_Artifact_x005D_" isBookmarkSet="no" bookmark="no"/>
  <Shape xmlns="" ID="+oPPTAFK6ArQoI1UD8eBE9H/xcI=" formula="no" inline="no" isBookmarkSet="no" validate="no" bookmark="no" pdftag="P" artifact="_x0030_" Order="_x0031_0"/>
  <Shape xmlns="" ID="SYTHXZT0IcQSxmCp6FxXUhXN+Tk=" artifact="_x0031_" formula="no" inline="no" pdftag="Figure" isBookmarkSet="no" validate="no" bookmark="no" Order="_x0039_"/>
  <Shape xmlns="" ID="jVzhp4yjBoES3JoPnYT1bMjNTmc=" formula="no" inline="no" isBookmarkSet="no" validate="no" bookmark="no" pdftag="P" artifact="_x0030_" Order="_x0038_"/>
  <Shape xmlns="" ID="5SHCVqG5kTuf4tCvucF2l9LKwU8=" artifact="_x0031_" formula="no" inline="no" pdftag="Figure" isBookmarkSet="no" validate="no" bookmark="no" Order="_x0037_"/>
  <Shape xmlns="" ID="iSpEglb/fQwZMDLvRAi1tp7OV4U=" formula="no" inline="no" isBookmarkSet="no" validate="no" bookmark="no" pdftag="P" artifact="_x0030_" Order="_x0036_"/>
  <Shape xmlns="" ID="n14NIlORoFMs6r8UQGWmt6ZdqDg=" artifact="_x0031_" formula="no" inline="no" pdftag="Figure" isBookmarkSet="no" validate="no" bookmark="no" Order="_x0035_"/>
  <Shape xmlns="" ID="akQ3xEQAM+PCHFH/+7Rb0nVvVQk=" formula="no" inline="no" isBookmarkSet="no" validate="no" bookmark="no" pdftag="P" artifact="_x0030_" Order="_x0034_"/>
  <Shape xmlns="" ID="CbX2Rrw9+BGKu00EExI6jrh1bXA=" artifact="_x0031_" formula="no" inline="no" pdftag="Figure" isBookmarkSet="no" validate="no" bookmark="no" Order="_x0033_"/>
  <Shape xmlns="" ID="7UQRMexUXA+ZQgilBXa1qkU0Bkc=" formula="no" inline="no" isBookmarkSet="no" validate="no" bookmark="no" pdftag="P" artifact="_x0030_" Order="_x0032_"/>
  <Shape xmlns="" ID="p7AkvmviCeh/qV1pubDpEH8ZDv8=" formula="no" inline="no" isBookmarkSet="no" validate="no" bookmark="no" pdftag="H2" artifact="_x0030_" Order="_x0031_"/>
  <Shape xmlns="" ID="9wjHnySfXT9SLdM+f1F2QTmumDw=" Order="_x0031_1" pdftag="_x005B_Artifact_x005D_" isBookmarkSet="no" bookmark="no"/>
  <Shape xmlns="" ID="cHjfB5mBERKo0tfJgRUIyBsLpZ4=" formula="no" inline="no" isBookmarkSet="no" validate="no" bookmark="no" pdftag="P" artifact="_x0030_" Order="_x0031_1"/>
  <Shape xmlns="" ID="9pohZzMyyPSCWu9AxOP4OqXPEDY=" artifact="_x0031_" formula="no" inline="no" pdftag="Figure" isBookmarkSet="no" validate="no" bookmark="no" Order="_x0031_0"/>
  <Shape xmlns="" ID="ugNN/JWQyEyeiokvPM4oFU75+oA=" formula="no" inline="no" isBookmarkSet="no" validate="no" bookmark="no" pdftag="P" artifact="_x0030_" Order="_x0039_"/>
  <Shape xmlns="" ID="GkyGIZFAW0maSUHtxXfYH9pUVVE=" artifact="_x0031_" formula="no" inline="no" pdftag="Figure" isBookmarkSet="no" validate="no" bookmark="no" Order="_x0038_"/>
  <Shape xmlns="" ID="zTSRV7DzBedLt3bEcKJFbG/wt+o=" formula="no" inline="no" isBookmarkSet="no" validate="no" bookmark="no" pdftag="P" artifact="_x0030_" Order="_x0037_"/>
  <Shape xmlns="" ID="DyYjwnfhxSjTUkb78OB4GKFiBws=" artifact="_x0031_" formula="no" inline="no" pdftag="Figure" isBookmarkSet="no" validate="no" bookmark="no" Order="_x0036_"/>
  <Shape xmlns="" ID="kD+9HQ+kaAIVZGoBBOFXZBaDSyE=" formula="no" inline="no" isBookmarkSet="no" validate="no" bookmark="no" pdftag="P" artifact="_x0030_" Order="_x0035_"/>
  <Shape xmlns="" ID="uTqRkfpK7FLGCYJxXn0/4pqyrsE=" artifact="_x0031_" formula="no" inline="no" pdftag="Figure" isBookmarkSet="no" validate="no" bookmark="no" Order="_x0034_"/>
  <Shape xmlns="" ID="Ett5ajy8F2ZQkvBEhjJ1mh96Z6s=" formula="no" inline="no" isBookmarkSet="no" validate="no" bookmark="no" pdftag="P" artifact="_x0030_" Order="_x0033_"/>
  <Shape xmlns="" ID="LWlghF9dBGVAbMkss8TgP9VC+wk=" formula="no" inline="no" isBookmarkSet="no" Order="_x0032_" validate="no" bookmark="no" pdftag="_x005B_Artifact_x005D_" artifact="_x0031_"/>
  <Shape xmlns="" ID="/V2KfqqKtOhZUimsWgfsxzeT8XA=" formula="no" inline="no" isBookmarkSet="no" validate="no" bookmark="no" pdftag="P" artifact="_x0030_" Order="_x0032_"/>
  <Shape xmlns="" ID="OK8fDlh45cC3FQ3MCsyGt7uDaGA=" formula="no" inline="no" isBookmarkSet="no" validate="no" pdftag="H2" artifact="_x0030_" bookmark="yes" Order="_x0031_"/>
  <Shape xmlns="" ID="C1bPKuZZrVGMynXdV1NZKVeAbiU=" Order="_x0031_3" pdftag="_x005B_Artifact_x005D_" isBookmarkSet="no" bookmark="no"/>
  <Shape xmlns="" ID="B8bbTKojVBhy+xkE9KBnBbMq5WA=" formula="no" inline="no" isBookmarkSet="no" validate="no" bookmark="no" pdftag="P" artifact="_x0030_" Order="_x0039_"/>
  <Shape xmlns="" ID="d0KV4ydMWyrqe46MclLKH1MmEEo=" formula="no" inline="no" isBookmarkSet="no" validate="no" bookmark="no" pdftag="P" artifact="_x0030_" Order="_x0038_"/>
  <Shape xmlns="" ID="UsZNsMp9Xr9Gyyc6dkMCo4D2H5g=" formula="no" inline="no" isBookmarkSet="no" validate="no" bookmark="no" pdftag="P" artifact="_x0030_" Order="_x0037_"/>
  <Shape xmlns="" ID="BTJPnuhZ53YebmSrziZoXMdpS4M=" formula="no" inline="no" isBookmarkSet="no" validate="no" bookmark="no" pdftag="P" artifact="_x0030_" Order="_x0036_"/>
  <Shape xmlns="" ID="ljpiZkm/+QtJ6TtCx0/nMp1KZ8w=" formula="no" inline="no" isBookmarkSet="no" validate="no" bookmark="no" pdftag="P" artifact="_x0030_" Order="_x0035_"/>
  <Shape xmlns="" ID="kZH0Ok5ipkvN0FkAN3j6YtzWZ0o=" formula="no" inline="no" isBookmarkSet="no" validate="no" bookmark="no" pdftag="P" artifact="_x0030_" Order="_x0034_"/>
  <Shape xmlns="" ID="oYbE/k8TZfwS/ihit0l4wfpUf18=" formula="no" inline="no" isBookmarkSet="no" validate="no" bookmark="no" pdftag="P" artifact="_x0030_" Order="_x0033_"/>
  <Shape xmlns="" ID="7q7pqaj5ccuGFUB8xe8K1+9CIbs=" formula="no" inline="no" isBookmarkSet="no" validate="no" bookmark="no" pdftag="P" artifact="_x0030_" Order="_x0032_"/>
  <Shape xmlns="" ID="06fgHE22rbrWIXYLReLUpJlI2Lo=" formula="no" inline="no" isBookmarkSet="no" validate="no" pdftag="H2" artifact="_x0030_" bookmark="yes" Order="_x0031_"/>
  <Shape xmlns="" ID="gnjtE6PO3uYW1fIl6+LjiySPNw8=" Order="_x0031_0" pdftag="_x005B_Artifact_x005D_" isBookmarkSet="no" bookmark="no"/>
  <Shape xmlns="" ID="NZs7ujEul47hYVL3ryCSJ6XrrVg=" formula="no" inline="no" isBookmarkSet="no" validate="no" bookmark="no" pdftag="Figure" artifact="_x0030_" Order="_x0039_"/>
  <Shape xmlns="" ID="VZxKRv9RcZ2K+ddOgs7MbJ209Zo=" artifact="_x0031_" formula="no" inline="no" pdftag="Figure" isBookmarkSet="no" validate="no" bookmark="no" Order="_x0031_0"/>
  <Shape xmlns="" ID="P8o92jFNl+qbMwiC+4jxKRL30AY=" formula="no" inline="no" isBookmarkSet="no" validate="no" bookmark="no" pdftag="P" artifact="_x0030_" Order="_x0031_1"/>
  <Shape xmlns="" ID="sC8UtcO69jkzKmktKABqob0Rgoo=" formula="no" inline="no" isBookmarkSet="no" validate="no" bookmark="no" pdftag="P" artifact="_x0030_" Order="_x0038_"/>
  <Shape xmlns="" ID="WI2UGNvdiveVk/5DceCr1Bbt+5w=" formula="no" inline="no" isBookmarkSet="no" validate="no" bookmark="no" pdftag="P" artifact="_x0030_" Order="_x0037_"/>
  <Shape xmlns="" ID="EbH/7DZ/GaXwMPPvJcAA+fRlNKM=" formula="no" inline="no" isBookmarkSet="no" validate="no" bookmark="no" pdftag="P" artifact="_x0030_" Order="_x0036_"/>
  <Shape xmlns="" ID="Y/ldxXXlU5AN+uYb5N6FRB4JGeg=" formula="no" inline="no" isBookmarkSet="no" validate="no" bookmark="no" pdftag="P" artifact="_x0030_" Order="_x0035_"/>
  <Shape xmlns="" ID="PuZQjrBFOkFDxvBoQ+BkhpdseEQ=" formula="no" inline="no" isBookmarkSet="no" validate="no" bookmark="no" pdftag="P" artifact="_x0030_" Order="_x0034_"/>
  <Shape xmlns="" ID="k5X4i5RvYDgiARcKEkf1+aFlvAI=" formula="no" inline="no" isBookmarkSet="no" validate="no" bookmark="no" pdftag="P" artifact="_x0030_" Order="_x0033_"/>
  <Shape xmlns="" ID="Z5v8HpASDPo/Wz/0q/BGJ6ugT5U=" formula="no" inline="no" isBookmarkSet="no" validate="no" bookmark="no" pdftag="P" artifact="_x0030_" Order="_x0032_"/>
  <Shape xmlns="" ID="qg/yRKvPs8ROT+r1Jk5a31WpY/w=" formula="no" inline="no" isBookmarkSet="no" validate="no" bookmark="no" pdftag="H2" artifact="_x0030_" Order="_x0031_"/>
  <Shape xmlns="" ID="YCxz2RypFb5QpuXgkpj+yuhAraQ=" Order="_x0031_2" pdftag="_x005B_Artifact_x005D_" isBookmarkSet="no" bookmark="no"/>
  <Shape xmlns="" ID="JVaVeqwnrJXcfjyxjN23u6U6YjU=" formula="no" inline="no" isBookmarkSet="no" validate="no" bookmark="no" pdftag="P" artifact="_x0030_" Order="_x0031_1"/>
  <Shape xmlns="" ID="1VYlZJxEhUYoBZrPC1K4brZxD4o=" artifact="_x0031_" formula="no" inline="no" pdftag="Figure" isBookmarkSet="no" validate="no" bookmark="no" Order="_x0031_0"/>
  <Shape xmlns="" ID="fcLbEBweMN1jqvR6XEB80Uzn1vI=" artifact="_x0031_" formula="no" inline="no" pdftag="Figure" isBookmarkSet="no" validate="no" bookmark="no" Order="_x0039_"/>
  <Shape xmlns="" ID="gLvMFMxEiDWTy9xz23vSIMFDq7s=" formula="no" inline="no" isBookmarkSet="no" validate="no" bookmark="no" pdftag="P" artifact="_x0030_" Order="_x0038_"/>
  <Shape xmlns="" ID="OAEemmU3Tf/BYnd4sNW+SnhaUvA=" formula="no" inline="no" isBookmarkSet="no" validate="no" bookmark="no" pdftag="P" artifact="_x0030_" Order="_x0037_"/>
  <Shape xmlns="" ID="56JdV7wQqNvSBwuHfa0UR8rHwds=" formula="no" inline="no" isBookmarkSet="no" validate="no" bookmark="no" pdftag="P" artifact="_x0030_" Order="_x0036_"/>
  <Shape xmlns="" ID="+5RFGTA9WgsU+8IpV9j0zuD5b3Y=" formula="no" inline="no" isBookmarkSet="no" validate="no" bookmark="no" pdftag="P" artifact="_x0030_" Order="_x0035_"/>
  <Shape xmlns="" ID="6pTAVe1s1elbalCQHyEHhZhOka8=" formula="no" inline="no" isBookmarkSet="no" validate="no" bookmark="no" pdftag="P" artifact="_x0030_" Order="_x0034_"/>
  <Shape xmlns="" ID="HZ6wPwmBoY1xi70XpuSBjrgzi4o=" formula="no" inline="no" isBookmarkSet="no" validate="no" bookmark="no" pdftag="P" artifact="_x0030_" Order="_x0033_"/>
  <Shape xmlns="" ID="0DLg+oV8Bq9ALt7YjL8qdjZ92lY=" formula="no" inline="no" isBookmarkSet="no" validate="no" bookmark="no" pdftag="P" artifact="_x0030_" Order="_x0032_"/>
  <Shape xmlns="" ID="4Qpe+3raQyAYzBoBw0jiGi1IBRA=" formula="no" inline="no" isBookmarkSet="no" validate="no" bookmark="no" pdftag="H2" artifact="_x0030_" Order="_x0031_"/>
  <Shape xmlns="" ID="orNo5z6Ai1BHwym5+HcTkzXCzn4=" Order="_x0031_2" pdftag="_x005B_Artifact_x005D_" isBookmarkSet="no" bookmark="no"/>
  <Shape xmlns="" ID="/2+v/OfzjyBI0gyUFEsQZQmakrs=" formula="no" inline="no" isBookmarkSet="no" validate="no" bookmark="no" pdftag="P" artifact="_x0030_" Order="_x0031_1"/>
  <Shape xmlns="" ID="yRia6CFwgu5PColb2v862juIANg=" formula="no" inline="no" isBookmarkSet="no" validate="no" bookmark="no" pdftag="P" artifact="_x0030_" Order="_x0031_0"/>
  <Shape xmlns="" ID="3951gZFeWCNFfOMfr9aJS0dmigQ=" formula="no" inline="no" isBookmarkSet="no" validate="no" bookmark="no" pdftag="P" artifact="_x0030_" Order="_x0039_"/>
  <Shape xmlns="" ID="eCd0QjJtXeBNI7lqnfkbDq03nyA=" formula="no" inline="no" isBookmarkSet="no" validate="no" bookmark="no" pdftag="P" artifact="_x0030_" Order="_x0038_"/>
  <Shape xmlns="" ID="5qHzbrLSJyNopwSGa+U9giIOoU0=" formula="no" inline="no" isBookmarkSet="no" validate="no" bookmark="no" pdftag="P" artifact="_x0030_" Order="_x0037_"/>
  <Shape xmlns="" ID="93Ei1wg2lCAYEXL8hM0eglN+JZw=" formula="no" inline="no" isBookmarkSet="no" validate="no" bookmark="no" pdftag="P" artifact="_x0030_" Order="_x0036_"/>
  <Shape xmlns="" ID="hhUUUIquUZX8CXSx4RvuPtTDJr0=" formula="no" inline="no" isBookmarkSet="no" validate="no" bookmark="no" pdftag="P" artifact="_x0030_" Order="_x0035_"/>
  <Shape xmlns="" ID="PFtooTCc9Is2KZjVM+Rv59rDIF4=" formula="no" inline="no" isBookmarkSet="no" validate="no" bookmark="no" pdftag="P" artifact="_x0030_" Order="_x0034_"/>
  <Shape xmlns="" ID="bTTi1JtL2EY98xvmpEOKXfM7aqI=" formula="no" inline="no" isBookmarkSet="no" validate="no" bookmark="no" pdftag="P" artifact="_x0030_" Order="_x0033_"/>
  <Shape xmlns="" ID="HiPUN43njYDy6A8ebvKutKJeQQI=" formula="no" inline="no" isBookmarkSet="no" validate="no" bookmark="no" pdftag="P" artifact="_x0030_" Order="_x0032_"/>
  <Shape xmlns="" ID="QDWzWr8G+ZvEZ4vu2Nre5OoUAq8=" formula="no" inline="no" isBookmarkSet="no" validate="no" bookmark="no" pdftag="H2" artifact="_x0030_" Order="_x0031_"/>
  <Shape xmlns="" ID="vDRhnoKxdxlVXiqTq9epPUfWCQc=" Order="_x0031_2" pdftag="_x005B_Artifact_x005D_" isBookmarkSet="no" bookmark="no"/>
  <SubText xmlns="" ID="gqPylL6ho2wS7odMpYoYIYa2EiQ=" ActualText=""/>
  <Shape xmlns="" ID="q6QEuKcewaQk+H5NwdvXJ7JOfiU=" isBookmarkSet="no" bookmark="yes" pdftag="P" artifact="_x0030_" Order="_x0032_"/>
  <Shape xmlns="" ID="eJbFegz/OsZ8+LOsEs3W59f6SFE=" Order="_x0033_" pdftag="_x005B_Artifact_x005D_" isBookmarkSet="no" bookmark="no"/>
  <Shape xmlns="" ID="P5/P8zix130QuOoA2x8M1/anwoU=" formula="no" inline="no" isBookmarkSet="no" bookmark="no" Order="_x0034_" validate="no" pdftag="_x005B_Artifact_x005D_" artifact="_x0031_"/>
  <Shape xmlns="" ID="g38tpwtlcldDP1d4Sk0fHMlHfA8=" formula="no" inline="no" isBookmarkSet="no" bookmark="no" Order="_x0032_" validate="no" pdftag="_x005B_Artifact_x005D_" artifact="_x0031_"/>
  <Shape xmlns="" ID="/NGazWuJN+U27SgGNMvP/CBdjIY=" formula="no" inline="no" isBookmarkSet="no" bookmark="no" validate="no" pdftag="P" artifact="_x0030_" Order="_x0033_"/>
  <Shape xmlns="" ID="vHg7ht2qgKojnu0Fl6z4ZxLC0YA=" formula="no" inline="no" isBookmarkSet="no" bookmark="no" validate="no" pdftag="P" artifact="_x0030_" Order="_x0033_"/>
  <Shape xmlns="" ID="087xzxITSNs4wfiZyAhvetOzLGc=" formula="no" inline="no" isBookmarkSet="no" pdftag="H3" artifact="_x0031_" validate="no" bookmark="yes" Order="_x0032_"/>
  <Shape xmlns="" ID="pPciIK89Yvxn43UsZgxeMTQ6jjs=" formula="no" inline="no" isBookmarkSet="no" pdftag="H2" artifact="_x0031_" validate="no" bookmark="yes" Order="_x0031_"/>
  <Shape xmlns="" ID="u+bKl0f3uyLlc1fl7b0P2WS1waI=" Order="_x0033_" pdftag="_x005B_Artifact_x005D_" isBookmarkSet="no" bookmark="no"/>
  <SubText xmlns="" ID="YYZK/rqcw1y6FSRhMUky5hCvlBc=" ActualText=""/>
  <SubText xmlns="" ID="jwSUrC2q/ZOxpNQklLjFzGCePU8=" ActualText=""/>
  <SubText xmlns="" ID="/Mrs0I4hjUA5YxESRQO8IZ7Hfgk=" ActualText=""/>
  <SubText xmlns="" ID="3YV+panle0zAYt4gWJBxeHOB544=" ActualText=""/>
  <SubText xmlns="" ID="VbDaZtGLtsE1jP9oUUv31g6DngA=" ActualText=""/>
  <SubText xmlns="" ID="o2fv8p+gsaQrBpkFAcHYjVp+02k=" ActualText=""/>
  <SubText xmlns="" ID="zvgCYiGZ/lf2Wnjqqgxkx4zW5m8=" ActualText=""/>
  <SubText xmlns="" ID="087xzxITSNs4wfiZyAhvetOzLGc=" ActualText=""/>
  <SubText xmlns="" ID="pPciIK89Yvxn43UsZgxeMTQ6jjs=" ActualText=""/>
  <SubText xmlns="" ID="Hx4rxvpCWPz2O34OwcJrXGoRlHM=" ActualText=""/>
  <SubText xmlns="" ID="rsSAAOGSU0w78cXhI3jMYn/ST5Y=" ActualText=""/>
</PAW>
</file>

<file path=customXml/item2.xml><?xml version="1.0" encoding="utf-8"?>
<ct:contentTypeSchema xmlns:ct="http://schemas.microsoft.com/office/2006/metadata/contentType" xmlns:ma="http://schemas.microsoft.com/office/2006/metadata/properties/metaAttributes" ct:_="" ma:_="" ma:contentTypeName="Document" ma:contentTypeID="0x01010035F06CF600AA1645A90DE1C54C8E5C41" ma:contentTypeVersion="12" ma:contentTypeDescription="Create a new document." ma:contentTypeScope="" ma:versionID="ced0bebf2712b0d49e47083449fad16f">
  <xsd:schema xmlns:xsd="http://www.w3.org/2001/XMLSchema" xmlns:xs="http://www.w3.org/2001/XMLSchema" xmlns:p="http://schemas.microsoft.com/office/2006/metadata/properties" xmlns:ns3="08fe4fcf-e690-4837-bb85-a751c8655aa6" xmlns:ns4="2a21bd68-4fb4-49fd-8f96-f43ec8415e65" targetNamespace="http://schemas.microsoft.com/office/2006/metadata/properties" ma:root="true" ma:fieldsID="bfb49bf0aa67d28982f38d04dc59194f" ns3:_="" ns4:_="">
    <xsd:import namespace="08fe4fcf-e690-4837-bb85-a751c8655aa6"/>
    <xsd:import namespace="2a21bd68-4fb4-49fd-8f96-f43ec8415e6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fe4fcf-e690-4837-bb85-a751c8655a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a21bd68-4fb4-49fd-8f96-f43ec8415e6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870AE42-B7EF-4425-8E23-8E4BA26DAB5C}">
  <ds:schemaRefs>
    <ds:schemaRef ds:uri="http://www.net-centric.com/PAWPP"/>
    <ds:schemaRef ds:uri=""/>
  </ds:schemaRefs>
</ds:datastoreItem>
</file>

<file path=customXml/itemProps2.xml><?xml version="1.0" encoding="utf-8"?>
<ds:datastoreItem xmlns:ds="http://schemas.openxmlformats.org/officeDocument/2006/customXml" ds:itemID="{1C08F0D9-82F0-4BDA-A015-9C0428F5ED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fe4fcf-e690-4837-bb85-a751c8655aa6"/>
    <ds:schemaRef ds:uri="2a21bd68-4fb4-49fd-8f96-f43ec8415e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DC6423E-507F-486C-9C55-F520CC41F772}">
  <ds:schemaRefs>
    <ds:schemaRef ds:uri="http://schemas.microsoft.com/sharepoint/v3/contenttype/forms"/>
  </ds:schemaRefs>
</ds:datastoreItem>
</file>

<file path=customXml/itemProps4.xml><?xml version="1.0" encoding="utf-8"?>
<ds:datastoreItem xmlns:ds="http://schemas.openxmlformats.org/officeDocument/2006/customXml" ds:itemID="{A9309ABA-EB09-4EDD-AE60-26D67E59B5C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15761</TotalTime>
  <Words>2417</Words>
  <Application>Microsoft Office PowerPoint</Application>
  <PresentationFormat>Widescreen</PresentationFormat>
  <Paragraphs>322</Paragraphs>
  <Slides>32</Slides>
  <Notes>32</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32</vt:i4>
      </vt:variant>
    </vt:vector>
  </HeadingPairs>
  <TitlesOfParts>
    <vt:vector size="46" baseType="lpstr">
      <vt:lpstr>Arial</vt:lpstr>
      <vt:lpstr>Calibri</vt:lpstr>
      <vt:lpstr>Calibri Light</vt:lpstr>
      <vt:lpstr>Times New Roman</vt:lpstr>
      <vt:lpstr>Webdings</vt:lpstr>
      <vt:lpstr>Wingdings</vt:lpstr>
      <vt:lpstr>Wingdings 2</vt:lpstr>
      <vt:lpstr>Wingdings 3</vt:lpstr>
      <vt:lpstr>General Content</vt:lpstr>
      <vt:lpstr>Special Content</vt:lpstr>
      <vt:lpstr>People Slides</vt:lpstr>
      <vt:lpstr>Interactive Slides</vt:lpstr>
      <vt:lpstr>Infographic Layouts</vt:lpstr>
      <vt:lpstr>1_Infographic Layouts</vt:lpstr>
      <vt:lpstr>Pathway Home (PH) Prospective Applicant Webinar</vt:lpstr>
      <vt:lpstr>Today’s Speakers</vt:lpstr>
      <vt:lpstr>Today’s Speakers</vt:lpstr>
      <vt:lpstr>Key Pathway Home FOA Areas of Focus</vt:lpstr>
      <vt:lpstr>Application Submission Requirements</vt:lpstr>
      <vt:lpstr>Content and Form of Application Submission</vt:lpstr>
      <vt:lpstr>SF-424 and Project Budget</vt:lpstr>
      <vt:lpstr>Project Narrative</vt:lpstr>
      <vt:lpstr>Attachments to the Project Narrative</vt:lpstr>
      <vt:lpstr>Application Screening Criteria</vt:lpstr>
      <vt:lpstr>Criteria</vt:lpstr>
      <vt:lpstr>Proposal Submission</vt:lpstr>
      <vt:lpstr>Eligibility, Services, Partnerships, and Priority Consideration</vt:lpstr>
      <vt:lpstr>Eligible Applicants</vt:lpstr>
      <vt:lpstr>Eligible Participants</vt:lpstr>
      <vt:lpstr>Pre-Release Services</vt:lpstr>
      <vt:lpstr>Post-Release Services</vt:lpstr>
      <vt:lpstr>Partnerships</vt:lpstr>
      <vt:lpstr>Partnerships</vt:lpstr>
      <vt:lpstr>Priority Consideration</vt:lpstr>
      <vt:lpstr>Evidence and Evaluation in Reentry</vt:lpstr>
      <vt:lpstr>Goals and objectives</vt:lpstr>
      <vt:lpstr>Why the Focus on Evidence?</vt:lpstr>
      <vt:lpstr>Use of Evidence in Policy/Program Implementation </vt:lpstr>
      <vt:lpstr>What We Know Now</vt:lpstr>
      <vt:lpstr>What We Know Now (Continued) </vt:lpstr>
      <vt:lpstr>Linking to Employment Activities Pre-Release (LEAP)</vt:lpstr>
      <vt:lpstr>Linking to Employment Activities Pre-Release (LEAP)</vt:lpstr>
      <vt:lpstr>Resources on Reentry </vt:lpstr>
      <vt:lpstr>Evaluation Requirements </vt:lpstr>
      <vt:lpstr>Contact Us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Grace McCall</cp:lastModifiedBy>
  <cp:revision>231</cp:revision>
  <dcterms:created xsi:type="dcterms:W3CDTF">2019-06-21T16:58:05Z</dcterms:created>
  <dcterms:modified xsi:type="dcterms:W3CDTF">2020-03-31T20:30:30Z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0x01010035F06CF600AA1645A90DE1C54C8E5C41</vt:lpwstr>
  </property>
</Properties>
</file>