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dp" ContentType="image/vnd.ms-photo"/>
  <Default Extension="png" ContentType="image/png"/>
  <Default Extension="svg" ContentType="image/svg"/>
  <Default Extension="emf" ContentType="image/x-emf"/>
  <Override PartName="/customXml/item1.xml" ContentType="application/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9.7-->
<p:presentation xmlns:r="http://schemas.openxmlformats.org/officeDocument/2006/relationships" xmlns:a="http://schemas.openxmlformats.org/drawingml/2006/main" xmlns:p="http://schemas.openxmlformats.org/presentationml/2006/main" saveSubsetFonts="1">
  <p:sldMasterIdLst>
    <p:sldMasterId id="2147483648" r:id="rId2"/>
    <p:sldMasterId id="2147483670" r:id="rId3"/>
    <p:sldMasterId id="2147483658" r:id="rId4"/>
    <p:sldMasterId id="2147483684" r:id="rId5"/>
  </p:sldMasterIdLst>
  <p:notesMasterIdLst>
    <p:notesMasterId r:id="rId6"/>
  </p:notesMasterIdLst>
  <p:sldIdLst>
    <p:sldId id="409" r:id="rId7"/>
    <p:sldId id="256" r:id="rId8"/>
    <p:sldId id="296" r:id="rId9"/>
    <p:sldId id="265" r:id="rId10"/>
    <p:sldId id="295" r:id="rId11"/>
    <p:sldId id="282" r:id="rId12"/>
    <p:sldId id="358" r:id="rId13"/>
    <p:sldId id="359" r:id="rId14"/>
    <p:sldId id="384" r:id="rId15"/>
    <p:sldId id="314" r:id="rId16"/>
    <p:sldId id="402" r:id="rId17"/>
    <p:sldId id="403" r:id="rId18"/>
    <p:sldId id="404" r:id="rId19"/>
    <p:sldId id="381" r:id="rId20"/>
    <p:sldId id="401" r:id="rId21"/>
    <p:sldId id="380" r:id="rId22"/>
    <p:sldId id="382" r:id="rId23"/>
    <p:sldId id="383" r:id="rId24"/>
    <p:sldId id="333" r:id="rId25"/>
    <p:sldId id="330" r:id="rId26"/>
    <p:sldId id="360" r:id="rId27"/>
    <p:sldId id="361" r:id="rId28"/>
    <p:sldId id="329" r:id="rId29"/>
    <p:sldId id="338" r:id="rId30"/>
    <p:sldId id="339" r:id="rId31"/>
    <p:sldId id="340" r:id="rId32"/>
    <p:sldId id="364" r:id="rId33"/>
    <p:sldId id="363" r:id="rId34"/>
    <p:sldId id="362" r:id="rId35"/>
    <p:sldId id="396" r:id="rId36"/>
    <p:sldId id="395" r:id="rId37"/>
    <p:sldId id="394" r:id="rId38"/>
    <p:sldId id="399" r:id="rId39"/>
    <p:sldId id="319" r:id="rId40"/>
    <p:sldId id="392" r:id="rId41"/>
    <p:sldId id="405" r:id="rId42"/>
    <p:sldId id="367" r:id="rId43"/>
    <p:sldId id="368" r:id="rId44"/>
    <p:sldId id="369" r:id="rId45"/>
    <p:sldId id="370" r:id="rId46"/>
    <p:sldId id="366" r:id="rId47"/>
    <p:sldId id="407" r:id="rId48"/>
    <p:sldId id="371" r:id="rId49"/>
    <p:sldId id="274" r:id="rId50"/>
    <p:sldId id="373" r:id="rId51"/>
    <p:sldId id="375" r:id="rId52"/>
    <p:sldId id="378" r:id="rId53"/>
    <p:sldId id="374" r:id="rId54"/>
    <p:sldId id="408" r:id="rId55"/>
    <p:sldId id="377" r:id="rId56"/>
    <p:sldId id="376" r:id="rId57"/>
    <p:sldId id="281" r:id="rId58"/>
    <p:sldId id="275" r:id="rId59"/>
    <p:sldId id="297" r:id="rId60"/>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12242-FDAF-4DF0-AA06-A59FFF3F4F9A}" v="1" dt="2020-05-04T13:16:19.699"/>
  </p1510:revLst>
</p1510:revInfo>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60"/>
  </p:normalViewPr>
  <p:slideViewPr>
    <p:cSldViewPr snapToGrid="0">
      <p:cViewPr varScale="1">
        <p:scale>
          <a:sx n="108" d="100"/>
          <a:sy n="108" d="100"/>
        </p:scale>
        <p:origin x="600" y="102"/>
      </p:cViewPr>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guide orient="horz" pos="2880"/>
        <p:guide pos="2160"/>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1" Type="http://schemas.openxmlformats.org/officeDocument/2006/relationships/slide" Target="slides/slide5.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slideMaster" Target="slideMasters/slideMaster1.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slideMaster" Target="slideMasters/slideMaster2.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slideMaster" Target="slideMasters/slideMaster3.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4.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tags" Target="tags/tag476.xml" /><Relationship Id="rId62" Type="http://schemas.openxmlformats.org/officeDocument/2006/relationships/presProps" Target="presProps.xml" /><Relationship Id="rId63" Type="http://schemas.openxmlformats.org/officeDocument/2006/relationships/viewProps" Target="viewProps.xml" /><Relationship Id="rId64" Type="http://schemas.openxmlformats.org/officeDocument/2006/relationships/theme" Target="theme/theme1.xml" /><Relationship Id="rId65" Type="http://schemas.openxmlformats.org/officeDocument/2006/relationships/tableStyles" Target="tableStyles.xml" /><Relationship Id="rId66" Type="http://schemas.microsoft.com/office/2015/10/relationships/revisionInfo" Target="revisionInfo.xml" /><Relationship Id="rId7" Type="http://schemas.openxmlformats.org/officeDocument/2006/relationships/slide" Target="slides/slide1.xml" /><Relationship Id="rId8" Type="http://schemas.openxmlformats.org/officeDocument/2006/relationships/slide" Target="slides/slide2.xml" /><Relationship Id="rId9" Type="http://schemas.openxmlformats.org/officeDocument/2006/relationships/slide" Target="slides/slide3.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5/4/2020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342BB8-3F7E-4150-BE07-912221E53E6C}" type="slidenum">
              <a:rPr lang="en-US" smtClean="0"/>
              <a:t>19</a:t>
            </a:fld>
            <a:endParaRPr lang="en-US"/>
          </a:p>
        </p:txBody>
      </p:sp>
    </p:spTree>
    <p:extLst>
      <p:ext uri="{BB962C8B-B14F-4D97-AF65-F5344CB8AC3E}">
        <p14:creationId xmlns:p14="http://schemas.microsoft.com/office/powerpoint/2010/main" val="2471667524"/>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52</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53</a:t>
            </a:fld>
            <a:endParaRPr lang="en-US"/>
          </a:p>
        </p:txBody>
      </p:sp>
    </p:spTree>
    <p:extLst>
      <p:ext uri="{BB962C8B-B14F-4D97-AF65-F5344CB8AC3E}">
        <p14:creationId xmlns:p14="http://schemas.microsoft.com/office/powerpoint/2010/main" val="3773325897"/>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54</a:t>
            </a:fld>
            <a:endParaRPr lang="en-US"/>
          </a:p>
        </p:txBody>
      </p:sp>
    </p:spTree>
    <p:extLst>
      <p:ext uri="{BB962C8B-B14F-4D97-AF65-F5344CB8AC3E}">
        <p14:creationId xmlns:p14="http://schemas.microsoft.com/office/powerpoint/2010/main" val="340818043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10" Type="http://schemas.openxmlformats.org/officeDocument/2006/relationships/image" Target="../media/image5.emf" /><Relationship Id="rId11" Type="http://schemas.openxmlformats.org/officeDocument/2006/relationships/tags" Target="../tags/tag6.xml" /><Relationship Id="rId12" Type="http://schemas.openxmlformats.org/officeDocument/2006/relationships/tags" Target="../tags/tag7.xml" /><Relationship Id="rId13" Type="http://schemas.openxmlformats.org/officeDocument/2006/relationships/slideMaster" Target="../slideMasters/slideMaster1.xml" /><Relationship Id="rId2" Type="http://schemas.openxmlformats.org/officeDocument/2006/relationships/image" Target="../media/image2.svg"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image" Target="../media/image3.png" /><Relationship Id="rId9" Type="http://schemas.openxmlformats.org/officeDocument/2006/relationships/image" Target="../media/image4.png"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5.emf" /><Relationship Id="rId2" Type="http://schemas.openxmlformats.org/officeDocument/2006/relationships/image" Target="../media/image7.png" /><Relationship Id="rId3" Type="http://schemas.openxmlformats.org/officeDocument/2006/relationships/slideMaster" Target="../slideMasters/slideMaster1.xml" /><Relationship Id="rId4" Type="http://schemas.microsoft.com/office/2007/relationships/hdphoto" Target="../media/hdphoto1.wdp"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8.png" /><Relationship Id="rId10" Type="http://schemas.openxmlformats.org/officeDocument/2006/relationships/slideMaster" Target="../slideMasters/slideMaster1.xml" /><Relationship Id="rId2" Type="http://schemas.openxmlformats.org/officeDocument/2006/relationships/image" Target="../media/image9.svg"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 Id="rId6" Type="http://schemas.openxmlformats.org/officeDocument/2006/relationships/tags" Target="../tags/tag41.xml" /><Relationship Id="rId7" Type="http://schemas.openxmlformats.org/officeDocument/2006/relationships/tags" Target="../tags/tag42.xml" /><Relationship Id="rId8" Type="http://schemas.openxmlformats.org/officeDocument/2006/relationships/tags" Target="../tags/tag43.xml" /><Relationship Id="rId9" Type="http://schemas.openxmlformats.org/officeDocument/2006/relationships/tags" Target="../tags/tag44.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1.svg"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tags" Target="../tags/tag62.xml" /><Relationship Id="rId7" Type="http://schemas.openxmlformats.org/officeDocument/2006/relationships/tags" Target="../tags/tag63.xml" /><Relationship Id="rId8"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image" Target="../media/image13.svg" /><Relationship Id="rId3"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svg" /><Relationship Id="rId3" Type="http://schemas.openxmlformats.org/officeDocument/2006/relationships/image" Target="../media/image16.png" /><Relationship Id="rId4" Type="http://schemas.openxmlformats.org/officeDocument/2006/relationships/image" Target="../media/image17.svg" /><Relationship Id="rId5" Type="http://schemas.openxmlformats.org/officeDocument/2006/relationships/image" Target="../media/image5.emf" /><Relationship Id="rId6" Type="http://schemas.openxmlformats.org/officeDocument/2006/relationships/image" Target="../media/image7.png" /><Relationship Id="rId7" Type="http://schemas.openxmlformats.org/officeDocument/2006/relationships/slideMaster" Target="../slideMasters/slideMaster2.xml" /><Relationship Id="rId8" Type="http://schemas.microsoft.com/office/2007/relationships/hdphoto" Target="../media/hdphoto1.wdp"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8.png" /><Relationship Id="rId2" Type="http://schemas.openxmlformats.org/officeDocument/2006/relationships/image" Target="../media/image19.svg"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tags" Target="../tags/tag68.xml" /><Relationship Id="rId8" Type="http://schemas.openxmlformats.org/officeDocument/2006/relationships/tags" Target="../tags/tag69.xml" /><Relationship Id="rId9"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png" /><Relationship Id="rId10" Type="http://schemas.openxmlformats.org/officeDocument/2006/relationships/slideMaster" Target="../slideMasters/slideMaster2.xml" /><Relationship Id="rId2" Type="http://schemas.openxmlformats.org/officeDocument/2006/relationships/image" Target="../media/image20.svg"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tags" Target="../tags/tag73.xml" /><Relationship Id="rId7" Type="http://schemas.openxmlformats.org/officeDocument/2006/relationships/tags" Target="../tags/tag74.xml" /><Relationship Id="rId8" Type="http://schemas.openxmlformats.org/officeDocument/2006/relationships/image" Target="../media/image5.emf" /><Relationship Id="rId9" Type="http://schemas.openxmlformats.org/officeDocument/2006/relationships/tags" Target="../tags/tag75.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21.png" /><Relationship Id="rId2" Type="http://schemas.openxmlformats.org/officeDocument/2006/relationships/image" Target="../media/image22.svg" /><Relationship Id="rId3" Type="http://schemas.openxmlformats.org/officeDocument/2006/relationships/tags" Target="../tags/tag90.xml" /><Relationship Id="rId4" Type="http://schemas.openxmlformats.org/officeDocument/2006/relationships/tags" Target="../tags/tag91.xml" /><Relationship Id="rId5" Type="http://schemas.openxmlformats.org/officeDocument/2006/relationships/tags" Target="../tags/tag92.xml" /><Relationship Id="rId6" Type="http://schemas.openxmlformats.org/officeDocument/2006/relationships/tags" Target="../tags/tag93.xml" /><Relationship Id="rId7" Type="http://schemas.openxmlformats.org/officeDocument/2006/relationships/tags" Target="../tags/tag94.xml" /><Relationship Id="rId8" Type="http://schemas.openxmlformats.org/officeDocument/2006/relationships/tags" Target="../tags/tag95.xml" /><Relationship Id="rId9" Type="http://schemas.openxmlformats.org/officeDocument/2006/relationships/slideMaster" Target="../slideMasters/slideMaster3.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21.png" /><Relationship Id="rId10" Type="http://schemas.openxmlformats.org/officeDocument/2006/relationships/tags" Target="../tags/tag103.xml" /><Relationship Id="rId11" Type="http://schemas.openxmlformats.org/officeDocument/2006/relationships/slideMaster" Target="../slideMasters/slideMaster3.xml" /><Relationship Id="rId2" Type="http://schemas.openxmlformats.org/officeDocument/2006/relationships/image" Target="../media/image23.svg"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 Id="rId9" Type="http://schemas.openxmlformats.org/officeDocument/2006/relationships/tags" Target="../tags/tag10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tags" Target="../tags/tag11.xml" /><Relationship Id="rId5"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21.png" /><Relationship Id="rId2" Type="http://schemas.openxmlformats.org/officeDocument/2006/relationships/image" Target="../media/image24.svg" /><Relationship Id="rId3" Type="http://schemas.openxmlformats.org/officeDocument/2006/relationships/slideMaster" Target="../slideMasters/slideMaster3.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25.png" /><Relationship Id="rId10" Type="http://schemas.openxmlformats.org/officeDocument/2006/relationships/tags" Target="../tags/tag111.xml" /><Relationship Id="rId11" Type="http://schemas.openxmlformats.org/officeDocument/2006/relationships/tags" Target="../tags/tag112.xml" /><Relationship Id="rId12" Type="http://schemas.openxmlformats.org/officeDocument/2006/relationships/slideMaster" Target="../slideMasters/slideMaster3.xml" /><Relationship Id="rId2" Type="http://schemas.openxmlformats.org/officeDocument/2006/relationships/image" Target="../media/image26.svg"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tags" Target="../tags/tag110.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27.png" /><Relationship Id="rId2" Type="http://schemas.openxmlformats.org/officeDocument/2006/relationships/image" Target="../media/image28.svg" /><Relationship Id="rId3" Type="http://schemas.openxmlformats.org/officeDocument/2006/relationships/slideMaster" Target="../slideMasters/slideMaster4.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0.svg" /><Relationship Id="rId3" Type="http://schemas.openxmlformats.org/officeDocument/2006/relationships/slideMaster" Target="../slideMasters/slideMaster4.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31.svg" /><Relationship Id="rId3" Type="http://schemas.openxmlformats.org/officeDocument/2006/relationships/slideMaster" Target="../slideMasters/slideMaster4.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32.png" /><Relationship Id="rId2" Type="http://schemas.openxmlformats.org/officeDocument/2006/relationships/image" Target="../media/image33.png" /><Relationship Id="rId3" Type="http://schemas.openxmlformats.org/officeDocument/2006/relationships/image" Target="../media/image34.svg" /><Relationship Id="rId4" Type="http://schemas.openxmlformats.org/officeDocument/2006/relationships/slideMaster" Target="../slideMasters/slideMaster4.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35.png" /><Relationship Id="rId10" Type="http://schemas.openxmlformats.org/officeDocument/2006/relationships/slideMaster" Target="../slideMasters/slideMaster4.xml" /><Relationship Id="rId2" Type="http://schemas.openxmlformats.org/officeDocument/2006/relationships/tags" Target="../tags/tag127.xml" /><Relationship Id="rId3" Type="http://schemas.openxmlformats.org/officeDocument/2006/relationships/image" Target="../media/image36.png" /><Relationship Id="rId4" Type="http://schemas.openxmlformats.org/officeDocument/2006/relationships/image" Target="../media/image37.svg"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 Id="rId8" Type="http://schemas.openxmlformats.org/officeDocument/2006/relationships/tags" Target="../tags/tag131.xml" /><Relationship Id="rId9" Type="http://schemas.openxmlformats.org/officeDocument/2006/relationships/tags" Target="../tags/tag13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2.xml" /><Relationship Id="rId10" Type="http://schemas.openxmlformats.org/officeDocument/2006/relationships/tags" Target="../tags/tag18.xml" /><Relationship Id="rId11" Type="http://schemas.openxmlformats.org/officeDocument/2006/relationships/tags" Target="../tags/tag19.xml" /><Relationship Id="rId12" Type="http://schemas.openxmlformats.org/officeDocument/2006/relationships/tags" Target="../tags/tag20.xml" /><Relationship Id="rId13"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image" Target="../media/image6.svg" /><Relationship Id="rId4" Type="http://schemas.openxmlformats.org/officeDocument/2006/relationships/tags" Target="../tags/tag13.xml" /><Relationship Id="rId5" Type="http://schemas.openxmlformats.org/officeDocument/2006/relationships/tags" Target="../tags/tag14.xml" /><Relationship Id="rId6" Type="http://schemas.openxmlformats.org/officeDocument/2006/relationships/tags" Target="../tags/tag15.xml" /><Relationship Id="rId7" Type="http://schemas.openxmlformats.org/officeDocument/2006/relationships/image" Target="../media/image5.emf" /><Relationship Id="rId8" Type="http://schemas.openxmlformats.org/officeDocument/2006/relationships/tags" Target="../tags/tag16.xml" /><Relationship Id="rId9" Type="http://schemas.openxmlformats.org/officeDocument/2006/relationships/tags" Target="../tags/tag17.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tags" Target="../tags/tag24.xml" /><Relationship Id="rId5" Type="http://schemas.openxmlformats.org/officeDocument/2006/relationships/tags" Target="../tags/tag25.xml" /><Relationship Id="rId6"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31.xml" /><Relationship Id="rId10" Type="http://schemas.microsoft.com/office/2007/relationships/hdphoto" Target="../media/hdphoto1.wdp" /><Relationship Id="rId11" Type="http://schemas.openxmlformats.org/officeDocument/2006/relationships/slideMaster" Target="../slideMasters/slideMaster1.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image" Target="../media/image7.png" /><Relationship Id="rId5" Type="http://schemas.openxmlformats.org/officeDocument/2006/relationships/tags" Target="../tags/tag34.xml" /><Relationship Id="rId6" Type="http://schemas.openxmlformats.org/officeDocument/2006/relationships/image" Target="../media/image5.emf" /><Relationship Id="rId7" Type="http://schemas.openxmlformats.org/officeDocument/2006/relationships/tags" Target="../tags/tag35.xml" /><Relationship Id="rId8" Type="http://schemas.openxmlformats.org/officeDocument/2006/relationships/tags" Target="../tags/tag36.xml" /><Relationship Id="rId9" Type="http://schemas.openxmlformats.org/officeDocument/2006/relationships/tags" Target="../tags/tag37.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5.emf" /><Relationship Id="rId2" Type="http://schemas.openxmlformats.org/officeDocument/2006/relationships/image" Target="../media/image7.png" /><Relationship Id="rId3" Type="http://schemas.openxmlformats.org/officeDocument/2006/relationships/slideMaster" Target="../slideMasters/slideMaster1.xml" /><Relationship Id="rId4" Type="http://schemas.microsoft.com/office/2007/relationships/hdphoto" Target="../media/hdphoto1.wdp"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96DAC541-7B7A-43D3-8B79-37D633B846F1}">
                <asvg:svgBlip xmlns:asvg="http://schemas.microsoft.com/office/drawing/2016/SVG/main" r:embed="rId2"/>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custDataLst>
              <p:tags r:id="rId4"/>
            </p:custDataLst>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custDataLst>
              <p:tags r:id="rId5"/>
            </p:custDataLst>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custDataLst>
              <p:tags r:id="rId6"/>
            </p:custDataLst>
          </p:nvPr>
        </p:nvSpPr>
        <p:spPr>
          <a:xfrm>
            <a:off x="1908175" y="5833156"/>
            <a:ext cx="2743200" cy="365125"/>
          </a:xfrm>
          <a:prstGeom prst="rect">
            <a:avLst/>
          </a:prstGeom>
        </p:spPr>
        <p:txBody>
          <a:bodyPr/>
          <a:lstStyle>
            <a:lvl1pPr algn="ctr">
              <a:defRPr sz="2000">
                <a:solidFill>
                  <a:schemeClr val="bg1"/>
                </a:solidFill>
              </a:defRPr>
            </a:lvl1pPr>
          </a:lstStyle>
          <a:p>
            <a:r>
              <a:rPr lang="en-US"/>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custDataLst>
              <p:tags r:id="rId7"/>
            </p:custDataLst>
          </p:nvPr>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custDataLst>
              <p:tags r:id="rId11"/>
            </p:custDataLst>
          </p:nvPr>
        </p:nvPicPr>
        <p:blipFill>
          <a:blip r:embed="rId10"/>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custDataLst>
              <p:tags r:id="rId12"/>
            </p:custDataLst>
          </p:nvPr>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1"/>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ct val="0"/>
              </a:spcAft>
              <a:buClr>
                <a:schemeClr val="accent2"/>
              </a:buClr>
              <a:buSzTx/>
              <a:buFont typeface="Wingdings 3" panose="05040102010807070707" pitchFamily="18" charset="2"/>
              <a:buNone/>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ct val="0"/>
              </a:spcAft>
              <a:buClr>
                <a:schemeClr val="accent2"/>
              </a:buClr>
              <a:buSzTx/>
              <a:buFont typeface="Wingdings 3" panose="05040102010807070707" pitchFamily="18" charset="2"/>
              <a:buNone/>
              <a:defRPr/>
            </a:pPr>
            <a:r>
              <a:rPr lang="en-US"/>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Poll">
    <p:spTree>
      <p:nvGrpSpPr>
        <p:cNvPr id="1" name=""/>
        <p:cNvGrpSpPr/>
        <p:nvPr/>
      </p:nvGrpSpPr>
      <p:grpSpPr>
        <a:xfrm>
          <a:off x="0" y="0"/>
          <a: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custDataLst>
              <p:tags r:id="rId6"/>
            </p:custDataLst>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custDataLst>
              <p:tags r:id="rId7"/>
            </p:custDataLst>
          </p:nvPr>
        </p:nvSpPr>
        <p:spPr>
          <a:xfrm>
            <a:off x="805866" y="5021263"/>
            <a:ext cx="4624388" cy="1155700"/>
          </a:xfrm>
        </p:spPr>
        <p:txBody>
          <a:bodyPr anchor="ctr">
            <a:normAutofit/>
          </a:bodyPr>
          <a:lstStyle>
            <a:lvl1pPr marL="0" indent="0" algn="ctr">
              <a:spcBef>
                <a:spcPct val="0"/>
              </a:spcBef>
              <a:spcAft>
                <a:spcPts val="200"/>
              </a:spcAft>
              <a:buNone/>
              <a:defRPr sz="2000" i="1"/>
            </a:lvl1pPr>
            <a:lvl2pPr marL="0" indent="0" algn="ctr">
              <a:spcBef>
                <a:spcPct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custDataLst>
              <p:tags r:id="rId8"/>
            </p:custDataLst>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2248901416"/>
      </p:ext>
    </p:extLst>
  </p:cSld>
  <p:clrMapOvr>
    <a:masterClrMapping/>
  </p:clrMapOvr>
  <p:transition/>
  <p:timing/>
  <p:hf hdr="0" ftr="0" dt="0"/>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bjectives">
    <p:spTree>
      <p:nvGrpSpPr>
        <p:cNvPr id="1" name=""/>
        <p:cNvGrpSpPr/>
        <p:nvPr/>
      </p:nvGrpSpPr>
      <p:grpSpPr>
        <a:xfrm>
          <a:off x="0" y="0"/>
          <a: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custDataLst>
              <p:tags r:id="rId6"/>
            </p:custDataLst>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7"/>
            </p:custDataLst>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egal Language">
    <p:spTree>
      <p:nvGrpSpPr>
        <p:cNvPr id="1" name=""/>
        <p:cNvGrpSpPr/>
        <p:nvPr/>
      </p:nvGrpSpPr>
      <p:grpSpPr>
        <a:xfrm>
          <a:off x="0" y="0"/>
          <a: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eries Set">
    <p:spTree>
      <p:nvGrpSpPr>
        <p:cNvPr id="1" name=""/>
        <p:cNvGrpSpPr/>
        <p:nvPr/>
      </p:nvGrpSpPr>
      <p:grpSpPr>
        <a:xfrm>
          <a:off x="0" y="0"/>
          <a: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Quote">
    <p:spTree>
      <p:nvGrpSpPr>
        <p:cNvPr id="1" name=""/>
        <p:cNvGrpSpPr/>
        <p:nvPr/>
      </p:nvGrpSpPr>
      <p:grpSpPr>
        <a:xfrm>
          <a:off x="0" y="0"/>
          <a: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6">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a:t>FirstName LastName</a:t>
            </a:r>
          </a:p>
          <a:p>
            <a:pPr lvl="1"/>
            <a:r>
              <a:rPr lang="en-US"/>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Resources">
    <p:spTree>
      <p:nvGrpSpPr>
        <p:cNvPr id="1" name=""/>
        <p:cNvGrpSpPr/>
        <p:nvPr/>
      </p:nvGrpSpPr>
      <p:grpSpPr>
        <a:xfrm>
          <a:off x="0" y="0"/>
          <a: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custDataLst>
              <p:tags r:id="rId6"/>
            </p:custDataLst>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custDataLst>
              <p:tags r:id="rId7"/>
            </p:custDataLst>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8"/>
            </p:custDataLst>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96DAC541-7B7A-43D3-8B79-37D633B846F1}">
                <asvg:svgBlip xmlns:asvg="http://schemas.microsoft.com/office/drawing/2016/SVG/main" r:embed="rId2"/>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custDataLst>
              <p:tags r:id="rId4"/>
            </p:custDataLst>
          </p:nvPr>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custDataLst>
              <p:tags r:id="rId5"/>
            </p:custDataLst>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custDataLst>
              <p:tags r:id="rId6"/>
            </p:custDataLst>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custDataLst>
              <p:tags r:id="rId7"/>
            </p:custDataLst>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custDataLst>
              <p:tags r:id="rId9"/>
            </p:custDataLst>
          </p:nvPr>
        </p:nvPicPr>
        <p:blipFill>
          <a:blip r:embed="rId8"/>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 / Moderator">
    <p:spTree>
      <p:nvGrpSpPr>
        <p:cNvPr id="1" name=""/>
        <p:cNvGrpSpPr/>
        <p:nvPr/>
      </p:nvGrpSpPr>
      <p:grpSpPr>
        <a:xfrm>
          <a:off x="0" y="0"/>
          <a: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custDataLst>
              <p:tags r:id="rId6"/>
            </p:custDataLst>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custDataLst>
              <p:tags r:id="rId7"/>
            </p:custDataLst>
          </p:nvPr>
        </p:nvSpPr>
        <p:spPr>
          <a:xfrm>
            <a:off x="4439822" y="1137446"/>
            <a:ext cx="7244177" cy="5039517"/>
          </a:xfrm>
        </p:spPr>
        <p:txBody>
          <a:bodyPr anchor="ctr">
            <a:noAutofit/>
          </a:bodyPr>
          <a:lstStyle>
            <a:lvl1pPr>
              <a:defRPr/>
            </a:lvl1pPr>
            <a:lvl2pPr>
              <a:defRPr/>
            </a:lvl2pPr>
            <a:lvl3pPr>
              <a:defRPr/>
            </a:lvl3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8"/>
            </p:custDataLst>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s / Moderators (2)">
    <p:spTree>
      <p:nvGrpSpPr>
        <p:cNvPr id="1" name=""/>
        <p:cNvGrpSpPr/>
        <p:nvPr/>
      </p:nvGrpSpPr>
      <p:grpSpPr>
        <a:xfrm>
          <a:off x="0" y="0"/>
          <a: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4"/>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custDataLst>
              <p:tags r:id="rId5"/>
            </p:custDataLst>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custDataLst>
              <p:tags r:id="rId6"/>
            </p:custDataLst>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custDataLst>
              <p:tags r:id="rId7"/>
            </p:custDataLst>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custDataLst>
              <p:tags r:id="rId8"/>
            </p:custDataLst>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custDataLst>
              <p:tags r:id="rId9"/>
            </p:custDataLst>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10"/>
            </p:custDataLst>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1"/>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custDataLst>
              <p:tags r:id="rId2"/>
            </p:custDataLst>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custDataLst>
              <p:tags r:id="rId3"/>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4"/>
            </p:custDataLst>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resenters / Moderators (3)">
    <p:spTree>
      <p:nvGrpSpPr>
        <p:cNvPr id="1" name=""/>
        <p:cNvGrpSpPr/>
        <p:nvPr/>
      </p:nvGrpSpPr>
      <p:grpSpPr>
        <a:xfrm>
          <a:off x="0" y="0"/>
          <a: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ct val="0"/>
              </a:spcAft>
              <a:buClr>
                <a:schemeClr val="accent2"/>
              </a:buClr>
              <a:buSzTx/>
              <a:buFontTx/>
              <a:buNone/>
              <a:defRPr sz="2000" b="0" i="1">
                <a:solidFill>
                  <a:schemeClr val="tx2"/>
                </a:solidFill>
              </a:defRPr>
            </a:lvl1pPr>
          </a:lstStyle>
          <a:p>
            <a:pPr marL="0" marR="0" lvl="0" indent="0" algn="ctr" defTabSz="914400" rtl="0" eaLnBrk="1" fontAlgn="auto" latinLnBrk="0" hangingPunct="1">
              <a:lnSpc>
                <a:spcPct val="95000"/>
              </a:lnSpc>
              <a:spcBef>
                <a:spcPts val="3000"/>
              </a:spcBef>
              <a:spcAft>
                <a:spcPct val="0"/>
              </a:spcAft>
              <a:buClr>
                <a:schemeClr val="accent2"/>
              </a:buClr>
              <a:buSzTx/>
              <a:buFontTx/>
              <a:buNone/>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ntact">
    <p:spTree>
      <p:nvGrpSpPr>
        <p:cNvPr id="1" name=""/>
        <p:cNvGrpSpPr/>
        <p:nvPr/>
      </p:nvGrpSpPr>
      <p:grpSpPr>
        <a:xfrm>
          <a:off x="0" y="0"/>
          <a: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custDataLst>
              <p:tags r:id="rId3"/>
            </p:custDataLst>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custDataLst>
              <p:tags r:id="rId4"/>
            </p:custDataLst>
          </p:nvPr>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gdLst>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custDataLst>
                <p:tags r:id="rId5"/>
              </p:custDataLst>
            </p:nvPr>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custDataLst>
                <p:tags r:id="rId6"/>
              </p:custDataLst>
            </p:nvPr>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custDataLst>
                <p:tags r:id="rId7"/>
              </p:custDataLst>
            </p:nvPr>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8"/>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9"/>
            </p:custDataLst>
          </p:nvPr>
        </p:nvSpPr>
        <p:spPr/>
        <p:txBody>
          <a:bodyPr>
            <a:normAutofit/>
          </a:bodyPr>
          <a:lstStyle>
            <a:lvl1pPr>
              <a:defRPr sz="3600"/>
            </a:lvl1pPr>
          </a:lstStyle>
          <a:p>
            <a:r>
              <a:rPr lang="en-US"/>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custDataLst>
              <p:tags r:id="rId10"/>
            </p:custDataLst>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ct val="0"/>
              </a:spcBef>
              <a:defRPr sz="2000"/>
            </a:lvl3pPr>
            <a:lvl4pPr>
              <a:spcBef>
                <a:spcPts val="400"/>
              </a:spcBef>
              <a:defRPr sz="1800"/>
            </a:lvl4pPr>
            <a:lvl5pPr>
              <a:defRPr sz="1800"/>
            </a:lvl5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11"/>
            </p:custDataLst>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ave the Date">
    <p:spTree>
      <p:nvGrpSpPr>
        <p:cNvPr id="1" name=""/>
        <p:cNvGrpSpPr/>
        <p:nvPr/>
      </p:nvGrpSpPr>
      <p:grpSpPr>
        <a:xfrm>
          <a:off x="0" y="0"/>
          <a: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a:t>Event Title Here</a:t>
            </a:r>
          </a:p>
          <a:p>
            <a:pPr lvl="1"/>
            <a:r>
              <a:rPr lang="en-US"/>
              <a:t>Event summary goes here</a:t>
            </a:r>
          </a:p>
          <a:p>
            <a:pPr lvl="2"/>
            <a:r>
              <a:rPr lang="en-US"/>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reakout Room List">
    <p:spTree>
      <p:nvGrpSpPr>
        <p:cNvPr id="1" name=""/>
        <p:cNvGrpSpPr/>
        <p:nvPr/>
      </p:nvGrpSpPr>
      <p:grpSpPr>
        <a:xfrm>
          <a:off x="0" y="0"/>
          <a: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Breakout Room Title</a:t>
            </a:r>
          </a:p>
          <a:p>
            <a:pPr lvl="1"/>
            <a:r>
              <a:rPr lang="en-US"/>
              <a:t>Breakout Room Summary / Description</a:t>
            </a:r>
          </a:p>
          <a:p>
            <a:pPr lvl="2"/>
            <a:r>
              <a:rPr lang="en-US"/>
              <a:t>Phone Keypad Instructions</a:t>
            </a:r>
          </a:p>
          <a:p>
            <a:pPr lvl="3"/>
            <a:r>
              <a:rPr lang="en-US"/>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transition/>
  <p:timing/>
  <p:hf hdr="0" ftr="0" dt="0"/>
</p:sldLayout>
</file>

<file path=ppt/slideLayouts/slideLayout2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oll">
    <p:spTree>
      <p:nvGrpSpPr>
        <p:cNvPr id="1" name=""/>
        <p:cNvGrpSpPr/>
        <p:nvPr/>
      </p:nvGrpSpPr>
      <p:grpSpPr>
        <a:xfrm>
          <a:off x="0" y="0"/>
          <a: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ct val="0"/>
              </a:spcBef>
              <a:spcAft>
                <a:spcPts val="200"/>
              </a:spcAft>
              <a:buNone/>
              <a:defRPr sz="2000" i="1"/>
            </a:lvl1pPr>
            <a:lvl2pPr marL="0" indent="0" algn="ctr">
              <a:spcBef>
                <a:spcPct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transition/>
  <p:timing/>
  <p:hf hdr="0" ftr="0" dt="0"/>
</p:sldLayout>
</file>

<file path=ppt/slideLayouts/slideLayout2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Where Are You?">
    <p:spTree>
      <p:nvGrpSpPr>
        <p:cNvPr id="1" name=""/>
        <p:cNvGrpSpPr/>
        <p:nvPr/>
      </p:nvGrpSpPr>
      <p:grpSpPr>
        <a:xfrm>
          <a:off x="0" y="0"/>
          <a: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ct val="0"/>
              </a:spcBef>
              <a:spcAft>
                <a:spcPts val="200"/>
              </a:spcAft>
              <a:buNone/>
              <a:defRPr sz="2100" i="1"/>
            </a:lvl1pPr>
            <a:lvl2pPr marL="0" indent="0" algn="ctr">
              <a:spcBef>
                <a:spcPct val="0"/>
              </a:spcBef>
              <a:buNone/>
              <a:defRPr sz="2000" i="1">
                <a:solidFill>
                  <a:schemeClr val="accent4">
                    <a:lumMod val="50000"/>
                  </a:schemeClr>
                </a:solidFill>
                <a:latin typeface="+mj-lt"/>
              </a:defRPr>
            </a:lvl2pPr>
            <a:lvl3pPr marL="914400" indent="0">
              <a:buNone/>
              <a:defRPr/>
            </a:lvl3pPr>
          </a:lstStyle>
          <a:p>
            <a:pPr lvl="0"/>
            <a:r>
              <a:rPr lang="en-US"/>
              <a:t>Enter location directions</a:t>
            </a:r>
          </a:p>
          <a:p>
            <a:pPr lvl="1"/>
            <a:r>
              <a:rPr lang="en-US"/>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transition/>
  <p:timing/>
  <p:hf hdr="0" ftr="0" dt="0"/>
</p:sldLayout>
</file>

<file path=ppt/slideLayouts/slideLayout2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estions?">
    <p:spTree>
      <p:nvGrpSpPr>
        <p:cNvPr id="1" name=""/>
        <p:cNvGrpSpPr/>
        <p:nvPr/>
      </p:nvGrpSpPr>
      <p:grpSpPr>
        <a:xfrm>
          <a:off x="0" y="0"/>
          <a: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custDataLst>
              <p:tags r:id="rId2"/>
            </p:custDataLst>
          </p:nvPr>
        </p:nvPicPr>
        <p:blipFill>
          <a:blip r:embed="rId1">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custDataLst>
              <p:tags r:id="rId6"/>
            </p:custDataLst>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custDataLst>
              <p:tags r:id="rId7"/>
            </p:custDataLst>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custDataLst>
              <p:tags r:id="rId8"/>
            </p:custDataLst>
          </p:nvPr>
        </p:nvSpPr>
        <p:spPr>
          <a:xfrm>
            <a:off x="805867" y="4267200"/>
            <a:ext cx="4883733" cy="1999951"/>
          </a:xfrm>
        </p:spPr>
        <p:txBody>
          <a:bodyPr anchor="ctr">
            <a:normAutofit/>
          </a:bodyPr>
          <a:lstStyle>
            <a:lvl1pPr marL="0" indent="0" algn="l">
              <a:spcBef>
                <a:spcPct val="0"/>
              </a:spcBef>
              <a:spcAft>
                <a:spcPts val="1200"/>
              </a:spcAft>
              <a:buNone/>
              <a:defRPr sz="2400" i="1"/>
            </a:lvl1pPr>
            <a:lvl2pPr marL="0" indent="0" algn="l">
              <a:spcBef>
                <a:spcPct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transition/>
  <p:timing/>
  <p:hf hdr="0" ftr="0" dt="0"/>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gradFill>
        <a:effectLst/>
      </p:bgPr>
    </p:bg>
    <p:spTree>
      <p:nvGrpSpPr>
        <p:cNvPr id="1" name=""/>
        <p:cNvGrpSpPr/>
        <p:nvPr/>
      </p:nvGrpSpPr>
      <p:grpSpPr>
        <a:xfrm>
          <a:off x="0" y="0"/>
          <a: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custDataLst>
              <p:tags r:id="rId1"/>
            </p:custDataLst>
          </p:nvPr>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custDataLst>
                <p:tags r:id="rId4"/>
              </p:custDataLst>
            </p:nvPr>
          </p:nvSpPr>
          <p:spPr>
            <a:xfrm flipH="1">
              <a:off x="6216734" y="0"/>
              <a:ext cx="5408000" cy="2698134"/>
            </a:xfrm>
            <a:custGeom>
              <a:gdLst>
                <a:gd name="connsiteX0" fmla="*/ 5865876 w 5854700"/>
                <a:gd name="connsiteY0" fmla="*/ 0 h 2921000"/>
                <a:gd name="connsiteX1" fmla="*/ 0 w 5854700"/>
                <a:gd name="connsiteY1" fmla="*/ 0 h 2921000"/>
                <a:gd name="connsiteX2" fmla="*/ 2932938 w 5854700"/>
                <a:gd name="connsiteY2" fmla="*/ 2932938 h 2921000"/>
              </a:gd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custDataLst>
                <p:tags r:id="rId5"/>
              </p:custDataLst>
            </p:nvPr>
          </p:nvSpPr>
          <p:spPr>
            <a:xfrm flipH="1">
              <a:off x="6216734" y="4150341"/>
              <a:ext cx="5408000" cy="2698134"/>
            </a:xfrm>
            <a:custGeom>
              <a:gdLst>
                <a:gd name="connsiteX0" fmla="*/ 0 w 5854700"/>
                <a:gd name="connsiteY0" fmla="*/ 2932938 h 2921000"/>
                <a:gd name="connsiteX1" fmla="*/ 5865876 w 5854700"/>
                <a:gd name="connsiteY1" fmla="*/ 2932938 h 2921000"/>
                <a:gd name="connsiteX2" fmla="*/ 2932938 w 5854700"/>
                <a:gd name="connsiteY2" fmla="*/ 0 h 2921000"/>
              </a:gd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custDataLst>
                <p:tags r:id="rId6"/>
              </p:custDataLst>
            </p:nvPr>
          </p:nvSpPr>
          <p:spPr>
            <a:xfrm flipH="1">
              <a:off x="9845796" y="782005"/>
              <a:ext cx="2346204" cy="5290688"/>
            </a:xfrm>
            <a:custGeom>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custDataLst>
              <p:tags r:id="rId8"/>
            </p:custDataLst>
          </p:nvPr>
        </p:nvPicPr>
        <p:blipFill>
          <a:blip r:embed="rId7"/>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custDataLst>
              <p:tags r:id="rId9"/>
            </p:custDataLst>
          </p:nvPr>
        </p:nvSpPr>
        <p:spPr/>
        <p:txBody>
          <a:bodyPr/>
          <a:lstStyle>
            <a:lvl1pPr>
              <a:defRPr>
                <a:solidFill>
                  <a:schemeClr val="accent1"/>
                </a:solidFill>
              </a:defRPr>
            </a:lvl1pPr>
          </a:lstStyle>
          <a:p>
            <a:fld id="{158B7785-F6D6-45F8-833E-07BD84680091}" type="slidenum">
              <a:rPr lang="en-US" smtClean="0"/>
              <a:t>‹#›</a:t>
            </a:fld>
            <a:endParaRPr lang="en-US"/>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custDataLst>
              <p:tags r:id="rId10"/>
            </p:custDataLst>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custDataLst>
              <p:tags r:id="rId11"/>
            </p:custDataLst>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custDataLst>
              <p:tags r:id="rId12"/>
            </p:custDataLst>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784041411"/>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Subtitle, and Content">
    <p:spTree>
      <p:nvGrpSpPr>
        <p:cNvPr id="1" name=""/>
        <p:cNvGrpSpPr/>
        <p:nvPr/>
      </p:nvGrpSpPr>
      <p:grpSpPr>
        <a:xfrm>
          <a:off x="0" y="0"/>
          <a: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custDataLst>
              <p:tags r:id="rId1"/>
            </p:custDataLst>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custDataLst>
              <p:tags r:id="rId2"/>
            </p:custDataLst>
          </p:nvPr>
        </p:nvSpPr>
        <p:spPr>
          <a:xfrm>
            <a:off x="805866" y="46208"/>
            <a:ext cx="11081334" cy="786384"/>
          </a:xfrm>
        </p:spPr>
        <p:txBody>
          <a:bodyPr/>
          <a:lstStyle/>
          <a:p>
            <a:r>
              <a:rPr lang="en-US"/>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custDataLst>
              <p:tags r:id="rId3"/>
            </p:custDataLst>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custDataLst>
              <p:tags r:id="rId4"/>
            </p:custDataLst>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custDataLst>
              <p:tags r:id="rId5"/>
            </p:custDataLst>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custDataLst>
              <p:tags r:id="rId1"/>
            </p:custDataLst>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custDataLst>
              <p:tags r:id="rId2"/>
            </p:custDataLst>
          </p:nvPr>
        </p:nvSpPr>
        <p:spPr/>
        <p:txBody>
          <a:bodyPr/>
          <a:lstStyle/>
          <a:p>
            <a:r>
              <a:rPr lang="en-US"/>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custDataLst>
              <p:tags r:id="rId3"/>
            </p:custDataLst>
          </p:nvPr>
        </p:nvSpPr>
        <p:spPr>
          <a:xfrm>
            <a:off x="838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custDataLst>
              <p:tags r:id="rId4"/>
            </p:custDataLst>
          </p:nvPr>
        </p:nvSpPr>
        <p:spPr>
          <a:xfrm>
            <a:off x="6172200" y="1161144"/>
            <a:ext cx="5181600" cy="501582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custDataLst>
              <p:tags r:id="rId5"/>
            </p:custDataLst>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mparison">
    <p:spTree>
      <p:nvGrpSpPr>
        <p:cNvPr id="1" name=""/>
        <p:cNvGrpSpPr/>
        <p:nvPr/>
      </p:nvGrpSpPr>
      <p:grpSpPr>
        <a:xfrm>
          <a:off x="0" y="0"/>
          <a: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custDataLst>
              <p:tags r:id="rId1"/>
            </p:custDataLst>
          </p:nvPr>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custDataLst>
                <p:tags r:id="rId2"/>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custDataLst>
                <p:tags r:id="rId3"/>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custDataLst>
              <p:tags r:id="rId5"/>
            </p:custDataLst>
          </p:nvPr>
        </p:nvPicPr>
        <p:blipFill>
          <a:blip r:embed="rId4">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custDataLst>
              <p:tags r:id="rId7"/>
            </p:custDataLst>
          </p:nvPr>
        </p:nvPicPr>
        <p:blipFill>
          <a:blip r:embed="rId6"/>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custDataLst>
              <p:tags r:id="rId8"/>
            </p:custDataLst>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custDataLst>
              <p:tags r:id="rId9"/>
            </p:custDataLst>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1"/>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45.xml" /><Relationship Id="rId13" Type="http://schemas.openxmlformats.org/officeDocument/2006/relationships/tags" Target="../tags/tag46.xml" /><Relationship Id="rId14" Type="http://schemas.openxmlformats.org/officeDocument/2006/relationships/tags" Target="../tags/tag47.xml" /><Relationship Id="rId15" Type="http://schemas.openxmlformats.org/officeDocument/2006/relationships/tags" Target="../tags/tag48.xml" /><Relationship Id="rId16" Type="http://schemas.openxmlformats.org/officeDocument/2006/relationships/tags" Target="../tags/tag49.xml" /><Relationship Id="rId17" Type="http://schemas.openxmlformats.org/officeDocument/2006/relationships/tags" Target="../tags/tag50.xml" /><Relationship Id="rId18" Type="http://schemas.openxmlformats.org/officeDocument/2006/relationships/tags" Target="../tags/tag51.xml" /><Relationship Id="rId19" Type="http://schemas.openxmlformats.org/officeDocument/2006/relationships/tags" Target="../tags/tag52.xml" /><Relationship Id="rId2" Type="http://schemas.openxmlformats.org/officeDocument/2006/relationships/slideLayout" Target="../slideLayouts/slideLayout2.xml" /><Relationship Id="rId20" Type="http://schemas.openxmlformats.org/officeDocument/2006/relationships/image" Target="../media/image5.emf" /><Relationship Id="rId21" Type="http://schemas.openxmlformats.org/officeDocument/2006/relationships/tags" Target="../tags/tag53.xml" /><Relationship Id="rId22" Type="http://schemas.openxmlformats.org/officeDocument/2006/relationships/image" Target="../media/image7.png" /><Relationship Id="rId23" Type="http://schemas.openxmlformats.org/officeDocument/2006/relationships/tags" Target="../tags/tag54.xml" /><Relationship Id="rId24" Type="http://schemas.openxmlformats.org/officeDocument/2006/relationships/tags" Target="../tags/tag55.xml" /><Relationship Id="rId25" Type="http://schemas.openxmlformats.org/officeDocument/2006/relationships/tags" Target="../tags/tag56.xml" /><Relationship Id="rId26" Type="http://schemas.openxmlformats.org/officeDocument/2006/relationships/tags" Target="../tags/tag57.xml" /><Relationship Id="rId27" Type="http://schemas.openxmlformats.org/officeDocument/2006/relationships/tags" Target="../tags/tag58.xml" /><Relationship Id="rId28" Type="http://schemas.openxmlformats.org/officeDocument/2006/relationships/theme" Target="../theme/theme1.xml" /><Relationship Id="rId29" Type="http://schemas.microsoft.com/office/2007/relationships/hdphoto" Target="../media/hdphoto1.wdp"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77.xml" /><Relationship Id="rId11" Type="http://schemas.openxmlformats.org/officeDocument/2006/relationships/tags" Target="../tags/tag78.xml" /><Relationship Id="rId12" Type="http://schemas.openxmlformats.org/officeDocument/2006/relationships/tags" Target="../tags/tag79.xml" /><Relationship Id="rId13" Type="http://schemas.openxmlformats.org/officeDocument/2006/relationships/tags" Target="../tags/tag80.xml" /><Relationship Id="rId14" Type="http://schemas.openxmlformats.org/officeDocument/2006/relationships/tags" Target="../tags/tag81.xml" /><Relationship Id="rId15" Type="http://schemas.openxmlformats.org/officeDocument/2006/relationships/tags" Target="../tags/tag82.xml" /><Relationship Id="rId16" Type="http://schemas.openxmlformats.org/officeDocument/2006/relationships/tags" Target="../tags/tag83.xml" /><Relationship Id="rId17" Type="http://schemas.openxmlformats.org/officeDocument/2006/relationships/tags" Target="../tags/tag84.xml" /><Relationship Id="rId18" Type="http://schemas.openxmlformats.org/officeDocument/2006/relationships/tags" Target="../tags/tag85.xml" /><Relationship Id="rId19" Type="http://schemas.openxmlformats.org/officeDocument/2006/relationships/tags" Target="../tags/tag86.xml" /><Relationship Id="rId2" Type="http://schemas.openxmlformats.org/officeDocument/2006/relationships/slideLayout" Target="../slideLayouts/slideLayout13.xml" /><Relationship Id="rId20" Type="http://schemas.openxmlformats.org/officeDocument/2006/relationships/tags" Target="../tags/tag87.xml" /><Relationship Id="rId21" Type="http://schemas.openxmlformats.org/officeDocument/2006/relationships/tags" Target="../tags/tag88.xml" /><Relationship Id="rId22" Type="http://schemas.openxmlformats.org/officeDocument/2006/relationships/tags" Target="../tags/tag89.xml" /><Relationship Id="rId23" Type="http://schemas.microsoft.com/office/2007/relationships/hdphoto" Target="../media/hdphoto1.wdp" /><Relationship Id="rId24" Type="http://schemas.openxmlformats.org/officeDocument/2006/relationships/theme" Target="../theme/theme2.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image" Target="../media/image7.png" /><Relationship Id="rId8" Type="http://schemas.openxmlformats.org/officeDocument/2006/relationships/tags" Target="../tags/tag76.xml" /><Relationship Id="rId9" Type="http://schemas.openxmlformats.org/officeDocument/2006/relationships/image" Target="../media/image5.emf"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116.xml" /><Relationship Id="rId11" Type="http://schemas.openxmlformats.org/officeDocument/2006/relationships/tags" Target="../tags/tag117.xml" /><Relationship Id="rId12" Type="http://schemas.openxmlformats.org/officeDocument/2006/relationships/tags" Target="../tags/tag118.xml" /><Relationship Id="rId13" Type="http://schemas.openxmlformats.org/officeDocument/2006/relationships/tags" Target="../tags/tag119.xml" /><Relationship Id="rId14" Type="http://schemas.openxmlformats.org/officeDocument/2006/relationships/tags" Target="../tags/tag120.xml" /><Relationship Id="rId15" Type="http://schemas.openxmlformats.org/officeDocument/2006/relationships/tags" Target="../tags/tag121.xml" /><Relationship Id="rId16" Type="http://schemas.openxmlformats.org/officeDocument/2006/relationships/tags" Target="../tags/tag122.xml" /><Relationship Id="rId17" Type="http://schemas.openxmlformats.org/officeDocument/2006/relationships/tags" Target="../tags/tag123.xml" /><Relationship Id="rId18" Type="http://schemas.openxmlformats.org/officeDocument/2006/relationships/tags" Target="../tags/tag124.xml" /><Relationship Id="rId19" Type="http://schemas.openxmlformats.org/officeDocument/2006/relationships/tags" Target="../tags/tag125.xml" /><Relationship Id="rId2" Type="http://schemas.openxmlformats.org/officeDocument/2006/relationships/slideLayout" Target="../slideLayouts/slideLayout19.xml" /><Relationship Id="rId20" Type="http://schemas.openxmlformats.org/officeDocument/2006/relationships/tags" Target="../tags/tag126.xml" /><Relationship Id="rId21" Type="http://schemas.openxmlformats.org/officeDocument/2006/relationships/theme" Target="../theme/theme3.xml" /><Relationship Id="rId22" Type="http://schemas.microsoft.com/office/2007/relationships/hdphoto" Target="../media/hdphoto1.wdp"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image" Target="../media/image5.emf" /><Relationship Id="rId6" Type="http://schemas.openxmlformats.org/officeDocument/2006/relationships/tags" Target="../tags/tag113.xml" /><Relationship Id="rId7" Type="http://schemas.openxmlformats.org/officeDocument/2006/relationships/image" Target="../media/image7.png" /><Relationship Id="rId8" Type="http://schemas.openxmlformats.org/officeDocument/2006/relationships/tags" Target="../tags/tag114.xml" /><Relationship Id="rId9" Type="http://schemas.openxmlformats.org/officeDocument/2006/relationships/tags" Target="../tags/tag115.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22.xml" /><Relationship Id="rId10" Type="http://schemas.openxmlformats.org/officeDocument/2006/relationships/tags" Target="../tags/tag135.xml" /><Relationship Id="rId11" Type="http://schemas.openxmlformats.org/officeDocument/2006/relationships/tags" Target="../tags/tag136.xml" /><Relationship Id="rId12" Type="http://schemas.openxmlformats.org/officeDocument/2006/relationships/tags" Target="../tags/tag137.xml" /><Relationship Id="rId13" Type="http://schemas.openxmlformats.org/officeDocument/2006/relationships/tags" Target="../tags/tag138.xml" /><Relationship Id="rId14" Type="http://schemas.openxmlformats.org/officeDocument/2006/relationships/tags" Target="../tags/tag139.xml" /><Relationship Id="rId15" Type="http://schemas.openxmlformats.org/officeDocument/2006/relationships/tags" Target="../tags/tag140.xml" /><Relationship Id="rId16" Type="http://schemas.openxmlformats.org/officeDocument/2006/relationships/tags" Target="../tags/tag141.xml" /><Relationship Id="rId17" Type="http://schemas.openxmlformats.org/officeDocument/2006/relationships/tags" Target="../tags/tag142.xml" /><Relationship Id="rId18" Type="http://schemas.openxmlformats.org/officeDocument/2006/relationships/tags" Target="../tags/tag143.xml" /><Relationship Id="rId19" Type="http://schemas.openxmlformats.org/officeDocument/2006/relationships/tags" Target="../tags/tag144.xml" /><Relationship Id="rId2" Type="http://schemas.openxmlformats.org/officeDocument/2006/relationships/slideLayout" Target="../slideLayouts/slideLayout23.xml" /><Relationship Id="rId20" Type="http://schemas.openxmlformats.org/officeDocument/2006/relationships/tags" Target="../tags/tag145.xml" /><Relationship Id="rId21" Type="http://schemas.openxmlformats.org/officeDocument/2006/relationships/tags" Target="../tags/tag146.xml" /><Relationship Id="rId22" Type="http://schemas.openxmlformats.org/officeDocument/2006/relationships/theme" Target="../theme/theme4.xml" /><Relationship Id="rId23" Type="http://schemas.microsoft.com/office/2007/relationships/hdphoto" Target="../media/hdphoto1.wdp" /><Relationship Id="rId3" Type="http://schemas.openxmlformats.org/officeDocument/2006/relationships/slideLayout" Target="../slideLayouts/slideLayout24.xml" /><Relationship Id="rId4" Type="http://schemas.openxmlformats.org/officeDocument/2006/relationships/slideLayout" Target="../slideLayouts/slideLayout25.xml" /><Relationship Id="rId5" Type="http://schemas.openxmlformats.org/officeDocument/2006/relationships/slideLayout" Target="../slideLayouts/slideLayout26.xml" /><Relationship Id="rId6" Type="http://schemas.openxmlformats.org/officeDocument/2006/relationships/image" Target="../media/image5.emf" /><Relationship Id="rId7" Type="http://schemas.openxmlformats.org/officeDocument/2006/relationships/tags" Target="../tags/tag133.xml" /><Relationship Id="rId8" Type="http://schemas.openxmlformats.org/officeDocument/2006/relationships/image" Target="../media/image7.png" /><Relationship Id="rId9" Type="http://schemas.openxmlformats.org/officeDocument/2006/relationships/tags" Target="../tags/tag134.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custDataLst>
              <p:tags r:id="rId12"/>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custDataLst>
              <p:tags r:id="rId13"/>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4"/>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5"/>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6"/>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custDataLst>
              <p:tags r:id="rId17"/>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8"/>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9"/>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custDataLst>
              <p:tags r:id="rId21"/>
            </p:custDataLst>
          </p:nvPr>
        </p:nvPicPr>
        <p:blipFill>
          <a:blip r:embed="rId20"/>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custDataLst>
              <p:tags r:id="rId23"/>
            </p:custDataLst>
          </p:nvPr>
        </p:nvPicPr>
        <p:blipFill>
          <a:blip r:embed="rId22">
            <a:alphaModFix amt="70000"/>
            <a:extLst>
              <a:ext uri="{BEBA8EAE-BF5A-486C-A8C5-ECC9F3942E4B}">
                <a14:imgProps xmlns:a14="http://schemas.microsoft.com/office/drawing/2010/main">
                  <a14:imgLayer r:embed="rId2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24"/>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25"/>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6"/>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7"/>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5" r:id="rId11"/>
  </p:sldLayoutIdLst>
  <p:transition/>
  <p:timing/>
  <p:hf hdr="0" ftr="0" dt="0"/>
  <p:txStyles>
    <p:titleStyle>
      <a:lvl1pPr algn="l" defTabSz="914400" rtl="0" eaLnBrk="1" latinLnBrk="0" hangingPunct="1">
        <a:lnSpc>
          <a:spcPct val="90000"/>
        </a:lnSpc>
        <a:spcBef>
          <a:spcPct val="0"/>
        </a:spcBef>
        <a:buNone/>
        <a:defRPr sz="3200" b="1" i="0" u="none"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custDataLst>
              <p:tags r:id="rId8"/>
            </p:custDataLst>
          </p:nvPr>
        </p:nvPicPr>
        <p:blipFill>
          <a:blip r:embed="rId7">
            <a:alphaModFix amt="70000"/>
            <a:extLst>
              <a:ext uri="{BEBA8EAE-BF5A-486C-A8C5-ECC9F3942E4B}">
                <a14:imgProps xmlns:a14="http://schemas.microsoft.com/office/drawing/2010/main">
                  <a14:imgLayer r:embed="rId2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custDataLst>
              <p:tags r:id="rId10"/>
            </p:custDataLst>
          </p:nvPr>
        </p:nvPicPr>
        <p:blipFill>
          <a:blip r:embed="rId9"/>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custDataLst>
              <p:tags r:id="rId11"/>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2"/>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3"/>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custDataLst>
              <p:tags r:id="rId14"/>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custDataLst>
              <p:tags r:id="rId15"/>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6"/>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7"/>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8"/>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19"/>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20"/>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1"/>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2"/>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transition/>
  <p:timing/>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custDataLst>
              <p:tags r:id="rId6"/>
            </p:custDataLst>
          </p:nvPr>
        </p:nvPicPr>
        <p:blipFill>
          <a:blip r:embed="rId5"/>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custDataLst>
              <p:tags r:id="rId8"/>
            </p:custDataLst>
          </p:nvPr>
        </p:nvPicPr>
        <p:blipFill>
          <a:blip r:embed="rId7">
            <a:alphaModFix amt="70000"/>
            <a:extLst>
              <a:ext uri="{BEBA8EAE-BF5A-486C-A8C5-ECC9F3942E4B}">
                <a14:imgProps xmlns:a14="http://schemas.microsoft.com/office/drawing/2010/main">
                  <a14:imgLayer r:embed="rId22">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custDataLst>
              <p:tags r:id="rId9"/>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0"/>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1"/>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custDataLst>
              <p:tags r:id="rId12"/>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custDataLst>
              <p:tags r:id="rId13"/>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4"/>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5"/>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6"/>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17"/>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18"/>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19"/>
            </p:custDataLst>
          </p:nvPr>
        </p:nvSpPr>
        <p:spPr>
          <a:xfrm>
            <a:off x="805866" y="1137446"/>
            <a:ext cx="11081334" cy="5039517"/>
          </a:xfrm>
          <a:prstGeom prst="rect">
            <a:avLst/>
          </a:prstGeom>
        </p:spPr>
        <p:txBody>
          <a:bodyPr vert="horz" lIns="91440" tIns="45720" rIns="91440" bIns="45720" rtlCol="0" anchor="ctr">
            <a:noAutofit/>
          </a:body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0"/>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transition/>
  <p:timing/>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custDataLst>
              <p:tags r:id="rId7"/>
            </p:custDataLst>
          </p:nvPr>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custDataLst>
              <p:tags r:id="rId9"/>
            </p:custDataLst>
          </p:nvPr>
        </p:nvPicPr>
        <p:blipFill>
          <a:blip r:embed="rId8">
            <a:alphaModFix amt="70000"/>
            <a:extLst>
              <a:ext uri="{BEBA8EAE-BF5A-486C-A8C5-ECC9F3942E4B}">
                <a14:imgProps xmlns:a14="http://schemas.microsoft.com/office/drawing/2010/main">
                  <a14:imgLayer r:embed="rId2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custDataLst>
              <p:tags r:id="rId10"/>
            </p:custDataLst>
          </p:nvPr>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custDataLst>
                <p:tags r:id="rId11"/>
              </p:custDataLst>
            </p:nvPr>
          </p:nvSpPr>
          <p:spPr>
            <a:xfrm rot="13500000">
              <a:off x="11616677" y="5767989"/>
              <a:ext cx="851703" cy="1274472"/>
            </a:xfrm>
            <a:custGeom>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custDataLst>
                <p:tags r:id="rId12"/>
              </p:custDataLst>
            </p:nvPr>
          </p:nvSpPr>
          <p:spPr>
            <a:xfrm rot="13500000">
              <a:off x="11639672" y="5804455"/>
              <a:ext cx="824763" cy="1220593"/>
            </a:xfrm>
            <a:custGeom>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custDataLst>
              <p:tags r:id="rId13"/>
            </p:custDataLst>
          </p:nvPr>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custDataLst>
              <p:tags r:id="rId14"/>
            </p:custDataLst>
          </p:nvPr>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custDataLst>
                <p:tags r:id="rId15"/>
              </p:custDataLst>
            </p:nvPr>
          </p:nvSpPr>
          <p:spPr>
            <a:xfrm rot="2700000">
              <a:off x="-265319" y="-8574"/>
              <a:ext cx="649115" cy="816665"/>
            </a:xfrm>
            <a:custGeom>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cxnLst>
                <a:cxn ang="0">
                  <a:pos x="connsiteX0" y="connsiteY0"/>
                </a:cxn>
                <a:cxn ang="0">
                  <a:pos x="connsiteX1" y="connsiteY1"/>
                </a:cxn>
                <a:cxn ang="0">
                  <a:pos x="connsiteX2" y="connsiteY2"/>
                </a:cxn>
                <a:cxn ang="0">
                  <a:pos x="connsiteX3" y="connsiteY3"/>
                </a:cxn>
              </a:cxnLst>
              <a:rect l="l" t="t" r="r" b="b"/>
              <a:pathLst>
                <a:path w="649115" h="816664">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custDataLst>
                <p:tags r:id="rId16"/>
              </p:custDataLst>
            </p:nvPr>
          </p:nvSpPr>
          <p:spPr>
            <a:xfrm rot="2700000">
              <a:off x="-261373" y="8838"/>
              <a:ext cx="622175" cy="762786"/>
            </a:xfrm>
            <a:custGeom>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custDataLst>
                <p:tags r:id="rId17"/>
              </p:custDataLst>
            </p:nvPr>
          </p:nvSpPr>
          <p:spPr>
            <a:xfrm rot="2700000">
              <a:off x="-250498" y="56849"/>
              <a:ext cx="547907" cy="614248"/>
            </a:xfrm>
            <a:custGeom>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custDataLst>
              <p:tags r:id="rId18"/>
            </p:custDataLst>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t>‹#›</a:t>
            </a:fld>
            <a:endParaRPr lang="en-US"/>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custDataLst>
              <p:tags r:id="rId19"/>
            </p:custDataLst>
          </p:nvPr>
        </p:nvSpPr>
        <p:spPr>
          <a:xfrm>
            <a:off x="805866" y="46208"/>
            <a:ext cx="11081334" cy="786384"/>
          </a:xfrm>
          <a:prstGeom prst="rect">
            <a:avLst/>
          </a:prstGeom>
        </p:spPr>
        <p:txBody>
          <a:bodyPr vert="horz" lIns="182880" tIns="45720" rIns="91440" bIns="45720" rtlCol="0" anchor="ctr">
            <a:normAutofit/>
          </a:bodyPr>
          <a:lstStyle/>
          <a:p>
            <a:r>
              <a:rPr lang="en-US"/>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custDataLst>
              <p:tags r:id="rId20"/>
            </p:custDataLst>
          </p:nvPr>
        </p:nvSpPr>
        <p:spPr>
          <a:xfrm>
            <a:off x="805866" y="1137446"/>
            <a:ext cx="11081334" cy="50395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custDataLst>
              <p:tags r:id="rId21"/>
            </p:custDataLst>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transition/>
  <p:timing/>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47.xml" /><Relationship Id="rId3" Type="http://schemas.openxmlformats.org/officeDocument/2006/relationships/image" Target="../media/image38.png" /><Relationship Id="rId4" Type="http://schemas.openxmlformats.org/officeDocument/2006/relationships/tags" Target="../tags/tag148.xml" /><Relationship Id="rId5" Type="http://schemas.openxmlformats.org/officeDocument/2006/relationships/tags" Target="../tags/tag149.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98.xml" /><Relationship Id="rId3" Type="http://schemas.openxmlformats.org/officeDocument/2006/relationships/tags" Target="../tags/tag199.xml" /><Relationship Id="rId4" Type="http://schemas.openxmlformats.org/officeDocument/2006/relationships/tags" Target="../tags/tag200.xml" /><Relationship Id="rId5" Type="http://schemas.openxmlformats.org/officeDocument/2006/relationships/tags" Target="../tags/tag20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9.xml" /><Relationship Id="rId2" Type="http://schemas.openxmlformats.org/officeDocument/2006/relationships/tags" Target="../tags/tag202.xml" /><Relationship Id="rId3" Type="http://schemas.openxmlformats.org/officeDocument/2006/relationships/tags" Target="../tags/tag203.xml" /><Relationship Id="rId4" Type="http://schemas.openxmlformats.org/officeDocument/2006/relationships/tags" Target="../tags/tag204.xml" /><Relationship Id="rId5" Type="http://schemas.openxmlformats.org/officeDocument/2006/relationships/tags" Target="../tags/tag205.xml" /><Relationship Id="rId6" Type="http://schemas.openxmlformats.org/officeDocument/2006/relationships/tags" Target="../tags/tag206.xml" /><Relationship Id="rId7" Type="http://schemas.openxmlformats.org/officeDocument/2006/relationships/tags" Target="../tags/tag207.xml" /><Relationship Id="rId8" Type="http://schemas.openxmlformats.org/officeDocument/2006/relationships/hyperlink" Target="https://wdr.doleta.gov/directives/corr_doc.cfm?DOCN=4255" TargetMode="External" /><Relationship Id="rId9" Type="http://schemas.openxmlformats.org/officeDocument/2006/relationships/tags" Target="../tags/tag20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0.xml" /><Relationship Id="rId3" Type="http://schemas.openxmlformats.org/officeDocument/2006/relationships/tags" Target="../tags/tag211.xml" /><Relationship Id="rId4" Type="http://schemas.openxmlformats.org/officeDocument/2006/relationships/tags" Target="../tags/tag212.xml" /><Relationship Id="rId5" Type="http://schemas.openxmlformats.org/officeDocument/2006/relationships/tags" Target="../tags/tag21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14.xml" /><Relationship Id="rId3" Type="http://schemas.openxmlformats.org/officeDocument/2006/relationships/tags" Target="../tags/tag215.xml" /><Relationship Id="rId4" Type="http://schemas.openxmlformats.org/officeDocument/2006/relationships/tags" Target="../tags/tag216.xml" /><Relationship Id="rId5" Type="http://schemas.openxmlformats.org/officeDocument/2006/relationships/tags" Target="../tags/tag217.xml" /><Relationship Id="rId6" Type="http://schemas.openxmlformats.org/officeDocument/2006/relationships/tags" Target="../tags/tag218.xml" /><Relationship Id="rId7" Type="http://schemas.openxmlformats.org/officeDocument/2006/relationships/hyperlink" Target="https://nrsweb.org" TargetMode="External" /><Relationship Id="rId8" Type="http://schemas.openxmlformats.org/officeDocument/2006/relationships/tags" Target="../tags/tag219.xml" /><Relationship Id="rId9" Type="http://schemas.openxmlformats.org/officeDocument/2006/relationships/tags" Target="../tags/tag22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21.xml" /><Relationship Id="rId3" Type="http://schemas.openxmlformats.org/officeDocument/2006/relationships/tags" Target="../tags/tag222.xml" /><Relationship Id="rId4" Type="http://schemas.openxmlformats.org/officeDocument/2006/relationships/tags" Target="../tags/tag223.xml" /><Relationship Id="rId5" Type="http://schemas.openxmlformats.org/officeDocument/2006/relationships/tags" Target="../tags/tag22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225.xml" /><Relationship Id="rId3" Type="http://schemas.openxmlformats.org/officeDocument/2006/relationships/tags" Target="../tags/tag226.xml" /><Relationship Id="rId4" Type="http://schemas.openxmlformats.org/officeDocument/2006/relationships/tags" Target="../tags/tag227.xml" /><Relationship Id="rId5" Type="http://schemas.openxmlformats.org/officeDocument/2006/relationships/tags" Target="../tags/tag228.xml" /><Relationship Id="rId6" Type="http://schemas.openxmlformats.org/officeDocument/2006/relationships/tags" Target="../tags/tag229.xml" /><Relationship Id="rId7" Type="http://schemas.openxmlformats.org/officeDocument/2006/relationships/tags" Target="../tags/tag23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1.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5.xml" /><Relationship Id="rId3" Type="http://schemas.openxmlformats.org/officeDocument/2006/relationships/tags" Target="../tags/tag236.xml" /><Relationship Id="rId4" Type="http://schemas.openxmlformats.org/officeDocument/2006/relationships/tags" Target="../tags/tag237.xml" /><Relationship Id="rId5" Type="http://schemas.openxmlformats.org/officeDocument/2006/relationships/tags" Target="../tags/tag238.xml" /><Relationship Id="rId6" Type="http://schemas.openxmlformats.org/officeDocument/2006/relationships/tags" Target="../tags/tag239.xml" /><Relationship Id="rId7" Type="http://schemas.openxmlformats.org/officeDocument/2006/relationships/hyperlink" Target="https://wdr.doleta.gov/directives/corr_doc.cfm?DOCN=8754" TargetMode="External" /><Relationship Id="rId8" Type="http://schemas.openxmlformats.org/officeDocument/2006/relationships/tags" Target="../tags/tag240.xml" /><Relationship Id="rId9" Type="http://schemas.openxmlformats.org/officeDocument/2006/relationships/tags" Target="../tags/tag241.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42.xml" /><Relationship Id="rId3" Type="http://schemas.openxmlformats.org/officeDocument/2006/relationships/tags" Target="../tags/tag243.xml" /><Relationship Id="rId4" Type="http://schemas.openxmlformats.org/officeDocument/2006/relationships/tags" Target="../tags/tag244.xml" /><Relationship Id="rId5" Type="http://schemas.openxmlformats.org/officeDocument/2006/relationships/tags" Target="../tags/tag24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xml" /><Relationship Id="rId3" Type="http://schemas.openxmlformats.org/officeDocument/2006/relationships/tags" Target="../tags/tag246.xml" /><Relationship Id="rId4" Type="http://schemas.openxmlformats.org/officeDocument/2006/relationships/tags" Target="../tags/tag247.xml" /><Relationship Id="rId5" Type="http://schemas.openxmlformats.org/officeDocument/2006/relationships/tags" Target="../tags/tag248.xml" /><Relationship Id="rId6" Type="http://schemas.openxmlformats.org/officeDocument/2006/relationships/tags" Target="../tags/tag24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50.xml" /><Relationship Id="rId3" Type="http://schemas.openxmlformats.org/officeDocument/2006/relationships/tags" Target="../tags/tag151.xml" /><Relationship Id="rId4" Type="http://schemas.openxmlformats.org/officeDocument/2006/relationships/tags" Target="../tags/tag152.xml" /><Relationship Id="rId5" Type="http://schemas.openxmlformats.org/officeDocument/2006/relationships/tags" Target="../tags/tag15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250.xml" /><Relationship Id="rId3" Type="http://schemas.openxmlformats.org/officeDocument/2006/relationships/tags" Target="../tags/tag251.xml" /><Relationship Id="rId4" Type="http://schemas.openxmlformats.org/officeDocument/2006/relationships/tags" Target="../tags/tag252.xml" /><Relationship Id="rId5" Type="http://schemas.openxmlformats.org/officeDocument/2006/relationships/tags" Target="../tags/tag25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254.xml" /><Relationship Id="rId3" Type="http://schemas.openxmlformats.org/officeDocument/2006/relationships/tags" Target="../tags/tag255.xml" /><Relationship Id="rId4" Type="http://schemas.openxmlformats.org/officeDocument/2006/relationships/tags" Target="../tags/tag256.xml" /><Relationship Id="rId5" Type="http://schemas.openxmlformats.org/officeDocument/2006/relationships/tags" Target="../tags/tag257.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8.xml" /><Relationship Id="rId3" Type="http://schemas.openxmlformats.org/officeDocument/2006/relationships/tags" Target="../tags/tag259.xml" /><Relationship Id="rId4" Type="http://schemas.openxmlformats.org/officeDocument/2006/relationships/tags" Target="../tags/tag260.xml" /><Relationship Id="rId5" Type="http://schemas.openxmlformats.org/officeDocument/2006/relationships/tags" Target="../tags/tag261.xml" /><Relationship Id="rId6" Type="http://schemas.openxmlformats.org/officeDocument/2006/relationships/tags" Target="../tags/tag262.xml" /><Relationship Id="rId7" Type="http://schemas.openxmlformats.org/officeDocument/2006/relationships/hyperlink" Target="https://ion.workforcegps.org/resources/2017/07/14/09/22/Supportive_Services_Desk_Reference" TargetMode="External" /><Relationship Id="rId8" Type="http://schemas.openxmlformats.org/officeDocument/2006/relationships/tags" Target="../tags/tag263.xml" /><Relationship Id="rId9" Type="http://schemas.openxmlformats.org/officeDocument/2006/relationships/tags" Target="../tags/tag26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265.xml" /><Relationship Id="rId3" Type="http://schemas.openxmlformats.org/officeDocument/2006/relationships/tags" Target="../tags/tag266.xml" /><Relationship Id="rId4" Type="http://schemas.openxmlformats.org/officeDocument/2006/relationships/tags" Target="../tags/tag267.xml" /><Relationship Id="rId5" Type="http://schemas.openxmlformats.org/officeDocument/2006/relationships/tags" Target="../tags/tag26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69.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tags" Target="../tags/tag27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73.xml" /><Relationship Id="rId3" Type="http://schemas.openxmlformats.org/officeDocument/2006/relationships/tags" Target="../tags/tag274.xml" /><Relationship Id="rId4" Type="http://schemas.openxmlformats.org/officeDocument/2006/relationships/tags" Target="../tags/tag275.xml" /><Relationship Id="rId5" Type="http://schemas.openxmlformats.org/officeDocument/2006/relationships/tags" Target="../tags/tag276.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77.xml" /><Relationship Id="rId3" Type="http://schemas.openxmlformats.org/officeDocument/2006/relationships/tags" Target="../tags/tag278.xml" /><Relationship Id="rId4" Type="http://schemas.openxmlformats.org/officeDocument/2006/relationships/tags" Target="../tags/tag279.xml" /><Relationship Id="rId5" Type="http://schemas.openxmlformats.org/officeDocument/2006/relationships/tags" Target="../tags/tag280.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1.xml" /><Relationship Id="rId3" Type="http://schemas.openxmlformats.org/officeDocument/2006/relationships/tags" Target="../tags/tag282.xml" /><Relationship Id="rId4" Type="http://schemas.openxmlformats.org/officeDocument/2006/relationships/tags" Target="../tags/tag283.xml" /><Relationship Id="rId5" Type="http://schemas.openxmlformats.org/officeDocument/2006/relationships/tags" Target="../tags/tag284.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5.xml" /><Relationship Id="rId3" Type="http://schemas.openxmlformats.org/officeDocument/2006/relationships/tags" Target="../tags/tag286.xml" /><Relationship Id="rId4" Type="http://schemas.openxmlformats.org/officeDocument/2006/relationships/tags" Target="../tags/tag287.xml" /><Relationship Id="rId5" Type="http://schemas.openxmlformats.org/officeDocument/2006/relationships/tags" Target="../tags/tag28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9.xml" /><Relationship Id="rId3" Type="http://schemas.openxmlformats.org/officeDocument/2006/relationships/tags" Target="../tags/tag290.xml" /><Relationship Id="rId4" Type="http://schemas.openxmlformats.org/officeDocument/2006/relationships/tags" Target="../tags/tag291.xml" /><Relationship Id="rId5" Type="http://schemas.openxmlformats.org/officeDocument/2006/relationships/tags" Target="../tags/tag29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160.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tags" Target="../tags/tag156.xml" /><Relationship Id="rId5" Type="http://schemas.openxmlformats.org/officeDocument/2006/relationships/image" Target="../media/image39.jpeg" /><Relationship Id="rId6" Type="http://schemas.openxmlformats.org/officeDocument/2006/relationships/tags" Target="../tags/tag157.xml" /><Relationship Id="rId7" Type="http://schemas.openxmlformats.org/officeDocument/2006/relationships/tags" Target="../tags/tag158.xml" /><Relationship Id="rId8" Type="http://schemas.openxmlformats.org/officeDocument/2006/relationships/tags" Target="../tags/tag159.xml" /><Relationship Id="rId9" Type="http://schemas.openxmlformats.org/officeDocument/2006/relationships/hyperlink" Target="mailto:Meminger.Maisha@dol.gov" TargetMode="Externa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93.xml" /><Relationship Id="rId3" Type="http://schemas.openxmlformats.org/officeDocument/2006/relationships/tags" Target="../tags/tag294.xml" /><Relationship Id="rId4" Type="http://schemas.openxmlformats.org/officeDocument/2006/relationships/tags" Target="../tags/tag295.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96.xml" /><Relationship Id="rId3" Type="http://schemas.openxmlformats.org/officeDocument/2006/relationships/tags" Target="../tags/tag297.xml" /><Relationship Id="rId4" Type="http://schemas.openxmlformats.org/officeDocument/2006/relationships/tags" Target="../tags/tag298.xml" /><Relationship Id="rId5" Type="http://schemas.openxmlformats.org/officeDocument/2006/relationships/tags" Target="../tags/tag299.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00.xml" /><Relationship Id="rId3" Type="http://schemas.openxmlformats.org/officeDocument/2006/relationships/tags" Target="../tags/tag301.xml" /><Relationship Id="rId4" Type="http://schemas.openxmlformats.org/officeDocument/2006/relationships/tags" Target="../tags/tag302.xml" /><Relationship Id="rId5" Type="http://schemas.openxmlformats.org/officeDocument/2006/relationships/tags" Target="../tags/tag30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www.workforcegps.org/events/2020/04/24/12/16/COVID-19-Benefits-Town-Hall" TargetMode="External" /><Relationship Id="rId11" Type="http://schemas.openxmlformats.org/officeDocument/2006/relationships/tags" Target="../tags/tag311.xml" /><Relationship Id="rId12" Type="http://schemas.openxmlformats.org/officeDocument/2006/relationships/tags" Target="../tags/tag312.xml" /><Relationship Id="rId13" Type="http://schemas.openxmlformats.org/officeDocument/2006/relationships/tags" Target="../tags/tag313.xml" /><Relationship Id="rId2" Type="http://schemas.openxmlformats.org/officeDocument/2006/relationships/tags" Target="../tags/tag304.xml" /><Relationship Id="rId3" Type="http://schemas.openxmlformats.org/officeDocument/2006/relationships/tags" Target="../tags/tag305.xml" /><Relationship Id="rId4" Type="http://schemas.openxmlformats.org/officeDocument/2006/relationships/tags" Target="../tags/tag306.xml" /><Relationship Id="rId5" Type="http://schemas.openxmlformats.org/officeDocument/2006/relationships/hyperlink" Target="https://www.careeronestop.org/LocalHelp/UnemploymentBenefits/find-unemployment-benefits.aspx" TargetMode="External" /><Relationship Id="rId6" Type="http://schemas.openxmlformats.org/officeDocument/2006/relationships/tags" Target="../tags/tag307.xml" /><Relationship Id="rId7" Type="http://schemas.openxmlformats.org/officeDocument/2006/relationships/tags" Target="../tags/tag308.xml" /><Relationship Id="rId8" Type="http://schemas.openxmlformats.org/officeDocument/2006/relationships/tags" Target="../tags/tag309.xml" /><Relationship Id="rId9" Type="http://schemas.openxmlformats.org/officeDocument/2006/relationships/tags" Target="../tags/tag310.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314.xml" /><Relationship Id="rId3" Type="http://schemas.openxmlformats.org/officeDocument/2006/relationships/tags" Target="../tags/tag315.xml" /><Relationship Id="rId4" Type="http://schemas.openxmlformats.org/officeDocument/2006/relationships/tags" Target="../tags/tag316.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17.xml" /><Relationship Id="rId3" Type="http://schemas.openxmlformats.org/officeDocument/2006/relationships/tags" Target="../tags/tag318.xml" /><Relationship Id="rId4" Type="http://schemas.openxmlformats.org/officeDocument/2006/relationships/tags" Target="../tags/tag319.xml" /><Relationship Id="rId5" Type="http://schemas.openxmlformats.org/officeDocument/2006/relationships/tags" Target="../tags/tag320.xml" /><Relationship Id="rId6" Type="http://schemas.openxmlformats.org/officeDocument/2006/relationships/tags" Target="../tags/tag321.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322.xml" /><Relationship Id="rId3" Type="http://schemas.openxmlformats.org/officeDocument/2006/relationships/tags" Target="../tags/tag323.xml" /><Relationship Id="rId4" Type="http://schemas.openxmlformats.org/officeDocument/2006/relationships/tags" Target="../tags/tag324.xml" /><Relationship Id="rId5" Type="http://schemas.openxmlformats.org/officeDocument/2006/relationships/tags" Target="../tags/tag32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26.xml" /><Relationship Id="rId3" Type="http://schemas.openxmlformats.org/officeDocument/2006/relationships/tags" Target="../tags/tag327.xml" /><Relationship Id="rId4" Type="http://schemas.openxmlformats.org/officeDocument/2006/relationships/tags" Target="../tags/tag328.xml" /><Relationship Id="rId5" Type="http://schemas.openxmlformats.org/officeDocument/2006/relationships/tags" Target="../tags/tag329.xml" /><Relationship Id="rId6" Type="http://schemas.openxmlformats.org/officeDocument/2006/relationships/tags" Target="../tags/tag33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31.xml" /><Relationship Id="rId3" Type="http://schemas.openxmlformats.org/officeDocument/2006/relationships/tags" Target="../tags/tag332.xml" /><Relationship Id="rId4" Type="http://schemas.openxmlformats.org/officeDocument/2006/relationships/tags" Target="../tags/tag333.xml" /><Relationship Id="rId5" Type="http://schemas.openxmlformats.org/officeDocument/2006/relationships/tags" Target="../tags/tag334.xml" /><Relationship Id="rId6" Type="http://schemas.openxmlformats.org/officeDocument/2006/relationships/tags" Target="../tags/tag335.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36.xml" /><Relationship Id="rId3" Type="http://schemas.openxmlformats.org/officeDocument/2006/relationships/tags" Target="../tags/tag337.xml" /><Relationship Id="rId4" Type="http://schemas.openxmlformats.org/officeDocument/2006/relationships/tags" Target="../tags/tag338.xml" /><Relationship Id="rId5" Type="http://schemas.openxmlformats.org/officeDocument/2006/relationships/tags" Target="../tags/tag339.xml" /><Relationship Id="rId6" Type="http://schemas.openxmlformats.org/officeDocument/2006/relationships/tags" Target="../tags/tag340.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167.xml" /><Relationship Id="rId11" Type="http://schemas.openxmlformats.org/officeDocument/2006/relationships/tags" Target="../tags/tag168.xml" /><Relationship Id="rId12" Type="http://schemas.openxmlformats.org/officeDocument/2006/relationships/tags" Target="../tags/tag169.xml" /><Relationship Id="rId13" Type="http://schemas.openxmlformats.org/officeDocument/2006/relationships/hyperlink" Target="mailto:Hastings.sara@dol.gov" TargetMode="External" /><Relationship Id="rId14" Type="http://schemas.openxmlformats.org/officeDocument/2006/relationships/tags" Target="../tags/tag170.xml" /><Relationship Id="rId15" Type="http://schemas.openxmlformats.org/officeDocument/2006/relationships/hyperlink" Target="mailto:Rosenberg.Evan@dol.gov" TargetMode="External" /><Relationship Id="rId16" Type="http://schemas.openxmlformats.org/officeDocument/2006/relationships/tags" Target="../tags/tag171.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image" Target="../media/image40.png" /><Relationship Id="rId5" Type="http://schemas.openxmlformats.org/officeDocument/2006/relationships/tags" Target="../tags/tag163.xml" /><Relationship Id="rId6" Type="http://schemas.openxmlformats.org/officeDocument/2006/relationships/tags" Target="../tags/tag164.xml" /><Relationship Id="rId7" Type="http://schemas.openxmlformats.org/officeDocument/2006/relationships/image" Target="../media/image41.png" /><Relationship Id="rId8" Type="http://schemas.openxmlformats.org/officeDocument/2006/relationships/tags" Target="../tags/tag165.xml" /><Relationship Id="rId9" Type="http://schemas.openxmlformats.org/officeDocument/2006/relationships/tags" Target="../tags/tag166.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41.xml" /><Relationship Id="rId3" Type="http://schemas.openxmlformats.org/officeDocument/2006/relationships/tags" Target="../tags/tag342.xml" /><Relationship Id="rId4" Type="http://schemas.openxmlformats.org/officeDocument/2006/relationships/tags" Target="../tags/tag343.xml" /><Relationship Id="rId5" Type="http://schemas.openxmlformats.org/officeDocument/2006/relationships/tags" Target="../tags/tag344.xml" /><Relationship Id="rId6" Type="http://schemas.openxmlformats.org/officeDocument/2006/relationships/tags" Target="../tags/tag345.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46.xml" /><Relationship Id="rId3" Type="http://schemas.openxmlformats.org/officeDocument/2006/relationships/tags" Target="../tags/tag347.xml" /><Relationship Id="rId4" Type="http://schemas.openxmlformats.org/officeDocument/2006/relationships/tags" Target="../tags/tag348.xml" /><Relationship Id="rId5" Type="http://schemas.openxmlformats.org/officeDocument/2006/relationships/tags" Target="../tags/tag349.xml" /><Relationship Id="rId6" Type="http://schemas.openxmlformats.org/officeDocument/2006/relationships/tags" Target="../tags/tag350.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51.xml" /><Relationship Id="rId3" Type="http://schemas.openxmlformats.org/officeDocument/2006/relationships/tags" Target="../tags/tag352.xml" /><Relationship Id="rId4" Type="http://schemas.openxmlformats.org/officeDocument/2006/relationships/tags" Target="../tags/tag353.xml" /><Relationship Id="rId5" Type="http://schemas.openxmlformats.org/officeDocument/2006/relationships/tags" Target="../tags/tag354.xml" /><Relationship Id="rId6" Type="http://schemas.openxmlformats.org/officeDocument/2006/relationships/tags" Target="../tags/tag355.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356.xml" /><Relationship Id="rId3" Type="http://schemas.openxmlformats.org/officeDocument/2006/relationships/tags" Target="../tags/tag357.xml" /><Relationship Id="rId4" Type="http://schemas.openxmlformats.org/officeDocument/2006/relationships/tags" Target="../tags/tag358.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366.xml" /><Relationship Id="rId11" Type="http://schemas.openxmlformats.org/officeDocument/2006/relationships/hyperlink" Target="https://youth.workforcegps.org/" TargetMode="External" /><Relationship Id="rId12" Type="http://schemas.openxmlformats.org/officeDocument/2006/relationships/tags" Target="../tags/tag367.xml" /><Relationship Id="rId13" Type="http://schemas.openxmlformats.org/officeDocument/2006/relationships/tags" Target="../tags/tag368.xml" /><Relationship Id="rId14" Type="http://schemas.openxmlformats.org/officeDocument/2006/relationships/tags" Target="../tags/tag369.xml" /><Relationship Id="rId2" Type="http://schemas.openxmlformats.org/officeDocument/2006/relationships/tags" Target="../tags/tag359.xml" /><Relationship Id="rId3" Type="http://schemas.openxmlformats.org/officeDocument/2006/relationships/tags" Target="../tags/tag360.xml" /><Relationship Id="rId4" Type="http://schemas.openxmlformats.org/officeDocument/2006/relationships/tags" Target="../tags/tag361.xml" /><Relationship Id="rId5" Type="http://schemas.openxmlformats.org/officeDocument/2006/relationships/tags" Target="../tags/tag362.xml" /><Relationship Id="rId6" Type="http://schemas.openxmlformats.org/officeDocument/2006/relationships/tags" Target="../tags/tag363.xml" /><Relationship Id="rId7" Type="http://schemas.openxmlformats.org/officeDocument/2006/relationships/tags" Target="../tags/tag364.xml" /><Relationship Id="rId8" Type="http://schemas.openxmlformats.org/officeDocument/2006/relationships/tags" Target="../tags/tag365.xml" /><Relationship Id="rId9" Type="http://schemas.openxmlformats.org/officeDocument/2006/relationships/hyperlink" Target="https://youth.workforcegps.org/sitecore/content/global/resources/2020/03/18/23/35/Coronavirus-COVID-19-Resources" TargetMode="Externa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77.xml" /><Relationship Id="rId11" Type="http://schemas.openxmlformats.org/officeDocument/2006/relationships/hyperlink" Target="https://www.fns.usda.gov/disaster/pandemic/covid-19" TargetMode="External" /><Relationship Id="rId12" Type="http://schemas.openxmlformats.org/officeDocument/2006/relationships/tags" Target="../tags/tag378.xml" /><Relationship Id="rId13" Type="http://schemas.openxmlformats.org/officeDocument/2006/relationships/tags" Target="../tags/tag379.xml" /><Relationship Id="rId14" Type="http://schemas.openxmlformats.org/officeDocument/2006/relationships/tags" Target="../tags/tag380.xml" /><Relationship Id="rId2" Type="http://schemas.openxmlformats.org/officeDocument/2006/relationships/tags" Target="../tags/tag370.xml" /><Relationship Id="rId3" Type="http://schemas.openxmlformats.org/officeDocument/2006/relationships/tags" Target="../tags/tag371.xml" /><Relationship Id="rId4" Type="http://schemas.openxmlformats.org/officeDocument/2006/relationships/tags" Target="../tags/tag372.xml" /><Relationship Id="rId5" Type="http://schemas.openxmlformats.org/officeDocument/2006/relationships/tags" Target="../tags/tag373.xml" /><Relationship Id="rId6" Type="http://schemas.openxmlformats.org/officeDocument/2006/relationships/tags" Target="../tags/tag374.xml" /><Relationship Id="rId7" Type="http://schemas.openxmlformats.org/officeDocument/2006/relationships/tags" Target="../tags/tag375.xml" /><Relationship Id="rId8" Type="http://schemas.openxmlformats.org/officeDocument/2006/relationships/tags" Target="../tags/tag376.xml" /><Relationship Id="rId9" Type="http://schemas.openxmlformats.org/officeDocument/2006/relationships/hyperlink" Target="https://www.rd.usda.gov/sites/default/files/USDA_COVID-19_Fed_Rural_Resource_Guide.pdf" TargetMode="Externa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88.xml" /><Relationship Id="rId11" Type="http://schemas.openxmlformats.org/officeDocument/2006/relationships/hyperlink" Target="https://www.samhsa.gov/coronavirus" TargetMode="External" /><Relationship Id="rId12" Type="http://schemas.openxmlformats.org/officeDocument/2006/relationships/tags" Target="../tags/tag389.xml" /><Relationship Id="rId13" Type="http://schemas.openxmlformats.org/officeDocument/2006/relationships/tags" Target="../tags/tag390.xml" /><Relationship Id="rId14" Type="http://schemas.openxmlformats.org/officeDocument/2006/relationships/tags" Target="../tags/tag391.xml" /><Relationship Id="rId2" Type="http://schemas.openxmlformats.org/officeDocument/2006/relationships/tags" Target="../tags/tag381.xml" /><Relationship Id="rId3" Type="http://schemas.openxmlformats.org/officeDocument/2006/relationships/tags" Target="../tags/tag382.xml" /><Relationship Id="rId4" Type="http://schemas.openxmlformats.org/officeDocument/2006/relationships/tags" Target="../tags/tag383.xml" /><Relationship Id="rId5" Type="http://schemas.openxmlformats.org/officeDocument/2006/relationships/tags" Target="../tags/tag384.xml" /><Relationship Id="rId6" Type="http://schemas.openxmlformats.org/officeDocument/2006/relationships/tags" Target="../tags/tag385.xml" /><Relationship Id="rId7" Type="http://schemas.openxmlformats.org/officeDocument/2006/relationships/tags" Target="../tags/tag386.xml" /><Relationship Id="rId8" Type="http://schemas.openxmlformats.org/officeDocument/2006/relationships/tags" Target="../tags/tag387.xml" /><Relationship Id="rId9" Type="http://schemas.openxmlformats.org/officeDocument/2006/relationships/hyperlink" Target="https://aspe.hhs.gov/coronavirus" TargetMode="Externa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399.xml" /><Relationship Id="rId11" Type="http://schemas.openxmlformats.org/officeDocument/2006/relationships/hyperlink" Target="http://www.wintac.org/whats-new/covid-19-resources-and-resources-distance-service-delivery" TargetMode="External" /><Relationship Id="rId12" Type="http://schemas.openxmlformats.org/officeDocument/2006/relationships/tags" Target="../tags/tag400.xml" /><Relationship Id="rId13" Type="http://schemas.openxmlformats.org/officeDocument/2006/relationships/tags" Target="../tags/tag401.xml" /><Relationship Id="rId14" Type="http://schemas.openxmlformats.org/officeDocument/2006/relationships/tags" Target="../tags/tag402.xml" /><Relationship Id="rId2" Type="http://schemas.openxmlformats.org/officeDocument/2006/relationships/tags" Target="../tags/tag392.xml" /><Relationship Id="rId3" Type="http://schemas.openxmlformats.org/officeDocument/2006/relationships/tags" Target="../tags/tag393.xml" /><Relationship Id="rId4" Type="http://schemas.openxmlformats.org/officeDocument/2006/relationships/tags" Target="../tags/tag394.xml" /><Relationship Id="rId5" Type="http://schemas.openxmlformats.org/officeDocument/2006/relationships/tags" Target="../tags/tag395.xml" /><Relationship Id="rId6" Type="http://schemas.openxmlformats.org/officeDocument/2006/relationships/tags" Target="../tags/tag396.xml" /><Relationship Id="rId7" Type="http://schemas.openxmlformats.org/officeDocument/2006/relationships/tags" Target="../tags/tag397.xml" /><Relationship Id="rId8" Type="http://schemas.openxmlformats.org/officeDocument/2006/relationships/tags" Target="../tags/tag398.xml" /><Relationship Id="rId9" Type="http://schemas.openxmlformats.org/officeDocument/2006/relationships/hyperlink" Target="https://www.usich.gov/covid-19/" TargetMode="Externa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10.xml" /><Relationship Id="rId11" Type="http://schemas.openxmlformats.org/officeDocument/2006/relationships/hyperlink" Target="https://engage.youth.gov/topics/covid-19?utm_source=youth.gov&amp;utm_medium=email&amp;utm_term=COVID19&amp;utm_campaign=newsletter" TargetMode="External" /><Relationship Id="rId12" Type="http://schemas.openxmlformats.org/officeDocument/2006/relationships/tags" Target="../tags/tag411.xml" /><Relationship Id="rId13" Type="http://schemas.openxmlformats.org/officeDocument/2006/relationships/tags" Target="../tags/tag412.xml" /><Relationship Id="rId14" Type="http://schemas.openxmlformats.org/officeDocument/2006/relationships/tags" Target="../tags/tag413.xml" /><Relationship Id="rId2" Type="http://schemas.openxmlformats.org/officeDocument/2006/relationships/tags" Target="../tags/tag403.xml" /><Relationship Id="rId3" Type="http://schemas.openxmlformats.org/officeDocument/2006/relationships/tags" Target="../tags/tag404.xml" /><Relationship Id="rId4" Type="http://schemas.openxmlformats.org/officeDocument/2006/relationships/tags" Target="../tags/tag405.xml" /><Relationship Id="rId5" Type="http://schemas.openxmlformats.org/officeDocument/2006/relationships/tags" Target="../tags/tag406.xml" /><Relationship Id="rId6" Type="http://schemas.openxmlformats.org/officeDocument/2006/relationships/tags" Target="../tags/tag407.xml" /><Relationship Id="rId7" Type="http://schemas.openxmlformats.org/officeDocument/2006/relationships/tags" Target="../tags/tag408.xml" /><Relationship Id="rId8" Type="http://schemas.openxmlformats.org/officeDocument/2006/relationships/tags" Target="../tags/tag409.xml" /><Relationship Id="rId9" Type="http://schemas.openxmlformats.org/officeDocument/2006/relationships/hyperlink" Target="https://youth.gov/feature-article/covid-coronavirus-resources?utm_source=youth.gov&amp;utm_medium=email&amp;utm_term=COVID19&amp;utm_campaign=newsletter" TargetMode="Externa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21.xml" /><Relationship Id="rId11" Type="http://schemas.openxmlformats.org/officeDocument/2006/relationships/hyperlink" Target="https://www.consumerfinance.gov/coronavirus/" TargetMode="External" /><Relationship Id="rId12" Type="http://schemas.openxmlformats.org/officeDocument/2006/relationships/tags" Target="../tags/tag422.xml" /><Relationship Id="rId13" Type="http://schemas.openxmlformats.org/officeDocument/2006/relationships/tags" Target="../tags/tag423.xml" /><Relationship Id="rId14" Type="http://schemas.openxmlformats.org/officeDocument/2006/relationships/tags" Target="../tags/tag424.xml" /><Relationship Id="rId2" Type="http://schemas.openxmlformats.org/officeDocument/2006/relationships/tags" Target="../tags/tag414.xml" /><Relationship Id="rId3" Type="http://schemas.openxmlformats.org/officeDocument/2006/relationships/tags" Target="../tags/tag415.xml" /><Relationship Id="rId4" Type="http://schemas.openxmlformats.org/officeDocument/2006/relationships/tags" Target="../tags/tag416.xml" /><Relationship Id="rId5" Type="http://schemas.openxmlformats.org/officeDocument/2006/relationships/hyperlink" Target="https://www.fdic.gov/coronavirus/economic-impact-payments/index.html" TargetMode="External" /><Relationship Id="rId6" Type="http://schemas.openxmlformats.org/officeDocument/2006/relationships/tags" Target="../tags/tag417.xml" /><Relationship Id="rId7" Type="http://schemas.openxmlformats.org/officeDocument/2006/relationships/tags" Target="../tags/tag418.xml" /><Relationship Id="rId8" Type="http://schemas.openxmlformats.org/officeDocument/2006/relationships/tags" Target="../tags/tag419.xml" /><Relationship Id="rId9" Type="http://schemas.openxmlformats.org/officeDocument/2006/relationships/tags" Target="../tags/tag42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172.xml" /><Relationship Id="rId3" Type="http://schemas.openxmlformats.org/officeDocument/2006/relationships/tags" Target="../tags/tag173.xml" /><Relationship Id="rId4" Type="http://schemas.openxmlformats.org/officeDocument/2006/relationships/tags" Target="../tags/tag174.xml" /><Relationship Id="rId5" Type="http://schemas.openxmlformats.org/officeDocument/2006/relationships/tags" Target="../tags/tag17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33.xml" /><Relationship Id="rId11" Type="http://schemas.openxmlformats.org/officeDocument/2006/relationships/hyperlink" Target="https://nyec.org/news-and-resources" TargetMode="External" /><Relationship Id="rId12" Type="http://schemas.openxmlformats.org/officeDocument/2006/relationships/tags" Target="../tags/tag434.xml" /><Relationship Id="rId13" Type="http://schemas.openxmlformats.org/officeDocument/2006/relationships/hyperlink" Target="https://www.jff.org/covid-19-our-shared-responsibility/" TargetMode="External" /><Relationship Id="rId14" Type="http://schemas.openxmlformats.org/officeDocument/2006/relationships/tags" Target="../tags/tag435.xml" /><Relationship Id="rId15" Type="http://schemas.openxmlformats.org/officeDocument/2006/relationships/tags" Target="../tags/tag436.xml" /><Relationship Id="rId16" Type="http://schemas.openxmlformats.org/officeDocument/2006/relationships/tags" Target="../tags/tag437.xml" /><Relationship Id="rId17" Type="http://schemas.openxmlformats.org/officeDocument/2006/relationships/hyperlink" Target="http://www.resource-link-here.com/" TargetMode="External" /><Relationship Id="rId18" Type="http://schemas.openxmlformats.org/officeDocument/2006/relationships/tags" Target="../tags/tag438.xml" /><Relationship Id="rId19" Type="http://schemas.openxmlformats.org/officeDocument/2006/relationships/hyperlink" Target="https://nyec.org/news-and-resources/" TargetMode="External" /><Relationship Id="rId2" Type="http://schemas.openxmlformats.org/officeDocument/2006/relationships/tags" Target="../tags/tag425.xml" /><Relationship Id="rId20" Type="http://schemas.openxmlformats.org/officeDocument/2006/relationships/tags" Target="../tags/tag439.xml" /><Relationship Id="rId3" Type="http://schemas.openxmlformats.org/officeDocument/2006/relationships/tags" Target="../tags/tag426.xml" /><Relationship Id="rId4" Type="http://schemas.openxmlformats.org/officeDocument/2006/relationships/tags" Target="../tags/tag427.xml" /><Relationship Id="rId5" Type="http://schemas.openxmlformats.org/officeDocument/2006/relationships/tags" Target="../tags/tag428.xml" /><Relationship Id="rId6" Type="http://schemas.openxmlformats.org/officeDocument/2006/relationships/tags" Target="../tags/tag429.xml" /><Relationship Id="rId7" Type="http://schemas.openxmlformats.org/officeDocument/2006/relationships/tags" Target="../tags/tag430.xml" /><Relationship Id="rId8" Type="http://schemas.openxmlformats.org/officeDocument/2006/relationships/tags" Target="../tags/tag431.xml" /><Relationship Id="rId9" Type="http://schemas.openxmlformats.org/officeDocument/2006/relationships/tags" Target="../tags/tag432.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hyperlink" Target="https://www.mentoring.org/" TargetMode="External" /><Relationship Id="rId11" Type="http://schemas.openxmlformats.org/officeDocument/2006/relationships/tags" Target="../tags/tag448.xml" /><Relationship Id="rId12" Type="http://schemas.openxmlformats.org/officeDocument/2006/relationships/hyperlink" Target="https://www.nawb.org/COVID.home" TargetMode="External" /><Relationship Id="rId13" Type="http://schemas.openxmlformats.org/officeDocument/2006/relationships/tags" Target="../tags/tag449.xml" /><Relationship Id="rId14" Type="http://schemas.openxmlformats.org/officeDocument/2006/relationships/tags" Target="../tags/tag450.xml" /><Relationship Id="rId15" Type="http://schemas.openxmlformats.org/officeDocument/2006/relationships/tags" Target="../tags/tag451.xml" /><Relationship Id="rId16" Type="http://schemas.openxmlformats.org/officeDocument/2006/relationships/tags" Target="../tags/tag452.xml" /><Relationship Id="rId2" Type="http://schemas.openxmlformats.org/officeDocument/2006/relationships/tags" Target="../tags/tag440.xml" /><Relationship Id="rId3" Type="http://schemas.openxmlformats.org/officeDocument/2006/relationships/tags" Target="../tags/tag441.xml" /><Relationship Id="rId4" Type="http://schemas.openxmlformats.org/officeDocument/2006/relationships/tags" Target="../tags/tag442.xml" /><Relationship Id="rId5" Type="http://schemas.openxmlformats.org/officeDocument/2006/relationships/tags" Target="../tags/tag443.xml" /><Relationship Id="rId6" Type="http://schemas.openxmlformats.org/officeDocument/2006/relationships/tags" Target="../tags/tag444.xml" /><Relationship Id="rId7" Type="http://schemas.openxmlformats.org/officeDocument/2006/relationships/tags" Target="../tags/tag445.xml" /><Relationship Id="rId8" Type="http://schemas.openxmlformats.org/officeDocument/2006/relationships/tags" Target="../tags/tag446.xml" /><Relationship Id="rId9" Type="http://schemas.openxmlformats.org/officeDocument/2006/relationships/tags" Target="../tags/tag447.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459.xml" /><Relationship Id="rId11" Type="http://schemas.openxmlformats.org/officeDocument/2006/relationships/hyperlink" Target="mailto:youth.services@dol.gov" TargetMode="External" /><Relationship Id="rId12" Type="http://schemas.openxmlformats.org/officeDocument/2006/relationships/tags" Target="../tags/tag460.xml" /><Relationship Id="rId13" Type="http://schemas.openxmlformats.org/officeDocument/2006/relationships/tags" Target="../tags/tag461.xml" /><Relationship Id="rId2" Type="http://schemas.openxmlformats.org/officeDocument/2006/relationships/notesSlide" Target="../notesSlides/notesSlide2.xml" /><Relationship Id="rId3" Type="http://schemas.openxmlformats.org/officeDocument/2006/relationships/tags" Target="../tags/tag453.xml" /><Relationship Id="rId4" Type="http://schemas.openxmlformats.org/officeDocument/2006/relationships/tags" Target="../tags/tag454.xml" /><Relationship Id="rId5" Type="http://schemas.openxmlformats.org/officeDocument/2006/relationships/tags" Target="../tags/tag455.xml" /><Relationship Id="rId6" Type="http://schemas.openxmlformats.org/officeDocument/2006/relationships/tags" Target="../tags/tag456.xml" /><Relationship Id="rId7" Type="http://schemas.openxmlformats.org/officeDocument/2006/relationships/tags" Target="../tags/tag457.xml" /><Relationship Id="rId8" Type="http://schemas.openxmlformats.org/officeDocument/2006/relationships/tags" Target="../tags/tag458.xml" /><Relationship Id="rId9" Type="http://schemas.openxmlformats.org/officeDocument/2006/relationships/hyperlink" Target="https://www.workforcegps.org" TargetMode="Externa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1.xml" /><Relationship Id="rId10" Type="http://schemas.openxmlformats.org/officeDocument/2006/relationships/tags" Target="../tags/tag468.xml" /><Relationship Id="rId11" Type="http://schemas.openxmlformats.org/officeDocument/2006/relationships/hyperlink" Target="http://www.youth.workforcegps.org/" TargetMode="External" /><Relationship Id="rId12" Type="http://schemas.openxmlformats.org/officeDocument/2006/relationships/tags" Target="../tags/tag469.xml" /><Relationship Id="rId2" Type="http://schemas.openxmlformats.org/officeDocument/2006/relationships/notesSlide" Target="../notesSlides/notesSlide3.xml" /><Relationship Id="rId3" Type="http://schemas.openxmlformats.org/officeDocument/2006/relationships/tags" Target="../tags/tag462.xml" /><Relationship Id="rId4" Type="http://schemas.openxmlformats.org/officeDocument/2006/relationships/tags" Target="../tags/tag463.xml" /><Relationship Id="rId5" Type="http://schemas.openxmlformats.org/officeDocument/2006/relationships/tags" Target="../tags/tag464.xml" /><Relationship Id="rId6" Type="http://schemas.openxmlformats.org/officeDocument/2006/relationships/tags" Target="../tags/tag465.xml" /><Relationship Id="rId7" Type="http://schemas.openxmlformats.org/officeDocument/2006/relationships/tags" Target="../tags/tag466.xml" /><Relationship Id="rId8" Type="http://schemas.openxmlformats.org/officeDocument/2006/relationships/tags" Target="../tags/tag467.xml" /><Relationship Id="rId9" Type="http://schemas.openxmlformats.org/officeDocument/2006/relationships/hyperlink" Target="mailto:youth.services@dol.gov" TargetMode="Externa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notesSlide" Target="../notesSlides/notesSlide4.xml" /><Relationship Id="rId3" Type="http://schemas.openxmlformats.org/officeDocument/2006/relationships/tags" Target="../tags/tag470.xml" /><Relationship Id="rId4" Type="http://schemas.openxmlformats.org/officeDocument/2006/relationships/tags" Target="../tags/tag471.xml" /><Relationship Id="rId5" Type="http://schemas.openxmlformats.org/officeDocument/2006/relationships/tags" Target="../tags/tag472.xml" /><Relationship Id="rId6" Type="http://schemas.openxmlformats.org/officeDocument/2006/relationships/tags" Target="../tags/tag473.xml" /><Relationship Id="rId7" Type="http://schemas.openxmlformats.org/officeDocument/2006/relationships/tags" Target="../tags/tag474.xml" /><Relationship Id="rId8" Type="http://schemas.openxmlformats.org/officeDocument/2006/relationships/hyperlink" Target="Support@workforceGPS.org" TargetMode="External" /><Relationship Id="rId9" Type="http://schemas.openxmlformats.org/officeDocument/2006/relationships/tags" Target="../tags/tag47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76.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tags" Target="../tags/tag179.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0.xml" /><Relationship Id="rId3" Type="http://schemas.openxmlformats.org/officeDocument/2006/relationships/tags" Target="../tags/tag181.xml" /><Relationship Id="rId4" Type="http://schemas.openxmlformats.org/officeDocument/2006/relationships/tags" Target="../tags/tag182.xml" /><Relationship Id="rId5" Type="http://schemas.openxmlformats.org/officeDocument/2006/relationships/tags" Target="../tags/tag18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4.xml" /><Relationship Id="rId3" Type="http://schemas.openxmlformats.org/officeDocument/2006/relationships/tags" Target="../tags/tag185.xml" /><Relationship Id="rId4" Type="http://schemas.openxmlformats.org/officeDocument/2006/relationships/tags" Target="../tags/tag186.xml" /><Relationship Id="rId5" Type="http://schemas.openxmlformats.org/officeDocument/2006/relationships/tags" Target="../tags/tag18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195.xml" /><Relationship Id="rId11" Type="http://schemas.openxmlformats.org/officeDocument/2006/relationships/tags" Target="../tags/tag196.xml" /><Relationship Id="rId12" Type="http://schemas.openxmlformats.org/officeDocument/2006/relationships/hyperlink" Target="mailto:youth.services@dol.gov" TargetMode="External" /><Relationship Id="rId13" Type="http://schemas.openxmlformats.org/officeDocument/2006/relationships/tags" Target="../tags/tag197.xml" /><Relationship Id="rId2" Type="http://schemas.openxmlformats.org/officeDocument/2006/relationships/tags" Target="../tags/tag188.xml" /><Relationship Id="rId3" Type="http://schemas.openxmlformats.org/officeDocument/2006/relationships/tags" Target="../tags/tag189.xml" /><Relationship Id="rId4" Type="http://schemas.openxmlformats.org/officeDocument/2006/relationships/tags" Target="../tags/tag190.xml" /><Relationship Id="rId5" Type="http://schemas.openxmlformats.org/officeDocument/2006/relationships/tags" Target="../tags/tag191.xml" /><Relationship Id="rId6" Type="http://schemas.openxmlformats.org/officeDocument/2006/relationships/tags" Target="../tags/tag192.xml" /><Relationship Id="rId7" Type="http://schemas.openxmlformats.org/officeDocument/2006/relationships/tags" Target="../tags/tag193.xml" /><Relationship Id="rId8" Type="http://schemas.openxmlformats.org/officeDocument/2006/relationships/tags" Target="../tags/tag194.xml" /><Relationship Id="rId9" Type="http://schemas.openxmlformats.org/officeDocument/2006/relationships/hyperlink" Target="https://www.workforcegps.org/" TargetMode="Externa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E1BCC5E8-0052-463C-BAB6-B0D1A3496633}"/>
              </a:ext>
            </a:extLst>
          </p:cNvPr>
          <p:cNvSpPr>
            <a:spLocks noGrp="1"/>
          </p:cNvSpPr>
          <p:nvPr>
            <p:ph type="sldNum" sz="quarter" idx="12"/>
            <p:custDataLst>
              <p:tags r:id="rId2"/>
            </p:custDataLst>
          </p:nvPr>
        </p:nvSpPr>
        <p:spPr/>
        <p:txBody>
          <a:bodyPr/>
          <a:lstStyle/>
          <a:p>
            <a:fld id="{158B7785-F6D6-45F8-833E-07BD84680091}" type="slidenum">
              <a:rPr lang="en-US" smtClean="0"/>
              <a:t>1</a:t>
            </a:fld>
            <a:endParaRPr lang="en-US"/>
          </a:p>
        </p:txBody>
      </p:sp>
      <p:pic>
        <p:nvPicPr>
          <p:cNvPr id="3" name="Picture 2">
            <a:extLst>
              <a:ext uri="{FF2B5EF4-FFF2-40B4-BE49-F238E27FC236}">
                <a16:creationId xmlns:a16="http://schemas.microsoft.com/office/drawing/2014/main" id="{027DA3AF-5022-4119-8B92-0DC659AC4D89}"/>
              </a:ext>
            </a:extLst>
          </p:cNvPr>
          <p:cNvPicPr>
            <a:picLocks noChangeAspect="1"/>
          </p:cNvPicPr>
          <p:nvPr>
            <p:custDataLst>
              <p:tags r:id="rId4"/>
            </p:custDataLst>
          </p:nvPr>
        </p:nvPicPr>
        <p:blipFill>
          <a:blip r:embed="rId3"/>
          <a:stretch>
            <a:fillRect/>
          </a:stretch>
        </p:blipFill>
        <p:spPr>
          <a:xfrm>
            <a:off x="0" y="0"/>
            <a:ext cx="12192000" cy="6858000"/>
          </a:xfrm>
          <a:prstGeom prst="rect">
            <a:avLst/>
          </a:prstGeom>
        </p:spPr>
      </p:pic>
    </p:spTree>
    <p:custDataLst>
      <p:tags r:id="rId5"/>
    </p:custDataLst>
    <p:extLst>
      <p:ext uri="{BB962C8B-B14F-4D97-AF65-F5344CB8AC3E}">
        <p14:creationId xmlns:p14="http://schemas.microsoft.com/office/powerpoint/2010/main" val="2670942586"/>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10</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Questions &amp; Responses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normAutofit/>
          </a:bodyPr>
          <a:lstStyle/>
          <a:p>
            <a:r>
              <a:rPr lang="en-US"/>
              <a:t>Pre-submitted Questions and Responses, Existing Flexibilities at Federal Level</a:t>
            </a:r>
          </a:p>
        </p:txBody>
      </p:sp>
    </p:spTree>
    <p:custDataLst>
      <p:tags r:id="rId5"/>
    </p:custDataLst>
    <p:extLst>
      <p:ext uri="{BB962C8B-B14F-4D97-AF65-F5344CB8AC3E}">
        <p14:creationId xmlns:p14="http://schemas.microsoft.com/office/powerpoint/2010/main" val="2188472907"/>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11</a:t>
            </a:fld>
            <a:endParaRPr lang="en-US"/>
          </a:p>
        </p:txBody>
      </p:sp>
      <p:sp>
        <p:nvSpPr>
          <p:cNvPr id="3" name="Title 2"/>
          <p:cNvSpPr>
            <a:spLocks noGrp="1"/>
          </p:cNvSpPr>
          <p:nvPr>
            <p:ph type="title"/>
            <p:custDataLst>
              <p:tags r:id="rId3"/>
            </p:custDataLst>
          </p:nvPr>
        </p:nvSpPr>
        <p:spPr/>
        <p:txBody>
          <a:bodyPr/>
          <a:lstStyle/>
          <a:p>
            <a:r>
              <a:rPr lang="en-US"/>
              <a:t>Eligibility Determination</a:t>
            </a:r>
          </a:p>
        </p:txBody>
      </p:sp>
      <p:sp>
        <p:nvSpPr>
          <p:cNvPr id="4" name="Content Placeholder 3"/>
          <p:cNvSpPr>
            <a:spLocks noGrp="1"/>
          </p:cNvSpPr>
          <p:nvPr>
            <p:ph idx="1"/>
            <p:custDataLst>
              <p:tags r:id="rId4"/>
            </p:custDataLst>
          </p:nvPr>
        </p:nvSpPr>
        <p:spPr/>
        <p:txBody>
          <a:bodyPr>
            <a:normAutofit fontScale="92500" lnSpcReduction="10000"/>
          </a:bodyPr>
          <a:lstStyle/>
          <a:p>
            <a:r>
              <a:rPr lang="en-US" b="1"/>
              <a:t>Q: How can American Job Center staff determine customer eligibility remotely/virtually for ETA-funded programs? Can staff view eligibility documentation (e.g., birth certificates, driver’s license, etc.) via Skype to determine eligibility and temporarily sign a self-attestation that they viewed the documents?</a:t>
            </a:r>
            <a:endParaRPr lang="en-US"/>
          </a:p>
          <a:p>
            <a:r>
              <a:rPr lang="en-US" b="1"/>
              <a:t>Response:</a:t>
            </a:r>
            <a:r>
              <a:rPr lang="en-US"/>
              <a:t> Eligibility determination is a critical and non-waivable function of ETA programs, and grantees should keep documentation files used to determine eligibility. There are multiple mechanisms to review and save such documentation. For example, program staff can obtain and save a screenshot of the eligibility documentation to a particular participant file, if the grantee policy allows. Whatever mechanism is used, appropriate information security and privacy must be maintained.  Grantees are ultimately responsible for ensuring the accuracy and validity of documents. Eligibility processes should include some type of validation. For more information, see </a:t>
            </a:r>
            <a:r>
              <a:rPr lang="en-US" u="sng">
                <a:hlinkClick action="ppaction://noaction"/>
              </a:rPr>
              <a:t>TEGL 07-18, </a:t>
            </a:r>
            <a:r>
              <a:rPr lang="en-US" i="1" u="sng">
                <a:hlinkClick action="ppaction://noaction"/>
              </a:rPr>
              <a:t>Guidance for Validating Jointly Required Performance Data Submitted under the Workforce Innovation and Opportunity Act (WIOA)</a:t>
            </a:r>
            <a:r>
              <a:rPr lang="en-US"/>
              <a:t>.</a:t>
            </a:r>
          </a:p>
          <a:p>
            <a:endParaRPr lang="en-US"/>
          </a:p>
        </p:txBody>
      </p:sp>
      <p:sp>
        <p:nvSpPr>
          <p:cNvPr id="5" name="New shape"/>
          <p:cNvSpPr/>
          <p:nvPr>
            <p:custDataLst>
              <p:tags r:id="rId5"/>
            </p:custDataLst>
          </p:nvPr>
        </p:nvSpPr>
        <p:spPr>
          <a:xfrm>
            <a:off x="10417544" y="5172876"/>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6"/>
            </p:custDataLst>
          </p:nvPr>
        </p:nvSpPr>
        <p:spPr>
          <a:xfrm>
            <a:off x="1349743" y="5538636"/>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7"/>
            </p:custDataLst>
          </p:nvPr>
        </p:nvSpPr>
        <p:spPr>
          <a:xfrm>
            <a:off x="11684369" y="5350676"/>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
        <p:nvSpPr>
          <p:cNvPr id="8" name="New shape"/>
          <p:cNvSpPr/>
          <p:nvPr>
            <p:custDataLst>
              <p:tags r:id="rId9"/>
            </p:custDataLst>
          </p:nvPr>
        </p:nvSpPr>
        <p:spPr>
          <a:xfrm>
            <a:off x="2616568" y="5716436"/>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Tree>
    <p:custDataLst>
      <p:tags r:id="rId10"/>
    </p:custDataLst>
    <p:extLst>
      <p:ext uri="{BB962C8B-B14F-4D97-AF65-F5344CB8AC3E}">
        <p14:creationId xmlns:p14="http://schemas.microsoft.com/office/powerpoint/2010/main" val="1953394590"/>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12</a:t>
            </a:fld>
            <a:endParaRPr lang="en-US"/>
          </a:p>
        </p:txBody>
      </p:sp>
      <p:sp>
        <p:nvSpPr>
          <p:cNvPr id="3" name="Title 2"/>
          <p:cNvSpPr>
            <a:spLocks noGrp="1"/>
          </p:cNvSpPr>
          <p:nvPr>
            <p:ph type="title"/>
            <p:custDataLst>
              <p:tags r:id="rId3"/>
            </p:custDataLst>
          </p:nvPr>
        </p:nvSpPr>
        <p:spPr/>
        <p:txBody>
          <a:bodyPr/>
          <a:lstStyle/>
          <a:p>
            <a:r>
              <a:rPr lang="en-US"/>
              <a:t>Presumptive Eligibility and Self-Attestation </a:t>
            </a:r>
          </a:p>
        </p:txBody>
      </p:sp>
      <p:sp>
        <p:nvSpPr>
          <p:cNvPr id="4" name="Content Placeholder 3"/>
          <p:cNvSpPr>
            <a:spLocks noGrp="1"/>
          </p:cNvSpPr>
          <p:nvPr>
            <p:ph idx="1"/>
            <p:custDataLst>
              <p:tags r:id="rId4"/>
            </p:custDataLst>
          </p:nvPr>
        </p:nvSpPr>
        <p:spPr/>
        <p:txBody>
          <a:bodyPr/>
          <a:lstStyle/>
          <a:p>
            <a:r>
              <a:rPr lang="en-US" b="1"/>
              <a:t>Q: Can grantees use "presumptive eligibility" based on self-attestation for programs?</a:t>
            </a:r>
            <a:endParaRPr lang="en-US"/>
          </a:p>
          <a:p>
            <a:r>
              <a:rPr lang="en-US" b="1"/>
              <a:t>Response: </a:t>
            </a:r>
            <a:r>
              <a:rPr lang="en-US"/>
              <a:t>Yes, there are multiple forms of acceptable source documentation for WIOA eligibility. Self-attestation may be used for a number of eligibility criteria as noted in ETA program and performance guidance; however, it should not be used as a first resort. Local areas and grantees should attempt to collect other source documentation demonstrating eligibility when possible. During this time where COVID-19 is impacting programs’ ability to physically collect documentation, documentation may be accepted verbally as long as it is clearly documented in the case file.</a:t>
            </a:r>
          </a:p>
          <a:p>
            <a:endParaRPr lang="en-US"/>
          </a:p>
        </p:txBody>
      </p:sp>
    </p:spTree>
    <p:custDataLst>
      <p:tags r:id="rId5"/>
    </p:custDataLst>
    <p:extLst>
      <p:ext uri="{BB962C8B-B14F-4D97-AF65-F5344CB8AC3E}">
        <p14:creationId xmlns:p14="http://schemas.microsoft.com/office/powerpoint/2010/main" val="1920986158"/>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13</a:t>
            </a:fld>
            <a:endParaRPr lang="en-US"/>
          </a:p>
        </p:txBody>
      </p:sp>
      <p:sp>
        <p:nvSpPr>
          <p:cNvPr id="3" name="Title 2"/>
          <p:cNvSpPr>
            <a:spLocks noGrp="1"/>
          </p:cNvSpPr>
          <p:nvPr>
            <p:ph type="title"/>
            <p:custDataLst>
              <p:tags r:id="rId3"/>
            </p:custDataLst>
          </p:nvPr>
        </p:nvSpPr>
        <p:spPr/>
        <p:txBody>
          <a:bodyPr/>
          <a:lstStyle/>
          <a:p>
            <a:r>
              <a:rPr lang="en-US"/>
              <a:t>Objective Assessment</a:t>
            </a:r>
          </a:p>
        </p:txBody>
      </p:sp>
      <p:sp>
        <p:nvSpPr>
          <p:cNvPr id="4" name="Content Placeholder 3"/>
          <p:cNvSpPr>
            <a:spLocks noGrp="1"/>
          </p:cNvSpPr>
          <p:nvPr>
            <p:ph idx="1"/>
            <p:custDataLst>
              <p:tags r:id="rId4"/>
            </p:custDataLst>
          </p:nvPr>
        </p:nvSpPr>
        <p:spPr/>
        <p:txBody>
          <a:bodyPr>
            <a:normAutofit fontScale="77500" lnSpcReduction="20000"/>
          </a:bodyPr>
          <a:lstStyle/>
          <a:p>
            <a:r>
              <a:rPr lang="en-US" b="1"/>
              <a:t>Q: Our state's WIOA Youth program requires participants to complete an academic assessment, such as CASAS. While there is an option for participants to take this assessment on a computer, it has to be proctored by a qualified staff person. This is difficult when schools, adult education sites, and American Job Centers are only providing virtual services. Can the program enroll the participant and complete required assessments after COVID-19-related emergency measures are lifted?</a:t>
            </a:r>
            <a:endParaRPr lang="en-US"/>
          </a:p>
          <a:p>
            <a:r>
              <a:rPr lang="en-US" b="1"/>
              <a:t>Response:</a:t>
            </a:r>
            <a:r>
              <a:rPr lang="en-US"/>
              <a:t> ETA acknowledges the challenges that COVID-19 has created for states and local areas’ abilities to implement the WIOA Youth program. In order to receive services in the program, participants must receive an objective assessment, which often includes a basic skills assessment and an Individual Service Strategy (ISS) that informs the plan for services. For programs that are unable to execute their assessment process during this time, i.e., unable to provide assessments in-person and/or on-site with a proctor, they should do their best to obtain information virtually from schools or directly from the participant pertaining to assessment and develop an ISS based on the available information. The inability to meet with potential participants in person should not impede enrollment or service provision. When regular in-person assessment practices begin again, programs should formally assess participants, record results in the file, and update the ISS and service plan, if needed. Also, states and local areas may find it useful to visit the National Reporting System for Adult Education at </a:t>
            </a:r>
            <a:r>
              <a:rPr lang="en-US" u="sng">
                <a:hlinkClick/>
              </a:rPr>
              <a:t>https://nrsweb.org</a:t>
            </a:r>
            <a:r>
              <a:rPr lang="en-US"/>
              <a:t> to learn about any changes or updates to assessment practices.</a:t>
            </a:r>
          </a:p>
          <a:p>
            <a:endParaRPr lang="en-US"/>
          </a:p>
        </p:txBody>
      </p:sp>
      <p:sp>
        <p:nvSpPr>
          <p:cNvPr id="5" name="New shape"/>
          <p:cNvSpPr/>
          <p:nvPr>
            <p:custDataLst>
              <p:tags r:id="rId5"/>
            </p:custDataLst>
          </p:nvPr>
        </p:nvSpPr>
        <p:spPr>
          <a:xfrm>
            <a:off x="1160062" y="584813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6"/>
            </p:custDataLst>
          </p:nvPr>
        </p:nvSpPr>
        <p:spPr>
          <a:xfrm>
            <a:off x="1160062" y="584813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7" name="New shape"/>
          <p:cNvSpPr/>
          <p:nvPr>
            <p:custDataLst>
              <p:tags r:id="rId8"/>
            </p:custDataLst>
          </p:nvPr>
        </p:nvSpPr>
        <p:spPr>
          <a:xfrm>
            <a:off x="2426887" y="6025930"/>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9"/>
    </p:custDataLst>
    <p:extLst>
      <p:ext uri="{BB962C8B-B14F-4D97-AF65-F5344CB8AC3E}">
        <p14:creationId xmlns:p14="http://schemas.microsoft.com/office/powerpoint/2010/main" val="2385717501"/>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14</a:t>
            </a:fld>
            <a:endParaRPr lang="en-US"/>
          </a:p>
        </p:txBody>
      </p:sp>
      <p:sp>
        <p:nvSpPr>
          <p:cNvPr id="3" name="Title 2"/>
          <p:cNvSpPr>
            <a:spLocks noGrp="1"/>
          </p:cNvSpPr>
          <p:nvPr>
            <p:ph type="title"/>
            <p:custDataLst>
              <p:tags r:id="rId3"/>
            </p:custDataLst>
          </p:nvPr>
        </p:nvSpPr>
        <p:spPr/>
        <p:txBody>
          <a:bodyPr/>
          <a:lstStyle/>
          <a:p>
            <a:r>
              <a:rPr lang="en-US"/>
              <a:t>Service Delivery </a:t>
            </a:r>
          </a:p>
        </p:txBody>
      </p:sp>
      <p:sp>
        <p:nvSpPr>
          <p:cNvPr id="4" name="Content Placeholder 3"/>
          <p:cNvSpPr>
            <a:spLocks noGrp="1"/>
          </p:cNvSpPr>
          <p:nvPr>
            <p:ph idx="1"/>
            <p:custDataLst>
              <p:tags r:id="rId4"/>
            </p:custDataLst>
          </p:nvPr>
        </p:nvSpPr>
        <p:spPr/>
        <p:txBody>
          <a:bodyPr/>
          <a:lstStyle/>
          <a:p>
            <a:r>
              <a:rPr lang="en-US" b="1"/>
              <a:t>Q. Can grantees shift to virtual services, such as e-learning, phone calls, and meetings? Is there flexibility to offer academic courses and/or training in a distance learning platform? </a:t>
            </a:r>
          </a:p>
          <a:p>
            <a:r>
              <a:rPr lang="en-US" b="1"/>
              <a:t>Response</a:t>
            </a:r>
            <a:r>
              <a:rPr lang="en-US"/>
              <a:t>: Yes, ETA programs provide flexibility to grantees in how they provide services. Grantees can choose the best method of continuing to deliver program services. Security of customer data and its transition as well as ease of customer access must be considered.</a:t>
            </a:r>
          </a:p>
          <a:p>
            <a:endParaRPr lang="en-US"/>
          </a:p>
        </p:txBody>
      </p:sp>
    </p:spTree>
    <p:custDataLst>
      <p:tags r:id="rId5"/>
    </p:custDataLst>
    <p:extLst>
      <p:ext uri="{BB962C8B-B14F-4D97-AF65-F5344CB8AC3E}">
        <p14:creationId xmlns:p14="http://schemas.microsoft.com/office/powerpoint/2010/main" val="4220123623"/>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custDataLst>
              <p:tags r:id="rId2"/>
            </p:custDataLst>
          </p:nvPr>
        </p:nvSpPr>
        <p:spPr/>
        <p:txBody>
          <a:bodyPr/>
          <a:lstStyle/>
          <a:p>
            <a:fld id="{158B7785-F6D6-45F8-833E-07BD84680091}" type="slidenum">
              <a:rPr lang="en-US" smtClean="0"/>
              <a:t>15</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custDataLst>
              <p:tags r:id="rId3"/>
            </p:custDataLst>
          </p:nvPr>
        </p:nvSpPr>
        <p:spPr/>
        <p:txBody>
          <a:bodyPr/>
          <a:lstStyle/>
          <a:p>
            <a:r>
              <a:rPr lang="en-US"/>
              <a:t>Service Delivery</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custDataLst>
              <p:tags r:id="rId4"/>
            </p:custDataLst>
          </p:nvPr>
        </p:nvSpPr>
        <p:spPr/>
        <p:txBody>
          <a:bodyPr>
            <a:normAutofit/>
          </a:bodyPr>
          <a:lstStyle/>
          <a:p>
            <a:r>
              <a:rPr lang="en-US" sz="4000"/>
              <a:t>Through which means are you providing a majority of your services?</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custDataLst>
              <p:tags r:id="rId5"/>
            </p:custDataLst>
          </p:nvPr>
        </p:nvSpPr>
        <p:spPr/>
        <p:txBody>
          <a:bodyPr>
            <a:normAutofit/>
          </a:bodyPr>
          <a:lstStyle/>
          <a:p>
            <a:r>
              <a:rPr lang="en-US" sz="4000"/>
              <a:t>Select all that apply</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custDataLst>
              <p:tags r:id="rId6"/>
            </p:custDataLst>
          </p:nvPr>
        </p:nvSpPr>
        <p:spPr>
          <a:xfrm>
            <a:off x="5786005" y="1383253"/>
            <a:ext cx="5925134" cy="4089874"/>
          </a:xfrm>
        </p:spPr>
        <p:txBody>
          <a:bodyPr/>
          <a:lstStyle/>
          <a:p>
            <a:r>
              <a:rPr lang="en-US"/>
              <a:t>In-person with safety guidelines in place</a:t>
            </a:r>
          </a:p>
          <a:p>
            <a:r>
              <a:rPr lang="en-US"/>
              <a:t>Virtual teleconferencing platform</a:t>
            </a:r>
          </a:p>
          <a:p>
            <a:r>
              <a:rPr lang="en-US"/>
              <a:t>Texting  </a:t>
            </a:r>
          </a:p>
          <a:p>
            <a:r>
              <a:rPr lang="en-US"/>
              <a:t>Phone calls</a:t>
            </a:r>
          </a:p>
          <a:p>
            <a:r>
              <a:rPr lang="en-US"/>
              <a:t>Social media </a:t>
            </a:r>
          </a:p>
          <a:p>
            <a:pPr marL="0" indent="0">
              <a:buNone/>
            </a:pPr>
            <a:endParaRPr lang="en-US"/>
          </a:p>
        </p:txBody>
      </p:sp>
    </p:spTree>
    <p:custDataLst>
      <p:tags r:id="rId7"/>
    </p:custDataLst>
    <p:extLst>
      <p:ext uri="{BB962C8B-B14F-4D97-AF65-F5344CB8AC3E}">
        <p14:creationId xmlns:p14="http://schemas.microsoft.com/office/powerpoint/2010/main" val="2613402975"/>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16</a:t>
            </a:fld>
            <a:endParaRPr lang="en-US"/>
          </a:p>
        </p:txBody>
      </p:sp>
      <p:sp>
        <p:nvSpPr>
          <p:cNvPr id="3" name="Title 2"/>
          <p:cNvSpPr>
            <a:spLocks noGrp="1"/>
          </p:cNvSpPr>
          <p:nvPr>
            <p:ph type="title"/>
            <p:custDataLst>
              <p:tags r:id="rId3"/>
            </p:custDataLst>
          </p:nvPr>
        </p:nvSpPr>
        <p:spPr/>
        <p:txBody>
          <a:bodyPr>
            <a:normAutofit fontScale="90000"/>
          </a:bodyPr>
          <a:lstStyle/>
          <a:p>
            <a:br>
              <a:rPr lang="en-US"/>
            </a:br>
            <a:r>
              <a:rPr lang="en-US"/>
              <a:t>Allowable Costs for Technology</a:t>
            </a:r>
            <a:br>
              <a:rPr lang="en-US"/>
            </a:br>
            <a:endParaRPr lang="en-US"/>
          </a:p>
        </p:txBody>
      </p:sp>
      <p:sp>
        <p:nvSpPr>
          <p:cNvPr id="4" name="Content Placeholder 3"/>
          <p:cNvSpPr>
            <a:spLocks noGrp="1"/>
          </p:cNvSpPr>
          <p:nvPr>
            <p:ph idx="1"/>
            <p:custDataLst>
              <p:tags r:id="rId4"/>
            </p:custDataLst>
          </p:nvPr>
        </p:nvSpPr>
        <p:spPr/>
        <p:txBody>
          <a:bodyPr>
            <a:normAutofit fontScale="92500" lnSpcReduction="20000"/>
          </a:bodyPr>
          <a:lstStyle/>
          <a:p>
            <a:r>
              <a:rPr lang="en-US" b="1"/>
              <a:t>Q. Can grantees purchase laptops and tablets for participants so they can continue their education and training from home? Are laptops and tablets equipment? Do grantees need prior approval from the grant officer to purchase these? </a:t>
            </a:r>
            <a:endParaRPr lang="en-US"/>
          </a:p>
          <a:p>
            <a:r>
              <a:rPr lang="en-US" b="1"/>
              <a:t>Response: </a:t>
            </a:r>
            <a:r>
              <a:rPr lang="en-US"/>
              <a:t>Yes, grant funds can be used to purchase supplies or equipment to assist in providing program services and training in a virtual setting during this time. The definition of equipment is found at 2 CFR 200.33. The definition of supplies is found at 2 CFR 200.94. Laptops and tablets usually fall within the definition of supplies, which do not need grant officer approval. The Uniform Guidance at 2 CFR 200.302 and § 200.303 requires that all funds, property, and other assets be safeguarded against loss from unauthorized use or disposition. The grant recipient and its service providers must have sufficient internal controls and policies in place to account for all assets. Grant recipients should use safety precautions to protect personally identifiable information and use sound fiscal prudence to maximize the value of taxpayer dollars spent. Grantees should weigh the length of time remaining in the period of performance against the reasonable benefit to the program for purchases of new supplies or equipment. </a:t>
            </a:r>
          </a:p>
          <a:p>
            <a:endParaRPr lang="en-US"/>
          </a:p>
        </p:txBody>
      </p:sp>
    </p:spTree>
    <p:custDataLst>
      <p:tags r:id="rId5"/>
    </p:custDataLst>
    <p:extLst>
      <p:ext uri="{BB962C8B-B14F-4D97-AF65-F5344CB8AC3E}">
        <p14:creationId xmlns:p14="http://schemas.microsoft.com/office/powerpoint/2010/main" val="445302186"/>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17</a:t>
            </a:fld>
            <a:endParaRPr lang="en-US"/>
          </a:p>
        </p:txBody>
      </p:sp>
      <p:sp>
        <p:nvSpPr>
          <p:cNvPr id="3" name="Title 2"/>
          <p:cNvSpPr>
            <a:spLocks noGrp="1"/>
          </p:cNvSpPr>
          <p:nvPr>
            <p:ph type="title"/>
            <p:custDataLst>
              <p:tags r:id="rId3"/>
            </p:custDataLst>
          </p:nvPr>
        </p:nvSpPr>
        <p:spPr/>
        <p:txBody>
          <a:bodyPr/>
          <a:lstStyle/>
          <a:p>
            <a:r>
              <a:rPr lang="en-US"/>
              <a:t>Work Experience</a:t>
            </a:r>
          </a:p>
        </p:txBody>
      </p:sp>
      <p:sp>
        <p:nvSpPr>
          <p:cNvPr id="4" name="Content Placeholder 3"/>
          <p:cNvSpPr>
            <a:spLocks noGrp="1"/>
          </p:cNvSpPr>
          <p:nvPr>
            <p:ph idx="1"/>
            <p:custDataLst>
              <p:tags r:id="rId4"/>
            </p:custDataLst>
          </p:nvPr>
        </p:nvSpPr>
        <p:spPr/>
        <p:txBody>
          <a:bodyPr>
            <a:normAutofit/>
          </a:bodyPr>
          <a:lstStyle/>
          <a:p>
            <a:r>
              <a:rPr lang="en-US" b="1"/>
              <a:t>Q.</a:t>
            </a:r>
            <a:r>
              <a:rPr lang="en-US"/>
              <a:t> </a:t>
            </a:r>
            <a:r>
              <a:rPr lang="en-US" b="1"/>
              <a:t>Can WIOA formula grants continue to pay wages or stipends if program participants were actively being served prior to the pandemic or if they were in a work experience placement (e.g. subsidized employment, OJT, paid internship) which has been recently cancelled due to COVID-19? </a:t>
            </a:r>
          </a:p>
          <a:p>
            <a:r>
              <a:rPr lang="en-US" b="1"/>
              <a:t>Response:</a:t>
            </a:r>
            <a:r>
              <a:rPr lang="en-US"/>
              <a:t> Yes, i</a:t>
            </a:r>
            <a:r>
              <a:rPr lang="en-US" sz="2400"/>
              <a:t>f the program participant’s time commitment, stipend structure, and/or other academic or work terms were established prior to the national health emergency declaration, grantees should continue to pay the participant for the remainder of the established term.</a:t>
            </a:r>
          </a:p>
          <a:p>
            <a:r>
              <a:rPr lang="en-US" sz="2400"/>
              <a:t>In addition, we published TEN 22-19 (</a:t>
            </a:r>
            <a:r>
              <a:rPr lang="en-US" sz="2400">
                <a:hlinkClick/>
              </a:rPr>
              <a:t>https://wdr.doleta.gov/directives/corr_doc.cfm?DOCN=8754</a:t>
            </a:r>
            <a:r>
              <a:rPr lang="en-US" sz="2400"/>
              <a:t>) in early April that provides information on incentives and stipends.  </a:t>
            </a:r>
          </a:p>
          <a:p>
            <a:endParaRPr lang="en-US"/>
          </a:p>
        </p:txBody>
      </p:sp>
      <p:sp>
        <p:nvSpPr>
          <p:cNvPr id="5" name="New shape"/>
          <p:cNvSpPr/>
          <p:nvPr>
            <p:custDataLst>
              <p:tags r:id="rId5"/>
            </p:custDataLst>
          </p:nvPr>
        </p:nvSpPr>
        <p:spPr>
          <a:xfrm>
            <a:off x="989381" y="4916417"/>
            <a:ext cx="8534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6"/>
            </p:custDataLst>
          </p:nvPr>
        </p:nvSpPr>
        <p:spPr>
          <a:xfrm>
            <a:off x="989381" y="4916417"/>
            <a:ext cx="8534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7" name="New shape"/>
          <p:cNvSpPr/>
          <p:nvPr>
            <p:custDataLst>
              <p:tags r:id="rId8"/>
            </p:custDataLst>
          </p:nvPr>
        </p:nvSpPr>
        <p:spPr>
          <a:xfrm>
            <a:off x="5253406" y="5056117"/>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9"/>
    </p:custDataLst>
    <p:extLst>
      <p:ext uri="{BB962C8B-B14F-4D97-AF65-F5344CB8AC3E}">
        <p14:creationId xmlns:p14="http://schemas.microsoft.com/office/powerpoint/2010/main" val="318033872"/>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18</a:t>
            </a:fld>
            <a:endParaRPr lang="en-US"/>
          </a:p>
        </p:txBody>
      </p:sp>
      <p:sp>
        <p:nvSpPr>
          <p:cNvPr id="3" name="Title 2"/>
          <p:cNvSpPr>
            <a:spLocks noGrp="1"/>
          </p:cNvSpPr>
          <p:nvPr>
            <p:ph type="title"/>
            <p:custDataLst>
              <p:tags r:id="rId3"/>
            </p:custDataLst>
          </p:nvPr>
        </p:nvSpPr>
        <p:spPr/>
        <p:txBody>
          <a:bodyPr/>
          <a:lstStyle/>
          <a:p>
            <a:r>
              <a:rPr lang="en-US"/>
              <a:t>Work Experience</a:t>
            </a:r>
          </a:p>
        </p:txBody>
      </p:sp>
      <p:sp>
        <p:nvSpPr>
          <p:cNvPr id="4" name="Content Placeholder 3"/>
          <p:cNvSpPr>
            <a:spLocks noGrp="1"/>
          </p:cNvSpPr>
          <p:nvPr>
            <p:ph idx="1"/>
            <p:custDataLst>
              <p:tags r:id="rId4"/>
            </p:custDataLst>
          </p:nvPr>
        </p:nvSpPr>
        <p:spPr/>
        <p:txBody>
          <a:bodyPr/>
          <a:lstStyle/>
          <a:p>
            <a:r>
              <a:rPr lang="en-US" b="1"/>
              <a:t>Q. </a:t>
            </a:r>
            <a:r>
              <a:rPr lang="en-US"/>
              <a:t>Can ETA provide relief on out-of-school youth (OSY) 20% Work Experience expenditure requirement? </a:t>
            </a:r>
          </a:p>
          <a:p>
            <a:r>
              <a:rPr lang="en-US" b="1"/>
              <a:t>Response: </a:t>
            </a:r>
            <a:r>
              <a:rPr lang="en-US"/>
              <a:t>Yes. </a:t>
            </a:r>
            <a:r>
              <a:rPr lang="en-US" sz="2200"/>
              <a:t>ETA acknowledges work experiences for youth during this time period may be harder to provide. Program expenditures on this program element may include more than just wages paid to youth. Allowable expenditures may include items such as: </a:t>
            </a:r>
          </a:p>
          <a:p>
            <a:pPr lvl="1"/>
            <a:r>
              <a:rPr lang="en-US"/>
              <a:t>Wages or stipends paid for participation in a work experience; Orientation sessions</a:t>
            </a:r>
          </a:p>
          <a:p>
            <a:pPr lvl="1"/>
            <a:r>
              <a:rPr lang="en-US"/>
              <a:t>Staff time working to identify and develop a work experience opportunity, including staff time spent working with employers to identify and develop the work experience; </a:t>
            </a:r>
          </a:p>
          <a:p>
            <a:pPr lvl="1"/>
            <a:r>
              <a:rPr lang="en-US"/>
              <a:t>Staff time working with employers to ensure a successful work experience, including staff time spent managing and evaluating the work experience; </a:t>
            </a:r>
          </a:p>
          <a:p>
            <a:endParaRPr lang="en-US"/>
          </a:p>
        </p:txBody>
      </p:sp>
    </p:spTree>
    <p:custDataLst>
      <p:tags r:id="rId5"/>
    </p:custDataLst>
    <p:extLst>
      <p:ext uri="{BB962C8B-B14F-4D97-AF65-F5344CB8AC3E}">
        <p14:creationId xmlns:p14="http://schemas.microsoft.com/office/powerpoint/2010/main" val="933818475"/>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custDataLst>
              <p:tags r:id="rId3"/>
            </p:custDataLst>
          </p:nvPr>
        </p:nvSpPr>
        <p:spPr/>
        <p:txBody>
          <a:bodyPr/>
          <a:lstStyle/>
          <a:p>
            <a:fld id="{158B7785-F6D6-45F8-833E-07BD84680091}" type="slidenum">
              <a:rPr lang="en-US" smtClean="0"/>
              <a:t>19</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custDataLst>
              <p:tags r:id="rId4"/>
            </p:custDataLst>
          </p:nvPr>
        </p:nvSpPr>
        <p:spPr/>
        <p:txBody>
          <a:bodyPr/>
          <a:lstStyle/>
          <a:p>
            <a:r>
              <a:rPr lang="en-US"/>
              <a:t>Work Experience</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custDataLst>
              <p:tags r:id="rId5"/>
            </p:custDataLst>
          </p:nvPr>
        </p:nvSpPr>
        <p:spPr>
          <a:xfrm>
            <a:off x="731633" y="1311452"/>
            <a:ext cx="10515600" cy="4199785"/>
          </a:xfrm>
        </p:spPr>
        <p:txBody>
          <a:bodyPr/>
          <a:lstStyle/>
          <a:p>
            <a:r>
              <a:rPr lang="en-US" sz="2600" b="1"/>
              <a:t>Response continued: </a:t>
            </a:r>
            <a:r>
              <a:rPr lang="en-US" sz="2600"/>
              <a:t> </a:t>
            </a:r>
          </a:p>
          <a:p>
            <a:pPr lvl="1"/>
            <a:r>
              <a:rPr lang="en-US"/>
              <a:t>Employer work experience orientation sessions;</a:t>
            </a:r>
          </a:p>
          <a:p>
            <a:pPr lvl="1"/>
            <a:r>
              <a:rPr lang="en-US"/>
              <a:t>Classroom training or the required academic education component directly related to the work experience; </a:t>
            </a:r>
          </a:p>
          <a:p>
            <a:pPr lvl="1"/>
            <a:r>
              <a:rPr lang="en-US"/>
              <a:t>Incentive payments directly tied to the completion of work experience; and </a:t>
            </a:r>
          </a:p>
          <a:p>
            <a:pPr lvl="1"/>
            <a:r>
              <a:rPr lang="en-US"/>
              <a:t>Employability skills or job readiness training to prepare youth for a work experience. </a:t>
            </a:r>
          </a:p>
          <a:p>
            <a:pPr lvl="1"/>
            <a:r>
              <a:rPr lang="en-US"/>
              <a:t>When determining the types of expenditures that are allowable to help meet this requirement, additional information can be found in TEGL 08-15 and TEGL 21-16, p.15. If state and local areas do not meet this requirement at the end of their period of performance, the Department will follow standard monitoring procedures for this program element.</a:t>
            </a:r>
          </a:p>
        </p:txBody>
      </p:sp>
    </p:spTree>
    <p:custDataLst>
      <p:tags r:id="rId6"/>
    </p:custDataLst>
    <p:extLst>
      <p:ext uri="{BB962C8B-B14F-4D97-AF65-F5344CB8AC3E}">
        <p14:creationId xmlns:p14="http://schemas.microsoft.com/office/powerpoint/2010/main" val="3797940356"/>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custDataLst>
              <p:tags r:id="rId2"/>
            </p:custDataLst>
          </p:nvPr>
        </p:nvSpPr>
        <p:spPr/>
        <p:txBody>
          <a:bodyPr/>
          <a:lstStyle/>
          <a:p>
            <a:r>
              <a:rPr lang="en-US"/>
              <a:t>WIOA Youth Program COVID-19 Session</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custDataLst>
              <p:tags r:id="rId3"/>
            </p:custDataLst>
          </p:nvPr>
        </p:nvSpPr>
        <p:spPr/>
        <p:txBody>
          <a:bodyPr/>
          <a:lstStyle/>
          <a:p>
            <a:r>
              <a:rPr lang="en-US"/>
              <a:t>May 04, 2020</a:t>
            </a:r>
          </a:p>
        </p:txBody>
      </p:sp>
      <p:sp>
        <p:nvSpPr>
          <p:cNvPr id="5" name="Subtitle 4">
            <a:extLst>
              <a:ext uri="{FF2B5EF4-FFF2-40B4-BE49-F238E27FC236}">
                <a16:creationId xmlns:a16="http://schemas.microsoft.com/office/drawing/2014/main" id="{3D419B2D-5403-4628-81B9-81B43B949B23}"/>
              </a:ext>
            </a:extLst>
          </p:cNvPr>
          <p:cNvSpPr>
            <a:spLocks noGrp="1"/>
          </p:cNvSpPr>
          <p:nvPr>
            <p:ph type="subTitle" idx="1"/>
            <p:custDataLst>
              <p:tags r:id="rId4"/>
            </p:custDataLst>
          </p:nvPr>
        </p:nvSpPr>
        <p:spPr/>
        <p:txBody>
          <a:bodyPr/>
          <a:lstStyle/>
          <a:p>
            <a:r>
              <a:rPr lang="en-US"/>
              <a:t>Working through this together!</a:t>
            </a:r>
          </a:p>
        </p:txBody>
      </p:sp>
    </p:spTree>
    <p:custDataLst>
      <p:tags r:id="rId5"/>
    </p:custDataLst>
    <p:extLst>
      <p:ext uri="{BB962C8B-B14F-4D97-AF65-F5344CB8AC3E}">
        <p14:creationId xmlns:p14="http://schemas.microsoft.com/office/powerpoint/2010/main" val="2663552957"/>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custDataLst>
              <p:tags r:id="rId2"/>
            </p:custDataLst>
          </p:nvPr>
        </p:nvSpPr>
        <p:spPr/>
        <p:txBody>
          <a:bodyPr/>
          <a:lstStyle/>
          <a:p>
            <a:fld id="{158B7785-F6D6-45F8-833E-07BD84680091}" type="slidenum">
              <a:rPr lang="en-US" smtClean="0"/>
              <a:t>20</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custDataLst>
              <p:tags r:id="rId3"/>
            </p:custDataLst>
          </p:nvPr>
        </p:nvSpPr>
        <p:spPr/>
        <p:txBody>
          <a:bodyPr/>
          <a:lstStyle/>
          <a:p>
            <a:r>
              <a:rPr lang="en-US"/>
              <a:t>Supportive Services</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custDataLst>
              <p:tags r:id="rId4"/>
            </p:custDataLst>
          </p:nvPr>
        </p:nvSpPr>
        <p:spPr>
          <a:xfrm>
            <a:off x="805866" y="1134471"/>
            <a:ext cx="10515600" cy="4199785"/>
          </a:xfrm>
        </p:spPr>
        <p:txBody>
          <a:bodyPr/>
          <a:lstStyle/>
          <a:p>
            <a:r>
              <a:rPr lang="en-US" b="1"/>
              <a:t>Q. C</a:t>
            </a:r>
            <a:r>
              <a:rPr lang="en-US" sz="2600" b="1"/>
              <a:t>an supportive services be used to support those whose jobs may be impacted by COVID-19 (e.g., transit costs, child care supports for participants, temporarily unemployed individuals)? </a:t>
            </a:r>
            <a:endParaRPr lang="en-US" sz="2600"/>
          </a:p>
          <a:p>
            <a:r>
              <a:rPr lang="en-US" sz="2600" b="1"/>
              <a:t>Response</a:t>
            </a:r>
            <a:r>
              <a:rPr lang="en-US"/>
              <a:t>: Yes, s</a:t>
            </a:r>
            <a:r>
              <a:rPr lang="en-US" sz="2200"/>
              <a:t>upportive services can be provided to youth served under WIOA title I during program participation and follow-up services, and may be provided based on the needs of the participant as identified in the youth’s Individual Service Strategy (ISS).  </a:t>
            </a:r>
            <a:r>
              <a:rPr lang="en-US" sz="2200" u="sng"/>
              <a:t>States and local areas have flexibility in developing policies for supportive services and existing policies can be updated to respond to the COVID-19 emergency</a:t>
            </a:r>
            <a:r>
              <a:rPr lang="en-US" u="sng"/>
              <a:t>.</a:t>
            </a:r>
          </a:p>
        </p:txBody>
      </p:sp>
    </p:spTree>
    <p:custDataLst>
      <p:tags r:id="rId5"/>
    </p:custDataLst>
    <p:extLst>
      <p:ext uri="{BB962C8B-B14F-4D97-AF65-F5344CB8AC3E}">
        <p14:creationId xmlns:p14="http://schemas.microsoft.com/office/powerpoint/2010/main" val="1356119699"/>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21</a:t>
            </a:fld>
            <a:endParaRPr lang="en-US"/>
          </a:p>
        </p:txBody>
      </p:sp>
      <p:sp>
        <p:nvSpPr>
          <p:cNvPr id="3" name="Title 2"/>
          <p:cNvSpPr>
            <a:spLocks noGrp="1"/>
          </p:cNvSpPr>
          <p:nvPr>
            <p:ph type="title"/>
            <p:custDataLst>
              <p:tags r:id="rId3"/>
            </p:custDataLst>
          </p:nvPr>
        </p:nvSpPr>
        <p:spPr/>
        <p:txBody>
          <a:bodyPr>
            <a:normAutofit/>
          </a:bodyPr>
          <a:lstStyle/>
          <a:p>
            <a:r>
              <a:rPr lang="en-US"/>
              <a:t>Examples of allowable supportive services include…..</a:t>
            </a:r>
          </a:p>
        </p:txBody>
      </p:sp>
      <p:sp>
        <p:nvSpPr>
          <p:cNvPr id="5" name="Content Placeholder 4"/>
          <p:cNvSpPr>
            <a:spLocks noGrp="1"/>
          </p:cNvSpPr>
          <p:nvPr>
            <p:ph sz="half" idx="2"/>
            <p:custDataLst>
              <p:tags r:id="rId4"/>
            </p:custDataLst>
          </p:nvPr>
        </p:nvSpPr>
        <p:spPr>
          <a:xfrm>
            <a:off x="805866" y="906483"/>
            <a:ext cx="10515600" cy="4199785"/>
          </a:xfrm>
        </p:spPr>
        <p:txBody>
          <a:bodyPr/>
          <a:lstStyle/>
          <a:p>
            <a:r>
              <a:rPr lang="en-US" sz="2600"/>
              <a:t>Linkages to community services; </a:t>
            </a:r>
          </a:p>
          <a:p>
            <a:r>
              <a:rPr lang="en-US" sz="2600"/>
              <a:t>Assistance with transportation; </a:t>
            </a:r>
          </a:p>
          <a:p>
            <a:r>
              <a:rPr lang="en-US" sz="2600"/>
              <a:t>Assistance with child care and dependent care; </a:t>
            </a:r>
          </a:p>
          <a:p>
            <a:r>
              <a:rPr lang="en-US" sz="2600"/>
              <a:t>Assistance with housing; </a:t>
            </a:r>
          </a:p>
          <a:p>
            <a:r>
              <a:rPr lang="en-US" sz="2600"/>
              <a:t>Assistance with educational testing; </a:t>
            </a:r>
          </a:p>
          <a:p>
            <a:r>
              <a:rPr lang="en-US" sz="2600"/>
              <a:t>Reasonable accommodations for individuals with disabilities; </a:t>
            </a:r>
          </a:p>
          <a:p>
            <a:r>
              <a:rPr lang="en-US" sz="2600"/>
              <a:t>Legal aid services; </a:t>
            </a:r>
          </a:p>
          <a:p>
            <a:r>
              <a:rPr lang="en-US" sz="2600"/>
              <a:t>Referrals to healthcare; </a:t>
            </a:r>
          </a:p>
        </p:txBody>
      </p:sp>
    </p:spTree>
    <p:custDataLst>
      <p:tags r:id="rId5"/>
    </p:custDataLst>
    <p:extLst>
      <p:ext uri="{BB962C8B-B14F-4D97-AF65-F5344CB8AC3E}">
        <p14:creationId xmlns:p14="http://schemas.microsoft.com/office/powerpoint/2010/main" val="3250685382"/>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22</a:t>
            </a:fld>
            <a:endParaRPr lang="en-US"/>
          </a:p>
        </p:txBody>
      </p:sp>
      <p:sp>
        <p:nvSpPr>
          <p:cNvPr id="3" name="Title 2"/>
          <p:cNvSpPr>
            <a:spLocks noGrp="1"/>
          </p:cNvSpPr>
          <p:nvPr>
            <p:ph type="title"/>
            <p:custDataLst>
              <p:tags r:id="rId3"/>
            </p:custDataLst>
          </p:nvPr>
        </p:nvSpPr>
        <p:spPr/>
        <p:txBody>
          <a:bodyPr>
            <a:normAutofit/>
          </a:bodyPr>
          <a:lstStyle/>
          <a:p>
            <a:r>
              <a:rPr lang="en-US"/>
              <a:t>Examples of allowable supportive services….</a:t>
            </a:r>
          </a:p>
        </p:txBody>
      </p:sp>
      <p:sp>
        <p:nvSpPr>
          <p:cNvPr id="4" name="Content Placeholder 3"/>
          <p:cNvSpPr>
            <a:spLocks noGrp="1"/>
          </p:cNvSpPr>
          <p:nvPr>
            <p:ph idx="1"/>
            <p:custDataLst>
              <p:tags r:id="rId4"/>
            </p:custDataLst>
          </p:nvPr>
        </p:nvSpPr>
        <p:spPr>
          <a:xfrm>
            <a:off x="805866" y="1137446"/>
            <a:ext cx="11081334" cy="5218904"/>
          </a:xfrm>
        </p:spPr>
        <p:txBody>
          <a:bodyPr>
            <a:normAutofit fontScale="92500" lnSpcReduction="20000"/>
          </a:bodyPr>
          <a:lstStyle/>
          <a:p>
            <a:r>
              <a:rPr lang="en-US"/>
              <a:t>Assistance with uniforms or other appropriate work attire and work-related tools, including such items as eyeglasses, protective eye gear, and other essential safety equipment; </a:t>
            </a:r>
          </a:p>
          <a:p>
            <a:r>
              <a:rPr lang="en-US"/>
              <a:t>Assistance with books, fees, school supplies, and other necessary items for students enrolled in postsecondary education classes; and </a:t>
            </a:r>
          </a:p>
          <a:p>
            <a:r>
              <a:rPr lang="en-US"/>
              <a:t>Payments and fees for employment and training-related applications, tests, and certifications. </a:t>
            </a:r>
          </a:p>
          <a:p>
            <a:r>
              <a:rPr lang="en-US"/>
              <a:t>Needs-related payments, as described in the link below; </a:t>
            </a:r>
          </a:p>
          <a:p>
            <a:r>
              <a:rPr lang="en-US" u="sng"/>
              <a:t>This can also include emergency cash assistance; food; internet hotspots; voice and data service for cell phones </a:t>
            </a:r>
          </a:p>
          <a:p>
            <a:r>
              <a:rPr lang="en-US"/>
              <a:t>Visit the Supportive Service Desk Reference: </a:t>
            </a:r>
            <a:r>
              <a:rPr lang="en-US">
                <a:hlinkClick/>
              </a:rPr>
              <a:t>https://ion.workforcegps.org/resources/2017/07/14/09/22/Supportive_Services_Desk_Reference</a:t>
            </a:r>
            <a:r>
              <a:rPr lang="en-US"/>
              <a:t>.</a:t>
            </a:r>
          </a:p>
        </p:txBody>
      </p:sp>
      <p:sp>
        <p:nvSpPr>
          <p:cNvPr id="5" name="New shape"/>
          <p:cNvSpPr/>
          <p:nvPr>
            <p:custDataLst>
              <p:tags r:id="rId5"/>
            </p:custDataLst>
          </p:nvPr>
        </p:nvSpPr>
        <p:spPr>
          <a:xfrm>
            <a:off x="897306" y="5363803"/>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6"/>
            </p:custDataLst>
          </p:nvPr>
        </p:nvSpPr>
        <p:spPr>
          <a:xfrm>
            <a:off x="897306" y="5363803"/>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
        <p:nvSpPr>
          <p:cNvPr id="7" name="New shape"/>
          <p:cNvSpPr/>
          <p:nvPr>
            <p:custDataLst>
              <p:tags r:id="rId8"/>
            </p:custDataLst>
          </p:nvPr>
        </p:nvSpPr>
        <p:spPr>
          <a:xfrm>
            <a:off x="2164131" y="5541603"/>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9"/>
    </p:custDataLst>
    <p:extLst>
      <p:ext uri="{BB962C8B-B14F-4D97-AF65-F5344CB8AC3E}">
        <p14:creationId xmlns:p14="http://schemas.microsoft.com/office/powerpoint/2010/main" val="1142683685"/>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custDataLst>
              <p:tags r:id="rId2"/>
            </p:custDataLst>
          </p:nvPr>
        </p:nvSpPr>
        <p:spPr/>
        <p:txBody>
          <a:bodyPr/>
          <a:lstStyle/>
          <a:p>
            <a:fld id="{158B7785-F6D6-45F8-833E-07BD84680091}" type="slidenum">
              <a:rPr lang="en-US" smtClean="0"/>
              <a:t>23</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custDataLst>
              <p:tags r:id="rId3"/>
            </p:custDataLst>
          </p:nvPr>
        </p:nvSpPr>
        <p:spPr/>
        <p:txBody>
          <a:bodyPr/>
          <a:lstStyle/>
          <a:p>
            <a:r>
              <a:rPr lang="en-US"/>
              <a:t>Supportive Services</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custDataLst>
              <p:tags r:id="rId4"/>
            </p:custDataLst>
          </p:nvPr>
        </p:nvSpPr>
        <p:spPr>
          <a:xfrm>
            <a:off x="805866" y="1104974"/>
            <a:ext cx="10515600" cy="4199785"/>
          </a:xfrm>
        </p:spPr>
        <p:txBody>
          <a:bodyPr/>
          <a:lstStyle/>
          <a:p>
            <a:r>
              <a:rPr lang="en-US" b="1"/>
              <a:t>Q. </a:t>
            </a:r>
            <a:r>
              <a:rPr lang="en-US" sz="2600" b="1"/>
              <a:t>Can grant programs purchase food to participants seeking assistance? </a:t>
            </a:r>
          </a:p>
          <a:p>
            <a:r>
              <a:rPr lang="en-US" sz="2600" b="1"/>
              <a:t>Response:</a:t>
            </a:r>
            <a:r>
              <a:rPr lang="en-US" sz="2200" b="1"/>
              <a:t> </a:t>
            </a:r>
            <a:r>
              <a:rPr lang="en-US" sz="2200"/>
              <a:t>Yes. On a limited basis and in certain situations, food at a reasonable cost may be provided to youth-serving program participants as a supportive service.  Food may be provided to eligible youth when it will assist or enable the participant to participate in allowable youth program activities funded through one or more of our programs and to reach his/her employment and training goals, thereby achieving the program’s overall performance goals. The focus of the programs is to train youth, and the use of grant funds for food should be limited to reasonable and necessary purchases that are coordinated with other community, state, or federal services that provide food for low-income individuals.</a:t>
            </a:r>
          </a:p>
          <a:p>
            <a:r>
              <a:rPr lang="en-US"/>
              <a:t>Important: LWDB - Put a policy in place! </a:t>
            </a:r>
          </a:p>
          <a:p>
            <a:endParaRPr lang="en-US" sz="2200"/>
          </a:p>
          <a:p>
            <a:endParaRPr lang="en-US"/>
          </a:p>
          <a:p>
            <a:endParaRPr lang="en-US"/>
          </a:p>
        </p:txBody>
      </p:sp>
    </p:spTree>
    <p:custDataLst>
      <p:tags r:id="rId5"/>
    </p:custDataLst>
    <p:extLst>
      <p:ext uri="{BB962C8B-B14F-4D97-AF65-F5344CB8AC3E}">
        <p14:creationId xmlns:p14="http://schemas.microsoft.com/office/powerpoint/2010/main" val="2116058537"/>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24</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Performance Accountability</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lstStyle/>
          <a:p>
            <a:r>
              <a:rPr lang="en-US"/>
              <a:t>Questions and Responses</a:t>
            </a:r>
          </a:p>
        </p:txBody>
      </p:sp>
    </p:spTree>
    <p:custDataLst>
      <p:tags r:id="rId5"/>
    </p:custDataLst>
    <p:extLst>
      <p:ext uri="{BB962C8B-B14F-4D97-AF65-F5344CB8AC3E}">
        <p14:creationId xmlns:p14="http://schemas.microsoft.com/office/powerpoint/2010/main" val="2152181375"/>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Slide Number Placeholder 2">
            <a:extLst>
              <a:ext uri="{FF2B5EF4-FFF2-40B4-BE49-F238E27FC236}">
                <a16:creationId xmlns:a16="http://schemas.microsoft.com/office/drawing/2014/main" id="{AC78C552-266F-4620-8D95-4B0AF61366E0}"/>
              </a:ext>
            </a:extLst>
          </p:cNvPr>
          <p:cNvSpPr>
            <a:spLocks noGrp="1"/>
          </p:cNvSpPr>
          <p:nvPr>
            <p:ph type="sldNum" sz="quarter" idx="12"/>
            <p:custDataLst>
              <p:tags r:id="rId2"/>
            </p:custDataLst>
          </p:nvPr>
        </p:nvSpPr>
        <p:spPr/>
        <p:txBody>
          <a:bodyPr/>
          <a:lstStyle/>
          <a:p>
            <a:fld id="{158B7785-F6D6-45F8-833E-07BD84680091}" type="slidenum">
              <a:rPr lang="en-US" smtClean="0"/>
              <a:t>25</a:t>
            </a:fld>
            <a:endParaRPr lang="en-US"/>
          </a:p>
        </p:txBody>
      </p:sp>
      <p:sp>
        <p:nvSpPr>
          <p:cNvPr id="2" name="Title 1">
            <a:extLst>
              <a:ext uri="{FF2B5EF4-FFF2-40B4-BE49-F238E27FC236}">
                <a16:creationId xmlns:a16="http://schemas.microsoft.com/office/drawing/2014/main" id="{C3A492C9-8667-4DC9-996D-C335A1A2FB4A}"/>
              </a:ext>
            </a:extLst>
          </p:cNvPr>
          <p:cNvSpPr>
            <a:spLocks noGrp="1"/>
          </p:cNvSpPr>
          <p:nvPr>
            <p:ph type="title"/>
            <p:custDataLst>
              <p:tags r:id="rId3"/>
            </p:custDataLst>
          </p:nvPr>
        </p:nvSpPr>
        <p:spPr/>
        <p:txBody>
          <a:bodyPr/>
          <a:lstStyle/>
          <a:p>
            <a:r>
              <a:rPr lang="en-US"/>
              <a:t>Performance Accountability</a:t>
            </a:r>
          </a:p>
        </p:txBody>
      </p:sp>
      <p:sp>
        <p:nvSpPr>
          <p:cNvPr id="3" name="Content Placeholder 2">
            <a:extLst>
              <a:ext uri="{FF2B5EF4-FFF2-40B4-BE49-F238E27FC236}">
                <a16:creationId xmlns:a16="http://schemas.microsoft.com/office/drawing/2014/main" id="{C3BD19AC-2823-4A5C-AB87-949EBC16F679}"/>
              </a:ext>
            </a:extLst>
          </p:cNvPr>
          <p:cNvSpPr>
            <a:spLocks noGrp="1"/>
          </p:cNvSpPr>
          <p:nvPr>
            <p:ph idx="1"/>
            <p:custDataLst>
              <p:tags r:id="rId4"/>
            </p:custDataLst>
          </p:nvPr>
        </p:nvSpPr>
        <p:spPr/>
        <p:txBody>
          <a:bodyPr>
            <a:normAutofit/>
          </a:bodyPr>
          <a:lstStyle/>
          <a:p>
            <a:endParaRPr lang="en-US"/>
          </a:p>
          <a:p>
            <a:r>
              <a:rPr lang="en-US"/>
              <a:t> </a:t>
            </a:r>
            <a:r>
              <a:rPr lang="en-US" b="1"/>
              <a:t>Q. What steps will ETA take to account for a decrease in performance across programs/states as programs are closed for a significant period of time during the pandemic? Will States be penalized for performance issues? </a:t>
            </a:r>
          </a:p>
        </p:txBody>
      </p:sp>
    </p:spTree>
    <p:custDataLst>
      <p:tags r:id="rId5"/>
    </p:custDataLst>
    <p:extLst>
      <p:ext uri="{BB962C8B-B14F-4D97-AF65-F5344CB8AC3E}">
        <p14:creationId xmlns:p14="http://schemas.microsoft.com/office/powerpoint/2010/main" val="1012467898"/>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Slide Number Placeholder 2">
            <a:extLst>
              <a:ext uri="{FF2B5EF4-FFF2-40B4-BE49-F238E27FC236}">
                <a16:creationId xmlns:a16="http://schemas.microsoft.com/office/drawing/2014/main" id="{AC78C552-266F-4620-8D95-4B0AF61366E0}"/>
              </a:ext>
            </a:extLst>
          </p:cNvPr>
          <p:cNvSpPr>
            <a:spLocks noGrp="1"/>
          </p:cNvSpPr>
          <p:nvPr>
            <p:ph type="sldNum" sz="quarter" idx="12"/>
            <p:custDataLst>
              <p:tags r:id="rId2"/>
            </p:custDataLst>
          </p:nvPr>
        </p:nvSpPr>
        <p:spPr/>
        <p:txBody>
          <a:bodyPr/>
          <a:lstStyle/>
          <a:p>
            <a:fld id="{158B7785-F6D6-45F8-833E-07BD84680091}" type="slidenum">
              <a:rPr lang="en-US" smtClean="0"/>
              <a:t>26</a:t>
            </a:fld>
            <a:endParaRPr lang="en-US"/>
          </a:p>
        </p:txBody>
      </p:sp>
      <p:sp>
        <p:nvSpPr>
          <p:cNvPr id="2" name="Title 1">
            <a:extLst>
              <a:ext uri="{FF2B5EF4-FFF2-40B4-BE49-F238E27FC236}">
                <a16:creationId xmlns:a16="http://schemas.microsoft.com/office/drawing/2014/main" id="{C3A492C9-8667-4DC9-996D-C335A1A2FB4A}"/>
              </a:ext>
            </a:extLst>
          </p:cNvPr>
          <p:cNvSpPr>
            <a:spLocks noGrp="1"/>
          </p:cNvSpPr>
          <p:nvPr>
            <p:ph type="title"/>
            <p:custDataLst>
              <p:tags r:id="rId3"/>
            </p:custDataLst>
          </p:nvPr>
        </p:nvSpPr>
        <p:spPr/>
        <p:txBody>
          <a:bodyPr/>
          <a:lstStyle/>
          <a:p>
            <a:r>
              <a:rPr lang="en-US"/>
              <a:t>Performance Accountability</a:t>
            </a:r>
          </a:p>
        </p:txBody>
      </p:sp>
      <p:sp>
        <p:nvSpPr>
          <p:cNvPr id="3" name="Content Placeholder 2">
            <a:extLst>
              <a:ext uri="{FF2B5EF4-FFF2-40B4-BE49-F238E27FC236}">
                <a16:creationId xmlns:a16="http://schemas.microsoft.com/office/drawing/2014/main" id="{C3BD19AC-2823-4A5C-AB87-949EBC16F679}"/>
              </a:ext>
            </a:extLst>
          </p:cNvPr>
          <p:cNvSpPr>
            <a:spLocks noGrp="1"/>
          </p:cNvSpPr>
          <p:nvPr>
            <p:ph idx="1"/>
            <p:custDataLst>
              <p:tags r:id="rId4"/>
            </p:custDataLst>
          </p:nvPr>
        </p:nvSpPr>
        <p:spPr/>
        <p:txBody>
          <a:bodyPr>
            <a:normAutofit fontScale="85000" lnSpcReduction="10000"/>
          </a:bodyPr>
          <a:lstStyle/>
          <a:p>
            <a:r>
              <a:rPr lang="en-US" b="1"/>
              <a:t>Response</a:t>
            </a:r>
            <a:r>
              <a:rPr lang="en-US"/>
              <a:t>: The Departments of Education and Labor understand the challenges States may face meeting Program Year (PY) 2019 negotiated levels of performance given the circumstances surrounding COVID-19. </a:t>
            </a:r>
          </a:p>
          <a:p>
            <a:r>
              <a:rPr lang="en-US"/>
              <a:t>As a reminder, as noted in ETA’s Training and Employment Guidance Letter 11-19, Negotiations and Sanctions Guidance for the Workforce Innovation and Opportunity Act (WIOA) Core Programs the first year for which performance success or failure can be determined, for some of the primary indicators of performance, is PY 2020. </a:t>
            </a:r>
          </a:p>
          <a:p>
            <a:r>
              <a:rPr lang="en-US"/>
              <a:t>No determinations of sanctions will be made based on the PY 2019 performance information. </a:t>
            </a:r>
          </a:p>
          <a:p>
            <a:r>
              <a:rPr lang="en-US"/>
              <a:t>Furthermore, the Departments use a statistical adjustment model to calculate adjusted levels of performance at the end of the program year, which takes into account actual characteristics of participants served and the actual economic conditions experienced. </a:t>
            </a:r>
          </a:p>
          <a:p>
            <a:r>
              <a:rPr lang="en-US"/>
              <a:t>The Departments will continue to closely monitor the effect of the COVID-19 outbreak and its impact on services and performance outcomes. </a:t>
            </a:r>
          </a:p>
        </p:txBody>
      </p:sp>
    </p:spTree>
    <p:custDataLst>
      <p:tags r:id="rId5"/>
    </p:custDataLst>
    <p:extLst>
      <p:ext uri="{BB962C8B-B14F-4D97-AF65-F5344CB8AC3E}">
        <p14:creationId xmlns:p14="http://schemas.microsoft.com/office/powerpoint/2010/main" val="3472122526"/>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27</a:t>
            </a:fld>
            <a:endParaRPr lang="en-US"/>
          </a:p>
        </p:txBody>
      </p:sp>
      <p:sp>
        <p:nvSpPr>
          <p:cNvPr id="3" name="Title 2"/>
          <p:cNvSpPr>
            <a:spLocks noGrp="1"/>
          </p:cNvSpPr>
          <p:nvPr>
            <p:ph type="title"/>
            <p:custDataLst>
              <p:tags r:id="rId3"/>
            </p:custDataLst>
          </p:nvPr>
        </p:nvSpPr>
        <p:spPr/>
        <p:txBody>
          <a:bodyPr/>
          <a:lstStyle/>
          <a:p>
            <a:r>
              <a:rPr lang="en-US"/>
              <a:t>Performance Accountability</a:t>
            </a:r>
          </a:p>
        </p:txBody>
      </p:sp>
      <p:sp>
        <p:nvSpPr>
          <p:cNvPr id="4" name="Content Placeholder 3"/>
          <p:cNvSpPr>
            <a:spLocks noGrp="1"/>
          </p:cNvSpPr>
          <p:nvPr>
            <p:ph idx="1"/>
            <p:custDataLst>
              <p:tags r:id="rId4"/>
            </p:custDataLst>
          </p:nvPr>
        </p:nvSpPr>
        <p:spPr/>
        <p:txBody>
          <a:bodyPr/>
          <a:lstStyle/>
          <a:p>
            <a:r>
              <a:rPr lang="en-US" b="1"/>
              <a:t>Q. Does the WIOA statistical adjustment model address unusual situations such as what we are experiencing now with COVID-19? </a:t>
            </a:r>
            <a:endParaRPr lang="en-US"/>
          </a:p>
          <a:p>
            <a:r>
              <a:rPr lang="en-US" b="1"/>
              <a:t>Response</a:t>
            </a:r>
            <a:r>
              <a:rPr lang="en-US"/>
              <a:t>: The statistical model is intended to adjust for changes in economic conditions and participant characteristics; however, it is too soon to estimate the extent to which the models can address the effects of COVID-19 through these parameters. The Departments will closely monitor the impact of COVID-19 on grantee performance and service delivery and take all necessary and available action to ensure objectively fair performance assessments.</a:t>
            </a:r>
          </a:p>
          <a:p>
            <a:endParaRPr lang="en-US"/>
          </a:p>
        </p:txBody>
      </p:sp>
    </p:spTree>
    <p:custDataLst>
      <p:tags r:id="rId5"/>
    </p:custDataLst>
    <p:extLst>
      <p:ext uri="{BB962C8B-B14F-4D97-AF65-F5344CB8AC3E}">
        <p14:creationId xmlns:p14="http://schemas.microsoft.com/office/powerpoint/2010/main" val="3699220600"/>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28</a:t>
            </a:fld>
            <a:endParaRPr lang="en-US"/>
          </a:p>
        </p:txBody>
      </p:sp>
      <p:sp>
        <p:nvSpPr>
          <p:cNvPr id="3" name="Title 2"/>
          <p:cNvSpPr>
            <a:spLocks noGrp="1"/>
          </p:cNvSpPr>
          <p:nvPr>
            <p:ph type="title"/>
            <p:custDataLst>
              <p:tags r:id="rId3"/>
            </p:custDataLst>
          </p:nvPr>
        </p:nvSpPr>
        <p:spPr/>
        <p:txBody>
          <a:bodyPr/>
          <a:lstStyle/>
          <a:p>
            <a:r>
              <a:rPr lang="en-US"/>
              <a:t>Performance Accountability</a:t>
            </a:r>
          </a:p>
        </p:txBody>
      </p:sp>
      <p:sp>
        <p:nvSpPr>
          <p:cNvPr id="4" name="Content Placeholder 3"/>
          <p:cNvSpPr>
            <a:spLocks noGrp="1"/>
          </p:cNvSpPr>
          <p:nvPr>
            <p:ph idx="1"/>
            <p:custDataLst>
              <p:tags r:id="rId4"/>
            </p:custDataLst>
          </p:nvPr>
        </p:nvSpPr>
        <p:spPr/>
        <p:txBody>
          <a:bodyPr>
            <a:normAutofit fontScale="92500" lnSpcReduction="10000"/>
          </a:bodyPr>
          <a:lstStyle/>
          <a:p>
            <a:r>
              <a:rPr lang="en-US" b="1"/>
              <a:t>Q. Will ETA consider delaying negotiations, as state offices may be closed for an unspecified period of time? </a:t>
            </a:r>
            <a:endParaRPr lang="en-US"/>
          </a:p>
          <a:p>
            <a:r>
              <a:rPr lang="en-US" b="1"/>
              <a:t>Response</a:t>
            </a:r>
            <a:r>
              <a:rPr lang="en-US"/>
              <a:t>: At this time, the Department of Labor anticipates that the negotiations process will proceed, and we will conduct negotiations with states. The Department of Labor anticipates that the negotiations between the ETA Regional Administrators and the states will begin in May 2020. The Department of Education has begun negotiations with States, and anticipates the process will continue throughout the Spring of 2020. The Departments anticipate negotiated levels of performance will be included in the approved State Plans. The Departments are aware that some State offices are closed and some States have implemented remote work. The Departments are also aware that State agency leadership and management staff may be involved with COVID-19 response efforts. As a result, the Departments will be as flexible as possible in conducting negotiations, including scheduling meetings at times that meet States’ needs.</a:t>
            </a:r>
          </a:p>
          <a:p>
            <a:endParaRPr lang="en-US"/>
          </a:p>
        </p:txBody>
      </p:sp>
    </p:spTree>
    <p:custDataLst>
      <p:tags r:id="rId5"/>
    </p:custDataLst>
    <p:extLst>
      <p:ext uri="{BB962C8B-B14F-4D97-AF65-F5344CB8AC3E}">
        <p14:creationId xmlns:p14="http://schemas.microsoft.com/office/powerpoint/2010/main" val="2135118965"/>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29</a:t>
            </a:fld>
            <a:endParaRPr lang="en-US"/>
          </a:p>
        </p:txBody>
      </p:sp>
      <p:sp>
        <p:nvSpPr>
          <p:cNvPr id="3" name="Title 2"/>
          <p:cNvSpPr>
            <a:spLocks noGrp="1"/>
          </p:cNvSpPr>
          <p:nvPr>
            <p:ph type="title"/>
            <p:custDataLst>
              <p:tags r:id="rId3"/>
            </p:custDataLst>
          </p:nvPr>
        </p:nvSpPr>
        <p:spPr/>
        <p:txBody>
          <a:bodyPr/>
          <a:lstStyle/>
          <a:p>
            <a:r>
              <a:rPr lang="en-US"/>
              <a:t>Performance Accountability</a:t>
            </a:r>
          </a:p>
        </p:txBody>
      </p:sp>
      <p:sp>
        <p:nvSpPr>
          <p:cNvPr id="4" name="Content Placeholder 3"/>
          <p:cNvSpPr>
            <a:spLocks noGrp="1"/>
          </p:cNvSpPr>
          <p:nvPr>
            <p:ph idx="1"/>
            <p:custDataLst>
              <p:tags r:id="rId4"/>
            </p:custDataLst>
          </p:nvPr>
        </p:nvSpPr>
        <p:spPr/>
        <p:txBody>
          <a:bodyPr/>
          <a:lstStyle/>
          <a:p>
            <a:r>
              <a:rPr lang="en-US" b="1"/>
              <a:t>Q. Our local area uses benchmark timeframes, and contract payments are tied to benchmark attainment. Can USDOL extend these timeframes? </a:t>
            </a:r>
            <a:endParaRPr lang="en-US"/>
          </a:p>
          <a:p>
            <a:r>
              <a:rPr lang="en-US" b="1"/>
              <a:t>Response</a:t>
            </a:r>
            <a:r>
              <a:rPr lang="en-US"/>
              <a:t>: Local areas that established performance-based contracts with sub-recipients can renegotiate benchmarks, following existing state and local policies.</a:t>
            </a:r>
          </a:p>
          <a:p>
            <a:endParaRPr lang="en-US"/>
          </a:p>
        </p:txBody>
      </p:sp>
    </p:spTree>
    <p:custDataLst>
      <p:tags r:id="rId5"/>
    </p:custDataLst>
    <p:extLst>
      <p:ext uri="{BB962C8B-B14F-4D97-AF65-F5344CB8AC3E}">
        <p14:creationId xmlns:p14="http://schemas.microsoft.com/office/powerpoint/2010/main" val="4206987886"/>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custDataLst>
              <p:tags r:id="rId2"/>
            </p:custDataLst>
          </p:nvPr>
        </p:nvSpPr>
        <p:spPr/>
        <p:txBody>
          <a:bodyPr/>
          <a:lstStyle/>
          <a:p>
            <a:fld id="{158B7785-F6D6-45F8-833E-07BD84680091}" type="slidenum">
              <a:rPr lang="en-US" smtClean="0"/>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custDataLst>
              <p:tags r:id="rId3"/>
            </p:custDataLst>
          </p:nvPr>
        </p:nvSpPr>
        <p:spPr/>
        <p:txBody>
          <a:bodyPr/>
          <a:lstStyle/>
          <a:p>
            <a:r>
              <a:rPr lang="en-US"/>
              <a:t>Today’s Moderator</a:t>
            </a:r>
          </a:p>
        </p:txBody>
      </p:sp>
      <p:sp>
        <p:nvSpPr>
          <p:cNvPr id="9" name="Content Placeholder 8">
            <a:extLst>
              <a:ext uri="{FF2B5EF4-FFF2-40B4-BE49-F238E27FC236}">
                <a16:creationId xmlns:a16="http://schemas.microsoft.com/office/drawing/2014/main" id="{D9A418EB-75AD-44C6-8706-B14F9390C784}"/>
              </a:ext>
            </a:extLst>
          </p:cNvPr>
          <p:cNvSpPr>
            <a:spLocks noGrp="1"/>
          </p:cNvSpPr>
          <p:nvPr>
            <p:ph idx="1"/>
            <p:custDataLst>
              <p:tags r:id="rId4"/>
            </p:custDataLst>
          </p:nvPr>
        </p:nvSpPr>
        <p:spPr/>
        <p:txBody>
          <a:bodyPr/>
          <a:lstStyle/>
          <a:p>
            <a:r>
              <a:rPr lang="en-US"/>
              <a:t>Maisha Meminger</a:t>
            </a:r>
          </a:p>
          <a:p>
            <a:pPr lvl="1"/>
            <a:r>
              <a:rPr lang="en-US"/>
              <a:t>Manpower Analyst </a:t>
            </a:r>
          </a:p>
          <a:p>
            <a:pPr lvl="2"/>
            <a:r>
              <a:rPr lang="en-US"/>
              <a:t>Division of Youth Services</a:t>
            </a:r>
          </a:p>
          <a:p>
            <a:pPr lvl="2"/>
            <a:r>
              <a:rPr lang="en-US"/>
              <a:t>Employment &amp; Training Administration</a:t>
            </a:r>
          </a:p>
          <a:p>
            <a:pPr lvl="2"/>
            <a:r>
              <a:rPr lang="en-US"/>
              <a:t>U.S. Department of Labor</a:t>
            </a:r>
          </a:p>
          <a:p>
            <a:pPr lvl="3"/>
            <a:r>
              <a:rPr lang="en-US">
                <a:hlinkClick action="ppaction://noaction"/>
              </a:rPr>
              <a:t>Meminger.Maisha@dol.gov</a:t>
            </a:r>
            <a:r>
              <a:rPr lang="en-US"/>
              <a:t> </a:t>
            </a:r>
          </a:p>
        </p:txBody>
      </p:sp>
      <p:pic>
        <p:nvPicPr>
          <p:cNvPr id="7" name="Picture Placeholder 4"/>
          <p:cNvPicPr>
            <a:picLocks noGrp="1" noChangeAspect="1"/>
          </p:cNvPicPr>
          <p:nvPr>
            <p:ph type="pic" sz="quarter" idx="13"/>
            <p:custDataLst>
              <p:tags r:id="rId6"/>
            </p:custDataLst>
          </p:nvPr>
        </p:nvPicPr>
        <p:blipFill>
          <a:blip r:embed="rId5">
            <a:extLst>
              <a:ext uri="{28A0092B-C50C-407E-A947-70E740481C1C}">
                <a14:useLocalDpi xmlns:a14="http://schemas.microsoft.com/office/drawing/2010/main" val="0"/>
              </a:ext>
            </a:extLst>
          </a:blip>
          <a:srcRect t="10000" b="10000"/>
          <a:stretch>
            <a:fillRect/>
          </a:stretch>
        </p:blipFill>
        <p:spPr/>
      </p:pic>
      <p:sp>
        <p:nvSpPr>
          <p:cNvPr id="10" name="New shape"/>
          <p:cNvSpPr/>
          <p:nvPr>
            <p:custDataLst>
              <p:tags r:id="rId7"/>
            </p:custDataLst>
          </p:nvPr>
        </p:nvSpPr>
        <p:spPr>
          <a:xfrm>
            <a:off x="4531263" y="4467261"/>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5798088" y="464506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Tree>
    <p:custDataLst>
      <p:tags r:id="rId10"/>
    </p:custDataLst>
    <p:extLst>
      <p:ext uri="{BB962C8B-B14F-4D97-AF65-F5344CB8AC3E}">
        <p14:creationId xmlns:p14="http://schemas.microsoft.com/office/powerpoint/2010/main" val="404930690"/>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30</a:t>
            </a:fld>
            <a:endParaRPr lang="en-US"/>
          </a:p>
        </p:txBody>
      </p:sp>
      <p:sp>
        <p:nvSpPr>
          <p:cNvPr id="3" name="Title 2"/>
          <p:cNvSpPr>
            <a:spLocks noGrp="1"/>
          </p:cNvSpPr>
          <p:nvPr>
            <p:ph type="title"/>
            <p:custDataLst>
              <p:tags r:id="rId3"/>
            </p:custDataLst>
          </p:nvPr>
        </p:nvSpPr>
        <p:spPr/>
        <p:txBody>
          <a:bodyPr/>
          <a:lstStyle/>
          <a:p>
            <a:r>
              <a:rPr lang="en-US"/>
              <a:t>Existing Flexibilities and Policies</a:t>
            </a:r>
          </a:p>
        </p:txBody>
      </p:sp>
    </p:spTree>
    <p:custDataLst>
      <p:tags r:id="rId4"/>
    </p:custDataLst>
    <p:extLst>
      <p:ext uri="{BB962C8B-B14F-4D97-AF65-F5344CB8AC3E}">
        <p14:creationId xmlns:p14="http://schemas.microsoft.com/office/powerpoint/2010/main" val="922709605"/>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31</a:t>
            </a:fld>
            <a:endParaRPr lang="en-US"/>
          </a:p>
        </p:txBody>
      </p:sp>
      <p:sp>
        <p:nvSpPr>
          <p:cNvPr id="3" name="Title 2"/>
          <p:cNvSpPr>
            <a:spLocks noGrp="1"/>
          </p:cNvSpPr>
          <p:nvPr>
            <p:ph type="title"/>
            <p:custDataLst>
              <p:tags r:id="rId3"/>
            </p:custDataLst>
          </p:nvPr>
        </p:nvSpPr>
        <p:spPr/>
        <p:txBody>
          <a:bodyPr/>
          <a:lstStyle/>
          <a:p>
            <a:r>
              <a:rPr lang="en-US"/>
              <a:t>Continuity of Services</a:t>
            </a:r>
          </a:p>
        </p:txBody>
      </p:sp>
      <p:sp>
        <p:nvSpPr>
          <p:cNvPr id="4" name="Content Placeholder 3"/>
          <p:cNvSpPr>
            <a:spLocks noGrp="1"/>
          </p:cNvSpPr>
          <p:nvPr>
            <p:ph idx="1"/>
            <p:custDataLst>
              <p:tags r:id="rId4"/>
            </p:custDataLst>
          </p:nvPr>
        </p:nvSpPr>
        <p:spPr/>
        <p:txBody>
          <a:bodyPr/>
          <a:lstStyle/>
          <a:p>
            <a:r>
              <a:rPr lang="en-US" b="1"/>
              <a:t>Q. Should we exit youth if we can’t provide services in-person to youth? </a:t>
            </a:r>
          </a:p>
          <a:p>
            <a:r>
              <a:rPr lang="en-US" b="1"/>
              <a:t>Flexibility</a:t>
            </a:r>
            <a:r>
              <a:rPr lang="en-US"/>
              <a:t>: </a:t>
            </a:r>
          </a:p>
          <a:p>
            <a:pPr lvl="1"/>
            <a:r>
              <a:rPr lang="en-US" sz="2000"/>
              <a:t>There is flexibility in how WIOA Youth program activities can be provided to participants.  </a:t>
            </a:r>
          </a:p>
          <a:p>
            <a:pPr lvl="1"/>
            <a:r>
              <a:rPr lang="en-US" sz="2000"/>
              <a:t>Virtual services are allowable.</a:t>
            </a:r>
          </a:p>
          <a:p>
            <a:pPr lvl="1"/>
            <a:r>
              <a:rPr lang="en-US" sz="2000"/>
              <a:t>Performance guidance (TEGL 10-16, Change 1) defines exit as when the participant has not received services for 90 days </a:t>
            </a:r>
            <a:r>
              <a:rPr lang="en-US" sz="2000" b="1"/>
              <a:t>and has no additional services scheduled</a:t>
            </a:r>
            <a:r>
              <a:rPr lang="en-US" sz="2000"/>
              <a:t>.  Exit only occurs if 90 days of no service and no future services are planned.  If programs schedule future services, participants will not exit.</a:t>
            </a:r>
            <a:endParaRPr lang="en-US" sz="2000"/>
          </a:p>
        </p:txBody>
      </p:sp>
    </p:spTree>
    <p:custDataLst>
      <p:tags r:id="rId5"/>
    </p:custDataLst>
    <p:extLst>
      <p:ext uri="{BB962C8B-B14F-4D97-AF65-F5344CB8AC3E}">
        <p14:creationId xmlns:p14="http://schemas.microsoft.com/office/powerpoint/2010/main" val="4227297713"/>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32</a:t>
            </a:fld>
            <a:endParaRPr lang="en-US"/>
          </a:p>
        </p:txBody>
      </p:sp>
      <p:sp>
        <p:nvSpPr>
          <p:cNvPr id="3" name="Title 2"/>
          <p:cNvSpPr>
            <a:spLocks noGrp="1"/>
          </p:cNvSpPr>
          <p:nvPr>
            <p:ph type="title"/>
            <p:custDataLst>
              <p:tags r:id="rId3"/>
            </p:custDataLst>
          </p:nvPr>
        </p:nvSpPr>
        <p:spPr/>
        <p:txBody>
          <a:bodyPr/>
          <a:lstStyle/>
          <a:p>
            <a:r>
              <a:rPr lang="en-US"/>
              <a:t>Engagement</a:t>
            </a:r>
          </a:p>
        </p:txBody>
      </p:sp>
      <p:sp>
        <p:nvSpPr>
          <p:cNvPr id="4" name="Content Placeholder 3"/>
          <p:cNvSpPr>
            <a:spLocks noGrp="1"/>
          </p:cNvSpPr>
          <p:nvPr>
            <p:ph idx="1"/>
            <p:custDataLst>
              <p:tags r:id="rId4"/>
            </p:custDataLst>
          </p:nvPr>
        </p:nvSpPr>
        <p:spPr/>
        <p:txBody>
          <a:bodyPr/>
          <a:lstStyle/>
          <a:p>
            <a:r>
              <a:rPr lang="en-US" b="1"/>
              <a:t>Q. Can WIOA Youth funds pay for outreach, such as radio and social media ads?</a:t>
            </a:r>
          </a:p>
          <a:p>
            <a:r>
              <a:rPr lang="en-US" b="1"/>
              <a:t>Flexibility: </a:t>
            </a:r>
            <a:r>
              <a:rPr lang="en-US" sz="2200"/>
              <a:t>Yes. Reaching out to potential youth participants is allowable and we expect grantees to conduct outreach to reach vulnerable youth. WIOA does not set limits on outreach costs. The Uniform Guidance does address outreach costs, and specifically limits certain kinds of advertising (see § 200.421 Advertising and public relations). </a:t>
            </a:r>
          </a:p>
        </p:txBody>
      </p:sp>
    </p:spTree>
    <p:custDataLst>
      <p:tags r:id="rId5"/>
    </p:custDataLst>
    <p:extLst>
      <p:ext uri="{BB962C8B-B14F-4D97-AF65-F5344CB8AC3E}">
        <p14:creationId xmlns:p14="http://schemas.microsoft.com/office/powerpoint/2010/main" val="1562112821"/>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33</a:t>
            </a:fld>
            <a:endParaRPr lang="en-US"/>
          </a:p>
        </p:txBody>
      </p:sp>
      <p:sp>
        <p:nvSpPr>
          <p:cNvPr id="3" name="Title 2"/>
          <p:cNvSpPr>
            <a:spLocks noGrp="1"/>
          </p:cNvSpPr>
          <p:nvPr>
            <p:ph type="title"/>
            <p:custDataLst>
              <p:tags r:id="rId3"/>
            </p:custDataLst>
          </p:nvPr>
        </p:nvSpPr>
        <p:spPr/>
        <p:txBody>
          <a:bodyPr/>
          <a:lstStyle/>
          <a:p>
            <a:r>
              <a:rPr lang="en-US"/>
              <a:t>Unemployment Benefits</a:t>
            </a:r>
          </a:p>
        </p:txBody>
      </p:sp>
      <p:sp>
        <p:nvSpPr>
          <p:cNvPr id="4" name="Content Placeholder 3"/>
          <p:cNvSpPr>
            <a:spLocks noGrp="1"/>
          </p:cNvSpPr>
          <p:nvPr>
            <p:ph idx="1"/>
            <p:custDataLst>
              <p:tags r:id="rId4"/>
            </p:custDataLst>
          </p:nvPr>
        </p:nvSpPr>
        <p:spPr/>
        <p:txBody>
          <a:bodyPr/>
          <a:lstStyle/>
          <a:p>
            <a:r>
              <a:rPr lang="en-US" b="1"/>
              <a:t>Q. Are the youth who were engaged in work experience eligible for Unemployment Benefits? </a:t>
            </a:r>
          </a:p>
          <a:p>
            <a:r>
              <a:rPr lang="en-US" b="1"/>
              <a:t>Response</a:t>
            </a:r>
            <a:r>
              <a:rPr lang="en-US"/>
              <a:t>: </a:t>
            </a:r>
            <a:r>
              <a:rPr lang="en-US" sz="2200"/>
              <a:t>States have significant flexibility in implementing Unemployment Insurance requirements, as well as in determining the type of work that may be suitable given the individual's circumstances. Please refer to your state’s Unemployment Insurance office. </a:t>
            </a:r>
            <a:endParaRPr lang="en-US" sz="2200">
              <a:hlinkClick r:id="rId5"/>
            </a:endParaRPr>
          </a:p>
          <a:p>
            <a:r>
              <a:rPr lang="en-US" sz="2200">
                <a:hlinkClick/>
              </a:rPr>
              <a:t>https://www.careeronestop.org/LocalHelp/UnemploymentBenefits/find-unemployment-benefits.aspx</a:t>
            </a:r>
            <a:r>
              <a:rPr lang="en-US" sz="2200"/>
              <a:t> </a:t>
            </a:r>
          </a:p>
          <a:p>
            <a:r>
              <a:rPr lang="en-US" sz="2200"/>
              <a:t>COVID-19 Benefits Town Hall Thursday, May 7</a:t>
            </a:r>
            <a:r>
              <a:rPr lang="en-US" sz="2200" baseline="30000"/>
              <a:t>th</a:t>
            </a:r>
            <a:r>
              <a:rPr lang="en-US" sz="2200"/>
              <a:t>, 2pm – 3:30pm </a:t>
            </a:r>
            <a:r>
              <a:rPr lang="en-US" sz="2200">
                <a:hlinkClick/>
              </a:rPr>
              <a:t>https://www.workforcegps.org/events/2020/04/24/12/16/COVID-19-Benefits-Town-Hall</a:t>
            </a:r>
            <a:r>
              <a:rPr lang="en-US" sz="2200"/>
              <a:t> </a:t>
            </a:r>
          </a:p>
        </p:txBody>
      </p:sp>
      <p:sp>
        <p:nvSpPr>
          <p:cNvPr id="5" name="New shape"/>
          <p:cNvSpPr/>
          <p:nvPr>
            <p:custDataLst>
              <p:tags r:id="rId6"/>
            </p:custDataLst>
          </p:nvPr>
        </p:nvSpPr>
        <p:spPr>
          <a:xfrm>
            <a:off x="897306" y="3393606"/>
            <a:ext cx="12852400" cy="279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7"/>
            </p:custDataLst>
          </p:nvPr>
        </p:nvSpPr>
        <p:spPr>
          <a:xfrm>
            <a:off x="897306" y="4594518"/>
            <a:ext cx="11176000" cy="279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8"/>
            </p:custDataLst>
          </p:nvPr>
        </p:nvSpPr>
        <p:spPr>
          <a:xfrm>
            <a:off x="897306" y="3393606"/>
            <a:ext cx="12852400" cy="279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5"/>
              </a:rPr>
              <a:t>_</a:t>
            </a:r>
          </a:p>
        </p:txBody>
      </p:sp>
      <p:sp>
        <p:nvSpPr>
          <p:cNvPr id="8" name="New shape"/>
          <p:cNvSpPr/>
          <p:nvPr>
            <p:custDataLst>
              <p:tags r:id="rId9"/>
            </p:custDataLst>
          </p:nvPr>
        </p:nvSpPr>
        <p:spPr>
          <a:xfrm>
            <a:off x="897306" y="4594518"/>
            <a:ext cx="11176000" cy="279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9" name="New shape"/>
          <p:cNvSpPr/>
          <p:nvPr>
            <p:custDataLst>
              <p:tags r:id="rId11"/>
            </p:custDataLst>
          </p:nvPr>
        </p:nvSpPr>
        <p:spPr>
          <a:xfrm>
            <a:off x="7320331" y="3520606"/>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5"/>
              </a:rPr>
              <a:t>_</a:t>
            </a:r>
          </a:p>
        </p:txBody>
      </p:sp>
      <p:sp>
        <p:nvSpPr>
          <p:cNvPr id="10" name="New shape"/>
          <p:cNvSpPr/>
          <p:nvPr>
            <p:custDataLst>
              <p:tags r:id="rId12"/>
            </p:custDataLst>
          </p:nvPr>
        </p:nvSpPr>
        <p:spPr>
          <a:xfrm>
            <a:off x="6482131" y="472151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Tree>
    <p:custDataLst>
      <p:tags r:id="rId13"/>
    </p:custDataLst>
    <p:extLst>
      <p:ext uri="{BB962C8B-B14F-4D97-AF65-F5344CB8AC3E}">
        <p14:creationId xmlns:p14="http://schemas.microsoft.com/office/powerpoint/2010/main" val="3931413444"/>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34</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 Challenges and Successes</a:t>
            </a:r>
          </a:p>
        </p:txBody>
      </p:sp>
    </p:spTree>
    <p:custDataLst>
      <p:tags r:id="rId4"/>
    </p:custDataLst>
    <p:extLst>
      <p:ext uri="{BB962C8B-B14F-4D97-AF65-F5344CB8AC3E}">
        <p14:creationId xmlns:p14="http://schemas.microsoft.com/office/powerpoint/2010/main" val="4047323469"/>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35</a:t>
            </a:fld>
            <a:endParaRPr lang="en-US"/>
          </a:p>
        </p:txBody>
      </p:sp>
      <p:sp>
        <p:nvSpPr>
          <p:cNvPr id="3" name="Title 2"/>
          <p:cNvSpPr>
            <a:spLocks noGrp="1"/>
          </p:cNvSpPr>
          <p:nvPr>
            <p:ph type="title"/>
            <p:custDataLst>
              <p:tags r:id="rId3"/>
            </p:custDataLst>
          </p:nvPr>
        </p:nvSpPr>
        <p:spPr/>
        <p:txBody>
          <a:bodyPr>
            <a:normAutofit fontScale="90000"/>
          </a:bodyPr>
          <a:lstStyle/>
          <a:p>
            <a:r>
              <a:rPr lang="en-US"/>
              <a:t>Tell us more about how are you serving youth during this time? </a:t>
            </a:r>
          </a:p>
        </p:txBody>
      </p:sp>
      <p:sp>
        <p:nvSpPr>
          <p:cNvPr id="4" name="Text Placeholder 3"/>
          <p:cNvSpPr>
            <a:spLocks noGrp="1"/>
          </p:cNvSpPr>
          <p:nvPr>
            <p:ph type="body" idx="14"/>
            <p:custDataLst>
              <p:tags r:id="rId4"/>
            </p:custDataLst>
          </p:nvPr>
        </p:nvSpPr>
        <p:spPr>
          <a:xfrm>
            <a:off x="789048" y="1117782"/>
            <a:ext cx="10950667" cy="3571134"/>
          </a:xfrm>
        </p:spPr>
        <p:txBody>
          <a:bodyPr>
            <a:normAutofit/>
          </a:bodyPr>
          <a:lstStyle/>
          <a:p>
            <a:r>
              <a:rPr lang="en-US" sz="4800"/>
              <a:t>How are you continuing to serve youth? </a:t>
            </a:r>
          </a:p>
        </p:txBody>
      </p:sp>
      <p:sp>
        <p:nvSpPr>
          <p:cNvPr id="5" name="Text Placeholder 4"/>
          <p:cNvSpPr>
            <a:spLocks noGrp="1"/>
          </p:cNvSpPr>
          <p:nvPr>
            <p:ph type="body" sz="quarter" idx="13"/>
            <p:custDataLst>
              <p:tags r:id="rId5"/>
            </p:custDataLst>
          </p:nvPr>
        </p:nvSpPr>
        <p:spPr>
          <a:xfrm>
            <a:off x="805865" y="5021263"/>
            <a:ext cx="10933849" cy="1155700"/>
          </a:xfrm>
        </p:spPr>
        <p:txBody>
          <a:bodyPr>
            <a:normAutofit/>
          </a:bodyPr>
          <a:lstStyle/>
          <a:p>
            <a:r>
              <a:rPr lang="en-US" sz="4000"/>
              <a:t>Type your input into the chat feature</a:t>
            </a:r>
          </a:p>
          <a:p>
            <a:endParaRPr lang="en-US" sz="4000"/>
          </a:p>
        </p:txBody>
      </p:sp>
    </p:spTree>
    <p:custDataLst>
      <p:tags r:id="rId6"/>
    </p:custDataLst>
    <p:extLst>
      <p:ext uri="{BB962C8B-B14F-4D97-AF65-F5344CB8AC3E}">
        <p14:creationId xmlns:p14="http://schemas.microsoft.com/office/powerpoint/2010/main" val="2130276330"/>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36</a:t>
            </a:fld>
            <a:endParaRPr lang="en-US"/>
          </a:p>
        </p:txBody>
      </p:sp>
      <p:sp>
        <p:nvSpPr>
          <p:cNvPr id="3" name="Title 2"/>
          <p:cNvSpPr>
            <a:spLocks noGrp="1"/>
          </p:cNvSpPr>
          <p:nvPr>
            <p:ph type="title"/>
            <p:custDataLst>
              <p:tags r:id="rId3"/>
            </p:custDataLst>
          </p:nvPr>
        </p:nvSpPr>
        <p:spPr/>
        <p:txBody>
          <a:bodyPr/>
          <a:lstStyle/>
          <a:p>
            <a:r>
              <a:rPr lang="en-US"/>
              <a:t>Addressing Challenges</a:t>
            </a:r>
          </a:p>
        </p:txBody>
      </p:sp>
      <p:sp>
        <p:nvSpPr>
          <p:cNvPr id="4" name="Text Placeholder 3"/>
          <p:cNvSpPr>
            <a:spLocks noGrp="1"/>
          </p:cNvSpPr>
          <p:nvPr>
            <p:ph type="body" idx="1"/>
            <p:custDataLst>
              <p:tags r:id="rId4"/>
            </p:custDataLst>
          </p:nvPr>
        </p:nvSpPr>
        <p:spPr/>
        <p:txBody>
          <a:bodyPr/>
          <a:lstStyle/>
          <a:p>
            <a:r>
              <a:rPr lang="en-US"/>
              <a:t>How are you creating solutions in the following areas…?</a:t>
            </a:r>
          </a:p>
        </p:txBody>
      </p:sp>
    </p:spTree>
    <p:custDataLst>
      <p:tags r:id="rId5"/>
    </p:custDataLst>
    <p:extLst>
      <p:ext uri="{BB962C8B-B14F-4D97-AF65-F5344CB8AC3E}">
        <p14:creationId xmlns:p14="http://schemas.microsoft.com/office/powerpoint/2010/main" val="317783434"/>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37</a:t>
            </a:fld>
            <a:endParaRPr lang="en-US"/>
          </a:p>
        </p:txBody>
      </p:sp>
      <p:sp>
        <p:nvSpPr>
          <p:cNvPr id="3" name="Title 2"/>
          <p:cNvSpPr>
            <a:spLocks noGrp="1"/>
          </p:cNvSpPr>
          <p:nvPr>
            <p:ph type="title"/>
            <p:custDataLst>
              <p:tags r:id="rId3"/>
            </p:custDataLst>
          </p:nvPr>
        </p:nvSpPr>
        <p:spPr/>
        <p:txBody>
          <a:bodyPr/>
          <a:lstStyle/>
          <a:p>
            <a:r>
              <a:rPr lang="en-US"/>
              <a:t>Solutions to those challenges </a:t>
            </a:r>
          </a:p>
        </p:txBody>
      </p:sp>
      <p:sp>
        <p:nvSpPr>
          <p:cNvPr id="4" name="Text Placeholder 3"/>
          <p:cNvSpPr>
            <a:spLocks noGrp="1"/>
          </p:cNvSpPr>
          <p:nvPr>
            <p:ph type="body" idx="14"/>
            <p:custDataLst>
              <p:tags r:id="rId4"/>
            </p:custDataLst>
          </p:nvPr>
        </p:nvSpPr>
        <p:spPr>
          <a:xfrm>
            <a:off x="805866" y="1137446"/>
            <a:ext cx="10578812" cy="3571134"/>
          </a:xfrm>
        </p:spPr>
        <p:txBody>
          <a:bodyPr>
            <a:normAutofit/>
          </a:bodyPr>
          <a:lstStyle/>
          <a:p>
            <a:r>
              <a:rPr lang="en-US" sz="4000"/>
              <a:t>Any solutions you’ve identified to address </a:t>
            </a:r>
            <a:r>
              <a:rPr lang="en-US" sz="4000" b="1"/>
              <a:t>housing</a:t>
            </a:r>
            <a:r>
              <a:rPr lang="en-US" sz="4000"/>
              <a:t> issues? </a:t>
            </a:r>
          </a:p>
          <a:p>
            <a:r>
              <a:rPr lang="en-US" sz="4000"/>
              <a:t>Any new partnerships or resources that would be helpful to share? </a:t>
            </a:r>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p:txBody>
      </p:sp>
    </p:spTree>
    <p:custDataLst>
      <p:tags r:id="rId6"/>
    </p:custDataLst>
    <p:extLst>
      <p:ext uri="{BB962C8B-B14F-4D97-AF65-F5344CB8AC3E}">
        <p14:creationId xmlns:p14="http://schemas.microsoft.com/office/powerpoint/2010/main" val="2389719571"/>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38</a:t>
            </a:fld>
            <a:endParaRPr lang="en-US"/>
          </a:p>
        </p:txBody>
      </p:sp>
      <p:sp>
        <p:nvSpPr>
          <p:cNvPr id="3" name="Title 2"/>
          <p:cNvSpPr>
            <a:spLocks noGrp="1"/>
          </p:cNvSpPr>
          <p:nvPr>
            <p:ph type="title"/>
            <p:custDataLst>
              <p:tags r:id="rId3"/>
            </p:custDataLst>
          </p:nvPr>
        </p:nvSpPr>
        <p:spPr>
          <a:xfrm>
            <a:off x="717755" y="38379"/>
            <a:ext cx="11319845" cy="786384"/>
          </a:xfrm>
        </p:spPr>
        <p:txBody>
          <a:bodyPr/>
          <a:lstStyle/>
          <a:p>
            <a:r>
              <a:rPr lang="en-US"/>
              <a:t>Solutions to those challenges </a:t>
            </a:r>
          </a:p>
        </p:txBody>
      </p:sp>
      <p:sp>
        <p:nvSpPr>
          <p:cNvPr id="4" name="Text Placeholder 3"/>
          <p:cNvSpPr>
            <a:spLocks noGrp="1"/>
          </p:cNvSpPr>
          <p:nvPr>
            <p:ph type="body" idx="14"/>
            <p:custDataLst>
              <p:tags r:id="rId4"/>
            </p:custDataLst>
          </p:nvPr>
        </p:nvSpPr>
        <p:spPr>
          <a:xfrm>
            <a:off x="805866" y="1137446"/>
            <a:ext cx="10578812" cy="3571134"/>
          </a:xfrm>
        </p:spPr>
        <p:txBody>
          <a:bodyPr/>
          <a:lstStyle/>
          <a:p>
            <a:r>
              <a:rPr lang="en-US" sz="4000"/>
              <a:t>Any solutions you’ve identified to address </a:t>
            </a:r>
            <a:r>
              <a:rPr lang="en-US" sz="4000" b="1"/>
              <a:t>food insecurity</a:t>
            </a:r>
            <a:r>
              <a:rPr lang="en-US" sz="4000"/>
              <a:t>? </a:t>
            </a:r>
          </a:p>
          <a:p>
            <a:r>
              <a:rPr lang="en-US" sz="4000"/>
              <a:t>Any new partnerships or resources that would be helpful to share? </a:t>
            </a:r>
          </a:p>
          <a:p>
            <a:endParaRPr lang="en-US"/>
          </a:p>
          <a:p>
            <a:endParaRPr lang="en-US"/>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a:p>
            <a:endParaRPr lang="en-US" sz="4000"/>
          </a:p>
        </p:txBody>
      </p:sp>
    </p:spTree>
    <p:custDataLst>
      <p:tags r:id="rId6"/>
    </p:custDataLst>
    <p:extLst>
      <p:ext uri="{BB962C8B-B14F-4D97-AF65-F5344CB8AC3E}">
        <p14:creationId xmlns:p14="http://schemas.microsoft.com/office/powerpoint/2010/main" val="4244182975"/>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39</a:t>
            </a:fld>
            <a:endParaRPr lang="en-US"/>
          </a:p>
        </p:txBody>
      </p:sp>
      <p:sp>
        <p:nvSpPr>
          <p:cNvPr id="3" name="Title 2"/>
          <p:cNvSpPr>
            <a:spLocks noGrp="1"/>
          </p:cNvSpPr>
          <p:nvPr>
            <p:ph type="title"/>
            <p:custDataLst>
              <p:tags r:id="rId3"/>
            </p:custDataLst>
          </p:nvPr>
        </p:nvSpPr>
        <p:spPr/>
        <p:txBody>
          <a:bodyPr/>
          <a:lstStyle/>
          <a:p>
            <a:r>
              <a:rPr lang="en-US"/>
              <a:t>Solutions to those challenges </a:t>
            </a:r>
          </a:p>
        </p:txBody>
      </p:sp>
      <p:sp>
        <p:nvSpPr>
          <p:cNvPr id="4" name="Text Placeholder 3"/>
          <p:cNvSpPr>
            <a:spLocks noGrp="1"/>
          </p:cNvSpPr>
          <p:nvPr>
            <p:ph type="body" idx="14"/>
            <p:custDataLst>
              <p:tags r:id="rId4"/>
            </p:custDataLst>
          </p:nvPr>
        </p:nvSpPr>
        <p:spPr>
          <a:xfrm>
            <a:off x="805866" y="1137446"/>
            <a:ext cx="10578812" cy="3571134"/>
          </a:xfrm>
        </p:spPr>
        <p:txBody>
          <a:bodyPr/>
          <a:lstStyle/>
          <a:p>
            <a:r>
              <a:rPr lang="en-US" sz="4000"/>
              <a:t>Any solutions you’ve identified to address </a:t>
            </a:r>
            <a:r>
              <a:rPr lang="en-US" sz="4000" b="1"/>
              <a:t>lack of technology/access to internet</a:t>
            </a:r>
            <a:r>
              <a:rPr lang="en-US" sz="4000"/>
              <a:t>? </a:t>
            </a:r>
          </a:p>
          <a:p>
            <a:r>
              <a:rPr lang="en-US" sz="4000"/>
              <a:t>Any new partnerships or resources that would be helpful to share? </a:t>
            </a:r>
          </a:p>
          <a:p>
            <a:endParaRPr lang="en-US"/>
          </a:p>
        </p:txBody>
      </p:sp>
      <p:sp>
        <p:nvSpPr>
          <p:cNvPr id="5" name="Text Placeholder 4"/>
          <p:cNvSpPr>
            <a:spLocks noGrp="1"/>
          </p:cNvSpPr>
          <p:nvPr>
            <p:ph type="body" sz="quarter" idx="13"/>
            <p:custDataLst>
              <p:tags r:id="rId5"/>
            </p:custDataLst>
          </p:nvPr>
        </p:nvSpPr>
        <p:spPr>
          <a:xfrm>
            <a:off x="805866" y="5021263"/>
            <a:ext cx="10578812" cy="1155700"/>
          </a:xfrm>
        </p:spPr>
        <p:txBody>
          <a:bodyPr/>
          <a:lstStyle/>
          <a:p>
            <a:r>
              <a:rPr lang="en-US" sz="4000"/>
              <a:t>Type your input into the chat feature</a:t>
            </a:r>
          </a:p>
          <a:p>
            <a:endParaRPr lang="en-US"/>
          </a:p>
        </p:txBody>
      </p:sp>
    </p:spTree>
    <p:custDataLst>
      <p:tags r:id="rId6"/>
    </p:custDataLst>
    <p:extLst>
      <p:ext uri="{BB962C8B-B14F-4D97-AF65-F5344CB8AC3E}">
        <p14:creationId xmlns:p14="http://schemas.microsoft.com/office/powerpoint/2010/main" val="506825465"/>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Slide Number Placeholder 6">
            <a:extLst>
              <a:ext uri="{FF2B5EF4-FFF2-40B4-BE49-F238E27FC236}">
                <a16:creationId xmlns:a16="http://schemas.microsoft.com/office/drawing/2014/main" id="{1ED113DD-CA7F-4B1A-9EFF-561149CE7516}"/>
              </a:ext>
            </a:extLst>
          </p:cNvPr>
          <p:cNvSpPr>
            <a:spLocks noGrp="1"/>
          </p:cNvSpPr>
          <p:nvPr>
            <p:ph type="sldNum" sz="quarter" idx="12"/>
            <p:custDataLst>
              <p:tags r:id="rId2"/>
            </p:custDataLst>
          </p:nvPr>
        </p:nvSpPr>
        <p:spPr/>
        <p:txBody>
          <a:bodyPr/>
          <a:lstStyle/>
          <a:p>
            <a:fld id="{158B7785-F6D6-45F8-833E-07BD84680091}" type="slidenum">
              <a:rPr lang="en-US" smtClean="0"/>
              <a:t>4</a:t>
            </a:fld>
            <a:endParaRPr lang="en-US"/>
          </a:p>
        </p:txBody>
      </p:sp>
      <p:sp>
        <p:nvSpPr>
          <p:cNvPr id="2" name="Title 1">
            <a:extLst>
              <a:ext uri="{FF2B5EF4-FFF2-40B4-BE49-F238E27FC236}">
                <a16:creationId xmlns:a16="http://schemas.microsoft.com/office/drawing/2014/main" id="{5E9387FA-E20A-45B4-92AD-1D44FFC8C58B}"/>
              </a:ext>
            </a:extLst>
          </p:cNvPr>
          <p:cNvSpPr>
            <a:spLocks noGrp="1"/>
          </p:cNvSpPr>
          <p:nvPr>
            <p:ph type="title"/>
            <p:custDataLst>
              <p:tags r:id="rId3"/>
            </p:custDataLst>
          </p:nvPr>
        </p:nvSpPr>
        <p:spPr/>
        <p:txBody>
          <a:bodyPr/>
          <a:lstStyle/>
          <a:p>
            <a:r>
              <a:rPr lang="en-US"/>
              <a:t>Today’s Speakers</a:t>
            </a:r>
          </a:p>
        </p:txBody>
      </p:sp>
      <p:pic>
        <p:nvPicPr>
          <p:cNvPr id="5" name="Picture Placeholder 4"/>
          <p:cNvPicPr>
            <a:picLocks noGrp="1" noChangeAspect="1"/>
          </p:cNvPicPr>
          <p:nvPr>
            <p:ph type="pic" sz="quarter" idx="13"/>
            <p:custDataLst>
              <p:tags r:id="rId5"/>
            </p:custDataLst>
          </p:nvPr>
        </p:nvPicPr>
        <p:blipFill>
          <a:blip r:embed="rId4"/>
          <a:srcRect t="9998" b="9998"/>
          <a:stretch>
            <a:fillRect/>
          </a:stretch>
        </p:blipFill>
        <p:spPr>
          <a:prstGeom prst="rect">
            <a:avLst/>
          </a:prstGeom>
        </p:spPr>
      </p:pic>
      <p:sp>
        <p:nvSpPr>
          <p:cNvPr id="4" name="Content Placeholder 3">
            <a:extLst>
              <a:ext uri="{FF2B5EF4-FFF2-40B4-BE49-F238E27FC236}">
                <a16:creationId xmlns:a16="http://schemas.microsoft.com/office/drawing/2014/main" id="{298036D9-27CC-4B0A-8B6E-D5790E6B7F12}"/>
              </a:ext>
            </a:extLst>
          </p:cNvPr>
          <p:cNvSpPr>
            <a:spLocks noGrp="1"/>
          </p:cNvSpPr>
          <p:nvPr>
            <p:ph sz="half" idx="2"/>
            <p:custDataLst>
              <p:tags r:id="rId6"/>
            </p:custDataLst>
          </p:nvPr>
        </p:nvSpPr>
        <p:spPr/>
        <p:txBody>
          <a:bodyPr/>
          <a:lstStyle/>
          <a:p>
            <a:r>
              <a:rPr lang="en-US"/>
              <a:t>Sara Hastings</a:t>
            </a:r>
          </a:p>
          <a:p>
            <a:pPr lvl="1"/>
            <a:r>
              <a:rPr lang="en-US"/>
              <a:t>Unit chief</a:t>
            </a:r>
          </a:p>
          <a:p>
            <a:pPr lvl="2"/>
            <a:r>
              <a:rPr lang="en-US"/>
              <a:t>Division of Youth Services</a:t>
            </a:r>
          </a:p>
          <a:p>
            <a:pPr lvl="2"/>
            <a:r>
              <a:rPr lang="en-US"/>
              <a:t>Employment &amp; Training Administration</a:t>
            </a:r>
          </a:p>
          <a:p>
            <a:pPr lvl="2"/>
            <a:r>
              <a:rPr lang="en-US"/>
              <a:t>U.S. Department of Labor</a:t>
            </a:r>
          </a:p>
          <a:p>
            <a:pPr lvl="3"/>
            <a:r>
              <a:rPr lang="en-US">
                <a:hlinkClick action="ppaction://noaction"/>
              </a:rPr>
              <a:t>Hastings.Sara@dol.gov</a:t>
            </a:r>
            <a:r>
              <a:rPr lang="en-US"/>
              <a:t> </a:t>
            </a:r>
          </a:p>
        </p:txBody>
      </p:sp>
      <p:pic>
        <p:nvPicPr>
          <p:cNvPr id="6" name="Picture Placeholder 5"/>
          <p:cNvPicPr>
            <a:picLocks noGrp="1" noChangeAspect="1"/>
          </p:cNvPicPr>
          <p:nvPr>
            <p:ph type="pic" sz="quarter" idx="14"/>
            <p:custDataLst>
              <p:tags r:id="rId8"/>
            </p:custDataLst>
          </p:nvPr>
        </p:nvPicPr>
        <p:blipFill>
          <a:blip r:embed="rId7"/>
          <a:srcRect l="15753" r="15753"/>
          <a:stretch>
            <a:fillRect/>
          </a:stretch>
        </p:blipFill>
        <p:spPr>
          <a:prstGeom prst="rect">
            <a:avLst/>
          </a:prstGeom>
        </p:spPr>
      </p:pic>
      <p:sp>
        <p:nvSpPr>
          <p:cNvPr id="3" name="Content Placeholder 2">
            <a:extLst>
              <a:ext uri="{FF2B5EF4-FFF2-40B4-BE49-F238E27FC236}">
                <a16:creationId xmlns:a16="http://schemas.microsoft.com/office/drawing/2014/main" id="{97050536-9415-4670-BC57-2C187410CDB3}"/>
              </a:ext>
            </a:extLst>
          </p:cNvPr>
          <p:cNvSpPr>
            <a:spLocks noGrp="1"/>
          </p:cNvSpPr>
          <p:nvPr>
            <p:ph sz="half" idx="1"/>
            <p:custDataLst>
              <p:tags r:id="rId9"/>
            </p:custDataLst>
          </p:nvPr>
        </p:nvSpPr>
        <p:spPr/>
        <p:txBody>
          <a:bodyPr/>
          <a:lstStyle/>
          <a:p>
            <a:r>
              <a:rPr lang="en-US"/>
              <a:t>Evan Rosenberg</a:t>
            </a:r>
          </a:p>
          <a:p>
            <a:pPr lvl="1"/>
            <a:r>
              <a:rPr lang="en-US"/>
              <a:t>Workforce Development Specialist</a:t>
            </a:r>
          </a:p>
          <a:p>
            <a:pPr lvl="2"/>
            <a:r>
              <a:rPr lang="en-US"/>
              <a:t>Division of Youth Services</a:t>
            </a:r>
          </a:p>
          <a:p>
            <a:pPr lvl="2"/>
            <a:r>
              <a:rPr lang="en-US"/>
              <a:t>Employment &amp; Training Administration</a:t>
            </a:r>
          </a:p>
          <a:p>
            <a:pPr lvl="2"/>
            <a:r>
              <a:rPr lang="en-US"/>
              <a:t>U.S. Department of Labor</a:t>
            </a:r>
          </a:p>
          <a:p>
            <a:pPr lvl="3"/>
            <a:r>
              <a:rPr lang="en-US">
                <a:hlinkClick action="ppaction://noaction"/>
              </a:rPr>
              <a:t>Rosenberg.Evan@dol.gov</a:t>
            </a:r>
            <a:r>
              <a:rPr lang="en-US"/>
              <a:t> </a:t>
            </a:r>
          </a:p>
        </p:txBody>
      </p:sp>
      <p:sp>
        <p:nvSpPr>
          <p:cNvPr id="8" name="New shape"/>
          <p:cNvSpPr/>
          <p:nvPr>
            <p:custDataLst>
              <p:tags r:id="rId10"/>
            </p:custDataLst>
          </p:nvPr>
        </p:nvSpPr>
        <p:spPr>
          <a:xfrm>
            <a:off x="4531263" y="3165599"/>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9" name="New shape"/>
          <p:cNvSpPr/>
          <p:nvPr>
            <p:custDataLst>
              <p:tags r:id="rId11"/>
            </p:custDataLst>
          </p:nvPr>
        </p:nvSpPr>
        <p:spPr>
          <a:xfrm>
            <a:off x="4531262" y="5709305"/>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12"/>
            </p:custDataLst>
          </p:nvPr>
        </p:nvSpPr>
        <p:spPr>
          <a:xfrm>
            <a:off x="5798088" y="3343399"/>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11" name="New shape"/>
          <p:cNvSpPr/>
          <p:nvPr>
            <p:custDataLst>
              <p:tags r:id="rId14"/>
            </p:custDataLst>
          </p:nvPr>
        </p:nvSpPr>
        <p:spPr>
          <a:xfrm>
            <a:off x="5798087" y="5887105"/>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Tree>
    <p:custDataLst>
      <p:tags r:id="rId16"/>
    </p:custDataLst>
    <p:extLst>
      <p:ext uri="{BB962C8B-B14F-4D97-AF65-F5344CB8AC3E}">
        <p14:creationId xmlns:p14="http://schemas.microsoft.com/office/powerpoint/2010/main" val="3188522249"/>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40</a:t>
            </a:fld>
            <a:endParaRPr lang="en-US"/>
          </a:p>
        </p:txBody>
      </p:sp>
      <p:sp>
        <p:nvSpPr>
          <p:cNvPr id="3" name="Title 2"/>
          <p:cNvSpPr>
            <a:spLocks noGrp="1"/>
          </p:cNvSpPr>
          <p:nvPr>
            <p:ph type="title"/>
            <p:custDataLst>
              <p:tags r:id="rId3"/>
            </p:custDataLst>
          </p:nvPr>
        </p:nvSpPr>
        <p:spPr/>
        <p:txBody>
          <a:bodyPr/>
          <a:lstStyle/>
          <a:p>
            <a:r>
              <a:rPr lang="en-US"/>
              <a:t>Solutions </a:t>
            </a:r>
          </a:p>
        </p:txBody>
      </p:sp>
      <p:sp>
        <p:nvSpPr>
          <p:cNvPr id="4" name="Text Placeholder 3"/>
          <p:cNvSpPr>
            <a:spLocks noGrp="1"/>
          </p:cNvSpPr>
          <p:nvPr>
            <p:ph type="body" idx="14"/>
            <p:custDataLst>
              <p:tags r:id="rId4"/>
            </p:custDataLst>
          </p:nvPr>
        </p:nvSpPr>
        <p:spPr>
          <a:xfrm>
            <a:off x="805866" y="1137446"/>
            <a:ext cx="10578812" cy="3571134"/>
          </a:xfrm>
        </p:spPr>
        <p:txBody>
          <a:bodyPr/>
          <a:lstStyle/>
          <a:p>
            <a:r>
              <a:rPr lang="en-US" sz="4000"/>
              <a:t>Any solutions you’ve identified to address the </a:t>
            </a:r>
            <a:r>
              <a:rPr lang="en-US" sz="4000" b="1"/>
              <a:t>lack of employment opportunities</a:t>
            </a:r>
            <a:r>
              <a:rPr lang="en-US" sz="4000"/>
              <a:t>? </a:t>
            </a:r>
          </a:p>
          <a:p>
            <a:r>
              <a:rPr lang="en-US" sz="4000"/>
              <a:t>Any new partnerships, resources or strategies that would be helpful to share? </a:t>
            </a:r>
          </a:p>
          <a:p>
            <a:endParaRPr lang="en-US"/>
          </a:p>
        </p:txBody>
      </p:sp>
      <p:sp>
        <p:nvSpPr>
          <p:cNvPr id="5" name="Text Placeholder 4"/>
          <p:cNvSpPr>
            <a:spLocks noGrp="1"/>
          </p:cNvSpPr>
          <p:nvPr>
            <p:ph type="body" sz="quarter" idx="13"/>
            <p:custDataLst>
              <p:tags r:id="rId5"/>
            </p:custDataLst>
          </p:nvPr>
        </p:nvSpPr>
        <p:spPr>
          <a:xfrm>
            <a:off x="805866" y="5021263"/>
            <a:ext cx="10578812" cy="1155700"/>
          </a:xfrm>
        </p:spPr>
        <p:txBody>
          <a:bodyPr/>
          <a:lstStyle/>
          <a:p>
            <a:r>
              <a:rPr lang="en-US" sz="4000"/>
              <a:t>Type your input into the chat feature</a:t>
            </a:r>
          </a:p>
          <a:p>
            <a:endParaRPr lang="en-US"/>
          </a:p>
        </p:txBody>
      </p:sp>
    </p:spTree>
    <p:custDataLst>
      <p:tags r:id="rId6"/>
    </p:custDataLst>
    <p:extLst>
      <p:ext uri="{BB962C8B-B14F-4D97-AF65-F5344CB8AC3E}">
        <p14:creationId xmlns:p14="http://schemas.microsoft.com/office/powerpoint/2010/main" val="1291713473"/>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41</a:t>
            </a:fld>
            <a:endParaRPr lang="en-US"/>
          </a:p>
        </p:txBody>
      </p:sp>
      <p:sp>
        <p:nvSpPr>
          <p:cNvPr id="3" name="Title 2"/>
          <p:cNvSpPr>
            <a:spLocks noGrp="1"/>
          </p:cNvSpPr>
          <p:nvPr>
            <p:ph type="title"/>
            <p:custDataLst>
              <p:tags r:id="rId3"/>
            </p:custDataLst>
          </p:nvPr>
        </p:nvSpPr>
        <p:spPr/>
        <p:txBody>
          <a:bodyPr/>
          <a:lstStyle/>
          <a:p>
            <a:r>
              <a:rPr lang="en-US"/>
              <a:t>Solutions</a:t>
            </a:r>
          </a:p>
        </p:txBody>
      </p:sp>
      <p:sp>
        <p:nvSpPr>
          <p:cNvPr id="4" name="Text Placeholder 3"/>
          <p:cNvSpPr>
            <a:spLocks noGrp="1"/>
          </p:cNvSpPr>
          <p:nvPr>
            <p:ph type="body" idx="14"/>
            <p:custDataLst>
              <p:tags r:id="rId4"/>
            </p:custDataLst>
          </p:nvPr>
        </p:nvSpPr>
        <p:spPr>
          <a:xfrm>
            <a:off x="805866" y="1137446"/>
            <a:ext cx="10578812" cy="3571134"/>
          </a:xfrm>
        </p:spPr>
        <p:txBody>
          <a:bodyPr>
            <a:normAutofit/>
          </a:bodyPr>
          <a:lstStyle/>
          <a:p>
            <a:r>
              <a:rPr lang="en-US" sz="4000"/>
              <a:t>Are there any innovations that you’ve implemented that are working well? </a:t>
            </a:r>
          </a:p>
          <a:p>
            <a:r>
              <a:rPr lang="en-US" sz="4000"/>
              <a:t>Any surprising wins during these challenging times? </a:t>
            </a:r>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p:txBody>
      </p:sp>
    </p:spTree>
    <p:custDataLst>
      <p:tags r:id="rId6"/>
    </p:custDataLst>
    <p:extLst>
      <p:ext uri="{BB962C8B-B14F-4D97-AF65-F5344CB8AC3E}">
        <p14:creationId xmlns:p14="http://schemas.microsoft.com/office/powerpoint/2010/main" val="3124735751"/>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42</a:t>
            </a:fld>
            <a:endParaRPr lang="en-US"/>
          </a:p>
        </p:txBody>
      </p:sp>
      <p:sp>
        <p:nvSpPr>
          <p:cNvPr id="3" name="Title 2"/>
          <p:cNvSpPr>
            <a:spLocks noGrp="1"/>
          </p:cNvSpPr>
          <p:nvPr>
            <p:ph type="title"/>
            <p:custDataLst>
              <p:tags r:id="rId3"/>
            </p:custDataLst>
          </p:nvPr>
        </p:nvSpPr>
        <p:spPr/>
        <p:txBody>
          <a:bodyPr/>
          <a:lstStyle/>
          <a:p>
            <a:r>
              <a:rPr lang="en-US"/>
              <a:t>Technical Assistance Needs</a:t>
            </a:r>
          </a:p>
        </p:txBody>
      </p:sp>
      <p:sp>
        <p:nvSpPr>
          <p:cNvPr id="4" name="Text Placeholder 3"/>
          <p:cNvSpPr>
            <a:spLocks noGrp="1"/>
          </p:cNvSpPr>
          <p:nvPr>
            <p:ph type="body" idx="14"/>
            <p:custDataLst>
              <p:tags r:id="rId4"/>
            </p:custDataLst>
          </p:nvPr>
        </p:nvSpPr>
        <p:spPr>
          <a:xfrm>
            <a:off x="805866" y="1137446"/>
            <a:ext cx="10578812" cy="3571134"/>
          </a:xfrm>
        </p:spPr>
        <p:txBody>
          <a:bodyPr>
            <a:normAutofit/>
          </a:bodyPr>
          <a:lstStyle/>
          <a:p>
            <a:r>
              <a:rPr lang="en-US" sz="4000"/>
              <a:t>Are there any other technical assistance needs? </a:t>
            </a:r>
          </a:p>
        </p:txBody>
      </p:sp>
      <p:sp>
        <p:nvSpPr>
          <p:cNvPr id="5" name="Text Placeholder 4"/>
          <p:cNvSpPr>
            <a:spLocks noGrp="1"/>
          </p:cNvSpPr>
          <p:nvPr>
            <p:ph type="body" sz="quarter" idx="13"/>
            <p:custDataLst>
              <p:tags r:id="rId5"/>
            </p:custDataLst>
          </p:nvPr>
        </p:nvSpPr>
        <p:spPr>
          <a:xfrm>
            <a:off x="805866" y="5021263"/>
            <a:ext cx="10578812" cy="1155700"/>
          </a:xfrm>
        </p:spPr>
        <p:txBody>
          <a:bodyPr>
            <a:normAutofit/>
          </a:bodyPr>
          <a:lstStyle/>
          <a:p>
            <a:r>
              <a:rPr lang="en-US" sz="4000"/>
              <a:t>Type your input into the chat feature</a:t>
            </a:r>
          </a:p>
        </p:txBody>
      </p:sp>
    </p:spTree>
    <p:custDataLst>
      <p:tags r:id="rId6"/>
    </p:custDataLst>
    <p:extLst>
      <p:ext uri="{BB962C8B-B14F-4D97-AF65-F5344CB8AC3E}">
        <p14:creationId xmlns:p14="http://schemas.microsoft.com/office/powerpoint/2010/main" val="710439492"/>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43</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Highlighted Resources</a:t>
            </a:r>
          </a:p>
        </p:txBody>
      </p:sp>
    </p:spTree>
    <p:custDataLst>
      <p:tags r:id="rId4"/>
    </p:custDataLst>
    <p:extLst>
      <p:ext uri="{BB962C8B-B14F-4D97-AF65-F5344CB8AC3E}">
        <p14:creationId xmlns:p14="http://schemas.microsoft.com/office/powerpoint/2010/main" val="3464295505"/>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44</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lstStyle/>
          <a:p>
            <a:r>
              <a:rPr lang="en-US"/>
              <a:t>Federal Resources: DOL </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a:t>U.S. Department of Labor Coronavirus Resources </a:t>
            </a:r>
          </a:p>
          <a:p>
            <a:pPr lvl="1"/>
            <a:r>
              <a:rPr lang="en-US">
                <a:latin typeface="+mn-lt"/>
              </a:rPr>
              <a:t>The U.S. Department of Labor released resources to help workers and employers prepare for the COVID-19 virus. </a:t>
            </a:r>
            <a:r>
              <a:rPr lang="en-US">
                <a:hlinkClick/>
              </a:rPr>
              <a:t>https://youth.workforcegps.org/sitecore/content/global/resources/2020/03/18/23/35/Coronavirus-COVID-19-Resources</a:t>
            </a:r>
            <a:r>
              <a:rPr lang="en-US"/>
              <a:t> </a:t>
            </a:r>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a:xfrm>
            <a:off x="6203078" y="1161144"/>
            <a:ext cx="5181600" cy="5015820"/>
          </a:xfrm>
        </p:spPr>
        <p:txBody>
          <a:bodyPr/>
          <a:lstStyle/>
          <a:p>
            <a:r>
              <a:rPr lang="en-US"/>
              <a:t>Youth Connections Community of Practice</a:t>
            </a:r>
          </a:p>
          <a:p>
            <a:pPr lvl="1"/>
            <a:r>
              <a:rPr lang="en-US">
                <a:latin typeface="+mn-lt"/>
              </a:rPr>
              <a:t>The Youth Connections Community is an online learning destination for public workforce system staff and partners who serve youth in the Workforce Innovation and Opportunity Act (WIOA) Youth Program.</a:t>
            </a:r>
            <a:r>
              <a:rPr lang="en-US"/>
              <a:t> </a:t>
            </a:r>
            <a:r>
              <a:rPr lang="en-US">
                <a:hlinkClick/>
              </a:rPr>
              <a:t>https://youth.workforcegps.org/</a:t>
            </a:r>
            <a:r>
              <a:rPr lang="en-US"/>
              <a:t> </a:t>
            </a:r>
          </a:p>
        </p:txBody>
      </p:sp>
      <p:sp>
        <p:nvSpPr>
          <p:cNvPr id="9" name="New shape"/>
          <p:cNvSpPr/>
          <p:nvPr>
            <p:custDataLst>
              <p:tags r:id="rId6"/>
            </p:custDataLst>
          </p:nvPr>
        </p:nvSpPr>
        <p:spPr>
          <a:xfrm>
            <a:off x="929640" y="2706958"/>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7786681" y="2662761"/>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929640" y="2706958"/>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2" name="New shape"/>
          <p:cNvSpPr/>
          <p:nvPr>
            <p:custDataLst>
              <p:tags r:id="rId10"/>
            </p:custDataLst>
          </p:nvPr>
        </p:nvSpPr>
        <p:spPr>
          <a:xfrm>
            <a:off x="7786681" y="2662761"/>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3" name="New shape"/>
          <p:cNvSpPr/>
          <p:nvPr>
            <p:custDataLst>
              <p:tags r:id="rId12"/>
            </p:custDataLst>
          </p:nvPr>
        </p:nvSpPr>
        <p:spPr>
          <a:xfrm>
            <a:off x="2196465" y="288475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4" name="New shape"/>
          <p:cNvSpPr/>
          <p:nvPr>
            <p:custDataLst>
              <p:tags r:id="rId13"/>
            </p:custDataLst>
          </p:nvPr>
        </p:nvSpPr>
        <p:spPr>
          <a:xfrm>
            <a:off x="9053506" y="284056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1677857820"/>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45</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normAutofit/>
          </a:bodyPr>
          <a:lstStyle/>
          <a:p>
            <a:r>
              <a:rPr lang="en-US" sz="3600"/>
              <a:t>Federal Resources: USDA</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sz="2200"/>
              <a:t>U.S. Department of Agriculture, COVID-19 Federal Rural Resource Guide </a:t>
            </a:r>
          </a:p>
          <a:p>
            <a:pPr lvl="1"/>
            <a:r>
              <a:rPr lang="en-US" sz="1800" i="1"/>
              <a:t>USDA and its Federal partners have programs that can be used to provide immediate and long-term assistance to rural communities affected by the COVID-19 outbreak. These programs can support recovery efforts for rural residents, businesses and communities through. </a:t>
            </a:r>
            <a:r>
              <a:rPr lang="en-US" sz="1800" i="1">
                <a:hlinkClick/>
              </a:rPr>
              <a:t>https://www.rd.usda.gov/sites/default/files/USDA_COVID-19_Fed_Rural_Resource_Guide.pdf</a:t>
            </a:r>
            <a:r>
              <a:rPr lang="en-US" sz="1800" i="1"/>
              <a:t> </a:t>
            </a:r>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a:xfrm>
            <a:off x="6203078" y="1161144"/>
            <a:ext cx="5181600" cy="5015820"/>
          </a:xfrm>
        </p:spPr>
        <p:txBody>
          <a:bodyPr/>
          <a:lstStyle/>
          <a:p>
            <a:r>
              <a:rPr lang="en-US" sz="2200"/>
              <a:t>U.S. Department of Agriculture, Food and Nutrition Service (FNS)</a:t>
            </a:r>
          </a:p>
          <a:p>
            <a:pPr lvl="1"/>
            <a:r>
              <a:rPr lang="en-US" sz="1800" i="1"/>
              <a:t>USDA is committed to using all available program flexibilities and contingencies to serve program participants across our 15 nutrition programs. Below are ways the Food and Nutrition Service (FNS) is ensuring children and those in need have food to eat during the public health emergency. </a:t>
            </a:r>
            <a:r>
              <a:rPr lang="en-US" sz="1800" i="1">
                <a:hlinkClick/>
              </a:rPr>
              <a:t>https://www.fns.usda.gov/disaster/pandemic/covid-19</a:t>
            </a:r>
            <a:r>
              <a:rPr lang="en-US" sz="1800" i="1"/>
              <a:t> </a:t>
            </a:r>
          </a:p>
        </p:txBody>
      </p:sp>
      <p:sp>
        <p:nvSpPr>
          <p:cNvPr id="9" name="New shape"/>
          <p:cNvSpPr/>
          <p:nvPr>
            <p:custDataLst>
              <p:tags r:id="rId6"/>
            </p:custDataLst>
          </p:nvPr>
        </p:nvSpPr>
        <p:spPr>
          <a:xfrm>
            <a:off x="929640" y="3855038"/>
            <a:ext cx="98298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6294518" y="3855038"/>
            <a:ext cx="5829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929640" y="3855038"/>
            <a:ext cx="98298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2" name="New shape"/>
          <p:cNvSpPr/>
          <p:nvPr>
            <p:custDataLst>
              <p:tags r:id="rId10"/>
            </p:custDataLst>
          </p:nvPr>
        </p:nvSpPr>
        <p:spPr>
          <a:xfrm>
            <a:off x="6294518" y="3855038"/>
            <a:ext cx="5829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3" name="New shape"/>
          <p:cNvSpPr/>
          <p:nvPr>
            <p:custDataLst>
              <p:tags r:id="rId12"/>
            </p:custDataLst>
          </p:nvPr>
        </p:nvSpPr>
        <p:spPr>
          <a:xfrm>
            <a:off x="5841365" y="395663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4" name="New shape"/>
          <p:cNvSpPr/>
          <p:nvPr>
            <p:custDataLst>
              <p:tags r:id="rId13"/>
            </p:custDataLst>
          </p:nvPr>
        </p:nvSpPr>
        <p:spPr>
          <a:xfrm>
            <a:off x="9205993" y="395663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2193434071"/>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46</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normAutofit/>
          </a:bodyPr>
          <a:lstStyle/>
          <a:p>
            <a:r>
              <a:rPr lang="en-US" sz="3600"/>
              <a:t>Federal Resources: HHS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sz="2000"/>
              <a:t>U.S. Department of Health and Human Services, Office of the Assistant Secretary for Planning &amp; Evaluation</a:t>
            </a:r>
          </a:p>
          <a:p>
            <a:pPr lvl="1"/>
            <a:r>
              <a:rPr lang="en-US" sz="1800" i="1"/>
              <a:t>This site provides key COVID-19-related guidance and information from HHS for human services program providers and stakeholders, particularly state and local government agencies and faith and community-based organizations.  </a:t>
            </a:r>
            <a:r>
              <a:rPr lang="en-US" sz="1800" i="1">
                <a:hlinkClick/>
              </a:rPr>
              <a:t>https://aspe.hhs.gov/coronavirus</a:t>
            </a:r>
            <a:r>
              <a:rPr lang="en-US" sz="1800" i="1"/>
              <a:t>  </a:t>
            </a:r>
          </a:p>
          <a:p>
            <a:endParaRPr lang="en-US" sz="1800"/>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p:txBody>
          <a:bodyPr/>
          <a:lstStyle/>
          <a:p>
            <a:r>
              <a:rPr lang="en-US" sz="2000"/>
              <a:t>U.S. Department of Health and Human Services, Substance Abuse and Mental Health Services Administration (SAMHSA)</a:t>
            </a:r>
          </a:p>
          <a:p>
            <a:pPr lvl="1"/>
            <a:r>
              <a:rPr lang="en-US" sz="1800" i="1"/>
              <a:t>SAMHSA recognizes the challenges posed by the current COVID-19 situation and is providing the following guidance and resources to assist individuals, providers, communities, and states across the country. </a:t>
            </a:r>
            <a:r>
              <a:rPr lang="en-US" sz="1800" i="1">
                <a:hlinkClick/>
              </a:rPr>
              <a:t>https://www.samhsa.gov/coronavirus</a:t>
            </a:r>
            <a:r>
              <a:rPr lang="en-US" sz="1800" i="1"/>
              <a:t> </a:t>
            </a:r>
          </a:p>
          <a:p>
            <a:pPr lvl="1"/>
            <a:endParaRPr lang="en-US" sz="1800"/>
          </a:p>
        </p:txBody>
      </p:sp>
      <p:sp>
        <p:nvSpPr>
          <p:cNvPr id="9" name="New shape"/>
          <p:cNvSpPr/>
          <p:nvPr>
            <p:custDataLst>
              <p:tags r:id="rId6"/>
            </p:custDataLst>
          </p:nvPr>
        </p:nvSpPr>
        <p:spPr>
          <a:xfrm>
            <a:off x="929640" y="3812366"/>
            <a:ext cx="36576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6263640" y="3538046"/>
            <a:ext cx="38862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929640" y="3812366"/>
            <a:ext cx="36576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2" name="New shape"/>
          <p:cNvSpPr/>
          <p:nvPr>
            <p:custDataLst>
              <p:tags r:id="rId10"/>
            </p:custDataLst>
          </p:nvPr>
        </p:nvSpPr>
        <p:spPr>
          <a:xfrm>
            <a:off x="6263640" y="3538046"/>
            <a:ext cx="38862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3" name="New shape"/>
          <p:cNvSpPr/>
          <p:nvPr>
            <p:custDataLst>
              <p:tags r:id="rId12"/>
            </p:custDataLst>
          </p:nvPr>
        </p:nvSpPr>
        <p:spPr>
          <a:xfrm>
            <a:off x="2755265" y="3913966"/>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4" name="New shape"/>
          <p:cNvSpPr/>
          <p:nvPr>
            <p:custDataLst>
              <p:tags r:id="rId13"/>
            </p:custDataLst>
          </p:nvPr>
        </p:nvSpPr>
        <p:spPr>
          <a:xfrm>
            <a:off x="8203565" y="3639646"/>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2085887483"/>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47</a:t>
            </a:fld>
            <a:endParaRPr lang="en-US"/>
          </a:p>
        </p:txBody>
      </p:sp>
      <p:sp>
        <p:nvSpPr>
          <p:cNvPr id="3" name="Title 2"/>
          <p:cNvSpPr>
            <a:spLocks noGrp="1"/>
          </p:cNvSpPr>
          <p:nvPr>
            <p:ph type="title"/>
            <p:custDataLst>
              <p:tags r:id="rId3"/>
            </p:custDataLst>
          </p:nvPr>
        </p:nvSpPr>
        <p:spPr/>
        <p:txBody>
          <a:bodyPr/>
          <a:lstStyle/>
          <a:p>
            <a:r>
              <a:rPr lang="en-US"/>
              <a:t>Federal Resources: USICH and ED/RSA</a:t>
            </a:r>
          </a:p>
        </p:txBody>
      </p:sp>
      <p:sp>
        <p:nvSpPr>
          <p:cNvPr id="4" name="Content Placeholder 3"/>
          <p:cNvSpPr>
            <a:spLocks noGrp="1"/>
          </p:cNvSpPr>
          <p:nvPr>
            <p:ph sz="half" idx="1"/>
            <p:custDataLst>
              <p:tags r:id="rId4"/>
            </p:custDataLst>
          </p:nvPr>
        </p:nvSpPr>
        <p:spPr/>
        <p:txBody>
          <a:bodyPr/>
          <a:lstStyle/>
          <a:p>
            <a:r>
              <a:rPr lang="en-US"/>
              <a:t>U.S. Interagency Council on Homelessness Coronavirus Resources  </a:t>
            </a:r>
          </a:p>
          <a:p>
            <a:pPr lvl="1"/>
            <a:r>
              <a:rPr lang="en-US">
                <a:latin typeface="+mn-lt"/>
              </a:rPr>
              <a:t>The U.S. Interagency Council on Homelessness released resources to assist the homeless systems to work closely with their city and county governments and public health systems to prepare for COVID-19 disease outbreaks among people experiencing homelessness. </a:t>
            </a:r>
            <a:r>
              <a:rPr lang="en-US">
                <a:latin typeface="+mn-lt"/>
                <a:hlinkClick/>
              </a:rPr>
              <a:t>https://www.usich.gov/covid-19/</a:t>
            </a:r>
            <a:r>
              <a:rPr lang="en-US">
                <a:latin typeface="+mn-lt"/>
              </a:rPr>
              <a:t> </a:t>
            </a:r>
          </a:p>
          <a:p>
            <a:endParaRPr lang="en-US"/>
          </a:p>
        </p:txBody>
      </p:sp>
      <p:sp>
        <p:nvSpPr>
          <p:cNvPr id="5" name="Content Placeholder 4"/>
          <p:cNvSpPr>
            <a:spLocks noGrp="1"/>
          </p:cNvSpPr>
          <p:nvPr>
            <p:ph sz="half" idx="2"/>
            <p:custDataLst>
              <p:tags r:id="rId5"/>
            </p:custDataLst>
          </p:nvPr>
        </p:nvSpPr>
        <p:spPr/>
        <p:txBody>
          <a:bodyPr/>
          <a:lstStyle/>
          <a:p>
            <a:r>
              <a:rPr lang="en-US"/>
              <a:t>U.S. Department of Education, Workforce Innovation Technical Assistance Center (WINTAC)  </a:t>
            </a:r>
          </a:p>
          <a:p>
            <a:pPr lvl="1"/>
            <a:r>
              <a:rPr lang="en-US">
                <a:latin typeface="+mn-lt"/>
              </a:rPr>
              <a:t>The WINTAC has created a list of resources to help Vocational Rehabilitation programs that are operating by distance and providing services remotely during the COVID-19 crisis. </a:t>
            </a:r>
            <a:r>
              <a:rPr lang="en-US">
                <a:latin typeface="+mn-lt"/>
                <a:hlinkClick/>
              </a:rPr>
              <a:t>http://www.wintac.org/whats-new/covid-19-resources-and-resources-distance-service-delivery</a:t>
            </a:r>
            <a:r>
              <a:rPr lang="en-US">
                <a:latin typeface="+mn-lt"/>
              </a:rPr>
              <a:t> </a:t>
            </a:r>
          </a:p>
          <a:p>
            <a:endParaRPr lang="en-US"/>
          </a:p>
        </p:txBody>
      </p:sp>
      <p:sp>
        <p:nvSpPr>
          <p:cNvPr id="6" name="New shape"/>
          <p:cNvSpPr/>
          <p:nvPr>
            <p:custDataLst>
              <p:tags r:id="rId6"/>
            </p:custDataLst>
          </p:nvPr>
        </p:nvSpPr>
        <p:spPr>
          <a:xfrm>
            <a:off x="929640" y="3529918"/>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7"/>
            </p:custDataLst>
          </p:nvPr>
        </p:nvSpPr>
        <p:spPr>
          <a:xfrm>
            <a:off x="6263640" y="3299794"/>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8" name="New shape"/>
          <p:cNvSpPr/>
          <p:nvPr>
            <p:custDataLst>
              <p:tags r:id="rId8"/>
            </p:custDataLst>
          </p:nvPr>
        </p:nvSpPr>
        <p:spPr>
          <a:xfrm>
            <a:off x="929640" y="3529918"/>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9" name="New shape"/>
          <p:cNvSpPr/>
          <p:nvPr>
            <p:custDataLst>
              <p:tags r:id="rId10"/>
            </p:custDataLst>
          </p:nvPr>
        </p:nvSpPr>
        <p:spPr>
          <a:xfrm>
            <a:off x="6263640" y="3299794"/>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0" name="New shape"/>
          <p:cNvSpPr/>
          <p:nvPr>
            <p:custDataLst>
              <p:tags r:id="rId12"/>
            </p:custDataLst>
          </p:nvPr>
        </p:nvSpPr>
        <p:spPr>
          <a:xfrm>
            <a:off x="2196465" y="370771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1" name="New shape"/>
          <p:cNvSpPr/>
          <p:nvPr>
            <p:custDataLst>
              <p:tags r:id="rId13"/>
            </p:custDataLst>
          </p:nvPr>
        </p:nvSpPr>
        <p:spPr>
          <a:xfrm>
            <a:off x="7530465" y="3477594"/>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2433344707"/>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48</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normAutofit fontScale="90000"/>
          </a:bodyPr>
          <a:lstStyle/>
          <a:p>
            <a:r>
              <a:rPr lang="en-US"/>
              <a:t>Federal Resources: Interagency Working Group on Youth Programs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sz="2200"/>
              <a:t>Resources to Support Youth and Families During the Coronavirus COVID-19 Outbreak (IWGYP)</a:t>
            </a:r>
          </a:p>
          <a:p>
            <a:pPr lvl="1"/>
            <a:r>
              <a:rPr lang="en-US" sz="1800" i="1"/>
              <a:t>Federal resources on topics affecting youth and how supportive adults can help. Click on the arrows to find resources on each topic. </a:t>
            </a:r>
            <a:r>
              <a:rPr lang="en-US" sz="1800" i="1">
                <a:hlinkClick/>
              </a:rPr>
              <a:t>https://youth.gov/feature-article/covid-coronavirus-resources?utm_source=youth.gov&amp;utm_medium=email&amp;utm_term=COVID19&amp;utm_campaign=newsletter</a:t>
            </a:r>
            <a:r>
              <a:rPr lang="en-US" sz="1800" i="1"/>
              <a:t> </a:t>
            </a:r>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p:txBody>
          <a:bodyPr/>
          <a:lstStyle/>
          <a:p>
            <a:r>
              <a:rPr lang="en-US" sz="2200"/>
              <a:t>Youth Engaged 4 Change</a:t>
            </a:r>
          </a:p>
          <a:p>
            <a:pPr lvl="1"/>
            <a:r>
              <a:rPr lang="en-US" sz="1800" i="1"/>
              <a:t>The YE4C team has compiled the resources below to help youth make choices about how to help themselves  and others </a:t>
            </a:r>
            <a:r>
              <a:rPr lang="en-US" sz="1800" i="1">
                <a:hlinkClick/>
              </a:rPr>
              <a:t>https://engage.youth.gov/topics/covid-19?utm_source=youth.gov&amp;utm_medium=email&amp;utm_term=COVID19&amp;utm_campaign=newsletter</a:t>
            </a:r>
            <a:r>
              <a:rPr lang="en-US" sz="1800" i="1"/>
              <a:t> </a:t>
            </a:r>
          </a:p>
          <a:p>
            <a:endParaRPr lang="en-US" sz="1800"/>
          </a:p>
        </p:txBody>
      </p:sp>
      <p:sp>
        <p:nvSpPr>
          <p:cNvPr id="9" name="New shape"/>
          <p:cNvSpPr/>
          <p:nvPr>
            <p:custDataLst>
              <p:tags r:id="rId6"/>
            </p:custDataLst>
          </p:nvPr>
        </p:nvSpPr>
        <p:spPr>
          <a:xfrm>
            <a:off x="929640" y="3076274"/>
            <a:ext cx="160020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6263640" y="2439241"/>
            <a:ext cx="136017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929640" y="3076274"/>
            <a:ext cx="160020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2" name="New shape"/>
          <p:cNvSpPr/>
          <p:nvPr>
            <p:custDataLst>
              <p:tags r:id="rId10"/>
            </p:custDataLst>
          </p:nvPr>
        </p:nvSpPr>
        <p:spPr>
          <a:xfrm>
            <a:off x="6263640" y="2439241"/>
            <a:ext cx="136017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3" name="New shape"/>
          <p:cNvSpPr/>
          <p:nvPr>
            <p:custDataLst>
              <p:tags r:id="rId12"/>
            </p:custDataLst>
          </p:nvPr>
        </p:nvSpPr>
        <p:spPr>
          <a:xfrm>
            <a:off x="8927465" y="3177874"/>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4" name="New shape"/>
          <p:cNvSpPr/>
          <p:nvPr>
            <p:custDataLst>
              <p:tags r:id="rId13"/>
            </p:custDataLst>
          </p:nvPr>
        </p:nvSpPr>
        <p:spPr>
          <a:xfrm>
            <a:off x="13061314" y="254084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2654028600"/>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49</a:t>
            </a:fld>
            <a:endParaRPr lang="en-US"/>
          </a:p>
        </p:txBody>
      </p:sp>
      <p:sp>
        <p:nvSpPr>
          <p:cNvPr id="3" name="Title 2"/>
          <p:cNvSpPr>
            <a:spLocks noGrp="1"/>
          </p:cNvSpPr>
          <p:nvPr>
            <p:ph type="title"/>
            <p:custDataLst>
              <p:tags r:id="rId3"/>
            </p:custDataLst>
          </p:nvPr>
        </p:nvSpPr>
        <p:spPr/>
        <p:txBody>
          <a:bodyPr>
            <a:normAutofit/>
          </a:bodyPr>
          <a:lstStyle/>
          <a:p>
            <a:r>
              <a:rPr lang="en-US" sz="3600"/>
              <a:t>Federal Resources: Financial </a:t>
            </a:r>
          </a:p>
        </p:txBody>
      </p:sp>
      <p:sp>
        <p:nvSpPr>
          <p:cNvPr id="4" name="Content Placeholder 3"/>
          <p:cNvSpPr>
            <a:spLocks noGrp="1"/>
          </p:cNvSpPr>
          <p:nvPr>
            <p:ph sz="half" idx="1"/>
            <p:custDataLst>
              <p:tags r:id="rId4"/>
            </p:custDataLst>
          </p:nvPr>
        </p:nvSpPr>
        <p:spPr/>
        <p:txBody>
          <a:bodyPr>
            <a:normAutofit/>
          </a:bodyPr>
          <a:lstStyle/>
          <a:p>
            <a:r>
              <a:rPr lang="en-US" sz="2200"/>
              <a:t>The Federal Deposit Insurance Corporation (FDIC) </a:t>
            </a:r>
          </a:p>
          <a:p>
            <a:pPr lvl="1"/>
            <a:r>
              <a:rPr lang="en-US" sz="1800"/>
              <a:t>Committed to supporting Americans and created resources that shares steps Americans can take to receive an economic impact payment electronically if  they do not have a bank account.</a:t>
            </a:r>
          </a:p>
          <a:p>
            <a:pPr lvl="1"/>
            <a:r>
              <a:rPr lang="en-US" sz="1800">
                <a:hlinkClick/>
              </a:rPr>
              <a:t>https://www.fdic.gov/coronavirus/economic-impact-payments/index.html</a:t>
            </a:r>
            <a:r>
              <a:rPr lang="en-US" sz="1800"/>
              <a:t> </a:t>
            </a:r>
            <a:br>
              <a:rPr lang="en-US">
                <a:hlinkClick r:id="rId5"/>
              </a:rPr>
            </a:br>
            <a:endParaRPr lang="en-US"/>
          </a:p>
        </p:txBody>
      </p:sp>
      <p:sp>
        <p:nvSpPr>
          <p:cNvPr id="5" name="Content Placeholder 4"/>
          <p:cNvSpPr>
            <a:spLocks noGrp="1"/>
          </p:cNvSpPr>
          <p:nvPr>
            <p:ph sz="half" idx="2"/>
            <p:custDataLst>
              <p:tags r:id="rId6"/>
            </p:custDataLst>
          </p:nvPr>
        </p:nvSpPr>
        <p:spPr/>
        <p:txBody>
          <a:bodyPr>
            <a:normAutofit/>
          </a:bodyPr>
          <a:lstStyle/>
          <a:p>
            <a:r>
              <a:rPr lang="en-US" sz="2200"/>
              <a:t>Consumer Protection Bureau </a:t>
            </a:r>
          </a:p>
          <a:p>
            <a:pPr lvl="1"/>
            <a:r>
              <a:rPr lang="en-US" sz="1800">
                <a:solidFill>
                  <a:schemeClr val="tx1"/>
                </a:solidFill>
              </a:rPr>
              <a:t>Protecting your finances during the Coronavirus Pandemic</a:t>
            </a:r>
          </a:p>
          <a:p>
            <a:pPr lvl="1"/>
            <a:r>
              <a:rPr lang="en-US" sz="1800">
                <a:hlinkClick/>
              </a:rPr>
              <a:t>https://www.consumerfinance.gov/coronavirus/</a:t>
            </a:r>
            <a:endParaRPr lang="en-US" sz="1800"/>
          </a:p>
        </p:txBody>
      </p:sp>
      <p:sp>
        <p:nvSpPr>
          <p:cNvPr id="6" name="New shape"/>
          <p:cNvSpPr/>
          <p:nvPr>
            <p:custDataLst>
              <p:tags r:id="rId7"/>
            </p:custDataLst>
          </p:nvPr>
        </p:nvSpPr>
        <p:spPr>
          <a:xfrm>
            <a:off x="929640" y="3339418"/>
            <a:ext cx="77724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8"/>
            </p:custDataLst>
          </p:nvPr>
        </p:nvSpPr>
        <p:spPr>
          <a:xfrm>
            <a:off x="6263640" y="2239090"/>
            <a:ext cx="50292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8" name="New shape"/>
          <p:cNvSpPr/>
          <p:nvPr>
            <p:custDataLst>
              <p:tags r:id="rId9"/>
            </p:custDataLst>
          </p:nvPr>
        </p:nvSpPr>
        <p:spPr>
          <a:xfrm>
            <a:off x="929640" y="3339418"/>
            <a:ext cx="77724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5"/>
              </a:rPr>
              <a:t>_</a:t>
            </a:r>
          </a:p>
        </p:txBody>
      </p:sp>
      <p:sp>
        <p:nvSpPr>
          <p:cNvPr id="9" name="New shape"/>
          <p:cNvSpPr/>
          <p:nvPr>
            <p:custDataLst>
              <p:tags r:id="rId10"/>
            </p:custDataLst>
          </p:nvPr>
        </p:nvSpPr>
        <p:spPr>
          <a:xfrm>
            <a:off x="6263640" y="2239090"/>
            <a:ext cx="50292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0" name="New shape"/>
          <p:cNvSpPr/>
          <p:nvPr>
            <p:custDataLst>
              <p:tags r:id="rId12"/>
            </p:custDataLst>
          </p:nvPr>
        </p:nvSpPr>
        <p:spPr>
          <a:xfrm>
            <a:off x="4812665" y="344101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5"/>
              </a:rPr>
              <a:t>_</a:t>
            </a:r>
          </a:p>
        </p:txBody>
      </p:sp>
      <p:sp>
        <p:nvSpPr>
          <p:cNvPr id="11" name="New shape"/>
          <p:cNvSpPr/>
          <p:nvPr>
            <p:custDataLst>
              <p:tags r:id="rId13"/>
            </p:custDataLst>
          </p:nvPr>
        </p:nvSpPr>
        <p:spPr>
          <a:xfrm>
            <a:off x="8775065" y="2340690"/>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4"/>
    </p:custDataLst>
    <p:extLst>
      <p:ext uri="{BB962C8B-B14F-4D97-AF65-F5344CB8AC3E}">
        <p14:creationId xmlns:p14="http://schemas.microsoft.com/office/powerpoint/2010/main" val="2595282827"/>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custDataLst>
              <p:tags r:id="rId2"/>
            </p:custDataLst>
          </p:nvPr>
        </p:nvSpPr>
        <p:spPr/>
        <p:txBody>
          <a:bodyPr/>
          <a:lstStyle/>
          <a:p>
            <a:fld id="{158B7785-F6D6-45F8-833E-07BD84680091}" type="slidenum">
              <a:rPr lang="en-US" smtClean="0"/>
              <a:t>5</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custDataLst>
              <p:tags r:id="rId3"/>
            </p:custDataLst>
          </p:nvPr>
        </p:nvSpPr>
        <p:spPr/>
        <p:txBody>
          <a:bodyPr/>
          <a:lstStyle/>
          <a:p>
            <a:r>
              <a:rPr lang="en-US"/>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custDataLst>
              <p:tags r:id="rId4"/>
            </p:custDataLst>
          </p:nvPr>
        </p:nvSpPr>
        <p:spPr/>
        <p:txBody>
          <a:bodyPr/>
          <a:lstStyle/>
          <a:p>
            <a:r>
              <a:rPr lang="en-US"/>
              <a:t>Thank you all for your work!</a:t>
            </a:r>
          </a:p>
          <a:p>
            <a:r>
              <a:rPr lang="en-US"/>
              <a:t>Set expectations for this webinar</a:t>
            </a:r>
          </a:p>
          <a:p>
            <a:r>
              <a:rPr lang="en-US"/>
              <a:t>Answer and review pre-submitted and published questions</a:t>
            </a:r>
          </a:p>
          <a:p>
            <a:r>
              <a:rPr lang="en-US"/>
              <a:t>Discuss challenges and successes</a:t>
            </a:r>
          </a:p>
          <a:p>
            <a:r>
              <a:rPr lang="en-US"/>
              <a:t>Share information &amp; resources</a:t>
            </a:r>
          </a:p>
        </p:txBody>
      </p:sp>
    </p:spTree>
    <p:custDataLst>
      <p:tags r:id="rId5"/>
    </p:custDataLst>
    <p:extLst>
      <p:ext uri="{BB962C8B-B14F-4D97-AF65-F5344CB8AC3E}">
        <p14:creationId xmlns:p14="http://schemas.microsoft.com/office/powerpoint/2010/main" val="409103388"/>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50</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normAutofit/>
          </a:bodyPr>
          <a:lstStyle/>
          <a:p>
            <a:r>
              <a:rPr lang="en-US" sz="3600"/>
              <a:t>Resources: Non-Federal Organizations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sz="2200"/>
              <a:t>National Youth Employment Coalition (NYEC) </a:t>
            </a:r>
          </a:p>
          <a:p>
            <a:pPr lvl="1"/>
            <a:r>
              <a:rPr lang="en-US" sz="1800" i="1"/>
              <a:t>NYEC created a page with the latest research and updates around the youth employment space during COVID-19. </a:t>
            </a:r>
            <a:r>
              <a:rPr lang="en-US" sz="1800" i="1">
                <a:hlinkClick/>
              </a:rPr>
              <a:t>https://nyec.org/news-and-resources</a:t>
            </a:r>
            <a:endParaRPr lang="en-US" sz="1800" i="1"/>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p:txBody>
          <a:bodyPr/>
          <a:lstStyle/>
          <a:p>
            <a:r>
              <a:rPr lang="en-US" sz="2200"/>
              <a:t>Jobs for the Future (JFF) </a:t>
            </a:r>
          </a:p>
          <a:p>
            <a:pPr lvl="1"/>
            <a:r>
              <a:rPr lang="en-US" sz="1800" i="1"/>
              <a:t>JFF created a list of responses to various workforce issues surrounding COVID-19, </a:t>
            </a:r>
            <a:r>
              <a:rPr lang="en-US" sz="1800" i="1">
                <a:hlinkClick/>
              </a:rPr>
              <a:t>https://www.jff.org/covid-19-our-shared-responsibility/</a:t>
            </a:r>
            <a:r>
              <a:rPr lang="en-US" sz="1800" i="1"/>
              <a:t>   </a:t>
            </a:r>
          </a:p>
          <a:p>
            <a:endParaRPr lang="en-US" sz="2200"/>
          </a:p>
          <a:p>
            <a:r>
              <a:rPr lang="en-US" sz="2200"/>
              <a:t>Community College Research Center (CCRC)</a:t>
            </a:r>
          </a:p>
          <a:p>
            <a:pPr lvl="1"/>
            <a:r>
              <a:rPr lang="en-US" sz="1800" i="1"/>
              <a:t>CCRC has collected some key resources from our partners and college networks that may help colleges that are thinking about how to continue to support students. https://ccrc.tc.columbia.edu/easyblog/college-advisor-resources-covid-19.html </a:t>
            </a:r>
            <a:r>
              <a:rPr lang="en-US" sz="1800" i="1">
                <a:hlinkClick action="ppaction://noaction"/>
              </a:rPr>
              <a:t>www.resource-link-here.com</a:t>
            </a:r>
            <a:r>
              <a:rPr lang="en-US" sz="1800" i="1"/>
              <a:t> </a:t>
            </a:r>
          </a:p>
          <a:p>
            <a:pPr marL="0" indent="0">
              <a:buNone/>
            </a:pPr>
            <a:endParaRPr lang="en-US" sz="2200"/>
          </a:p>
          <a:p>
            <a:r>
              <a:rPr lang="en-US" sz="1800" i="1">
                <a:hlinkClick action="ppaction://noaction"/>
              </a:rPr>
              <a:t>/</a:t>
            </a:r>
            <a:r>
              <a:rPr lang="en-US" sz="1800" i="1"/>
              <a:t> </a:t>
            </a:r>
          </a:p>
        </p:txBody>
      </p:sp>
      <p:sp>
        <p:nvSpPr>
          <p:cNvPr id="9" name="New shape"/>
          <p:cNvSpPr/>
          <p:nvPr>
            <p:custDataLst>
              <p:tags r:id="rId6"/>
            </p:custDataLst>
          </p:nvPr>
        </p:nvSpPr>
        <p:spPr>
          <a:xfrm>
            <a:off x="3164604" y="2483438"/>
            <a:ext cx="4000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6263640" y="2164922"/>
            <a:ext cx="6286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6263640" y="5818964"/>
            <a:ext cx="29718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2" name="New shape"/>
          <p:cNvSpPr/>
          <p:nvPr>
            <p:custDataLst>
              <p:tags r:id="rId9"/>
            </p:custDataLst>
          </p:nvPr>
        </p:nvSpPr>
        <p:spPr>
          <a:xfrm>
            <a:off x="6263640" y="6772991"/>
            <a:ext cx="114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3" name="New shape"/>
          <p:cNvSpPr/>
          <p:nvPr>
            <p:custDataLst>
              <p:tags r:id="rId10"/>
            </p:custDataLst>
          </p:nvPr>
        </p:nvSpPr>
        <p:spPr>
          <a:xfrm>
            <a:off x="3164604" y="2483438"/>
            <a:ext cx="4000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4" name="New shape"/>
          <p:cNvSpPr/>
          <p:nvPr>
            <p:custDataLst>
              <p:tags r:id="rId12"/>
            </p:custDataLst>
          </p:nvPr>
        </p:nvSpPr>
        <p:spPr>
          <a:xfrm>
            <a:off x="6263640" y="2164922"/>
            <a:ext cx="6286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15" name="New shape"/>
          <p:cNvSpPr/>
          <p:nvPr>
            <p:custDataLst>
              <p:tags r:id="rId14"/>
            </p:custDataLst>
          </p:nvPr>
        </p:nvSpPr>
        <p:spPr>
          <a:xfrm>
            <a:off x="5161679" y="2585038"/>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16" name="New shape"/>
          <p:cNvSpPr/>
          <p:nvPr>
            <p:custDataLst>
              <p:tags r:id="rId15"/>
            </p:custDataLst>
          </p:nvPr>
        </p:nvSpPr>
        <p:spPr>
          <a:xfrm>
            <a:off x="9403715" y="2266522"/>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17" name="New shape"/>
          <p:cNvSpPr/>
          <p:nvPr>
            <p:custDataLst>
              <p:tags r:id="rId16"/>
            </p:custDataLst>
          </p:nvPr>
        </p:nvSpPr>
        <p:spPr>
          <a:xfrm>
            <a:off x="7746365" y="5920564"/>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7"/>
              </a:rPr>
              <a:t>_</a:t>
            </a:r>
          </a:p>
        </p:txBody>
      </p:sp>
      <p:sp>
        <p:nvSpPr>
          <p:cNvPr id="18" name="New shape"/>
          <p:cNvSpPr/>
          <p:nvPr>
            <p:custDataLst>
              <p:tags r:id="rId18"/>
            </p:custDataLst>
          </p:nvPr>
        </p:nvSpPr>
        <p:spPr>
          <a:xfrm>
            <a:off x="6317615" y="687459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9"/>
              </a:rPr>
              <a:t>_</a:t>
            </a:r>
          </a:p>
        </p:txBody>
      </p:sp>
    </p:spTree>
    <p:custDataLst>
      <p:tags r:id="rId20"/>
    </p:custDataLst>
    <p:extLst>
      <p:ext uri="{BB962C8B-B14F-4D97-AF65-F5344CB8AC3E}">
        <p14:creationId xmlns:p14="http://schemas.microsoft.com/office/powerpoint/2010/main" val="3357031505"/>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custDataLst>
              <p:tags r:id="rId2"/>
            </p:custDataLst>
          </p:nvPr>
        </p:nvSpPr>
        <p:spPr/>
        <p:txBody>
          <a:bodyPr/>
          <a:lstStyle/>
          <a:p>
            <a:fld id="{158B7785-F6D6-45F8-833E-07BD84680091}" type="slidenum">
              <a:rPr lang="en-US" smtClean="0"/>
              <a:t>51</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custDataLst>
              <p:tags r:id="rId3"/>
            </p:custDataLst>
          </p:nvPr>
        </p:nvSpPr>
        <p:spPr/>
        <p:txBody>
          <a:bodyPr>
            <a:normAutofit/>
          </a:bodyPr>
          <a:lstStyle/>
          <a:p>
            <a:r>
              <a:rPr lang="en-US" sz="3600"/>
              <a:t>Resources: Non-Federal Organizations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custDataLst>
              <p:tags r:id="rId4"/>
            </p:custDataLst>
          </p:nvPr>
        </p:nvSpPr>
        <p:spPr/>
        <p:txBody>
          <a:bodyPr/>
          <a:lstStyle/>
          <a:p>
            <a:r>
              <a:rPr lang="en-US" sz="2200"/>
              <a:t>MENTOR</a:t>
            </a:r>
          </a:p>
          <a:p>
            <a:pPr lvl="1"/>
            <a:r>
              <a:rPr lang="en-US" sz="1800" i="1"/>
              <a:t>MENTOR and iCouldBe have launched the Virtual Mentoring Portal – a safe and monitored mentoring platform for mentors and mentees to continue their relationships while they may be separated due to COVID-19. </a:t>
            </a:r>
            <a:r>
              <a:rPr lang="en-US" sz="1800" i="1">
                <a:hlinkClick/>
              </a:rPr>
              <a:t>https://www.mentoring.org</a:t>
            </a:r>
            <a:r>
              <a:rPr lang="en-US" sz="1800">
                <a:hlinkClick action="ppaction://noaction"/>
              </a:rPr>
              <a:t>/</a:t>
            </a:r>
            <a:r>
              <a:rPr lang="en-US" sz="1800"/>
              <a:t> </a:t>
            </a:r>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custDataLst>
              <p:tags r:id="rId5"/>
            </p:custDataLst>
          </p:nvPr>
        </p:nvSpPr>
        <p:spPr/>
        <p:txBody>
          <a:bodyPr/>
          <a:lstStyle/>
          <a:p>
            <a:r>
              <a:rPr lang="en-US" sz="2200"/>
              <a:t>NAWB</a:t>
            </a:r>
          </a:p>
          <a:p>
            <a:pPr lvl="1"/>
            <a:r>
              <a:rPr lang="en-US" sz="1800" i="1"/>
              <a:t>This area is dedicated to providing Workforce Boards with the proper tools and information to efficiently operate while remaining safe. </a:t>
            </a:r>
            <a:r>
              <a:rPr lang="en-US" sz="1800" i="1">
                <a:hlinkClick/>
              </a:rPr>
              <a:t>https://www.nawb.org/COVID.home</a:t>
            </a:r>
            <a:r>
              <a:rPr lang="en-US" sz="1800" i="1"/>
              <a:t> </a:t>
            </a:r>
          </a:p>
        </p:txBody>
      </p:sp>
      <p:sp>
        <p:nvSpPr>
          <p:cNvPr id="9" name="New shape"/>
          <p:cNvSpPr/>
          <p:nvPr>
            <p:custDataLst>
              <p:tags r:id="rId6"/>
            </p:custDataLst>
          </p:nvPr>
        </p:nvSpPr>
        <p:spPr>
          <a:xfrm>
            <a:off x="929640" y="2987882"/>
            <a:ext cx="2857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0" name="New shape"/>
          <p:cNvSpPr/>
          <p:nvPr>
            <p:custDataLst>
              <p:tags r:id="rId7"/>
            </p:custDataLst>
          </p:nvPr>
        </p:nvSpPr>
        <p:spPr>
          <a:xfrm>
            <a:off x="3503622" y="2987882"/>
            <a:ext cx="114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1" name="New shape"/>
          <p:cNvSpPr/>
          <p:nvPr>
            <p:custDataLst>
              <p:tags r:id="rId8"/>
            </p:custDataLst>
          </p:nvPr>
        </p:nvSpPr>
        <p:spPr>
          <a:xfrm>
            <a:off x="6263640" y="2439241"/>
            <a:ext cx="3543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12" name="New shape"/>
          <p:cNvSpPr/>
          <p:nvPr>
            <p:custDataLst>
              <p:tags r:id="rId9"/>
            </p:custDataLst>
          </p:nvPr>
        </p:nvSpPr>
        <p:spPr>
          <a:xfrm>
            <a:off x="929640" y="2987882"/>
            <a:ext cx="28575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13" name="New shape"/>
          <p:cNvSpPr/>
          <p:nvPr>
            <p:custDataLst>
              <p:tags r:id="rId11"/>
            </p:custDataLst>
          </p:nvPr>
        </p:nvSpPr>
        <p:spPr>
          <a:xfrm>
            <a:off x="6263640" y="2439241"/>
            <a:ext cx="35433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
        <p:nvSpPr>
          <p:cNvPr id="14" name="New shape"/>
          <p:cNvSpPr/>
          <p:nvPr>
            <p:custDataLst>
              <p:tags r:id="rId13"/>
            </p:custDataLst>
          </p:nvPr>
        </p:nvSpPr>
        <p:spPr>
          <a:xfrm>
            <a:off x="2355215" y="3089482"/>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15" name="New shape"/>
          <p:cNvSpPr/>
          <p:nvPr>
            <p:custDataLst>
              <p:tags r:id="rId14"/>
            </p:custDataLst>
          </p:nvPr>
        </p:nvSpPr>
        <p:spPr>
          <a:xfrm>
            <a:off x="3557597" y="3089482"/>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
        <p:nvSpPr>
          <p:cNvPr id="16" name="New shape"/>
          <p:cNvSpPr/>
          <p:nvPr>
            <p:custDataLst>
              <p:tags r:id="rId15"/>
            </p:custDataLst>
          </p:nvPr>
        </p:nvSpPr>
        <p:spPr>
          <a:xfrm>
            <a:off x="8032115" y="254084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Tree>
    <p:custDataLst>
      <p:tags r:id="rId16"/>
    </p:custDataLst>
    <p:extLst>
      <p:ext uri="{BB962C8B-B14F-4D97-AF65-F5344CB8AC3E}">
        <p14:creationId xmlns:p14="http://schemas.microsoft.com/office/powerpoint/2010/main" val="663252311"/>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custDataLst>
              <p:tags r:id="rId3"/>
            </p:custDataLst>
          </p:nvPr>
        </p:nvSpPr>
        <p:spPr/>
        <p:txBody>
          <a:bodyPr/>
          <a:lstStyle/>
          <a:p>
            <a:fld id="{158B7785-F6D6-45F8-833E-07BD84680091}" type="slidenum">
              <a:rPr lang="en-US" smtClean="0"/>
              <a:t>52</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custDataLst>
              <p:tags r:id="rId4"/>
            </p:custDataLst>
          </p:nvPr>
        </p:nvSpPr>
        <p:spPr/>
        <p:txBody>
          <a:bodyPr/>
          <a:lstStyle/>
          <a:p>
            <a:r>
              <a:rPr lang="en-US"/>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custDataLst>
              <p:tags r:id="rId5"/>
            </p:custDataLst>
          </p:nvPr>
        </p:nvSpPr>
        <p:spPr>
          <a:xfrm>
            <a:off x="176603" y="3637935"/>
            <a:ext cx="8229978" cy="2718415"/>
          </a:xfrm>
        </p:spPr>
        <p:txBody>
          <a:bodyPr>
            <a:noAutofit/>
          </a:bodyPr>
          <a:lstStyle/>
          <a:p>
            <a:r>
              <a:rPr lang="en-US" sz="3200"/>
              <a:t>Additional questions can be sent to: </a:t>
            </a:r>
            <a:r>
              <a:rPr lang="en-US" sz="3200" b="1">
                <a:hlinkClick action="ppaction://noaction"/>
              </a:rPr>
              <a:t>youth.services@dol.gov</a:t>
            </a:r>
            <a:r>
              <a:rPr lang="en-US" sz="3200"/>
              <a:t>. </a:t>
            </a:r>
          </a:p>
          <a:p>
            <a:r>
              <a:rPr lang="en-US" sz="3200"/>
              <a:t>Remember to check: </a:t>
            </a:r>
            <a:r>
              <a:rPr lang="en-US" sz="3200" b="1">
                <a:hlinkClick/>
              </a:rPr>
              <a:t>https://www.workforcegps.org</a:t>
            </a:r>
            <a:r>
              <a:rPr lang="en-US" sz="3200" b="1"/>
              <a:t> </a:t>
            </a:r>
            <a:r>
              <a:rPr lang="en-US" sz="3200"/>
              <a:t>for more FAQs.  </a:t>
            </a:r>
          </a:p>
        </p:txBody>
      </p:sp>
      <p:sp>
        <p:nvSpPr>
          <p:cNvPr id="5" name="New shape"/>
          <p:cNvSpPr/>
          <p:nvPr>
            <p:custDataLst>
              <p:tags r:id="rId6"/>
            </p:custDataLst>
          </p:nvPr>
        </p:nvSpPr>
        <p:spPr>
          <a:xfrm>
            <a:off x="268043" y="4463011"/>
            <a:ext cx="4470400" cy="406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6" name="New shape"/>
          <p:cNvSpPr/>
          <p:nvPr>
            <p:custDataLst>
              <p:tags r:id="rId7"/>
            </p:custDataLst>
          </p:nvPr>
        </p:nvSpPr>
        <p:spPr>
          <a:xfrm>
            <a:off x="268043" y="5542002"/>
            <a:ext cx="5689600" cy="406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8"/>
            </p:custDataLst>
          </p:nvPr>
        </p:nvSpPr>
        <p:spPr>
          <a:xfrm>
            <a:off x="268043" y="5542002"/>
            <a:ext cx="5689600" cy="406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8" name="New shape"/>
          <p:cNvSpPr/>
          <p:nvPr>
            <p:custDataLst>
              <p:tags r:id="rId10"/>
            </p:custDataLst>
          </p:nvPr>
        </p:nvSpPr>
        <p:spPr>
          <a:xfrm>
            <a:off x="2500068" y="465351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
        <p:nvSpPr>
          <p:cNvPr id="9" name="New shape"/>
          <p:cNvSpPr/>
          <p:nvPr>
            <p:custDataLst>
              <p:tags r:id="rId12"/>
            </p:custDataLst>
          </p:nvPr>
        </p:nvSpPr>
        <p:spPr>
          <a:xfrm>
            <a:off x="3109668" y="5732502"/>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Tree>
    <p:custDataLst>
      <p:tags r:id="rId13"/>
    </p:custDataLst>
    <p:extLst>
      <p:ext uri="{BB962C8B-B14F-4D97-AF65-F5344CB8AC3E}">
        <p14:creationId xmlns:p14="http://schemas.microsoft.com/office/powerpoint/2010/main" val="983620701"/>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custDataLst>
              <p:tags r:id="rId3"/>
            </p:custDataLst>
          </p:nvPr>
        </p:nvSpPr>
        <p:spPr/>
        <p:txBody>
          <a:bodyPr/>
          <a:lstStyle/>
          <a:p>
            <a:fld id="{158B7785-F6D6-45F8-833E-07BD84680091}" type="slidenum">
              <a:rPr lang="en-US" smtClean="0"/>
              <a:t>53</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custDataLst>
              <p:tags r:id="rId4"/>
            </p:custDataLst>
          </p:nvPr>
        </p:nvSpPr>
        <p:spPr/>
        <p:txBody>
          <a:bodyPr/>
          <a:lstStyle/>
          <a:p>
            <a:r>
              <a:rPr lang="en-US"/>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custDataLst>
              <p:tags r:id="rId5"/>
            </p:custDataLst>
          </p:nvPr>
        </p:nvSpPr>
        <p:spPr/>
        <p:txBody>
          <a:bodyPr>
            <a:normAutofit fontScale="92500" lnSpcReduction="10000"/>
          </a:bodyPr>
          <a:lstStyle/>
          <a:p>
            <a:endParaRPr lang="en-US" sz="4000"/>
          </a:p>
          <a:p>
            <a:r>
              <a:rPr lang="en-US" sz="4000"/>
              <a:t>Employment and Training Administration’s </a:t>
            </a:r>
          </a:p>
          <a:p>
            <a:r>
              <a:rPr lang="en-US" sz="4000"/>
              <a:t>Division of Youth Services</a:t>
            </a:r>
          </a:p>
          <a:p>
            <a:pPr lvl="3"/>
            <a:r>
              <a:rPr lang="en-US" sz="4000">
                <a:hlinkClick action="ppaction://noaction"/>
              </a:rPr>
              <a:t>youth.services@dol.gov</a:t>
            </a:r>
            <a:endParaRPr lang="en-US" sz="4000"/>
          </a:p>
          <a:p>
            <a:pPr lvl="2"/>
            <a:endParaRPr lang="en-US" sz="4200"/>
          </a:p>
          <a:p>
            <a:pPr lvl="2"/>
            <a:r>
              <a:rPr lang="en-US" sz="4200">
                <a:solidFill>
                  <a:schemeClr val="accent5"/>
                </a:solidFill>
              </a:rPr>
              <a:t>Become a member of </a:t>
            </a:r>
            <a:r>
              <a:rPr lang="en-US" sz="4200" b="1">
                <a:solidFill>
                  <a:schemeClr val="accent5"/>
                </a:solidFill>
              </a:rPr>
              <a:t>Youth Connections Community </a:t>
            </a:r>
          </a:p>
          <a:p>
            <a:pPr lvl="2"/>
            <a:r>
              <a:rPr lang="en-US" sz="4200">
                <a:hlinkClick action="ppaction://noaction"/>
              </a:rPr>
              <a:t>www.youth.workforcegps.org</a:t>
            </a:r>
            <a:r>
              <a:rPr lang="en-US" sz="4200"/>
              <a:t>   </a:t>
            </a:r>
          </a:p>
          <a:p>
            <a:pPr lvl="1"/>
            <a:endParaRPr lang="en-US" sz="4200"/>
          </a:p>
          <a:p>
            <a:pPr lvl="1"/>
            <a:endParaRPr lang="en-US" sz="4200"/>
          </a:p>
        </p:txBody>
      </p:sp>
      <p:sp>
        <p:nvSpPr>
          <p:cNvPr id="7" name="New shape"/>
          <p:cNvSpPr/>
          <p:nvPr>
            <p:custDataLst>
              <p:tags r:id="rId6"/>
            </p:custDataLst>
          </p:nvPr>
        </p:nvSpPr>
        <p:spPr>
          <a:xfrm>
            <a:off x="909174" y="2946960"/>
            <a:ext cx="5588000" cy="508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8" name="New shape"/>
          <p:cNvSpPr/>
          <p:nvPr>
            <p:custDataLst>
              <p:tags r:id="rId7"/>
            </p:custDataLst>
          </p:nvPr>
        </p:nvSpPr>
        <p:spPr>
          <a:xfrm>
            <a:off x="909174" y="4938309"/>
            <a:ext cx="6934200" cy="5334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9" name="New shape"/>
          <p:cNvSpPr/>
          <p:nvPr>
            <p:custDataLst>
              <p:tags r:id="rId8"/>
            </p:custDataLst>
          </p:nvPr>
        </p:nvSpPr>
        <p:spPr>
          <a:xfrm>
            <a:off x="3699999" y="3188260"/>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0" name="New shape"/>
          <p:cNvSpPr/>
          <p:nvPr>
            <p:custDataLst>
              <p:tags r:id="rId10"/>
            </p:custDataLst>
          </p:nvPr>
        </p:nvSpPr>
        <p:spPr>
          <a:xfrm>
            <a:off x="4373099" y="5192309"/>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1"/>
              </a:rPr>
              <a:t>_</a:t>
            </a:r>
          </a:p>
        </p:txBody>
      </p:sp>
    </p:spTree>
    <p:custDataLst>
      <p:tags r:id="rId12"/>
    </p:custDataLst>
    <p:extLst>
      <p:ext uri="{BB962C8B-B14F-4D97-AF65-F5344CB8AC3E}">
        <p14:creationId xmlns:p14="http://schemas.microsoft.com/office/powerpoint/2010/main" val="1097583992"/>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custDataLst>
              <p:tags r:id="rId3"/>
            </p:custDataLst>
          </p:nvPr>
        </p:nvSpPr>
        <p:spPr/>
        <p:txBody>
          <a:bodyPr/>
          <a:lstStyle/>
          <a:p>
            <a:r>
              <a:rPr lang="en-US"/>
              <a:t>Thank You!</a:t>
            </a:r>
          </a:p>
        </p:txBody>
      </p:sp>
      <p:sp>
        <p:nvSpPr>
          <p:cNvPr id="5" name="Subtitle 4">
            <a:extLst>
              <a:ext uri="{FF2B5EF4-FFF2-40B4-BE49-F238E27FC236}">
                <a16:creationId xmlns:a16="http://schemas.microsoft.com/office/drawing/2014/main" id="{A0A91A61-C603-4E8A-B25F-AE1C6E29E032}"/>
              </a:ext>
            </a:extLst>
          </p:cNvPr>
          <p:cNvSpPr>
            <a:spLocks noGrp="1"/>
          </p:cNvSpPr>
          <p:nvPr>
            <p:ph type="subTitle" idx="1"/>
            <p:custDataLst>
              <p:tags r:id="rId4"/>
            </p:custDataLst>
          </p:nvPr>
        </p:nvSpPr>
        <p:spPr/>
        <p:txBody>
          <a:bodyPr>
            <a:normAutofit fontScale="92500" lnSpcReduction="10000"/>
          </a:bodyPr>
          <a:lstStyle/>
          <a:p>
            <a:r>
              <a:rPr lang="en-US"/>
              <a:t>Thank you for all the work you do on behalf of our nation’s most vulnerable youth!</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custDataLst>
              <p:tags r:id="rId5"/>
            </p:custDataLst>
          </p:nvPr>
        </p:nvSpPr>
        <p:spPr/>
        <p:txBody>
          <a:bodyPr/>
          <a:lstStyle/>
          <a:p>
            <a:r>
              <a:rPr lang="en-US"/>
              <a:t>Need help?  Email: </a:t>
            </a:r>
            <a:r>
              <a:rPr lang="en-US">
                <a:hlinkClick action="ppaction://noaction"/>
              </a:rPr>
              <a:t>Support@workforceGPS.org</a:t>
            </a:r>
            <a:endParaRPr lang="en-US"/>
          </a:p>
        </p:txBody>
      </p:sp>
      <p:sp>
        <p:nvSpPr>
          <p:cNvPr id="7" name="New shape"/>
          <p:cNvSpPr/>
          <p:nvPr>
            <p:custDataLst>
              <p:tags r:id="rId6"/>
            </p:custDataLst>
          </p:nvPr>
        </p:nvSpPr>
        <p:spPr>
          <a:xfrm>
            <a:off x="2698955" y="6453683"/>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8" name="New shape"/>
          <p:cNvSpPr/>
          <p:nvPr>
            <p:custDataLst>
              <p:tags r:id="rId7"/>
            </p:custDataLst>
          </p:nvPr>
        </p:nvSpPr>
        <p:spPr>
          <a:xfrm>
            <a:off x="3965780" y="6631483"/>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Tree>
    <p:custDataLst>
      <p:tags r:id="rId9"/>
    </p:custDataLst>
    <p:extLst>
      <p:ext uri="{BB962C8B-B14F-4D97-AF65-F5344CB8AC3E}">
        <p14:creationId xmlns:p14="http://schemas.microsoft.com/office/powerpoint/2010/main" val="844989867"/>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custDataLst>
              <p:tags r:id="rId2"/>
            </p:custDataLst>
          </p:nvPr>
        </p:nvSpPr>
        <p:spPr/>
        <p:txBody>
          <a:bodyPr/>
          <a:lstStyle/>
          <a:p>
            <a:fld id="{158B7785-F6D6-45F8-833E-07BD84680091}" type="slidenum">
              <a:rPr lang="en-US" smtClean="0"/>
              <a:t>6</a:t>
            </a:fld>
            <a:endParaRPr lang="en-US"/>
          </a:p>
        </p:txBody>
      </p:sp>
      <p:sp>
        <p:nvSpPr>
          <p:cNvPr id="3" name="Title 2">
            <a:extLst>
              <a:ext uri="{FF2B5EF4-FFF2-40B4-BE49-F238E27FC236}">
                <a16:creationId xmlns:a16="http://schemas.microsoft.com/office/drawing/2014/main" id="{3F82E2C5-9465-4D62-9D11-434910C088F2}"/>
              </a:ext>
            </a:extLst>
          </p:cNvPr>
          <p:cNvSpPr>
            <a:spLocks noGrp="1"/>
          </p:cNvSpPr>
          <p:nvPr>
            <p:ph type="title"/>
            <p:custDataLst>
              <p:tags r:id="rId3"/>
            </p:custDataLst>
          </p:nvPr>
        </p:nvSpPr>
        <p:spPr/>
        <p:txBody>
          <a:bodyPr/>
          <a:lstStyle/>
          <a:p>
            <a:r>
              <a:rPr lang="en-US"/>
              <a:t>Introduction </a:t>
            </a:r>
          </a:p>
        </p:txBody>
      </p:sp>
      <p:sp>
        <p:nvSpPr>
          <p:cNvPr id="5" name="Text Placeholder 4">
            <a:extLst>
              <a:ext uri="{FF2B5EF4-FFF2-40B4-BE49-F238E27FC236}">
                <a16:creationId xmlns:a16="http://schemas.microsoft.com/office/drawing/2014/main" id="{FD5EED7B-1CC4-483E-BE42-D24C9444940B}"/>
              </a:ext>
            </a:extLst>
          </p:cNvPr>
          <p:cNvSpPr>
            <a:spLocks noGrp="1"/>
          </p:cNvSpPr>
          <p:nvPr>
            <p:ph type="body" idx="1"/>
            <p:custDataLst>
              <p:tags r:id="rId4"/>
            </p:custDataLst>
          </p:nvPr>
        </p:nvSpPr>
        <p:spPr/>
        <p:txBody>
          <a:bodyPr/>
          <a:lstStyle/>
          <a:p>
            <a:r>
              <a:rPr lang="en-US"/>
              <a:t>COVID-19 and the Impact on WIOA Youth Programming</a:t>
            </a:r>
          </a:p>
        </p:txBody>
      </p:sp>
    </p:spTree>
    <p:custDataLst>
      <p:tags r:id="rId5"/>
    </p:custDataLst>
    <p:extLst>
      <p:ext uri="{BB962C8B-B14F-4D97-AF65-F5344CB8AC3E}">
        <p14:creationId xmlns:p14="http://schemas.microsoft.com/office/powerpoint/2010/main" val="3158919530"/>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7</a:t>
            </a:fld>
            <a:endParaRPr lang="en-US"/>
          </a:p>
        </p:txBody>
      </p:sp>
      <p:sp>
        <p:nvSpPr>
          <p:cNvPr id="3" name="Title 2"/>
          <p:cNvSpPr>
            <a:spLocks noGrp="1"/>
          </p:cNvSpPr>
          <p:nvPr>
            <p:ph type="title"/>
            <p:custDataLst>
              <p:tags r:id="rId3"/>
            </p:custDataLst>
          </p:nvPr>
        </p:nvSpPr>
        <p:spPr/>
        <p:txBody>
          <a:bodyPr/>
          <a:lstStyle/>
          <a:p>
            <a:r>
              <a:rPr lang="en-US"/>
              <a:t>WIOA Youth are Most Vulnerable</a:t>
            </a:r>
          </a:p>
        </p:txBody>
      </p:sp>
      <p:sp>
        <p:nvSpPr>
          <p:cNvPr id="4" name="Content Placeholder 3"/>
          <p:cNvSpPr>
            <a:spLocks noGrp="1"/>
          </p:cNvSpPr>
          <p:nvPr>
            <p:ph idx="1"/>
            <p:custDataLst>
              <p:tags r:id="rId4"/>
            </p:custDataLst>
          </p:nvPr>
        </p:nvSpPr>
        <p:spPr/>
        <p:txBody>
          <a:bodyPr/>
          <a:lstStyle/>
          <a:p>
            <a:r>
              <a:rPr lang="en-US"/>
              <a:t>Impact of COVID-19 is even greater due to pre-existing barriers to employment </a:t>
            </a:r>
          </a:p>
          <a:p>
            <a:pPr lvl="1"/>
            <a:r>
              <a:rPr lang="en-US"/>
              <a:t>Housing</a:t>
            </a:r>
          </a:p>
          <a:p>
            <a:pPr lvl="1"/>
            <a:r>
              <a:rPr lang="en-US"/>
              <a:t>Health</a:t>
            </a:r>
          </a:p>
          <a:p>
            <a:pPr lvl="1"/>
            <a:r>
              <a:rPr lang="en-US"/>
              <a:t>Digital Divide</a:t>
            </a:r>
          </a:p>
          <a:p>
            <a:pPr lvl="1"/>
            <a:r>
              <a:rPr lang="en-US"/>
              <a:t>Transportation</a:t>
            </a:r>
          </a:p>
          <a:p>
            <a:pPr lvl="1"/>
            <a:r>
              <a:rPr lang="en-US"/>
              <a:t>Food Insecurity</a:t>
            </a:r>
          </a:p>
          <a:p>
            <a:pPr lvl="1"/>
            <a:r>
              <a:rPr lang="en-US"/>
              <a:t>Lack of Work</a:t>
            </a:r>
          </a:p>
          <a:p>
            <a:pPr lvl="1"/>
            <a:endParaRPr lang="en-US"/>
          </a:p>
          <a:p>
            <a:pPr marL="457200" lvl="1" indent="0">
              <a:buNone/>
            </a:pPr>
            <a:r>
              <a:rPr lang="en-US"/>
              <a:t> </a:t>
            </a:r>
          </a:p>
        </p:txBody>
      </p:sp>
    </p:spTree>
    <p:custDataLst>
      <p:tags r:id="rId5"/>
    </p:custDataLst>
    <p:extLst>
      <p:ext uri="{BB962C8B-B14F-4D97-AF65-F5344CB8AC3E}">
        <p14:creationId xmlns:p14="http://schemas.microsoft.com/office/powerpoint/2010/main" val="2804681855"/>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8</a:t>
            </a:fld>
            <a:endParaRPr lang="en-US"/>
          </a:p>
        </p:txBody>
      </p:sp>
      <p:sp>
        <p:nvSpPr>
          <p:cNvPr id="3" name="Title 2"/>
          <p:cNvSpPr>
            <a:spLocks noGrp="1"/>
          </p:cNvSpPr>
          <p:nvPr>
            <p:ph type="title"/>
            <p:custDataLst>
              <p:tags r:id="rId3"/>
            </p:custDataLst>
          </p:nvPr>
        </p:nvSpPr>
        <p:spPr/>
        <p:txBody>
          <a:bodyPr/>
          <a:lstStyle/>
          <a:p>
            <a:r>
              <a:rPr lang="en-US"/>
              <a:t>WIOA Youth Have You! </a:t>
            </a:r>
          </a:p>
        </p:txBody>
      </p:sp>
      <p:sp>
        <p:nvSpPr>
          <p:cNvPr id="4" name="Content Placeholder 3"/>
          <p:cNvSpPr>
            <a:spLocks noGrp="1"/>
          </p:cNvSpPr>
          <p:nvPr>
            <p:ph idx="1"/>
            <p:custDataLst>
              <p:tags r:id="rId4"/>
            </p:custDataLst>
          </p:nvPr>
        </p:nvSpPr>
        <p:spPr/>
        <p:txBody>
          <a:bodyPr/>
          <a:lstStyle/>
          <a:p>
            <a:r>
              <a:rPr lang="en-US"/>
              <a:t>Programs and staff who are:</a:t>
            </a:r>
          </a:p>
          <a:p>
            <a:pPr lvl="1"/>
            <a:r>
              <a:rPr lang="en-US"/>
              <a:t>Caring</a:t>
            </a:r>
          </a:p>
          <a:p>
            <a:pPr lvl="1"/>
            <a:r>
              <a:rPr lang="en-US"/>
              <a:t>Compassionate</a:t>
            </a:r>
          </a:p>
          <a:p>
            <a:pPr lvl="1"/>
            <a:r>
              <a:rPr lang="en-US"/>
              <a:t>Creative	</a:t>
            </a:r>
          </a:p>
          <a:p>
            <a:pPr lvl="1"/>
            <a:r>
              <a:rPr lang="en-US"/>
              <a:t>Hard Working</a:t>
            </a:r>
          </a:p>
          <a:p>
            <a:pPr lvl="1"/>
            <a:r>
              <a:rPr lang="en-US"/>
              <a:t>Collaborative</a:t>
            </a:r>
          </a:p>
          <a:p>
            <a:pPr lvl="1"/>
            <a:r>
              <a:rPr lang="en-US"/>
              <a:t>Tireless</a:t>
            </a:r>
          </a:p>
          <a:p>
            <a:pPr lvl="1"/>
            <a:r>
              <a:rPr lang="en-US"/>
              <a:t>Innovative</a:t>
            </a:r>
          </a:p>
        </p:txBody>
      </p:sp>
    </p:spTree>
    <p:custDataLst>
      <p:tags r:id="rId5"/>
    </p:custDataLst>
    <p:extLst>
      <p:ext uri="{BB962C8B-B14F-4D97-AF65-F5344CB8AC3E}">
        <p14:creationId xmlns:p14="http://schemas.microsoft.com/office/powerpoint/2010/main" val="4214713336"/>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sz="quarter" idx="12"/>
            <p:custDataLst>
              <p:tags r:id="rId2"/>
            </p:custDataLst>
          </p:nvPr>
        </p:nvSpPr>
        <p:spPr/>
        <p:txBody>
          <a:bodyPr/>
          <a:lstStyle/>
          <a:p>
            <a:fld id="{158B7785-F6D6-45F8-833E-07BD84680091}" type="slidenum">
              <a:rPr lang="en-US" smtClean="0"/>
              <a:t>9</a:t>
            </a:fld>
            <a:endParaRPr lang="en-US"/>
          </a:p>
        </p:txBody>
      </p:sp>
      <p:sp>
        <p:nvSpPr>
          <p:cNvPr id="3" name="Title 2"/>
          <p:cNvSpPr>
            <a:spLocks noGrp="1"/>
          </p:cNvSpPr>
          <p:nvPr>
            <p:ph type="title"/>
            <p:custDataLst>
              <p:tags r:id="rId3"/>
            </p:custDataLst>
          </p:nvPr>
        </p:nvSpPr>
        <p:spPr/>
        <p:txBody>
          <a:bodyPr/>
          <a:lstStyle/>
          <a:p>
            <a:r>
              <a:rPr lang="en-US"/>
              <a:t>Before we get started…..</a:t>
            </a:r>
          </a:p>
        </p:txBody>
      </p:sp>
      <p:sp>
        <p:nvSpPr>
          <p:cNvPr id="4" name="Text Placeholder 3"/>
          <p:cNvSpPr>
            <a:spLocks noGrp="1"/>
          </p:cNvSpPr>
          <p:nvPr>
            <p:ph type="body" idx="1"/>
            <p:custDataLst>
              <p:tags r:id="rId4"/>
            </p:custDataLst>
          </p:nvPr>
        </p:nvSpPr>
        <p:spPr/>
        <p:txBody>
          <a:bodyPr/>
          <a:lstStyle/>
          <a:p>
            <a:r>
              <a:rPr lang="en-US"/>
              <a:t>Setting expectations</a:t>
            </a:r>
          </a:p>
        </p:txBody>
      </p:sp>
      <p:sp>
        <p:nvSpPr>
          <p:cNvPr id="5" name="Content Placeholder 4"/>
          <p:cNvSpPr>
            <a:spLocks noGrp="1"/>
          </p:cNvSpPr>
          <p:nvPr>
            <p:ph sz="half" idx="2"/>
            <p:custDataLst>
              <p:tags r:id="rId5"/>
            </p:custDataLst>
          </p:nvPr>
        </p:nvSpPr>
        <p:spPr>
          <a:xfrm>
            <a:off x="839788" y="1911220"/>
            <a:ext cx="10515600" cy="4199785"/>
          </a:xfrm>
        </p:spPr>
        <p:txBody>
          <a:bodyPr/>
          <a:lstStyle/>
          <a:p>
            <a:r>
              <a:rPr lang="en-US"/>
              <a:t>The U.S. Department of Labor has received hundreds of questions related to COVID-19</a:t>
            </a:r>
          </a:p>
          <a:p>
            <a:r>
              <a:rPr lang="en-US"/>
              <a:t>Grantees should continue to operate their programs under existing statute, regs, Uniform Guidance, DOL guidance, and grant agreements, all of which contain flexibilities. </a:t>
            </a:r>
          </a:p>
          <a:p>
            <a:r>
              <a:rPr lang="en-US"/>
              <a:t>All questions are important and take time to answer accurately and consistently with other grant programs and agencies</a:t>
            </a:r>
          </a:p>
          <a:p>
            <a:r>
              <a:rPr lang="en-US"/>
              <a:t>When questions are answered, they’re posted at </a:t>
            </a:r>
            <a:r>
              <a:rPr lang="en-US">
                <a:hlinkClick/>
              </a:rPr>
              <a:t>https://www.workforcegps.org/</a:t>
            </a:r>
            <a:r>
              <a:rPr lang="en-US"/>
              <a:t>.</a:t>
            </a:r>
          </a:p>
          <a:p>
            <a:r>
              <a:rPr lang="en-US"/>
              <a:t>We won’t get through everyone’s questions today, Submit your questions to </a:t>
            </a:r>
            <a:r>
              <a:rPr lang="en-US">
                <a:hlinkClick action="ppaction://noaction"/>
              </a:rPr>
              <a:t>youth.services@dol.gov</a:t>
            </a:r>
            <a:r>
              <a:rPr lang="en-US"/>
              <a:t>. </a:t>
            </a:r>
          </a:p>
        </p:txBody>
      </p:sp>
      <p:sp>
        <p:nvSpPr>
          <p:cNvPr id="6" name="New shape"/>
          <p:cNvSpPr/>
          <p:nvPr>
            <p:custDataLst>
              <p:tags r:id="rId6"/>
            </p:custDataLst>
          </p:nvPr>
        </p:nvSpPr>
        <p:spPr>
          <a:xfrm>
            <a:off x="7041516" y="5060779"/>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7" name="New shape"/>
          <p:cNvSpPr/>
          <p:nvPr>
            <p:custDataLst>
              <p:tags r:id="rId7"/>
            </p:custDataLst>
          </p:nvPr>
        </p:nvSpPr>
        <p:spPr>
          <a:xfrm>
            <a:off x="931228" y="6002611"/>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a:rPr>
              <a:t>_</a:t>
            </a:r>
          </a:p>
        </p:txBody>
      </p:sp>
      <p:sp>
        <p:nvSpPr>
          <p:cNvPr id="8" name="New shape"/>
          <p:cNvSpPr/>
          <p:nvPr>
            <p:custDataLst>
              <p:tags r:id="rId8"/>
            </p:custDataLst>
          </p:nvPr>
        </p:nvSpPr>
        <p:spPr>
          <a:xfrm>
            <a:off x="7041516" y="5060779"/>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9" name="New shape"/>
          <p:cNvSpPr/>
          <p:nvPr>
            <p:custDataLst>
              <p:tags r:id="rId10"/>
            </p:custDataLst>
          </p:nvPr>
        </p:nvSpPr>
        <p:spPr>
          <a:xfrm>
            <a:off x="8308341" y="5238579"/>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9"/>
              </a:rPr>
              <a:t>_</a:t>
            </a:r>
          </a:p>
        </p:txBody>
      </p:sp>
      <p:sp>
        <p:nvSpPr>
          <p:cNvPr id="10" name="New shape"/>
          <p:cNvSpPr/>
          <p:nvPr>
            <p:custDataLst>
              <p:tags r:id="rId11"/>
            </p:custDataLst>
          </p:nvPr>
        </p:nvSpPr>
        <p:spPr>
          <a:xfrm>
            <a:off x="2198053" y="6180411"/>
            <a:ext cx="6350" cy="127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Tree>
    <p:custDataLst>
      <p:tags r:id="rId13"/>
    </p:custDataLst>
    <p:extLst>
      <p:ext uri="{BB962C8B-B14F-4D97-AF65-F5344CB8AC3E}">
        <p14:creationId xmlns:p14="http://schemas.microsoft.com/office/powerpoint/2010/main" val="2210142244"/>
      </p:ext>
    </p:extLst>
  </p:cSld>
  <p:clrMapOvr>
    <a:masterClrMapping/>
  </p:clrMapOvr>
  <p:transition/>
  <p:timing/>
</p:sld>
</file>

<file path=ppt/tags/tag1.xml><?xml version="1.0" encoding="utf-8"?>
<p:tagLst xmlns:p="http://schemas.openxmlformats.org/presentationml/2006/main">
  <p:tag name="PRESENTER_SHAPEINFO" val="&lt;ThreeDShapeInfo&gt;&lt;uuid val=&quot;{3208ece0-44b6-4b36-8d86-44e1e127ea70}&quot; /&gt;&lt;isInvalidForFieldText val=&quot;0&quot; /&gt;&lt;Image&gt;&lt;filename val=&quot;E:\breeze\content\14339732\1888329262-1\input\breezo\data\asimages\{3208ece0-44b6-4b36-8d86-44e1e127ea70}.png&quot; /&gt;&lt;left val=&quot;0&quot; /&gt;&lt;top val=&quot;0&quot; /&gt;&lt;width val=&quot;653&quot; /&gt;&lt;height val=&quot;720&quot; /&gt;&lt;hasText val=&quot;1&quot; /&gt;&lt;/Image&gt;&lt;/ThreeDShapeInfo&gt;"/>
</p:tagLst>
</file>

<file path=ppt/tags/tag10.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00.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01.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102.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0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4.xml><?xml version="1.0" encoding="utf-8"?>
<p:tagLst xmlns:p="http://schemas.openxmlformats.org/presentationml/2006/main">
  <p:tag name="PRESENTER_SHAPEINFO" val="&lt;ThreeDShapeInfo&gt;&lt;uuid val=&quot;{d416639c-fb10-45b1-bf7b-94d06daff6cc}&quot; /&gt;&lt;isInvalidForFieldText val=&quot;0&quot; /&gt;&lt;Image&gt;&lt;filename val=&quot;E:\breeze\content\14339732\1888329262-1\input\breezo\data\asimages\{d416639c-fb10-45b1-bf7b-94d06daff6cc}.png&quot; /&gt;&lt;left val=&quot;7&quot; /&gt;&lt;top val=&quot;36&quot; /&gt;&lt;width val=&quot;37&quot; /&gt;&lt;height val=&quot;27&quot; /&gt;&lt;hasText val=&quot;1&quot; /&gt;&lt;/Image&gt;&lt;/ThreeDShapeInfo&gt;"/>
</p:tagLst>
</file>

<file path=ppt/tags/tag105.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85715eed-c28c-45b9-ba57-b45e3d248d3b}.png&quot; /&gt;&lt;left val=&quot;988&quot; /&gt;&lt;top val=&quot;249&quot; /&gt;&lt;width val=&quot;203&quot; /&gt;&lt;height val=&quot;223&quot; /&gt;&lt;hasText val=&quot;1&quot; /&gt;&lt;/Image&gt;&lt;/ThreeDShapeInfo&gt;"/>
</p:tagLst>
</file>

<file path=ppt/tags/tag10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0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0.xml><?xml version="1.0" encoding="utf-8"?>
<p:tagLst xmlns:p="http://schemas.openxmlformats.org/presentationml/2006/main">
  <p:tag name="PRESENTER_SHAPETEXTINFO" val="&lt;ShapeTextInfo&gt;&lt;TableIndex row=&quot;-1&quot; col=&quot;-1&quot;&gt;&lt;linesCount val=&quot;1&quot; /&gt;&lt;lineCharCount val=&quot;31&quot; /&gt;&lt;/TableIndex&gt;&lt;/ShapeTextInfo&gt;"/>
</p:tagLst>
</file>

<file path=ppt/tags/tag111.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1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3.xml><?xml version="1.0" encoding="utf-8"?>
<p:tagLst xmlns:p="http://schemas.openxmlformats.org/presentationml/2006/main">
  <p:tag name="PRESENTER_SHAPEINFO" val="&lt;ThreeDShapeInfo&gt;&lt;uuid val=&quot;{b4739f86-129b-4690-a9cb-a5e8120eca5c}&quot; /&gt;&lt;isInvalidForFieldText val=&quot;0&quot; /&gt;&lt;Image&gt;&lt;filename val=&quot;E:\breeze\content\14339732\1888329262-1\input\breezo\data\asimages\{b4739f86-129b-4690-a9cb-a5e8120eca5c}.png&quot; /&gt;&lt;left val=&quot;1010&quot; /&gt;&lt;top val=&quot;659&quot; /&gt;&lt;width val=&quot;147&quot; /&gt;&lt;height val=&quot;51&quot; /&gt;&lt;hasText val=&quot;1&quot; /&gt;&lt;/Image&gt;&lt;/ThreeDShapeInfo&gt;"/>
</p:tagLst>
</file>

<file path=ppt/tags/tag114.xml><?xml version="1.0" encoding="utf-8"?>
<p:tagLst xmlns:p="http://schemas.openxmlformats.org/presentationml/2006/main">
  <p:tag name="PRESENTER_SHAPEINFO" val="&lt;ThreeDShapeInfo&gt;&lt;uuid val=&quot;{b798909e-f434-4f26-8491-ece607679e33}&quot; /&gt;&lt;isInvalidForFieldText val=&quot;0&quot; /&gt;&lt;Image&gt;&lt;filename val=&quot;E:\breeze\content\14339732\1888329262-1\input\breezo\data\asimages\{b798909e-f434-4f26-8491-ece607679e33}.png&quot; /&gt;&lt;left val=&quot;34&quot; /&gt;&lt;top val=&quot;675&quot; /&gt;&lt;width val=&quot;226&quot; /&gt;&lt;height val=&quot;21&quot; /&gt;&lt;hasText val=&quot;1&quot; /&gt;&lt;/Image&gt;&lt;/ThreeDShapeInfo&gt;"/>
</p:tagLst>
</file>

<file path=ppt/tags/tag115.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2402010e-942d-45fd-8a7c-fb775e2af92f}.png&quot; /&gt;&lt;left val=&quot;1184&quot; /&gt;&lt;top val=&quot;594&quot; /&gt;&lt;width val=&quot;95&quot; /&gt;&lt;height val=&quot;126&quot; /&gt;&lt;hasText val=&quot;1&quot; /&gt;&lt;/Image&gt;&lt;/ThreeDShapeInfo&gt;"/>
</p:tagLst>
</file>

<file path=ppt/tags/tag11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18.xml><?xml version="1.0" encoding="utf-8"?>
<p:tagLst xmlns:p="http://schemas.openxmlformats.org/presentationml/2006/main">
  <p:tag name="PRESENTER_SHAPEINFO" val="&lt;ThreeDShapeInfo&gt;&lt;uuid val=&quot;{1d6eeac4-5ffc-4817-8735-91dc03864029}&quot; /&gt;&lt;isInvalidForFieldText val=&quot;0&quot; /&gt;&lt;Image&gt;&lt;filename val=&quot;E:\breeze\content\14339732\1888329262-1\input\breezo\data\asimages\{1d6eeac4-5ffc-4817-8735-91dc03864029}.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119.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f5959999-dbbb-4d4f-9c6e-53d9c2f95037}.png&quot; /&gt;&lt;left val=&quot;0&quot; /&gt;&lt;top val=&quot;0&quot; /&gt;&lt;width val=&quot;84&quot; /&gt;&lt;height val=&quot;132&quot; /&gt;&lt;hasText val=&quot;1&quot; /&gt;&lt;/Image&gt;&lt;/ThreeDShapeInfo&gt;"/>
</p:tagLst>
</file>

<file path=ppt/tags/tag12.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a11b6a28-4fe5-49cd-bade-07811ff81366}.png&quot; /&gt;&lt;left val=&quot;628&quot; /&gt;&lt;top val=&quot;0&quot; /&gt;&lt;width val=&quot;652&quot; /&gt;&lt;height val=&quot;720&quot; /&gt;&lt;hasText val=&quot;1&quot; /&gt;&lt;/Image&gt;&lt;/ThreeDShapeInfo&gt;"/>
</p:tagLst>
</file>

<file path=ppt/tags/tag12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3.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24.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25.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12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27.xml><?xml version="1.0" encoding="utf-8"?>
<p:tagLst xmlns:p="http://schemas.openxmlformats.org/presentationml/2006/main">
  <p:tag name="PRESENTER_SHAPEINFO" val="&lt;ThreeDShapeInfo&gt;&lt;uuid val=&quot;{efc03940-097e-41bc-84ef-61719d245404}&quot; /&gt;&lt;isInvalidForFieldText val=&quot;0&quot; /&gt;&lt;Image&gt;&lt;filename val=&quot;E:\breeze\content\14339732\1888329262-1\input\breezo\data\asimages\{efc03940-097e-41bc-84ef-61719d245404}.png&quot; /&gt;&lt;left val=&quot;132&quot; /&gt;&lt;top val=&quot;92&quot; /&gt;&lt;width val=&quot;1147&quot; /&gt;&lt;height val=&quot;562&quot; /&gt;&lt;hasText val=&quot;1&quot; /&gt;&lt;/Image&gt;&lt;/ThreeDShapeInfo&gt;"/>
</p:tagLst>
</file>

<file path=ppt/tags/tag128.xml><?xml version="1.0" encoding="utf-8"?>
<p:tagLst xmlns:p="http://schemas.openxmlformats.org/presentationml/2006/main">
  <p:tag name="PRESENTER_SHAPEINFO" val="&lt;ThreeDShapeInfo&gt;&lt;uuid val=&quot;{7b2a8b79-79fb-4ca9-9b6d-acf8b1a0f3ed}&quot; /&gt;&lt;isInvalidForFieldText val=&quot;0&quot; /&gt;&lt;Image&gt;&lt;filename val=&quot;E:\breeze\content\14339732\1888329262-1\input\breezo\data\asimages\{7b2a8b79-79fb-4ca9-9b6d-acf8b1a0f3ed}.png&quot; /&gt;&lt;left val=&quot;8&quot; /&gt;&lt;top val=&quot;30&quot; /&gt;&lt;width val=&quot;37&quot; /&gt;&lt;height val=&quot;37&quot; /&gt;&lt;hasText val=&quot;1&quot; /&gt;&lt;/Image&gt;&lt;/ThreeDShapeInfo&gt;"/>
</p:tagLst>
</file>

<file path=ppt/tags/tag12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0.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131.xml><?xml version="1.0" encoding="utf-8"?>
<p:tagLst xmlns:p="http://schemas.openxmlformats.org/presentationml/2006/main">
  <p:tag name="PRESENTER_SHAPETEXTINFO" val="&lt;ShapeTextInfo&gt;&lt;TableIndex row=&quot;-1&quot; col=&quot;-1&quot;&gt;&lt;linesCount val=&quot;2&quot; /&gt;&lt;lineCharCount val=&quot;47&quot; /&gt;&lt;lineCharCount val=&quot;89&quot; /&gt;&lt;/TableIndex&gt;&lt;/ShapeTextInfo&gt;"/>
</p:tagLst>
</file>

<file path=ppt/tags/tag13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3.xml><?xml version="1.0" encoding="utf-8"?>
<p:tagLst xmlns:p="http://schemas.openxmlformats.org/presentationml/2006/main">
  <p:tag name="PRESENTER_SHAPEINFO" val="&lt;ThreeDShapeInfo&gt;&lt;uuid val=&quot;{23c2ed8f-e327-4032-85b5-c8fe8f196116}&quot; /&gt;&lt;isInvalidForFieldText val=&quot;0&quot; /&gt;&lt;Image&gt;&lt;filename val=&quot;E:\breeze\content\14339732\1888329262-1\input\breezo\data\asimages\{23c2ed8f-e327-4032-85b5-c8fe8f196116}.png&quot; /&gt;&lt;left val=&quot;1010&quot; /&gt;&lt;top val=&quot;659&quot; /&gt;&lt;width val=&quot;147&quot; /&gt;&lt;height val=&quot;51&quot; /&gt;&lt;hasText val=&quot;1&quot; /&gt;&lt;/Image&gt;&lt;/ThreeDShapeInfo&gt;"/>
</p:tagLst>
</file>

<file path=ppt/tags/tag134.xml><?xml version="1.0" encoding="utf-8"?>
<p:tagLst xmlns:p="http://schemas.openxmlformats.org/presentationml/2006/main">
  <p:tag name="PRESENTER_SHAPEINFO" val="&lt;ThreeDShapeInfo&gt;&lt;uuid val=&quot;{0422551f-c579-4305-9bce-5590df771c54}&quot; /&gt;&lt;isInvalidForFieldText val=&quot;0&quot; /&gt;&lt;Image&gt;&lt;filename val=&quot;E:\breeze\content\14339732\1888329262-1\input\breezo\data\asimages\{0422551f-c579-4305-9bce-5590df771c54}.png&quot; /&gt;&lt;left val=&quot;34&quot; /&gt;&lt;top val=&quot;675&quot; /&gt;&lt;width val=&quot;226&quot; /&gt;&lt;height val=&quot;21&quot; /&gt;&lt;hasText val=&quot;1&quot; /&gt;&lt;/Image&gt;&lt;/ThreeDShapeInfo&gt;"/>
</p:tagLst>
</file>

<file path=ppt/tags/tag135.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a2d692fe-a2e1-47b6-9cee-6200071da143}.png&quot; /&gt;&lt;left val=&quot;1184&quot; /&gt;&lt;top val=&quot;594&quot; /&gt;&lt;width val=&quot;95&quot; /&gt;&lt;height val=&quot;126&quot; /&gt;&lt;hasText val=&quot;1&quot; /&gt;&lt;/Image&gt;&lt;/ThreeDShapeInfo&gt;"/>
</p:tagLst>
</file>

<file path=ppt/tags/tag13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8.xml><?xml version="1.0" encoding="utf-8"?>
<p:tagLst xmlns:p="http://schemas.openxmlformats.org/presentationml/2006/main">
  <p:tag name="PRESENTER_SHAPEINFO" val="&lt;ThreeDShapeInfo&gt;&lt;uuid val=&quot;{59566f78-c74b-48ef-9cfb-db18ba8d0af0}&quot; /&gt;&lt;isInvalidForFieldText val=&quot;0&quot; /&gt;&lt;Image&gt;&lt;filename val=&quot;E:\breeze\content\14339732\1888329262-1\input\breezo\data\asimages\{59566f78-c74b-48ef-9cfb-db18ba8d0af0}.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139.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a5b2ea23-3af9-49f2-987e-2c537fed69d4}.png&quot; /&gt;&lt;left val=&quot;0&quot; /&gt;&lt;top val=&quot;0&quot; /&gt;&lt;width val=&quot;84&quot; /&gt;&lt;height val=&quot;132&quot; /&gt;&lt;hasText val=&quot;1&quot; /&gt;&lt;/Image&gt;&lt;/ThreeDShapeInfo&gt;"/>
</p:tagLst>
</file>

<file path=ppt/tags/tag1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3.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44.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45.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4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7.xml><?xml version="1.0" encoding="utf-8"?>
<p:tagLst xmlns:p="http://schemas.openxmlformats.org/presentationml/2006/main">
  <p:tag name="PRESENTER_SHAPEINFO" val="&lt;ThreeDShapeInfo&gt;&lt;uuid val=&quot;{0132adaa-6662-4b5d-8335-9717cc2c6fed}&quot; /&gt;&lt;isInvalidForFieldText val=&quot;0&quot; /&gt;&lt;Image&gt;&lt;filename val=&quot;E:\breeze\content\14339732\1888329262-1\input\breezo\data\asimages\{0132adaa-6662-4b5d-8335-9717cc2c6fed}.png&quot; /&gt;&lt;left val=&quot;1225&quot; /&gt;&lt;top val=&quot;679&quot; /&gt;&lt;width val=&quot;10&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48.xml><?xml version="1.0" encoding="utf-8"?>
<p:tagLst xmlns:p="http://schemas.openxmlformats.org/presentationml/2006/main">
  <p:tag name="PRESENTER_SHAPEINFO" val="&lt;ThreeDShapeInfo&gt;&lt;uuid val=&quot;{90e1fc67-b08a-40e4-bc83-1d1af6f21a9c}&quot; /&gt;&lt;isInvalidForFieldText val=&quot;0&quot; /&gt;&lt;Image&gt;&lt;filename val=&quot;E:\breeze\content\14339732\1888329262-1\input\breezo\data\asimages\{90e1fc67-b08a-40e4-bc83-1d1af6f21a9c}.png&quot; /&gt;&lt;left val=&quot;0&quot; /&gt;&lt;top val=&quot;0&quot; /&gt;&lt;width val=&quot;1280&quot; /&gt;&lt;height val=&quot;720&quot; /&gt;&lt;hasText val=&quot;1&quot; /&gt;&lt;/Image&gt;&lt;/ThreeDShapeInfo&gt;"/>
</p:tagLst>
</file>

<file path=ppt/tags/tag149.xml><?xml version="1.0" encoding="utf-8"?>
<p:tagLst xmlns:p="http://schemas.openxmlformats.org/presentationml/2006/main">
  <p:tag name="HTML_SHAPEINFO" val="&lt;SlideThumbPath val=&quot;SlideTemp.PNG&quot;/&gt;"/>
</p:tagLst>
</file>

<file path=ppt/tags/tag1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0.xml><?xml version="1.0" encoding="utf-8"?>
<p:tagLst xmlns:p="http://schemas.openxmlformats.org/presentationml/2006/main">
  <p:tag name="PRESENTER_SHAPEINFO" val="&lt;ThreeDShapeInfo&gt;&lt;uuid val=&quot;{363f3ec2-27e0-4e6e-9b24-c6c28c817163}&quot; /&gt;&lt;isInvalidForFieldText val=&quot;0&quot; /&gt;&lt;Image&gt;&lt;filename val=&quot;E:\breeze\content\14339732\1888329262-1\input\breezo\data\asimages\{363f3ec2-27e0-4e6e-9b24-c6c28c817163}.png&quot; /&gt;&lt;left val=&quot;587&quot; /&gt;&lt;top val=&quot;300&quot; /&gt;&lt;width val=&quot;561&quot; /&gt;&lt;height val=&quot;115&quot; /&gt;&lt;hasText val=&quot;1&quot; /&gt;&lt;/Image&gt;&lt;/ThreeDShapeInfo&gt;"/>
  <p:tag name="PRESENTER_SHAPETEXTINFO" val="&lt;ShapeTextInfo&gt;&lt;TableIndex row=&quot;-1&quot; col=&quot;-1&quot;&gt;&lt;linesCount val=&quot;1&quot; /&gt;&lt;lineCharCount val=&quot;35&quot; /&gt;&lt;/TableIndex&gt;&lt;/ShapeTextInfo&gt;"/>
</p:tagLst>
</file>

<file path=ppt/tags/tag151.xml><?xml version="1.0" encoding="utf-8"?>
<p:tagLst xmlns:p="http://schemas.openxmlformats.org/presentationml/2006/main">
  <p:tag name="PRESENTER_SHAPEINFO" val="&lt;ThreeDShapeInfo&gt;&lt;uuid val=&quot;{ac710ee1-40a0-418f-b443-c7cf13761d34}&quot; /&gt;&lt;isInvalidForFieldText val=&quot;0&quot; /&gt;&lt;Image&gt;&lt;filename val=&quot;E:\breeze\content\14339732\1888329262-1\input\breezo\data\asimages\{ac710ee1-40a0-418f-b443-c7cf13761d34}.png&quot; /&gt;&lt;left val=&quot;272&quot; /&gt;&lt;top val=&quot;624&quot; /&gt;&lt;width val=&quot;145&quot; /&gt;&lt;height val=&quot;23&quot; /&gt;&lt;hasText val=&quot;1&quot; /&gt;&lt;/Image&gt;&lt;/ThreeDShapeInfo&gt;"/>
  <p:tag name="PRESENTER_SHAPETEXTINFO" val="&lt;ShapeTextInfo&gt;&lt;TableIndex row=&quot;-1&quot; col=&quot;-1&quot;&gt;&lt;linesCount val=&quot;1&quot; /&gt;&lt;lineCharCount val=&quot;12&quot; /&gt;&lt;/TableIndex&gt;&lt;/ShapeTextInfo&gt;"/>
</p:tagLst>
</file>

<file path=ppt/tags/tag152.xml><?xml version="1.0" encoding="utf-8"?>
<p:tagLst xmlns:p="http://schemas.openxmlformats.org/presentationml/2006/main">
  <p:tag name="PRESENTER_SHAPEINFO" val="&lt;ThreeDShapeInfo&gt;&lt;uuid val=&quot;{3c15f492-b878-4a20-9e8a-456c40924bd4}&quot; /&gt;&lt;isInvalidForFieldText val=&quot;0&quot; /&gt;&lt;Image&gt;&lt;filename val=&quot;E:\breeze\content\14339732\1888329262-1\input\breezo\data\asimages\{3c15f492-b878-4a20-9e8a-456c40924bd4}.png&quot; /&gt;&lt;left val=&quot;587&quot; /&gt;&lt;top val=&quot;502&quot; /&gt;&lt;width val=&quot;469&quot; /&gt;&lt;height val=&quot;34&quot; /&gt;&lt;hasText val=&quot;1&quot; /&gt;&lt;/Image&gt;&lt;/ThreeDShapeInfo&gt;"/>
  <p:tag name="PRESENTER_SHAPETEXTINFO" val="&lt;ShapeTextInfo&gt;&lt;TableIndex row=&quot;-1&quot; col=&quot;-1&quot;&gt;&lt;linesCount val=&quot;1&quot; /&gt;&lt;lineCharCount val=&quot;30&quot; /&gt;&lt;/TableIndex&gt;&lt;/ShapeTextInfo&gt;"/>
</p:tagLst>
</file>

<file path=ppt/tags/tag153.xml><?xml version="1.0" encoding="utf-8"?>
<p:tagLst xmlns:p="http://schemas.openxmlformats.org/presentationml/2006/main">
  <p:tag name="ARTICULATE_SLIDE_THUMBNAIL_REFRESH" val="1"/>
  <p:tag name="HTML_SHAPEINFO" val="&lt;SlideThumbPath val=&quot;SlideTemp.PNG&quot;/&gt;"/>
</p:tagLst>
</file>

<file path=ppt/tags/tag154.xml><?xml version="1.0" encoding="utf-8"?>
<p:tagLst xmlns:p="http://schemas.openxmlformats.org/presentationml/2006/main">
  <p:tag name="PRESENTER_SHAPEINFO" val="&lt;ThreeDShapeInfo&gt;&lt;uuid val=&quot;{c37f6315-a1ba-4a3b-bd27-871d51711228}&quot; /&gt;&lt;isInvalidForFieldText val=&quot;0&quot; /&gt;&lt;Image&gt;&lt;filename val=&quot;E:\breeze\content\14339732\1888329262-1\input\breezo\data\asimages\{c37f6315-a1ba-4a3b-bd27-871d51711228}.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55.xml><?xml version="1.0" encoding="utf-8"?>
<p:tagLst xmlns:p="http://schemas.openxmlformats.org/presentationml/2006/main">
  <p:tag name="PRESENTER_SHAPEINFO" val="&lt;ThreeDShapeInfo&gt;&lt;uuid val=&quot;{23a0cd3f-0779-42eb-abfe-be694636eb4e}&quot; /&gt;&lt;isInvalidForFieldText val=&quot;0&quot; /&gt;&lt;Image&gt;&lt;filename val=&quot;E:\breeze\content\14339732\1888329262-1\input\breezo\data\asimages\{23a0cd3f-0779-42eb-abfe-be694636eb4e}.png&quot; /&gt;&lt;left val=&quot;103&quot; /&gt;&lt;top val=&quot;27&quot; /&gt;&lt;width val=&quot;375&quot; /&gt;&lt;height val=&quot;43&quot; /&gt;&lt;hasText val=&quot;1&quot; /&gt;&lt;/Image&gt;&lt;/ThreeDShapeInfo&gt;"/>
  <p:tag name="PRESENTER_SHAPETEXTINFO" val="&lt;ShapeTextInfo&gt;&lt;TableIndex row=&quot;-1&quot; col=&quot;-1&quot;&gt;&lt;linesCount val=&quot;1&quot; /&gt;&lt;lineCharCount val=&quot;17&quot; /&gt;&lt;/TableIndex&gt;&lt;/ShapeTextInfo&gt;"/>
</p:tagLst>
</file>

<file path=ppt/tags/tag156.xml><?xml version="1.0" encoding="utf-8"?>
<p:tagLst xmlns:p="http://schemas.openxmlformats.org/presentationml/2006/main">
  <p:tag name="PRESENTER_SHAPEINFO" val="&lt;ThreeDShapeInfo&gt;&lt;uuid val=&quot;{22d22dab-dc4c-40f2-98dd-342dc0401723}&quot; /&gt;&lt;isInvalidForFieldText val=&quot;0&quot; /&gt;&lt;Image&gt;&lt;filename val=&quot;E:\breeze\content\14339732\1888329262-1\input\breezo\data\asimages\{22d22dab-dc4c-40f2-98dd-342dc0401723}.png&quot; /&gt;&lt;left val=&quot;478&quot; /&gt;&lt;top val=&quot;274&quot; /&gt;&lt;width val=&quot;507&quot; /&gt;&lt;height val=&quot;225&quot; /&gt;&lt;hasText val=&quot;1&quot; /&gt;&lt;/Image&gt;&lt;/ThreeDShapeInfo&gt;"/>
  <p:tag name="PRESENTER_SHAPETEXTINFO" val="&lt;ShapeTextInfo&gt;&lt;TableIndex row=&quot;-1&quot; col=&quot;-1&quot;&gt;&lt;linesCount val=&quot;6&quot; /&gt;&lt;lineCharCount val=&quot;16&quot; /&gt;&lt;lineCharCount val=&quot;18&quot; /&gt;&lt;lineCharCount val=&quot;27&quot; /&gt;&lt;lineCharCount val=&quot;37&quot; /&gt;&lt;lineCharCount val=&quot;25&quot; /&gt;&lt;lineCharCount val=&quot;24&quot; /&gt;&lt;/TableIndex&gt;&lt;/ShapeTextInfo&gt;"/>
</p:tagLst>
</file>

<file path=ppt/tags/tag157.xml><?xml version="1.0" encoding="utf-8"?>
<p:tagLst xmlns:p="http://schemas.openxmlformats.org/presentationml/2006/main">
  <p:tag name="PRESENTER_SHAPEINFO" val="&lt;ThreeDShapeInfo&gt;&lt;uuid val=&quot;{2bbf02ac-6930-465a-8066-d4074319beb6}&quot; /&gt;&lt;isInvalidForFieldText val=&quot;0&quot; /&gt;&lt;Image&gt;&lt;filename val=&quot;E:\breeze\content\14339732\1888329262-1\input\breezo\data\asimages\{2bbf02ac-6930-465a-8066-d4074319beb6}.jpg&quot; /&gt;&lt;left val=&quot;156&quot; /&gt;&lt;top val=&quot;270&quot; /&gt;&lt;width val=&quot;227&quot; /&gt;&lt;height val=&quot;227&quot; /&gt;&lt;hasText val=&quot;1&quot; /&gt;&lt;/Image&gt;&lt;/ThreeDShapeInfo&gt;"/>
</p:tagLst>
</file>

<file path=ppt/tags/tag158.xml><?xml version="1.0" encoding="utf-8"?>
<p:tagLst xmlns:p="http://schemas.openxmlformats.org/presentationml/2006/main">
  <p:tag name="PRESENTER_SHAPEINFO" val="&lt;ThreeDShapeInfo&gt;&lt;uuid val=&quot;{5c015222-6e84-4493-b722-6737575222fb}&quot; /&gt;&lt;isInvalidForFieldText val=&quot;0&quot; /&gt;&lt;Image&gt;&lt;filename val=&quot;E:\breeze\content\14339732\1888329262-1\input\breezo\data\asimages\{5c015222-6e84-4493-b722-6737575222fb}.png&quot; /&gt;&lt;left val=&quot;474&quot; /&gt;&lt;top val=&quot;467&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159.xml><?xml version="1.0" encoding="utf-8"?>
<p:tagLst xmlns:p="http://schemas.openxmlformats.org/presentationml/2006/main">
  <p:tag name="PRESENTER_SHAPEINFO" val="&lt;ThreeDShapeInfo&gt;&lt;uuid val=&quot;{97c98fcf-3cc1-4045-9e20-5d0eba08f6b1}&quot; /&gt;&lt;isInvalidForFieldText val=&quot;0&quot; /&gt;&lt;Image&gt;&lt;filename val=&quot;E:\breeze\content\14339732\1888329262-1\input\breezo\data\asimages\{97c98fcf-3cc1-4045-9e20-5d0eba08f6b1}.png&quot; /&gt;&lt;left val=&quot;607&quot; /&gt;&lt;top val=&quot;486&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16.xml><?xml version="1.0" encoding="utf-8"?>
<p:tagLst xmlns:p="http://schemas.openxmlformats.org/presentationml/2006/main">
  <p:tag name="PRESENTER_SHAPEINFO" val="&lt;ThreeDShapeInfo&gt;&lt;uuid val=&quot;{bbaaff7a-8a88-4b97-9181-ede0a9ec1ce8}&quot; /&gt;&lt;isInvalidForFieldText val=&quot;0&quot; /&gt;&lt;Image&gt;&lt;filename val=&quot;E:\breeze\content\14339732\1888329262-1\input\breezo\data\asimages\{bbaaff7a-8a88-4b97-9181-ede0a9ec1ce8}.png&quot; /&gt;&lt;left val=&quot;863&quot; /&gt;&lt;top val=&quot;659&quot; /&gt;&lt;width val=&quot;147&quot; /&gt;&lt;height val=&quot;51&quot; /&gt;&lt;hasText val=&quot;1&quot; /&gt;&lt;/Image&gt;&lt;/ThreeDShapeInfo&gt;"/>
</p:tagLst>
</file>

<file path=ppt/tags/tag160.xml><?xml version="1.0" encoding="utf-8"?>
<p:tagLst xmlns:p="http://schemas.openxmlformats.org/presentationml/2006/main">
  <p:tag name="ARTICULATE_SLIDE_THUMBNAIL_REFRESH" val="1"/>
  <p:tag name="HTML_SHAPEINFO" val="&lt;SlideThumbPath val=&quot;SlideTemp.PNG&quot;/&gt;"/>
</p:tagLst>
</file>

<file path=ppt/tags/tag161.xml><?xml version="1.0" encoding="utf-8"?>
<p:tagLst xmlns:p="http://schemas.openxmlformats.org/presentationml/2006/main">
  <p:tag name="PRESENTER_SHAPEINFO" val="&lt;ThreeDShapeInfo&gt;&lt;uuid val=&quot;{a6deb49a-d061-40a7-8dc1-787303d3e536}&quot; /&gt;&lt;isInvalidForFieldText val=&quot;0&quot; /&gt;&lt;Image&gt;&lt;filename val=&quot;E:\breeze\content\14339732\1888329262-1\input\breezo\data\asimages\{a6deb49a-d061-40a7-8dc1-787303d3e536}.png&quot; /&gt;&lt;left val=&quot;1224&quot; /&gt;&lt;top val=&quot;679&quot; /&gt;&lt;width val=&quot;12&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62.xml><?xml version="1.0" encoding="utf-8"?>
<p:tagLst xmlns:p="http://schemas.openxmlformats.org/presentationml/2006/main">
  <p:tag name="PRESENTER_SHAPEINFO" val="&lt;ThreeDShapeInfo&gt;&lt;uuid val=&quot;{f046ba3d-31a4-4565-8c9d-613ae9fb0662}&quot; /&gt;&lt;isInvalidForFieldText val=&quot;0&quot; /&gt;&lt;Image&gt;&lt;filename val=&quot;E:\breeze\content\14339732\1888329262-1\input\breezo\data\asimages\{f046ba3d-31a4-4565-8c9d-613ae9fb0662}.png&quot; /&gt;&lt;left val=&quot;103&quot; /&gt;&lt;top val=&quot;27&quot; /&gt;&lt;width val=&quot;336&quot; /&gt;&lt;height val=&quot;43&quot; /&gt;&lt;hasText val=&quot;1&quot; /&gt;&lt;/Image&gt;&lt;/ThreeDShapeInfo&gt;"/>
  <p:tag name="PRESENTER_SHAPETEXTINFO" val="&lt;ShapeTextInfo&gt;&lt;TableIndex row=&quot;-1&quot; col=&quot;-1&quot;&gt;&lt;linesCount val=&quot;1&quot; /&gt;&lt;lineCharCount val=&quot;16&quot; /&gt;&lt;/TableIndex&gt;&lt;/ShapeTextInfo&gt;"/>
</p:tagLst>
</file>

<file path=ppt/tags/tag163.xml><?xml version="1.0" encoding="utf-8"?>
<p:tagLst xmlns:p="http://schemas.openxmlformats.org/presentationml/2006/main">
  <p:tag name="PRESENTER_SHAPEINFO" val="&lt;ThreeDShapeInfo&gt;&lt;uuid val=&quot;{aa5e5d4d-605c-4fb1-90ff-de1279f5c91f}&quot; /&gt;&lt;isInvalidForFieldText val=&quot;0&quot; /&gt;&lt;Image&gt;&lt;filename val=&quot;E:\breeze\content\14339732\1888329262-1\input\breezo\data\asimages\{aa5e5d4d-605c-4fb1-90ff-de1279f5c91f}.png&quot; /&gt;&lt;left val=&quot;162&quot; /&gt;&lt;top val=&quot;134&quot; /&gt;&lt;width val=&quot;227&quot; /&gt;&lt;height val=&quot;227&quot; /&gt;&lt;hasText val=&quot;1&quot; /&gt;&lt;/Image&gt;&lt;/ThreeDShapeInfo&gt;"/>
</p:tagLst>
</file>

<file path=ppt/tags/tag164.xml><?xml version="1.0" encoding="utf-8"?>
<p:tagLst xmlns:p="http://schemas.openxmlformats.org/presentationml/2006/main">
  <p:tag name="PRESENTER_SHAPEINFO" val="&lt;ThreeDShapeInfo&gt;&lt;uuid val=&quot;{0b6a6a73-50d1-4475-a069-1d7ff4a75863}&quot; /&gt;&lt;isInvalidForFieldText val=&quot;0&quot; /&gt;&lt;Image&gt;&lt;filename val=&quot;E:\breeze\content\14339732\1888329262-1\input\breezo\data\asimages\{0b6a6a73-50d1-4475-a069-1d7ff4a75863}.png&quot; /&gt;&lt;left val=&quot;476&quot; /&gt;&lt;top val=&quot;138&quot; /&gt;&lt;width val=&quot;509&quot; /&gt;&lt;height val=&quot;225&quot; /&gt;&lt;hasText val=&quot;1&quot; /&gt;&lt;/Image&gt;&lt;/ThreeDShapeInfo&gt;"/>
  <p:tag name="PRESENTER_SHAPETEXTINFO" val="&lt;ShapeTextInfo&gt;&lt;TableIndex row=&quot;-1&quot; col=&quot;-1&quot;&gt;&lt;linesCount val=&quot;6&quot; /&gt;&lt;lineCharCount val=&quot;14&quot; /&gt;&lt;lineCharCount val=&quot;11&quot; /&gt;&lt;lineCharCount val=&quot;27&quot; /&gt;&lt;lineCharCount val=&quot;37&quot; /&gt;&lt;lineCharCount val=&quot;25&quot; /&gt;&lt;lineCharCount val=&quot;22&quot; /&gt;&lt;/TableIndex&gt;&lt;/ShapeTextInfo&gt;"/>
</p:tagLst>
</file>

<file path=ppt/tags/tag165.xml><?xml version="1.0" encoding="utf-8"?>
<p:tagLst xmlns:p="http://schemas.openxmlformats.org/presentationml/2006/main">
  <p:tag name="PRESENTER_SHAPEINFO" val="&lt;ThreeDShapeInfo&gt;&lt;uuid val=&quot;{dc9382ed-3062-43e6-a330-2c179a9ae8da}&quot; /&gt;&lt;isInvalidForFieldText val=&quot;0&quot; /&gt;&lt;Image&gt;&lt;filename val=&quot;E:\breeze\content\14339732\1888329262-1\input\breezo\data\asimages\{dc9382ed-3062-43e6-a330-2c179a9ae8da}.png&quot; /&gt;&lt;left val=&quot;156&quot; /&gt;&lt;top val=&quot;401&quot; /&gt;&lt;width val=&quot;227&quot; /&gt;&lt;height val=&quot;227&quot; /&gt;&lt;hasText val=&quot;1&quot; /&gt;&lt;/Image&gt;&lt;/ThreeDShapeInfo&gt;"/>
</p:tagLst>
</file>

<file path=ppt/tags/tag166.xml><?xml version="1.0" encoding="utf-8"?>
<p:tagLst xmlns:p="http://schemas.openxmlformats.org/presentationml/2006/main">
  <p:tag name="PRESENTER_SHAPEINFO" val="&lt;ThreeDShapeInfo&gt;&lt;uuid val=&quot;{fb67e3c1-bb01-4df5-b16e-52f6c797c47f}&quot; /&gt;&lt;isInvalidForFieldText val=&quot;0&quot; /&gt;&lt;Image&gt;&lt;filename val=&quot;E:\breeze\content\14339732\1888329262-1\input\breezo\data\asimages\{fb67e3c1-bb01-4df5-b16e-52f6c797c47f}.png&quot; /&gt;&lt;left val=&quot;478&quot; /&gt;&lt;top val=&quot;405&quot; /&gt;&lt;width val=&quot;507&quot; /&gt;&lt;height val=&quot;225&quot; /&gt;&lt;hasText val=&quot;1&quot; /&gt;&lt;/Image&gt;&lt;/ThreeDShapeInfo&gt;"/>
  <p:tag name="PRESENTER_SHAPETEXTINFO" val="&lt;ShapeTextInfo&gt;&lt;TableIndex row=&quot;-1&quot; col=&quot;-1&quot;&gt;&lt;linesCount val=&quot;6&quot; /&gt;&lt;lineCharCount val=&quot;15&quot; /&gt;&lt;lineCharCount val=&quot;33&quot; /&gt;&lt;lineCharCount val=&quot;27&quot; /&gt;&lt;lineCharCount val=&quot;37&quot; /&gt;&lt;lineCharCount val=&quot;25&quot; /&gt;&lt;lineCharCount val=&quot;23&quot; /&gt;&lt;/TableIndex&gt;&lt;/ShapeTextInfo&gt;"/>
</p:tagLst>
</file>

<file path=ppt/tags/tag167.xml><?xml version="1.0" encoding="utf-8"?>
<p:tagLst xmlns:p="http://schemas.openxmlformats.org/presentationml/2006/main">
  <p:tag name="PRESENTER_SHAPEINFO" val="&lt;ThreeDShapeInfo&gt;&lt;uuid val=&quot;{906647b6-7194-47fe-b91e-30c6a8e1f968}&quot; /&gt;&lt;isInvalidForFieldText val=&quot;0&quot; /&gt;&lt;Image&gt;&lt;filename val=&quot;E:\breeze\content\14339732\1888329262-1\input\breezo\data\asimages\{906647b6-7194-47fe-b91e-30c6a8e1f968}.png&quot; /&gt;&lt;left val=&quot;474&quot; /&gt;&lt;top val=&quot;330&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168.xml><?xml version="1.0" encoding="utf-8"?>
<p:tagLst xmlns:p="http://schemas.openxmlformats.org/presentationml/2006/main">
  <p:tag name="PRESENTER_SHAPEINFO" val="&lt;ThreeDShapeInfo&gt;&lt;uuid val=&quot;{17cbd5eb-2a04-40e8-a14d-cda157705500}&quot; /&gt;&lt;isInvalidForFieldText val=&quot;0&quot; /&gt;&lt;Image&gt;&lt;filename val=&quot;E:\breeze\content\14339732\1888329262-1\input\breezo\data\asimages\{17cbd5eb-2a04-40e8-a14d-cda157705500}.png&quot; /&gt;&lt;left val=&quot;474&quot; /&gt;&lt;top val=&quot;59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169.xml><?xml version="1.0" encoding="utf-8"?>
<p:tagLst xmlns:p="http://schemas.openxmlformats.org/presentationml/2006/main">
  <p:tag name="PRESENTER_SHAPEINFO" val="&lt;ThreeDShapeInfo&gt;&lt;uuid val=&quot;{e633993f-f622-4db8-8020-66c7ffba7c3e}&quot; /&gt;&lt;isInvalidForFieldText val=&quot;0&quot; /&gt;&lt;Image&gt;&lt;filename val=&quot;E:\breeze\content\14339732\1888329262-1\input\breezo\data\asimages\{e633993f-f622-4db8-8020-66c7ffba7c3e}.png&quot; /&gt;&lt;left val=&quot;607&quot; /&gt;&lt;top val=&quot;349&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17.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170.xml><?xml version="1.0" encoding="utf-8"?>
<p:tagLst xmlns:p="http://schemas.openxmlformats.org/presentationml/2006/main">
  <p:tag name="PRESENTER_SHAPEINFO" val="&lt;ThreeDShapeInfo&gt;&lt;uuid val=&quot;{2c6e8c54-2e88-43f8-ac4e-8fabc24ebc8d}&quot; /&gt;&lt;isInvalidForFieldText val=&quot;0&quot; /&gt;&lt;Image&gt;&lt;filename val=&quot;E:\breeze\content\14339732\1888329262-1\input\breezo\data\asimages\{2c6e8c54-2e88-43f8-ac4e-8fabc24ebc8d}.png&quot; /&gt;&lt;left val=&quot;607&quot; /&gt;&lt;top val=&quot;616&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171.xml><?xml version="1.0" encoding="utf-8"?>
<p:tagLst xmlns:p="http://schemas.openxmlformats.org/presentationml/2006/main">
  <p:tag name="ARTICULATE_SLIDE_THUMBNAIL_REFRESH" val="1"/>
  <p:tag name="HTML_SHAPEINFO" val="&lt;SlideThumbPath val=&quot;SlideTemp.PNG&quot;/&gt;"/>
</p:tagLst>
</file>

<file path=ppt/tags/tag172.xml><?xml version="1.0" encoding="utf-8"?>
<p:tagLst xmlns:p="http://schemas.openxmlformats.org/presentationml/2006/main">
  <p:tag name="PRESENTER_SHAPEINFO" val="&lt;ThreeDShapeInfo&gt;&lt;uuid val=&quot;{7821996f-0815-42f2-a494-9518b30b6efa}&quot; /&gt;&lt;isInvalidForFieldText val=&quot;0&quot; /&gt;&lt;Image&gt;&lt;filename val=&quot;E:\breeze\content\14339732\1888329262-1\input\breezo\data\asimages\{7821996f-0815-42f2-a494-9518b30b6efa}.png&quot; /&gt;&lt;left val=&quot;1224&quot; /&gt;&lt;top val=&quot;680&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173.xml><?xml version="1.0" encoding="utf-8"?>
<p:tagLst xmlns:p="http://schemas.openxmlformats.org/presentationml/2006/main">
  <p:tag name="PRESENTER_SHAPEINFO" val="&lt;ThreeDShapeInfo&gt;&lt;uuid val=&quot;{db2fe25c-5b96-45df-84a1-70f535e77f23}&quot; /&gt;&lt;isInvalidForFieldText val=&quot;0&quot; /&gt;&lt;Image&gt;&lt;filename val=&quot;E:\breeze\content\14339732\1888329262-1\input\breezo\data\asimages\{db2fe25c-5b96-45df-84a1-70f535e77f23}.png&quot; /&gt;&lt;left val=&quot;103&quot; /&gt;&lt;top val=&quot;27&quot; /&gt;&lt;width val=&quot;367&quot; /&gt;&lt;height val=&quot;43&quot; /&gt;&lt;hasText val=&quot;1&quot; /&gt;&lt;/Image&gt;&lt;/ThreeDShapeInfo&gt;"/>
  <p:tag name="PRESENTER_SHAPETEXTINFO" val="&lt;ShapeTextInfo&gt;&lt;TableIndex row=&quot;-1&quot; col=&quot;-1&quot;&gt;&lt;linesCount val=&quot;1&quot; /&gt;&lt;lineCharCount val=&quot;18&quot; /&gt;&lt;/TableIndex&gt;&lt;/ShapeTextInfo&gt;"/>
</p:tagLst>
</file>

<file path=ppt/tags/tag174.xml><?xml version="1.0" encoding="utf-8"?>
<p:tagLst xmlns:p="http://schemas.openxmlformats.org/presentationml/2006/main">
  <p:tag name="PRESENTER_SHAPEINFO" val="&lt;ThreeDShapeInfo&gt;&lt;uuid val=&quot;{02bd48da-c2e5-4ff3-aadc-e5a9fa5377f5}&quot; /&gt;&lt;isInvalidForFieldText val=&quot;0&quot; /&gt;&lt;Image&gt;&lt;filename val=&quot;E:\breeze\content\14339732\1888329262-1\input\breezo\data\asimages\{02bd48da-c2e5-4ff3-aadc-e5a9fa5377f5}.png&quot; /&gt;&lt;left val=&quot;96&quot; /&gt;&lt;top val=&quot;240&quot; /&gt;&lt;width val=&quot;864&quot; /&gt;&lt;height val=&quot;283&quot; /&gt;&lt;hasText val=&quot;1&quot; /&gt;&lt;/Image&gt;&lt;/ThreeDShapeInfo&gt;"/>
  <p:tag name="PRESENTER_SHAPETEXTINFO" val="&lt;ShapeTextInfo&gt;&lt;TableIndex row=&quot;-1&quot; col=&quot;-1&quot;&gt;&lt;linesCount val=&quot;5&quot; /&gt;&lt;lineCharCount val=&quot;29&quot; /&gt;&lt;lineCharCount val=&quot;34&quot; /&gt;&lt;lineCharCount val=&quot;56&quot; /&gt;&lt;lineCharCount val=&quot;33&quot; /&gt;&lt;lineCharCount val=&quot;29&quot; /&gt;&lt;/TableIndex&gt;&lt;/ShapeTextInfo&gt;"/>
</p:tagLst>
</file>

<file path=ppt/tags/tag175.xml><?xml version="1.0" encoding="utf-8"?>
<p:tagLst xmlns:p="http://schemas.openxmlformats.org/presentationml/2006/main">
  <p:tag name="HTML_SHAPEINFO" val="&lt;SlideThumbPath val=&quot;SlideTemp.PNG&quot;/&gt;"/>
</p:tagLst>
</file>

<file path=ppt/tags/tag176.xml><?xml version="1.0" encoding="utf-8"?>
<p:tagLst xmlns:p="http://schemas.openxmlformats.org/presentationml/2006/main">
  <p:tag name="PRESENTER_SHAPEINFO" val="&lt;ThreeDShapeInfo&gt;&lt;uuid val=&quot;{65529e3e-3fa9-4274-8a5d-37af48ebacff}&quot; /&gt;&lt;isInvalidForFieldText val=&quot;0&quot; /&gt;&lt;Image&gt;&lt;filename val=&quot;E:\breeze\content\14339732\1888329262-1\input\breezo\data\asimages\{65529e3e-3fa9-4274-8a5d-37af48ebacff}.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77.xml><?xml version="1.0" encoding="utf-8"?>
<p:tagLst xmlns:p="http://schemas.openxmlformats.org/presentationml/2006/main">
  <p:tag name="PRESENTER_SHAPEINFO" val="&lt;ThreeDShapeInfo&gt;&lt;uuid val=&quot;{050ece35-f1be-4b0b-8a3c-0eb8c761fd34}&quot; /&gt;&lt;isInvalidForFieldText val=&quot;0&quot; /&gt;&lt;Image&gt;&lt;filename val=&quot;E:\breeze\content\14339732\1888329262-1\input\breezo\data\asimages\{050ece35-f1be-4b0b-8a3c-0eb8c761fd34}.png&quot; /&gt;&lt;left val=&quot;97&quot; /&gt;&lt;top val=&quot;336&quot; /&gt;&lt;width val=&quot;297&quot; /&gt;&lt;height val=&quot;43&quot; /&gt;&lt;hasText val=&quot;1&quot; /&gt;&lt;/Image&gt;&lt;/ThreeDShapeInfo&gt;"/>
  <p:tag name="PRESENTER_SHAPETEXTINFO" val="&lt;ShapeTextInfo&gt;&lt;TableIndex row=&quot;-1&quot; col=&quot;-1&quot;&gt;&lt;linesCount val=&quot;1&quot; /&gt;&lt;lineCharCount val=&quot;13&quot; /&gt;&lt;/TableIndex&gt;&lt;/ShapeTextInfo&gt;"/>
</p:tagLst>
</file>

<file path=ppt/tags/tag178.xml><?xml version="1.0" encoding="utf-8"?>
<p:tagLst xmlns:p="http://schemas.openxmlformats.org/presentationml/2006/main">
  <p:tag name="PRESENTER_SHAPEINFO" val="&lt;ThreeDShapeInfo&gt;&lt;uuid val=&quot;{121630cf-c86b-4e5b-84cb-3ac565eb145d}&quot; /&gt;&lt;isInvalidForFieldText val=&quot;0&quot; /&gt;&lt;Image&gt;&lt;filename val=&quot;E:\breeze\content\14339732\1888329262-1\input\breezo\data\asimages\{121630cf-c86b-4e5b-84cb-3ac565eb145d}.png&quot; /&gt;&lt;left val=&quot;94&quot; /&gt;&lt;top val=&quot;460&quot; /&gt;&lt;width val=&quot;623&quot; /&gt;&lt;height val=&quot;76&quot; /&gt;&lt;hasText val=&quot;1&quot; /&gt;&lt;/Image&gt;&lt;/ThreeDShapeInfo&gt;"/>
  <p:tag name="PRESENTER_SHAPETEXTINFO" val="&lt;ShapeTextInfo&gt;&lt;TableIndex row=&quot;-1&quot; col=&quot;-1&quot;&gt;&lt;linesCount val=&quot;1&quot; /&gt;&lt;lineCharCount val=&quot;49&quot; /&gt;&lt;/TableIndex&gt;&lt;/ShapeTextInfo&gt;"/>
</p:tagLst>
</file>

<file path=ppt/tags/tag179.xml><?xml version="1.0" encoding="utf-8"?>
<p:tagLst xmlns:p="http://schemas.openxmlformats.org/presentationml/2006/main">
  <p:tag name="HTML_SHAPEINFO" val="&lt;SlideThumbPath val=&quot;SlideTemp.PNG&quot;/&gt;"/>
</p:tagLst>
</file>

<file path=ppt/tags/tag18.xml><?xml version="1.0" encoding="utf-8"?>
<p:tagLst xmlns:p="http://schemas.openxmlformats.org/presentationml/2006/main">
  <p:tag name="PRESENTER_SHAPETEXTINFO" val="&lt;ShapeTextInfo&gt;&lt;TableIndex row=&quot;-1&quot; col=&quot;-1&quot;&gt;&lt;linesCount val=&quot;1&quot; /&gt;&lt;lineCharCount val=&quot;23&quot; /&gt;&lt;/TableIndex&gt;&lt;/ShapeTextInfo&gt;"/>
</p:tagLst>
</file>

<file path=ppt/tags/tag180.xml><?xml version="1.0" encoding="utf-8"?>
<p:tagLst xmlns:p="http://schemas.openxmlformats.org/presentationml/2006/main">
  <p:tag name="PRESENTER_SHAPEINFO" val="&lt;ThreeDShapeInfo&gt;&lt;uuid val=&quot;{dcca74ed-9821-4efe-8039-8d32a5115e09}&quot; /&gt;&lt;isInvalidForFieldText val=&quot;0&quot; /&gt;&lt;Image&gt;&lt;filename val=&quot;E:\breeze\content\14339732\1888329262-1\input\breezo\data\asimages\{dcca74ed-9821-4efe-8039-8d32a5115e09}.png&quot; /&gt;&lt;left val=&quot;1224&quot; /&gt;&lt;top val=&quot;680&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181.xml><?xml version="1.0" encoding="utf-8"?>
<p:tagLst xmlns:p="http://schemas.openxmlformats.org/presentationml/2006/main">
  <p:tag name="PRESENTER_SHAPEINFO" val="&lt;ThreeDShapeInfo&gt;&lt;uuid val=&quot;{3005fc93-13c6-4fe2-a379-4f526015cdd8}&quot; /&gt;&lt;isInvalidForFieldText val=&quot;0&quot; /&gt;&lt;Image&gt;&lt;filename val=&quot;E:\breeze\content\14339732\1888329262-1\input\breezo\data\asimages\{3005fc93-13c6-4fe2-a379-4f526015cdd8}.png&quot; /&gt;&lt;left val=&quot;104&quot; /&gt;&lt;top val=&quot;29&quot; /&gt;&lt;width val=&quot;585&quot; /&gt;&lt;height val=&quot;31&quot; /&gt;&lt;hasText val=&quot;1&quot; /&gt;&lt;/Image&gt;&lt;/ThreeDShapeInfo&gt;"/>
  <p:tag name="PRESENTER_SHAPETEXTINFO" val="&lt;ShapeTextInfo&gt;&lt;TableIndex row=&quot;-1&quot; col=&quot;-1&quot;&gt;&lt;linesCount val=&quot;1&quot; /&gt;&lt;lineCharCount val=&quot;30&quot; /&gt;&lt;/TableIndex&gt;&lt;/ShapeTextInfo&gt;"/>
</p:tagLst>
</file>

<file path=ppt/tags/tag182.xml><?xml version="1.0" encoding="utf-8"?>
<p:tagLst xmlns:p="http://schemas.openxmlformats.org/presentationml/2006/main">
  <p:tag name="PRESENTER_SHAPEINFO" val="&lt;ThreeDShapeInfo&gt;&lt;uuid val=&quot;{a67680c7-5508-4bb8-9f78-41930c5fe25f}&quot; /&gt;&lt;isInvalidForFieldText val=&quot;0&quot; /&gt;&lt;Image&gt;&lt;filename val=&quot;E:\breeze\content\14339732\1888329262-1\input\breezo\data\asimages\{a67680c7-5508-4bb8-9f78-41930c5fe25f}.png&quot; /&gt;&lt;left val=&quot;96&quot; /&gt;&lt;top val=&quot;129&quot; /&gt;&lt;width val=&quot;1128&quot; /&gt;&lt;height val=&quot;311&quot; /&gt;&lt;hasText val=&quot;1&quot; /&gt;&lt;/Image&gt;&lt;/ThreeDShapeInfo&gt;"/>
  <p:tag name="PRESENTER_SHAPETEXTINFO" val="&lt;ShapeTextInfo&gt;&lt;TableIndex row=&quot;-1&quot; col=&quot;-1&quot;&gt;&lt;linesCount val=&quot;9&quot; /&gt;&lt;lineCharCount val=&quot;79&quot; /&gt;&lt;lineCharCount val=&quot;8&quot; /&gt;&lt;lineCharCount val=&quot;7&quot; /&gt;&lt;lineCharCount val=&quot;15&quot; /&gt;&lt;lineCharCount val=&quot;15&quot; /&gt;&lt;lineCharCount val=&quot;16&quot; /&gt;&lt;lineCharCount val=&quot;13&quot; /&gt;&lt;lineCharCount val=&quot;1&quot; /&gt;&lt;lineCharCount val=&quot;1&quot; /&gt;&lt;/TableIndex&gt;&lt;/ShapeTextInfo&gt;"/>
</p:tagLst>
</file>

<file path=ppt/tags/tag183.xml><?xml version="1.0" encoding="utf-8"?>
<p:tagLst xmlns:p="http://schemas.openxmlformats.org/presentationml/2006/main">
  <p:tag name="HTML_SHAPEINFO" val="&lt;SlideThumbPath val=&quot;SlideTemp.PNG&quot;/&gt;"/>
</p:tagLst>
</file>

<file path=ppt/tags/tag184.xml><?xml version="1.0" encoding="utf-8"?>
<p:tagLst xmlns:p="http://schemas.openxmlformats.org/presentationml/2006/main">
  <p:tag name="PRESENTER_SHAPEINFO" val="&lt;ThreeDShapeInfo&gt;&lt;uuid val=&quot;{eafc9877-3b80-46ff-8fb1-52772fe488af}&quot; /&gt;&lt;isInvalidForFieldText val=&quot;0&quot; /&gt;&lt;Image&gt;&lt;filename val=&quot;E:\breeze\content\14339732\1888329262-1\input\breezo\data\asimages\{eafc9877-3b80-46ff-8fb1-52772fe488af}.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85.xml><?xml version="1.0" encoding="utf-8"?>
<p:tagLst xmlns:p="http://schemas.openxmlformats.org/presentationml/2006/main">
  <p:tag name="PRESENTER_SHAPEINFO" val="&lt;ThreeDShapeInfo&gt;&lt;uuid val=&quot;{f7de840c-5026-41e4-a97f-1b8190e8f7aa}&quot; /&gt;&lt;isInvalidForFieldText val=&quot;0&quot; /&gt;&lt;Image&gt;&lt;filename val=&quot;E:\breeze\content\14339732\1888329262-1\input\breezo\data\asimages\{f7de840c-5026-41e4-a97f-1b8190e8f7aa}.png&quot; /&gt;&lt;left val=&quot;104&quot; /&gt;&lt;top val=&quot;29&quot; /&gt;&lt;width val=&quot;401&quot; /&gt;&lt;height val=&quot;31&quot; /&gt;&lt;hasText val=&quot;1&quot; /&gt;&lt;/Image&gt;&lt;/ThreeDShapeInfo&gt;"/>
  <p:tag name="PRESENTER_SHAPETEXTINFO" val="&lt;ShapeTextInfo&gt;&lt;TableIndex row=&quot;-1&quot; col=&quot;-1&quot;&gt;&lt;linesCount val=&quot;1&quot; /&gt;&lt;lineCharCount val=&quot;21&quot; /&gt;&lt;/TableIndex&gt;&lt;/ShapeTextInfo&gt;"/>
</p:tagLst>
</file>

<file path=ppt/tags/tag186.xml><?xml version="1.0" encoding="utf-8"?>
<p:tagLst xmlns:p="http://schemas.openxmlformats.org/presentationml/2006/main">
  <p:tag name="PRESENTER_SHAPEINFO" val="&lt;ThreeDShapeInfo&gt;&lt;uuid val=&quot;{08001a3e-5f74-41fc-bb69-7766333f596b}&quot; /&gt;&lt;isInvalidForFieldText val=&quot;0&quot; /&gt;&lt;Image&gt;&lt;filename val=&quot;E:\breeze\content\14339732\1888329262-1\input\breezo\data\asimages\{08001a3e-5f74-41fc-bb69-7766333f596b}.png&quot; /&gt;&lt;left val=&quot;96&quot; /&gt;&lt;top val=&quot;129&quot; /&gt;&lt;width val=&quot;415&quot; /&gt;&lt;height val=&quot;358&quot; /&gt;&lt;hasText val=&quot;1&quot; /&gt;&lt;/Image&gt;&lt;/ThreeDShapeInfo&gt;"/>
  <p:tag name="PRESENTER_SHAPETEXTINFO" val="&lt;ShapeTextInfo&gt;&lt;TableIndex row=&quot;-1&quot; col=&quot;-1&quot;&gt;&lt;linesCount val=&quot;8&quot; /&gt;&lt;lineCharCount val=&quot;28&quot; /&gt;&lt;lineCharCount val=&quot;7&quot; /&gt;&lt;lineCharCount val=&quot;14&quot; /&gt;&lt;lineCharCount val=&quot;10&quot; /&gt;&lt;lineCharCount val=&quot;13&quot; /&gt;&lt;lineCharCount val=&quot;14&quot; /&gt;&lt;lineCharCount val=&quot;9&quot; /&gt;&lt;lineCharCount val=&quot;10&quot; /&gt;&lt;/TableIndex&gt;&lt;/ShapeTextInfo&gt;"/>
</p:tagLst>
</file>

<file path=ppt/tags/tag187.xml><?xml version="1.0" encoding="utf-8"?>
<p:tagLst xmlns:p="http://schemas.openxmlformats.org/presentationml/2006/main">
  <p:tag name="HTML_SHAPEINFO" val="&lt;SlideThumbPath val=&quot;SlideTemp.PNG&quot;/&gt;"/>
</p:tagLst>
</file>

<file path=ppt/tags/tag188.xml><?xml version="1.0" encoding="utf-8"?>
<p:tagLst xmlns:p="http://schemas.openxmlformats.org/presentationml/2006/main">
  <p:tag name="PRESENTER_SHAPEINFO" val="&lt;ThreeDShapeInfo&gt;&lt;uuid val=&quot;{a5a6d113-002b-4dbd-81cf-c6502bf4656a}&quot; /&gt;&lt;isInvalidForFieldText val=&quot;0&quot; /&gt;&lt;Image&gt;&lt;filename val=&quot;E:\breeze\content\14339732\1888329262-1\input\breezo\data\asimages\{a5a6d113-002b-4dbd-81cf-c6502bf4656a}.png&quot; /&gt;&lt;left val=&quot;1224&quot; /&gt;&lt;top val=&quot;679&quot; /&gt;&lt;width val=&quot;11&quot; /&gt;&lt;height val=&quot;16&quot; /&gt;&lt;hasText val=&quot;1&quot; /&gt;&lt;/Image&gt;&lt;/ThreeDShapeInfo&gt;"/>
  <p:tag name="PRESENTER_SHAPETEXTINFO" val="&lt;ShapeTextInfo&gt;&lt;TableIndex row=&quot;-1&quot; col=&quot;-1&quot;&gt;&lt;linesCount val=&quot;1&quot; /&gt;&lt;lineCharCount val=&quot;1&quot; /&gt;&lt;/TableIndex&gt;&lt;/ShapeTextInfo&gt;"/>
</p:tagLst>
</file>

<file path=ppt/tags/tag189.xml><?xml version="1.0" encoding="utf-8"?>
<p:tagLst xmlns:p="http://schemas.openxmlformats.org/presentationml/2006/main">
  <p:tag name="PRESENTER_SHAPEINFO" val="&lt;ThreeDShapeInfo&gt;&lt;uuid val=&quot;{c2a557e5-3ca4-4bf0-a048-2600ab2447c8}&quot; /&gt;&lt;isInvalidForFieldText val=&quot;0&quot; /&gt;&lt;Image&gt;&lt;filename val=&quot;E:\breeze\content\14339732\1888329262-1\input\breezo\data\asimages\{c2a557e5-3ca4-4bf0-a048-2600ab2447c8}.png&quot; /&gt;&lt;left val=&quot;106&quot; /&gt;&lt;top val=&quot;29&quot; /&gt;&lt;width val=&quot;430&quot; /&gt;&lt;height val=&quot;39&quot; /&gt;&lt;hasText val=&quot;1&quot; /&gt;&lt;/Image&gt;&lt;/ThreeDShapeInfo&gt;"/>
  <p:tag name="PRESENTER_SHAPETEXTINFO" val="&lt;ShapeTextInfo&gt;&lt;TableIndex row=&quot;-1&quot; col=&quot;-1&quot;&gt;&lt;linesCount val=&quot;1&quot; /&gt;&lt;lineCharCount val=&quot;24&quot; /&gt;&lt;/TableIndex&gt;&lt;/ShapeTextInfo&gt;"/>
</p:tagLst>
</file>

<file path=ppt/tags/tag19.xml><?xml version="1.0" encoding="utf-8"?>
<p:tagLst xmlns:p="http://schemas.openxmlformats.org/presentationml/2006/main">
  <p:tag name="PRESENTER_SHAPETEXTINFO" val="&lt;ShapeTextInfo&gt;&lt;TableIndex row=&quot;-1&quot; col=&quot;-1&quot;&gt;&lt;linesCount val=&quot;1&quot; /&gt;&lt;lineCharCount val=&quot;68&quot; /&gt;&lt;/TableIndex&gt;&lt;/ShapeTextInfo&gt;"/>
</p:tagLst>
</file>

<file path=ppt/tags/tag190.xml><?xml version="1.0" encoding="utf-8"?>
<p:tagLst xmlns:p="http://schemas.openxmlformats.org/presentationml/2006/main">
  <p:tag name="PRESENTER_SHAPEINFO" val="&lt;ThreeDShapeInfo&gt;&lt;uuid val=&quot;{25750035-d36a-4e33-a091-103ff74727f4}&quot; /&gt;&lt;isInvalidForFieldText val=&quot;0&quot; /&gt;&lt;Image&gt;&lt;filename val=&quot;E:\breeze\content\14339732\1888329262-1\input\breezo\data\asimages\{25750035-d36a-4e33-a091-103ff74727f4}.png&quot; /&gt;&lt;left val=&quot;87&quot; /&gt;&lt;top val=&quot;104&quot; /&gt;&lt;width val=&quot;1107&quot; /&gt;&lt;height val=&quot;89&quot; /&gt;&lt;hasText val=&quot;1&quot; /&gt;&lt;/Image&gt;&lt;/ThreeDShapeInfo&gt;"/>
  <p:tag name="PRESENTER_SHAPETEXTINFO" val="&lt;ShapeTextInfo&gt;&lt;TableIndex row=&quot;-1&quot; col=&quot;-1&quot;&gt;&lt;linesCount val=&quot;1&quot; /&gt;&lt;lineCharCount val=&quot;20&quot; /&gt;&lt;/TableIndex&gt;&lt;/ShapeTextInfo&gt;"/>
</p:tagLst>
</file>

<file path=ppt/tags/tag191.xml><?xml version="1.0" encoding="utf-8"?>
<p:tagLst xmlns:p="http://schemas.openxmlformats.org/presentationml/2006/main">
  <p:tag name="PRESENTER_SHAPEINFO" val="&lt;ThreeDShapeInfo&gt;&lt;uuid val=&quot;{dc9e3620-5539-4b47-ae17-dd2c50982516}&quot; /&gt;&lt;isInvalidForFieldText val=&quot;0&quot; /&gt;&lt;Image&gt;&lt;filename val=&quot;E:\breeze\content\14339732\1888329262-1\input\breezo\data\asimages\{dc9e3620-5539-4b47-ae17-dd2c50982516}.png&quot; /&gt;&lt;left val=&quot;100&quot; /&gt;&lt;top val=&quot;210&quot; /&gt;&lt;width val=&quot;1083&quot; /&gt;&lt;height val=&quot;455&quot; /&gt;&lt;hasText val=&quot;1&quot; /&gt;&lt;/Image&gt;&lt;/ThreeDShapeInfo&gt;"/>
  <p:tag name="PRESENTER_SHAPETEXTINFO" val="&lt;ShapeTextInfo&gt;&lt;TableIndex row=&quot;-1&quot; col=&quot;-1&quot;&gt;&lt;linesCount val=&quot;5&quot; /&gt;&lt;lineCharCount val=&quot;84&quot; /&gt;&lt;lineCharCount val=&quot;172&quot; /&gt;&lt;lineCharCount val=&quot;119&quot; /&gt;&lt;lineCharCount val=&quot;78&quot; /&gt;&lt;lineCharCount val=&quot;98&quot; /&gt;&lt;/TableIndex&gt;&lt;/ShapeTextInfo&gt;"/>
</p:tagLst>
</file>

<file path=ppt/tags/tag192.xml><?xml version="1.0" encoding="utf-8"?>
<p:tagLst xmlns:p="http://schemas.openxmlformats.org/presentationml/2006/main">
  <p:tag name="PRESENTER_SHAPEINFO" val="&lt;ThreeDShapeInfo&gt;&lt;uuid val=&quot;{8042e1cb-1fec-4e3d-b1c0-7fbfaac75338}&quot; /&gt;&lt;isInvalidForFieldText val=&quot;0&quot; /&gt;&lt;Image&gt;&lt;filename val=&quot;E:\breeze\content\14339732\1888329262-1\input\breezo\data\asimages\{8042e1cb-1fec-4e3d-b1c0-7fbfaac75338}.png&quot; /&gt;&lt;left val=&quot;738&quot; /&gt;&lt;top val=&quot;530&quot; /&gt;&lt;width val=&quot;270&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193.xml><?xml version="1.0" encoding="utf-8"?>
<p:tagLst xmlns:p="http://schemas.openxmlformats.org/presentationml/2006/main">
  <p:tag name="PRESENTER_SHAPEINFO" val="&lt;ThreeDShapeInfo&gt;&lt;uuid val=&quot;{67b1c62b-9fb8-49a4-bc30-70b2fdd739be}&quot; /&gt;&lt;isInvalidForFieldText val=&quot;0&quot; /&gt;&lt;Image&gt;&lt;filename val=&quot;E:\breeze\content\14339732\1888329262-1\input\breezo\data\asimages\{67b1c62b-9fb8-49a4-bc30-70b2fdd739be}.png&quot; /&gt;&lt;left val=&quot;96&quot; /&gt;&lt;top val=&quot;62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194.xml><?xml version="1.0" encoding="utf-8"?>
<p:tagLst xmlns:p="http://schemas.openxmlformats.org/presentationml/2006/main">
  <p:tag name="PRESENTER_SHAPEINFO" val="&lt;ThreeDShapeInfo&gt;&lt;uuid val=&quot;{59d6705f-55f9-4c7a-ba51-bdc1f17d174c}&quot; /&gt;&lt;isInvalidForFieldText val=&quot;0&quot; /&gt;&lt;Image&gt;&lt;filename val=&quot;E:\breeze\content\14339732\1888329262-1\input\breezo\data\asimages\{59d6705f-55f9-4c7a-ba51-bdc1f17d174c}.png&quot; /&gt;&lt;left val=&quot;738&quot; /&gt;&lt;top val=&quot;530&quot; /&gt;&lt;width val=&quot;270&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195.xml><?xml version="1.0" encoding="utf-8"?>
<p:tagLst xmlns:p="http://schemas.openxmlformats.org/presentationml/2006/main">
  <p:tag name="PRESENTER_SHAPEINFO" val="&lt;ThreeDShapeInfo&gt;&lt;uuid val=&quot;{da401eef-96ce-41db-96f6-b197579314bb}&quot; /&gt;&lt;isInvalidForFieldText val=&quot;0&quot; /&gt;&lt;Image&gt;&lt;filename val=&quot;E:\breeze\content\14339732\1888329262-1\input\breezo\data\asimages\{da401eef-96ce-41db-96f6-b197579314bb}.png&quot; /&gt;&lt;left val=&quot;870&quot; /&gt;&lt;top val=&quot;548&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196.xml><?xml version="1.0" encoding="utf-8"?>
<p:tagLst xmlns:p="http://schemas.openxmlformats.org/presentationml/2006/main">
  <p:tag name="PRESENTER_SHAPEINFO" val="&lt;ThreeDShapeInfo&gt;&lt;uuid val=&quot;{400b866f-b1b2-47b4-91fd-0a8b0367347e}&quot; /&gt;&lt;isInvalidForFieldText val=&quot;0&quot; /&gt;&lt;Image&gt;&lt;filename val=&quot;E:\breeze\content\14339732\1888329262-1\input\breezo\data\asimages\{400b866f-b1b2-47b4-91fd-0a8b0367347e}.png&quot; /&gt;&lt;left val=&quot;229&quot; /&gt;&lt;top val=&quot;647&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197.xml><?xml version="1.0" encoding="utf-8"?>
<p:tagLst xmlns:p="http://schemas.openxmlformats.org/presentationml/2006/main">
  <p:tag name="HTML_SHAPEINFO" val="&lt;SlideThumbPath val=&quot;SlideTemp.PNG&quot;/&gt;"/>
</p:tagLst>
</file>

<file path=ppt/tags/tag198.xml><?xml version="1.0" encoding="utf-8"?>
<p:tagLst xmlns:p="http://schemas.openxmlformats.org/presentationml/2006/main">
  <p:tag name="PRESENTER_SHAPEINFO" val="&lt;ThreeDShapeInfo&gt;&lt;uuid val=&quot;{e206d949-472a-4ca2-bd52-3f0a51468566}&quot; /&gt;&lt;isInvalidForFieldText val=&quot;0&quot; /&gt;&lt;Image&gt;&lt;filename val=&quot;E:\breeze\content\14339732\1888329262-1\input\breezo\data\asimages\{e206d949-472a-4ca2-bd52-3f0a51468566}.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199.xml><?xml version="1.0" encoding="utf-8"?>
<p:tagLst xmlns:p="http://schemas.openxmlformats.org/presentationml/2006/main">
  <p:tag name="PRESENTER_SHAPEINFO" val="&lt;ThreeDShapeInfo&gt;&lt;uuid val=&quot;{73c6a2cf-0790-4c16-9b86-bfc88ec8a6e7}&quot; /&gt;&lt;isInvalidForFieldText val=&quot;0&quot; /&gt;&lt;Image&gt;&lt;filename val=&quot;E:\breeze\content\14339732\1888329262-1\input\breezo\data\asimages\{73c6a2cf-0790-4c16-9b86-bfc88ec8a6e7}.png&quot; /&gt;&lt;left val=&quot;95&quot; /&gt;&lt;top val=&quot;337&quot; /&gt;&lt;width val=&quot;567&quot; /&gt;&lt;height val=&quot;51&quot; /&gt;&lt;hasText val=&quot;1&quot; /&gt;&lt;/Image&gt;&lt;/ThreeDShapeInfo&gt;"/>
  <p:tag name="PRESENTER_SHAPETEXTINFO" val="&lt;ShapeTextInfo&gt;&lt;TableIndex row=&quot;-1&quot; col=&quot;-1&quot;&gt;&lt;linesCount val=&quot;1&quot; /&gt;&lt;lineCharCount val=&quot;22&quot; /&gt;&lt;/TableIndex&gt;&lt;/ShapeTextInfo&gt;"/>
</p:tagLst>
</file>

<file path=ppt/tags/tag2.xml><?xml version="1.0" encoding="utf-8"?>
<p:tagLst xmlns:p="http://schemas.openxmlformats.org/presentationml/2006/main">
  <p:tag name="PRESENTER_SHAPETEXTINFO" val="&lt;ShapeTextInfo&gt;&lt;TableIndex row=&quot;-1&quot; col=&quot;-1&quot;&gt;&lt;linesCount val=&quot;1&quot; /&gt;&lt;lineCharCount val=&quot;18&quot; /&gt;&lt;/TableIndex&gt;&lt;/ShapeTextInfo&gt;"/>
</p:tagLst>
</file>

<file path=ppt/tags/tag2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00.xml><?xml version="1.0" encoding="utf-8"?>
<p:tagLst xmlns:p="http://schemas.openxmlformats.org/presentationml/2006/main">
  <p:tag name="PRESENTER_SHAPEINFO" val="&lt;ThreeDShapeInfo&gt;&lt;uuid val=&quot;{2672f708-5f44-4ff6-a929-393851a4bcac}&quot; /&gt;&lt;isInvalidForFieldText val=&quot;0&quot; /&gt;&lt;Image&gt;&lt;filename val=&quot;E:\breeze\content\14339732\1888329262-1\input\breezo\data\asimages\{2672f708-5f44-4ff6-a929-393851a4bcac}.png&quot; /&gt;&lt;left val=&quot;96&quot; /&gt;&lt;top val=&quot;460&quot; /&gt;&lt;width val=&quot;615&quot; /&gt;&lt;height val=&quot;76&quot; /&gt;&lt;hasText val=&quot;1&quot; /&gt;&lt;/Image&gt;&lt;/ThreeDShapeInfo&gt;"/>
  <p:tag name="PRESENTER_SHAPETEXTINFO" val="&lt;ShapeTextInfo&gt;&lt;TableIndex row=&quot;-1&quot; col=&quot;-1&quot;&gt;&lt;linesCount val=&quot;1&quot; /&gt;&lt;lineCharCount val=&quot;78&quot; /&gt;&lt;/TableIndex&gt;&lt;/ShapeTextInfo&gt;"/>
</p:tagLst>
</file>

<file path=ppt/tags/tag201.xml><?xml version="1.0" encoding="utf-8"?>
<p:tagLst xmlns:p="http://schemas.openxmlformats.org/presentationml/2006/main">
  <p:tag name="HTML_SHAPEINFO" val="&lt;SlideThumbPath val=&quot;SlideTemp.PNG&quot;/&gt;"/>
</p:tagLst>
</file>

<file path=ppt/tags/tag202.xml><?xml version="1.0" encoding="utf-8"?>
<p:tagLst xmlns:p="http://schemas.openxmlformats.org/presentationml/2006/main">
  <p:tag name="PRESENTER_SHAPEINFO" val="&lt;ThreeDShapeInfo&gt;&lt;uuid val=&quot;{c11dd19c-7d0d-4315-9b20-e76fa5e11d94}&quot; /&gt;&lt;isInvalidForFieldText val=&quot;0&quot; /&gt;&lt;Image&gt;&lt;filename val=&quot;E:\breeze\content\14339732\1888329262-1\input\breezo\data\asimages\{c11dd19c-7d0d-4315-9b20-e76fa5e11d94}.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03.xml><?xml version="1.0" encoding="utf-8"?>
<p:tagLst xmlns:p="http://schemas.openxmlformats.org/presentationml/2006/main">
  <p:tag name="PRESENTER_SHAPEINFO" val="&lt;ThreeDShapeInfo&gt;&lt;uuid val=&quot;{56077886-6802-4a8e-990b-03d9fc824920}&quot; /&gt;&lt;isInvalidForFieldText val=&quot;0&quot; /&gt;&lt;Image&gt;&lt;filename val=&quot;E:\breeze\content\14339732\1888329262-1\input\breezo\data\asimages\{56077886-6802-4a8e-990b-03d9fc824920}.png&quot; /&gt;&lt;left val=&quot;106&quot; /&gt;&lt;top val=&quot;29&quot; /&gt;&lt;width val=&quot;427&quot; /&gt;&lt;height val=&quot;39&quot; /&gt;&lt;hasText val=&quot;1&quot; /&gt;&lt;/Image&gt;&lt;/ThreeDShapeInfo&gt;"/>
  <p:tag name="PRESENTER_SHAPETEXTINFO" val="&lt;ShapeTextInfo&gt;&lt;TableIndex row=&quot;-1&quot; col=&quot;-1&quot;&gt;&lt;linesCount val=&quot;1&quot; /&gt;&lt;lineCharCount val=&quot;25&quot; /&gt;&lt;/TableIndex&gt;&lt;/ShapeTextInfo&gt;"/>
</p:tagLst>
</file>

<file path=ppt/tags/tag204.xml><?xml version="1.0" encoding="utf-8"?>
<p:tagLst xmlns:p="http://schemas.openxmlformats.org/presentationml/2006/main">
  <p:tag name="PRESENTER_SHAPEINFO" val="&lt;ThreeDShapeInfo&gt;&lt;uuid val=&quot;{f449a799-62cd-4f44-a33a-b84d050d339f}&quot; /&gt;&lt;isInvalidForFieldText val=&quot;0&quot; /&gt;&lt;Image&gt;&lt;filename val=&quot;E:\breeze\content\14339732\1888329262-1\input\breezo\data\asimages\{f449a799-62cd-4f44-a33a-b84d050d339f}.png&quot; /&gt;&lt;left val=&quot;96&quot; /&gt;&lt;top val=&quot;125&quot; /&gt;&lt;width val=&quot;1136&quot; /&gt;&lt;height val=&quot;480&quot; /&gt;&lt;hasText val=&quot;1&quot; /&gt;&lt;/Image&gt;&lt;/ThreeDShapeInfo&gt;"/>
  <p:tag name="PRESENTER_SHAPETEXTINFO" val="&lt;ShapeTextInfo&gt;&lt;TableIndex row=&quot;-1&quot; col=&quot;-1&quot;&gt;&lt;linesCount val=&quot;2&quot; /&gt;&lt;lineCharCount val=&quot;311&quot; /&gt;&lt;lineCharCount val=&quot;805&quot; /&gt;&lt;/TableIndex&gt;&lt;/ShapeTextInfo&gt;"/>
</p:tagLst>
</file>

<file path=ppt/tags/tag205.xml><?xml version="1.0" encoding="utf-8"?>
<p:tagLst xmlns:p="http://schemas.openxmlformats.org/presentationml/2006/main">
  <p:tag name="PRESENTER_SHAPEINFO" val="&lt;ThreeDShapeInfo&gt;&lt;uuid val=&quot;{c5e6a778-4238-4e58-930a-389f4b6514d1}&quot; /&gt;&lt;isInvalidForFieldText val=&quot;0&quot; /&gt;&lt;Image&gt;&lt;filename val=&quot;E:\breeze\content\14339732\1888329262-1\input\breezo\data\asimages\{c5e6a778-4238-4e58-930a-389f4b6514d1}.png&quot; /&gt;&lt;left val=&quot;1092&quot; /&gt;&lt;top val=&quot;541&quot; /&gt;&lt;width val=&quot;188&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06.xml><?xml version="1.0" encoding="utf-8"?>
<p:tagLst xmlns:p="http://schemas.openxmlformats.org/presentationml/2006/main">
  <p:tag name="PRESENTER_SHAPEINFO" val="&lt;ThreeDShapeInfo&gt;&lt;uuid val=&quot;{3da9a955-968b-42ac-863c-2099538d65dd}&quot; /&gt;&lt;isInvalidForFieldText val=&quot;0&quot; /&gt;&lt;Image&gt;&lt;filename val=&quot;E:\breeze\content\14339732\1888329262-1\input\breezo\data\asimages\{3da9a955-968b-42ac-863c-2099538d65dd}.png&quot; /&gt;&lt;left val=&quot;140&quot; /&gt;&lt;top val=&quot;580&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07.xml><?xml version="1.0" encoding="utf-8"?>
<p:tagLst xmlns:p="http://schemas.openxmlformats.org/presentationml/2006/main">
  <p:tag name="PRESENTER_SHAPEINFO" val="&lt;ThreeDShapeInfo&gt;&lt;uuid val=&quot;{e2e964ba-290b-4b23-9c83-8e68d7a82d29}&quot; /&gt;&lt;isInvalidForFieldText val=&quot;0&quot; /&gt;&lt;Image&gt;&lt;filename val=&quot;E:\breeze\content\14339732\1888329262-1\input\breezo\data\asimages\{e2e964ba-290b-4b23-9c83-8e68d7a82d29}.png&quot; /&gt;&lt;left val=&quot;1225&quot; /&gt;&lt;top val=&quot;560&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208.xml><?xml version="1.0" encoding="utf-8"?>
<p:tagLst xmlns:p="http://schemas.openxmlformats.org/presentationml/2006/main">
  <p:tag name="PRESENTER_SHAPEINFO" val="&lt;ThreeDShapeInfo&gt;&lt;uuid val=&quot;{a85685a3-8cbd-4352-b693-6284496f05c8}&quot; /&gt;&lt;isInvalidForFieldText val=&quot;0&quot; /&gt;&lt;Image&gt;&lt;filename val=&quot;E:\breeze\content\14339732\1888329262-1\input\breezo\data\asimages\{a85685a3-8cbd-4352-b693-6284496f05c8}.png&quot; /&gt;&lt;left val=&quot;273&quot; /&gt;&lt;top val=&quot;598&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209.xml><?xml version="1.0" encoding="utf-8"?>
<p:tagLst xmlns:p="http://schemas.openxmlformats.org/presentationml/2006/main">
  <p:tag name="HTML_SHAPEINFO" val="&lt;SlideThumbPath val=&quot;SlideTemp.PNG&quot;/&gt;"/>
</p:tagLst>
</file>

<file path=ppt/tags/tag21.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10.xml><?xml version="1.0" encoding="utf-8"?>
<p:tagLst xmlns:p="http://schemas.openxmlformats.org/presentationml/2006/main">
  <p:tag name="PRESENTER_SHAPEINFO" val="&lt;ThreeDShapeInfo&gt;&lt;uuid val=&quot;{ab6178c0-f6b6-482e-82e1-a8dcca06be36}&quot; /&gt;&lt;isInvalidForFieldText val=&quot;0&quot; /&gt;&lt;Image&gt;&lt;filename val=&quot;E:\breeze\content\14339732\1888329262-1\input\breezo\data\asimages\{ab6178c0-f6b6-482e-82e1-a8dcca06be36}.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11.xml><?xml version="1.0" encoding="utf-8"?>
<p:tagLst xmlns:p="http://schemas.openxmlformats.org/presentationml/2006/main">
  <p:tag name="PRESENTER_SHAPEINFO" val="&lt;ThreeDShapeInfo&gt;&lt;uuid val=&quot;{7c982a4e-4ea2-445e-8c46-1cfa7247642c}&quot; /&gt;&lt;isInvalidForFieldText val=&quot;0&quot; /&gt;&lt;Image&gt;&lt;filename val=&quot;E:\breeze\content\14339732\1888329262-1\input\breezo\data\asimages\{7c982a4e-4ea2-445e-8c46-1cfa7247642c}.png&quot; /&gt;&lt;left val=&quot;106&quot; /&gt;&lt;top val=&quot;29&quot; /&gt;&lt;width val=&quot;751&quot; /&gt;&lt;height val=&quot;39&quot; /&gt;&lt;hasText val=&quot;1&quot; /&gt;&lt;/Image&gt;&lt;/ThreeDShapeInfo&gt;"/>
  <p:tag name="PRESENTER_SHAPETEXTINFO" val="&lt;ShapeTextInfo&gt;&lt;TableIndex row=&quot;-1&quot; col=&quot;-1&quot;&gt;&lt;linesCount val=&quot;1&quot; /&gt;&lt;lineCharCount val=&quot;45&quot; /&gt;&lt;/TableIndex&gt;&lt;/ShapeTextInfo&gt;"/>
</p:tagLst>
</file>

<file path=ppt/tags/tag212.xml><?xml version="1.0" encoding="utf-8"?>
<p:tagLst xmlns:p="http://schemas.openxmlformats.org/presentationml/2006/main">
  <p:tag name="PRESENTER_SHAPEINFO" val="&lt;ThreeDShapeInfo&gt;&lt;uuid val=&quot;{85dcedf1-4aa0-4464-b1e2-706665f91fa5}&quot; /&gt;&lt;isInvalidForFieldText val=&quot;0&quot; /&gt;&lt;Image&gt;&lt;filename val=&quot;E:\breeze\content\14339732\1888329262-1\input\breezo\data\asimages\{85dcedf1-4aa0-4464-b1e2-706665f91fa5}.png&quot; /&gt;&lt;left val=&quot;96&quot; /&gt;&lt;top val=&quot;129&quot; /&gt;&lt;width val=&quot;1136&quot; /&gt;&lt;height val=&quot;407&quot; /&gt;&lt;hasText val=&quot;1&quot; /&gt;&lt;/Image&gt;&lt;/ThreeDShapeInfo&gt;"/>
  <p:tag name="PRESENTER_SHAPETEXTINFO" val="&lt;ShapeTextInfo&gt;&lt;TableIndex row=&quot;-1&quot; col=&quot;-1&quot;&gt;&lt;linesCount val=&quot;2&quot; /&gt;&lt;lineCharCount val=&quot;86&quot; /&gt;&lt;lineCharCount val=&quot;575&quot; /&gt;&lt;/TableIndex&gt;&lt;/ShapeTextInfo&gt;"/>
</p:tagLst>
</file>

<file path=ppt/tags/tag213.xml><?xml version="1.0" encoding="utf-8"?>
<p:tagLst xmlns:p="http://schemas.openxmlformats.org/presentationml/2006/main">
  <p:tag name="HTML_SHAPEINFO" val="&lt;SlideThumbPath val=&quot;SlideTemp.PNG&quot;/&gt;"/>
</p:tagLst>
</file>

<file path=ppt/tags/tag214.xml><?xml version="1.0" encoding="utf-8"?>
<p:tagLst xmlns:p="http://schemas.openxmlformats.org/presentationml/2006/main">
  <p:tag name="PRESENTER_SHAPEINFO" val="&lt;ThreeDShapeInfo&gt;&lt;uuid val=&quot;{51313f98-6a09-4c7d-b015-42b39f8a822c}&quot; /&gt;&lt;isInvalidForFieldText val=&quot;0&quot; /&gt;&lt;Image&gt;&lt;filename val=&quot;E:\breeze\content\14339732\1888329262-1\input\breezo\data\asimages\{51313f98-6a09-4c7d-b015-42b39f8a822c}.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15.xml><?xml version="1.0" encoding="utf-8"?>
<p:tagLst xmlns:p="http://schemas.openxmlformats.org/presentationml/2006/main">
  <p:tag name="PRESENTER_SHAPEINFO" val="&lt;ThreeDShapeInfo&gt;&lt;uuid val=&quot;{1b8ae784-238f-47d6-9761-3ccf35a14605}&quot; /&gt;&lt;isInvalidForFieldText val=&quot;0&quot; /&gt;&lt;Image&gt;&lt;filename val=&quot;E:\breeze\content\14339732\1888329262-1\input\breezo\data\asimages\{1b8ae784-238f-47d6-9761-3ccf35a14605}.png&quot; /&gt;&lt;left val=&quot;104&quot; /&gt;&lt;top val=&quot;29&quot; /&gt;&lt;width val=&quot;386&quot; /&gt;&lt;height val=&quot;39&quot; /&gt;&lt;hasText val=&quot;1&quot; /&gt;&lt;/Image&gt;&lt;/ThreeDShapeInfo&gt;"/>
  <p:tag name="PRESENTER_SHAPETEXTINFO" val="&lt;ShapeTextInfo&gt;&lt;TableIndex row=&quot;-1&quot; col=&quot;-1&quot;&gt;&lt;linesCount val=&quot;1&quot; /&gt;&lt;lineCharCount val=&quot;20&quot; /&gt;&lt;/TableIndex&gt;&lt;/ShapeTextInfo&gt;"/>
</p:tagLst>
</file>

<file path=ppt/tags/tag216.xml><?xml version="1.0" encoding="utf-8"?>
<p:tagLst xmlns:p="http://schemas.openxmlformats.org/presentationml/2006/main">
  <p:tag name="PRESENTER_SHAPEINFO" val="&lt;ThreeDShapeInfo&gt;&lt;uuid val=&quot;{ae1c2289-807c-40e6-9bae-c053acebeeb0}&quot; /&gt;&lt;isInvalidForFieldText val=&quot;0&quot; /&gt;&lt;Image&gt;&lt;filename val=&quot;E:\breeze\content\14339732\1888329262-1\input\breezo\data\asimages\{ae1c2289-807c-40e6-9bae-c053acebeeb0}.png&quot; /&gt;&lt;left val=&quot;96&quot; /&gt;&lt;top val=&quot;122&quot; /&gt;&lt;width val=&quot;1131&quot; /&gt;&lt;height val=&quot;435&quot; /&gt;&lt;hasText val=&quot;1&quot; /&gt;&lt;/Image&gt;&lt;/ThreeDShapeInfo&gt;"/>
  <p:tag name="PRESENTER_SHAPETEXTINFO" val="&lt;ShapeTextInfo&gt;&lt;TableIndex row=&quot;-1&quot; col=&quot;-1&quot;&gt;&lt;linesCount val=&quot;2&quot; /&gt;&lt;lineCharCount val=&quot;484&quot; /&gt;&lt;lineCharCount val=&quot;1189&quot; /&gt;&lt;/TableIndex&gt;&lt;/ShapeTextInfo&gt;"/>
</p:tagLst>
</file>

<file path=ppt/tags/tag217.xml><?xml version="1.0" encoding="utf-8"?>
<p:tagLst xmlns:p="http://schemas.openxmlformats.org/presentationml/2006/main">
  <p:tag name="PRESENTER_SHAPEINFO" val="&lt;ThreeDShapeInfo&gt;&lt;uuid val=&quot;{9109d47f-7091-4d3c-8cd7-9a97bf2dd180}&quot; /&gt;&lt;isInvalidForFieldText val=&quot;0&quot; /&gt;&lt;Image&gt;&lt;filename val=&quot;E:\breeze\content\14339732\1888329262-1\input\breezo\data\asimages\{9109d47f-7091-4d3c-8cd7-9a97bf2dd180}.png&quot; /&gt;&lt;left val=&quot;120&quot; /&gt;&lt;top val=&quot;612&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218.xml><?xml version="1.0" encoding="utf-8"?>
<p:tagLst xmlns:p="http://schemas.openxmlformats.org/presentationml/2006/main">
  <p:tag name="PRESENTER_SHAPEINFO" val="&lt;ThreeDShapeInfo&gt;&lt;uuid val=&quot;{1a66743c-1ac2-4a7c-87ad-0f0b33bca895}&quot; /&gt;&lt;isInvalidForFieldText val=&quot;0&quot; /&gt;&lt;Image&gt;&lt;filename val=&quot;E:\breeze\content\14339732\1888329262-1\input\breezo\data\asimages\{1a66743c-1ac2-4a7c-87ad-0f0b33bca895}.png&quot; /&gt;&lt;left val=&quot;120&quot; /&gt;&lt;top val=&quot;612&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219.xml><?xml version="1.0" encoding="utf-8"?>
<p:tagLst xmlns:p="http://schemas.openxmlformats.org/presentationml/2006/main">
  <p:tag name="PRESENTER_SHAPEINFO" val="&lt;ThreeDShapeInfo&gt;&lt;uuid val=&quot;{62986f82-e9c2-48b0-ad5a-209e6f076fc4}&quot; /&gt;&lt;isInvalidForFieldText val=&quot;0&quot; /&gt;&lt;Image&gt;&lt;filename val=&quot;E:\breeze\content\14339732\1888329262-1\input\breezo\data\asimages\{62986f82-e9c2-48b0-ad5a-209e6f076fc4}.png&quot; /&gt;&lt;left val=&quot;253&quot; /&gt;&lt;top val=&quot;631&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22.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20.xml><?xml version="1.0" encoding="utf-8"?>
<p:tagLst xmlns:p="http://schemas.openxmlformats.org/presentationml/2006/main">
  <p:tag name="HTML_SHAPEINFO" val="&lt;SlideThumbPath val=&quot;SlideTemp.PNG&quot;/&gt;"/>
</p:tagLst>
</file>

<file path=ppt/tags/tag221.xml><?xml version="1.0" encoding="utf-8"?>
<p:tagLst xmlns:p="http://schemas.openxmlformats.org/presentationml/2006/main">
  <p:tag name="PRESENTER_SHAPEINFO" val="&lt;ThreeDShapeInfo&gt;&lt;uuid val=&quot;{c6453012-53c0-4215-8efd-ec51d44187be}&quot; /&gt;&lt;isInvalidForFieldText val=&quot;0&quot; /&gt;&lt;Image&gt;&lt;filename val=&quot;E:\breeze\content\14339732\1888329262-1\input\breezo\data\asimages\{c6453012-53c0-4215-8efd-ec51d44187be}.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22.xml><?xml version="1.0" encoding="utf-8"?>
<p:tagLst xmlns:p="http://schemas.openxmlformats.org/presentationml/2006/main">
  <p:tag name="PRESENTER_SHAPEINFO" val="&lt;ThreeDShapeInfo&gt;&lt;uuid val=&quot;{e1545562-26f0-4caf-97ab-cd79f2b99801}&quot; /&gt;&lt;isInvalidForFieldText val=&quot;0&quot; /&gt;&lt;Image&gt;&lt;filename val=&quot;E:\breeze\content\14339732\1888329262-1\input\breezo\data\asimages\{e1545562-26f0-4caf-97ab-cd79f2b99801}.png&quot; /&gt;&lt;left val=&quot;104&quot; /&gt;&lt;top val=&quot;29&quot; /&gt;&lt;width val=&quot;283&quot; /&gt;&lt;height val=&quot;39&quot; /&gt;&lt;hasText val=&quot;1&quot; /&gt;&lt;/Image&gt;&lt;/ThreeDShapeInfo&gt;"/>
  <p:tag name="PRESENTER_SHAPETEXTINFO" val="&lt;ShapeTextInfo&gt;&lt;TableIndex row=&quot;-1&quot; col=&quot;-1&quot;&gt;&lt;linesCount val=&quot;1&quot; /&gt;&lt;lineCharCount val=&quot;17&quot; /&gt;&lt;/TableIndex&gt;&lt;/ShapeTextInfo&gt;"/>
</p:tagLst>
</file>

<file path=ppt/tags/tag223.xml><?xml version="1.0" encoding="utf-8"?>
<p:tagLst xmlns:p="http://schemas.openxmlformats.org/presentationml/2006/main">
  <p:tag name="PRESENTER_SHAPEINFO" val="&lt;ThreeDShapeInfo&gt;&lt;uuid val=&quot;{3a9d0bd4-d75e-46cf-a324-3a6d73362180}&quot; /&gt;&lt;isInvalidForFieldText val=&quot;0&quot; /&gt;&lt;Image&gt;&lt;filename val=&quot;E:\breeze\content\14339732\1888329262-1\input\breezo\data\asimages\{3a9d0bd4-d75e-46cf-a324-3a6d73362180}.png&quot; /&gt;&lt;left val=&quot;96&quot; /&gt;&lt;top val=&quot;129&quot; /&gt;&lt;width val=&quot;1136&quot; /&gt;&lt;height val=&quot;289&quot; /&gt;&lt;hasText val=&quot;1&quot; /&gt;&lt;/Image&gt;&lt;/ThreeDShapeInfo&gt;"/>
  <p:tag name="PRESENTER_SHAPETEXTINFO" val="&lt;ShapeTextInfo&gt;&lt;TableIndex row=&quot;-1&quot; col=&quot;-1&quot;&gt;&lt;linesCount val=&quot;2&quot; /&gt;&lt;lineCharCount val=&quot;187&quot; /&gt;&lt;lineCharCount val=&quot;269&quot; /&gt;&lt;/TableIndex&gt;&lt;/ShapeTextInfo&gt;"/>
</p:tagLst>
</file>

<file path=ppt/tags/tag224.xml><?xml version="1.0" encoding="utf-8"?>
<p:tagLst xmlns:p="http://schemas.openxmlformats.org/presentationml/2006/main">
  <p:tag name="HTML_SHAPEINFO" val="&lt;SlideThumbPath val=&quot;SlideTemp.PNG&quot;/&gt;"/>
</p:tagLst>
</file>

<file path=ppt/tags/tag225.xml><?xml version="1.0" encoding="utf-8"?>
<p:tagLst xmlns:p="http://schemas.openxmlformats.org/presentationml/2006/main">
  <p:tag name="PRESENTER_SHAPEINFO" val="&lt;ThreeDShapeInfo&gt;&lt;uuid val=&quot;{2a712f3c-411f-4825-a326-0e9385e0636e}&quot; /&gt;&lt;isInvalidForFieldText val=&quot;0&quot; /&gt;&lt;Image&gt;&lt;filename val=&quot;E:\breeze\content\14339732\1888329262-1\input\breezo\data\asimages\{2a712f3c-411f-4825-a326-0e9385e0636e}.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26.xml><?xml version="1.0" encoding="utf-8"?>
<p:tagLst xmlns:p="http://schemas.openxmlformats.org/presentationml/2006/main">
  <p:tag name="PRESENTER_SHAPEINFO" val="&lt;ThreeDShapeInfo&gt;&lt;uuid val=&quot;{6b95c952-d33c-42a5-af7c-0cc857068953}&quot; /&gt;&lt;isInvalidForFieldText val=&quot;0&quot; /&gt;&lt;Image&gt;&lt;filename val=&quot;E:\breeze\content\14339732\1888329262-1\input\breezo\data\asimages\{6b95c952-d33c-42a5-af7c-0cc857068953}.png&quot; /&gt;&lt;left val=&quot;104&quot; /&gt;&lt;top val=&quot;27&quot; /&gt;&lt;width val=&quot;318&quot; /&gt;&lt;height val=&quot;43&quot; /&gt;&lt;hasText val=&quot;1&quot; /&gt;&lt;/Image&gt;&lt;/ThreeDShapeInfo&gt;"/>
  <p:tag name="PRESENTER_SHAPETEXTINFO" val="&lt;ShapeTextInfo&gt;&lt;TableIndex row=&quot;-1&quot; col=&quot;-1&quot;&gt;&lt;linesCount val=&quot;1&quot; /&gt;&lt;lineCharCount val=&quot;16&quot; /&gt;&lt;/TableIndex&gt;&lt;/ShapeTextInfo&gt;"/>
</p:tagLst>
</file>

<file path=ppt/tags/tag227.xml><?xml version="1.0" encoding="utf-8"?>
<p:tagLst xmlns:p="http://schemas.openxmlformats.org/presentationml/2006/main">
  <p:tag name="PRESENTER_SHAPEINFO" val="&lt;ThreeDShapeInfo&gt;&lt;uuid val=&quot;{b5da5ab3-3646-42e0-b479-5280896f1e95}&quot; /&gt;&lt;isInvalidForFieldText val=&quot;0&quot; /&gt;&lt;Image&gt;&lt;filename val=&quot;E:\breeze\content\14339732\1888329262-1\input\breezo\data\asimages\{b5da5ab3-3646-42e0-b479-5280896f1e95}.png&quot; /&gt;&lt;left val=&quot;83&quot; /&gt;&lt;top val=&quot;118&quot; /&gt;&lt;width val=&quot;489&quot; /&gt;&lt;height val=&quot;377&quot; /&gt;&lt;hasText val=&quot;1&quot; /&gt;&lt;/Image&gt;&lt;/ThreeDShapeInfo&gt;"/>
  <p:tag name="PRESENTER_SHAPETEXTINFO" val="&lt;ShapeTextInfo&gt;&lt;TableIndex row=&quot;-1&quot; col=&quot;-1&quot;&gt;&lt;linesCount val=&quot;1&quot; /&gt;&lt;lineCharCount val=&quot;66&quot; /&gt;&lt;/TableIndex&gt;&lt;/ShapeTextInfo&gt;"/>
</p:tagLst>
</file>

<file path=ppt/tags/tag228.xml><?xml version="1.0" encoding="utf-8"?>
<p:tagLst xmlns:p="http://schemas.openxmlformats.org/presentationml/2006/main">
  <p:tag name="PRESENTER_SHAPEINFO" val="&lt;ThreeDShapeInfo&gt;&lt;uuid val=&quot;{abef5205-3f09-4cb6-ae60-95d1c67f8e33}&quot; /&gt;&lt;isInvalidForFieldText val=&quot;0&quot; /&gt;&lt;Image&gt;&lt;filename val=&quot;E:\breeze\content\14339732\1888329262-1\input\breezo\data\asimages\{abef5205-3f09-4cb6-ae60-95d1c67f8e33}.png&quot; /&gt;&lt;left val=&quot;114&quot; /&gt;&lt;top val=&quot;568&quot; /&gt;&lt;width val=&quot;427&quot; /&gt;&lt;height val=&quot;48&quot; /&gt;&lt;hasText val=&quot;1&quot; /&gt;&lt;/Image&gt;&lt;/ThreeDShapeInfo&gt;"/>
  <p:tag name="PRESENTER_SHAPETEXTINFO" val="&lt;ShapeTextInfo&gt;&lt;TableIndex row=&quot;-1&quot; col=&quot;-1&quot;&gt;&lt;linesCount val=&quot;1&quot; /&gt;&lt;lineCharCount val=&quot;21&quot; /&gt;&lt;/TableIndex&gt;&lt;/ShapeTextInfo&gt;"/>
</p:tagLst>
</file>

<file path=ppt/tags/tag229.xml><?xml version="1.0" encoding="utf-8"?>
<p:tagLst xmlns:p="http://schemas.openxmlformats.org/presentationml/2006/main">
  <p:tag name="PRESENTER_SHAPEINFO" val="&lt;ThreeDShapeInfo&gt;&lt;uuid val=&quot;{8037ac3b-25e7-41ba-b0a8-7c829de55ea3}&quot; /&gt;&lt;isInvalidForFieldText val=&quot;0&quot; /&gt;&lt;Image&gt;&lt;filename val=&quot;E:\breeze\content\14339732\1888329262-1\input\breezo\data\asimages\{8037ac3b-25e7-41ba-b0a8-7c829de55ea3}.png&quot; /&gt;&lt;left val=&quot;617&quot; /&gt;&lt;top val=&quot;153&quot; /&gt;&lt;width val=&quot;581&quot; /&gt;&lt;height val=&quot;333&quot; /&gt;&lt;hasText val=&quot;1&quot; /&gt;&lt;/Image&gt;&lt;/ThreeDShapeInfo&gt;"/>
  <p:tag name="PRESENTER_SHAPETEXTINFO" val="&lt;ShapeTextInfo&gt;&lt;TableIndex row=&quot;-1&quot; col=&quot;-1&quot;&gt;&lt;linesCount val=&quot;5&quot; /&gt;&lt;lineCharCount val=&quot;42&quot; /&gt;&lt;lineCharCount val=&quot;34&quot; /&gt;&lt;lineCharCount val=&quot;10&quot; /&gt;&lt;lineCharCount val=&quot;12&quot; /&gt;&lt;lineCharCount val=&quot;14&quot; /&gt;&lt;/TableIndex&gt;&lt;/ShapeTextInfo&gt;"/>
</p:tagLst>
</file>

<file path=ppt/tags/tag23.xml><?xml version="1.0" encoding="utf-8"?>
<p:tagLst xmlns:p="http://schemas.openxmlformats.org/presentationml/2006/main">
  <p:tag name="PRESENTER_SHAPETEXTINFO" val="&lt;ShapeTextInfo&gt;&lt;TableIndex row=&quot;-1&quot; col=&quot;-1&quot;&gt;&lt;linesCount val=&quot;1&quot; /&gt;&lt;lineCharCount val=&quot;22&quot; /&gt;&lt;/TableIndex&gt;&lt;/ShapeTextInfo&gt;"/>
</p:tagLst>
</file>

<file path=ppt/tags/tag230.xml><?xml version="1.0" encoding="utf-8"?>
<p:tagLst xmlns:p="http://schemas.openxmlformats.org/presentationml/2006/main">
  <p:tag name="HTML_SHAPEINFO" val="&lt;SlideThumbPath val=&quot;SlideTemp.PNG&quot;/&gt;"/>
</p:tagLst>
</file>

<file path=ppt/tags/tag231.xml><?xml version="1.0" encoding="utf-8"?>
<p:tagLst xmlns:p="http://schemas.openxmlformats.org/presentationml/2006/main">
  <p:tag name="PRESENTER_SHAPEINFO" val="&lt;ThreeDShapeInfo&gt;&lt;uuid val=&quot;{e0a24905-aab3-445b-86b6-b0c4a0625569}&quot; /&gt;&lt;isInvalidForFieldText val=&quot;0&quot; /&gt;&lt;Image&gt;&lt;filename val=&quot;E:\breeze\content\14339732\1888329262-1\input\breezo\data\asimages\{e0a24905-aab3-445b-86b6-b0c4a0625569}.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32.xml><?xml version="1.0" encoding="utf-8"?>
<p:tagLst xmlns:p="http://schemas.openxmlformats.org/presentationml/2006/main">
  <p:tag name="PRESENTER_SHAPEINFO" val="&lt;ThreeDShapeInfo&gt;&lt;uuid val=&quot;{4c462e61-8cb5-4fbb-b016-0df1911b6d57}&quot; /&gt;&lt;isInvalidForFieldText val=&quot;0&quot; /&gt;&lt;Image&gt;&lt;filename val=&quot;E:\breeze\content\14339732\1888329262-1\input\breezo\data\asimages\{4c462e61-8cb5-4fbb-b016-0df1911b6d57}.png&quot; /&gt;&lt;left val=&quot;104&quot; /&gt;&lt;top val=&quot;30&quot; /&gt;&lt;width val=&quot;499&quot; /&gt;&lt;height val=&quot;35&quot; /&gt;&lt;hasText val=&quot;1&quot; /&gt;&lt;/Image&gt;&lt;/ThreeDShapeInfo&gt;"/>
  <p:tag name="PRESENTER_SHAPETEXTINFO" val="&lt;ShapeTextInfo&gt;&lt;TableIndex row=&quot;-1&quot; col=&quot;-1&quot;&gt;&lt;linesCount val=&quot;1&quot; /&gt;&lt;lineCharCount val=&quot;32&quot; /&gt;&lt;/TableIndex&gt;&lt;/ShapeTextInfo&gt;"/>
</p:tagLst>
</file>

<file path=ppt/tags/tag233.xml><?xml version="1.0" encoding="utf-8"?>
<p:tagLst xmlns:p="http://schemas.openxmlformats.org/presentationml/2006/main">
  <p:tag name="PRESENTER_SHAPEINFO" val="&lt;ThreeDShapeInfo&gt;&lt;uuid val=&quot;{c996dc26-e41e-43e7-a143-0540c18ea942}&quot; /&gt;&lt;isInvalidForFieldText val=&quot;0&quot; /&gt;&lt;Image&gt;&lt;filename val=&quot;E:\breeze\content\14339732\1888329262-1\input\breezo\data\asimages\{c996dc26-e41e-43e7-a143-0540c18ea942}.png&quot; /&gt;&lt;left val=&quot;96&quot; /&gt;&lt;top val=&quot;122&quot; /&gt;&lt;width val=&quot;1137&quot; /&gt;&lt;height val=&quot;487&quot; /&gt;&lt;hasText val=&quot;1&quot; /&gt;&lt;/Image&gt;&lt;/ThreeDShapeInfo&gt;"/>
  <p:tag name="PRESENTER_SHAPETEXTINFO" val="&lt;ShapeTextInfo&gt;&lt;TableIndex row=&quot;-1&quot; col=&quot;-1&quot;&gt;&lt;linesCount val=&quot;2&quot; /&gt;&lt;lineCharCount val=&quot;233&quot; /&gt;&lt;lineCharCount val=&quot;1030&quot; /&gt;&lt;/TableIndex&gt;&lt;/ShapeTextInfo&gt;"/>
</p:tagLst>
</file>

<file path=ppt/tags/tag234.xml><?xml version="1.0" encoding="utf-8"?>
<p:tagLst xmlns:p="http://schemas.openxmlformats.org/presentationml/2006/main">
  <p:tag name="HTML_SHAPEINFO" val="&lt;SlideThumbPath val=&quot;SlideTemp.PNG&quot;/&gt;"/>
</p:tagLst>
</file>

<file path=ppt/tags/tag235.xml><?xml version="1.0" encoding="utf-8"?>
<p:tagLst xmlns:p="http://schemas.openxmlformats.org/presentationml/2006/main">
  <p:tag name="PRESENTER_SHAPEINFO" val="&lt;ThreeDShapeInfo&gt;&lt;uuid val=&quot;{e979b79e-6612-48d0-987b-dffd49a642dd}&quot; /&gt;&lt;isInvalidForFieldText val=&quot;0&quot; /&gt;&lt;Image&gt;&lt;filename val=&quot;E:\breeze\content\14339732\1888329262-1\input\breezo\data\asimages\{e979b79e-6612-48d0-987b-dffd49a642dd}.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36.xml><?xml version="1.0" encoding="utf-8"?>
<p:tagLst xmlns:p="http://schemas.openxmlformats.org/presentationml/2006/main">
  <p:tag name="PRESENTER_SHAPEINFO" val="&lt;ThreeDShapeInfo&gt;&lt;uuid val=&quot;{e1c3ac8d-3dda-4308-9d6f-339c47892cba}&quot; /&gt;&lt;isInvalidForFieldText val=&quot;0&quot; /&gt;&lt;Image&gt;&lt;filename val=&quot;E:\breeze\content\14339732\1888329262-1\input\breezo\data\asimages\{e1c3ac8d-3dda-4308-9d6f-339c47892cba}.png&quot; /&gt;&lt;left val=&quot;104&quot; /&gt;&lt;top val=&quot;29&quot; /&gt;&lt;width val=&quot;299&quot; /&gt;&lt;height val=&quot;39&quot; /&gt;&lt;hasText val=&quot;1&quot; /&gt;&lt;/Image&gt;&lt;/ThreeDShapeInfo&gt;"/>
  <p:tag name="PRESENTER_SHAPETEXTINFO" val="&lt;ShapeTextInfo&gt;&lt;TableIndex row=&quot;-1&quot; col=&quot;-1&quot;&gt;&lt;linesCount val=&quot;1&quot; /&gt;&lt;lineCharCount val=&quot;15&quot; /&gt;&lt;/TableIndex&gt;&lt;/ShapeTextInfo&gt;"/>
</p:tagLst>
</file>

<file path=ppt/tags/tag237.xml><?xml version="1.0" encoding="utf-8"?>
<p:tagLst xmlns:p="http://schemas.openxmlformats.org/presentationml/2006/main">
  <p:tag name="PRESENTER_SHAPEINFO" val="&lt;ThreeDShapeInfo&gt;&lt;uuid val=&quot;{d892192c-4f75-44de-8cc1-82d37130332f}&quot; /&gt;&lt;isInvalidForFieldText val=&quot;0&quot; /&gt;&lt;Image&gt;&lt;filename val=&quot;E:\breeze\content\14339732\1888329262-1\input\breezo\data\asimages\{d892192c-4f75-44de-8cc1-82d37130332f}.png&quot; /&gt;&lt;left val=&quot;96&quot; /&gt;&lt;top val=&quot;129&quot; /&gt;&lt;width val=&quot;1123&quot; /&gt;&lt;height val=&quot;459&quot; /&gt;&lt;hasText val=&quot;1&quot; /&gt;&lt;/Image&gt;&lt;/ThreeDShapeInfo&gt;"/>
  <p:tag name="PRESENTER_SHAPETEXTINFO" val="&lt;ShapeTextInfo&gt;&lt;TableIndex row=&quot;-1&quot; col=&quot;-1&quot;&gt;&lt;linesCount val=&quot;3&quot; /&gt;&lt;lineCharCount val=&quot;284&quot; /&gt;&lt;lineCharCount val=&quot;276&quot; /&gt;&lt;lineCharCount val=&quot;166&quot; /&gt;&lt;/TableIndex&gt;&lt;/ShapeTextInfo&gt;"/>
</p:tagLst>
</file>

<file path=ppt/tags/tag238.xml><?xml version="1.0" encoding="utf-8"?>
<p:tagLst xmlns:p="http://schemas.openxmlformats.org/presentationml/2006/main">
  <p:tag name="PRESENTER_SHAPEINFO" val="&lt;ThreeDShapeInfo&gt;&lt;uuid val=&quot;{a733a8a9-79c8-4612-a67a-e28ab5e74ac9}&quot; /&gt;&lt;isInvalidForFieldText val=&quot;0&quot; /&gt;&lt;Image&gt;&lt;filename val=&quot;E:\breeze\content\14339732\1888329262-1\input\breezo\data\asimages\{a733a8a9-79c8-4612-a67a-e28ab5e74ac9}.png&quot; /&gt;&lt;left val=&quot;102&quot; /&gt;&lt;top val=&quot;514&quot; /&gt;&lt;width val=&quot;900&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239.xml><?xml version="1.0" encoding="utf-8"?>
<p:tagLst xmlns:p="http://schemas.openxmlformats.org/presentationml/2006/main">
  <p:tag name="PRESENTER_SHAPEINFO" val="&lt;ThreeDShapeInfo&gt;&lt;uuid val=&quot;{12096ab3-4df0-4c61-9739-ae724cedfd2b}&quot; /&gt;&lt;isInvalidForFieldText val=&quot;0&quot; /&gt;&lt;Image&gt;&lt;filename val=&quot;E:\breeze\content\14339732\1888329262-1\input\breezo\data\asimages\{12096ab3-4df0-4c61-9739-ae724cedfd2b}.png&quot; /&gt;&lt;left val=&quot;102&quot; /&gt;&lt;top val=&quot;514&quot; /&gt;&lt;width val=&quot;900&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24.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40.xml><?xml version="1.0" encoding="utf-8"?>
<p:tagLst xmlns:p="http://schemas.openxmlformats.org/presentationml/2006/main">
  <p:tag name="PRESENTER_SHAPEINFO" val="&lt;ThreeDShapeInfo&gt;&lt;uuid val=&quot;{d24449af-bdaa-4841-ae6d-6f348f83d4c5}&quot; /&gt;&lt;isInvalidForFieldText val=&quot;0&quot; /&gt;&lt;Image&gt;&lt;filename val=&quot;E:\breeze\content\14339732\1888329262-1\input\breezo\data\asimages\{d24449af-bdaa-4841-ae6d-6f348f83d4c5}.png&quot; /&gt;&lt;left val=&quot;550&quot; /&gt;&lt;top val=&quot;529&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241.xml><?xml version="1.0" encoding="utf-8"?>
<p:tagLst xmlns:p="http://schemas.openxmlformats.org/presentationml/2006/main">
  <p:tag name="HTML_SHAPEINFO" val="&lt;SlideThumbPath val=&quot;SlideTemp.PNG&quot;/&gt;"/>
</p:tagLst>
</file>

<file path=ppt/tags/tag242.xml><?xml version="1.0" encoding="utf-8"?>
<p:tagLst xmlns:p="http://schemas.openxmlformats.org/presentationml/2006/main">
  <p:tag name="PRESENTER_SHAPEINFO" val="&lt;ThreeDShapeInfo&gt;&lt;uuid val=&quot;{63af7b8e-bd4f-4016-8cf7-f6dc71a8f499}&quot; /&gt;&lt;isInvalidForFieldText val=&quot;0&quot; /&gt;&lt;Image&gt;&lt;filename val=&quot;E:\breeze\content\14339732\1888329262-1\input\breezo\data\asimages\{63af7b8e-bd4f-4016-8cf7-f6dc71a8f499}.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43.xml><?xml version="1.0" encoding="utf-8"?>
<p:tagLst xmlns:p="http://schemas.openxmlformats.org/presentationml/2006/main">
  <p:tag name="PRESENTER_SHAPEINFO" val="&lt;ThreeDShapeInfo&gt;&lt;uuid val=&quot;{f0eaa50c-1c54-415b-af21-4b9b1d1bf410}&quot; /&gt;&lt;isInvalidForFieldText val=&quot;0&quot; /&gt;&lt;Image&gt;&lt;filename val=&quot;E:\breeze\content\14339732\1888329262-1\input\breezo\data\asimages\{f0eaa50c-1c54-415b-af21-4b9b1d1bf410}.png&quot; /&gt;&lt;left val=&quot;104&quot; /&gt;&lt;top val=&quot;29&quot; /&gt;&lt;width val=&quot;299&quot; /&gt;&lt;height val=&quot;39&quot; /&gt;&lt;hasText val=&quot;1&quot; /&gt;&lt;/Image&gt;&lt;/ThreeDShapeInfo&gt;"/>
  <p:tag name="PRESENTER_SHAPETEXTINFO" val="&lt;ShapeTextInfo&gt;&lt;TableIndex row=&quot;-1&quot; col=&quot;-1&quot;&gt;&lt;linesCount val=&quot;1&quot; /&gt;&lt;lineCharCount val=&quot;15&quot; /&gt;&lt;/TableIndex&gt;&lt;/ShapeTextInfo&gt;"/>
</p:tagLst>
</file>

<file path=ppt/tags/tag244.xml><?xml version="1.0" encoding="utf-8"?>
<p:tagLst xmlns:p="http://schemas.openxmlformats.org/presentationml/2006/main">
  <p:tag name="PRESENTER_SHAPEINFO" val="&lt;ThreeDShapeInfo&gt;&lt;uuid val=&quot;{ce76cfc1-d56a-4897-ae63-d135ee8032f5}&quot; /&gt;&lt;isInvalidForFieldText val=&quot;0&quot; /&gt;&lt;Image&gt;&lt;filename val=&quot;E:\breeze\content\14339732\1888329262-1\input\breezo\data\asimages\{ce76cfc1-d56a-4897-ae63-d135ee8032f5}.png&quot; /&gt;&lt;left val=&quot;96&quot; /&gt;&lt;top val=&quot;129&quot; /&gt;&lt;width val=&quot;1126&quot; /&gt;&lt;height val=&quot;491&quot; /&gt;&lt;hasText val=&quot;1&quot; /&gt;&lt;/Image&gt;&lt;/ThreeDShapeInfo&gt;"/>
  <p:tag name="PRESENTER_SHAPETEXTINFO" val="&lt;ShapeTextInfo&gt;&lt;TableIndex row=&quot;-1&quot; col=&quot;-1&quot;&gt;&lt;linesCount val=&quot;5&quot; /&gt;&lt;lineCharCount val=&quot;101&quot; /&gt;&lt;lineCharCount val=&quot;253&quot; /&gt;&lt;lineCharCount val=&quot;84&quot; /&gt;&lt;lineCharCount val=&quot;170&quot; /&gt;&lt;lineCharCount val=&quot;147&quot; /&gt;&lt;/TableIndex&gt;&lt;/ShapeTextInfo&gt;"/>
</p:tagLst>
</file>

<file path=ppt/tags/tag245.xml><?xml version="1.0" encoding="utf-8"?>
<p:tagLst xmlns:p="http://schemas.openxmlformats.org/presentationml/2006/main">
  <p:tag name="HTML_SHAPEINFO" val="&lt;SlideThumbPath val=&quot;SlideTemp.PNG&quot;/&gt;"/>
</p:tagLst>
</file>

<file path=ppt/tags/tag246.xml><?xml version="1.0" encoding="utf-8"?>
<p:tagLst xmlns:p="http://schemas.openxmlformats.org/presentationml/2006/main">
  <p:tag name="PRESENTER_SHAPEINFO" val="&lt;ThreeDShapeInfo&gt;&lt;uuid val=&quot;{88e92a4c-f905-41d2-95ea-47c801c52bc3}&quot; /&gt;&lt;isInvalidForFieldText val=&quot;0&quot; /&gt;&lt;Image&gt;&lt;filename val=&quot;E:\breeze\content\14339732\1888329262-1\input\breezo\data\asimages\{88e92a4c-f905-41d2-95ea-47c801c52bc3}.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47.xml><?xml version="1.0" encoding="utf-8"?>
<p:tagLst xmlns:p="http://schemas.openxmlformats.org/presentationml/2006/main">
  <p:tag name="PRESENTER_SHAPEINFO" val="&lt;ThreeDShapeInfo&gt;&lt;uuid val=&quot;{35d01634-47a3-4c4d-a121-9bac97ba9c07}&quot; /&gt;&lt;isInvalidForFieldText val=&quot;0&quot; /&gt;&lt;Image&gt;&lt;filename val=&quot;E:\breeze\content\14339732\1888329262-1\input\breezo\data\asimages\{35d01634-47a3-4c4d-a121-9bac97ba9c07}.png&quot; /&gt;&lt;left val=&quot;104&quot; /&gt;&lt;top val=&quot;29&quot; /&gt;&lt;width val=&quot;299&quot; /&gt;&lt;height val=&quot;39&quot; /&gt;&lt;hasText val=&quot;1&quot; /&gt;&lt;/Image&gt;&lt;/ThreeDShapeInfo&gt;"/>
  <p:tag name="PRESENTER_SHAPETEXTINFO" val="&lt;ShapeTextInfo&gt;&lt;TableIndex row=&quot;-1&quot; col=&quot;-1&quot;&gt;&lt;linesCount val=&quot;1&quot; /&gt;&lt;lineCharCount val=&quot;15&quot; /&gt;&lt;/TableIndex&gt;&lt;/ShapeTextInfo&gt;"/>
</p:tagLst>
</file>

<file path=ppt/tags/tag248.xml><?xml version="1.0" encoding="utf-8"?>
<p:tagLst xmlns:p="http://schemas.openxmlformats.org/presentationml/2006/main">
  <p:tag name="PRESENTER_SHAPEINFO" val="&lt;ThreeDShapeInfo&gt;&lt;uuid val=&quot;{df94329f-c726-4ac4-8384-9db127482d27}&quot; /&gt;&lt;isInvalidForFieldText val=&quot;0&quot; /&gt;&lt;Image&gt;&lt;filename val=&quot;E:\breeze\content\14339732\1888329262-1\input\breezo\data\asimages\{df94329f-c726-4ac4-8384-9db127482d27}.png&quot; /&gt;&lt;left val=&quot;88&quot; /&gt;&lt;top val=&quot;147&quot; /&gt;&lt;width val=&quot;1071&quot; /&gt;&lt;height val=&quot;421&quot; /&gt;&lt;hasText val=&quot;1&quot; /&gt;&lt;/Image&gt;&lt;/ThreeDShapeInfo&gt;"/>
  <p:tag name="PRESENTER_SHAPETEXTINFO" val="&lt;ShapeTextInfo&gt;&lt;TableIndex row=&quot;-1&quot; col=&quot;-1&quot;&gt;&lt;linesCount val=&quot;6&quot; /&gt;&lt;lineCharCount val=&quot;22&quot; /&gt;&lt;lineCharCount val=&quot;47&quot; /&gt;&lt;lineCharCount val=&quot;106&quot; /&gt;&lt;lineCharCount val=&quot;76&quot; /&gt;&lt;lineCharCount val=&quot;88&quot; /&gt;&lt;lineCharCount val=&quot;345&quot; /&gt;&lt;/TableIndex&gt;&lt;/ShapeTextInfo&gt;"/>
</p:tagLst>
</file>

<file path=ppt/tags/tag249.xml><?xml version="1.0" encoding="utf-8"?>
<p:tagLst xmlns:p="http://schemas.openxmlformats.org/presentationml/2006/main">
  <p:tag name="ARTICULATE_SLIDE_THUMBNAIL_REFRESH" val="1"/>
  <p:tag name="HTML_SHAPEINFO" val="&lt;SlideThumbPath val=&quot;SlideTemp.PNG&quot;/&gt;"/>
</p:tagLst>
</file>

<file path=ppt/tags/tag2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50.xml><?xml version="1.0" encoding="utf-8"?>
<p:tagLst xmlns:p="http://schemas.openxmlformats.org/presentationml/2006/main">
  <p:tag name="PRESENTER_SHAPEINFO" val="&lt;ThreeDShapeInfo&gt;&lt;uuid val=&quot;{9ee5733b-14bf-4e6a-9bde-5b12dda9ba7c}&quot; /&gt;&lt;isInvalidForFieldText val=&quot;0&quot; /&gt;&lt;Image&gt;&lt;filename val=&quot;E:\breeze\content\14339732\1888329262-1\input\breezo\data\asimages\{9ee5733b-14bf-4e6a-9bde-5b12dda9ba7c}.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51.xml><?xml version="1.0" encoding="utf-8"?>
<p:tagLst xmlns:p="http://schemas.openxmlformats.org/presentationml/2006/main">
  <p:tag name="PRESENTER_SHAPEINFO" val="&lt;ThreeDShapeInfo&gt;&lt;uuid val=&quot;{ef925583-10e9-4695-a00e-c50bd908b5bb}&quot; /&gt;&lt;isInvalidForFieldText val=&quot;0&quot; /&gt;&lt;Image&gt;&lt;filename val=&quot;E:\breeze\content\14339732\1888329262-1\input\breezo\data\asimages\{ef925583-10e9-4695-a00e-c50bd908b5bb}.png&quot; /&gt;&lt;left val=&quot;104&quot; /&gt;&lt;top val=&quot;30&quot; /&gt;&lt;width val=&quot;346&quot; /&gt;&lt;height val=&quot;38&quot; /&gt;&lt;hasText val=&quot;1&quot; /&gt;&lt;/Image&gt;&lt;/ThreeDShapeInfo&gt;"/>
  <p:tag name="PRESENTER_SHAPETEXTINFO" val="&lt;ShapeTextInfo&gt;&lt;TableIndex row=&quot;-1&quot; col=&quot;-1&quot;&gt;&lt;linesCount val=&quot;1&quot; /&gt;&lt;lineCharCount val=&quot;19&quot; /&gt;&lt;/TableIndex&gt;&lt;/ShapeTextInfo&gt;"/>
</p:tagLst>
</file>

<file path=ppt/tags/tag252.xml><?xml version="1.0" encoding="utf-8"?>
<p:tagLst xmlns:p="http://schemas.openxmlformats.org/presentationml/2006/main">
  <p:tag name="PRESENTER_SHAPEINFO" val="&lt;ThreeDShapeInfo&gt;&lt;uuid val=&quot;{57c7e2bb-0c73-46d8-a9ae-0c9d6d13815c}&quot; /&gt;&lt;isInvalidForFieldText val=&quot;0&quot; /&gt;&lt;Image&gt;&lt;filename val=&quot;E:\breeze\content\14339732\1888329262-1\input\breezo\data\asimages\{57c7e2bb-0c73-46d8-a9ae-0c9d6d13815c}.png&quot; /&gt;&lt;left val=&quot;96&quot; /&gt;&lt;top val=&quot;130&quot; /&gt;&lt;width val=&quot;1074&quot; /&gt;&lt;height val=&quot;311&quot; /&gt;&lt;hasText val=&quot;1&quot; /&gt;&lt;/Image&gt;&lt;/ThreeDShapeInfo&gt;"/>
  <p:tag name="PRESENTER_SHAPETEXTINFO" val="&lt;ShapeTextInfo&gt;&lt;TableIndex row=&quot;-1&quot; col=&quot;-1&quot;&gt;&lt;linesCount val=&quot;2&quot; /&gt;&lt;lineCharCount val=&quot;189&quot; /&gt;&lt;lineCharCount val=&quot;423&quot; /&gt;&lt;/TableIndex&gt;&lt;/ShapeTextInfo&gt;"/>
</p:tagLst>
</file>

<file path=ppt/tags/tag253.xml><?xml version="1.0" encoding="utf-8"?>
<p:tagLst xmlns:p="http://schemas.openxmlformats.org/presentationml/2006/main">
  <p:tag name="ARTICULATE_SLIDE_THUMBNAIL_REFRESH" val="1"/>
  <p:tag name="HTML_SHAPEINFO" val="&lt;SlideThumbPath val=&quot;SlideTemp.PNG&quot;/&gt;"/>
</p:tagLst>
</file>

<file path=ppt/tags/tag254.xml><?xml version="1.0" encoding="utf-8"?>
<p:tagLst xmlns:p="http://schemas.openxmlformats.org/presentationml/2006/main">
  <p:tag name="PRESENTER_SHAPEINFO" val="&lt;ThreeDShapeInfo&gt;&lt;uuid val=&quot;{ea2723b0-835d-4c4a-b48b-9b49906960bd}&quot; /&gt;&lt;isInvalidForFieldText val=&quot;0&quot; /&gt;&lt;Image&gt;&lt;filename val=&quot;E:\breeze\content\14339732\1888329262-1\input\breezo\data\asimages\{ea2723b0-835d-4c4a-b48b-9b49906960bd}.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55.xml><?xml version="1.0" encoding="utf-8"?>
<p:tagLst xmlns:p="http://schemas.openxmlformats.org/presentationml/2006/main">
  <p:tag name="PRESENTER_SHAPEINFO" val="&lt;ThreeDShapeInfo&gt;&lt;uuid val=&quot;{a5f1a7e8-cde1-4b79-9d89-9492dcc6aefd}&quot; /&gt;&lt;isInvalidForFieldText val=&quot;0&quot; /&gt;&lt;Image&gt;&lt;filename val=&quot;E:\breeze\content\14339732\1888329262-1\input\breezo\data\asimages\{a5f1a7e8-cde1-4b79-9d89-9492dcc6aefd}.png&quot; /&gt;&lt;left val=&quot;106&quot; /&gt;&lt;top val=&quot;29&quot; /&gt;&lt;width val=&quot;934&quot; /&gt;&lt;height val=&quot;39&quot; /&gt;&lt;hasText val=&quot;1&quot; /&gt;&lt;/Image&gt;&lt;/ThreeDShapeInfo&gt;"/>
  <p:tag name="PRESENTER_SHAPETEXTINFO" val="&lt;ShapeTextInfo&gt;&lt;TableIndex row=&quot;-1&quot; col=&quot;-1&quot;&gt;&lt;linesCount val=&quot;1&quot; /&gt;&lt;lineCharCount val=&quot;52&quot; /&gt;&lt;/TableIndex&gt;&lt;/ShapeTextInfo&gt;"/>
</p:tagLst>
</file>

<file path=ppt/tags/tag256.xml><?xml version="1.0" encoding="utf-8"?>
<p:tagLst xmlns:p="http://schemas.openxmlformats.org/presentationml/2006/main">
  <p:tag name="PRESENTER_SHAPEINFO" val="&lt;ThreeDShapeInfo&gt;&lt;uuid val=&quot;{e139fd4d-d860-43ac-abdd-4c192e573aaf}&quot; /&gt;&lt;isInvalidForFieldText val=&quot;0&quot; /&gt;&lt;Image&gt;&lt;filename val=&quot;E:\breeze\content\14339732\1888329262-1\input\breezo\data\asimages\{e139fd4d-d860-43ac-abdd-4c192e573aaf}.png&quot; /&gt;&lt;left val=&quot;96&quot; /&gt;&lt;top val=&quot;104&quot; /&gt;&lt;width val=&quot;874&quot; /&gt;&lt;height val=&quot;477&quot; /&gt;&lt;hasText val=&quot;1&quot; /&gt;&lt;/Image&gt;&lt;/ThreeDShapeInfo&gt;"/>
  <p:tag name="PRESENTER_SHAPETEXTINFO" val="&lt;ShapeTextInfo&gt;&lt;TableIndex row=&quot;-1&quot; col=&quot;-1&quot;&gt;&lt;linesCount val=&quot;8&quot; /&gt;&lt;lineCharCount val=&quot;33&quot; /&gt;&lt;lineCharCount val=&quot;33&quot; /&gt;&lt;lineCharCount val=&quot;48&quot; /&gt;&lt;lineCharCount val=&quot;26&quot; /&gt;&lt;lineCharCount val=&quot;38&quot; /&gt;&lt;lineCharCount val=&quot;62&quot; /&gt;&lt;lineCharCount val=&quot;21&quot; /&gt;&lt;lineCharCount val=&quot;25&quot; /&gt;&lt;/TableIndex&gt;&lt;/ShapeTextInfo&gt;"/>
</p:tagLst>
</file>

<file path=ppt/tags/tag257.xml><?xml version="1.0" encoding="utf-8"?>
<p:tagLst xmlns:p="http://schemas.openxmlformats.org/presentationml/2006/main">
  <p:tag name="HTML_SHAPEINFO" val="&lt;SlideThumbPath val=&quot;SlideTemp.PNG&quot;/&gt;"/>
</p:tagLst>
</file>

<file path=ppt/tags/tag258.xml><?xml version="1.0" encoding="utf-8"?>
<p:tagLst xmlns:p="http://schemas.openxmlformats.org/presentationml/2006/main">
  <p:tag name="PRESENTER_SHAPEINFO" val="&lt;ThreeDShapeInfo&gt;&lt;uuid val=&quot;{43404437-dca4-430a-820e-56bbe38ac919}&quot; /&gt;&lt;isInvalidForFieldText val=&quot;0&quot; /&gt;&lt;Image&gt;&lt;filename val=&quot;E:\breeze\content\14339732\1888329262-1\input\breezo\data\asimages\{43404437-dca4-430a-820e-56bbe38ac919}.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59.xml><?xml version="1.0" encoding="utf-8"?>
<p:tagLst xmlns:p="http://schemas.openxmlformats.org/presentationml/2006/main">
  <p:tag name="PRESENTER_SHAPEINFO" val="&lt;ThreeDShapeInfo&gt;&lt;uuid val=&quot;{f2fc234e-a84c-4056-bb4c-1b24c3eb4374}&quot; /&gt;&lt;isInvalidForFieldText val=&quot;0&quot; /&gt;&lt;Image&gt;&lt;filename val=&quot;E:\breeze\content\14339732\1888329262-1\input\breezo\data\asimages\{f2fc234e-a84c-4056-bb4c-1b24c3eb4374}.png&quot; /&gt;&lt;left val=&quot;106&quot; /&gt;&lt;top val=&quot;29&quot; /&gt;&lt;width val=&quot;784&quot; /&gt;&lt;height val=&quot;39&quot; /&gt;&lt;hasText val=&quot;1&quot; /&gt;&lt;/Image&gt;&lt;/ThreeDShapeInfo&gt;"/>
  <p:tag name="PRESENTER_SHAPETEXTINFO" val="&lt;ShapeTextInfo&gt;&lt;TableIndex row=&quot;-1&quot; col=&quot;-1&quot;&gt;&lt;linesCount val=&quot;1&quot; /&gt;&lt;lineCharCount val=&quot;43&quot; /&gt;&lt;/TableIndex&gt;&lt;/ShapeTextInfo&gt;"/>
</p:tagLst>
</file>

<file path=ppt/tags/tag2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260.xml><?xml version="1.0" encoding="utf-8"?>
<p:tagLst xmlns:p="http://schemas.openxmlformats.org/presentationml/2006/main">
  <p:tag name="PRESENTER_SHAPEINFO" val="&lt;ThreeDShapeInfo&gt;&lt;uuid val=&quot;{c663fb12-a463-437e-84ec-0f6694ad462c}&quot; /&gt;&lt;isInvalidForFieldText val=&quot;0&quot; /&gt;&lt;Image&gt;&lt;filename val=&quot;E:\breeze\content\14339732\1888329262-1\input\breezo\data\asimages\{c663fb12-a463-437e-84ec-0f6694ad462c}.png&quot; /&gt;&lt;left val=&quot;96&quot; /&gt;&lt;top val=&quot;122&quot; /&gt;&lt;width val=&quot;1135&quot; /&gt;&lt;height val=&quot;497&quot; /&gt;&lt;hasText val=&quot;1&quot; /&gt;&lt;/Image&gt;&lt;/ThreeDShapeInfo&gt;"/>
  <p:tag name="PRESENTER_SHAPETEXTINFO" val="&lt;ShapeTextInfo&gt;&lt;TableIndex row=&quot;-1&quot; col=&quot;-1&quot;&gt;&lt;linesCount val=&quot;6&quot; /&gt;&lt;lineCharCount val=&quot;178&quot; /&gt;&lt;lineCharCount val=&quot;135&quot; /&gt;&lt;lineCharCount val=&quot;96&quot; /&gt;&lt;lineCharCount val=&quot;57&quot; /&gt;&lt;lineCharCount val=&quot;114&quot; /&gt;&lt;lineCharCount val=&quot;136&quot; /&gt;&lt;/TableIndex&gt;&lt;/ShapeTextInfo&gt;"/>
</p:tagLst>
</file>

<file path=ppt/tags/tag261.xml><?xml version="1.0" encoding="utf-8"?>
<p:tagLst xmlns:p="http://schemas.openxmlformats.org/presentationml/2006/main">
  <p:tag name="PRESENTER_SHAPEINFO" val="&lt;ThreeDShapeInfo&gt;&lt;uuid val=&quot;{8956f89d-04b1-4623-a766-d18af851ad81}&quot; /&gt;&lt;isInvalidForFieldText val=&quot;0&quot; /&gt;&lt;Image&gt;&lt;filename val=&quot;E:\breeze\content\14339732\1888329262-1\input\breezo\data\asimages\{8956f89d-04b1-4623-a766-d18af851ad81}.png&quot; /&gt;&lt;left val=&quot;92&quot; /&gt;&lt;top val=&quot;561&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62.xml><?xml version="1.0" encoding="utf-8"?>
<p:tagLst xmlns:p="http://schemas.openxmlformats.org/presentationml/2006/main">
  <p:tag name="PRESENTER_SHAPEINFO" val="&lt;ThreeDShapeInfo&gt;&lt;uuid val=&quot;{36490716-a9c0-499b-868d-a8b3874c06e2}&quot; /&gt;&lt;isInvalidForFieldText val=&quot;0&quot; /&gt;&lt;Image&gt;&lt;filename val=&quot;E:\breeze\content\14339732\1888329262-1\input\breezo\data\asimages\{36490716-a9c0-499b-868d-a8b3874c06e2}.png&quot; /&gt;&lt;left val=&quot;92&quot; /&gt;&lt;top val=&quot;561&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263.xml><?xml version="1.0" encoding="utf-8"?>
<p:tagLst xmlns:p="http://schemas.openxmlformats.org/presentationml/2006/main">
  <p:tag name="PRESENTER_SHAPEINFO" val="&lt;ThreeDShapeInfo&gt;&lt;uuid val=&quot;{fa445bd6-250e-4ad4-9388-556ad960cf49}&quot; /&gt;&lt;isInvalidForFieldText val=&quot;0&quot; /&gt;&lt;Image&gt;&lt;filename val=&quot;E:\breeze\content\14339732\1888329262-1\input\breezo\data\asimages\{fa445bd6-250e-4ad4-9388-556ad960cf49}.png&quot; /&gt;&lt;left val=&quot;225&quot; /&gt;&lt;top val=&quot;580&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264.xml><?xml version="1.0" encoding="utf-8"?>
<p:tagLst xmlns:p="http://schemas.openxmlformats.org/presentationml/2006/main">
  <p:tag name="HTML_SHAPEINFO" val="&lt;SlideThumbPath val=&quot;SlideTemp.PNG&quot;/&gt;"/>
</p:tagLst>
</file>

<file path=ppt/tags/tag265.xml><?xml version="1.0" encoding="utf-8"?>
<p:tagLst xmlns:p="http://schemas.openxmlformats.org/presentationml/2006/main">
  <p:tag name="PRESENTER_SHAPEINFO" val="&lt;ThreeDShapeInfo&gt;&lt;uuid val=&quot;{178478c3-d3d3-4bce-a036-cb84c856f2c1}&quot; /&gt;&lt;isInvalidForFieldText val=&quot;0&quot; /&gt;&lt;Image&gt;&lt;filename val=&quot;E:\breeze\content\14339732\1888329262-1\input\breezo\data\asimages\{178478c3-d3d3-4bce-a036-cb84c856f2c1}.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66.xml><?xml version="1.0" encoding="utf-8"?>
<p:tagLst xmlns:p="http://schemas.openxmlformats.org/presentationml/2006/main">
  <p:tag name="PRESENTER_SHAPEINFO" val="&lt;ThreeDShapeInfo&gt;&lt;uuid val=&quot;{80a74863-e6d9-4299-ab95-bb0ccc01aeca}&quot; /&gt;&lt;isInvalidForFieldText val=&quot;0&quot; /&gt;&lt;Image&gt;&lt;filename val=&quot;E:\breeze\content\14339732\1888329262-1\input\breezo\data\asimages\{80a74863-e6d9-4299-ab95-bb0ccc01aeca}.png&quot; /&gt;&lt;left val=&quot;104&quot; /&gt;&lt;top val=&quot;30&quot; /&gt;&lt;width val=&quot;346&quot; /&gt;&lt;height val=&quot;38&quot; /&gt;&lt;hasText val=&quot;1&quot; /&gt;&lt;/Image&gt;&lt;/ThreeDShapeInfo&gt;"/>
  <p:tag name="PRESENTER_SHAPETEXTINFO" val="&lt;ShapeTextInfo&gt;&lt;TableIndex row=&quot;-1&quot; col=&quot;-1&quot;&gt;&lt;linesCount val=&quot;1&quot; /&gt;&lt;lineCharCount val=&quot;19&quot; /&gt;&lt;/TableIndex&gt;&lt;/ShapeTextInfo&gt;"/>
</p:tagLst>
</file>

<file path=ppt/tags/tag267.xml><?xml version="1.0" encoding="utf-8"?>
<p:tagLst xmlns:p="http://schemas.openxmlformats.org/presentationml/2006/main">
  <p:tag name="PRESENTER_SHAPEINFO" val="&lt;ThreeDShapeInfo&gt;&lt;uuid val=&quot;{338d74de-7c91-494c-8e2b-214db5388092}&quot; /&gt;&lt;isInvalidForFieldText val=&quot;0&quot; /&gt;&lt;Image&gt;&lt;filename val=&quot;E:\breeze\content\14339732\1888329262-1\input\breezo\data\asimages\{338d74de-7c91-494c-8e2b-214db5388092}.png&quot; /&gt;&lt;left val=&quot;96&quot; /&gt;&lt;top val=&quot;127&quot; /&gt;&lt;width val=&quot;1081&quot; /&gt;&lt;height val=&quot;423&quot; /&gt;&lt;hasText val=&quot;1&quot; /&gt;&lt;/Image&gt;&lt;/ThreeDShapeInfo&gt;"/>
  <p:tag name="PRESENTER_SHAPETEXTINFO" val="&lt;ShapeTextInfo&gt;&lt;TableIndex row=&quot;-1&quot; col=&quot;-1&quot;&gt;&lt;linesCount val=&quot;5&quot; /&gt;&lt;lineCharCount val=&quot;73&quot; /&gt;&lt;lineCharCount val=&quot;712&quot; /&gt;&lt;lineCharCount val=&quot;42&quot; /&gt;&lt;lineCharCount val=&quot;1&quot; /&gt;&lt;lineCharCount val=&quot;1&quot; /&gt;&lt;/TableIndex&gt;&lt;/ShapeTextInfo&gt;"/>
</p:tagLst>
</file>

<file path=ppt/tags/tag268.xml><?xml version="1.0" encoding="utf-8"?>
<p:tagLst xmlns:p="http://schemas.openxmlformats.org/presentationml/2006/main">
  <p:tag name="ARTICULATE_SLIDE_THUMBNAIL_REFRESH" val="1"/>
  <p:tag name="HTML_SHAPEINFO" val="&lt;SlideThumbPath val=&quot;SlideTemp.PNG&quot;/&gt;"/>
</p:tagLst>
</file>

<file path=ppt/tags/tag269.xml><?xml version="1.0" encoding="utf-8"?>
<p:tagLst xmlns:p="http://schemas.openxmlformats.org/presentationml/2006/main">
  <p:tag name="PRESENTER_SHAPEINFO" val="&lt;ThreeDShapeInfo&gt;&lt;uuid val=&quot;{e7517eac-b140-41ef-8fd6-b2bd92cfc136}&quot; /&gt;&lt;isInvalidForFieldText val=&quot;0&quot; /&gt;&lt;Image&gt;&lt;filename val=&quot;E:\breeze\content\14339732\1888329262-1\input\breezo\data\asimages\{e7517eac-b140-41ef-8fd6-b2bd92cfc136}.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7.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70.xml><?xml version="1.0" encoding="utf-8"?>
<p:tagLst xmlns:p="http://schemas.openxmlformats.org/presentationml/2006/main">
  <p:tag name="PRESENTER_SHAPEINFO" val="&lt;ThreeDShapeInfo&gt;&lt;uuid val=&quot;{a4812ce5-1ede-4874-87f6-d756e7665b9d}&quot; /&gt;&lt;isInvalidForFieldText val=&quot;0&quot; /&gt;&lt;Image&gt;&lt;filename val=&quot;E:\breeze\content\14339732\1888329262-1\input\breezo\data\asimages\{a4812ce5-1ede-4874-87f6-d756e7665b9d}.png&quot; /&gt;&lt;left val=&quot;94&quot; /&gt;&lt;top val=&quot;272&quot; /&gt;&lt;width val=&quot;350&quot; /&gt;&lt;height val=&quot;115&quot; /&gt;&lt;hasText val=&quot;1&quot; /&gt;&lt;/Image&gt;&lt;/ThreeDShapeInfo&gt;"/>
  <p:tag name="PRESENTER_SHAPETEXTINFO" val="&lt;ShapeTextInfo&gt;&lt;TableIndex row=&quot;-1&quot; col=&quot;-1&quot;&gt;&lt;linesCount val=&quot;1&quot; /&gt;&lt;lineCharCount val=&quot;26&quot; /&gt;&lt;/TableIndex&gt;&lt;/ShapeTextInfo&gt;"/>
</p:tagLst>
</file>

<file path=ppt/tags/tag271.xml><?xml version="1.0" encoding="utf-8"?>
<p:tagLst xmlns:p="http://schemas.openxmlformats.org/presentationml/2006/main">
  <p:tag name="PRESENTER_SHAPEINFO" val="&lt;ThreeDShapeInfo&gt;&lt;uuid val=&quot;{a97d2570-8ed5-4c0f-879f-77718a2ccb1b}&quot; /&gt;&lt;isInvalidForFieldText val=&quot;0&quot; /&gt;&lt;Image&gt;&lt;filename val=&quot;E:\breeze\content\14339732\1888329262-1\input\breezo\data\asimages\{a97d2570-8ed5-4c0f-879f-77718a2ccb1b}.png&quot; /&gt;&lt;left val=&quot;94&quot; /&gt;&lt;top val=&quot;460&quot; /&gt;&lt;width val=&quot;385&quot; /&gt;&lt;height val=&quot;33&quot; /&gt;&lt;hasText val=&quot;1&quot; /&gt;&lt;/Image&gt;&lt;/ThreeDShapeInfo&gt;"/>
  <p:tag name="PRESENTER_SHAPETEXTINFO" val="&lt;ShapeTextInfo&gt;&lt;TableIndex row=&quot;-1&quot; col=&quot;-1&quot;&gt;&lt;linesCount val=&quot;1&quot; /&gt;&lt;lineCharCount val=&quot;23&quot; /&gt;&lt;/TableIndex&gt;&lt;/ShapeTextInfo&gt;"/>
</p:tagLst>
</file>

<file path=ppt/tags/tag272.xml><?xml version="1.0" encoding="utf-8"?>
<p:tagLst xmlns:p="http://schemas.openxmlformats.org/presentationml/2006/main">
  <p:tag name="HTML_SHAPEINFO" val="&lt;SlideThumbPath val=&quot;SlideTemp.PNG&quot;/&gt;"/>
</p:tagLst>
</file>

<file path=ppt/tags/tag273.xml><?xml version="1.0" encoding="utf-8"?>
<p:tagLst xmlns:p="http://schemas.openxmlformats.org/presentationml/2006/main">
  <p:tag name="PRESENTER_SHAPEINFO" val="&lt;ThreeDShapeInfo&gt;&lt;uuid val=&quot;{34b63082-bc9f-4608-8e7f-41a45e801789}&quot; /&gt;&lt;isInvalidForFieldText val=&quot;0&quot; /&gt;&lt;Image&gt;&lt;filename val=&quot;E:\breeze\content\14339732\1888329262-1\input\breezo\data\asimages\{34b63082-bc9f-4608-8e7f-41a45e801789}.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74.xml><?xml version="1.0" encoding="utf-8"?>
<p:tagLst xmlns:p="http://schemas.openxmlformats.org/presentationml/2006/main">
  <p:tag name="PRESENTER_SHAPEINFO" val="&lt;ThreeDShapeInfo&gt;&lt;uuid val=&quot;{550d3478-7cc4-4357-a1be-35ddde016f24}&quot; /&gt;&lt;isInvalidForFieldText val=&quot;0&quot; /&gt;&lt;Image&gt;&lt;filename val=&quot;E:\breeze\content\14339732\1888329262-1\input\breezo\data\asimages\{550d3478-7cc4-4357-a1be-35ddde016f24}.png&quot; /&gt;&lt;left val=&quot;106&quot; /&gt;&lt;top val=&quot;29&quot; /&gt;&lt;width val=&quot;491&quot; /&gt;&lt;height val=&quot;39&quot; /&gt;&lt;hasText val=&quot;1&quot; /&gt;&lt;/Image&gt;&lt;/ThreeDShapeInfo&gt;"/>
  <p:tag name="PRESENTER_SHAPETEXTINFO" val="&lt;ShapeTextInfo&gt;&lt;TableIndex row=&quot;-1&quot; col=&quot;-1&quot;&gt;&lt;linesCount val=&quot;1&quot; /&gt;&lt;lineCharCount val=&quot;26&quot; /&gt;&lt;/TableIndex&gt;&lt;/ShapeTextInfo&gt;"/>
</p:tagLst>
</file>

<file path=ppt/tags/tag275.xml><?xml version="1.0" encoding="utf-8"?>
<p:tagLst xmlns:p="http://schemas.openxmlformats.org/presentationml/2006/main">
  <p:tag name="PRESENTER_SHAPEINFO" val="&lt;ThreeDShapeInfo&gt;&lt;uuid val=&quot;{177ad3bf-8c8f-4cc9-bd46-0df0ac74ead8}&quot; /&gt;&lt;isInvalidForFieldText val=&quot;0&quot; /&gt;&lt;Image&gt;&lt;filename val=&quot;E:\breeze\content\14339732\1888329262-1\input\breezo\data\asimages\{177ad3bf-8c8f-4cc9-bd46-0df0ac74ead8}.png&quot; /&gt;&lt;left val=&quot;96&quot; /&gt;&lt;top val=&quot;192&quot; /&gt;&lt;width val=&quot;1137&quot; /&gt;&lt;height val=&quot;113&quot; /&gt;&lt;hasText val=&quot;1&quot; /&gt;&lt;/Image&gt;&lt;/ThreeDShapeInfo&gt;"/>
  <p:tag name="PRESENTER_SHAPETEXTINFO" val="&lt;ShapeTextInfo&gt;&lt;TableIndex row=&quot;-1&quot; col=&quot;-1&quot;&gt;&lt;linesCount val=&quot;2&quot; /&gt;&lt;lineCharCount val=&quot;1&quot; /&gt;&lt;lineCharCount val=&quot;219&quot; /&gt;&lt;/TableIndex&gt;&lt;/ShapeTextInfo&gt;"/>
</p:tagLst>
</file>

<file path=ppt/tags/tag276.xml><?xml version="1.0" encoding="utf-8"?>
<p:tagLst xmlns:p="http://schemas.openxmlformats.org/presentationml/2006/main">
  <p:tag name="ARTICULATE_SLIDE_THUMBNAIL_REFRESH" val="1"/>
  <p:tag name="HTML_SHAPEINFO" val="&lt;SlideThumbPath val=&quot;SlideTemp.PNG&quot;/&gt;"/>
</p:tagLst>
</file>

<file path=ppt/tags/tag277.xml><?xml version="1.0" encoding="utf-8"?>
<p:tagLst xmlns:p="http://schemas.openxmlformats.org/presentationml/2006/main">
  <p:tag name="PRESENTER_SHAPEINFO" val="&lt;ThreeDShapeInfo&gt;&lt;uuid val=&quot;{d4fd9af7-2912-4a26-b44d-2d9b214a556d}&quot; /&gt;&lt;isInvalidForFieldText val=&quot;0&quot; /&gt;&lt;Image&gt;&lt;filename val=&quot;E:\breeze\content\14339732\1888329262-1\input\breezo\data\asimages\{d4fd9af7-2912-4a26-b44d-2d9b214a556d}.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78.xml><?xml version="1.0" encoding="utf-8"?>
<p:tagLst xmlns:p="http://schemas.openxmlformats.org/presentationml/2006/main">
  <p:tag name="PRESENTER_SHAPEINFO" val="&lt;ThreeDShapeInfo&gt;&lt;uuid val=&quot;{93ce196d-723c-458a-ba1a-a9764e08d89b}&quot; /&gt;&lt;isInvalidForFieldText val=&quot;0&quot; /&gt;&lt;Image&gt;&lt;filename val=&quot;E:\breeze\content\14339732\1888329262-1\input\breezo\data\asimages\{93ce196d-723c-458a-ba1a-a9764e08d89b}.png&quot; /&gt;&lt;left val=&quot;106&quot; /&gt;&lt;top val=&quot;29&quot; /&gt;&lt;width val=&quot;491&quot; /&gt;&lt;height val=&quot;39&quot; /&gt;&lt;hasText val=&quot;1&quot; /&gt;&lt;/Image&gt;&lt;/ThreeDShapeInfo&gt;"/>
  <p:tag name="PRESENTER_SHAPETEXTINFO" val="&lt;ShapeTextInfo&gt;&lt;TableIndex row=&quot;-1&quot; col=&quot;-1&quot;&gt;&lt;linesCount val=&quot;1&quot; /&gt;&lt;lineCharCount val=&quot;26&quot; /&gt;&lt;/TableIndex&gt;&lt;/ShapeTextInfo&gt;"/>
</p:tagLst>
</file>

<file path=ppt/tags/tag279.xml><?xml version="1.0" encoding="utf-8"?>
<p:tagLst xmlns:p="http://schemas.openxmlformats.org/presentationml/2006/main">
  <p:tag name="PRESENTER_SHAPEINFO" val="&lt;ThreeDShapeInfo&gt;&lt;uuid val=&quot;{d2036de4-4ebc-4cda-8df2-611b0d85426e}&quot; /&gt;&lt;isInvalidForFieldText val=&quot;0&quot; /&gt;&lt;Image&gt;&lt;filename val=&quot;E:\breeze\content\14339732\1888329262-1\input\breezo\data\asimages\{d2036de4-4ebc-4cda-8df2-611b0d85426e}.png&quot; /&gt;&lt;left val=&quot;96&quot; /&gt;&lt;top val=&quot;125&quot; /&gt;&lt;width val=&quot;1142&quot; /&gt;&lt;height val=&quot;484&quot; /&gt;&lt;hasText val=&quot;1&quot; /&gt;&lt;/Image&gt;&lt;/ThreeDShapeInfo&gt;"/>
  <p:tag name="PRESENTER_SHAPETEXTINFO" val="&lt;ShapeTextInfo&gt;&lt;TableIndex row=&quot;-1&quot; col=&quot;-1&quot;&gt;&lt;linesCount val=&quot;5&quot; /&gt;&lt;lineCharCount val=&quot;202&quot; /&gt;&lt;lineCharCount val=&quot;325&quot; /&gt;&lt;lineCharCount val=&quot;91&quot; /&gt;&lt;lineCharCount val=&quot;260&quot; /&gt;&lt;lineCharCount val=&quot;138&quot; /&gt;&lt;/TableIndex&gt;&lt;/ShapeTextInfo&gt;"/>
</p:tagLst>
</file>

<file path=ppt/tags/tag28.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80.xml><?xml version="1.0" encoding="utf-8"?>
<p:tagLst xmlns:p="http://schemas.openxmlformats.org/presentationml/2006/main">
  <p:tag name="ARTICULATE_SLIDE_THUMBNAIL_REFRESH" val="1"/>
  <p:tag name="HTML_SHAPEINFO" val="&lt;SlideThumbPath val=&quot;SlideTemp.PNG&quot;/&gt;"/>
</p:tagLst>
</file>

<file path=ppt/tags/tag281.xml><?xml version="1.0" encoding="utf-8"?>
<p:tagLst xmlns:p="http://schemas.openxmlformats.org/presentationml/2006/main">
  <p:tag name="PRESENTER_SHAPEINFO" val="&lt;ThreeDShapeInfo&gt;&lt;uuid val=&quot;{a3c6a2c0-20df-4325-ba92-7ed4fb5c373f}&quot; /&gt;&lt;isInvalidForFieldText val=&quot;0&quot; /&gt;&lt;Image&gt;&lt;filename val=&quot;E:\breeze\content\14339732\1888329262-1\input\breezo\data\asimages\{a3c6a2c0-20df-4325-ba92-7ed4fb5c373f}.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82.xml><?xml version="1.0" encoding="utf-8"?>
<p:tagLst xmlns:p="http://schemas.openxmlformats.org/presentationml/2006/main">
  <p:tag name="PRESENTER_SHAPEINFO" val="&lt;ThreeDShapeInfo&gt;&lt;uuid val=&quot;{9fe5a66b-79b3-4d78-a2e3-890f01eb1f70}&quot; /&gt;&lt;isInvalidForFieldText val=&quot;0&quot; /&gt;&lt;Image&gt;&lt;filename val=&quot;E:\breeze\content\14339732\1888329262-1\input\breezo\data\asimages\{9fe5a66b-79b3-4d78-a2e3-890f01eb1f70}.png&quot; /&gt;&lt;left val=&quot;106&quot; /&gt;&lt;top val=&quot;29&quot; /&gt;&lt;width val=&quot;491&quot; /&gt;&lt;height val=&quot;39&quot; /&gt;&lt;hasText val=&quot;1&quot; /&gt;&lt;/Image&gt;&lt;/ThreeDShapeInfo&gt;"/>
  <p:tag name="PRESENTER_SHAPETEXTINFO" val="&lt;ShapeTextInfo&gt;&lt;TableIndex row=&quot;-1&quot; col=&quot;-1&quot;&gt;&lt;linesCount val=&quot;1&quot; /&gt;&lt;lineCharCount val=&quot;26&quot; /&gt;&lt;/TableIndex&gt;&lt;/ShapeTextInfo&gt;"/>
</p:tagLst>
</file>

<file path=ppt/tags/tag283.xml><?xml version="1.0" encoding="utf-8"?>
<p:tagLst xmlns:p="http://schemas.openxmlformats.org/presentationml/2006/main">
  <p:tag name="PRESENTER_SHAPEINFO" val="&lt;ThreeDShapeInfo&gt;&lt;uuid val=&quot;{ecec73b6-a314-4b08-a2e8-d3f6b5cab3c7}&quot; /&gt;&lt;isInvalidForFieldText val=&quot;0&quot; /&gt;&lt;Image&gt;&lt;filename val=&quot;E:\breeze\content\14339732\1888329262-1\input\breezo\data\asimages\{ecec73b6-a314-4b08-a2e8-d3f6b5cab3c7}.png&quot; /&gt;&lt;left val=&quot;96&quot; /&gt;&lt;top val=&quot;129&quot; /&gt;&lt;width val=&quot;1117&quot; /&gt;&lt;height val=&quot;334&quot; /&gt;&lt;hasText val=&quot;1&quot; /&gt;&lt;/Image&gt;&lt;/ThreeDShapeInfo&gt;"/>
  <p:tag name="PRESENTER_SHAPETEXTINFO" val="&lt;ShapeTextInfo&gt;&lt;TableIndex row=&quot;-1&quot; col=&quot;-1&quot;&gt;&lt;linesCount val=&quot;2&quot; /&gt;&lt;lineCharCount val=&quot;126&quot; /&gt;&lt;lineCharCount val=&quot;451&quot; /&gt;&lt;/TableIndex&gt;&lt;/ShapeTextInfo&gt;"/>
</p:tagLst>
</file>

<file path=ppt/tags/tag284.xml><?xml version="1.0" encoding="utf-8"?>
<p:tagLst xmlns:p="http://schemas.openxmlformats.org/presentationml/2006/main">
  <p:tag name="HTML_SHAPEINFO" val="&lt;SlideThumbPath val=&quot;SlideTemp.PNG&quot;/&gt;"/>
</p:tagLst>
</file>

<file path=ppt/tags/tag285.xml><?xml version="1.0" encoding="utf-8"?>
<p:tagLst xmlns:p="http://schemas.openxmlformats.org/presentationml/2006/main">
  <p:tag name="PRESENTER_SHAPEINFO" val="&lt;ThreeDShapeInfo&gt;&lt;uuid val=&quot;{ae2b6854-7016-4ba4-bf61-a5fa01a89433}&quot; /&gt;&lt;isInvalidForFieldText val=&quot;0&quot; /&gt;&lt;Image&gt;&lt;filename val=&quot;E:\breeze\content\14339732\1888329262-1\input\breezo\data\asimages\{ae2b6854-7016-4ba4-bf61-a5fa01a89433}.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86.xml><?xml version="1.0" encoding="utf-8"?>
<p:tagLst xmlns:p="http://schemas.openxmlformats.org/presentationml/2006/main">
  <p:tag name="PRESENTER_SHAPEINFO" val="&lt;ThreeDShapeInfo&gt;&lt;uuid val=&quot;{6026d036-a027-41b6-90ff-fb6566f61431}&quot; /&gt;&lt;isInvalidForFieldText val=&quot;0&quot; /&gt;&lt;Image&gt;&lt;filename val=&quot;E:\breeze\content\14339732\1888329262-1\input\breezo\data\asimages\{6026d036-a027-41b6-90ff-fb6566f61431}.png&quot; /&gt;&lt;left val=&quot;106&quot; /&gt;&lt;top val=&quot;29&quot; /&gt;&lt;width val=&quot;491&quot; /&gt;&lt;height val=&quot;39&quot; /&gt;&lt;hasText val=&quot;1&quot; /&gt;&lt;/Image&gt;&lt;/ThreeDShapeInfo&gt;"/>
  <p:tag name="PRESENTER_SHAPETEXTINFO" val="&lt;ShapeTextInfo&gt;&lt;TableIndex row=&quot;-1&quot; col=&quot;-1&quot;&gt;&lt;linesCount val=&quot;1&quot; /&gt;&lt;lineCharCount val=&quot;26&quot; /&gt;&lt;/TableIndex&gt;&lt;/ShapeTextInfo&gt;"/>
</p:tagLst>
</file>

<file path=ppt/tags/tag287.xml><?xml version="1.0" encoding="utf-8"?>
<p:tagLst xmlns:p="http://schemas.openxmlformats.org/presentationml/2006/main">
  <p:tag name="PRESENTER_SHAPEINFO" val="&lt;ThreeDShapeInfo&gt;&lt;uuid val=&quot;{dcbd6cdb-ce3b-4b1f-b528-b6ec0acdbf07}&quot; /&gt;&lt;isInvalidForFieldText val=&quot;0&quot; /&gt;&lt;Image&gt;&lt;filename val=&quot;E:\breeze\content\14339732\1888329262-1\input\breezo\data\asimages\{dcbd6cdb-ce3b-4b1f-b528-b6ec0acdbf07}.png&quot; /&gt;&lt;left val=&quot;96&quot; /&gt;&lt;top val=&quot;125&quot; /&gt;&lt;width val=&quot;1142&quot; /&gt;&lt;height val=&quot;474&quot; /&gt;&lt;hasText val=&quot;1&quot; /&gt;&lt;/Image&gt;&lt;/ThreeDShapeInfo&gt;"/>
  <p:tag name="PRESENTER_SHAPETEXTINFO" val="&lt;ShapeTextInfo&gt;&lt;TableIndex row=&quot;-1&quot; col=&quot;-1&quot;&gt;&lt;linesCount val=&quot;2&quot; /&gt;&lt;lineCharCount val=&quot;111&quot; /&gt;&lt;lineCharCount val=&quot;919&quot; /&gt;&lt;/TableIndex&gt;&lt;/ShapeTextInfo&gt;"/>
</p:tagLst>
</file>

<file path=ppt/tags/tag288.xml><?xml version="1.0" encoding="utf-8"?>
<p:tagLst xmlns:p="http://schemas.openxmlformats.org/presentationml/2006/main">
  <p:tag name="HTML_SHAPEINFO" val="&lt;SlideThumbPath val=&quot;SlideTemp.PNG&quot;/&gt;"/>
</p:tagLst>
</file>

<file path=ppt/tags/tag289.xml><?xml version="1.0" encoding="utf-8"?>
<p:tagLst xmlns:p="http://schemas.openxmlformats.org/presentationml/2006/main">
  <p:tag name="PRESENTER_SHAPEINFO" val="&lt;ThreeDShapeInfo&gt;&lt;uuid val=&quot;{6630f952-8f74-44ba-994a-06a3e3d0c6d5}&quot; /&gt;&lt;isInvalidForFieldText val=&quot;0&quot; /&gt;&lt;Image&gt;&lt;filename val=&quot;E:\breeze\content\14339732\1888329262-1\input\breezo\data\asimages\{6630f952-8f74-44ba-994a-06a3e3d0c6d5}.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9.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290.xml><?xml version="1.0" encoding="utf-8"?>
<p:tagLst xmlns:p="http://schemas.openxmlformats.org/presentationml/2006/main">
  <p:tag name="PRESENTER_SHAPEINFO" val="&lt;ThreeDShapeInfo&gt;&lt;uuid val=&quot;{9e68fd12-ea14-4206-a418-a0876d54bc21}&quot; /&gt;&lt;isInvalidForFieldText val=&quot;0&quot; /&gt;&lt;Image&gt;&lt;filename val=&quot;E:\breeze\content\14339732\1888329262-1\input\breezo\data\asimages\{9e68fd12-ea14-4206-a418-a0876d54bc21}.png&quot; /&gt;&lt;left val=&quot;106&quot; /&gt;&lt;top val=&quot;29&quot; /&gt;&lt;width val=&quot;491&quot; /&gt;&lt;height val=&quot;39&quot; /&gt;&lt;hasText val=&quot;1&quot; /&gt;&lt;/Image&gt;&lt;/ThreeDShapeInfo&gt;"/>
  <p:tag name="PRESENTER_SHAPETEXTINFO" val="&lt;ShapeTextInfo&gt;&lt;TableIndex row=&quot;-1&quot; col=&quot;-1&quot;&gt;&lt;linesCount val=&quot;1&quot; /&gt;&lt;lineCharCount val=&quot;26&quot; /&gt;&lt;/TableIndex&gt;&lt;/ShapeTextInfo&gt;"/>
</p:tagLst>
</file>

<file path=ppt/tags/tag291.xml><?xml version="1.0" encoding="utf-8"?>
<p:tagLst xmlns:p="http://schemas.openxmlformats.org/presentationml/2006/main">
  <p:tag name="PRESENTER_SHAPEINFO" val="&lt;ThreeDShapeInfo&gt;&lt;uuid val=&quot;{799c2167-e9d8-4463-b367-4b588483bd98}&quot; /&gt;&lt;isInvalidForFieldText val=&quot;0&quot; /&gt;&lt;Image&gt;&lt;filename val=&quot;E:\breeze\content\14339732\1888329262-1\input\breezo\data\asimages\{799c2167-e9d8-4463-b367-4b588483bd98}.png&quot; /&gt;&lt;left val=&quot;96&quot; /&gt;&lt;top val=&quot;129&quot; /&gt;&lt;width val=&quot;1126&quot; /&gt;&lt;height val=&quot;215&quot; /&gt;&lt;hasText val=&quot;1&quot; /&gt;&lt;/Image&gt;&lt;/ThreeDShapeInfo&gt;"/>
  <p:tag name="PRESENTER_SHAPETEXTINFO" val="&lt;ShapeTextInfo&gt;&lt;TableIndex row=&quot;-1&quot; col=&quot;-1&quot;&gt;&lt;linesCount val=&quot;2&quot; /&gt;&lt;lineCharCount val=&quot;137&quot; /&gt;&lt;lineCharCount val=&quot;160&quot; /&gt;&lt;/TableIndex&gt;&lt;/ShapeTextInfo&gt;"/>
</p:tagLst>
</file>

<file path=ppt/tags/tag292.xml><?xml version="1.0" encoding="utf-8"?>
<p:tagLst xmlns:p="http://schemas.openxmlformats.org/presentationml/2006/main">
  <p:tag name="HTML_SHAPEINFO" val="&lt;SlideThumbPath val=&quot;SlideTemp.PNG&quot;/&gt;"/>
</p:tagLst>
</file>

<file path=ppt/tags/tag293.xml><?xml version="1.0" encoding="utf-8"?>
<p:tagLst xmlns:p="http://schemas.openxmlformats.org/presentationml/2006/main">
  <p:tag name="PRESENTER_SHAPEINFO" val="&lt;ThreeDShapeInfo&gt;&lt;uuid val=&quot;{01a6f586-81a3-4ef1-8766-1fbff729be0e}&quot; /&gt;&lt;isInvalidForFieldText val=&quot;0&quot; /&gt;&lt;Image&gt;&lt;filename val=&quot;E:\breeze\content\14339732\1888329262-1\input\breezo\data\asimages\{01a6f586-81a3-4ef1-8766-1fbff729be0e}.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94.xml><?xml version="1.0" encoding="utf-8"?>
<p:tagLst xmlns:p="http://schemas.openxmlformats.org/presentationml/2006/main">
  <p:tag name="PRESENTER_SHAPEINFO" val="&lt;ThreeDShapeInfo&gt;&lt;uuid val=&quot;{379e84bd-44aa-489d-86ed-8fefd8a16d5c}&quot; /&gt;&lt;isInvalidForFieldText val=&quot;0&quot; /&gt;&lt;Image&gt;&lt;filename val=&quot;E:\breeze\content\14339732\1888329262-1\input\breezo\data\asimages\{379e84bd-44aa-489d-86ed-8fefd8a16d5c}.png&quot; /&gt;&lt;left val=&quot;97&quot; /&gt;&lt;top val=&quot;272&quot; /&gt;&lt;width val=&quot;572&quot; /&gt;&lt;height val=&quot;106&quot; /&gt;&lt;hasText val=&quot;1&quot; /&gt;&lt;/Image&gt;&lt;/ThreeDShapeInfo&gt;"/>
  <p:tag name="PRESENTER_SHAPETEXTINFO" val="&lt;ShapeTextInfo&gt;&lt;TableIndex row=&quot;-1&quot; col=&quot;-1&quot;&gt;&lt;linesCount val=&quot;1&quot; /&gt;&lt;lineCharCount val=&quot;35&quot; /&gt;&lt;/TableIndex&gt;&lt;/ShapeTextInfo&gt;"/>
</p:tagLst>
</file>

<file path=ppt/tags/tag295.xml><?xml version="1.0" encoding="utf-8"?>
<p:tagLst xmlns:p="http://schemas.openxmlformats.org/presentationml/2006/main">
  <p:tag name="HTML_SHAPEINFO" val="&lt;SlideThumbPath val=&quot;SlideTemp.PNG&quot;/&gt;"/>
</p:tagLst>
</file>

<file path=ppt/tags/tag296.xml><?xml version="1.0" encoding="utf-8"?>
<p:tagLst xmlns:p="http://schemas.openxmlformats.org/presentationml/2006/main">
  <p:tag name="PRESENTER_SHAPEINFO" val="&lt;ThreeDShapeInfo&gt;&lt;uuid val=&quot;{30bff2a2-56f4-421c-956f-94a49b5126b2}&quot; /&gt;&lt;isInvalidForFieldText val=&quot;0&quot; /&gt;&lt;Image&gt;&lt;filename val=&quot;E:\breeze\content\14339732\1888329262-1\input\breezo\data\asimages\{30bff2a2-56f4-421c-956f-94a49b5126b2}.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297.xml><?xml version="1.0" encoding="utf-8"?>
<p:tagLst xmlns:p="http://schemas.openxmlformats.org/presentationml/2006/main">
  <p:tag name="PRESENTER_SHAPEINFO" val="&lt;ThreeDShapeInfo&gt;&lt;uuid val=&quot;{049009d6-f098-4543-8701-04798930605b}&quot; /&gt;&lt;isInvalidForFieldText val=&quot;0&quot; /&gt;&lt;Image&gt;&lt;filename val=&quot;E:\breeze\content\14339732\1888329262-1\input\breezo\data\asimages\{049009d6-f098-4543-8701-04798930605b}.png&quot; /&gt;&lt;left val=&quot;104&quot; /&gt;&lt;top val=&quot;29&quot; /&gt;&lt;width val=&quot;383&quot; /&gt;&lt;height val=&quot;39&quot; /&gt;&lt;hasText val=&quot;1&quot; /&gt;&lt;/Image&gt;&lt;/ThreeDShapeInfo&gt;"/>
  <p:tag name="PRESENTER_SHAPETEXTINFO" val="&lt;ShapeTextInfo&gt;&lt;TableIndex row=&quot;-1&quot; col=&quot;-1&quot;&gt;&lt;linesCount val=&quot;1&quot; /&gt;&lt;lineCharCount val=&quot;22&quot; /&gt;&lt;/TableIndex&gt;&lt;/ShapeTextInfo&gt;"/>
</p:tagLst>
</file>

<file path=ppt/tags/tag298.xml><?xml version="1.0" encoding="utf-8"?>
<p:tagLst xmlns:p="http://schemas.openxmlformats.org/presentationml/2006/main">
  <p:tag name="PRESENTER_SHAPEINFO" val="&lt;ThreeDShapeInfo&gt;&lt;uuid val=&quot;{cea40676-b34a-4595-a5e0-e8c5ef853310}&quot; /&gt;&lt;isInvalidForFieldText val=&quot;0&quot; /&gt;&lt;Image&gt;&lt;filename val=&quot;E:\breeze\content\14339732\1888329262-1\input\breezo\data\asimages\{cea40676-b34a-4595-a5e0-e8c5ef853310}.png&quot; /&gt;&lt;left val=&quot;96&quot; /&gt;&lt;top val=&quot;129&quot; /&gt;&lt;width val=&quot;1132&quot; /&gt;&lt;height val=&quot;312&quot; /&gt;&lt;hasText val=&quot;1&quot; /&gt;&lt;/Image&gt;&lt;/ThreeDShapeInfo&gt;"/>
  <p:tag name="PRESENTER_SHAPETEXTINFO" val="&lt;ShapeTextInfo&gt;&lt;TableIndex row=&quot;-1&quot; col=&quot;-1&quot;&gt;&lt;linesCount val=&quot;5&quot; /&gt;&lt;lineCharCount val=&quot;74&quot; /&gt;&lt;lineCharCount val=&quot;14&quot; /&gt;&lt;lineCharCount val=&quot;93&quot; /&gt;&lt;lineCharCount val=&quot;32&quot; /&gt;&lt;lineCharCount val=&quot;306&quot; /&gt;&lt;/TableIndex&gt;&lt;/ShapeTextInfo&gt;"/>
</p:tagLst>
</file>

<file path=ppt/tags/tag299.xml><?xml version="1.0" encoding="utf-8"?>
<p:tagLst xmlns:p="http://schemas.openxmlformats.org/presentationml/2006/main">
  <p:tag name="HTML_SHAPEINFO" val="&lt;SlideThumbPath val=&quot;SlideTemp.PNG&quot;/&gt;"/>
</p:tagLst>
</file>

<file path=ppt/tags/tag3.xml><?xml version="1.0" encoding="utf-8"?>
<p:tagLst xmlns:p="http://schemas.openxmlformats.org/presentationml/2006/main">
  <p:tag name="PRESENTER_SHAPETEXTINFO" val="&lt;ShapeTextInfo&gt;&lt;TableIndex row=&quot;-1&quot; col=&quot;-1&quot;&gt;&lt;linesCount val=&quot;1&quot; /&gt;&lt;lineCharCount val=&quot;21&quot; /&gt;&lt;/TableIndex&gt;&lt;/ShapeTextInfo&gt;"/>
</p:tagLst>
</file>

<file path=ppt/tags/tag3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00.xml><?xml version="1.0" encoding="utf-8"?>
<p:tagLst xmlns:p="http://schemas.openxmlformats.org/presentationml/2006/main">
  <p:tag name="PRESENTER_SHAPEINFO" val="&lt;ThreeDShapeInfo&gt;&lt;uuid val=&quot;{50e0c729-66cf-401d-9a94-a6d522838b5b}&quot; /&gt;&lt;isInvalidForFieldText val=&quot;0&quot; /&gt;&lt;Image&gt;&lt;filename val=&quot;E:\breeze\content\14339732\1888329262-1\input\breezo\data\asimages\{50e0c729-66cf-401d-9a94-a6d522838b5b}.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01.xml><?xml version="1.0" encoding="utf-8"?>
<p:tagLst xmlns:p="http://schemas.openxmlformats.org/presentationml/2006/main">
  <p:tag name="PRESENTER_SHAPEINFO" val="&lt;ThreeDShapeInfo&gt;&lt;uuid val=&quot;{32b3b726-a385-40a1-b718-d94db179b23e}&quot; /&gt;&lt;isInvalidForFieldText val=&quot;0&quot; /&gt;&lt;Image&gt;&lt;filename val=&quot;E:\breeze\content\14339732\1888329262-1\input\breezo\data\asimages\{32b3b726-a385-40a1-b718-d94db179b23e}.png&quot; /&gt;&lt;left val=&quot;106&quot; /&gt;&lt;top val=&quot;31&quot; /&gt;&lt;width val=&quot;217&quot; /&gt;&lt;height val=&quot;37&quot; /&gt;&lt;hasText val=&quot;1&quot; /&gt;&lt;/Image&gt;&lt;/ThreeDShapeInfo&gt;"/>
  <p:tag name="PRESENTER_SHAPETEXTINFO" val="&lt;ShapeTextInfo&gt;&lt;TableIndex row=&quot;-1&quot; col=&quot;-1&quot;&gt;&lt;linesCount val=&quot;1&quot; /&gt;&lt;lineCharCount val=&quot;10&quot; /&gt;&lt;/TableIndex&gt;&lt;/ShapeTextInfo&gt;"/>
</p:tagLst>
</file>

<file path=ppt/tags/tag302.xml><?xml version="1.0" encoding="utf-8"?>
<p:tagLst xmlns:p="http://schemas.openxmlformats.org/presentationml/2006/main">
  <p:tag name="PRESENTER_SHAPEINFO" val="&lt;ThreeDShapeInfo&gt;&lt;uuid val=&quot;{0506fdbf-71f0-4986-9e1e-b58e4c1c7833}&quot; /&gt;&lt;isInvalidForFieldText val=&quot;0&quot; /&gt;&lt;Image&gt;&lt;filename val=&quot;E:\breeze\content\14339732\1888329262-1\input\breezo\data\asimages\{0506fdbf-71f0-4986-9e1e-b58e4c1c7833}.png&quot; /&gt;&lt;left val=&quot;96&quot; /&gt;&lt;top val=&quot;129&quot; /&gt;&lt;width val=&quot;1087&quot; /&gt;&lt;height val=&quot;237&quot; /&gt;&lt;hasText val=&quot;1&quot; /&gt;&lt;/Image&gt;&lt;/ThreeDShapeInfo&gt;"/>
  <p:tag name="PRESENTER_SHAPETEXTINFO" val="&lt;ShapeTextInfo&gt;&lt;TableIndex row=&quot;-1&quot; col=&quot;-1&quot;&gt;&lt;linesCount val=&quot;2&quot; /&gt;&lt;lineCharCount val=&quot;78&quot; /&gt;&lt;lineCharCount val=&quot;343&quot; /&gt;&lt;/TableIndex&gt;&lt;/ShapeTextInfo&gt;"/>
</p:tagLst>
</file>

<file path=ppt/tags/tag303.xml><?xml version="1.0" encoding="utf-8"?>
<p:tagLst xmlns:p="http://schemas.openxmlformats.org/presentationml/2006/main">
  <p:tag name="HTML_SHAPEINFO" val="&lt;SlideThumbPath val=&quot;SlideTemp.PNG&quot;/&gt;"/>
</p:tagLst>
</file>

<file path=ppt/tags/tag304.xml><?xml version="1.0" encoding="utf-8"?>
<p:tagLst xmlns:p="http://schemas.openxmlformats.org/presentationml/2006/main">
  <p:tag name="PRESENTER_SHAPEINFO" val="&lt;ThreeDShapeInfo&gt;&lt;uuid val=&quot;{5ce3552d-1c5a-47a6-be2b-5e316b2eb13f}&quot; /&gt;&lt;isInvalidForFieldText val=&quot;0&quot; /&gt;&lt;Image&gt;&lt;filename val=&quot;E:\breeze\content\14339732\1888329262-1\input\breezo\data\asimages\{5ce3552d-1c5a-47a6-be2b-5e316b2eb13f}.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05.xml><?xml version="1.0" encoding="utf-8"?>
<p:tagLst xmlns:p="http://schemas.openxmlformats.org/presentationml/2006/main">
  <p:tag name="PRESENTER_SHAPEINFO" val="&lt;ThreeDShapeInfo&gt;&lt;uuid val=&quot;{2b85dcf7-9eed-4a15-b2dc-b3aafe51f2f3}&quot; /&gt;&lt;isInvalidForFieldText val=&quot;0&quot; /&gt;&lt;Image&gt;&lt;filename val=&quot;E:\breeze\content\14339732\1888329262-1\input\breezo\data\asimages\{2b85dcf7-9eed-4a15-b2dc-b3aafe51f2f3}.png&quot; /&gt;&lt;left val=&quot;106&quot; /&gt;&lt;top val=&quot;29&quot; /&gt;&lt;width val=&quot;429&quot; /&gt;&lt;height val=&quot;39&quot; /&gt;&lt;hasText val=&quot;1&quot; /&gt;&lt;/Image&gt;&lt;/ThreeDShapeInfo&gt;"/>
  <p:tag name="PRESENTER_SHAPETEXTINFO" val="&lt;ShapeTextInfo&gt;&lt;TableIndex row=&quot;-1&quot; col=&quot;-1&quot;&gt;&lt;linesCount val=&quot;1&quot; /&gt;&lt;lineCharCount val=&quot;21&quot; /&gt;&lt;/TableIndex&gt;&lt;/ShapeTextInfo&gt;"/>
</p:tagLst>
</file>

<file path=ppt/tags/tag306.xml><?xml version="1.0" encoding="utf-8"?>
<p:tagLst xmlns:p="http://schemas.openxmlformats.org/presentationml/2006/main">
  <p:tag name="PRESENTER_SHAPEINFO" val="&lt;ThreeDShapeInfo&gt;&lt;uuid val=&quot;{56d63170-de79-4727-b91b-4667a26e09cb}&quot; /&gt;&lt;isInvalidForFieldText val=&quot;0&quot; /&gt;&lt;Image&gt;&lt;filename val=&quot;E:\breeze\content\14339732\1888329262-1\input\breezo\data\asimages\{56d63170-de79-4727-b91b-4667a26e09cb}.png&quot; /&gt;&lt;left val=&quot;96&quot; /&gt;&lt;top val=&quot;129&quot; /&gt;&lt;width val=&quot;1088&quot; /&gt;&lt;height val=&quot;385&quot; /&gt;&lt;hasText val=&quot;1&quot; /&gt;&lt;/Image&gt;&lt;/ThreeDShapeInfo&gt;"/>
  <p:tag name="PRESENTER_SHAPETEXTINFO" val="&lt;ShapeTextInfo&gt;&lt;TableIndex row=&quot;-1&quot; col=&quot;-1&quot;&gt;&lt;linesCount val=&quot;4&quot; /&gt;&lt;lineCharCount val=&quot;90&quot; /&gt;&lt;lineCharCount val=&quot;262&quot; /&gt;&lt;lineCharCount val=&quot;94&quot; /&gt;&lt;lineCharCount val=&quot;141&quot; /&gt;&lt;/TableIndex&gt;&lt;/ShapeTextInfo&gt;"/>
</p:tagLst>
</file>

<file path=ppt/tags/tag307.xml><?xml version="1.0" encoding="utf-8"?>
<p:tagLst xmlns:p="http://schemas.openxmlformats.org/presentationml/2006/main">
  <p:tag name="PRESENTER_SHAPEINFO" val="&lt;ThreeDShapeInfo&gt;&lt;uuid val=&quot;{9b639989-5138-4c1a-9e96-506400e78282}&quot; /&gt;&lt;isInvalidForFieldText val=&quot;0&quot; /&gt;&lt;Image&gt;&lt;filename val=&quot;E:\breeze\content\14339732\1888329262-1\input\breezo\data\asimages\{9b639989-5138-4c1a-9e96-506400e78282}.png&quot; /&gt;&lt;left val=&quot;92&quot; /&gt;&lt;top val=&quot;354&quot; /&gt;&lt;width val=&quot;1257&quot; /&gt;&lt;height val=&quot;33&quot; /&gt;&lt;hasText val=&quot;1&quot; /&gt;&lt;/Image&gt;&lt;/ThreeDShapeInfo&gt;"/>
  <p:tag name="PRESENTER_SHAPETEXTINFO" val="&lt;ShapeTextInfo&gt;&lt;TableIndex row=&quot;-1&quot; col=&quot;-1&quot;&gt;&lt;linesCount val=&quot;1&quot; /&gt;&lt;lineCharCount val=&quot;1&quot; /&gt;&lt;/TableIndex&gt;&lt;/ShapeTextInfo&gt;"/>
</p:tagLst>
</file>

<file path=ppt/tags/tag308.xml><?xml version="1.0" encoding="utf-8"?>
<p:tagLst xmlns:p="http://schemas.openxmlformats.org/presentationml/2006/main">
  <p:tag name="PRESENTER_SHAPEINFO" val="&lt;ThreeDShapeInfo&gt;&lt;uuid val=&quot;{6bef2ca7-9478-46b4-853b-c2fd4a373881}&quot; /&gt;&lt;isInvalidForFieldText val=&quot;0&quot; /&gt;&lt;Image&gt;&lt;filename val=&quot;E:\breeze\content\14339732\1888329262-1\input\breezo\data\asimages\{6bef2ca7-9478-46b4-853b-c2fd4a373881}.png&quot; /&gt;&lt;left val=&quot;92&quot; /&gt;&lt;top val=&quot;480&quot; /&gt;&lt;width val=&quot;1177&quot; /&gt;&lt;height val=&quot;33&quot; /&gt;&lt;hasText val=&quot;1&quot; /&gt;&lt;/Image&gt;&lt;/ThreeDShapeInfo&gt;"/>
  <p:tag name="PRESENTER_SHAPETEXTINFO" val="&lt;ShapeTextInfo&gt;&lt;TableIndex row=&quot;-1&quot; col=&quot;-1&quot;&gt;&lt;linesCount val=&quot;1&quot; /&gt;&lt;lineCharCount val=&quot;1&quot; /&gt;&lt;/TableIndex&gt;&lt;/ShapeTextInfo&gt;"/>
</p:tagLst>
</file>

<file path=ppt/tags/tag309.xml><?xml version="1.0" encoding="utf-8"?>
<p:tagLst xmlns:p="http://schemas.openxmlformats.org/presentationml/2006/main">
  <p:tag name="PRESENTER_SHAPEINFO" val="&lt;ThreeDShapeInfo&gt;&lt;uuid val=&quot;{6f54eaa2-c499-441c-87c8-cd1cce47c823}&quot; /&gt;&lt;isInvalidForFieldText val=&quot;0&quot; /&gt;&lt;Image&gt;&lt;filename val=&quot;E:\breeze\content\14339732\1888329262-1\input\breezo\data\asimages\{6f54eaa2-c499-441c-87c8-cd1cce47c823}.png&quot; /&gt;&lt;left val=&quot;92&quot; /&gt;&lt;top val=&quot;354&quot; /&gt;&lt;width val=&quot;1257&quot; /&gt;&lt;height val=&quot;33&quot; /&gt;&lt;hasText val=&quot;1&quot; /&gt;&lt;/Image&gt;&lt;/ThreeDShapeInfo&gt;"/>
  <p:tag name="PRESENTER_SHAPETEXTINFO" val="&lt;ShapeTextInfo&gt;&lt;TableIndex row=&quot;-1&quot; col=&quot;-1&quot;&gt;&lt;linesCount val=&quot;1&quot; /&gt;&lt;lineCharCount val=&quot;1&quot; /&gt;&lt;/TableIndex&gt;&lt;/ShapeTextInfo&gt;"/>
</p:tagLst>
</file>

<file path=ppt/tags/tag31.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3b4c75f7-2aff-486b-90c1-ca88c07822ab}.png&quot; /&gt;&lt;left val=&quot;1184&quot; /&gt;&lt;top val=&quot;594&quot; /&gt;&lt;width val=&quot;95&quot; /&gt;&lt;height val=&quot;126&quot; /&gt;&lt;hasText val=&quot;1&quot; /&gt;&lt;/Image&gt;&lt;/ThreeDShapeInfo&gt;"/>
</p:tagLst>
</file>

<file path=ppt/tags/tag310.xml><?xml version="1.0" encoding="utf-8"?>
<p:tagLst xmlns:p="http://schemas.openxmlformats.org/presentationml/2006/main">
  <p:tag name="PRESENTER_SHAPEINFO" val="&lt;ThreeDShapeInfo&gt;&lt;uuid val=&quot;{b76cf845-2d54-4d81-bb9e-651d600d5d3b}&quot; /&gt;&lt;isInvalidForFieldText val=&quot;0&quot; /&gt;&lt;Image&gt;&lt;filename val=&quot;E:\breeze\content\14339732\1888329262-1\input\breezo\data\asimages\{b76cf845-2d54-4d81-bb9e-651d600d5d3b}.png&quot; /&gt;&lt;left val=&quot;92&quot; /&gt;&lt;top val=&quot;480&quot; /&gt;&lt;width val=&quot;1177&quot; /&gt;&lt;height val=&quot;33&quot; /&gt;&lt;hasText val=&quot;1&quot; /&gt;&lt;/Image&gt;&lt;/ThreeDShapeInfo&gt;"/>
  <p:tag name="PRESENTER_SHAPETEXTINFO" val="&lt;ShapeTextInfo&gt;&lt;TableIndex row=&quot;-1&quot; col=&quot;-1&quot;&gt;&lt;linesCount val=&quot;1&quot; /&gt;&lt;lineCharCount val=&quot;1&quot; /&gt;&lt;/TableIndex&gt;&lt;/ShapeTextInfo&gt;"/>
</p:tagLst>
</file>

<file path=ppt/tags/tag311.xml><?xml version="1.0" encoding="utf-8"?>
<p:tagLst xmlns:p="http://schemas.openxmlformats.org/presentationml/2006/main">
  <p:tag name="PRESENTER_SHAPEINFO" val="&lt;ThreeDShapeInfo&gt;&lt;uuid val=&quot;{5d662a82-eb7e-446e-84b0-6a80e8497a73}&quot; /&gt;&lt;isInvalidForFieldText val=&quot;0&quot; /&gt;&lt;Image&gt;&lt;filename val=&quot;E:\breeze\content\14339732\1888329262-1\input\breezo\data\asimages\{5d662a82-eb7e-446e-84b0-6a80e8497a73}.png&quot; /&gt;&lt;left val=&quot;766&quot; /&gt;&lt;top val=&quot;368&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12.xml><?xml version="1.0" encoding="utf-8"?>
<p:tagLst xmlns:p="http://schemas.openxmlformats.org/presentationml/2006/main">
  <p:tag name="PRESENTER_SHAPEINFO" val="&lt;ThreeDShapeInfo&gt;&lt;uuid val=&quot;{bfc57f0d-a0b6-4c39-a8d1-2b766fc78337}&quot; /&gt;&lt;isInvalidForFieldText val=&quot;0&quot; /&gt;&lt;Image&gt;&lt;filename val=&quot;E:\breeze\content\14339732\1888329262-1\input\breezo\data\asimages\{bfc57f0d-a0b6-4c39-a8d1-2b766fc78337}.png&quot; /&gt;&lt;left val=&quot;678&quot; /&gt;&lt;top val=&quot;494&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13.xml><?xml version="1.0" encoding="utf-8"?>
<p:tagLst xmlns:p="http://schemas.openxmlformats.org/presentationml/2006/main">
  <p:tag name="HTML_SHAPEINFO" val="&lt;SlideThumbPath val=&quot;SlideTemp.PNG&quot;/&gt;"/>
</p:tagLst>
</file>

<file path=ppt/tags/tag314.xml><?xml version="1.0" encoding="utf-8"?>
<p:tagLst xmlns:p="http://schemas.openxmlformats.org/presentationml/2006/main">
  <p:tag name="PRESENTER_SHAPEINFO" val="&lt;ThreeDShapeInfo&gt;&lt;uuid val=&quot;{f62c5896-9680-4da6-8598-b594b1a3502a}&quot; /&gt;&lt;isInvalidForFieldText val=&quot;0&quot; /&gt;&lt;Image&gt;&lt;filename val=&quot;E:\breeze\content\14339732\1888329262-1\input\breezo\data\asimages\{f62c5896-9680-4da6-8598-b594b1a3502a}.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15.xml><?xml version="1.0" encoding="utf-8"?>
<p:tagLst xmlns:p="http://schemas.openxmlformats.org/presentationml/2006/main">
  <p:tag name="PRESENTER_SHAPEINFO" val="&lt;ThreeDShapeInfo&gt;&lt;uuid val=&quot;{a38bb8a0-e9f5-4ee5-9f4f-b48fa8268333}&quot; /&gt;&lt;isInvalidForFieldText val=&quot;0&quot; /&gt;&lt;Image&gt;&lt;filename val=&quot;E:\breeze\content\14339732\1888329262-1\input\breezo\data\asimages\{a38bb8a0-e9f5-4ee5-9f4f-b48fa8268333}.png&quot; /&gt;&lt;left val=&quot;108&quot; /&gt;&lt;top val=&quot;336&quot; /&gt;&lt;width val=&quot;615&quot; /&gt;&lt;height val=&quot;52&quot; /&gt;&lt;hasText val=&quot;1&quot; /&gt;&lt;/Image&gt;&lt;/ThreeDShapeInfo&gt;"/>
  <p:tag name="PRESENTER_SHAPETEXTINFO" val="&lt;ShapeTextInfo&gt;&lt;TableIndex row=&quot;-1&quot; col=&quot;-1&quot;&gt;&lt;linesCount val=&quot;1&quot; /&gt;&lt;lineCharCount val=&quot;25&quot; /&gt;&lt;/TableIndex&gt;&lt;/ShapeTextInfo&gt;"/>
</p:tagLst>
</file>

<file path=ppt/tags/tag316.xml><?xml version="1.0" encoding="utf-8"?>
<p:tagLst xmlns:p="http://schemas.openxmlformats.org/presentationml/2006/main">
  <p:tag name="HTML_SHAPEINFO" val="&lt;SlideThumbPath val=&quot;SlideTemp.PNG&quot;/&gt;"/>
</p:tagLst>
</file>

<file path=ppt/tags/tag317.xml><?xml version="1.0" encoding="utf-8"?>
<p:tagLst xmlns:p="http://schemas.openxmlformats.org/presentationml/2006/main">
  <p:tag name="PRESENTER_SHAPEINFO" val="&lt;ThreeDShapeInfo&gt;&lt;uuid val=&quot;{3dd286bb-9d92-4e66-8554-ca024708b6d4}&quot; /&gt;&lt;isInvalidForFieldText val=&quot;0&quot; /&gt;&lt;Image&gt;&lt;filename val=&quot;E:\breeze\content\14339732\1888329262-1\input\breezo\data\asimages\{3dd286bb-9d92-4e66-8554-ca024708b6d4}.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18.xml><?xml version="1.0" encoding="utf-8"?>
<p:tagLst xmlns:p="http://schemas.openxmlformats.org/presentationml/2006/main">
  <p:tag name="PRESENTER_SHAPEINFO" val="&lt;ThreeDShapeInfo&gt;&lt;uuid val=&quot;{e1055bf4-e069-477a-8b8c-414aedf5e65e}&quot; /&gt;&lt;isInvalidForFieldText val=&quot;0&quot; /&gt;&lt;Image&gt;&lt;filename val=&quot;E:\breeze\content\14339732\1888329262-1\input\breezo\data\asimages\{e1055bf4-e069-477a-8b8c-414aedf5e65e}.png&quot; /&gt;&lt;left val=&quot;103&quot; /&gt;&lt;top val=&quot;29&quot; /&gt;&lt;width val=&quot;1117&quot; /&gt;&lt;height val=&quot;39&quot; /&gt;&lt;hasText val=&quot;1&quot; /&gt;&lt;/Image&gt;&lt;/ThreeDShapeInfo&gt;"/>
  <p:tag name="PRESENTER_SHAPETEXTINFO" val="&lt;ShapeTextInfo&gt;&lt;TableIndex row=&quot;-1&quot; col=&quot;-1&quot;&gt;&lt;linesCount val=&quot;1&quot; /&gt;&lt;lineCharCount val=&quot;63&quot; /&gt;&lt;/TableIndex&gt;&lt;/ShapeTextInfo&gt;"/>
</p:tagLst>
</file>

<file path=ppt/tags/tag319.xml><?xml version="1.0" encoding="utf-8"?>
<p:tagLst xmlns:p="http://schemas.openxmlformats.org/presentationml/2006/main">
  <p:tag name="PRESENTER_SHAPEINFO" val="&lt;ThreeDShapeInfo&gt;&lt;uuid val=&quot;{6c30c736-41d4-450f-a8c8-2b26404ef0a2}&quot; /&gt;&lt;isInvalidForFieldText val=&quot;0&quot; /&gt;&lt;Image&gt;&lt;filename val=&quot;E:\breeze\content\14339732\1888329262-1\input\breezo\data\asimages\{6c30c736-41d4-450f-a8c8-2b26404ef0a2}.png&quot; /&gt;&lt;left val=&quot;82&quot; /&gt;&lt;top val=&quot;116&quot; /&gt;&lt;width val=&quot;1153&quot; /&gt;&lt;height val=&quot;377&quot; /&gt;&lt;hasText val=&quot;1&quot; /&gt;&lt;/Image&gt;&lt;/ThreeDShapeInfo&gt;"/>
  <p:tag name="PRESENTER_SHAPETEXTINFO" val="&lt;ShapeTextInfo&gt;&lt;TableIndex row=&quot;-1&quot; col=&quot;-1&quot;&gt;&lt;linesCount val=&quot;1&quot; /&gt;&lt;lineCharCount val=&quot;39&quot; /&gt;&lt;/TableIndex&gt;&lt;/ShapeTextInfo&gt;"/>
</p:tagLst>
</file>

<file path=ppt/tags/tag3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20.xml><?xml version="1.0" encoding="utf-8"?>
<p:tagLst xmlns:p="http://schemas.openxmlformats.org/presentationml/2006/main">
  <p:tag name="PRESENTER_SHAPEINFO" val="&lt;ThreeDShapeInfo&gt;&lt;uuid val=&quot;{3b586312-6aff-440e-abdc-9cb4416e52bd}&quot; /&gt;&lt;isInvalidForFieldText val=&quot;0&quot; /&gt;&lt;Image&gt;&lt;filename val=&quot;E:\breeze\content\14339732\1888329262-1\input\breezo\data\asimages\{3b586312-6aff-440e-abdc-9cb4416e52bd}.png&quot; /&gt;&lt;left val=&quot;268&quot; /&gt;&lt;top val=&quot;536&quot; /&gt;&lt;width val=&quot;785&quot; /&gt;&lt;height val=&quot;48&quot; /&gt;&lt;hasText val=&quot;1&quot; /&gt;&lt;/Image&gt;&lt;/ThreeDShapeInfo&gt;"/>
  <p:tag name="PRESENTER_SHAPETEXTINFO" val="&lt;ShapeTextInfo&gt;&lt;TableIndex row=&quot;-1&quot; col=&quot;-1&quot;&gt;&lt;linesCount val=&quot;1&quot; /&gt;&lt;lineCharCount val=&quot;38&quot; /&gt;&lt;/TableIndex&gt;&lt;/ShapeTextInfo&gt;"/>
</p:tagLst>
</file>

<file path=ppt/tags/tag321.xml><?xml version="1.0" encoding="utf-8"?>
<p:tagLst xmlns:p="http://schemas.openxmlformats.org/presentationml/2006/main">
  <p:tag name="HTML_SHAPEINFO" val="&lt;SlideThumbPath val=&quot;SlideTemp.PNG&quot;/&gt;"/>
</p:tagLst>
</file>

<file path=ppt/tags/tag322.xml><?xml version="1.0" encoding="utf-8"?>
<p:tagLst xmlns:p="http://schemas.openxmlformats.org/presentationml/2006/main">
  <p:tag name="PRESENTER_SHAPEINFO" val="&lt;ThreeDShapeInfo&gt;&lt;uuid val=&quot;{66126132-caff-4aef-b819-db4d0fff8572}&quot; /&gt;&lt;isInvalidForFieldText val=&quot;0&quot; /&gt;&lt;Image&gt;&lt;filename val=&quot;E:\breeze\content\14339732\1888329262-1\input\breezo\data\asimages\{66126132-caff-4aef-b819-db4d0fff8572}.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23.xml><?xml version="1.0" encoding="utf-8"?>
<p:tagLst xmlns:p="http://schemas.openxmlformats.org/presentationml/2006/main">
  <p:tag name="PRESENTER_SHAPEINFO" val="&lt;ThreeDShapeInfo&gt;&lt;uuid val=&quot;{4321ad63-186a-461d-9715-b1c25f3525f8}&quot; /&gt;&lt;isInvalidForFieldText val=&quot;0&quot; /&gt;&lt;Image&gt;&lt;filename val=&quot;E:\breeze\content\14339732\1888329262-1\input\breezo\data\asimages\{4321ad63-186a-461d-9715-b1c25f3525f8}.png&quot; /&gt;&lt;left val=&quot;94&quot; /&gt;&lt;top val=&quot;336&quot; /&gt;&lt;width val=&quot;543&quot; /&gt;&lt;height val=&quot;52&quot; /&gt;&lt;hasText val=&quot;1&quot; /&gt;&lt;/Image&gt;&lt;/ThreeDShapeInfo&gt;"/>
  <p:tag name="PRESENTER_SHAPETEXTINFO" val="&lt;ShapeTextInfo&gt;&lt;TableIndex row=&quot;-1&quot; col=&quot;-1&quot;&gt;&lt;linesCount val=&quot;1&quot; /&gt;&lt;lineCharCount val=&quot;21&quot; /&gt;&lt;/TableIndex&gt;&lt;/ShapeTextInfo&gt;"/>
</p:tagLst>
</file>

<file path=ppt/tags/tag324.xml><?xml version="1.0" encoding="utf-8"?>
<p:tagLst xmlns:p="http://schemas.openxmlformats.org/presentationml/2006/main">
  <p:tag name="PRESENTER_SHAPEINFO" val="&lt;ThreeDShapeInfo&gt;&lt;uuid val=&quot;{49881b77-8f26-48fc-a1e2-aba011ea94c0}&quot; /&gt;&lt;isInvalidForFieldText val=&quot;0&quot; /&gt;&lt;Image&gt;&lt;filename val=&quot;E:\breeze\content\14339732\1888329262-1\input\breezo\data\asimages\{49881b77-8f26-48fc-a1e2-aba011ea94c0}.png&quot; /&gt;&lt;left val=&quot;94&quot; /&gt;&lt;top val=&quot;460&quot; /&gt;&lt;width val=&quot;563&quot; /&gt;&lt;height val=&quot;76&quot; /&gt;&lt;hasText val=&quot;1&quot; /&gt;&lt;/Image&gt;&lt;/ThreeDShapeInfo&gt;"/>
  <p:tag name="PRESENTER_SHAPETEXTINFO" val="&lt;ShapeTextInfo&gt;&lt;TableIndex row=&quot;-1&quot; col=&quot;-1&quot;&gt;&lt;linesCount val=&quot;1&quot; /&gt;&lt;lineCharCount val=&quot;55&quot; /&gt;&lt;/TableIndex&gt;&lt;/ShapeTextInfo&gt;"/>
</p:tagLst>
</file>

<file path=ppt/tags/tag325.xml><?xml version="1.0" encoding="utf-8"?>
<p:tagLst xmlns:p="http://schemas.openxmlformats.org/presentationml/2006/main">
  <p:tag name="HTML_SHAPEINFO" val="&lt;SlideThumbPath val=&quot;SlideTemp.PNG&quot;/&gt;"/>
</p:tagLst>
</file>

<file path=ppt/tags/tag326.xml><?xml version="1.0" encoding="utf-8"?>
<p:tagLst xmlns:p="http://schemas.openxmlformats.org/presentationml/2006/main">
  <p:tag name="PRESENTER_SHAPEINFO" val="&lt;ThreeDShapeInfo&gt;&lt;uuid val=&quot;{68100999-5ba9-41ee-8361-98bb225dc1ad}&quot; /&gt;&lt;isInvalidForFieldText val=&quot;0&quot; /&gt;&lt;Image&gt;&lt;filename val=&quot;E:\breeze\content\14339732\1888329262-1\input\breezo\data\asimages\{68100999-5ba9-41ee-8361-98bb225dc1ad}.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27.xml><?xml version="1.0" encoding="utf-8"?>
<p:tagLst xmlns:p="http://schemas.openxmlformats.org/presentationml/2006/main">
  <p:tag name="PRESENTER_SHAPEINFO" val="&lt;ThreeDShapeInfo&gt;&lt;uuid val=&quot;{fb606b3b-4ba6-4d22-8c78-d129ed1a2a12}&quot; /&gt;&lt;isInvalidForFieldText val=&quot;0&quot; /&gt;&lt;Image&gt;&lt;filename val=&quot;E:\breeze\content\14339732\1888329262-1\input\breezo\data\asimages\{fb606b3b-4ba6-4d22-8c78-d129ed1a2a12}.png&quot; /&gt;&lt;left val=&quot;104&quot; /&gt;&lt;top val=&quot;27&quot; /&gt;&lt;width val=&quot;579&quot; /&gt;&lt;height val=&quot;43&quot; /&gt;&lt;hasText val=&quot;1&quot; /&gt;&lt;/Image&gt;&lt;/ThreeDShapeInfo&gt;"/>
  <p:tag name="PRESENTER_SHAPETEXTINFO" val="&lt;ShapeTextInfo&gt;&lt;TableIndex row=&quot;-1&quot; col=&quot;-1&quot;&gt;&lt;linesCount val=&quot;1&quot; /&gt;&lt;lineCharCount val=&quot;30&quot; /&gt;&lt;/TableIndex&gt;&lt;/ShapeTextInfo&gt;"/>
</p:tagLst>
</file>

<file path=ppt/tags/tag328.xml><?xml version="1.0" encoding="utf-8"?>
<p:tagLst xmlns:p="http://schemas.openxmlformats.org/presentationml/2006/main">
  <p:tag name="PRESENTER_SHAPEINFO" val="&lt;ThreeDShapeInfo&gt;&lt;uuid val=&quot;{7ebd4966-7faa-4b36-8792-b9922b52a359}&quot; /&gt;&lt;isInvalidForFieldText val=&quot;0&quot; /&gt;&lt;Image&gt;&lt;filename val=&quot;E:\breeze\content\14339732\1888329262-1\input\breezo\data\asimages\{7ebd4966-7faa-4b36-8792-b9922b52a359}.png&quot; /&gt;&lt;left val=&quot;83&quot; /&gt;&lt;top val=&quot;118&quot; /&gt;&lt;width val=&quot;1114&quot; /&gt;&lt;height val=&quot;377&quot; /&gt;&lt;hasText val=&quot;1&quot; /&gt;&lt;/Image&gt;&lt;/ThreeDShapeInfo&gt;"/>
  <p:tag name="PRESENTER_SHAPETEXTINFO" val="&lt;ShapeTextInfo&gt;&lt;TableIndex row=&quot;-1&quot; col=&quot;-1&quot;&gt;&lt;linesCount val=&quot;2&quot; /&gt;&lt;lineCharCount val=&quot;60&quot; /&gt;&lt;lineCharCount val=&quot;66&quot; /&gt;&lt;/TableIndex&gt;&lt;/ShapeTextInfo&gt;"/>
</p:tagLst>
</file>

<file path=ppt/tags/tag329.xml><?xml version="1.0" encoding="utf-8"?>
<p:tagLst xmlns:p="http://schemas.openxmlformats.org/presentationml/2006/main">
  <p:tag name="PRESENTER_SHAPEINFO" val="&lt;ThreeDShapeInfo&gt;&lt;uuid val=&quot;{18513a11-8758-406c-812c-333a2d7daa40}&quot; /&gt;&lt;isInvalidForFieldText val=&quot;0&quot; /&gt;&lt;Image&gt;&lt;filename val=&quot;E:\breeze\content\14339732\1888329262-1\input\breezo\data\asimages\{18513a11-8758-406c-812c-333a2d7daa40}.png&quot; /&gt;&lt;left val=&quot;249&quot; /&gt;&lt;top val=&quot;568&quot; /&gt;&lt;width val=&quot;785&quot; /&gt;&lt;height val=&quot;48&quot; /&gt;&lt;hasText val=&quot;1&quot; /&gt;&lt;/Image&gt;&lt;/ThreeDShapeInfo&gt;"/>
  <p:tag name="PRESENTER_SHAPETEXTINFO" val="&lt;ShapeTextInfo&gt;&lt;TableIndex row=&quot;-1&quot; col=&quot;-1&quot;&gt;&lt;linesCount val=&quot;1&quot; /&gt;&lt;lineCharCount val=&quot;37&quot; /&gt;&lt;/TableIndex&gt;&lt;/ShapeTextInfo&gt;"/>
</p:tagLst>
</file>

<file path=ppt/tags/tag3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30.xml><?xml version="1.0" encoding="utf-8"?>
<p:tagLst xmlns:p="http://schemas.openxmlformats.org/presentationml/2006/main">
  <p:tag name="HTML_SHAPEINFO" val="&lt;SlideThumbPath val=&quot;SlideTemp.PNG&quot;/&gt;"/>
</p:tagLst>
</file>

<file path=ppt/tags/tag331.xml><?xml version="1.0" encoding="utf-8"?>
<p:tagLst xmlns:p="http://schemas.openxmlformats.org/presentationml/2006/main">
  <p:tag name="PRESENTER_SHAPEINFO" val="&lt;ThreeDShapeInfo&gt;&lt;uuid val=&quot;{933def9a-4f12-4fd2-9584-ee7e4c3ea890}&quot; /&gt;&lt;isInvalidForFieldText val=&quot;0&quot; /&gt;&lt;Image&gt;&lt;filename val=&quot;E:\breeze\content\14339732\1888329262-1\input\breezo\data\asimages\{933def9a-4f12-4fd2-9584-ee7e4c3ea890}.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32.xml><?xml version="1.0" encoding="utf-8"?>
<p:tagLst xmlns:p="http://schemas.openxmlformats.org/presentationml/2006/main">
  <p:tag name="PRESENTER_SHAPEINFO" val="&lt;ThreeDShapeInfo&gt;&lt;uuid val=&quot;{8046183d-dc81-47d6-8a70-17751885c7f8}&quot; /&gt;&lt;isInvalidForFieldText val=&quot;0&quot; /&gt;&lt;Image&gt;&lt;filename val=&quot;E:\breeze\content\14339732\1888329262-1\input\breezo\data\asimages\{8046183d-dc81-47d6-8a70-17751885c7f8}.png&quot; /&gt;&lt;left val=&quot;95&quot; /&gt;&lt;top val=&quot;26&quot; /&gt;&lt;width val=&quot;579&quot; /&gt;&lt;height val=&quot;43&quot; /&gt;&lt;hasText val=&quot;1&quot; /&gt;&lt;/Image&gt;&lt;/ThreeDShapeInfo&gt;"/>
  <p:tag name="PRESENTER_SHAPETEXTINFO" val="&lt;ShapeTextInfo&gt;&lt;TableIndex row=&quot;-1&quot; col=&quot;-1&quot;&gt;&lt;linesCount val=&quot;1&quot; /&gt;&lt;lineCharCount val=&quot;30&quot; /&gt;&lt;/TableIndex&gt;&lt;/ShapeTextInfo&gt;"/>
</p:tagLst>
</file>

<file path=ppt/tags/tag333.xml><?xml version="1.0" encoding="utf-8"?>
<p:tagLst xmlns:p="http://schemas.openxmlformats.org/presentationml/2006/main">
  <p:tag name="PRESENTER_SHAPEINFO" val="&lt;ThreeDShapeInfo&gt;&lt;uuid val=&quot;{62235a96-92cd-4639-b0e9-7c5c15afd38c}&quot; /&gt;&lt;isInvalidForFieldText val=&quot;0&quot; /&gt;&lt;Image&gt;&lt;filename val=&quot;E:\breeze\content\14339732\1888329262-1\input\breezo\data\asimages\{62235a96-92cd-4639-b0e9-7c5c15afd38c}.png&quot; /&gt;&lt;left val=&quot;83&quot; /&gt;&lt;top val=&quot;118&quot; /&gt;&lt;width val=&quot;1114&quot; /&gt;&lt;height val=&quot;377&quot; /&gt;&lt;hasText val=&quot;1&quot; /&gt;&lt;/Image&gt;&lt;/ThreeDShapeInfo&gt;"/>
  <p:tag name="PRESENTER_SHAPETEXTINFO" val="&lt;ShapeTextInfo&gt;&lt;TableIndex row=&quot;-1&quot; col=&quot;-1&quot;&gt;&lt;linesCount val=&quot;3&quot; /&gt;&lt;lineCharCount val=&quot;61&quot; /&gt;&lt;lineCharCount val=&quot;67&quot; /&gt;&lt;lineCharCount val=&quot;1&quot; /&gt;&lt;/TableIndex&gt;&lt;/ShapeTextInfo&gt;"/>
</p:tagLst>
</file>

<file path=ppt/tags/tag334.xml><?xml version="1.0" encoding="utf-8"?>
<p:tagLst xmlns:p="http://schemas.openxmlformats.org/presentationml/2006/main">
  <p:tag name="PRESENTER_SHAPEINFO" val="&lt;ThreeDShapeInfo&gt;&lt;uuid val=&quot;{58e9d84b-e37f-44e3-8933-52cd1a77b46e}&quot; /&gt;&lt;isInvalidForFieldText val=&quot;0&quot; /&gt;&lt;Image&gt;&lt;filename val=&quot;E:\breeze\content\14339732\1888329262-1\input\breezo\data\asimages\{58e9d84b-e37f-44e3-8933-52cd1a77b46e}.png&quot; /&gt;&lt;left val=&quot;249&quot; /&gt;&lt;top val=&quot;536&quot; /&gt;&lt;width val=&quot;785&quot; /&gt;&lt;height val=&quot;48&quot; /&gt;&lt;hasText val=&quot;1&quot; /&gt;&lt;/Image&gt;&lt;/ThreeDShapeInfo&gt;"/>
  <p:tag name="PRESENTER_SHAPETEXTINFO" val="&lt;ShapeTextInfo&gt;&lt;TableIndex row=&quot;-1&quot; col=&quot;-1&quot;&gt;&lt;linesCount val=&quot;1&quot; /&gt;&lt;lineCharCount val=&quot;38&quot; /&gt;&lt;/TableIndex&gt;&lt;/ShapeTextInfo&gt;"/>
</p:tagLst>
</file>

<file path=ppt/tags/tag335.xml><?xml version="1.0" encoding="utf-8"?>
<p:tagLst xmlns:p="http://schemas.openxmlformats.org/presentationml/2006/main">
  <p:tag name="HTML_SHAPEINFO" val="&lt;SlideThumbPath val=&quot;SlideTemp.PNG&quot;/&gt;"/>
</p:tagLst>
</file>

<file path=ppt/tags/tag336.xml><?xml version="1.0" encoding="utf-8"?>
<p:tagLst xmlns:p="http://schemas.openxmlformats.org/presentationml/2006/main">
  <p:tag name="PRESENTER_SHAPEINFO" val="&lt;ThreeDShapeInfo&gt;&lt;uuid val=&quot;{0bba1c45-5b22-4fc3-8499-8a21c49fa370}&quot; /&gt;&lt;isInvalidForFieldText val=&quot;0&quot; /&gt;&lt;Image&gt;&lt;filename val=&quot;E:\breeze\content\14339732\1888329262-1\input\breezo\data\asimages\{0bba1c45-5b22-4fc3-8499-8a21c49fa370}.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37.xml><?xml version="1.0" encoding="utf-8"?>
<p:tagLst xmlns:p="http://schemas.openxmlformats.org/presentationml/2006/main">
  <p:tag name="PRESENTER_SHAPEINFO" val="&lt;ThreeDShapeInfo&gt;&lt;uuid val=&quot;{e1308f48-9bdb-418f-84d3-e61cac038478}&quot; /&gt;&lt;isInvalidForFieldText val=&quot;0&quot; /&gt;&lt;Image&gt;&lt;filename val=&quot;E:\breeze\content\14339732\1888329262-1\input\breezo\data\asimages\{e1308f48-9bdb-418f-84d3-e61cac038478}.png&quot; /&gt;&lt;left val=&quot;104&quot; /&gt;&lt;top val=&quot;27&quot; /&gt;&lt;width val=&quot;579&quot; /&gt;&lt;height val=&quot;43&quot; /&gt;&lt;hasText val=&quot;1&quot; /&gt;&lt;/Image&gt;&lt;/ThreeDShapeInfo&gt;"/>
  <p:tag name="PRESENTER_SHAPETEXTINFO" val="&lt;ShapeTextInfo&gt;&lt;TableIndex row=&quot;-1&quot; col=&quot;-1&quot;&gt;&lt;linesCount val=&quot;1&quot; /&gt;&lt;lineCharCount val=&quot;30&quot; /&gt;&lt;/TableIndex&gt;&lt;/ShapeTextInfo&gt;"/>
</p:tagLst>
</file>

<file path=ppt/tags/tag338.xml><?xml version="1.0" encoding="utf-8"?>
<p:tagLst xmlns:p="http://schemas.openxmlformats.org/presentationml/2006/main">
  <p:tag name="PRESENTER_SHAPEINFO" val="&lt;ThreeDShapeInfo&gt;&lt;uuid val=&quot;{80d8f203-2706-4129-9f86-d51e8dd91d05}&quot; /&gt;&lt;isInvalidForFieldText val=&quot;0&quot; /&gt;&lt;Image&gt;&lt;filename val=&quot;E:\breeze\content\14339732\1888329262-1\input\breezo\data\asimages\{80d8f203-2706-4129-9f86-d51e8dd91d05}.png&quot; /&gt;&lt;left val=&quot;83&quot; /&gt;&lt;top val=&quot;118&quot; /&gt;&lt;width val=&quot;1114&quot; /&gt;&lt;height val=&quot;377&quot; /&gt;&lt;hasText val=&quot;1&quot; /&gt;&lt;/Image&gt;&lt;/ThreeDShapeInfo&gt;"/>
  <p:tag name="PRESENTER_SHAPETEXTINFO" val="&lt;ShapeTextInfo&gt;&lt;TableIndex row=&quot;-1&quot; col=&quot;-1&quot;&gt;&lt;linesCount val=&quot;2&quot; /&gt;&lt;lineCharCount val=&quot;83&quot; /&gt;&lt;lineCharCount val=&quot;67&quot; /&gt;&lt;/TableIndex&gt;&lt;/ShapeTextInfo&gt;"/>
</p:tagLst>
</file>

<file path=ppt/tags/tag339.xml><?xml version="1.0" encoding="utf-8"?>
<p:tagLst xmlns:p="http://schemas.openxmlformats.org/presentationml/2006/main">
  <p:tag name="PRESENTER_SHAPEINFO" val="&lt;ThreeDShapeInfo&gt;&lt;uuid val=&quot;{bc445452-b1ea-47da-af2e-d202289d669e}&quot; /&gt;&lt;isInvalidForFieldText val=&quot;0&quot; /&gt;&lt;Image&gt;&lt;filename val=&quot;E:\breeze\content\14339732\1888329262-1\input\breezo\data\asimages\{bc445452-b1ea-47da-af2e-d202289d669e}.png&quot; /&gt;&lt;left val=&quot;249&quot; /&gt;&lt;top val=&quot;551&quot; /&gt;&lt;width val=&quot;785&quot; /&gt;&lt;height val=&quot;48&quot; /&gt;&lt;hasText val=&quot;1&quot; /&gt;&lt;/Image&gt;&lt;/ThreeDShapeInfo&gt;"/>
  <p:tag name="PRESENTER_SHAPETEXTINFO" val="&lt;ShapeTextInfo&gt;&lt;TableIndex row=&quot;-1&quot; col=&quot;-1&quot;&gt;&lt;linesCount val=&quot;1&quot; /&gt;&lt;lineCharCount val=&quot;38&quot; /&gt;&lt;/TableIndex&gt;&lt;/ShapeTextInfo&gt;"/>
</p:tagLst>
</file>

<file path=ppt/tags/tag34.xml><?xml version="1.0" encoding="utf-8"?>
<p:tagLst xmlns:p="http://schemas.openxmlformats.org/presentationml/2006/main">
  <p:tag name="PRESENTER_SHAPEINFO" val="&lt;ThreeDShapeInfo&gt;&lt;uuid val=&quot;{4ac3ef77-7f8f-48e5-b222-a4e804be96ad}&quot; /&gt;&lt;isInvalidForFieldText val=&quot;0&quot; /&gt;&lt;Image&gt;&lt;filename val=&quot;E:\breeze\content\14339732\1888329262-1\input\breezo\data\asimages\{4ac3ef77-7f8f-48e5-b222-a4e804be96ad}.png&quot; /&gt;&lt;left val=&quot;34&quot; /&gt;&lt;top val=&quot;675&quot; /&gt;&lt;width val=&quot;226&quot; /&gt;&lt;height val=&quot;21&quot; /&gt;&lt;hasText val=&quot;1&quot; /&gt;&lt;/Image&gt;&lt;/ThreeDShapeInfo&gt;"/>
</p:tagLst>
</file>

<file path=ppt/tags/tag340.xml><?xml version="1.0" encoding="utf-8"?>
<p:tagLst xmlns:p="http://schemas.openxmlformats.org/presentationml/2006/main">
  <p:tag name="HTML_SHAPEINFO" val="&lt;SlideThumbPath val=&quot;SlideTemp.PNG&quot;/&gt;"/>
</p:tagLst>
</file>

<file path=ppt/tags/tag341.xml><?xml version="1.0" encoding="utf-8"?>
<p:tagLst xmlns:p="http://schemas.openxmlformats.org/presentationml/2006/main">
  <p:tag name="PRESENTER_SHAPEINFO" val="&lt;ThreeDShapeInfo&gt;&lt;uuid val=&quot;{d1b7e561-dea5-468b-a7b2-50feba58cdd0}&quot; /&gt;&lt;isInvalidForFieldText val=&quot;0&quot; /&gt;&lt;Image&gt;&lt;filename val=&quot;E:\breeze\content\14339732\1888329262-1\input\breezo\data\asimages\{d1b7e561-dea5-468b-a7b2-50feba58cdd0}.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42.xml><?xml version="1.0" encoding="utf-8"?>
<p:tagLst xmlns:p="http://schemas.openxmlformats.org/presentationml/2006/main">
  <p:tag name="PRESENTER_SHAPEINFO" val="&lt;ThreeDShapeInfo&gt;&lt;uuid val=&quot;{7d791655-6df9-49e4-9ac9-1b54188d0cb0}&quot; /&gt;&lt;isInvalidForFieldText val=&quot;0&quot; /&gt;&lt;Image&gt;&lt;filename val=&quot;E:\breeze\content\14339732\1888329262-1\input\breezo\data\asimages\{7d791655-6df9-49e4-9ac9-1b54188d0cb0}.png&quot; /&gt;&lt;left val=&quot;104&quot; /&gt;&lt;top val=&quot;27&quot; /&gt;&lt;width val=&quot;184&quot; /&gt;&lt;height val=&quot;35&quot; /&gt;&lt;hasText val=&quot;1&quot; /&gt;&lt;/Image&gt;&lt;/ThreeDShapeInfo&gt;"/>
  <p:tag name="PRESENTER_SHAPETEXTINFO" val="&lt;ShapeTextInfo&gt;&lt;TableIndex row=&quot;-1&quot; col=&quot;-1&quot;&gt;&lt;linesCount val=&quot;1&quot; /&gt;&lt;lineCharCount val=&quot;10&quot; /&gt;&lt;/TableIndex&gt;&lt;/ShapeTextInfo&gt;"/>
</p:tagLst>
</file>

<file path=ppt/tags/tag343.xml><?xml version="1.0" encoding="utf-8"?>
<p:tagLst xmlns:p="http://schemas.openxmlformats.org/presentationml/2006/main">
  <p:tag name="PRESENTER_SHAPEINFO" val="&lt;ThreeDShapeInfo&gt;&lt;uuid val=&quot;{299d05cf-c29e-4907-9578-681250a5009e}&quot; /&gt;&lt;isInvalidForFieldText val=&quot;0&quot; /&gt;&lt;Image&gt;&lt;filename val=&quot;E:\breeze\content\14339732\1888329262-1\input\breezo\data\asimages\{299d05cf-c29e-4907-9578-681250a5009e}.png&quot; /&gt;&lt;left val=&quot;83&quot; /&gt;&lt;top val=&quot;118&quot; /&gt;&lt;width val=&quot;1114&quot; /&gt;&lt;height val=&quot;377&quot; /&gt;&lt;hasText val=&quot;1&quot; /&gt;&lt;/Image&gt;&lt;/ThreeDShapeInfo&gt;"/>
  <p:tag name="PRESENTER_SHAPETEXTINFO" val="&lt;ShapeTextInfo&gt;&lt;TableIndex row=&quot;-1&quot; col=&quot;-1&quot;&gt;&lt;linesCount val=&quot;2&quot; /&gt;&lt;lineCharCount val=&quot;82&quot; /&gt;&lt;lineCharCount val=&quot;79&quot; /&gt;&lt;/TableIndex&gt;&lt;/ShapeTextInfo&gt;"/>
</p:tagLst>
</file>

<file path=ppt/tags/tag344.xml><?xml version="1.0" encoding="utf-8"?>
<p:tagLst xmlns:p="http://schemas.openxmlformats.org/presentationml/2006/main">
  <p:tag name="PRESENTER_SHAPEINFO" val="&lt;ThreeDShapeInfo&gt;&lt;uuid val=&quot;{f6d91967-8311-4b7d-ba39-fe96ae972617}&quot; /&gt;&lt;isInvalidForFieldText val=&quot;0&quot; /&gt;&lt;Image&gt;&lt;filename val=&quot;E:\breeze\content\14339732\1888329262-1\input\breezo\data\asimages\{f6d91967-8311-4b7d-ba39-fe96ae972617}.png&quot; /&gt;&lt;left val=&quot;249&quot; /&gt;&lt;top val=&quot;551&quot; /&gt;&lt;width val=&quot;785&quot; /&gt;&lt;height val=&quot;48&quot; /&gt;&lt;hasText val=&quot;1&quot; /&gt;&lt;/Image&gt;&lt;/ThreeDShapeInfo&gt;"/>
  <p:tag name="PRESENTER_SHAPETEXTINFO" val="&lt;ShapeTextInfo&gt;&lt;TableIndex row=&quot;-1&quot; col=&quot;-1&quot;&gt;&lt;linesCount val=&quot;1&quot; /&gt;&lt;lineCharCount val=&quot;38&quot; /&gt;&lt;/TableIndex&gt;&lt;/ShapeTextInfo&gt;"/>
</p:tagLst>
</file>

<file path=ppt/tags/tag345.xml><?xml version="1.0" encoding="utf-8"?>
<p:tagLst xmlns:p="http://schemas.openxmlformats.org/presentationml/2006/main">
  <p:tag name="HTML_SHAPEINFO" val="&lt;SlideThumbPath val=&quot;SlideTemp.PNG&quot;/&gt;"/>
</p:tagLst>
</file>

<file path=ppt/tags/tag346.xml><?xml version="1.0" encoding="utf-8"?>
<p:tagLst xmlns:p="http://schemas.openxmlformats.org/presentationml/2006/main">
  <p:tag name="PRESENTER_SHAPEINFO" val="&lt;ThreeDShapeInfo&gt;&lt;uuid val=&quot;{e6416b93-338e-4891-bc91-c303946fedb0}&quot; /&gt;&lt;isInvalidForFieldText val=&quot;0&quot; /&gt;&lt;Image&gt;&lt;filename val=&quot;E:\breeze\content\14339732\1888329262-1\input\breezo\data\asimages\{e6416b93-338e-4891-bc91-c303946fedb0}.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47.xml><?xml version="1.0" encoding="utf-8"?>
<p:tagLst xmlns:p="http://schemas.openxmlformats.org/presentationml/2006/main">
  <p:tag name="PRESENTER_SHAPEINFO" val="&lt;ThreeDShapeInfo&gt;&lt;uuid val=&quot;{2c8df799-bccf-49f1-9d5d-df96eda6cf55}&quot; /&gt;&lt;isInvalidForFieldText val=&quot;0&quot; /&gt;&lt;Image&gt;&lt;filename val=&quot;E:\breeze\content\14339732\1888329262-1\input\breezo\data\asimages\{2c8df799-bccf-49f1-9d5d-df96eda6cf55}.png&quot; /&gt;&lt;left val=&quot;104&quot; /&gt;&lt;top val=&quot;27&quot; /&gt;&lt;width val=&quot;184&quot; /&gt;&lt;height val=&quot;35&quot; /&gt;&lt;hasText val=&quot;1&quot; /&gt;&lt;/Image&gt;&lt;/ThreeDShapeInfo&gt;"/>
  <p:tag name="PRESENTER_SHAPETEXTINFO" val="&lt;ShapeTextInfo&gt;&lt;TableIndex row=&quot;-1&quot; col=&quot;-1&quot;&gt;&lt;linesCount val=&quot;1&quot; /&gt;&lt;lineCharCount val=&quot;9&quot; /&gt;&lt;/TableIndex&gt;&lt;/ShapeTextInfo&gt;"/>
</p:tagLst>
</file>

<file path=ppt/tags/tag348.xml><?xml version="1.0" encoding="utf-8"?>
<p:tagLst xmlns:p="http://schemas.openxmlformats.org/presentationml/2006/main">
  <p:tag name="PRESENTER_SHAPEINFO" val="&lt;ThreeDShapeInfo&gt;&lt;uuid val=&quot;{72d432ce-ae3c-417f-9b4b-debe2c7b0b6c}&quot; /&gt;&lt;isInvalidForFieldText val=&quot;0&quot; /&gt;&lt;Image&gt;&lt;filename val=&quot;E:\breeze\content\14339732\1888329262-1\input\breezo\data\asimages\{72d432ce-ae3c-417f-9b4b-debe2c7b0b6c}.png&quot; /&gt;&lt;left val=&quot;83&quot; /&gt;&lt;top val=&quot;118&quot; /&gt;&lt;width val=&quot;1114&quot; /&gt;&lt;height val=&quot;377&quot; /&gt;&lt;hasText val=&quot;1&quot; /&gt;&lt;/Image&gt;&lt;/ThreeDShapeInfo&gt;"/>
  <p:tag name="PRESENTER_SHAPETEXTINFO" val="&lt;ShapeTextInfo&gt;&lt;TableIndex row=&quot;-1&quot; col=&quot;-1&quot;&gt;&lt;linesCount val=&quot;2&quot; /&gt;&lt;lineCharCount val=&quot;74&quot; /&gt;&lt;lineCharCount val=&quot;52&quot; /&gt;&lt;/TableIndex&gt;&lt;/ShapeTextInfo&gt;"/>
</p:tagLst>
</file>

<file path=ppt/tags/tag349.xml><?xml version="1.0" encoding="utf-8"?>
<p:tagLst xmlns:p="http://schemas.openxmlformats.org/presentationml/2006/main">
  <p:tag name="PRESENTER_SHAPEINFO" val="&lt;ThreeDShapeInfo&gt;&lt;uuid val=&quot;{32493621-2d86-44a1-8521-ac861ded493b}&quot; /&gt;&lt;isInvalidForFieldText val=&quot;0&quot; /&gt;&lt;Image&gt;&lt;filename val=&quot;E:\breeze\content\14339732\1888329262-1\input\breezo\data\asimages\{32493621-2d86-44a1-8521-ac861ded493b}.png&quot; /&gt;&lt;left val=&quot;249&quot; /&gt;&lt;top val=&quot;568&quot; /&gt;&lt;width val=&quot;785&quot; /&gt;&lt;height val=&quot;48&quot; /&gt;&lt;hasText val=&quot;1&quot; /&gt;&lt;/Image&gt;&lt;/ThreeDShapeInfo&gt;"/>
  <p:tag name="PRESENTER_SHAPETEXTINFO" val="&lt;ShapeTextInfo&gt;&lt;TableIndex row=&quot;-1&quot; col=&quot;-1&quot;&gt;&lt;linesCount val=&quot;1&quot; /&gt;&lt;lineCharCount val=&quot;37&quot; /&gt;&lt;/TableIndex&gt;&lt;/ShapeTextInfo&gt;"/>
</p:tagLst>
</file>

<file path=ppt/tags/tag35.xml><?xml version="1.0" encoding="utf-8"?>
<p:tagLst xmlns:p="http://schemas.openxmlformats.org/presentationml/2006/main">
  <p:tag name="PRESENTER_SHAPEINFO" val="&lt;ThreeDShapeInfo&gt;&lt;uuid val=&quot;{7dd7e4fa-efa7-44cc-9ba4-3d89fbfd2769}&quot; /&gt;&lt;isInvalidForFieldText val=&quot;0&quot; /&gt;&lt;Image&gt;&lt;filename val=&quot;E:\breeze\content\14339732\1888329262-1\input\breezo\data\asimages\{7dd7e4fa-efa7-44cc-9ba4-3d89fbfd2769}.png&quot; /&gt;&lt;left val=&quot;1010&quot; /&gt;&lt;top val=&quot;659&quot; /&gt;&lt;width val=&quot;147&quot; /&gt;&lt;height val=&quot;51&quot; /&gt;&lt;hasText val=&quot;1&quot; /&gt;&lt;/Image&gt;&lt;/ThreeDShapeInfo&gt;"/>
</p:tagLst>
</file>

<file path=ppt/tags/tag350.xml><?xml version="1.0" encoding="utf-8"?>
<p:tagLst xmlns:p="http://schemas.openxmlformats.org/presentationml/2006/main">
  <p:tag name="HTML_SHAPEINFO" val="&lt;SlideThumbPath val=&quot;SlideTemp.PNG&quot;/&gt;"/>
</p:tagLst>
</file>

<file path=ppt/tags/tag351.xml><?xml version="1.0" encoding="utf-8"?>
<p:tagLst xmlns:p="http://schemas.openxmlformats.org/presentationml/2006/main">
  <p:tag name="PRESENTER_SHAPEINFO" val="&lt;ThreeDShapeInfo&gt;&lt;uuid val=&quot;{c4fba8c2-56bd-4532-bcb7-4bc7eac775a3}&quot; /&gt;&lt;isInvalidForFieldText val=&quot;0&quot; /&gt;&lt;Image&gt;&lt;filename val=&quot;E:\breeze\content\14339732\1888329262-1\input\breezo\data\asimages\{c4fba8c2-56bd-4532-bcb7-4bc7eac775a3}.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52.xml><?xml version="1.0" encoding="utf-8"?>
<p:tagLst xmlns:p="http://schemas.openxmlformats.org/presentationml/2006/main">
  <p:tag name="PRESENTER_SHAPEINFO" val="&lt;ThreeDShapeInfo&gt;&lt;uuid val=&quot;{cf77a620-0972-4310-bb5f-cb7cf4d610f8}&quot; /&gt;&lt;isInvalidForFieldText val=&quot;0&quot; /&gt;&lt;Image&gt;&lt;filename val=&quot;E:\breeze\content\14339732\1888329262-1\input\breezo\data\asimages\{cf77a620-0972-4310-bb5f-cb7cf4d610f8}.png&quot; /&gt;&lt;left val=&quot;103&quot; /&gt;&lt;top val=&quot;27&quot; /&gt;&lt;width val=&quot;537&quot; /&gt;&lt;height val=&quot;35&quot; /&gt;&lt;hasText val=&quot;1&quot; /&gt;&lt;/Image&gt;&lt;/ThreeDShapeInfo&gt;"/>
  <p:tag name="PRESENTER_SHAPETEXTINFO" val="&lt;ShapeTextInfo&gt;&lt;TableIndex row=&quot;-1&quot; col=&quot;-1&quot;&gt;&lt;linesCount val=&quot;1&quot; /&gt;&lt;lineCharCount val=&quot;26&quot; /&gt;&lt;/TableIndex&gt;&lt;/ShapeTextInfo&gt;"/>
</p:tagLst>
</file>

<file path=ppt/tags/tag353.xml><?xml version="1.0" encoding="utf-8"?>
<p:tagLst xmlns:p="http://schemas.openxmlformats.org/presentationml/2006/main">
  <p:tag name="PRESENTER_SHAPEINFO" val="&lt;ThreeDShapeInfo&gt;&lt;uuid val=&quot;{39597931-58af-4e4d-b2d9-a309dbf5a6e0}&quot; /&gt;&lt;isInvalidForFieldText val=&quot;0&quot; /&gt;&lt;Image&gt;&lt;filename val=&quot;E:\breeze\content\14339732\1888329262-1\input\breezo\data\asimages\{39597931-58af-4e4d-b2d9-a309dbf5a6e0}.png&quot; /&gt;&lt;left val=&quot;83&quot; /&gt;&lt;top val=&quot;118&quot; /&gt;&lt;width val=&quot;1114&quot; /&gt;&lt;height val=&quot;377&quot; /&gt;&lt;hasText val=&quot;1&quot; /&gt;&lt;/Image&gt;&lt;/ThreeDShapeInfo&gt;"/>
  <p:tag name="PRESENTER_SHAPETEXTINFO" val="&lt;ShapeTextInfo&gt;&lt;TableIndex row=&quot;-1&quot; col=&quot;-1&quot;&gt;&lt;linesCount val=&quot;1&quot; /&gt;&lt;lineCharCount val=&quot;48&quot; /&gt;&lt;/TableIndex&gt;&lt;/ShapeTextInfo&gt;"/>
</p:tagLst>
</file>

<file path=ppt/tags/tag354.xml><?xml version="1.0" encoding="utf-8"?>
<p:tagLst xmlns:p="http://schemas.openxmlformats.org/presentationml/2006/main">
  <p:tag name="PRESENTER_SHAPEINFO" val="&lt;ThreeDShapeInfo&gt;&lt;uuid val=&quot;{91781cfc-ee7d-4a55-a3f1-fe4defc8211b}&quot; /&gt;&lt;isInvalidForFieldText val=&quot;0&quot; /&gt;&lt;Image&gt;&lt;filename val=&quot;E:\breeze\content\14339732\1888329262-1\input\breezo\data\asimages\{91781cfc-ee7d-4a55-a3f1-fe4defc8211b}.png&quot; /&gt;&lt;left val=&quot;249&quot; /&gt;&lt;top val=&quot;568&quot; /&gt;&lt;width val=&quot;785&quot; /&gt;&lt;height val=&quot;48&quot; /&gt;&lt;hasText val=&quot;1&quot; /&gt;&lt;/Image&gt;&lt;/ThreeDShapeInfo&gt;"/>
  <p:tag name="PRESENTER_SHAPETEXTINFO" val="&lt;ShapeTextInfo&gt;&lt;TableIndex row=&quot;-1&quot; col=&quot;-1&quot;&gt;&lt;linesCount val=&quot;1&quot; /&gt;&lt;lineCharCount val=&quot;37&quot; /&gt;&lt;/TableIndex&gt;&lt;/ShapeTextInfo&gt;"/>
</p:tagLst>
</file>

<file path=ppt/tags/tag355.xml><?xml version="1.0" encoding="utf-8"?>
<p:tagLst xmlns:p="http://schemas.openxmlformats.org/presentationml/2006/main">
  <p:tag name="HTML_SHAPEINFO" val="&lt;SlideThumbPath val=&quot;SlideTemp.PNG&quot;/&gt;"/>
</p:tagLst>
</file>

<file path=ppt/tags/tag356.xml><?xml version="1.0" encoding="utf-8"?>
<p:tagLst xmlns:p="http://schemas.openxmlformats.org/presentationml/2006/main">
  <p:tag name="PRESENTER_SHAPEINFO" val="&lt;ThreeDShapeInfo&gt;&lt;uuid val=&quot;{2bf33642-ec9a-4389-b1a6-59d99f16130c}&quot; /&gt;&lt;isInvalidForFieldText val=&quot;0&quot; /&gt;&lt;Image&gt;&lt;filename val=&quot;E:\breeze\content\14339732\1888329262-1\input\breezo\data\asimages\{2bf33642-ec9a-4389-b1a6-59d99f16130c}.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57.xml><?xml version="1.0" encoding="utf-8"?>
<p:tagLst xmlns:p="http://schemas.openxmlformats.org/presentationml/2006/main">
  <p:tag name="PRESENTER_SHAPEINFO" val="&lt;ThreeDShapeInfo&gt;&lt;uuid val=&quot;{3914420f-808a-41b1-9714-e9b664d0cc5b}&quot; /&gt;&lt;isInvalidForFieldText val=&quot;0&quot; /&gt;&lt;Image&gt;&lt;filename val=&quot;E:\breeze\content\14339732\1888329262-1\input\breezo\data\asimages\{3914420f-808a-41b1-9714-e9b664d0cc5b}.png&quot; /&gt;&lt;left val=&quot;97&quot; /&gt;&lt;top val=&quot;336&quot; /&gt;&lt;width val=&quot;533&quot; /&gt;&lt;height val=&quot;52&quot; /&gt;&lt;hasText val=&quot;1&quot; /&gt;&lt;/Image&gt;&lt;/ThreeDShapeInfo&gt;"/>
  <p:tag name="PRESENTER_SHAPETEXTINFO" val="&lt;ShapeTextInfo&gt;&lt;TableIndex row=&quot;-1&quot; col=&quot;-1&quot;&gt;&lt;linesCount val=&quot;1&quot; /&gt;&lt;lineCharCount val=&quot;21&quot; /&gt;&lt;/TableIndex&gt;&lt;/ShapeTextInfo&gt;"/>
</p:tagLst>
</file>

<file path=ppt/tags/tag358.xml><?xml version="1.0" encoding="utf-8"?>
<p:tagLst xmlns:p="http://schemas.openxmlformats.org/presentationml/2006/main">
  <p:tag name="HTML_SHAPEINFO" val="&lt;SlideThumbPath val=&quot;SlideTemp.PNG&quot;/&gt;"/>
</p:tagLst>
</file>

<file path=ppt/tags/tag359.xml><?xml version="1.0" encoding="utf-8"?>
<p:tagLst xmlns:p="http://schemas.openxmlformats.org/presentationml/2006/main">
  <p:tag name="PRESENTER_SHAPEINFO" val="&lt;ThreeDShapeInfo&gt;&lt;uuid val=&quot;{45688b05-38aa-4ef5-b2aa-f5180f412b6c}&quot; /&gt;&lt;isInvalidForFieldText val=&quot;0&quot; /&gt;&lt;Image&gt;&lt;filename val=&quot;E:\breeze\content\14339732\1888329262-1\input\breezo\data\asimages\{45688b05-38aa-4ef5-b2aa-f5180f412b6c}.png&quot; /&gt;&lt;left val=&quot;1218&quot; /&gt;&lt;top val=&quot;679&quot; /&gt;&lt;width val=&quot;23&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360.xml><?xml version="1.0" encoding="utf-8"?>
<p:tagLst xmlns:p="http://schemas.openxmlformats.org/presentationml/2006/main">
  <p:tag name="PRESENTER_SHAPEINFO" val="&lt;ThreeDShapeInfo&gt;&lt;uuid val=&quot;{19bf4108-7ad9-491f-a7df-a9ae59b1919c}&quot; /&gt;&lt;isInvalidForFieldText val=&quot;0&quot; /&gt;&lt;Image&gt;&lt;filename val=&quot;E:\breeze\content\14339732\1888329262-1\input\breezo\data\asimages\{19bf4108-7ad9-491f-a7df-a9ae59b1919c}.png&quot; /&gt;&lt;left val=&quot;106&quot; /&gt;&lt;top val=&quot;27&quot; /&gt;&lt;width val=&quot;464&quot; /&gt;&lt;height val=&quot;35&quot; /&gt;&lt;hasText val=&quot;1&quot; /&gt;&lt;/Image&gt;&lt;/ThreeDShapeInfo&gt;"/>
  <p:tag name="PRESENTER_SHAPETEXTINFO" val="&lt;ShapeTextInfo&gt;&lt;TableIndex row=&quot;-1&quot; col=&quot;-1&quot;&gt;&lt;linesCount val=&quot;1&quot; /&gt;&lt;lineCharCount val=&quot;23&quot; /&gt;&lt;/TableIndex&gt;&lt;/ShapeTextInfo&gt;"/>
</p:tagLst>
</file>

<file path=ppt/tags/tag361.xml><?xml version="1.0" encoding="utf-8"?>
<p:tagLst xmlns:p="http://schemas.openxmlformats.org/presentationml/2006/main">
  <p:tag name="PRESENTER_SHAPEINFO" val="&lt;ThreeDShapeInfo&gt;&lt;uuid val=&quot;{33e5b0e8-9fe5-40d0-b4c2-7a7f4bc1051c}&quot; /&gt;&lt;isInvalidForFieldText val=&quot;0&quot; /&gt;&lt;Image&gt;&lt;filename val=&quot;E:\breeze\content\14339732\1888329262-1\input\breezo\data\asimages\{33e5b0e8-9fe5-40d0-b4c2-7a7f4bc1051c}.png&quot; /&gt;&lt;left val=&quot;99&quot; /&gt;&lt;top val=&quot;130&quot; /&gt;&lt;width val=&quot;523&quot; /&gt;&lt;height val=&quot;231&quot; /&gt;&lt;hasText val=&quot;1&quot; /&gt;&lt;/Image&gt;&lt;/ThreeDShapeInfo&gt;"/>
  <p:tag name="PRESENTER_SHAPETEXTINFO" val="&lt;ShapeTextInfo&gt;&lt;TableIndex row=&quot;-1&quot; col=&quot;-1&quot;&gt;&lt;linesCount val=&quot;2&quot; /&gt;&lt;lineCharCount val=&quot;48&quot; /&gt;&lt;lineCharCount val=&quot;223&quot; /&gt;&lt;/TableIndex&gt;&lt;/ShapeTextInfo&gt;"/>
</p:tagLst>
</file>

<file path=ppt/tags/tag362.xml><?xml version="1.0" encoding="utf-8"?>
<p:tagLst xmlns:p="http://schemas.openxmlformats.org/presentationml/2006/main">
  <p:tag name="PRESENTER_SHAPEINFO" val="&lt;ThreeDShapeInfo&gt;&lt;uuid val=&quot;{6414279e-8fe3-4bb7-b5a0-ff76a404a279}&quot; /&gt;&lt;isInvalidForFieldText val=&quot;0&quot; /&gt;&lt;Image&gt;&lt;filename val=&quot;E:\breeze\content\14339732\1888329262-1\input\breezo\data\asimages\{6414279e-8fe3-4bb7-b5a0-ff76a404a279}.png&quot; /&gt;&lt;left val=&quot;662&quot; /&gt;&lt;top val=&quot;130&quot; /&gt;&lt;width val=&quot;522&quot; /&gt;&lt;height val=&quot;171&quot; /&gt;&lt;hasText val=&quot;1&quot; /&gt;&lt;/Image&gt;&lt;/ThreeDShapeInfo&gt;"/>
  <p:tag name="PRESENTER_SHAPETEXTINFO" val="&lt;ShapeTextInfo&gt;&lt;TableIndex row=&quot;-1&quot; col=&quot;-1&quot;&gt;&lt;linesCount val=&quot;2&quot; /&gt;&lt;lineCharCount val=&quot;40&quot; /&gt;&lt;lineCharCount val=&quot;231&quot; /&gt;&lt;/TableIndex&gt;&lt;/ShapeTextInfo&gt;"/>
</p:tagLst>
</file>

<file path=ppt/tags/tag363.xml><?xml version="1.0" encoding="utf-8"?>
<p:tagLst xmlns:p="http://schemas.openxmlformats.org/presentationml/2006/main">
  <p:tag name="PRESENTER_SHAPEINFO" val="&lt;ThreeDShapeInfo&gt;&lt;uuid val=&quot;{1a85f151-ceaa-4043-bc93-6060b1ece4f6}&quot; /&gt;&lt;isInvalidForFieldText val=&quot;0&quot; /&gt;&lt;Image&gt;&lt;filename val=&quot;E:\breeze\content\14339732\1888329262-1\input\breezo\data\asimages\{1a85f151-ceaa-4043-bc93-6060b1ece4f6}.png&quot; /&gt;&lt;left val=&quot;96&quot; /&gt;&lt;top val=&quot;282&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364.xml><?xml version="1.0" encoding="utf-8"?>
<p:tagLst xmlns:p="http://schemas.openxmlformats.org/presentationml/2006/main">
  <p:tag name="PRESENTER_SHAPEINFO" val="&lt;ThreeDShapeInfo&gt;&lt;uuid val=&quot;{b1f20750-e45b-4877-943c-433e3dff2155}&quot; /&gt;&lt;isInvalidForFieldText val=&quot;0&quot; /&gt;&lt;Image&gt;&lt;filename val=&quot;E:\breeze\content\14339732\1888329262-1\input\breezo\data\asimages\{b1f20750-e45b-4877-943c-433e3dff2155}.png&quot; /&gt;&lt;left val=&quot;816&quot; /&gt;&lt;top val=&quot;27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365.xml><?xml version="1.0" encoding="utf-8"?>
<p:tagLst xmlns:p="http://schemas.openxmlformats.org/presentationml/2006/main">
  <p:tag name="PRESENTER_SHAPEINFO" val="&lt;ThreeDShapeInfo&gt;&lt;uuid val=&quot;{f729f6c9-96c6-41c9-92ba-ee4a367d7c81}&quot; /&gt;&lt;isInvalidForFieldText val=&quot;0&quot; /&gt;&lt;Image&gt;&lt;filename val=&quot;E:\breeze\content\14339732\1888329262-1\input\breezo\data\asimages\{f729f6c9-96c6-41c9-92ba-ee4a367d7c81}.png&quot; /&gt;&lt;left val=&quot;96&quot; /&gt;&lt;top val=&quot;282&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366.xml><?xml version="1.0" encoding="utf-8"?>
<p:tagLst xmlns:p="http://schemas.openxmlformats.org/presentationml/2006/main">
  <p:tag name="PRESENTER_SHAPEINFO" val="&lt;ThreeDShapeInfo&gt;&lt;uuid val=&quot;{da6bae81-8531-423b-b285-33557211160c}&quot; /&gt;&lt;isInvalidForFieldText val=&quot;0&quot; /&gt;&lt;Image&gt;&lt;filename val=&quot;E:\breeze\content\14339732\1888329262-1\input\breezo\data\asimages\{da6bae81-8531-423b-b285-33557211160c}.png&quot; /&gt;&lt;left val=&quot;816&quot; /&gt;&lt;top val=&quot;278&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367.xml><?xml version="1.0" encoding="utf-8"?>
<p:tagLst xmlns:p="http://schemas.openxmlformats.org/presentationml/2006/main">
  <p:tag name="PRESENTER_SHAPEINFO" val="&lt;ThreeDShapeInfo&gt;&lt;uuid val=&quot;{3913fff6-3946-413c-a054-1218f4cb1bf5}&quot; /&gt;&lt;isInvalidForFieldText val=&quot;0&quot; /&gt;&lt;Image&gt;&lt;filename val=&quot;E:\breeze\content\14339732\1888329262-1\input\breezo\data\asimages\{3913fff6-3946-413c-a054-1218f4cb1bf5}.png&quot; /&gt;&lt;left val=&quot;229&quot; /&gt;&lt;top val=&quot;301&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68.xml><?xml version="1.0" encoding="utf-8"?>
<p:tagLst xmlns:p="http://schemas.openxmlformats.org/presentationml/2006/main">
  <p:tag name="PRESENTER_SHAPEINFO" val="&lt;ThreeDShapeInfo&gt;&lt;uuid val=&quot;{9537bd3f-f8a9-414d-a24d-a4f1a17e1909}&quot; /&gt;&lt;isInvalidForFieldText val=&quot;0&quot; /&gt;&lt;Image&gt;&lt;filename val=&quot;E:\breeze\content\14339732\1888329262-1\input\breezo\data\asimages\{9537bd3f-f8a9-414d-a24d-a4f1a17e1909}.png&quot; /&gt;&lt;left val=&quot;948&quot; /&gt;&lt;top val=&quot;296&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69.xml><?xml version="1.0" encoding="utf-8"?>
<p:tagLst xmlns:p="http://schemas.openxmlformats.org/presentationml/2006/main">
  <p:tag name="ARTICULATE_SLIDE_THUMBNAIL_REFRESH" val="1"/>
  <p:tag name="HTML_SHAPEINFO" val="&lt;SlideThumbPath val=&quot;SlideTemp.PNG&quot;/&gt;"/>
</p:tagLst>
</file>

<file path=ppt/tags/tag3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70.xml><?xml version="1.0" encoding="utf-8"?>
<p:tagLst xmlns:p="http://schemas.openxmlformats.org/presentationml/2006/main">
  <p:tag name="PRESENTER_SHAPEINFO" val="&lt;ThreeDShapeInfo&gt;&lt;uuid val=&quot;{4604f91b-6db2-43ba-b161-9128121253c0}&quot; /&gt;&lt;isInvalidForFieldText val=&quot;0&quot; /&gt;&lt;Image&gt;&lt;filename val=&quot;E:\breeze\content\14339732\1888329262-1\input\breezo\data\asimages\{4604f91b-6db2-43ba-b161-9128121253c0}.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71.xml><?xml version="1.0" encoding="utf-8"?>
<p:tagLst xmlns:p="http://schemas.openxmlformats.org/presentationml/2006/main">
  <p:tag name="PRESENTER_SHAPEINFO" val="&lt;ThreeDShapeInfo&gt;&lt;uuid val=&quot;{0928da1e-bef4-430c-b91f-40ff21946b43}&quot; /&gt;&lt;isInvalidForFieldText val=&quot;0&quot; /&gt;&lt;Image&gt;&lt;filename val=&quot;E:\breeze\content\14339732\1888329262-1\input\breezo\data\asimages\{0928da1e-bef4-430c-b91f-40ff21946b43}.png&quot; /&gt;&lt;left val=&quot;106&quot; /&gt;&lt;top val=&quot;27&quot; /&gt;&lt;width val=&quot;493&quot; /&gt;&lt;height val=&quot;35&quot; /&gt;&lt;hasText val=&quot;1&quot; /&gt;&lt;/Image&gt;&lt;/ThreeDShapeInfo&gt;"/>
  <p:tag name="PRESENTER_SHAPETEXTINFO" val="&lt;ShapeTextInfo&gt;&lt;TableIndex row=&quot;-1&quot; col=&quot;-1&quot;&gt;&lt;linesCount val=&quot;1&quot; /&gt;&lt;lineCharCount val=&quot;23&quot; /&gt;&lt;/TableIndex&gt;&lt;/ShapeTextInfo&gt;"/>
</p:tagLst>
</file>

<file path=ppt/tags/tag372.xml><?xml version="1.0" encoding="utf-8"?>
<p:tagLst xmlns:p="http://schemas.openxmlformats.org/presentationml/2006/main">
  <p:tag name="PRESENTER_SHAPEINFO" val="&lt;ThreeDShapeInfo&gt;&lt;uuid val=&quot;{fea27301-dde0-42e4-8e69-7e8d8a9391eb}&quot; /&gt;&lt;isInvalidForFieldText val=&quot;0&quot; /&gt;&lt;Image&gt;&lt;filename val=&quot;E:\breeze\content\14339732\1888329262-1\input\breezo\data\asimages\{fea27301-dde0-42e4-8e69-7e8d8a9391eb}.png&quot; /&gt;&lt;left val=&quot;99&quot; /&gt;&lt;top val=&quot;130&quot; /&gt;&lt;width val=&quot;523&quot; /&gt;&lt;height val=&quot;347&quot; /&gt;&lt;hasText val=&quot;1&quot; /&gt;&lt;/Image&gt;&lt;/ThreeDShapeInfo&gt;"/>
  <p:tag name="PRESENTER_SHAPETEXTINFO" val="&lt;ShapeTextInfo&gt;&lt;TableIndex row=&quot;-1&quot; col=&quot;-1&quot;&gt;&lt;linesCount val=&quot;2&quot; /&gt;&lt;lineCharCount val=&quot;71&quot; /&gt;&lt;lineCharCount val=&quot;351&quot; /&gt;&lt;/TableIndex&gt;&lt;/ShapeTextInfo&gt;"/>
</p:tagLst>
</file>

<file path=ppt/tags/tag373.xml><?xml version="1.0" encoding="utf-8"?>
<p:tagLst xmlns:p="http://schemas.openxmlformats.org/presentationml/2006/main">
  <p:tag name="PRESENTER_SHAPEINFO" val="&lt;ThreeDShapeInfo&gt;&lt;uuid val=&quot;{d2a84dce-c9f8-4afe-9d77-2a858f9e2655}&quot; /&gt;&lt;isInvalidForFieldText val=&quot;0&quot; /&gt;&lt;Image&gt;&lt;filename val=&quot;E:\breeze\content\14339732\1888329262-1\input\breezo\data\asimages\{d2a84dce-c9f8-4afe-9d77-2a858f9e2655}.png&quot; /&gt;&lt;left val=&quot;662&quot; /&gt;&lt;top val=&quot;130&quot; /&gt;&lt;width val=&quot;517&quot; /&gt;&lt;height val=&quot;319&quot; /&gt;&lt;hasText val=&quot;1&quot; /&gt;&lt;/Image&gt;&lt;/ThreeDShapeInfo&gt;"/>
  <p:tag name="PRESENTER_SHAPETEXTINFO" val="&lt;ShapeTextInfo&gt;&lt;TableIndex row=&quot;-1&quot; col=&quot;-1&quot;&gt;&lt;linesCount val=&quot;2&quot; /&gt;&lt;lineCharCount val=&quot;65&quot; /&gt;&lt;lineCharCount val=&quot;341&quot; /&gt;&lt;/TableIndex&gt;&lt;/ShapeTextInfo&gt;"/>
</p:tagLst>
</file>

<file path=ppt/tags/tag374.xml><?xml version="1.0" encoding="utf-8"?>
<p:tagLst xmlns:p="http://schemas.openxmlformats.org/presentationml/2006/main">
  <p:tag name="PRESENTER_SHAPEINFO" val="&lt;ThreeDShapeInfo&gt;&lt;uuid val=&quot;{53e13acd-28e3-4030-baa7-c8ac45979d07}&quot; /&gt;&lt;isInvalidForFieldText val=&quot;0&quot; /&gt;&lt;Image&gt;&lt;filename val=&quot;E:\breeze\content\14339732\1888329262-1\input\breezo\data\asimages\{53e13acd-28e3-4030-baa7-c8ac45979d07}.png&quot; /&gt;&lt;left val=&quot;96&quot; /&gt;&lt;top val=&quot;403&quot; /&gt;&lt;width val=&quot;103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75.xml><?xml version="1.0" encoding="utf-8"?>
<p:tagLst xmlns:p="http://schemas.openxmlformats.org/presentationml/2006/main">
  <p:tag name="PRESENTER_SHAPEINFO" val="&lt;ThreeDShapeInfo&gt;&lt;uuid val=&quot;{0c4430d5-727d-40ea-ab9b-f77241d5b635}&quot; /&gt;&lt;isInvalidForFieldText val=&quot;0&quot; /&gt;&lt;Image&gt;&lt;filename val=&quot;E:\breeze\content\14339732\1888329262-1\input\breezo\data\asimages\{0c4430d5-727d-40ea-ab9b-f77241d5b635}.png&quot; /&gt;&lt;left val=&quot;659&quot; /&gt;&lt;top val=&quot;403&quot; /&gt;&lt;width val=&quot;61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76.xml><?xml version="1.0" encoding="utf-8"?>
<p:tagLst xmlns:p="http://schemas.openxmlformats.org/presentationml/2006/main">
  <p:tag name="PRESENTER_SHAPEINFO" val="&lt;ThreeDShapeInfo&gt;&lt;uuid val=&quot;{91976743-cfa4-4c40-a56f-5fdb852b5f10}&quot; /&gt;&lt;isInvalidForFieldText val=&quot;0&quot; /&gt;&lt;Image&gt;&lt;filename val=&quot;E:\breeze\content\14339732\1888329262-1\input\breezo\data\asimages\{91976743-cfa4-4c40-a56f-5fdb852b5f10}.png&quot; /&gt;&lt;left val=&quot;96&quot; /&gt;&lt;top val=&quot;403&quot; /&gt;&lt;width val=&quot;103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77.xml><?xml version="1.0" encoding="utf-8"?>
<p:tagLst xmlns:p="http://schemas.openxmlformats.org/presentationml/2006/main">
  <p:tag name="PRESENTER_SHAPEINFO" val="&lt;ThreeDShapeInfo&gt;&lt;uuid val=&quot;{ff8c023d-6691-4f2c-9372-2be268c0d701}&quot; /&gt;&lt;isInvalidForFieldText val=&quot;0&quot; /&gt;&lt;Image&gt;&lt;filename val=&quot;E:\breeze\content\14339732\1888329262-1\input\breezo\data\asimages\{ff8c023d-6691-4f2c-9372-2be268c0d701}.png&quot; /&gt;&lt;left val=&quot;659&quot; /&gt;&lt;top val=&quot;403&quot; /&gt;&lt;width val=&quot;61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78.xml><?xml version="1.0" encoding="utf-8"?>
<p:tagLst xmlns:p="http://schemas.openxmlformats.org/presentationml/2006/main">
  <p:tag name="PRESENTER_SHAPEINFO" val="&lt;ThreeDShapeInfo&gt;&lt;uuid val=&quot;{86975ed4-932e-41c4-ad2e-00f43ba9faad}&quot; /&gt;&lt;isInvalidForFieldText val=&quot;0&quot; /&gt;&lt;Image&gt;&lt;filename val=&quot;E:\breeze\content\14339732\1888329262-1\input\breezo\data\asimages\{86975ed4-932e-41c4-ad2e-00f43ba9faad}.png&quot; /&gt;&lt;left val=&quot;612&quot; /&gt;&lt;top val=&quot;414&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79.xml><?xml version="1.0" encoding="utf-8"?>
<p:tagLst xmlns:p="http://schemas.openxmlformats.org/presentationml/2006/main">
  <p:tag name="PRESENTER_SHAPEINFO" val="&lt;ThreeDShapeInfo&gt;&lt;uuid val=&quot;{a4646f50-78ea-4edc-8d87-17582f644002}&quot; /&gt;&lt;isInvalidForFieldText val=&quot;0&quot; /&gt;&lt;Image&gt;&lt;filename val=&quot;E:\breeze\content\14339732\1888329262-1\input\breezo\data\asimages\{a4646f50-78ea-4edc-8d87-17582f644002}.png&quot; /&gt;&lt;left val=&quot;964&quot; /&gt;&lt;top val=&quot;414&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8.xml><?xml version="1.0" encoding="utf-8"?>
<p:tagLst xmlns:p="http://schemas.openxmlformats.org/presentationml/2006/main">
  <p:tag name="PRESENTER_SHAPEINFO" val="&lt;ThreeDShapeInfo&gt;&lt;uuid val=&quot;{167c3c6c-ad61-4487-b78f-8d3bc6f48fb3}&quot; /&gt;&lt;isInvalidForFieldText val=&quot;0&quot; /&gt;&lt;Image&gt;&lt;filename val=&quot;E:\breeze\content\14339732\1888329262-1\input\breezo\data\asimages\{167c3c6c-ad61-4487-b78f-8d3bc6f48fb3}.png&quot; /&gt;&lt;left val=&quot;6&quot; /&gt;&lt;top val=&quot;30&quot; /&gt;&lt;width val=&quot;36&quot; /&gt;&lt;height val=&quot;36&quot; /&gt;&lt;hasText val=&quot;1&quot; /&gt;&lt;/Image&gt;&lt;/ThreeDShapeInfo&gt;"/>
</p:tagLst>
</file>

<file path=ppt/tags/tag380.xml><?xml version="1.0" encoding="utf-8"?>
<p:tagLst xmlns:p="http://schemas.openxmlformats.org/presentationml/2006/main">
  <p:tag name="ARTICULATE_SLIDE_THUMBNAIL_REFRESH" val="1"/>
  <p:tag name="HTML_SHAPEINFO" val="&lt;SlideThumbPath val=&quot;SlideTemp.PNG&quot;/&gt;"/>
</p:tagLst>
</file>

<file path=ppt/tags/tag381.xml><?xml version="1.0" encoding="utf-8"?>
<p:tagLst xmlns:p="http://schemas.openxmlformats.org/presentationml/2006/main">
  <p:tag name="PRESENTER_SHAPEINFO" val="&lt;ThreeDShapeInfo&gt;&lt;uuid val=&quot;{e08c1021-e439-4b3c-a7a2-f2e63dc22ac5}&quot; /&gt;&lt;isInvalidForFieldText val=&quot;0&quot; /&gt;&lt;Image&gt;&lt;filename val=&quot;E:\breeze\content\14339732\1888329262-1\input\breezo\data\asimages\{e08c1021-e439-4b3c-a7a2-f2e63dc22ac5}.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82.xml><?xml version="1.0" encoding="utf-8"?>
<p:tagLst xmlns:p="http://schemas.openxmlformats.org/presentationml/2006/main">
  <p:tag name="PRESENTER_SHAPEINFO" val="&lt;ThreeDShapeInfo&gt;&lt;uuid val=&quot;{911ef03f-beed-438c-ae7d-9c0e7005961c}&quot; /&gt;&lt;isInvalidForFieldText val=&quot;0&quot; /&gt;&lt;Image&gt;&lt;filename val=&quot;E:\breeze\content\14339732\1888329262-1\input\breezo\data\asimages\{911ef03f-beed-438c-ae7d-9c0e7005961c}.png&quot; /&gt;&lt;left val=&quot;106&quot; /&gt;&lt;top val=&quot;27&quot; /&gt;&lt;width val=&quot;463&quot; /&gt;&lt;height val=&quot;35&quot; /&gt;&lt;hasText val=&quot;1&quot; /&gt;&lt;/Image&gt;&lt;/ThreeDShapeInfo&gt;"/>
  <p:tag name="PRESENTER_SHAPETEXTINFO" val="&lt;ShapeTextInfo&gt;&lt;TableIndex row=&quot;-1&quot; col=&quot;-1&quot;&gt;&lt;linesCount val=&quot;1&quot; /&gt;&lt;lineCharCount val=&quot;22&quot; /&gt;&lt;/TableIndex&gt;&lt;/ShapeTextInfo&gt;"/>
</p:tagLst>
</file>

<file path=ppt/tags/tag383.xml><?xml version="1.0" encoding="utf-8"?>
<p:tagLst xmlns:p="http://schemas.openxmlformats.org/presentationml/2006/main">
  <p:tag name="PRESENTER_SHAPEINFO" val="&lt;ThreeDShapeInfo&gt;&lt;uuid val=&quot;{f2cf44fd-f91d-4077-a03e-60645cb9151d}&quot; /&gt;&lt;isInvalidForFieldText val=&quot;0&quot; /&gt;&lt;Image&gt;&lt;filename val=&quot;E:\breeze\content\14339732\1888329262-1\input\breezo\data\asimages\{f2cf44fd-f91d-4077-a03e-60645cb9151d}.png&quot; /&gt;&lt;left val=&quot;99&quot; /&gt;&lt;top val=&quot;130&quot; /&gt;&lt;width val=&quot;505&quot; /&gt;&lt;height val=&quot;290&quot; /&gt;&lt;hasText val=&quot;1&quot; /&gt;&lt;/Image&gt;&lt;/ThreeDShapeInfo&gt;"/>
  <p:tag name="PRESENTER_SHAPETEXTINFO" val="&lt;ShapeTextInfo&gt;&lt;TableIndex row=&quot;-1&quot; col=&quot;-1&quot;&gt;&lt;linesCount val=&quot;2&quot; /&gt;&lt;lineCharCount val=&quot;106&quot; /&gt;&lt;lineCharCount val=&quot;259&quot; /&gt;&lt;/TableIndex&gt;&lt;/ShapeTextInfo&gt;"/>
</p:tagLst>
</file>

<file path=ppt/tags/tag384.xml><?xml version="1.0" encoding="utf-8"?>
<p:tagLst xmlns:p="http://schemas.openxmlformats.org/presentationml/2006/main">
  <p:tag name="PRESENTER_SHAPEINFO" val="&lt;ThreeDShapeInfo&gt;&lt;uuid val=&quot;{04fb8466-4aca-4b92-9d09-59721abd07a3}&quot; /&gt;&lt;isInvalidForFieldText val=&quot;0&quot; /&gt;&lt;Image&gt;&lt;filename val=&quot;E:\breeze\content\14339732\1888329262-1\input\breezo\data\asimages\{04fb8466-4aca-4b92-9d09-59721abd07a3}.png&quot; /&gt;&lt;left val=&quot;659&quot; /&gt;&lt;top val=&quot;130&quot; /&gt;&lt;width val=&quot;514&quot; /&gt;&lt;height val=&quot;262&quot; /&gt;&lt;hasText val=&quot;1&quot; /&gt;&lt;/Image&gt;&lt;/ThreeDShapeInfo&gt;"/>
  <p:tag name="PRESENTER_SHAPETEXTINFO" val="&lt;ShapeTextInfo&gt;&lt;TableIndex row=&quot;-1&quot; col=&quot;-1&quot;&gt;&lt;linesCount val=&quot;2&quot; /&gt;&lt;lineCharCount val=&quot;113&quot; /&gt;&lt;lineCharCount val=&quot;241&quot; /&gt;&lt;/TableIndex&gt;&lt;/ShapeTextInfo&gt;"/>
</p:tagLst>
</file>

<file path=ppt/tags/tag385.xml><?xml version="1.0" encoding="utf-8"?>
<p:tagLst xmlns:p="http://schemas.openxmlformats.org/presentationml/2006/main">
  <p:tag name="PRESENTER_SHAPEINFO" val="&lt;ThreeDShapeInfo&gt;&lt;uuid val=&quot;{fe15aaca-5cc8-4a4f-83b6-7c3b264216d1}&quot; /&gt;&lt;isInvalidForFieldText val=&quot;0&quot; /&gt;&lt;Image&gt;&lt;filename val=&quot;E:\breeze\content\14339732\1888329262-1\input\breezo\data\asimages\{fe15aaca-5cc8-4a4f-83b6-7c3b264216d1}.png&quot; /&gt;&lt;left val=&quot;96&quot; /&gt;&lt;top val=&quot;398&quot; /&gt;&lt;width val=&quot;388&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86.xml><?xml version="1.0" encoding="utf-8"?>
<p:tagLst xmlns:p="http://schemas.openxmlformats.org/presentationml/2006/main">
  <p:tag name="PRESENTER_SHAPEINFO" val="&lt;ThreeDShapeInfo&gt;&lt;uuid val=&quot;{4afa8400-d389-4f3e-b0c8-f47c71949e81}&quot; /&gt;&lt;isInvalidForFieldText val=&quot;0&quot; /&gt;&lt;Image&gt;&lt;filename val=&quot;E:\breeze\content\14339732\1888329262-1\input\breezo\data\asimages\{4afa8400-d389-4f3e-b0c8-f47c71949e81}.png&quot; /&gt;&lt;left val=&quot;656&quot; /&gt;&lt;top val=&quot;370&quot; /&gt;&lt;width val=&quot;41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87.xml><?xml version="1.0" encoding="utf-8"?>
<p:tagLst xmlns:p="http://schemas.openxmlformats.org/presentationml/2006/main">
  <p:tag name="PRESENTER_SHAPEINFO" val="&lt;ThreeDShapeInfo&gt;&lt;uuid val=&quot;{f0f06c4f-3cc7-4b91-a7c9-1a53f79333d1}&quot; /&gt;&lt;isInvalidForFieldText val=&quot;0&quot; /&gt;&lt;Image&gt;&lt;filename val=&quot;E:\breeze\content\14339732\1888329262-1\input\breezo\data\asimages\{f0f06c4f-3cc7-4b91-a7c9-1a53f79333d1}.png&quot; /&gt;&lt;left val=&quot;96&quot; /&gt;&lt;top val=&quot;398&quot; /&gt;&lt;width val=&quot;388&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88.xml><?xml version="1.0" encoding="utf-8"?>
<p:tagLst xmlns:p="http://schemas.openxmlformats.org/presentationml/2006/main">
  <p:tag name="PRESENTER_SHAPEINFO" val="&lt;ThreeDShapeInfo&gt;&lt;uuid val=&quot;{ef3c4f59-9804-478f-bc9d-7291aa32e98d}&quot; /&gt;&lt;isInvalidForFieldText val=&quot;0&quot; /&gt;&lt;Image&gt;&lt;filename val=&quot;E:\breeze\content\14339732\1888329262-1\input\breezo\data\asimages\{ef3c4f59-9804-478f-bc9d-7291aa32e98d}.png&quot; /&gt;&lt;left val=&quot;656&quot; /&gt;&lt;top val=&quot;370&quot; /&gt;&lt;width val=&quot;41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389.xml><?xml version="1.0" encoding="utf-8"?>
<p:tagLst xmlns:p="http://schemas.openxmlformats.org/presentationml/2006/main">
  <p:tag name="PRESENTER_SHAPEINFO" val="&lt;ThreeDShapeInfo&gt;&lt;uuid val=&quot;{9f6689d7-ff24-4a50-81e6-5ebe279dec0c}&quot; /&gt;&lt;isInvalidForFieldText val=&quot;0&quot; /&gt;&lt;Image&gt;&lt;filename val=&quot;E:\breeze\content\14339732\1888329262-1\input\breezo\data\asimages\{9f6689d7-ff24-4a50-81e6-5ebe279dec0c}.png&quot; /&gt;&lt;left val=&quot;288&quot; /&gt;&lt;top val=&quot;409&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9.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390.xml><?xml version="1.0" encoding="utf-8"?>
<p:tagLst xmlns:p="http://schemas.openxmlformats.org/presentationml/2006/main">
  <p:tag name="PRESENTER_SHAPEINFO" val="&lt;ThreeDShapeInfo&gt;&lt;uuid val=&quot;{c0df4fc4-2893-4b75-a8d7-982c1ecf1038}&quot; /&gt;&lt;isInvalidForFieldText val=&quot;0&quot; /&gt;&lt;Image&gt;&lt;filename val=&quot;E:\breeze\content\14339732\1888329262-1\input\breezo\data\asimages\{c0df4fc4-2893-4b75-a8d7-982c1ecf1038}.png&quot; /&gt;&lt;left val=&quot;860&quot; /&gt;&lt;top val=&quot;380&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391.xml><?xml version="1.0" encoding="utf-8"?>
<p:tagLst xmlns:p="http://schemas.openxmlformats.org/presentationml/2006/main">
  <p:tag name="ARTICULATE_SLIDE_THUMBNAIL_REFRESH" val="1"/>
  <p:tag name="HTML_SHAPEINFO" val="&lt;SlideThumbPath val=&quot;SlideTemp.PNG&quot;/&gt;"/>
</p:tagLst>
</file>

<file path=ppt/tags/tag392.xml><?xml version="1.0" encoding="utf-8"?>
<p:tagLst xmlns:p="http://schemas.openxmlformats.org/presentationml/2006/main">
  <p:tag name="PRESENTER_SHAPEINFO" val="&lt;ThreeDShapeInfo&gt;&lt;uuid val=&quot;{55f89f63-48a2-4213-aec5-b333d590d996}&quot; /&gt;&lt;isInvalidForFieldText val=&quot;0&quot; /&gt;&lt;Image&gt;&lt;filename val=&quot;E:\breeze\content\14339732\1888329262-1\input\breezo\data\asimages\{55f89f63-48a2-4213-aec5-b333d590d996}.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393.xml><?xml version="1.0" encoding="utf-8"?>
<p:tagLst xmlns:p="http://schemas.openxmlformats.org/presentationml/2006/main">
  <p:tag name="PRESENTER_SHAPEINFO" val="&lt;ThreeDShapeInfo&gt;&lt;uuid val=&quot;{cdfe234d-3966-48d5-be6f-c5bec234719e}&quot; /&gt;&lt;isInvalidForFieldText val=&quot;0&quot; /&gt;&lt;Image&gt;&lt;filename val=&quot;E:\breeze\content\14339732\1888329262-1\input\breezo\data\asimages\{cdfe234d-3966-48d5-be6f-c5bec234719e}.png&quot; /&gt;&lt;left val=&quot;106&quot; /&gt;&lt;top val=&quot;25&quot; /&gt;&lt;width val=&quot;752&quot; /&gt;&lt;height val=&quot;44&quot; /&gt;&lt;hasText val=&quot;1&quot; /&gt;&lt;/Image&gt;&lt;/ThreeDShapeInfo&gt;"/>
  <p:tag name="PRESENTER_SHAPETEXTINFO" val="&lt;ShapeTextInfo&gt;&lt;TableIndex row=&quot;-1&quot; col=&quot;-1&quot;&gt;&lt;linesCount val=&quot;1&quot; /&gt;&lt;lineCharCount val=&quot;35&quot; /&gt;&lt;/TableIndex&gt;&lt;/ShapeTextInfo&gt;"/>
</p:tagLst>
</file>

<file path=ppt/tags/tag394.xml><?xml version="1.0" encoding="utf-8"?>
<p:tagLst xmlns:p="http://schemas.openxmlformats.org/presentationml/2006/main">
  <p:tag name="PRESENTER_SHAPEINFO" val="&lt;ThreeDShapeInfo&gt;&lt;uuid val=&quot;{e487df1d-658f-4e73-b4ae-38c58c148f8a}&quot; /&gt;&lt;isInvalidForFieldText val=&quot;0&quot; /&gt;&lt;Image&gt;&lt;filename val=&quot;E:\breeze\content\14339732\1888329262-1\input\breezo\data\asimages\{e487df1d-658f-4e73-b4ae-38c58c148f8a}.png&quot; /&gt;&lt;left val=&quot;99&quot; /&gt;&lt;top val=&quot;130&quot; /&gt;&lt;width val=&quot;523&quot; /&gt;&lt;height val=&quot;259&quot; /&gt;&lt;hasText val=&quot;1&quot; /&gt;&lt;/Image&gt;&lt;/ThreeDShapeInfo&gt;"/>
  <p:tag name="PRESENTER_SHAPETEXTINFO" val="&lt;ShapeTextInfo&gt;&lt;TableIndex row=&quot;-1&quot; col=&quot;-1&quot;&gt;&lt;linesCount val=&quot;2&quot; /&gt;&lt;lineCharCount val=&quot;65&quot; /&gt;&lt;lineCharCount val=&quot;291&quot; /&gt;&lt;/TableIndex&gt;&lt;/ShapeTextInfo&gt;"/>
</p:tagLst>
</file>

<file path=ppt/tags/tag395.xml><?xml version="1.0" encoding="utf-8"?>
<p:tagLst xmlns:p="http://schemas.openxmlformats.org/presentationml/2006/main">
  <p:tag name="PRESENTER_SHAPEINFO" val="&lt;ThreeDShapeInfo&gt;&lt;uuid val=&quot;{31227508-aa9d-4380-b4ad-721773bc1203}&quot; /&gt;&lt;isInvalidForFieldText val=&quot;0&quot; /&gt;&lt;Image&gt;&lt;filename val=&quot;E:\breeze\content\14339732\1888329262-1\input\breezo\data\asimages\{31227508-aa9d-4380-b4ad-721773bc1203}.png&quot; /&gt;&lt;left val=&quot;659&quot; /&gt;&lt;top val=&quot;130&quot; /&gt;&lt;width val=&quot;515&quot; /&gt;&lt;height val=&quot;265&quot; /&gt;&lt;hasText val=&quot;1&quot; /&gt;&lt;/Image&gt;&lt;/ThreeDShapeInfo&gt;"/>
  <p:tag name="PRESENTER_SHAPETEXTINFO" val="&lt;ShapeTextInfo&gt;&lt;TableIndex row=&quot;-1&quot; col=&quot;-1&quot;&gt;&lt;linesCount val=&quot;2&quot; /&gt;&lt;lineCharCount val=&quot;90&quot; /&gt;&lt;lineCharCount val=&quot;269&quot; /&gt;&lt;/TableIndex&gt;&lt;/ShapeTextInfo&gt;"/>
</p:tagLst>
</file>

<file path=ppt/tags/tag396.xml><?xml version="1.0" encoding="utf-8"?>
<p:tagLst xmlns:p="http://schemas.openxmlformats.org/presentationml/2006/main">
  <p:tag name="PRESENTER_SHAPEINFO" val="&lt;ThreeDShapeInfo&gt;&lt;uuid val=&quot;{c0dbf8ac-8ab3-4508-8ec5-50379d471865}&quot; /&gt;&lt;isInvalidForFieldText val=&quot;0&quot; /&gt;&lt;Image&gt;&lt;filename val=&quot;E:\breeze\content\14339732\1888329262-1\input\breezo\data\asimages\{c0dbf8ac-8ab3-4508-8ec5-50379d471865}.png&quot; /&gt;&lt;left val=&quot;96&quot; /&gt;&lt;top val=&quot;369&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397.xml><?xml version="1.0" encoding="utf-8"?>
<p:tagLst xmlns:p="http://schemas.openxmlformats.org/presentationml/2006/main">
  <p:tag name="PRESENTER_SHAPEINFO" val="&lt;ThreeDShapeInfo&gt;&lt;uuid val=&quot;{6b7f02b6-234d-41da-a0cc-14c3b7a93b21}&quot; /&gt;&lt;isInvalidForFieldText val=&quot;0&quot; /&gt;&lt;Image&gt;&lt;filename val=&quot;E:\breeze\content\14339732\1888329262-1\input\breezo\data\asimages\{6b7f02b6-234d-41da-a0cc-14c3b7a93b21}.png&quot; /&gt;&lt;left val=&quot;656&quot; /&gt;&lt;top val=&quot;344&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398.xml><?xml version="1.0" encoding="utf-8"?>
<p:tagLst xmlns:p="http://schemas.openxmlformats.org/presentationml/2006/main">
  <p:tag name="PRESENTER_SHAPEINFO" val="&lt;ThreeDShapeInfo&gt;&lt;uuid val=&quot;{b828514b-b5f8-48ba-8337-01fa94fabb05}&quot; /&gt;&lt;isInvalidForFieldText val=&quot;0&quot; /&gt;&lt;Image&gt;&lt;filename val=&quot;E:\breeze\content\14339732\1888329262-1\input\breezo\data\asimages\{b828514b-b5f8-48ba-8337-01fa94fabb05}.png&quot; /&gt;&lt;left val=&quot;96&quot; /&gt;&lt;top val=&quot;369&quot; /&gt;&lt;width val=&quot;271&quot; /&gt;&lt;height val=&quot;43&quot; /&gt;&lt;hasText val=&quot;1&quot; /&gt;&lt;/Image&gt;&lt;/ThreeDShapeInfo&gt;"/>
  <p:tag name="PRESENTER_SHAPETEXTINFO" val="&lt;ShapeTextInfo&gt;&lt;TableIndex row=&quot;-1&quot; col=&quot;-1&quot;&gt;&lt;linesCount val=&quot;1&quot; /&gt;&lt;lineCharCount val=&quot;1&quot; /&gt;&lt;/TableIndex&gt;&lt;/ShapeTextInfo&gt;"/>
</p:tagLst>
</file>

<file path=ppt/tags/tag399.xml><?xml version="1.0" encoding="utf-8"?>
<p:tagLst xmlns:p="http://schemas.openxmlformats.org/presentationml/2006/main">
  <p:tag name="PRESENTER_SHAPEINFO" val="&lt;ThreeDShapeInfo&gt;&lt;uuid val=&quot;{8e52b9d1-ae50-48b4-a87d-c40f92969d94}&quot; /&gt;&lt;isInvalidForFieldText val=&quot;0&quot; /&gt;&lt;Image&gt;&lt;filename val=&quot;E:\breeze\content\14339732\1888329262-1\input\breezo\data\asimages\{8e52b9d1-ae50-48b4-a87d-c40f92969d94}.png&quot; /&gt;&lt;left val=&quot;656&quot; /&gt;&lt;top val=&quot;344&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4.xml><?xml version="1.0" encoding="utf-8"?>
<p:tagLst xmlns:p="http://schemas.openxmlformats.org/presentationml/2006/main">
  <p:tag name="PRESENTER_SHAPETEXTINFO" val="&lt;ShapeTextInfo&gt;&lt;TableIndex row=&quot;-1&quot; col=&quot;-1&quot;&gt;&lt;linesCount val=&quot;1&quot; /&gt;&lt;lineCharCount val=&quot;14&quot; /&gt;&lt;/TableIndex&gt;&lt;/ShapeTextInfo&gt;"/>
</p:tagLst>
</file>

<file path=ppt/tags/tag40.xml><?xml version="1.0" encoding="utf-8"?>
<p:tagLst xmlns:p="http://schemas.openxmlformats.org/presentationml/2006/main">
  <p:tag name="PRESENTER_SHAPETEXTINFO" val="&lt;ShapeTextInfo&gt;&lt;TableIndex row=&quot;-1&quot; col=&quot;-1&quot;&gt;&lt;linesCount val=&quot;1&quot; /&gt;&lt;lineCharCount val=&quot;34&quot; /&gt;&lt;/TableIndex&gt;&lt;/ShapeTextInfo&gt;"/>
</p:tagLst>
</file>

<file path=ppt/tags/tag400.xml><?xml version="1.0" encoding="utf-8"?>
<p:tagLst xmlns:p="http://schemas.openxmlformats.org/presentationml/2006/main">
  <p:tag name="PRESENTER_SHAPEINFO" val="&lt;ThreeDShapeInfo&gt;&lt;uuid val=&quot;{b29b13a7-066d-4173-9828-f0d5974b48da}&quot; /&gt;&lt;isInvalidForFieldText val=&quot;0&quot; /&gt;&lt;Image&gt;&lt;filename val=&quot;E:\breeze\content\14339732\1888329262-1\input\breezo\data\asimages\{b29b13a7-066d-4173-9828-f0d5974b48da}.png&quot; /&gt;&lt;left val=&quot;229&quot; /&gt;&lt;top val=&quot;388&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01.xml><?xml version="1.0" encoding="utf-8"?>
<p:tagLst xmlns:p="http://schemas.openxmlformats.org/presentationml/2006/main">
  <p:tag name="PRESENTER_SHAPEINFO" val="&lt;ThreeDShapeInfo&gt;&lt;uuid val=&quot;{e4e9b0e7-c861-4592-848f-17201cc683e6}&quot; /&gt;&lt;isInvalidForFieldText val=&quot;0&quot; /&gt;&lt;Image&gt;&lt;filename val=&quot;E:\breeze\content\14339732\1888329262-1\input\breezo\data\asimages\{e4e9b0e7-c861-4592-848f-17201cc683e6}.png&quot; /&gt;&lt;left val=&quot;789&quot; /&gt;&lt;top val=&quot;363&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02.xml><?xml version="1.0" encoding="utf-8"?>
<p:tagLst xmlns:p="http://schemas.openxmlformats.org/presentationml/2006/main">
  <p:tag name="HTML_SHAPEINFO" val="&lt;SlideThumbPath val=&quot;SlideTemp.PNG&quot;/&gt;"/>
</p:tagLst>
</file>

<file path=ppt/tags/tag403.xml><?xml version="1.0" encoding="utf-8"?>
<p:tagLst xmlns:p="http://schemas.openxmlformats.org/presentationml/2006/main">
  <p:tag name="PRESENTER_SHAPEINFO" val="&lt;ThreeDShapeInfo&gt;&lt;uuid val=&quot;{bc5a3cf4-751c-4096-8398-4f5c19847281}&quot; /&gt;&lt;isInvalidForFieldText val=&quot;0&quot; /&gt;&lt;Image&gt;&lt;filename val=&quot;E:\breeze\content\14339732\1888329262-1\input\breezo\data\asimages\{bc5a3cf4-751c-4096-8398-4f5c19847281}.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04.xml><?xml version="1.0" encoding="utf-8"?>
<p:tagLst xmlns:p="http://schemas.openxmlformats.org/presentationml/2006/main">
  <p:tag name="PRESENTER_SHAPEINFO" val="&lt;ThreeDShapeInfo&gt;&lt;uuid val=&quot;{779f97ac-4978-4693-9ca4-efd700ed9cd4}&quot; /&gt;&lt;isInvalidForFieldText val=&quot;0&quot; /&gt;&lt;Image&gt;&lt;filename val=&quot;E:\breeze\content\14339732\1888329262-1\input\breezo\data\asimages\{779f97ac-4978-4693-9ca4-efd700ed9cd4}.png&quot; /&gt;&lt;left val=&quot;106&quot; /&gt;&lt;top val=&quot;31&quot; /&gt;&lt;width val=&quot;1059&quot; /&gt;&lt;height val=&quot;35&quot; /&gt;&lt;hasText val=&quot;1&quot; /&gt;&lt;/Image&gt;&lt;/ThreeDShapeInfo&gt;"/>
  <p:tag name="PRESENTER_SHAPETEXTINFO" val="&lt;ShapeTextInfo&gt;&lt;TableIndex row=&quot;-1&quot; col=&quot;-1&quot;&gt;&lt;linesCount val=&quot;1&quot; /&gt;&lt;lineCharCount val=&quot;62&quot; /&gt;&lt;/TableIndex&gt;&lt;/ShapeTextInfo&gt;"/>
</p:tagLst>
</file>

<file path=ppt/tags/tag405.xml><?xml version="1.0" encoding="utf-8"?>
<p:tagLst xmlns:p="http://schemas.openxmlformats.org/presentationml/2006/main">
  <p:tag name="PRESENTER_SHAPEINFO" val="&lt;ThreeDShapeInfo&gt;&lt;uuid val=&quot;{515119cd-e720-491e-b5ac-c3cf2c310191}&quot; /&gt;&lt;isInvalidForFieldText val=&quot;0&quot; /&gt;&lt;Image&gt;&lt;filename val=&quot;E:\breeze\content\14339732\1888329262-1\input\breezo\data\asimages\{515119cd-e720-491e-b5ac-c3cf2c310191}.png&quot; /&gt;&lt;left val=&quot;99&quot; /&gt;&lt;top val=&quot;130&quot; /&gt;&lt;width val=&quot;521&quot; /&gt;&lt;height val=&quot;325&quot; /&gt;&lt;hasText val=&quot;1&quot; /&gt;&lt;/Image&gt;&lt;/ThreeDShapeInfo&gt;"/>
  <p:tag name="PRESENTER_SHAPETEXTINFO" val="&lt;ShapeTextInfo&gt;&lt;TableIndex row=&quot;-1&quot; col=&quot;-1&quot;&gt;&lt;linesCount val=&quot;2&quot; /&gt;&lt;lineCharCount val=&quot;89&quot; /&gt;&lt;lineCharCount val=&quot;274&quot; /&gt;&lt;/TableIndex&gt;&lt;/ShapeTextInfo&gt;"/>
</p:tagLst>
</file>

<file path=ppt/tags/tag406.xml><?xml version="1.0" encoding="utf-8"?>
<p:tagLst xmlns:p="http://schemas.openxmlformats.org/presentationml/2006/main">
  <p:tag name="PRESENTER_SHAPEINFO" val="&lt;ThreeDShapeInfo&gt;&lt;uuid val=&quot;{84266e7e-55f4-4801-af76-032411878c25}&quot; /&gt;&lt;isInvalidForFieldText val=&quot;0&quot; /&gt;&lt;Image&gt;&lt;filename val=&quot;E:\breeze\content\14339732\1888329262-1\input\breezo\data\asimages\{84266e7e-55f4-4801-af76-032411878c25}.png&quot; /&gt;&lt;left val=&quot;659&quot; /&gt;&lt;top val=&quot;130&quot; /&gt;&lt;width val=&quot;521&quot; /&gt;&lt;height val=&quot;230&quot; /&gt;&lt;hasText val=&quot;1&quot; /&gt;&lt;/Image&gt;&lt;/ThreeDShapeInfo&gt;"/>
  <p:tag name="PRESENTER_SHAPETEXTINFO" val="&lt;ShapeTextInfo&gt;&lt;TableIndex row=&quot;-1&quot; col=&quot;-1&quot;&gt;&lt;linesCount val=&quot;2&quot; /&gt;&lt;lineCharCount val=&quot;23&quot; /&gt;&lt;lineCharCount val=&quot;236&quot; /&gt;&lt;/TableIndex&gt;&lt;/ShapeTextInfo&gt;"/>
</p:tagLst>
</file>

<file path=ppt/tags/tag407.xml><?xml version="1.0" encoding="utf-8"?>
<p:tagLst xmlns:p="http://schemas.openxmlformats.org/presentationml/2006/main">
  <p:tag name="PRESENTER_SHAPEINFO" val="&lt;ThreeDShapeInfo&gt;&lt;uuid val=&quot;{4cbd9acd-776f-48c5-902d-553365307557}&quot; /&gt;&lt;isInvalidForFieldText val=&quot;0&quot; /&gt;&lt;Image&gt;&lt;filename val=&quot;E:\breeze\content\14339732\1888329262-1\input\breezo\data\asimages\{4cbd9acd-776f-48c5-902d-553365307557}.png&quot; /&gt;&lt;left val=&quot;96&quot; /&gt;&lt;top val=&quot;321&quot; /&gt;&lt;width val=&quot;158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08.xml><?xml version="1.0" encoding="utf-8"?>
<p:tagLst xmlns:p="http://schemas.openxmlformats.org/presentationml/2006/main">
  <p:tag name="PRESENTER_SHAPEINFO" val="&lt;ThreeDShapeInfo&gt;&lt;uuid val=&quot;{fbd867eb-0bf8-426a-b41a-ffa420d5fd71}&quot; /&gt;&lt;isInvalidForFieldText val=&quot;0&quot; /&gt;&lt;Image&gt;&lt;filename val=&quot;E:\breeze\content\14339732\1888329262-1\input\breezo\data\asimages\{fbd867eb-0bf8-426a-b41a-ffa420d5fd71}.png&quot; /&gt;&lt;left val=&quot;656&quot; /&gt;&lt;top val=&quot;254&quot; /&gt;&lt;width val=&quot;77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09.xml><?xml version="1.0" encoding="utf-8"?>
<p:tagLst xmlns:p="http://schemas.openxmlformats.org/presentationml/2006/main">
  <p:tag name="PRESENTER_SHAPEINFO" val="&lt;ThreeDShapeInfo&gt;&lt;uuid val=&quot;{c181a832-d386-4194-943f-40a8a5a4d5e5}&quot; /&gt;&lt;isInvalidForFieldText val=&quot;0&quot; /&gt;&lt;Image&gt;&lt;filename val=&quot;E:\breeze\content\14339732\1888329262-1\input\breezo\data\asimages\{c181a832-d386-4194-943f-40a8a5a4d5e5}.png&quot; /&gt;&lt;left val=&quot;96&quot; /&gt;&lt;top val=&quot;321&quot; /&gt;&lt;width val=&quot;158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1.xml><?xml version="1.0" encoding="utf-8"?>
<p:tagLst xmlns:p="http://schemas.openxmlformats.org/presentationml/2006/main">
  <p:tag name="PRESENTER_SHAPETEXTINFO" val="&lt;ShapeTextInfo&gt;&lt;TableIndex row=&quot;-1&quot; col=&quot;-1&quot;&gt;&lt;linesCount val=&quot;1&quot; /&gt;&lt;lineCharCount val=&quot;26&quot; /&gt;&lt;/TableIndex&gt;&lt;/ShapeTextInfo&gt;"/>
</p:tagLst>
</file>

<file path=ppt/tags/tag410.xml><?xml version="1.0" encoding="utf-8"?>
<p:tagLst xmlns:p="http://schemas.openxmlformats.org/presentationml/2006/main">
  <p:tag name="PRESENTER_SHAPEINFO" val="&lt;ThreeDShapeInfo&gt;&lt;uuid val=&quot;{079976eb-bd51-43da-9a5f-4cbdfb1d279d}&quot; /&gt;&lt;isInvalidForFieldText val=&quot;0&quot; /&gt;&lt;Image&gt;&lt;filename val=&quot;E:\breeze\content\14339732\1888329262-1\input\breezo\data\asimages\{079976eb-bd51-43da-9a5f-4cbdfb1d279d}.png&quot; /&gt;&lt;left val=&quot;656&quot; /&gt;&lt;top val=&quot;254&quot; /&gt;&lt;width val=&quot;77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11.xml><?xml version="1.0" encoding="utf-8"?>
<p:tagLst xmlns:p="http://schemas.openxmlformats.org/presentationml/2006/main">
  <p:tag name="PRESENTER_SHAPEINFO" val="&lt;ThreeDShapeInfo&gt;&lt;uuid val=&quot;{d97e07fb-49aa-42be-bbf8-d04eae330afd}&quot; /&gt;&lt;isInvalidForFieldText val=&quot;0&quot; /&gt;&lt;Image&gt;&lt;filename val=&quot;E:\breeze\content\14339732\1888329262-1\input\breezo\data\asimages\{d97e07fb-49aa-42be-bbf8-d04eae330afd}.png&quot; /&gt;&lt;left val=&quot;936&quot; /&gt;&lt;top val=&quot;332&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12.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413.xml><?xml version="1.0" encoding="utf-8"?>
<p:tagLst xmlns:p="http://schemas.openxmlformats.org/presentationml/2006/main">
  <p:tag name="ARTICULATE_SLIDE_THUMBNAIL_REFRESH" val="1"/>
  <p:tag name="HTML_SHAPEINFO" val="&lt;SlideThumbPath val=&quot;SlideTemp.PNG&quot;/&gt;"/>
</p:tagLst>
</file>

<file path=ppt/tags/tag414.xml><?xml version="1.0" encoding="utf-8"?>
<p:tagLst xmlns:p="http://schemas.openxmlformats.org/presentationml/2006/main">
  <p:tag name="PRESENTER_SHAPEINFO" val="&lt;ThreeDShapeInfo&gt;&lt;uuid val=&quot;{861e9fba-f7ff-4bb2-80a4-60e21e3fcfb4}&quot; /&gt;&lt;isInvalidForFieldText val=&quot;0&quot; /&gt;&lt;Image&gt;&lt;filename val=&quot;E:\breeze\content\14339732\1888329262-1\input\breezo\data\asimages\{861e9fba-f7ff-4bb2-80a4-60e21e3fcfb4}.png&quot; /&gt;&lt;left val=&quot;1218&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15.xml><?xml version="1.0" encoding="utf-8"?>
<p:tagLst xmlns:p="http://schemas.openxmlformats.org/presentationml/2006/main">
  <p:tag name="PRESENTER_SHAPEINFO" val="&lt;ThreeDShapeInfo&gt;&lt;uuid val=&quot;{878a651c-4093-495a-a5be-52b9ddc75252}&quot; /&gt;&lt;isInvalidForFieldText val=&quot;0&quot; /&gt;&lt;Image&gt;&lt;filename val=&quot;E:\breeze\content\14339732\1888329262-1\input\breezo\data\asimages\{878a651c-4093-495a-a5be-52b9ddc75252}.png&quot; /&gt;&lt;left val=&quot;106&quot; /&gt;&lt;top val=&quot;27&quot; /&gt;&lt;width val=&quot;555&quot; /&gt;&lt;height val=&quot;35&quot; /&gt;&lt;hasText val=&quot;1&quot; /&gt;&lt;/Image&gt;&lt;/ThreeDShapeInfo&gt;"/>
  <p:tag name="PRESENTER_SHAPETEXTINFO" val="&lt;ShapeTextInfo&gt;&lt;TableIndex row=&quot;-1&quot; col=&quot;-1&quot;&gt;&lt;linesCount val=&quot;1&quot; /&gt;&lt;lineCharCount val=&quot;29&quot; /&gt;&lt;/TableIndex&gt;&lt;/ShapeTextInfo&gt;"/>
</p:tagLst>
</file>

<file path=ppt/tags/tag416.xml><?xml version="1.0" encoding="utf-8"?>
<p:tagLst xmlns:p="http://schemas.openxmlformats.org/presentationml/2006/main">
  <p:tag name="PRESENTER_SHAPEINFO" val="&lt;ThreeDShapeInfo&gt;&lt;uuid val=&quot;{7f0ed488-92b5-4ba7-817a-3a16ba3c1e60}&quot; /&gt;&lt;isInvalidForFieldText val=&quot;0&quot; /&gt;&lt;Image&gt;&lt;filename val=&quot;E:\breeze\content\14339732\1888329262-1\input\breezo\data\asimages\{7f0ed488-92b5-4ba7-817a-3a16ba3c1e60}.png&quot; /&gt;&lt;left val=&quot;99&quot; /&gt;&lt;top val=&quot;130&quot; /&gt;&lt;width val=&quot;521&quot; /&gt;&lt;height val=&quot;283&quot; /&gt;&lt;hasText val=&quot;1&quot; /&gt;&lt;/Image&gt;&lt;/ThreeDShapeInfo&gt;"/>
  <p:tag name="PRESENTER_SHAPETEXTINFO" val="&lt;ShapeTextInfo&gt;&lt;TableIndex row=&quot;-1&quot; col=&quot;-1&quot;&gt;&lt;linesCount val=&quot;3&quot; /&gt;&lt;lineCharCount val=&quot;50&quot; /&gt;&lt;lineCharCount val=&quot;183&quot; /&gt;&lt;lineCharCount val=&quot;70&quot; /&gt;&lt;/TableIndex&gt;&lt;/ShapeTextInfo&gt;"/>
</p:tagLst>
</file>

<file path=ppt/tags/tag417.xml><?xml version="1.0" encoding="utf-8"?>
<p:tagLst xmlns:p="http://schemas.openxmlformats.org/presentationml/2006/main">
  <p:tag name="PRESENTER_SHAPEINFO" val="&lt;ThreeDShapeInfo&gt;&lt;uuid val=&quot;{361156e5-e850-42dc-bd7c-ee584cdedb7c}&quot; /&gt;&lt;isInvalidForFieldText val=&quot;0&quot; /&gt;&lt;Image&gt;&lt;filename val=&quot;E:\breeze\content\14339732\1888329262-1\input\breezo\data\asimages\{361156e5-e850-42dc-bd7c-ee584cdedb7c}.png&quot; /&gt;&lt;left val=&quot;659&quot; /&gt;&lt;top val=&quot;130&quot; /&gt;&lt;width val=&quot;517&quot; /&gt;&lt;height val=&quot;159&quot; /&gt;&lt;hasText val=&quot;1&quot; /&gt;&lt;/Image&gt;&lt;/ThreeDShapeInfo&gt;"/>
  <p:tag name="PRESENTER_SHAPETEXTINFO" val="&lt;ShapeTextInfo&gt;&lt;TableIndex row=&quot;-1&quot; col=&quot;-1&quot;&gt;&lt;linesCount val=&quot;3&quot; /&gt;&lt;lineCharCount val=&quot;28&quot; /&gt;&lt;lineCharCount val=&quot;57&quot; /&gt;&lt;lineCharCount val=&quot;44&quot; /&gt;&lt;/TableIndex&gt;&lt;/ShapeTextInfo&gt;"/>
</p:tagLst>
</file>

<file path=ppt/tags/tag418.xml><?xml version="1.0" encoding="utf-8"?>
<p:tagLst xmlns:p="http://schemas.openxmlformats.org/presentationml/2006/main">
  <p:tag name="PRESENTER_SHAPEINFO" val="&lt;ThreeDShapeInfo&gt;&lt;uuid val=&quot;{b922c17a-9606-4ad1-a7de-d9936b66ce71}&quot; /&gt;&lt;isInvalidForFieldText val=&quot;0&quot; /&gt;&lt;Image&gt;&lt;filename val=&quot;E:\breeze\content\14339732\1888329262-1\input\breezo\data\asimages\{b922c17a-9606-4ad1-a7de-d9936b66ce71}.png&quot; /&gt;&lt;left val=&quot;96&quot; /&gt;&lt;top val=&quot;349&quot; /&gt;&lt;width val=&quot;820&quot; /&gt;&lt;height val=&quot;27&quot; /&gt;&lt;hasText val=&quot;1&quot; /&gt;&lt;/Image&gt;&lt;/ThreeDShapeInfo&gt;"/>
  <p:tag name="PRESENTER_SHAPETEXTINFO" val="&lt;ShapeTextInfo&gt;&lt;TableIndex row=&quot;-1&quot; col=&quot;-1&quot;&gt;&lt;linesCount val=&quot;1&quot; /&gt;&lt;lineCharCount val=&quot;1&quot; /&gt;&lt;/TableIndex&gt;&lt;/ShapeTextInfo&gt;"/>
</p:tagLst>
</file>

<file path=ppt/tags/tag419.xml><?xml version="1.0" encoding="utf-8"?>
<p:tagLst xmlns:p="http://schemas.openxmlformats.org/presentationml/2006/main">
  <p:tag name="PRESENTER_SHAPEINFO" val="&lt;ThreeDShapeInfo&gt;&lt;uuid val=&quot;{f421a517-5892-43b8-a980-cb6f1fdd20ad}&quot; /&gt;&lt;isInvalidForFieldText val=&quot;0&quot; /&gt;&lt;Image&gt;&lt;filename val=&quot;E:\breeze\content\14339732\1888329262-1\input\breezo\data\asimages\{f421a517-5892-43b8-a980-cb6f1fdd20ad}.png&quot; /&gt;&lt;left val=&quot;656&quot; /&gt;&lt;top val=&quot;233&quot; /&gt;&lt;width val=&quot;53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2.xml><?xml version="1.0" encoding="utf-8"?>
<p:tagLst xmlns:p="http://schemas.openxmlformats.org/presentationml/2006/main">
  <p:tag name="PRESENTER_SHAPETEXTINFO" val="&lt;ShapeTextInfo&gt;&lt;TableIndex row=&quot;-1&quot; col=&quot;-1&quot;&gt;&lt;linesCount val=&quot;2&quot; /&gt;&lt;lineCharCount val=&quot;29&quot; /&gt;&lt;lineCharCount val=&quot;30&quot; /&gt;&lt;/TableIndex&gt;&lt;/ShapeTextInfo&gt;"/>
</p:tagLst>
</file>

<file path=ppt/tags/tag420.xml><?xml version="1.0" encoding="utf-8"?>
<p:tagLst xmlns:p="http://schemas.openxmlformats.org/presentationml/2006/main">
  <p:tag name="PRESENTER_SHAPEINFO" val="&lt;ThreeDShapeInfo&gt;&lt;uuid val=&quot;{c13ac18a-f281-40a3-8c07-6b8699ed4574}&quot; /&gt;&lt;isInvalidForFieldText val=&quot;0&quot; /&gt;&lt;Image&gt;&lt;filename val=&quot;E:\breeze\content\14339732\1888329262-1\input\breezo\data\asimages\{c13ac18a-f281-40a3-8c07-6b8699ed4574}.png&quot; /&gt;&lt;left val=&quot;96&quot; /&gt;&lt;top val=&quot;349&quot; /&gt;&lt;width val=&quot;820&quot; /&gt;&lt;height val=&quot;27&quot; /&gt;&lt;hasText val=&quot;1&quot; /&gt;&lt;/Image&gt;&lt;/ThreeDShapeInfo&gt;"/>
  <p:tag name="PRESENTER_SHAPETEXTINFO" val="&lt;ShapeTextInfo&gt;&lt;TableIndex row=&quot;-1&quot; col=&quot;-1&quot;&gt;&lt;linesCount val=&quot;1&quot; /&gt;&lt;lineCharCount val=&quot;1&quot; /&gt;&lt;/TableIndex&gt;&lt;/ShapeTextInfo&gt;"/>
</p:tagLst>
</file>

<file path=ppt/tags/tag421.xml><?xml version="1.0" encoding="utf-8"?>
<p:tagLst xmlns:p="http://schemas.openxmlformats.org/presentationml/2006/main">
  <p:tag name="PRESENTER_SHAPEINFO" val="&lt;ThreeDShapeInfo&gt;&lt;uuid val=&quot;{c5d751db-518b-4fb7-8cce-6fffd823def7}&quot; /&gt;&lt;isInvalidForFieldText val=&quot;0&quot; /&gt;&lt;Image&gt;&lt;filename val=&quot;E:\breeze\content\14339732\1888329262-1\input\breezo\data\asimages\{c5d751db-518b-4fb7-8cce-6fffd823def7}.png&quot; /&gt;&lt;left val=&quot;656&quot; /&gt;&lt;top val=&quot;233&quot; /&gt;&lt;width val=&quot;532&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22.xml><?xml version="1.0" encoding="utf-8"?>
<p:tagLst xmlns:p="http://schemas.openxmlformats.org/presentationml/2006/main">
  <p:tag name="PRESENTER_SHAPEINFO" val="&lt;ThreeDShapeInfo&gt;&lt;uuid val=&quot;{ea4e4728-40b6-4541-b011-b4301b33d3ea}&quot; /&gt;&lt;isInvalidForFieldText val=&quot;0&quot; /&gt;&lt;Image&gt;&lt;filename val=&quot;E:\breeze\content\14339732\1888329262-1\input\breezo\data\asimages\{ea4e4728-40b6-4541-b011-b4301b33d3ea}.png&quot; /&gt;&lt;left val=&quot;504&quot; /&gt;&lt;top val=&quot;360&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23.xml><?xml version="1.0" encoding="utf-8"?>
<p:tagLst xmlns:p="http://schemas.openxmlformats.org/presentationml/2006/main">
  <p:tag name="PRESENTER_SHAPEINFO" val="&lt;ThreeDShapeInfo&gt;&lt;uuid val=&quot;{1ade716c-c5a1-4540-86e1-e7b9afaafe99}&quot; /&gt;&lt;isInvalidForFieldText val=&quot;0&quot; /&gt;&lt;Image&gt;&lt;filename val=&quot;E:\breeze\content\14339732\1888329262-1\input\breezo\data\asimages\{1ade716c-c5a1-4540-86e1-e7b9afaafe99}.png&quot; /&gt;&lt;left val=&quot;920&quot; /&gt;&lt;top val=&quot;244&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24.xml><?xml version="1.0" encoding="utf-8"?>
<p:tagLst xmlns:p="http://schemas.openxmlformats.org/presentationml/2006/main">
  <p:tag name="HTML_SHAPEINFO" val="&lt;SlideThumbPath val=&quot;SlideTemp.PNG&quot;/&gt;"/>
</p:tagLst>
</file>

<file path=ppt/tags/tag425.xml><?xml version="1.0" encoding="utf-8"?>
<p:tagLst xmlns:p="http://schemas.openxmlformats.org/presentationml/2006/main">
  <p:tag name="PRESENTER_SHAPEINFO" val="&lt;ThreeDShapeInfo&gt;&lt;uuid val=&quot;{51c52a8f-af94-4cf3-903f-b419b2c3f386}&quot; /&gt;&lt;isInvalidForFieldText val=&quot;0&quot; /&gt;&lt;Image&gt;&lt;filename val=&quot;E:\breeze\content\14339732\1888329262-1\input\breezo\data\asimages\{51c52a8f-af94-4cf3-903f-b419b2c3f386}.png&quot; /&gt;&lt;left val=&quot;1219&quot; /&gt;&lt;top val=&quot;679&quot; /&gt;&lt;width val=&quot;22&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26.xml><?xml version="1.0" encoding="utf-8"?>
<p:tagLst xmlns:p="http://schemas.openxmlformats.org/presentationml/2006/main">
  <p:tag name="PRESENTER_SHAPEINFO" val="&lt;ThreeDShapeInfo&gt;&lt;uuid val=&quot;{7a59e68e-1dbf-4f01-8674-0b1c43acb220}&quot; /&gt;&lt;isInvalidForFieldText val=&quot;0&quot; /&gt;&lt;Image&gt;&lt;filename val=&quot;E:\breeze\content\14339732\1888329262-1\input\breezo\data\asimages\{7a59e68e-1dbf-4f01-8674-0b1c43acb220}.png&quot; /&gt;&lt;left val=&quot;106&quot; /&gt;&lt;top val=&quot;27&quot; /&gt;&lt;width val=&quot;751&quot; /&gt;&lt;height val=&quot;43&quot; /&gt;&lt;hasText val=&quot;1&quot; /&gt;&lt;/Image&gt;&lt;/ThreeDShapeInfo&gt;"/>
  <p:tag name="PRESENTER_SHAPETEXTINFO" val="&lt;ShapeTextInfo&gt;&lt;TableIndex row=&quot;-1&quot; col=&quot;-1&quot;&gt;&lt;linesCount val=&quot;1&quot; /&gt;&lt;lineCharCount val=&quot;36&quot; /&gt;&lt;/TableIndex&gt;&lt;/ShapeTextInfo&gt;"/>
</p:tagLst>
</file>

<file path=ppt/tags/tag427.xml><?xml version="1.0" encoding="utf-8"?>
<p:tagLst xmlns:p="http://schemas.openxmlformats.org/presentationml/2006/main">
  <p:tag name="PRESENTER_SHAPEINFO" val="&lt;ThreeDShapeInfo&gt;&lt;uuid val=&quot;{5a25cbd1-0324-4216-9331-f13c3511c87c}&quot; /&gt;&lt;isInvalidForFieldText val=&quot;0&quot; /&gt;&lt;Image&gt;&lt;filename val=&quot;E:\breeze\content\14339732\1888329262-1\input\breezo\data\asimages\{5a25cbd1-0324-4216-9331-f13c3511c87c}.png&quot; /&gt;&lt;left val=&quot;99&quot; /&gt;&lt;top val=&quot;130&quot; /&gt;&lt;width val=&quot;523&quot; /&gt;&lt;height val=&quot;181&quot; /&gt;&lt;hasText val=&quot;1&quot; /&gt;&lt;/Image&gt;&lt;/ThreeDShapeInfo&gt;"/>
  <p:tag name="PRESENTER_SHAPETEXTINFO" val="&lt;ShapeTextInfo&gt;&lt;TableIndex row=&quot;-1&quot; col=&quot;-1&quot;&gt;&lt;linesCount val=&quot;2&quot; /&gt;&lt;lineCharCount val=&quot;44&quot; /&gt;&lt;lineCharCount val=&quot;143&quot; /&gt;&lt;/TableIndex&gt;&lt;/ShapeTextInfo&gt;"/>
</p:tagLst>
</file>

<file path=ppt/tags/tag428.xml><?xml version="1.0" encoding="utf-8"?>
<p:tagLst xmlns:p="http://schemas.openxmlformats.org/presentationml/2006/main">
  <p:tag name="PRESENTER_SHAPEINFO" val="&lt;ThreeDShapeInfo&gt;&lt;uuid val=&quot;{cf65dec3-7ca8-420a-8389-c14d41c59f16}&quot; /&gt;&lt;isInvalidForFieldText val=&quot;0&quot; /&gt;&lt;Image&gt;&lt;filename val=&quot;E:\breeze\content\14339732\1888329262-1\input\breezo\data\asimages\{cf65dec3-7ca8-420a-8389-c14d41c59f16}.png&quot; /&gt;&lt;left val=&quot;659&quot; /&gt;&lt;top val=&quot;130&quot; /&gt;&lt;width val=&quot;515&quot; /&gt;&lt;height val=&quot;589&quot; /&gt;&lt;hasText val=&quot;1&quot; /&gt;&lt;/Image&gt;&lt;/ThreeDShapeInfo&gt;"/>
  <p:tag name="PRESENTER_SHAPETEXTINFO" val="&lt;ShapeTextInfo&gt;&lt;TableIndex row=&quot;-1&quot; col=&quot;-1&quot;&gt;&lt;linesCount val=&quot;7&quot; /&gt;&lt;lineCharCount val=&quot;27&quot; /&gt;&lt;lineCharCount val=&quot;141&quot; /&gt;&lt;lineCharCount val=&quot;1&quot; /&gt;&lt;lineCharCount val=&quot;41&quot; /&gt;&lt;lineCharCount val=&quot;267&quot; /&gt;&lt;lineCharCount val=&quot;1&quot; /&gt;&lt;lineCharCount val=&quot;2&quot; /&gt;&lt;/TableIndex&gt;&lt;/ShapeTextInfo&gt;"/>
</p:tagLst>
</file>

<file path=ppt/tags/tag429.xml><?xml version="1.0" encoding="utf-8"?>
<p:tagLst xmlns:p="http://schemas.openxmlformats.org/presentationml/2006/main">
  <p:tag name="PRESENTER_SHAPEINFO" val="&lt;ThreeDShapeInfo&gt;&lt;uuid val=&quot;{c1eeb216-155f-40c9-b9c5-1f87ed89a162}&quot; /&gt;&lt;isInvalidForFieldText val=&quot;0&quot; /&gt;&lt;Image&gt;&lt;filename val=&quot;E:\breeze\content\14339732\1888329262-1\input\breezo\data\asimages\{c1eeb216-155f-40c9-b9c5-1f87ed89a162}.png&quot; /&gt;&lt;left val=&quot;330&quot; /&gt;&lt;top val=&quot;259&quot; /&gt;&lt;width val=&quot;42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3.xml><?xml version="1.0" encoding="utf-8"?>
<p:tagLst xmlns:p="http://schemas.openxmlformats.org/presentationml/2006/main">
  <p:tag name="PRESENTER_SHAPETEXTINFO" val="&lt;ShapeTextInfo&gt;&lt;TableIndex row=&quot;-1&quot; col=&quot;-1&quot;&gt;&lt;linesCount val=&quot;2&quot; /&gt;&lt;lineCharCount val=&quot;41&quot; /&gt;&lt;lineCharCount val=&quot;28&quot; /&gt;&lt;/TableIndex&gt;&lt;/ShapeTextInfo&gt;"/>
</p:tagLst>
</file>

<file path=ppt/tags/tag430.xml><?xml version="1.0" encoding="utf-8"?>
<p:tagLst xmlns:p="http://schemas.openxmlformats.org/presentationml/2006/main">
  <p:tag name="PRESENTER_SHAPEINFO" val="&lt;ThreeDShapeInfo&gt;&lt;uuid val=&quot;{fa02165d-2345-42be-adb8-e17dc438a9dc}&quot; /&gt;&lt;isInvalidForFieldText val=&quot;0&quot; /&gt;&lt;Image&gt;&lt;filename val=&quot;E:\breeze\content\14339732\1888329262-1\input\breezo\data\asimages\{fa02165d-2345-42be-adb8-e17dc438a9dc}.png&quot; /&gt;&lt;left val=&quot;656&quot; /&gt;&lt;top val=&quot;226&quot; /&gt;&lt;width val=&quot;624&quot; /&gt;&lt;height val=&quot;27&quot; /&gt;&lt;hasText val=&quot;1&quot; /&gt;&lt;/Image&gt;&lt;/ThreeDShapeInfo&gt;"/>
  <p:tag name="PRESENTER_SHAPETEXTINFO" val="&lt;ShapeTextInfo&gt;&lt;TableIndex row=&quot;-1&quot; col=&quot;-1&quot;&gt;&lt;linesCount val=&quot;1&quot; /&gt;&lt;lineCharCount val=&quot;1&quot; /&gt;&lt;/TableIndex&gt;&lt;/ShapeTextInfo&gt;"/>
</p:tagLst>
</file>

<file path=ppt/tags/tag431.xml><?xml version="1.0" encoding="utf-8"?>
<p:tagLst xmlns:p="http://schemas.openxmlformats.org/presentationml/2006/main">
  <p:tag name="PRESENTER_SHAPEINFO" val="&lt;ThreeDShapeInfo&gt;&lt;uuid val=&quot;{f1c0a939-3586-4667-948e-738e4222713f}&quot; /&gt;&lt;isInvalidForFieldText val=&quot;0&quot; /&gt;&lt;Image&gt;&lt;filename val=&quot;E:\breeze\content\14339732\1888329262-1\input\breezo\data\asimages\{f1c0a939-3586-4667-948e-738e4222713f}.png&quot; /&gt;&lt;left val=&quot;656&quot; /&gt;&lt;top val=&quot;609&quot; /&gt;&lt;width val=&quot;31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32.xml><?xml version="1.0" encoding="utf-8"?>
<p:tagLst xmlns:p="http://schemas.openxmlformats.org/presentationml/2006/main">
  <p:tag name="PRESENTER_SHAPEINFO" val="&lt;ThreeDShapeInfo&gt;&lt;uuid val=&quot;{1ac5ea00-fa38-413d-b044-c62801c2e7f7}&quot; /&gt;&lt;isInvalidForFieldText val=&quot;0&quot; /&gt;&lt;Image&gt;&lt;filename val=&quot;E:\breeze\content\14339732\1888329262-1\input\breezo\data\asimages\{1ac5ea00-fa38-413d-b044-c62801c2e7f7}.png&quot; /&gt;&lt;left val=&quot;656&quot; /&gt;&lt;top val=&quot;709&quot; /&gt;&lt;width val=&quot;16&quot; /&gt;&lt;height val=&quot;11&quot; /&gt;&lt;hasText val=&quot;1&quot; /&gt;&lt;/Image&gt;&lt;/ThreeDShapeInfo&gt;"/>
  <p:tag name="PRESENTER_SHAPETEXTINFO" val="&lt;ShapeTextInfo&gt;&lt;TableIndex row=&quot;-1&quot; col=&quot;-1&quot;&gt;&lt;linesCount val=&quot;1&quot; /&gt;&lt;lineCharCount val=&quot;1&quot; /&gt;&lt;/TableIndex&gt;&lt;/ShapeTextInfo&gt;"/>
</p:tagLst>
</file>

<file path=ppt/tags/tag433.xml><?xml version="1.0" encoding="utf-8"?>
<p:tagLst xmlns:p="http://schemas.openxmlformats.org/presentationml/2006/main">
  <p:tag name="PRESENTER_SHAPEINFO" val="&lt;ThreeDShapeInfo&gt;&lt;uuid val=&quot;{c903981a-bea4-48e6-9ca5-a6ed5b6ece98}&quot; /&gt;&lt;isInvalidForFieldText val=&quot;0&quot; /&gt;&lt;Image&gt;&lt;filename val=&quot;E:\breeze\content\14339732\1888329262-1\input\breezo\data\asimages\{c903981a-bea4-48e6-9ca5-a6ed5b6ece98}.png&quot; /&gt;&lt;left val=&quot;330&quot; /&gt;&lt;top val=&quot;259&quot; /&gt;&lt;width val=&quot;42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34.xml><?xml version="1.0" encoding="utf-8"?>
<p:tagLst xmlns:p="http://schemas.openxmlformats.org/presentationml/2006/main">
  <p:tag name="PRESENTER_SHAPEINFO" val="&lt;ThreeDShapeInfo&gt;&lt;uuid val=&quot;{8ca81d93-1959-464f-b4ea-db652d923934}&quot; /&gt;&lt;isInvalidForFieldText val=&quot;0&quot; /&gt;&lt;Image&gt;&lt;filename val=&quot;E:\breeze\content\14339732\1888329262-1\input\breezo\data\asimages\{8ca81d93-1959-464f-b4ea-db652d923934}.png&quot; /&gt;&lt;left val=&quot;656&quot; /&gt;&lt;top val=&quot;226&quot; /&gt;&lt;width val=&quot;624&quot; /&gt;&lt;height val=&quot;27&quot; /&gt;&lt;hasText val=&quot;1&quot; /&gt;&lt;/Image&gt;&lt;/ThreeDShapeInfo&gt;"/>
  <p:tag name="PRESENTER_SHAPETEXTINFO" val="&lt;ShapeTextInfo&gt;&lt;TableIndex row=&quot;-1&quot; col=&quot;-1&quot;&gt;&lt;linesCount val=&quot;1&quot; /&gt;&lt;lineCharCount val=&quot;1&quot; /&gt;&lt;/TableIndex&gt;&lt;/ShapeTextInfo&gt;"/>
</p:tagLst>
</file>

<file path=ppt/tags/tag435.xml><?xml version="1.0" encoding="utf-8"?>
<p:tagLst xmlns:p="http://schemas.openxmlformats.org/presentationml/2006/main">
  <p:tag name="PRESENTER_SHAPEINFO" val="&lt;ThreeDShapeInfo&gt;&lt;uuid val=&quot;{d9716fe8-aae6-4970-8208-e269f45ee8aa}&quot; /&gt;&lt;isInvalidForFieldText val=&quot;0&quot; /&gt;&lt;Image&gt;&lt;filename val=&quot;E:\breeze\content\14339732\1888329262-1\input\breezo\data\asimages\{d9716fe8-aae6-4970-8208-e269f45ee8aa}.png&quot; /&gt;&lt;left val=&quot;540&quot; /&gt;&lt;top val=&quot;270&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36.xml><?xml version="1.0" encoding="utf-8"?>
<p:tagLst xmlns:p="http://schemas.openxmlformats.org/presentationml/2006/main">
  <p:tag name="PRESENTER_SHAPEINFO" val="&lt;ThreeDShapeInfo&gt;&lt;uuid val=&quot;{71a0ed0a-07d1-4ce7-87c2-198a44d5d636}&quot; /&gt;&lt;isInvalidForFieldText val=&quot;0&quot; /&gt;&lt;Image&gt;&lt;filename val=&quot;E:\breeze\content\14339732\1888329262-1\input\breezo\data\asimages\{71a0ed0a-07d1-4ce7-87c2-198a44d5d636}.png&quot; /&gt;&lt;left val=&quot;986&quot; /&gt;&lt;top val=&quot;236&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37.xml><?xml version="1.0" encoding="utf-8"?>
<p:tagLst xmlns:p="http://schemas.openxmlformats.org/presentationml/2006/main">
  <p:tag name="PRESENTER_SHAPEINFO" val="&lt;ThreeDShapeInfo&gt;&lt;uuid val=&quot;{873d40eb-21e8-4178-8acd-3a6b167febb8}&quot; /&gt;&lt;isInvalidForFieldText val=&quot;0&quot; /&gt;&lt;Image&gt;&lt;filename val=&quot;E:\breeze\content\14339732\1888329262-1\input\breezo\data\asimages\{873d40eb-21e8-4178-8acd-3a6b167febb8}.png&quot; /&gt;&lt;left val=&quot;812&quot; /&gt;&lt;top val=&quot;620&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38.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439.xml><?xml version="1.0" encoding="utf-8"?>
<p:tagLst xmlns:p="http://schemas.openxmlformats.org/presentationml/2006/main">
  <p:tag name="ARTICULATE_SLIDE_THUMBNAIL_REFRESH" val="1"/>
  <p:tag name="HTML_SHAPEINFO" val="&lt;SlideThumbPath val=&quot;SlideTemp.PNG&quot;/&gt;"/>
</p:tagLst>
</file>

<file path=ppt/tags/tag4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40.xml><?xml version="1.0" encoding="utf-8"?>
<p:tagLst xmlns:p="http://schemas.openxmlformats.org/presentationml/2006/main">
  <p:tag name="PRESENTER_SHAPEINFO" val="&lt;ThreeDShapeInfo&gt;&lt;uuid val=&quot;{5a5f6534-42ae-41b5-bd8d-89f58f6f6c74}&quot; /&gt;&lt;isInvalidForFieldText val=&quot;0&quot; /&gt;&lt;Image&gt;&lt;filename val=&quot;E:\breeze\content\14339732\1888329262-1\input\breezo\data\asimages\{5a5f6534-42ae-41b5-bd8d-89f58f6f6c74}.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41.xml><?xml version="1.0" encoding="utf-8"?>
<p:tagLst xmlns:p="http://schemas.openxmlformats.org/presentationml/2006/main">
  <p:tag name="PRESENTER_SHAPEINFO" val="&lt;ThreeDShapeInfo&gt;&lt;uuid val=&quot;{c98af2c0-02ac-4b2d-acdf-01db43d6ba93}&quot; /&gt;&lt;isInvalidForFieldText val=&quot;0&quot; /&gt;&lt;Image&gt;&lt;filename val=&quot;E:\breeze\content\14339732\1888329262-1\input\breezo\data\asimages\{c98af2c0-02ac-4b2d-acdf-01db43d6ba93}.png&quot; /&gt;&lt;left val=&quot;106&quot; /&gt;&lt;top val=&quot;27&quot; /&gt;&lt;width val=&quot;751&quot; /&gt;&lt;height val=&quot;43&quot; /&gt;&lt;hasText val=&quot;1&quot; /&gt;&lt;/Image&gt;&lt;/ThreeDShapeInfo&gt;"/>
  <p:tag name="PRESENTER_SHAPETEXTINFO" val="&lt;ShapeTextInfo&gt;&lt;TableIndex row=&quot;-1&quot; col=&quot;-1&quot;&gt;&lt;linesCount val=&quot;1&quot; /&gt;&lt;lineCharCount val=&quot;36&quot; /&gt;&lt;/TableIndex&gt;&lt;/ShapeTextInfo&gt;"/>
</p:tagLst>
</file>

<file path=ppt/tags/tag442.xml><?xml version="1.0" encoding="utf-8"?>
<p:tagLst xmlns:p="http://schemas.openxmlformats.org/presentationml/2006/main">
  <p:tag name="PRESENTER_SHAPEINFO" val="&lt;ThreeDShapeInfo&gt;&lt;uuid val=&quot;{c2d662a3-599b-452a-8df3-91e3bd67ebe4}&quot; /&gt;&lt;isInvalidForFieldText val=&quot;0&quot; /&gt;&lt;Image&gt;&lt;filename val=&quot;E:\breeze\content\14339732\1888329262-1\input\breezo\data\asimages\{c2d662a3-599b-452a-8df3-91e3bd67ebe4}.png&quot; /&gt;&lt;left val=&quot;99&quot; /&gt;&lt;top val=&quot;130&quot; /&gt;&lt;width val=&quot;521&quot; /&gt;&lt;height val=&quot;204&quot; /&gt;&lt;hasText val=&quot;1&quot; /&gt;&lt;/Image&gt;&lt;/ThreeDShapeInfo&gt;"/>
  <p:tag name="PRESENTER_SHAPETEXTINFO" val="&lt;ShapeTextInfo&gt;&lt;TableIndex row=&quot;-1&quot; col=&quot;-1&quot;&gt;&lt;linesCount val=&quot;2&quot; /&gt;&lt;lineCharCount val=&quot;7&quot; /&gt;&lt;lineCharCount val=&quot;233&quot; /&gt;&lt;/TableIndex&gt;&lt;/ShapeTextInfo&gt;"/>
</p:tagLst>
</file>

<file path=ppt/tags/tag443.xml><?xml version="1.0" encoding="utf-8"?>
<p:tagLst xmlns:p="http://schemas.openxmlformats.org/presentationml/2006/main">
  <p:tag name="PRESENTER_SHAPEINFO" val="&lt;ThreeDShapeInfo&gt;&lt;uuid val=&quot;{3413b65e-61a2-406f-b10e-6fb1adba244a}&quot; /&gt;&lt;isInvalidForFieldText val=&quot;0&quot; /&gt;&lt;Image&gt;&lt;filename val=&quot;E:\breeze\content\14339732\1888329262-1\input\breezo\data\asimages\{3413b65e-61a2-406f-b10e-6fb1adba244a}.png&quot; /&gt;&lt;left val=&quot;659&quot; /&gt;&lt;top val=&quot;130&quot; /&gt;&lt;width val=&quot;509&quot; /&gt;&lt;height val=&quot;149&quot; /&gt;&lt;hasText val=&quot;1&quot; /&gt;&lt;/Image&gt;&lt;/ThreeDShapeInfo&gt;"/>
  <p:tag name="PRESENTER_SHAPETEXTINFO" val="&lt;ShapeTextInfo&gt;&lt;TableIndex row=&quot;-1&quot; col=&quot;-1&quot;&gt;&lt;linesCount val=&quot;2&quot; /&gt;&lt;lineCharCount val=&quot;5&quot; /&gt;&lt;lineCharCount val=&quot;168&quot; /&gt;&lt;/TableIndex&gt;&lt;/ShapeTextInfo&gt;"/>
</p:tagLst>
</file>

<file path=ppt/tags/tag444.xml><?xml version="1.0" encoding="utf-8"?>
<p:tagLst xmlns:p="http://schemas.openxmlformats.org/presentationml/2006/main">
  <p:tag name="PRESENTER_SHAPEINFO" val="&lt;ThreeDShapeInfo&gt;&lt;uuid val=&quot;{2a8cb7e3-6d78-4b1f-b392-89eaf1fc983a}&quot; /&gt;&lt;isInvalidForFieldText val=&quot;0&quot; /&gt;&lt;Image&gt;&lt;filename val=&quot;E:\breeze\content\14339732\1888329262-1\input\breezo\data\asimages\{2a8cb7e3-6d78-4b1f-b392-89eaf1fc983a}.png&quot; /&gt;&lt;left val=&quot;96&quot; /&gt;&lt;top val=&quot;312&quot; /&gt;&lt;width val=&quot;30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5.xml><?xml version="1.0" encoding="utf-8"?>
<p:tagLst xmlns:p="http://schemas.openxmlformats.org/presentationml/2006/main">
  <p:tag name="PRESENTER_SHAPEINFO" val="&lt;ThreeDShapeInfo&gt;&lt;uuid val=&quot;{f86e7672-5186-473d-922c-cf22329c32a9}&quot; /&gt;&lt;isInvalidForFieldText val=&quot;0&quot; /&gt;&lt;Image&gt;&lt;filename val=&quot;E:\breeze\content\14339732\1888329262-1\input\breezo\data\asimages\{f86e7672-5186-473d-922c-cf22329c32a9}.png&quot; /&gt;&lt;left val=&quot;366&quot; /&gt;&lt;top val=&quot;312&quot; /&gt;&lt;width val=&quot;1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6.xml><?xml version="1.0" encoding="utf-8"?>
<p:tagLst xmlns:p="http://schemas.openxmlformats.org/presentationml/2006/main">
  <p:tag name="PRESENTER_SHAPEINFO" val="&lt;ThreeDShapeInfo&gt;&lt;uuid val=&quot;{2876837f-35c3-4f56-8ed8-85bc80f21ba6}&quot; /&gt;&lt;isInvalidForFieldText val=&quot;0&quot; /&gt;&lt;Image&gt;&lt;filename val=&quot;E:\breeze\content\14339732\1888329262-1\input\breezo\data\asimages\{2876837f-35c3-4f56-8ed8-85bc80f21ba6}.png&quot; /&gt;&lt;left val=&quot;656&quot; /&gt;&lt;top val=&quot;254&quot; /&gt;&lt;width val=&quot;37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7.xml><?xml version="1.0" encoding="utf-8"?>
<p:tagLst xmlns:p="http://schemas.openxmlformats.org/presentationml/2006/main">
  <p:tag name="PRESENTER_SHAPEINFO" val="&lt;ThreeDShapeInfo&gt;&lt;uuid val=&quot;{4d7186cc-21ca-4f89-bc53-020841c871d1}&quot; /&gt;&lt;isInvalidForFieldText val=&quot;0&quot; /&gt;&lt;Image&gt;&lt;filename val=&quot;E:\breeze\content\14339732\1888329262-1\input\breezo\data\asimages\{4d7186cc-21ca-4f89-bc53-020841c871d1}.png&quot; /&gt;&lt;left val=&quot;96&quot; /&gt;&lt;top val=&quot;312&quot; /&gt;&lt;width val=&quot;304&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8.xml><?xml version="1.0" encoding="utf-8"?>
<p:tagLst xmlns:p="http://schemas.openxmlformats.org/presentationml/2006/main">
  <p:tag name="PRESENTER_SHAPEINFO" val="&lt;ThreeDShapeInfo&gt;&lt;uuid val=&quot;{19ce0422-6547-46c4-ac7c-b3f6aaf3b76d}&quot; /&gt;&lt;isInvalidForFieldText val=&quot;0&quot; /&gt;&lt;Image&gt;&lt;filename val=&quot;E:\breeze\content\14339732\1888329262-1\input\breezo\data\asimages\{19ce0422-6547-46c4-ac7c-b3f6aaf3b76d}.png&quot; /&gt;&lt;left val=&quot;656&quot; /&gt;&lt;top val=&quot;254&quot; /&gt;&lt;width val=&quot;376&quot; /&gt;&lt;height val=&quot;28&quot; /&gt;&lt;hasText val=&quot;1&quot; /&gt;&lt;/Image&gt;&lt;/ThreeDShapeInfo&gt;"/>
  <p:tag name="PRESENTER_SHAPETEXTINFO" val="&lt;ShapeTextInfo&gt;&lt;TableIndex row=&quot;-1&quot; col=&quot;-1&quot;&gt;&lt;linesCount val=&quot;1&quot; /&gt;&lt;lineCharCount val=&quot;1&quot; /&gt;&lt;/TableIndex&gt;&lt;/ShapeTextInfo&gt;"/>
</p:tagLst>
</file>

<file path=ppt/tags/tag449.xml><?xml version="1.0" encoding="utf-8"?>
<p:tagLst xmlns:p="http://schemas.openxmlformats.org/presentationml/2006/main">
  <p:tag name="PRESENTER_SHAPEINFO" val="&lt;ThreeDShapeInfo&gt;&lt;uuid val=&quot;{a23bf158-2021-43e7-b4aa-f700d43bea35}&quot; /&gt;&lt;isInvalidForFieldText val=&quot;0&quot; /&gt;&lt;Image&gt;&lt;filename val=&quot;E:\breeze\content\14339732\1888329262-1\input\breezo\data\asimages\{a23bf158-2021-43e7-b4aa-f700d43bea35}.png&quot; /&gt;&lt;left val=&quot;246&quot; /&gt;&lt;top val=&quot;322&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5.xml><?xml version="1.0" encoding="utf-8"?>
<p:tagLst xmlns:p="http://schemas.openxmlformats.org/presentationml/2006/main">
  <p:tag name="PRESENTER_SHAPEINFO" val="&lt;ThreeDShapeInfo&gt;&lt;uuid val=&quot;{8134a0a9-1979-49c8-b0a5-98694fa89689}&quot; /&gt;&lt;isInvalidForFieldText val=&quot;0&quot; /&gt;&lt;Image&gt;&lt;filename val=&quot;E:\breeze\content\14339732\1888329262-1\input\breezo\data\asimages\{8134a0a9-1979-49c8-b0a5-98694fa89689}.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450.xml><?xml version="1.0" encoding="utf-8"?>
<p:tagLst xmlns:p="http://schemas.openxmlformats.org/presentationml/2006/main">
  <p:tag name="PRESENTER_SHAPEINFO" val="&lt;ThreeDShapeInfo&gt;&lt;uuid val=&quot;{bdb82d09-e4a2-4306-aefc-e07e6b5ff466}&quot; /&gt;&lt;isInvalidForFieldText val=&quot;0&quot; /&gt;&lt;Image&gt;&lt;filename val=&quot;E:\breeze\content\14339732\1888329262-1\input\breezo\data\asimages\{bdb82d09-e4a2-4306-aefc-e07e6b5ff466}.png&quot; /&gt;&lt;left val=&quot;372&quot; /&gt;&lt;top val=&quot;322&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51.xml><?xml version="1.0" encoding="utf-8"?>
<p:tagLst xmlns:p="http://schemas.openxmlformats.org/presentationml/2006/main">
  <p:tag name="PRESENTER_SHAPEINFO" val="&lt;ThreeDShapeInfo&gt;&lt;uuid val=&quot;{f27d2728-eb83-4866-8892-caf013afdc43}&quot; /&gt;&lt;isInvalidForFieldText val=&quot;0&quot; /&gt;&lt;Image&gt;&lt;filename val=&quot;E:\breeze\content\14339732\1888329262-1\input\breezo\data\asimages\{f27d2728-eb83-4866-8892-caf013afdc43}.png&quot; /&gt;&lt;left val=&quot;842&quot; /&gt;&lt;top val=&quot;265&quot; /&gt;&lt;width val=&quot;4&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52.xml><?xml version="1.0" encoding="utf-8"?>
<p:tagLst xmlns:p="http://schemas.openxmlformats.org/presentationml/2006/main">
  <p:tag name="ARTICULATE_SLIDE_THUMBNAIL_REFRESH" val="1"/>
  <p:tag name="HTML_SHAPEINFO" val="&lt;SlideThumbPath val=&quot;SlideTemp.PNG&quot;/&gt;"/>
</p:tagLst>
</file>

<file path=ppt/tags/tag453.xml><?xml version="1.0" encoding="utf-8"?>
<p:tagLst xmlns:p="http://schemas.openxmlformats.org/presentationml/2006/main">
  <p:tag name="PRESENTER_SHAPEINFO" val="&lt;ThreeDShapeInfo&gt;&lt;uuid val=&quot;{c14efe62-2922-4c0c-956c-c3f04e7d6d26}&quot; /&gt;&lt;isInvalidForFieldText val=&quot;0&quot; /&gt;&lt;Image&gt;&lt;filename val=&quot;E:\breeze\content\14339732\1888329262-1\input\breezo\data\asimages\{c14efe62-2922-4c0c-956c-c3f04e7d6d26}.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54.xml><?xml version="1.0" encoding="utf-8"?>
<p:tagLst xmlns:p="http://schemas.openxmlformats.org/presentationml/2006/main">
  <p:tag name="PRESENTER_SHAPEINFO" val="&lt;ThreeDShapeInfo&gt;&lt;uuid val=&quot;{cf50a010-48c3-49c1-9658-47aaa4fd0a37}&quot; /&gt;&lt;isInvalidForFieldText val=&quot;0&quot; /&gt;&lt;Image&gt;&lt;filename val=&quot;E:\breeze\content\14339732\1888329262-1\input\breezo\data\asimages\{cf50a010-48c3-49c1-9658-47aaa4fd0a37}.png&quot; /&gt;&lt;left val=&quot;104&quot; /&gt;&lt;top val=&quot;28&quot; /&gt;&lt;width val=&quot;309&quot; /&gt;&lt;height val=&quot;43&quot; /&gt;&lt;hasText val=&quot;1&quot; /&gt;&lt;/Image&gt;&lt;/ThreeDShapeInfo&gt;"/>
  <p:tag name="PRESENTER_SHAPETEXTINFO" val="&lt;ShapeTextInfo&gt;&lt;TableIndex row=&quot;-1&quot; col=&quot;-1&quot;&gt;&lt;linesCount val=&quot;1&quot; /&gt;&lt;lineCharCount val=&quot;14&quot; /&gt;&lt;/TableIndex&gt;&lt;/ShapeTextInfo&gt;"/>
</p:tagLst>
</file>

<file path=ppt/tags/tag455.xml><?xml version="1.0" encoding="utf-8"?>
<p:tagLst xmlns:p="http://schemas.openxmlformats.org/presentationml/2006/main">
  <p:tag name="PRESENTER_SHAPEINFO" val="&lt;ThreeDShapeInfo&gt;&lt;uuid val=&quot;{f7bcd3f1-5788-4f18-b044-53e65c50c2ab}&quot; /&gt;&lt;isInvalidForFieldText val=&quot;0&quot; /&gt;&lt;Image&gt;&lt;filename val=&quot;E:\breeze\content\14339732\1888329262-1\input\breezo\data\asimages\{f7bcd3f1-5788-4f18-b044-53e65c50c2ab}.png&quot; /&gt;&lt;left val=&quot;26&quot; /&gt;&lt;top val=&quot;428&quot; /&gt;&lt;width val=&quot;817&quot; /&gt;&lt;height val=&quot;200&quot; /&gt;&lt;hasText val=&quot;1&quot; /&gt;&lt;/Image&gt;&lt;/ThreeDShapeInfo&gt;"/>
  <p:tag name="PRESENTER_SHAPETEXTINFO" val="&lt;ShapeTextInfo&gt;&lt;TableIndex row=&quot;-1&quot; col=&quot;-1&quot;&gt;&lt;linesCount val=&quot;2&quot; /&gt;&lt;lineCharCount val=&quot;62&quot; /&gt;&lt;lineCharCount val=&quot;64&quot; /&gt;&lt;/TableIndex&gt;&lt;/ShapeTextInfo&gt;"/>
</p:tagLst>
</file>

<file path=ppt/tags/tag456.xml><?xml version="1.0" encoding="utf-8"?>
<p:tagLst xmlns:p="http://schemas.openxmlformats.org/presentationml/2006/main">
  <p:tag name="PRESENTER_SHAPEINFO" val="&lt;ThreeDShapeInfo&gt;&lt;uuid val=&quot;{f59b259a-50fd-49f5-b663-7e19d25da03a}&quot; /&gt;&lt;isInvalidForFieldText val=&quot;0&quot; /&gt;&lt;Image&gt;&lt;filename val=&quot;E:\breeze\content\14339732\1888329262-1\input\breezo\data\asimages\{f59b259a-50fd-49f5-b663-7e19d25da03a}.png&quot; /&gt;&lt;left val=&quot;26&quot; /&gt;&lt;top val=&quot;467&quot; /&gt;&lt;width val=&quot;473&quot; /&gt;&lt;height val=&quot;46&quot; /&gt;&lt;hasText val=&quot;1&quot; /&gt;&lt;/Image&gt;&lt;/ThreeDShapeInfo&gt;"/>
  <p:tag name="PRESENTER_SHAPETEXTINFO" val="&lt;ShapeTextInfo&gt;&lt;TableIndex row=&quot;-1&quot; col=&quot;-1&quot;&gt;&lt;linesCount val=&quot;1&quot; /&gt;&lt;lineCharCount val=&quot;1&quot; /&gt;&lt;/TableIndex&gt;&lt;/ShapeTextInfo&gt;"/>
</p:tagLst>
</file>

<file path=ppt/tags/tag457.xml><?xml version="1.0" encoding="utf-8"?>
<p:tagLst xmlns:p="http://schemas.openxmlformats.org/presentationml/2006/main">
  <p:tag name="PRESENTER_SHAPEINFO" val="&lt;ThreeDShapeInfo&gt;&lt;uuid val=&quot;{49dfa213-74f8-4dff-90f2-a2a7249a3231}&quot; /&gt;&lt;isInvalidForFieldText val=&quot;0&quot; /&gt;&lt;Image&gt;&lt;filename val=&quot;E:\breeze\content\14339732\1888329262-1\input\breezo\data\asimages\{49dfa213-74f8-4dff-90f2-a2a7249a3231}.png&quot; /&gt;&lt;left val=&quot;26&quot; /&gt;&lt;top val=&quot;580&quot; /&gt;&lt;width val=&quot;601&quot; /&gt;&lt;height val=&quot;46&quot; /&gt;&lt;hasText val=&quot;1&quot; /&gt;&lt;/Image&gt;&lt;/ThreeDShapeInfo&gt;"/>
  <p:tag name="PRESENTER_SHAPETEXTINFO" val="&lt;ShapeTextInfo&gt;&lt;TableIndex row=&quot;-1&quot; col=&quot;-1&quot;&gt;&lt;linesCount val=&quot;1&quot; /&gt;&lt;lineCharCount val=&quot;1&quot; /&gt;&lt;/TableIndex&gt;&lt;/ShapeTextInfo&gt;"/>
</p:tagLst>
</file>

<file path=ppt/tags/tag458.xml><?xml version="1.0" encoding="utf-8"?>
<p:tagLst xmlns:p="http://schemas.openxmlformats.org/presentationml/2006/main">
  <p:tag name="PRESENTER_SHAPEINFO" val="&lt;ThreeDShapeInfo&gt;&lt;uuid val=&quot;{98297751-4eae-4d9c-8e14-93cedabd8a8d}&quot; /&gt;&lt;isInvalidForFieldText val=&quot;0&quot; /&gt;&lt;Image&gt;&lt;filename val=&quot;E:\breeze\content\14339732\1888329262-1\input\breezo\data\asimages\{98297751-4eae-4d9c-8e14-93cedabd8a8d}.png&quot; /&gt;&lt;left val=&quot;26&quot; /&gt;&lt;top val=&quot;580&quot; /&gt;&lt;width val=&quot;601&quot; /&gt;&lt;height val=&quot;46&quot; /&gt;&lt;hasText val=&quot;1&quot; /&gt;&lt;/Image&gt;&lt;/ThreeDShapeInfo&gt;"/>
  <p:tag name="PRESENTER_SHAPETEXTINFO" val="&lt;ShapeTextInfo&gt;&lt;TableIndex row=&quot;-1&quot; col=&quot;-1&quot;&gt;&lt;linesCount val=&quot;1&quot; /&gt;&lt;lineCharCount val=&quot;1&quot; /&gt;&lt;/TableIndex&gt;&lt;/ShapeTextInfo&gt;"/>
</p:tagLst>
</file>

<file path=ppt/tags/tag459.xml><?xml version="1.0" encoding="utf-8"?>
<p:tagLst xmlns:p="http://schemas.openxmlformats.org/presentationml/2006/main">
  <p:tag name="PRESENTER_SHAPEINFO" val="&lt;ThreeDShapeInfo&gt;&lt;uuid val=&quot;{4ee2a7cf-4d9a-4663-80e6-fda704ae9460}&quot; /&gt;&lt;isInvalidForFieldText val=&quot;0&quot; /&gt;&lt;Image&gt;&lt;filename val=&quot;E:\breeze\content\14339732\1888329262-1\input\breezo\data\asimages\{4ee2a7cf-4d9a-4663-80e6-fda704ae9460}.png&quot; /&gt;&lt;left val=&quot;260&quot; /&gt;&lt;top val=&quot;487&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6.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f3369c4d-5990-4d7d-b0e8-9f1418e37475}.png&quot; /&gt;&lt;left val=&quot;0&quot; /&gt;&lt;top val=&quot;0&quot; /&gt;&lt;width val=&quot;84&quot; /&gt;&lt;height val=&quot;132&quot; /&gt;&lt;hasText val=&quot;1&quot; /&gt;&lt;/Image&gt;&lt;/ThreeDShapeInfo&gt;"/>
</p:tagLst>
</file>

<file path=ppt/tags/tag460.xml><?xml version="1.0" encoding="utf-8"?>
<p:tagLst xmlns:p="http://schemas.openxmlformats.org/presentationml/2006/main">
  <p:tag name="PRESENTER_SHAPEINFO" val="&lt;ThreeDShapeInfo&gt;&lt;uuid val=&quot;{81b3348e-e14e-4002-9028-abd36af82a8c}&quot; /&gt;&lt;isInvalidForFieldText val=&quot;0&quot; /&gt;&lt;Image&gt;&lt;filename val=&quot;E:\breeze\content\14339732\1888329262-1\input\breezo\data\asimages\{81b3348e-e14e-4002-9028-abd36af82a8c}.png&quot; /&gt;&lt;left val=&quot;324&quot; /&gt;&lt;top val=&quot;600&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61.xml><?xml version="1.0" encoding="utf-8"?>
<p:tagLst xmlns:p="http://schemas.openxmlformats.org/presentationml/2006/main">
  <p:tag name="ARTICULATE_SLIDE_THUMBNAIL_REFRESH" val="1"/>
  <p:tag name="HTML_SHAPEINFO" val="&lt;SlideThumbPath val=&quot;SlideTemp.PNG&quot;/&gt;"/>
</p:tagLst>
</file>

<file path=ppt/tags/tag462.xml><?xml version="1.0" encoding="utf-8"?>
<p:tagLst xmlns:p="http://schemas.openxmlformats.org/presentationml/2006/main">
  <p:tag name="PRESENTER_SHAPEINFO" val="&lt;ThreeDShapeInfo&gt;&lt;uuid val=&quot;{ba72f3c1-6099-46c2-bb40-672f72869bda}&quot; /&gt;&lt;isInvalidForFieldText val=&quot;0&quot; /&gt;&lt;Image&gt;&lt;filename val=&quot;E:\breeze\content\14339732\1888329262-1\input\breezo\data\asimages\{ba72f3c1-6099-46c2-bb40-672f72869bda}.png&quot; /&gt;&lt;left val=&quot;1219&quot; /&gt;&lt;top val=&quot;679&quot; /&gt;&lt;width val=&quot;21&quot; /&gt;&lt;height val=&quot;16&quot; /&gt;&lt;hasText val=&quot;1&quot; /&gt;&lt;/Image&gt;&lt;/ThreeDShapeInfo&gt;"/>
  <p:tag name="PRESENTER_SHAPETEXTINFO" val="&lt;ShapeTextInfo&gt;&lt;TableIndex row=&quot;-1&quot; col=&quot;-1&quot;&gt;&lt;linesCount val=&quot;1&quot; /&gt;&lt;lineCharCount val=&quot;2&quot; /&gt;&lt;/TableIndex&gt;&lt;/ShapeTextInfo&gt;"/>
</p:tagLst>
</file>

<file path=ppt/tags/tag463.xml><?xml version="1.0" encoding="utf-8"?>
<p:tagLst xmlns:p="http://schemas.openxmlformats.org/presentationml/2006/main">
  <p:tag name="PRESENTER_SHAPEINFO" val="&lt;ThreeDShapeInfo&gt;&lt;uuid val=&quot;{4e406419-c238-4898-8353-80c4fd96a332}&quot; /&gt;&lt;isInvalidForFieldText val=&quot;0&quot; /&gt;&lt;Image&gt;&lt;filename val=&quot;E:\breeze\content\14339732\1888329262-1\input\breezo\data\asimages\{4e406419-c238-4898-8353-80c4fd96a332}.png&quot; /&gt;&lt;left val=&quot;105&quot; /&gt;&lt;top val=&quot;29&quot; /&gt;&lt;width val=&quot;213&quot; /&gt;&lt;height val=&quot;33&quot; /&gt;&lt;hasText val=&quot;1&quot; /&gt;&lt;/Image&gt;&lt;/ThreeDShapeInfo&gt;"/>
  <p:tag name="PRESENTER_SHAPETEXTINFO" val="&lt;ShapeTextInfo&gt;&lt;TableIndex row=&quot;-1&quot; col=&quot;-1&quot;&gt;&lt;linesCount val=&quot;1&quot; /&gt;&lt;lineCharCount val=&quot;10&quot; /&gt;&lt;/TableIndex&gt;&lt;/ShapeTextInfo&gt;"/>
</p:tagLst>
</file>

<file path=ppt/tags/tag464.xml><?xml version="1.0" encoding="utf-8"?>
<p:tagLst xmlns:p="http://schemas.openxmlformats.org/presentationml/2006/main">
  <p:tag name="PRESENTER_SHAPEINFO" val="&lt;ThreeDShapeInfo&gt;&lt;uuid val=&quot;{45691755-f69a-4af9-ae05-7896186970b0}&quot; /&gt;&lt;isInvalidForFieldText val=&quot;0&quot; /&gt;&lt;Image&gt;&lt;filename val=&quot;E:\breeze\content\14339732\1888329262-1\input\breezo\data\asimages\{45691755-f69a-4af9-ae05-7896186970b0}.png&quot; /&gt;&lt;left val=&quot;95&quot; /&gt;&lt;top val=&quot;149&quot; /&gt;&lt;width val=&quot;671&quot; /&gt;&lt;height val=&quot;429&quot; /&gt;&lt;hasText val=&quot;1&quot; /&gt;&lt;/Image&gt;&lt;/ThreeDShapeInfo&gt;"/>
  <p:tag name="PRESENTER_SHAPETEXTINFO" val="&lt;ShapeTextInfo&gt;&lt;TableIndex row=&quot;-1&quot; col=&quot;-1&quot;&gt;&lt;linesCount val=&quot;8&quot; /&gt;&lt;lineCharCount val=&quot;1&quot; /&gt;&lt;lineCharCount val=&quot;42&quot; /&gt;&lt;lineCharCount val=&quot;27&quot; /&gt;&lt;lineCharCount val=&quot;23&quot; /&gt;&lt;lineCharCount val=&quot;1&quot; /&gt;&lt;lineCharCount val=&quot;48&quot; /&gt;&lt;lineCharCount val=&quot;30&quot; /&gt;&lt;lineCharCount val=&quot;1&quot; /&gt;&lt;/TableIndex&gt;&lt;/ShapeTextInfo&gt;"/>
</p:tagLst>
</file>

<file path=ppt/tags/tag465.xml><?xml version="1.0" encoding="utf-8"?>
<p:tagLst xmlns:p="http://schemas.openxmlformats.org/presentationml/2006/main">
  <p:tag name="PRESENTER_SHAPEINFO" val="&lt;ThreeDShapeInfo&gt;&lt;uuid val=&quot;{f6d846d2-4257-4ed0-b816-2fb0c36ca7e3}&quot; /&gt;&lt;isInvalidForFieldText val=&quot;0&quot; /&gt;&lt;Image&gt;&lt;filename val=&quot;E:\breeze\content\14339732\1888329262-1\input\breezo\data\asimages\{f6d846d2-4257-4ed0-b816-2fb0c36ca7e3}.png&quot; /&gt;&lt;left val=&quot;94&quot; /&gt;&lt;top val=&quot;308&quot; /&gt;&lt;width val=&quot;591&quot; /&gt;&lt;height val=&quot;57&quot; /&gt;&lt;hasText val=&quot;1&quot; /&gt;&lt;/Image&gt;&lt;/ThreeDShapeInfo&gt;"/>
  <p:tag name="PRESENTER_SHAPETEXTINFO" val="&lt;ShapeTextInfo&gt;&lt;TableIndex row=&quot;-1&quot; col=&quot;-1&quot;&gt;&lt;linesCount val=&quot;1&quot; /&gt;&lt;lineCharCount val=&quot;1&quot; /&gt;&lt;/TableIndex&gt;&lt;/ShapeTextInfo&gt;"/>
</p:tagLst>
</file>

<file path=ppt/tags/tag466.xml><?xml version="1.0" encoding="utf-8"?>
<p:tagLst xmlns:p="http://schemas.openxmlformats.org/presentationml/2006/main">
  <p:tag name="PRESENTER_SHAPEINFO" val="&lt;ThreeDShapeInfo&gt;&lt;uuid val=&quot;{ee07a07c-839c-4149-bde6-8dd681357f4a}&quot; /&gt;&lt;isInvalidForFieldText val=&quot;0&quot; /&gt;&lt;Image&gt;&lt;filename val=&quot;E:\breeze\content\14339732\1888329262-1\input\breezo\data\asimages\{ee07a07c-839c-4149-bde6-8dd681357f4a}.png&quot; /&gt;&lt;left val=&quot;94&quot; /&gt;&lt;top val=&quot;516&quot; /&gt;&lt;width val=&quot;732&quot; /&gt;&lt;height val=&quot;60&quot; /&gt;&lt;hasText val=&quot;1&quot; /&gt;&lt;/Image&gt;&lt;/ThreeDShapeInfo&gt;"/>
  <p:tag name="PRESENTER_SHAPETEXTINFO" val="&lt;ShapeTextInfo&gt;&lt;TableIndex row=&quot;-1&quot; col=&quot;-1&quot;&gt;&lt;linesCount val=&quot;1&quot; /&gt;&lt;lineCharCount val=&quot;1&quot; /&gt;&lt;/TableIndex&gt;&lt;/ShapeTextInfo&gt;"/>
</p:tagLst>
</file>

<file path=ppt/tags/tag467.xml><?xml version="1.0" encoding="utf-8"?>
<p:tagLst xmlns:p="http://schemas.openxmlformats.org/presentationml/2006/main">
  <p:tag name="PRESENTER_SHAPEINFO" val="&lt;ThreeDShapeInfo&gt;&lt;uuid val=&quot;{5020fa89-3703-4ffe-87d3-3fe66154b9f8}&quot; /&gt;&lt;isInvalidForFieldText val=&quot;0&quot; /&gt;&lt;Image&gt;&lt;filename val=&quot;E:\breeze\content\14339732\1888329262-1\input\breezo\data\asimages\{5020fa89-3703-4ffe-87d3-3fe66154b9f8}.png&quot; /&gt;&lt;left val=&quot;386&quot; /&gt;&lt;top val=&quot;333&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68.xml><?xml version="1.0" encoding="utf-8"?>
<p:tagLst xmlns:p="http://schemas.openxmlformats.org/presentationml/2006/main">
  <p:tag name="PRESENTER_SHAPEINFO" val="&lt;ThreeDShapeInfo&gt;&lt;uuid val=&quot;{ea0d3dc7-388f-44d9-b48c-37a0505df4fa}&quot; /&gt;&lt;isInvalidForFieldText val=&quot;0&quot; /&gt;&lt;Image&gt;&lt;filename val=&quot;E:\breeze\content\14339732\1888329262-1\input\breezo\data\asimages\{ea0d3dc7-388f-44d9-b48c-37a0505df4fa}.png&quot; /&gt;&lt;left val=&quot;457&quot; /&gt;&lt;top val=&quot;543&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69.xml><?xml version="1.0" encoding="utf-8"?>
<p:tagLst xmlns:p="http://schemas.openxmlformats.org/presentationml/2006/main">
  <p:tag name="ARTICULATE_SLIDE_THUMBNAIL_REFRESH" val="1"/>
  <p:tag name="HTML_SHAPEINFO" val="&lt;SlideThumbPath val=&quot;SlideTemp.PNG&quot;/&gt;"/>
</p:tagLst>
</file>

<file path=ppt/tags/tag4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70.xml><?xml version="1.0" encoding="utf-8"?>
<p:tagLst xmlns:p="http://schemas.openxmlformats.org/presentationml/2006/main">
  <p:tag name="PRESENTER_SHAPEINFO" val="&lt;ThreeDShapeInfo&gt;&lt;uuid val=&quot;{31fe4197-a7be-449c-8669-e04f6a6d52d4}&quot; /&gt;&lt;isInvalidForFieldText val=&quot;0&quot; /&gt;&lt;Image&gt;&lt;filename val=&quot;E:\breeze\content\14339732\1888329262-1\input\breezo\data\asimages\{31fe4197-a7be-449c-8669-e04f6a6d52d4}.png&quot; /&gt;&lt;left val=&quot;195&quot; /&gt;&lt;top val=&quot;122&quot; /&gt;&lt;width val=&quot;327&quot; /&gt;&lt;height val=&quot;51&quot; /&gt;&lt;hasText val=&quot;1&quot; /&gt;&lt;/Image&gt;&lt;/ThreeDShapeInfo&gt;"/>
  <p:tag name="PRESENTER_SHAPETEXTINFO" val="&lt;ShapeTextInfo&gt;&lt;TableIndex row=&quot;-1&quot; col=&quot;-1&quot;&gt;&lt;linesCount val=&quot;1&quot; /&gt;&lt;lineCharCount val=&quot;10&quot; /&gt;&lt;/TableIndex&gt;&lt;/ShapeTextInfo&gt;"/>
</p:tagLst>
</file>

<file path=ppt/tags/tag471.xml><?xml version="1.0" encoding="utf-8"?>
<p:tagLst xmlns:p="http://schemas.openxmlformats.org/presentationml/2006/main">
  <p:tag name="PRESENTER_SHAPEINFO" val="&lt;ThreeDShapeInfo&gt;&lt;uuid val=&quot;{1f63af62-0aac-4841-b62b-c9d9b1b973f3}&quot; /&gt;&lt;isInvalidForFieldText val=&quot;0&quot; /&gt;&lt;Image&gt;&lt;filename val=&quot;E:\breeze\content\14339732\1888329262-1\input\breezo\data\asimages\{1f63af62-0aac-4841-b62b-c9d9b1b973f3}.png&quot; /&gt;&lt;left val=&quot;74&quot; /&gt;&lt;top val=&quot;505&quot; /&gt;&lt;width val=&quot;535&quot; /&gt;&lt;height val=&quot;103&quot; /&gt;&lt;hasText val=&quot;1&quot; /&gt;&lt;/Image&gt;&lt;/ThreeDShapeInfo&gt;"/>
  <p:tag name="PRESENTER_SHAPETEXTINFO" val="&lt;ShapeTextInfo&gt;&lt;TableIndex row=&quot;-1&quot; col=&quot;-1&quot;&gt;&lt;linesCount val=&quot;1&quot; /&gt;&lt;lineCharCount val=&quot;82&quot; /&gt;&lt;/TableIndex&gt;&lt;/ShapeTextInfo&gt;"/>
</p:tagLst>
</file>

<file path=ppt/tags/tag472.xml><?xml version="1.0" encoding="utf-8"?>
<p:tagLst xmlns:p="http://schemas.openxmlformats.org/presentationml/2006/main">
  <p:tag name="PRESENTER_SHAPEINFO" val="&lt;ThreeDShapeInfo&gt;&lt;uuid val=&quot;{b663717d-2559-4544-9ea0-2a111f681e79}&quot; /&gt;&lt;isInvalidForFieldText val=&quot;0&quot; /&gt;&lt;Image&gt;&lt;filename val=&quot;E:\breeze\content\14339732\1888329262-1\input\breezo\data\asimages\{b663717d-2559-4544-9ea0-2a111f681e79}.png&quot; /&gt;&lt;left val=&quot;76&quot; /&gt;&lt;top val=&quot;684&quot; /&gt;&lt;width val=&quot;513&quot; /&gt;&lt;height val=&quot;25&quot; /&gt;&lt;hasText val=&quot;1&quot; /&gt;&lt;/Image&gt;&lt;/ThreeDShapeInfo&gt;"/>
  <p:tag name="PRESENTER_SHAPETEXTINFO" val="&lt;ShapeTextInfo&gt;&lt;TableIndex row=&quot;-1&quot; col=&quot;-1&quot;&gt;&lt;linesCount val=&quot;1&quot; /&gt;&lt;lineCharCount val=&quot;43&quot; /&gt;&lt;/TableIndex&gt;&lt;/ShapeTextInfo&gt;"/>
</p:tagLst>
</file>

<file path=ppt/tags/tag473.xml><?xml version="1.0" encoding="utf-8"?>
<p:tagLst xmlns:p="http://schemas.openxmlformats.org/presentationml/2006/main">
  <p:tag name="PRESENTER_SHAPEINFO" val="&lt;ThreeDShapeInfo&gt;&lt;uuid val=&quot;{9546cfcc-062a-456a-9682-3bb79cd8b8a2}&quot; /&gt;&lt;isInvalidForFieldText val=&quot;0&quot; /&gt;&lt;Image&gt;&lt;filename val=&quot;E:\breeze\content\14339732\1888329262-1\input\breezo\data\asimages\{9546cfcc-062a-456a-9682-3bb79cd8b8a2}.png&quot; /&gt;&lt;left val=&quot;282&quot; /&gt;&lt;top val=&quot;676&quot; /&gt;&lt;width val=&quot;271&quot; /&gt;&lt;height val=&quot;44&quot; /&gt;&lt;hasText val=&quot;1&quot; /&gt;&lt;/Image&gt;&lt;/ThreeDShapeInfo&gt;"/>
  <p:tag name="PRESENTER_SHAPETEXTINFO" val="&lt;ShapeTextInfo&gt;&lt;TableIndex row=&quot;-1&quot; col=&quot;-1&quot;&gt;&lt;linesCount val=&quot;1&quot; /&gt;&lt;lineCharCount val=&quot;1&quot; /&gt;&lt;/TableIndex&gt;&lt;/ShapeTextInfo&gt;"/>
</p:tagLst>
</file>

<file path=ppt/tags/tag474.xml><?xml version="1.0" encoding="utf-8"?>
<p:tagLst xmlns:p="http://schemas.openxmlformats.org/presentationml/2006/main">
  <p:tag name="PRESENTER_SHAPEINFO" val="&lt;ThreeDShapeInfo&gt;&lt;uuid val=&quot;{a23c1474-fbbe-4b90-ad4c-5b07ee0debc6}&quot; /&gt;&lt;isInvalidForFieldText val=&quot;0&quot; /&gt;&lt;Image&gt;&lt;filename val=&quot;E:\breeze\content\14339732\1888329262-1\input\breezo\data\asimages\{a23c1474-fbbe-4b90-ad4c-5b07ee0debc6}.png&quot; /&gt;&lt;left val=&quot;414&quot; /&gt;&lt;top val=&quot;694&quot; /&gt;&lt;width val=&quot;5&quot; /&gt;&lt;height val=&quot;5&quot; /&gt;&lt;hasText val=&quot;1&quot; /&gt;&lt;/Image&gt;&lt;/ThreeDShapeInfo&gt;"/>
  <p:tag name="PRESENTER_SHAPETEXTINFO" val="&lt;ShapeTextInfo&gt;&lt;TableIndex row=&quot;-1&quot; col=&quot;-1&quot;&gt;&lt;linesCount val=&quot;1&quot; /&gt;&lt;lineCharCount val=&quot;1&quot; /&gt;&lt;/TableIndex&gt;&lt;/ShapeTextInfo&gt;"/>
</p:tagLst>
</file>

<file path=ppt/tags/tag475.xml><?xml version="1.0" encoding="utf-8"?>
<p:tagLst xmlns:p="http://schemas.openxmlformats.org/presentationml/2006/main">
  <p:tag name="ARTICULATE_SLIDE_THUMBNAIL_REFRESH" val="1"/>
  <p:tag name="HTML_SHAPEINFO" val="&lt;SlideThumbPath val=&quot;SlideTemp.PNG&quot;/&gt;"/>
</p:tagLst>
</file>

<file path=ppt/tags/tag476.xml><?xml version="1.0" encoding="utf-8"?>
<p:tagLst xmlns:p="http://schemas.openxmlformats.org/presentationml/2006/main">
  <p:tag name="ARTICULATE_PROJECT_OPEN" val="0"/>
  <p:tag name="ARTICULATE_SLIDE_COUNT" val="34"/>
  <p:tag name="AS_NET" val="4.0.30319.42000"/>
  <p:tag name="AS_OS" val="Microsoft Windows NT 6.2.9200.0"/>
  <p:tag name="AS_RELEASE_DATE" val="2019.07.14"/>
  <p:tag name="AS_TITLE" val="Aspose.Slides for .NET 4.0"/>
  <p:tag name="AS_VERSION" val="19.7"/>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409&quot;/&gt;&lt;/object&gt;&lt;object type=&quot;3&quot; unique_id=&quot;10004&quot;&gt;&lt;property id=&quot;20148&quot; value=&quot;5&quot;/&gt;&lt;property id=&quot;20300&quot; value=&quot;Slide 2 - &amp;quot;WIOA Youth Program COVID-19 Session&amp;quot;&quot;/&gt;&lt;property id=&quot;20307&quot; value=&quot;256&quot;/&gt;&lt;/object&gt;&lt;object type=&quot;3&quot; unique_id=&quot;10005&quot;&gt;&lt;property id=&quot;20148&quot; value=&quot;5&quot;/&gt;&lt;property id=&quot;20300&quot; value=&quot;Slide 3 - &amp;quot;Today’s Moderator&amp;quot;&quot;/&gt;&lt;property id=&quot;20307&quot; value=&quot;296&quot;/&gt;&lt;/object&gt;&lt;object type=&quot;3&quot; unique_id=&quot;10006&quot;&gt;&lt;property id=&quot;20148&quot; value=&quot;5&quot;/&gt;&lt;property id=&quot;20300&quot; value=&quot;Slide 4 - &amp;quot;Today’s Speakers&amp;quot;&quot;/&gt;&lt;property id=&quot;20307&quot; value=&quot;265&quot;/&gt;&lt;/object&gt;&lt;object type=&quot;3&quot; unique_id=&quot;10007&quot;&gt;&lt;property id=&quot;20148&quot; value=&quot;5&quot;/&gt;&lt;property id=&quot;20300&quot; value=&quot;Slide 5 - &amp;quot;Today’s Objectives&amp;quot;&quot;/&gt;&lt;property id=&quot;20307&quot; value=&quot;295&quot;/&gt;&lt;/object&gt;&lt;object type=&quot;3&quot; unique_id=&quot;10008&quot;&gt;&lt;property id=&quot;20148&quot; value=&quot;5&quot;/&gt;&lt;property id=&quot;20300&quot; value=&quot;Slide 6 - &amp;quot;Introduction &amp;quot;&quot;/&gt;&lt;property id=&quot;20307&quot; value=&quot;282&quot;/&gt;&lt;/object&gt;&lt;object type=&quot;3&quot; unique_id=&quot;10009&quot;&gt;&lt;property id=&quot;20148&quot; value=&quot;5&quot;/&gt;&lt;property id=&quot;20300&quot; value=&quot;Slide 7 - &amp;quot;WIOA Youth are Most Vulnerable&amp;quot;&quot;/&gt;&lt;property id=&quot;20307&quot; value=&quot;358&quot;/&gt;&lt;/object&gt;&lt;object type=&quot;3&quot; unique_id=&quot;10010&quot;&gt;&lt;property id=&quot;20148&quot; value=&quot;5&quot;/&gt;&lt;property id=&quot;20300&quot; value=&quot;Slide 8 - &amp;quot;WIOA Youth Have You! &amp;quot;&quot;/&gt;&lt;property id=&quot;20307&quot; value=&quot;359&quot;/&gt;&lt;/object&gt;&lt;object type=&quot;3&quot; unique_id=&quot;10011&quot;&gt;&lt;property id=&quot;20148&quot; value=&quot;5&quot;/&gt;&lt;property id=&quot;20300&quot; value=&quot;Slide 9 - &amp;quot;Before we get started…..&amp;quot;&quot;/&gt;&lt;property id=&quot;20307&quot; value=&quot;384&quot;/&gt;&lt;/object&gt;&lt;object type=&quot;3&quot; unique_id=&quot;10012&quot;&gt;&lt;property id=&quot;20148&quot; value=&quot;5&quot;/&gt;&lt;property id=&quot;20300&quot; value=&quot;Slide 10 - &amp;quot;Questions &amp;amp; Responses &amp;quot;&quot;/&gt;&lt;property id=&quot;20307&quot; value=&quot;314&quot;/&gt;&lt;/object&gt;&lt;object type=&quot;3&quot; unique_id=&quot;10013&quot;&gt;&lt;property id=&quot;20148&quot; value=&quot;5&quot;/&gt;&lt;property id=&quot;20300&quot; value=&quot;Slide 11 - &amp;quot;Eligibility Determination&amp;quot;&quot;/&gt;&lt;property id=&quot;20307&quot; value=&quot;402&quot;/&gt;&lt;/object&gt;&lt;object type=&quot;3&quot; unique_id=&quot;10014&quot;&gt;&lt;property id=&quot;20148&quot; value=&quot;5&quot;/&gt;&lt;property id=&quot;20300&quot; value=&quot;Slide 12 - &amp;quot;Presumptive Eligibility and Self-Attestation &amp;quot;&quot;/&gt;&lt;property id=&quot;20307&quot; value=&quot;403&quot;/&gt;&lt;/object&gt;&lt;object type=&quot;3&quot; unique_id=&quot;10015&quot;&gt;&lt;property id=&quot;20148&quot; value=&quot;5&quot;/&gt;&lt;property id=&quot;20300&quot; value=&quot;Slide 13 - &amp;quot;Objective Assessment&amp;quot;&quot;/&gt;&lt;property id=&quot;20307&quot; value=&quot;404&quot;/&gt;&lt;/object&gt;&lt;object type=&quot;3&quot; unique_id=&quot;10016&quot;&gt;&lt;property id=&quot;20148&quot; value=&quot;5&quot;/&gt;&lt;property id=&quot;20300&quot; value=&quot;Slide 14 - &amp;quot;Service Delivery &amp;quot;&quot;/&gt;&lt;property id=&quot;20307&quot; value=&quot;381&quot;/&gt;&lt;/object&gt;&lt;object type=&quot;3&quot; unique_id=&quot;10017&quot;&gt;&lt;property id=&quot;20148&quot; value=&quot;5&quot;/&gt;&lt;property id=&quot;20300&quot; value=&quot;Slide 15 - &amp;quot;Service Delivery&amp;quot;&quot;/&gt;&lt;property id=&quot;20307&quot; value=&quot;401&quot;/&gt;&lt;/object&gt;&lt;object type=&quot;3&quot; unique_id=&quot;10018&quot;&gt;&lt;property id=&quot;20148&quot; value=&quot;5&quot;/&gt;&lt;property id=&quot;20300&quot; value=&quot;Slide 16 - &amp;quot; Allowable Costs for Technology &amp;quot;&quot;/&gt;&lt;property id=&quot;20307&quot; value=&quot;380&quot;/&gt;&lt;/object&gt;&lt;object type=&quot;3&quot; unique_id=&quot;10019&quot;&gt;&lt;property id=&quot;20148&quot; value=&quot;5&quot;/&gt;&lt;property id=&quot;20300&quot; value=&quot;Slide 17 - &amp;quot;Work Experience&amp;quot;&quot;/&gt;&lt;property id=&quot;20307&quot; value=&quot;382&quot;/&gt;&lt;/object&gt;&lt;object type=&quot;3&quot; unique_id=&quot;10020&quot;&gt;&lt;property id=&quot;20148&quot; value=&quot;5&quot;/&gt;&lt;property id=&quot;20300&quot; value=&quot;Slide 18 - &amp;quot;Work Experience&amp;quot;&quot;/&gt;&lt;property id=&quot;20307&quot; value=&quot;383&quot;/&gt;&lt;/object&gt;&lt;object type=&quot;3&quot; unique_id=&quot;10021&quot;&gt;&lt;property id=&quot;20148&quot; value=&quot;5&quot;/&gt;&lt;property id=&quot;20300&quot; value=&quot;Slide 19 - &amp;quot;Work Experience&amp;quot;&quot;/&gt;&lt;property id=&quot;20307&quot; value=&quot;333&quot;/&gt;&lt;/object&gt;&lt;object type=&quot;3&quot; unique_id=&quot;10022&quot;&gt;&lt;property id=&quot;20148&quot; value=&quot;5&quot;/&gt;&lt;property id=&quot;20300&quot; value=&quot;Slide 20 - &amp;quot;Supportive Services&amp;quot;&quot;/&gt;&lt;property id=&quot;20307&quot; value=&quot;330&quot;/&gt;&lt;/object&gt;&lt;object type=&quot;3&quot; unique_id=&quot;10023&quot;&gt;&lt;property id=&quot;20148&quot; value=&quot;5&quot;/&gt;&lt;property id=&quot;20300&quot; value=&quot;Slide 21 - &amp;quot;Examples of allowable supportive services include…..&amp;quot;&quot;/&gt;&lt;property id=&quot;20307&quot; value=&quot;360&quot;/&gt;&lt;/object&gt;&lt;object type=&quot;3&quot; unique_id=&quot;10024&quot;&gt;&lt;property id=&quot;20148&quot; value=&quot;5&quot;/&gt;&lt;property id=&quot;20300&quot; value=&quot;Slide 22 - &amp;quot;Examples of allowable supportive services….&amp;quot;&quot;/&gt;&lt;property id=&quot;20307&quot; value=&quot;361&quot;/&gt;&lt;/object&gt;&lt;object type=&quot;3&quot; unique_id=&quot;10025&quot;&gt;&lt;property id=&quot;20148&quot; value=&quot;5&quot;/&gt;&lt;property id=&quot;20300&quot; value=&quot;Slide 23 - &amp;quot;Supportive Services&amp;quot;&quot;/&gt;&lt;property id=&quot;20307&quot; value=&quot;329&quot;/&gt;&lt;/object&gt;&lt;object type=&quot;3&quot; unique_id=&quot;10026&quot;&gt;&lt;property id=&quot;20148&quot; value=&quot;5&quot;/&gt;&lt;property id=&quot;20300&quot; value=&quot;Slide 24 - &amp;quot;Performance Accountability&amp;quot;&quot;/&gt;&lt;property id=&quot;20307&quot; value=&quot;338&quot;/&gt;&lt;/object&gt;&lt;object type=&quot;3&quot; unique_id=&quot;10027&quot;&gt;&lt;property id=&quot;20148&quot; value=&quot;5&quot;/&gt;&lt;property id=&quot;20300&quot; value=&quot;Slide 25 - &amp;quot;Performance Accountability&amp;quot;&quot;/&gt;&lt;property id=&quot;20307&quot; value=&quot;339&quot;/&gt;&lt;/object&gt;&lt;object type=&quot;3&quot; unique_id=&quot;10028&quot;&gt;&lt;property id=&quot;20148&quot; value=&quot;5&quot;/&gt;&lt;property id=&quot;20300&quot; value=&quot;Slide 26 - &amp;quot;Performance Accountability&amp;quot;&quot;/&gt;&lt;property id=&quot;20307&quot; value=&quot;340&quot;/&gt;&lt;/object&gt;&lt;object type=&quot;3&quot; unique_id=&quot;10029&quot;&gt;&lt;property id=&quot;20148&quot; value=&quot;5&quot;/&gt;&lt;property id=&quot;20300&quot; value=&quot;Slide 27 - &amp;quot;Performance Accountability&amp;quot;&quot;/&gt;&lt;property id=&quot;20307&quot; value=&quot;364&quot;/&gt;&lt;/object&gt;&lt;object type=&quot;3&quot; unique_id=&quot;10030&quot;&gt;&lt;property id=&quot;20148&quot; value=&quot;5&quot;/&gt;&lt;property id=&quot;20300&quot; value=&quot;Slide 28 - &amp;quot;Performance Accountability&amp;quot;&quot;/&gt;&lt;property id=&quot;20307&quot; value=&quot;363&quot;/&gt;&lt;/object&gt;&lt;object type=&quot;3&quot; unique_id=&quot;10031&quot;&gt;&lt;property id=&quot;20148&quot; value=&quot;5&quot;/&gt;&lt;property id=&quot;20300&quot; value=&quot;Slide 29 - &amp;quot;Performance Accountability&amp;quot;&quot;/&gt;&lt;property id=&quot;20307&quot; value=&quot;362&quot;/&gt;&lt;/object&gt;&lt;object type=&quot;3&quot; unique_id=&quot;10032&quot;&gt;&lt;property id=&quot;20148&quot; value=&quot;5&quot;/&gt;&lt;property id=&quot;20300&quot; value=&quot;Slide 30 - &amp;quot;Existing Flexibilities and Policies&amp;quot;&quot;/&gt;&lt;property id=&quot;20307&quot; value=&quot;396&quot;/&gt;&lt;/object&gt;&lt;object type=&quot;3&quot; unique_id=&quot;10033&quot;&gt;&lt;property id=&quot;20148&quot; value=&quot;5&quot;/&gt;&lt;property id=&quot;20300&quot; value=&quot;Slide 31 - &amp;quot;Continuity of Services&amp;quot;&quot;/&gt;&lt;property id=&quot;20307&quot; value=&quot;395&quot;/&gt;&lt;/object&gt;&lt;object type=&quot;3&quot; unique_id=&quot;10034&quot;&gt;&lt;property id=&quot;20148&quot; value=&quot;5&quot;/&gt;&lt;property id=&quot;20300&quot; value=&quot;Slide 32 - &amp;quot;Engagement&amp;quot;&quot;/&gt;&lt;property id=&quot;20307&quot; value=&quot;394&quot;/&gt;&lt;/object&gt;&lt;object type=&quot;3&quot; unique_id=&quot;10035&quot;&gt;&lt;property id=&quot;20148&quot; value=&quot;5&quot;/&gt;&lt;property id=&quot;20300&quot; value=&quot;Slide 33 - &amp;quot;Unemployment Benefits&amp;quot;&quot;/&gt;&lt;property id=&quot;20307&quot; value=&quot;399&quot;/&gt;&lt;/object&gt;&lt;object type=&quot;3&quot; unique_id=&quot;10036&quot;&gt;&lt;property id=&quot;20148&quot; value=&quot;5&quot;/&gt;&lt;property id=&quot;20300&quot; value=&quot;Slide 34 - &amp;quot; Challenges and Successes&amp;quot;&quot;/&gt;&lt;property id=&quot;20307&quot; value=&quot;319&quot;/&gt;&lt;/object&gt;&lt;object type=&quot;3&quot; unique_id=&quot;10037&quot;&gt;&lt;property id=&quot;20148&quot; value=&quot;5&quot;/&gt;&lt;property id=&quot;20300&quot; value=&quot;Slide 35 - &amp;quot;Tell us more about how are you serving youth during this time? &amp;quot;&quot;/&gt;&lt;property id=&quot;20307&quot; value=&quot;392&quot;/&gt;&lt;/object&gt;&lt;object type=&quot;3&quot; unique_id=&quot;10038&quot;&gt;&lt;property id=&quot;20148&quot; value=&quot;5&quot;/&gt;&lt;property id=&quot;20300&quot; value=&quot;Slide 36 - &amp;quot;Addressing Challenges&amp;quot;&quot;/&gt;&lt;property id=&quot;20307&quot; value=&quot;405&quot;/&gt;&lt;/object&gt;&lt;object type=&quot;3&quot; unique_id=&quot;10039&quot;&gt;&lt;property id=&quot;20148&quot; value=&quot;5&quot;/&gt;&lt;property id=&quot;20300&quot; value=&quot;Slide 37 - &amp;quot;Solutions to those challenges &amp;quot;&quot;/&gt;&lt;property id=&quot;20307&quot; value=&quot;367&quot;/&gt;&lt;/object&gt;&lt;object type=&quot;3&quot; unique_id=&quot;10040&quot;&gt;&lt;property id=&quot;20148&quot; value=&quot;5&quot;/&gt;&lt;property id=&quot;20300&quot; value=&quot;Slide 38 - &amp;quot;Solutions to those challenges &amp;quot;&quot;/&gt;&lt;property id=&quot;20307&quot; value=&quot;368&quot;/&gt;&lt;/object&gt;&lt;object type=&quot;3&quot; unique_id=&quot;10041&quot;&gt;&lt;property id=&quot;20148&quot; value=&quot;5&quot;/&gt;&lt;property id=&quot;20300&quot; value=&quot;Slide 39 - &amp;quot;Solutions to those challenges &amp;quot;&quot;/&gt;&lt;property id=&quot;20307&quot; value=&quot;369&quot;/&gt;&lt;/object&gt;&lt;object type=&quot;3&quot; unique_id=&quot;10042&quot;&gt;&lt;property id=&quot;20148&quot; value=&quot;5&quot;/&gt;&lt;property id=&quot;20300&quot; value=&quot;Slide 40 - &amp;quot;Solutions &amp;quot;&quot;/&gt;&lt;property id=&quot;20307&quot; value=&quot;370&quot;/&gt;&lt;/object&gt;&lt;object type=&quot;3&quot; unique_id=&quot;10043&quot;&gt;&lt;property id=&quot;20148&quot; value=&quot;5&quot;/&gt;&lt;property id=&quot;20300&quot; value=&quot;Slide 41 - &amp;quot;Solutions&amp;quot;&quot;/&gt;&lt;property id=&quot;20307&quot; value=&quot;366&quot;/&gt;&lt;/object&gt;&lt;object type=&quot;3&quot; unique_id=&quot;10044&quot;&gt;&lt;property id=&quot;20148&quot; value=&quot;5&quot;/&gt;&lt;property id=&quot;20300&quot; value=&quot;Slide 42 - &amp;quot;Technical Assistance Needs&amp;quot;&quot;/&gt;&lt;property id=&quot;20307&quot; value=&quot;407&quot;/&gt;&lt;/object&gt;&lt;object type=&quot;3&quot; unique_id=&quot;10045&quot;&gt;&lt;property id=&quot;20148&quot; value=&quot;5&quot;/&gt;&lt;property id=&quot;20300&quot; value=&quot;Slide 43 - &amp;quot;Highlighted Resources&amp;quot;&quot;/&gt;&lt;property id=&quot;20307&quot; value=&quot;371&quot;/&gt;&lt;/object&gt;&lt;object type=&quot;3&quot; unique_id=&quot;10046&quot;&gt;&lt;property id=&quot;20148&quot; value=&quot;5&quot;/&gt;&lt;property id=&quot;20300&quot; value=&quot;Slide 44 - &amp;quot;Federal Resources: DOL &amp;quot;&quot;/&gt;&lt;property id=&quot;20307&quot; value=&quot;274&quot;/&gt;&lt;/object&gt;&lt;object type=&quot;3&quot; unique_id=&quot;10047&quot;&gt;&lt;property id=&quot;20148&quot; value=&quot;5&quot;/&gt;&lt;property id=&quot;20300&quot; value=&quot;Slide 45 - &amp;quot;Federal Resources: USDA&amp;quot;&quot;/&gt;&lt;property id=&quot;20307&quot; value=&quot;373&quot;/&gt;&lt;/object&gt;&lt;object type=&quot;3&quot; unique_id=&quot;10048&quot;&gt;&lt;property id=&quot;20148&quot; value=&quot;5&quot;/&gt;&lt;property id=&quot;20300&quot; value=&quot;Slide 46 - &amp;quot;Federal Resources: HHS&amp;quot;&quot;/&gt;&lt;property id=&quot;20307&quot; value=&quot;375&quot;/&gt;&lt;/object&gt;&lt;object type=&quot;3&quot; unique_id=&quot;10049&quot;&gt;&lt;property id=&quot;20148&quot; value=&quot;5&quot;/&gt;&lt;property id=&quot;20300&quot; value=&quot;Slide 47 - &amp;quot;Federal Resources: USICH and ED/RSA&amp;quot;&quot;/&gt;&lt;property id=&quot;20307&quot; value=&quot;378&quot;/&gt;&lt;/object&gt;&lt;object type=&quot;3&quot; unique_id=&quot;10050&quot;&gt;&lt;property id=&quot;20148&quot; value=&quot;5&quot;/&gt;&lt;property id=&quot;20300&quot; value=&quot;Slide 48 - &amp;quot;Federal Resources: Interagency Working Group on Youth Programs&amp;quot;&quot;/&gt;&lt;property id=&quot;20307&quot; value=&quot;374&quot;/&gt;&lt;/object&gt;&lt;object type=&quot;3&quot; unique_id=&quot;10051&quot;&gt;&lt;property id=&quot;20148&quot; value=&quot;5&quot;/&gt;&lt;property id=&quot;20300&quot; value=&quot;Slide 49 - &amp;quot;Federal Resources: Financial &amp;quot;&quot;/&gt;&lt;property id=&quot;20307&quot; value=&quot;408&quot;/&gt;&lt;/object&gt;&lt;object type=&quot;3&quot; unique_id=&quot;10052&quot;&gt;&lt;property id=&quot;20148&quot; value=&quot;5&quot;/&gt;&lt;property id=&quot;20300&quot; value=&quot;Slide 50 - &amp;quot;Resources: Non-Federal Organizations&amp;quot;&quot;/&gt;&lt;property id=&quot;20307&quot; value=&quot;377&quot;/&gt;&lt;/object&gt;&lt;object type=&quot;3&quot; unique_id=&quot;10053&quot;&gt;&lt;property id=&quot;20148&quot; value=&quot;5&quot;/&gt;&lt;property id=&quot;20300&quot; value=&quot;Slide 51 - &amp;quot;Resources: Non-Federal Organizations&amp;quot;&quot;/&gt;&lt;property id=&quot;20307&quot; value=&quot;376&quot;/&gt;&lt;/object&gt;&lt;object type=&quot;3&quot; unique_id=&quot;10054&quot;&gt;&lt;property id=&quot;20148&quot; value=&quot;5&quot;/&gt;&lt;property id=&quot;20300&quot; value=&quot;Slide 52 - &amp;quot;Any Questions?&amp;quot;&quot;/&gt;&lt;property id=&quot;20307&quot; value=&quot;281&quot;/&gt;&lt;/object&gt;&lt;object type=&quot;3&quot; unique_id=&quot;10055&quot;&gt;&lt;property id=&quot;20148&quot; value=&quot;5&quot;/&gt;&lt;property id=&quot;20300&quot; value=&quot;Slide 53 - &amp;quot;Contact Us&amp;quot;&quot;/&gt;&lt;property id=&quot;20307&quot; value=&quot;275&quot;/&gt;&lt;/object&gt;&lt;object type=&quot;3&quot; unique_id=&quot;10056&quot;&gt;&lt;property id=&quot;20148&quot; value=&quot;5&quot;/&gt;&lt;property id=&quot;20300&quot; value=&quot;Slide 54 - &amp;quot;Thank You!&amp;quot;&quot;/&gt;&lt;property id=&quot;20307&quot; value=&quot;297&quot;/&gt;&lt;/object&gt;&lt;/object&gt;&lt;object type=&quot;8&quot; unique_id=&quot;10112&quot;&gt;&lt;/object&gt;&lt;/object&gt;&lt;/database&gt;"/>
  <p:tag name="SECTOMILLISECCONVERTED" val="1"/>
</p:tagLst>
</file>

<file path=ppt/tags/tag4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5.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05df4599-2fb0-433a-afc2-c7977e2bcc11}.png&quot; /&gt;&lt;left val=&quot;142&quot; /&gt;&lt;top val=&quot;12&quot; /&gt;&lt;width val=&quot;399&quot; /&gt;&lt;height val=&quot;81&quot; /&gt;&lt;hasText val=&quot;1&quot; /&gt;&lt;/Image&gt;&lt;/ThreeDShapeInfo&gt;"/>
</p:tagLst>
</file>

<file path=ppt/tags/tag50.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3fc8c720-c783-4c5d-b230-032b214682e0}.png&quot; /&gt;&lt;left val=&quot;1184&quot; /&gt;&lt;top val=&quot;594&quot; /&gt;&lt;width val=&quot;95&quot; /&gt;&lt;height val=&quot;126&quot; /&gt;&lt;hasText val=&quot;1&quot; /&gt;&lt;/Image&gt;&lt;/ThreeDShapeInfo&gt;"/>
</p:tagLst>
</file>

<file path=ppt/tags/tag5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5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53.xml><?xml version="1.0" encoding="utf-8"?>
<p:tagLst xmlns:p="http://schemas.openxmlformats.org/presentationml/2006/main">
  <p:tag name="PRESENTER_SHAPEINFO" val="&lt;ThreeDShapeInfo&gt;&lt;uuid val=&quot;{79338ee7-2d9a-41d6-8971-faef954551da}&quot; /&gt;&lt;isInvalidForFieldText val=&quot;0&quot; /&gt;&lt;Image&gt;&lt;filename val=&quot;E:\breeze\content\14339732\1888329262-1\input\breezo\data\asimages\{79338ee7-2d9a-41d6-8971-faef954551da}.png&quot; /&gt;&lt;left val=&quot;1010&quot; /&gt;&lt;top val=&quot;659&quot; /&gt;&lt;width val=&quot;147&quot; /&gt;&lt;height val=&quot;51&quot; /&gt;&lt;hasText val=&quot;1&quot; /&gt;&lt;/Image&gt;&lt;/ThreeDShapeInfo&gt;"/>
</p:tagLst>
</file>

<file path=ppt/tags/tag54.xml><?xml version="1.0" encoding="utf-8"?>
<p:tagLst xmlns:p="http://schemas.openxmlformats.org/presentationml/2006/main">
  <p:tag name="PRESENTER_SHAPEINFO" val="&lt;ThreeDShapeInfo&gt;&lt;uuid val=&quot;{7248dc2b-2462-45a1-bc8a-50a3d403c82d}&quot; /&gt;&lt;isInvalidForFieldText val=&quot;0&quot; /&gt;&lt;Image&gt;&lt;filename val=&quot;E:\breeze\content\14339732\1888329262-1\input\breezo\data\asimages\{7248dc2b-2462-45a1-bc8a-50a3d403c82d}.png&quot; /&gt;&lt;left val=&quot;34&quot; /&gt;&lt;top val=&quot;675&quot; /&gt;&lt;width val=&quot;226&quot; /&gt;&lt;height val=&quot;21&quot; /&gt;&lt;hasText val=&quot;1&quot; /&gt;&lt;/Image&gt;&lt;/ThreeDShapeInfo&gt;"/>
</p:tagLst>
</file>

<file path=ppt/tags/tag55.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56.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57.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58.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59.xml><?xml version="1.0" encoding="utf-8"?>
<p:tagLst xmlns:p="http://schemas.openxmlformats.org/presentationml/2006/main">
  <p:tag name="PRESENTER_SHAPEINFO" val="&lt;ThreeDShapeInfo&gt;&lt;uuid val=&quot;{880da3b7-0a5d-4e01-94bf-01372b49e494}&quot; /&gt;&lt;isInvalidForFieldText val=&quot;0&quot; /&gt;&lt;Image&gt;&lt;filename val=&quot;E:\breeze\content\14339732\1888329262-1\input\breezo\data\asimages\{880da3b7-0a5d-4e01-94bf-01372b49e494}.png&quot; /&gt;&lt;left val=&quot;2&quot; /&gt;&lt;top val=&quot;28&quot; /&gt;&lt;width val=&quot;43&quot; /&gt;&lt;height val=&quot;41&quot; /&gt;&lt;hasText val=&quot;1&quot; /&gt;&lt;/Image&gt;&lt;/ThreeDShapeInfo&gt;"/>
</p:tagLst>
</file>

<file path=ppt/tags/tag6.xml><?xml version="1.0" encoding="utf-8"?>
<p:tagLst xmlns:p="http://schemas.openxmlformats.org/presentationml/2006/main">
  <p:tag name="PRESENTER_SHAPEINFO" val="&lt;ThreeDShapeInfo&gt;&lt;uuid val=&quot;{c06dc0dc-8e0e-4156-a944-908c5556bb37}&quot; /&gt;&lt;isInvalidForFieldText val=&quot;0&quot; /&gt;&lt;Image&gt;&lt;filename val=&quot;E:\breeze\content\14339732\1888329262-1\input\breezo\data\asimages\{c06dc0dc-8e0e-4156-a944-908c5556bb37}.png&quot; /&gt;&lt;left val=&quot;811&quot; /&gt;&lt;top val=&quot;66&quot; /&gt;&lt;width val=&quot;327&quot; /&gt;&lt;height val=&quot;112&quot; /&gt;&lt;hasText val=&quot;1&quot; /&gt;&lt;/Image&gt;&lt;/ThreeDShapeInfo&gt;"/>
</p:tagLst>
</file>

<file path=ppt/tags/tag60.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61.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62.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6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64.xml><?xml version="1.0" encoding="utf-8"?>
<p:tagLst xmlns:p="http://schemas.openxmlformats.org/presentationml/2006/main">
  <p:tag name="PRESENTER_SHAPEINFO" val="&lt;ThreeDShapeInfo&gt;&lt;uuid val=&quot;{3dc1979a-d3a2-4296-9ef7-f9f250d10855}&quot; /&gt;&lt;isInvalidForFieldText val=&quot;0&quot; /&gt;&lt;Image&gt;&lt;filename val=&quot;E:\breeze\content\14339732\1888329262-1\input\breezo\data\asimages\{3dc1979a-d3a2-4296-9ef7-f9f250d10855}.png&quot; /&gt;&lt;left val=&quot;4&quot; /&gt;&lt;top val=&quot;32&quot; /&gt;&lt;width val=&quot;43&quot; /&gt;&lt;height val=&quot;27&quot; /&gt;&lt;hasText val=&quot;1&quot; /&gt;&lt;/Image&gt;&lt;/ThreeDShapeInfo&gt;"/>
</p:tagLst>
</file>

<file path=ppt/tags/tag65.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66.xml><?xml version="1.0" encoding="utf-8"?>
<p:tagLst xmlns:p="http://schemas.openxmlformats.org/presentationml/2006/main">
  <p:tag name="PRESENTER_SHAPETEXTINFO" val="&lt;ShapeTextInfo&gt;&lt;TableIndex row=&quot;-1&quot; col=&quot;-1&quot;&gt;&lt;linesCount val=&quot;1&quot; /&gt;&lt;lineCharCount val=&quot;31&quot; /&gt;&lt;/TableIndex&gt;&lt;/ShapeTextInfo&gt;"/>
</p:tagLst>
</file>

<file path=ppt/tags/tag67.xml><?xml version="1.0" encoding="utf-8"?>
<p:tagLst xmlns:p="http://schemas.openxmlformats.org/presentationml/2006/main">
  <p:tag name="PRESENTER_SHAPETEXTINFO" val="&lt;ShapeTextInfo&gt;&lt;TableIndex row=&quot;-1&quot; col=&quot;-1&quot;&gt;&lt;linesCount val=&quot;5&quot; /&gt;&lt;lineCharCount val=&quot;23&quot; /&gt;&lt;lineCharCount val=&quot;28&quot; /&gt;&lt;lineCharCount val=&quot;16&quot; /&gt;&lt;lineCharCount val=&quot;13&quot; /&gt;&lt;lineCharCount val=&quot;11&quot; /&gt;&lt;/TableIndex&gt;&lt;/ShapeTextInfo&gt;"/>
</p:tagLst>
</file>

<file path=ppt/tags/tag68.xml><?xml version="1.0" encoding="utf-8"?>
<p:tagLst xmlns:p="http://schemas.openxmlformats.org/presentationml/2006/main">
  <p:tag name="PRESENTER_SHAPETEXTINFO" val="&lt;ShapeTextInfo&gt;&lt;TableIndex row=&quot;-1&quot; col=&quot;-1&quot;&gt;&lt;linesCount val=&quot;5&quot; /&gt;&lt;lineCharCount val=&quot;23&quot; /&gt;&lt;lineCharCount val=&quot;28&quot; /&gt;&lt;lineCharCount val=&quot;16&quot; /&gt;&lt;lineCharCount val=&quot;13&quot; /&gt;&lt;lineCharCount val=&quot;11&quot; /&gt;&lt;/TableIndex&gt;&lt;/ShapeTextInfo&gt;"/>
</p:tagLst>
</file>

<file path=ppt/tags/tag6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xml><?xml version="1.0" encoding="utf-8"?>
<p:tagLst xmlns:p="http://schemas.openxmlformats.org/presentationml/2006/main">
  <p:tag name="PRESENTER_SHAPEINFO" val="&lt;ThreeDShapeInfo&gt;&lt;uuid val=&quot;{fda74687-75a7-48c2-8f31-646216ab7f5c}&quot; /&gt;&lt;isInvalidForFieldText val=&quot;0&quot; /&gt;&lt;Image&gt;&lt;filename val=&quot;E:\breeze\content\14339732\1888329262-1\input\breezo\data\asimages\{fda74687-75a7-48c2-8f31-646216ab7f5c}.png&quot; /&gt;&lt;left val=&quot;92&quot; /&gt;&lt;top val=&quot;595&quot; /&gt;&lt;width val=&quot;505&quot; /&gt;&lt;height val=&quot;73&quot; /&gt;&lt;hasText val=&quot;1&quot; /&gt;&lt;/Image&gt;&lt;/ThreeDShapeInfo&gt;"/>
  <p:tag name="PRESENTER_SHAPETEXTINFO" val="&lt;ShapeTextInfo&gt;&lt;TableIndex row=&quot;-1&quot; col=&quot;-1&quot;&gt;&lt;linesCount val=&quot;0&quot; /&gt;&lt;/TableIndex&gt;&lt;/ShapeTextInfo&gt;"/>
</p:tagLst>
</file>

<file path=ppt/tags/tag70.xml><?xml version="1.0" encoding="utf-8"?>
<p:tagLst xmlns:p="http://schemas.openxmlformats.org/presentationml/2006/main">
  <p:tag name="PRESENTER_SHAPEINFO" val="&lt;ThreeDShapeInfo&gt;&lt;uuid val=&quot;{618d191d-130d-469a-9135-7c5cecf03002}&quot; /&gt;&lt;isInvalidForFieldText val=&quot;0&quot; /&gt;&lt;Image&gt;&lt;filename val=&quot;E:\breeze\content\14339732\1888329262-1\input\breezo\data\asimages\{618d191d-130d-469a-9135-7c5cecf03002}.png&quot; /&gt;&lt;left val=&quot;628&quot; /&gt;&lt;top val=&quot;0&quot; /&gt;&lt;width val=&quot;652&quot; /&gt;&lt;height val=&quot;720&quot; /&gt;&lt;hasText val=&quot;1&quot; /&gt;&lt;/Image&gt;&lt;/ThreeDShapeInfo&gt;"/>
</p:tagLst>
</file>

<file path=ppt/tags/tag71.xml><?xml version="1.0" encoding="utf-8"?>
<p:tagLst xmlns:p="http://schemas.openxmlformats.org/presentationml/2006/main">
  <p:tag name="PRESENTER_SHAPEINFO" val="&lt;ThreeDShapeInfo&gt;&lt;uuid val=&quot;{37d57acd-4735-4e32-9704-d5d7fef2028e}&quot; /&gt;&lt;isInvalidForFieldText val=&quot;0&quot; /&gt;&lt;Image&gt;&lt;filename val=&quot;E:\breeze\content\14339732\1888329262-1\input\breezo\data\asimages\{37d57acd-4735-4e32-9704-d5d7fef2028e}.png&quot; /&gt;&lt;left val=&quot;0&quot; /&gt;&lt;top val=&quot;267&quot; /&gt;&lt;width val=&quot;884&quot; /&gt;&lt;height val=&quot;185&quot; /&gt;&lt;hasText val=&quot;1&quot; /&gt;&lt;/Image&gt;&lt;/ThreeDShapeInfo&gt;"/>
  <p:tag name="PRESENTER_SHAPETEXTINFO" val="&lt;ShapeTextInfo&gt;&lt;TableIndex row=&quot;-1&quot; col=&quot;-1&quot;&gt;&lt;linesCount val=&quot;0&quot; /&gt;&lt;/TableIndex&gt;&lt;/ShapeTextInfo&gt;"/>
</p:tagLst>
</file>

<file path=ppt/tags/tag72.xml><?xml version="1.0" encoding="utf-8"?>
<p:tagLst xmlns:p="http://schemas.openxmlformats.org/presentationml/2006/main">
  <p:tag name="PRESENTER_SHAPETEXTINFO" val="&lt;ShapeTextInfo&gt;&lt;TableIndex row=&quot;-1&quot; col=&quot;-1&quot;&gt;&lt;linesCount val=&quot;1&quot; /&gt;&lt;lineCharCount val=&quot;21&quot; /&gt;&lt;/TableIndex&gt;&lt;/ShapeTextInfo&gt;"/>
</p:tagLst>
</file>

<file path=ppt/tags/tag73.xml><?xml version="1.0" encoding="utf-8"?>
<p:tagLst xmlns:p="http://schemas.openxmlformats.org/presentationml/2006/main">
  <p:tag name="PRESENTER_SHAPETEXTINFO" val="&lt;ShapeTextInfo&gt;&lt;TableIndex row=&quot;-1&quot; col=&quot;-1&quot;&gt;&lt;linesCount val=&quot;1&quot; /&gt;&lt;lineCharCount val=&quot;65&quot; /&gt;&lt;/TableIndex&gt;&lt;/ShapeTextInfo&gt;"/>
</p:tagLst>
</file>

<file path=ppt/tags/tag74.xml><?xml version="1.0" encoding="utf-8"?>
<p:tagLst xmlns:p="http://schemas.openxmlformats.org/presentationml/2006/main">
  <p:tag name="PRESENTER_SHAPETEXTINFO" val="&lt;ShapeTextInfo&gt;&lt;TableIndex row=&quot;-1&quot; col=&quot;-1&quot;&gt;&lt;linesCount val=&quot;1&quot; /&gt;&lt;lineCharCount val=&quot;38&quot; /&gt;&lt;/TableIndex&gt;&lt;/ShapeTextInfo&gt;"/>
</p:tagLst>
</file>

<file path=ppt/tags/tag75.xml><?xml version="1.0" encoding="utf-8"?>
<p:tagLst xmlns:p="http://schemas.openxmlformats.org/presentationml/2006/main">
  <p:tag name="PRESENTER_SHAPEINFO" val="&lt;ThreeDShapeInfo&gt;&lt;uuid val=&quot;{9ad64e89-1d21-4aec-9e5e-78afa6fd0211}&quot; /&gt;&lt;isInvalidForFieldText val=&quot;0&quot; /&gt;&lt;Image&gt;&lt;filename val=&quot;E:\breeze\content\14339732\1888329262-1\input\breezo\data\asimages\{9ad64e89-1d21-4aec-9e5e-78afa6fd0211}.png&quot; /&gt;&lt;left val=&quot;198&quot; /&gt;&lt;top val=&quot;304&quot; /&gt;&lt;width val=&quot;327&quot; /&gt;&lt;height val=&quot;112&quot; /&gt;&lt;hasText val=&quot;1&quot; /&gt;&lt;/Image&gt;&lt;/ThreeDShapeInfo&gt;"/>
</p:tagLst>
</file>

<file path=ppt/tags/tag76.xml><?xml version="1.0" encoding="utf-8"?>
<p:tagLst xmlns:p="http://schemas.openxmlformats.org/presentationml/2006/main">
  <p:tag name="PRESENTER_SHAPEINFO" val="&lt;ThreeDShapeInfo&gt;&lt;uuid val=&quot;{3b526056-e7ca-4f17-a326-40555ec099dc}&quot; /&gt;&lt;isInvalidForFieldText val=&quot;0&quot; /&gt;&lt;Image&gt;&lt;filename val=&quot;E:\breeze\content\14339732\1888329262-1\input\breezo\data\asimages\{3b526056-e7ca-4f17-a326-40555ec099dc}.png&quot; /&gt;&lt;left val=&quot;34&quot; /&gt;&lt;top val=&quot;675&quot; /&gt;&lt;width val=&quot;226&quot; /&gt;&lt;height val=&quot;21&quot; /&gt;&lt;hasText val=&quot;1&quot; /&gt;&lt;/Image&gt;&lt;/ThreeDShapeInfo&gt;"/>
</p:tagLst>
</file>

<file path=ppt/tags/tag77.xml><?xml version="1.0" encoding="utf-8"?>
<p:tagLst xmlns:p="http://schemas.openxmlformats.org/presentationml/2006/main">
  <p:tag name="PRESENTER_SHAPEINFO" val="&lt;ThreeDShapeInfo&gt;&lt;uuid val=&quot;{daaf5ed6-0c3d-49f9-bb47-84d281457298}&quot; /&gt;&lt;isInvalidForFieldText val=&quot;0&quot; /&gt;&lt;Image&gt;&lt;filename val=&quot;E:\breeze\content\14339732\1888329262-1\input\breezo\data\asimages\{daaf5ed6-0c3d-49f9-bb47-84d281457298}.png&quot; /&gt;&lt;left val=&quot;1010&quot; /&gt;&lt;top val=&quot;659&quot; /&gt;&lt;width val=&quot;147&quot; /&gt;&lt;height val=&quot;51&quot; /&gt;&lt;hasText val=&quot;1&quot; /&gt;&lt;/Image&gt;&lt;/ThreeDShapeInfo&gt;"/>
</p:tagLst>
</file>

<file path=ppt/tags/tag78.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6fad018d-bc7d-4c45-b38d-c610d545383b}.png&quot; /&gt;&lt;left val=&quot;1184&quot; /&gt;&lt;top val=&quot;594&quot; /&gt;&lt;width val=&quot;95&quot; /&gt;&lt;height val=&quot;126&quot; /&gt;&lt;hasText val=&quot;1&quot; /&gt;&lt;/Image&gt;&lt;/ThreeDShapeInfo&gt;"/>
</p:tagLst>
</file>

<file path=ppt/tags/tag7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8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1.xml><?xml version="1.0" encoding="utf-8"?>
<p:tagLst xmlns:p="http://schemas.openxmlformats.org/presentationml/2006/main">
  <p:tag name="PRESENTER_SHAPEINFO" val="&lt;ThreeDShapeInfo&gt;&lt;uuid val=&quot;{17e324a1-9d8b-443e-b96b-4c0ef1457193}&quot; /&gt;&lt;isInvalidForFieldText val=&quot;0&quot; /&gt;&lt;Image&gt;&lt;filename val=&quot;E:\breeze\content\14339732\1888329262-1\input\breezo\data\asimages\{17e324a1-9d8b-443e-b96b-4c0ef1457193}.png&quot; /&gt;&lt;left val=&quot;0&quot; /&gt;&lt;top val=&quot;89&quot; /&gt;&lt;width val=&quot;1280&quot; /&gt;&lt;height val=&quot;5&quot; /&gt;&lt;hasText val=&quot;1&quot; /&gt;&lt;/Image&gt;&lt;/ThreeDShapeInfo&gt;"/>
  <p:tag name="PRESENTER_SHAPETEXTINFO" val="&lt;ShapeTextInfo&gt;&lt;TableIndex row=&quot;-1&quot; col=&quot;-1&quot;&gt;&lt;linesCount val=&quot;0&quot; /&gt;&lt;/TableIndex&gt;&lt;/ShapeTextInfo&gt;"/>
</p:tagLst>
</file>

<file path=ppt/tags/tag82.xml><?xml version="1.0" encoding="utf-8"?>
<p:tagLst xmlns:p="http://schemas.openxmlformats.org/presentationml/2006/main">
  <p:tag name="PRESENTER_SHAPEINFO" val="&lt;ThreeDShapeInfo&gt;&lt;uuid val=&quot;&quot; /&gt;&lt;isInvalidForFieldText val=&quot;0&quot; /&gt;&lt;Image&gt;&lt;filename val=&quot;E:\breeze\content\14339732\1888329262-1\input\breezo\data\asimages\{228bbcdd-09f5-4b9a-941f-bd0c83316886}.png&quot; /&gt;&lt;left val=&quot;0&quot; /&gt;&lt;top val=&quot;0&quot; /&gt;&lt;width val=&quot;84&quot; /&gt;&lt;height val=&quot;132&quot; /&gt;&lt;hasText val=&quot;1&quot; /&gt;&lt;/Image&gt;&lt;/ThreeDShapeInfo&gt;"/>
</p:tagLst>
</file>

<file path=ppt/tags/tag8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86.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87.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88.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8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9.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90.xml><?xml version="1.0" encoding="utf-8"?>
<p:tagLst xmlns:p="http://schemas.openxmlformats.org/presentationml/2006/main">
  <p:tag name="PRESENTER_SHAPEINFO" val="&lt;ThreeDShapeInfo&gt;&lt;uuid val=&quot;{bc0ff73b-48a0-4df7-b531-dcf37802a8e7}&quot; /&gt;&lt;isInvalidForFieldText val=&quot;0&quot; /&gt;&lt;Image&gt;&lt;filename val=&quot;E:\breeze\content\14339732\1888329262-1\input\breezo\data\asimages\{bc0ff73b-48a0-4df7-b531-dcf37802a8e7}.png&quot; /&gt;&lt;left val=&quot;11&quot; /&gt;&lt;top val=&quot;23&quot; /&gt;&lt;width val=&quot;26&quot; /&gt;&lt;height val=&quot;46&quot; /&gt;&lt;hasText val=&quot;1&quot; /&gt;&lt;/Image&gt;&lt;/ThreeDShapeInfo&gt;"/>
</p:tagLst>
</file>

<file path=ppt/tags/tag91.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92.xml><?xml version="1.0" encoding="utf-8"?>
<p:tagLst xmlns:p="http://schemas.openxmlformats.org/presentationml/2006/main">
  <p:tag name="PRESENTER_SHAPETEXTINFO" val="&lt;ShapeTextInfo&gt;&lt;TableIndex row=&quot;-1&quot; col=&quot;-1&quot;&gt;&lt;linesCount val=&quot;1&quot; /&gt;&lt;lineCharCount val=&quot;41&quot; /&gt;&lt;/TableIndex&gt;&lt;/ShapeTextInfo&gt;"/>
</p:tagLst>
</file>

<file path=ppt/tags/tag93.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ags/tag94.xml><?xml version="1.0" encoding="utf-8"?>
<p:tagLst xmlns:p="http://schemas.openxmlformats.org/presentationml/2006/main">
  <p:tag name="PRESENTER_SHAPETEXTINFO" val="&lt;ShapeTextInfo&gt;&lt;TableIndex row=&quot;-1&quot; col=&quot;-1&quot;&gt;&lt;linesCount val=&quot;5&quot; /&gt;&lt;lineCharCount val=&quot;19&quot; /&gt;&lt;lineCharCount val=&quot;9&quot; /&gt;&lt;lineCharCount val=&quot;13&quot; /&gt;&lt;lineCharCount val=&quot;6&quot; /&gt;&lt;lineCharCount val=&quot;5&quot; /&gt;&lt;/TableIndex&gt;&lt;/ShapeTextInfo&gt;"/>
</p:tagLst>
</file>

<file path=ppt/tags/tag9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96.xml><?xml version="1.0" encoding="utf-8"?>
<p:tagLst xmlns:p="http://schemas.openxmlformats.org/presentationml/2006/main">
  <p:tag name="PRESENTER_SHAPEINFO" val="&lt;ThreeDShapeInfo&gt;&lt;uuid val=&quot;{ca92f277-a15b-4510-a13a-3ecb6b1b0adf}&quot; /&gt;&lt;isInvalidForFieldText val=&quot;0&quot; /&gt;&lt;Image&gt;&lt;filename val=&quot;E:\breeze\content\14339732\1888329262-1\input\breezo\data\asimages\{ca92f277-a15b-4510-a13a-3ecb6b1b0adf}.png&quot; /&gt;&lt;left val=&quot;11&quot; /&gt;&lt;top val=&quot;23&quot; /&gt;&lt;width val=&quot;26&quot; /&gt;&lt;height val=&quot;46&quot; /&gt;&lt;hasText val=&quot;1&quot; /&gt;&lt;/Image&gt;&lt;/ThreeDShapeInfo&gt;"/>
</p:tagLst>
</file>

<file path=ppt/tags/tag97.xml><?xml version="1.0" encoding="utf-8"?>
<p:tagLst xmlns:p="http://schemas.openxmlformats.org/presentationml/2006/main">
  <p:tag name="PRESENTER_SHAPETEXTINFO" val="&lt;ShapeTextInfo&gt;&lt;TableIndex row=&quot;-1&quot; col=&quot;-1&quot;&gt;&lt;linesCount val=&quot;1&quot; /&gt;&lt;lineCharCount val=&quot;3&quot; /&gt;&lt;/TableIndex&gt;&lt;/ShapeTextInfo&gt;"/>
</p:tagLst>
</file>

<file path=ppt/tags/tag98.xml><?xml version="1.0" encoding="utf-8"?>
<p:tagLst xmlns:p="http://schemas.openxmlformats.org/presentationml/2006/main">
  <p:tag name="PRESENTER_SHAPETEXTINFO" val="&lt;ShapeTextInfo&gt;&lt;TableIndex row=&quot;-1&quot; col=&quot;-1&quot;&gt;&lt;linesCount val=&quot;1&quot; /&gt;&lt;lineCharCount val=&quot;43&quot; /&gt;&lt;/TableIndex&gt;&lt;/ShapeTextInfo&gt;"/>
</p:tagLst>
</file>

<file path=ppt/tags/tag99.xml><?xml version="1.0" encoding="utf-8"?>
<p:tagLst xmlns:p="http://schemas.openxmlformats.org/presentationml/2006/main">
  <p:tag name="PRESENTER_SHAPETEXTINFO" val="&lt;ShapeTextInfo&gt;&lt;TableIndex row=&quot;-1&quot; col=&quot;-1&quot;&gt;&lt;linesCount val=&quot;1&quot; /&gt;&lt;lineCharCount val=&quot;60&quot; /&gt;&lt;/TableIndex&gt;&lt;/ShapeTextInfo&gt;"/>
</p:tagLst>
</file>

<file path=ppt/theme/theme1.xml><?xml version="1.0" encoding="utf-8"?>
<a:theme xmlns:r="http://schemas.openxmlformats.org/officeDocument/2006/relationships"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vt="http://schemas.openxmlformats.org/officeDocument/2006/docPropsVTypes" xmlns="http://schemas.openxmlformats.org/officeDocument/2006/extended-properties">
  <Company/>
  <PresentationFormat>Widescreen</PresentationFormat>
  <Paragraphs>389</Paragraphs>
  <Slides>54</Slides>
  <Notes>4</Notes>
  <TotalTime>5261</TotalTime>
  <HiddenSlides>0</HiddenSlides>
  <MMClips>0</MMClips>
  <ScaleCrop>0</ScaleCrop>
  <HeadingPairs>
    <vt:vector baseType="variant" size="6">
      <vt:variant>
        <vt:lpstr>Fonts used</vt:lpstr>
      </vt:variant>
      <vt:variant>
        <vt:i4>8</vt:i4>
      </vt:variant>
      <vt:variant>
        <vt:lpstr>Theme</vt:lpstr>
      </vt:variant>
      <vt:variant>
        <vt:i4>1</vt:i4>
      </vt:variant>
      <vt:variant>
        <vt:lpstr>Slide Titles</vt:lpstr>
      </vt:variant>
      <vt:variant>
        <vt:i4>54</vt:i4>
      </vt:variant>
    </vt:vector>
  </HeadingPairs>
  <TitlesOfParts>
    <vt:vector baseType="lpstr" size="63">
      <vt:lpstr>Arial</vt:lpstr>
      <vt:lpstr>Calibri Light</vt:lpstr>
      <vt:lpstr>Calibri</vt:lpstr>
      <vt:lpstr>Wingdings 3</vt:lpstr>
      <vt:lpstr>Wingdings</vt:lpstr>
      <vt:lpstr>Wingdings 2</vt:lpstr>
      <vt:lpstr>Times New Roman</vt:lpstr>
      <vt:lpstr>Webdings</vt:lpstr>
      <vt:lpstr>General Content</vt:lpstr>
      <vt:lpstr>PowerPoint Presentation</vt:lpstr>
      <vt:lpstr>WIOA Youth Program COVID-19 Session</vt:lpstr>
      <vt:lpstr>Today’s Moderator</vt:lpstr>
      <vt:lpstr>Today’s Speakers</vt:lpstr>
      <vt:lpstr>Today’s Objectives</vt:lpstr>
      <vt:lpstr>Introduction </vt:lpstr>
      <vt:lpstr>WIOA Youth are Most Vulnerable</vt:lpstr>
      <vt:lpstr>WIOA Youth Have You! </vt:lpstr>
      <vt:lpstr>Before we get started…..</vt:lpstr>
      <vt:lpstr>Questions &amp; Responses </vt:lpstr>
      <vt:lpstr>Eligibility Determination</vt:lpstr>
      <vt:lpstr>Presumptive Eligibility and Self-Attestation </vt:lpstr>
      <vt:lpstr>Objective Assessment</vt:lpstr>
      <vt:lpstr>Service Delivery </vt:lpstr>
      <vt:lpstr>Service Delivery</vt:lpstr>
      <vt:lpstr>Allowable Costs for Technology</vt:lpstr>
      <vt:lpstr>Work Experience</vt:lpstr>
      <vt:lpstr>Work Experience</vt:lpstr>
      <vt:lpstr>Work Experience</vt:lpstr>
      <vt:lpstr>Supportive Services</vt:lpstr>
      <vt:lpstr>Examples of allowable supportive services include…..</vt:lpstr>
      <vt:lpstr>Examples of allowable supportive services….</vt:lpstr>
      <vt:lpstr>Supportive Services</vt:lpstr>
      <vt:lpstr>Performance Accountability</vt:lpstr>
      <vt:lpstr>Performance Accountability</vt:lpstr>
      <vt:lpstr>Performance Accountability</vt:lpstr>
      <vt:lpstr>Performance Accountability</vt:lpstr>
      <vt:lpstr>Performance Accountability</vt:lpstr>
      <vt:lpstr>Performance Accountability</vt:lpstr>
      <vt:lpstr>Existing Flexibilities and Policies</vt:lpstr>
      <vt:lpstr>Continuity of Services</vt:lpstr>
      <vt:lpstr>Engagement</vt:lpstr>
      <vt:lpstr>Unemployment Benefits</vt:lpstr>
      <vt:lpstr> Challenges and Successes</vt:lpstr>
      <vt:lpstr>Tell us more about how are you serving youth during this time? </vt:lpstr>
      <vt:lpstr>Addressing Challenges</vt:lpstr>
      <vt:lpstr>Solutions to those challenges </vt:lpstr>
      <vt:lpstr>Solutions to those challenges </vt:lpstr>
      <vt:lpstr>Solutions to those challenges </vt:lpstr>
      <vt:lpstr>Solutions </vt:lpstr>
      <vt:lpstr>Solutions</vt:lpstr>
      <vt:lpstr>Technical Assistance Needs</vt:lpstr>
      <vt:lpstr>Highlighted Resources</vt:lpstr>
      <vt:lpstr>Federal Resources: DOL </vt:lpstr>
      <vt:lpstr>Federal Resources: USDA</vt:lpstr>
      <vt:lpstr>Federal Resources: HHS</vt:lpstr>
      <vt:lpstr>Federal Resources: USICH and ED/RSA</vt:lpstr>
      <vt:lpstr>Federal Resources: Interagency Working Group on Youth Programs</vt:lpstr>
      <vt:lpstr>Federal Resources: Financial </vt:lpstr>
      <vt:lpstr>Resources: Non-Federal Organizations</vt:lpstr>
      <vt:lpstr>Resources: Non-Federal Organizations</vt:lpstr>
      <vt:lpstr>Any Questions?</vt:lpstr>
      <vt:lpstr>Contact Us</vt:lpstr>
      <vt:lpstr>Thank You!</vt:lpstr>
    </vt:vector>
  </TitlesOfParts>
  <LinksUpToDate>0</LinksUpToDate>
  <SharedDoc>0</SharedDoc>
  <HyperlinksChanged>0</HyperlinksChanged>
  <Application>Aspose.Slides for .NET</Application>
  <AppVersion>19.0700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Cheryl Robbins</dc:creator>
  <cp:lastModifiedBy>Laura Casertano</cp:lastModifiedBy>
  <cp:revision>281</cp:revision>
  <dcterms:created xsi:type="dcterms:W3CDTF">2019-06-21T16:58:05Z</dcterms:created>
  <dcterms:modified xsi:type="dcterms:W3CDTF">2020-05-04T17:20:09Z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ies>
</file>